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4D4D4D"/>
    <a:srgbClr val="6B6B6B"/>
    <a:srgbClr val="ABFFFF"/>
    <a:srgbClr val="97FFFF"/>
    <a:srgbClr val="B4CDCD"/>
    <a:srgbClr val="C7FFFF"/>
    <a:srgbClr val="7E888E"/>
    <a:srgbClr val="46505C"/>
    <a:srgbClr val="D4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253" autoAdjust="0"/>
  </p:normalViewPr>
  <p:slideViewPr>
    <p:cSldViewPr snapToGrid="0">
      <p:cViewPr varScale="1">
        <p:scale>
          <a:sx n="47" d="100"/>
          <a:sy n="47" d="100"/>
        </p:scale>
        <p:origin x="1188" y="54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5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2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3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01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C7D8-30FD-47DD-A154-AF8C23D4432A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1A85-031D-4E27-98B7-64828DF5E9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raphique 1399">
            <a:extLst>
              <a:ext uri="{FF2B5EF4-FFF2-40B4-BE49-F238E27FC236}">
                <a16:creationId xmlns:a16="http://schemas.microsoft.com/office/drawing/2014/main" id="{AAB9EC04-E500-4320-9A9F-6D371B41937F}"/>
              </a:ext>
            </a:extLst>
          </p:cNvPr>
          <p:cNvGrpSpPr/>
          <p:nvPr/>
        </p:nvGrpSpPr>
        <p:grpSpPr>
          <a:xfrm>
            <a:off x="1528022" y="1771764"/>
            <a:ext cx="6785152" cy="4652462"/>
            <a:chOff x="2701806" y="2718887"/>
            <a:chExt cx="9205746" cy="4810125"/>
          </a:xfrm>
        </p:grpSpPr>
        <p:sp>
          <p:nvSpPr>
            <p:cNvPr id="1405" name="Forme libre : forme 1404">
              <a:extLst>
                <a:ext uri="{FF2B5EF4-FFF2-40B4-BE49-F238E27FC236}">
                  <a16:creationId xmlns:a16="http://schemas.microsoft.com/office/drawing/2014/main" id="{EC7109C0-E7F7-4182-9E3F-D005D04524F6}"/>
                </a:ext>
              </a:extLst>
            </p:cNvPr>
            <p:cNvSpPr/>
            <p:nvPr/>
          </p:nvSpPr>
          <p:spPr>
            <a:xfrm>
              <a:off x="9112512" y="552714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06" name="Forme libre : forme 1405">
              <a:extLst>
                <a:ext uri="{FF2B5EF4-FFF2-40B4-BE49-F238E27FC236}">
                  <a16:creationId xmlns:a16="http://schemas.microsoft.com/office/drawing/2014/main" id="{635F3403-FA7B-43D6-B2B0-C81064271EF9}"/>
                </a:ext>
              </a:extLst>
            </p:cNvPr>
            <p:cNvSpPr/>
            <p:nvPr/>
          </p:nvSpPr>
          <p:spPr>
            <a:xfrm>
              <a:off x="9112512" y="55254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07" name="Forme libre : forme 1406">
              <a:extLst>
                <a:ext uri="{FF2B5EF4-FFF2-40B4-BE49-F238E27FC236}">
                  <a16:creationId xmlns:a16="http://schemas.microsoft.com/office/drawing/2014/main" id="{60C11F27-BD87-4086-AB56-3C46B827254F}"/>
                </a:ext>
              </a:extLst>
            </p:cNvPr>
            <p:cNvSpPr/>
            <p:nvPr/>
          </p:nvSpPr>
          <p:spPr>
            <a:xfrm>
              <a:off x="3231110" y="608597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47A1E010-1595-4A18-A9B4-ECFBB03D1219}"/>
                </a:ext>
              </a:extLst>
            </p:cNvPr>
            <p:cNvSpPr/>
            <p:nvPr/>
          </p:nvSpPr>
          <p:spPr>
            <a:xfrm>
              <a:off x="3231110" y="60842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E54C6FA8-D6DC-482F-814E-E7D775057103}"/>
                </a:ext>
              </a:extLst>
            </p:cNvPr>
            <p:cNvSpPr/>
            <p:nvPr/>
          </p:nvSpPr>
          <p:spPr>
            <a:xfrm>
              <a:off x="9440172" y="578955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CD463141-0ED6-4C1B-BCC7-69270F557B94}"/>
                </a:ext>
              </a:extLst>
            </p:cNvPr>
            <p:cNvSpPr/>
            <p:nvPr/>
          </p:nvSpPr>
          <p:spPr>
            <a:xfrm>
              <a:off x="9440172" y="578784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71D10A24-157F-4963-A578-12ED5C95AF71}"/>
                </a:ext>
              </a:extLst>
            </p:cNvPr>
            <p:cNvSpPr/>
            <p:nvPr/>
          </p:nvSpPr>
          <p:spPr>
            <a:xfrm>
              <a:off x="4383635" y="420897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5143DE86-DDEC-4D22-B6B5-C0264B60E830}"/>
                </a:ext>
              </a:extLst>
            </p:cNvPr>
            <p:cNvSpPr/>
            <p:nvPr/>
          </p:nvSpPr>
          <p:spPr>
            <a:xfrm>
              <a:off x="4383635" y="42072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A515FC41-E20E-49B8-971B-32AE6D280504}"/>
                </a:ext>
              </a:extLst>
            </p:cNvPr>
            <p:cNvSpPr/>
            <p:nvPr/>
          </p:nvSpPr>
          <p:spPr>
            <a:xfrm>
              <a:off x="8040949" y="39462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DE50A21C-921B-44AD-964C-303297F96915}"/>
                </a:ext>
              </a:extLst>
            </p:cNvPr>
            <p:cNvSpPr/>
            <p:nvPr/>
          </p:nvSpPr>
          <p:spPr>
            <a:xfrm>
              <a:off x="8040949" y="39445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18519BF5-C085-4BAC-9569-7A61E42BFD78}"/>
                </a:ext>
              </a:extLst>
            </p:cNvPr>
            <p:cNvSpPr/>
            <p:nvPr/>
          </p:nvSpPr>
          <p:spPr>
            <a:xfrm>
              <a:off x="8705318" y="42822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11CBBA10-3C1A-471C-BE40-544E72B74F2B}"/>
                </a:ext>
              </a:extLst>
            </p:cNvPr>
            <p:cNvSpPr/>
            <p:nvPr/>
          </p:nvSpPr>
          <p:spPr>
            <a:xfrm>
              <a:off x="8705318" y="42805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006C5F43-9BDB-4C33-AE21-CC164DAA2B54}"/>
                </a:ext>
              </a:extLst>
            </p:cNvPr>
            <p:cNvSpPr/>
            <p:nvPr/>
          </p:nvSpPr>
          <p:spPr>
            <a:xfrm>
              <a:off x="6079180" y="532930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2DCFF67C-3916-4C4B-A8A0-99D70BA6F516}"/>
                </a:ext>
              </a:extLst>
            </p:cNvPr>
            <p:cNvSpPr/>
            <p:nvPr/>
          </p:nvSpPr>
          <p:spPr>
            <a:xfrm>
              <a:off x="6079180" y="53275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A38C1F96-8557-4E2A-881C-2AECA10EF0EF}"/>
                </a:ext>
              </a:extLst>
            </p:cNvPr>
            <p:cNvSpPr/>
            <p:nvPr/>
          </p:nvSpPr>
          <p:spPr>
            <a:xfrm>
              <a:off x="7386106" y="546465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24CB5F96-3E30-4209-A350-9616C2F48244}"/>
                </a:ext>
              </a:extLst>
            </p:cNvPr>
            <p:cNvSpPr/>
            <p:nvPr/>
          </p:nvSpPr>
          <p:spPr>
            <a:xfrm>
              <a:off x="7386106" y="54629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" name="Forme libre : forme 197">
              <a:extLst>
                <a:ext uri="{FF2B5EF4-FFF2-40B4-BE49-F238E27FC236}">
                  <a16:creationId xmlns:a16="http://schemas.microsoft.com/office/drawing/2014/main" id="{E6809C43-EFD3-44DC-8C25-BAB8851B9D6A}"/>
                </a:ext>
              </a:extLst>
            </p:cNvPr>
            <p:cNvSpPr/>
            <p:nvPr/>
          </p:nvSpPr>
          <p:spPr>
            <a:xfrm>
              <a:off x="10676517" y="536226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" name="Forme libre : forme 199">
              <a:extLst>
                <a:ext uri="{FF2B5EF4-FFF2-40B4-BE49-F238E27FC236}">
                  <a16:creationId xmlns:a16="http://schemas.microsoft.com/office/drawing/2014/main" id="{11948047-74FA-4A4F-9348-B572DFCD5B1B}"/>
                </a:ext>
              </a:extLst>
            </p:cNvPr>
            <p:cNvSpPr/>
            <p:nvPr/>
          </p:nvSpPr>
          <p:spPr>
            <a:xfrm>
              <a:off x="10676517" y="53605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D2DB2B9D-9D88-4D3F-81E7-F666F77939A9}"/>
                </a:ext>
              </a:extLst>
            </p:cNvPr>
            <p:cNvSpPr/>
            <p:nvPr/>
          </p:nvSpPr>
          <p:spPr>
            <a:xfrm>
              <a:off x="10689376" y="503717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AA0B3CE2-1C6F-4158-9D98-5922D73687C9}"/>
                </a:ext>
              </a:extLst>
            </p:cNvPr>
            <p:cNvSpPr/>
            <p:nvPr/>
          </p:nvSpPr>
          <p:spPr>
            <a:xfrm>
              <a:off x="10689376" y="50354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09BF8125-3145-43D4-9AD8-C7830094CEB0}"/>
                </a:ext>
              </a:extLst>
            </p:cNvPr>
            <p:cNvSpPr/>
            <p:nvPr/>
          </p:nvSpPr>
          <p:spPr>
            <a:xfrm>
              <a:off x="10712331" y="514814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29B0E8FA-B9FB-4F3C-A108-280A3DDC7656}"/>
                </a:ext>
              </a:extLst>
            </p:cNvPr>
            <p:cNvSpPr/>
            <p:nvPr/>
          </p:nvSpPr>
          <p:spPr>
            <a:xfrm>
              <a:off x="10712331" y="51464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21E98E98-6AFE-4FDF-AAA8-7311E7CC6C14}"/>
                </a:ext>
              </a:extLst>
            </p:cNvPr>
            <p:cNvSpPr/>
            <p:nvPr/>
          </p:nvSpPr>
          <p:spPr>
            <a:xfrm>
              <a:off x="7233801" y="601434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" name="Forme libre : forme 217">
              <a:extLst>
                <a:ext uri="{FF2B5EF4-FFF2-40B4-BE49-F238E27FC236}">
                  <a16:creationId xmlns:a16="http://schemas.microsoft.com/office/drawing/2014/main" id="{FF2EF65F-269B-4EE8-8E78-EA58122A2982}"/>
                </a:ext>
              </a:extLst>
            </p:cNvPr>
            <p:cNvSpPr/>
            <p:nvPr/>
          </p:nvSpPr>
          <p:spPr>
            <a:xfrm>
              <a:off x="7233801" y="60127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" name="Forme libre : forme 218">
              <a:extLst>
                <a:ext uri="{FF2B5EF4-FFF2-40B4-BE49-F238E27FC236}">
                  <a16:creationId xmlns:a16="http://schemas.microsoft.com/office/drawing/2014/main" id="{57E12423-2411-4EA6-8038-93EB8CCB0AF4}"/>
                </a:ext>
              </a:extLst>
            </p:cNvPr>
            <p:cNvSpPr/>
            <p:nvPr/>
          </p:nvSpPr>
          <p:spPr>
            <a:xfrm>
              <a:off x="5530445" y="448225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BA2BE0D5-78F3-4CB3-976F-C29FFE0E9268}"/>
                </a:ext>
              </a:extLst>
            </p:cNvPr>
            <p:cNvSpPr/>
            <p:nvPr/>
          </p:nvSpPr>
          <p:spPr>
            <a:xfrm>
              <a:off x="5530445" y="44805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74CD2BEC-686C-4041-B315-9E35099E1923}"/>
                </a:ext>
              </a:extLst>
            </p:cNvPr>
            <p:cNvSpPr/>
            <p:nvPr/>
          </p:nvSpPr>
          <p:spPr>
            <a:xfrm>
              <a:off x="7074352" y="46988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" name="Forme libre : forme 221">
              <a:extLst>
                <a:ext uri="{FF2B5EF4-FFF2-40B4-BE49-F238E27FC236}">
                  <a16:creationId xmlns:a16="http://schemas.microsoft.com/office/drawing/2014/main" id="{B720F0AE-5E10-40B0-B121-AA245AC2D5F8}"/>
                </a:ext>
              </a:extLst>
            </p:cNvPr>
            <p:cNvSpPr/>
            <p:nvPr/>
          </p:nvSpPr>
          <p:spPr>
            <a:xfrm>
              <a:off x="7074352" y="46971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3F27A0EF-16A8-4C30-82D3-0BFFB75150E0}"/>
                </a:ext>
              </a:extLst>
            </p:cNvPr>
            <p:cNvSpPr/>
            <p:nvPr/>
          </p:nvSpPr>
          <p:spPr>
            <a:xfrm>
              <a:off x="5839246" y="442329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" name="Forme libre : forme 319">
              <a:extLst>
                <a:ext uri="{FF2B5EF4-FFF2-40B4-BE49-F238E27FC236}">
                  <a16:creationId xmlns:a16="http://schemas.microsoft.com/office/drawing/2014/main" id="{BACA280F-49D1-4D08-89C2-1D47F3A9D4B7}"/>
                </a:ext>
              </a:extLst>
            </p:cNvPr>
            <p:cNvSpPr/>
            <p:nvPr/>
          </p:nvSpPr>
          <p:spPr>
            <a:xfrm>
              <a:off x="5839246" y="44215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" name="Forme libre : forme 320">
              <a:extLst>
                <a:ext uri="{FF2B5EF4-FFF2-40B4-BE49-F238E27FC236}">
                  <a16:creationId xmlns:a16="http://schemas.microsoft.com/office/drawing/2014/main" id="{DD00AB30-9DFD-4A70-96AB-2D6EABDD15DC}"/>
                </a:ext>
              </a:extLst>
            </p:cNvPr>
            <p:cNvSpPr/>
            <p:nvPr/>
          </p:nvSpPr>
          <p:spPr>
            <a:xfrm>
              <a:off x="8550442" y="697180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" name="Forme libre : forme 321">
              <a:extLst>
                <a:ext uri="{FF2B5EF4-FFF2-40B4-BE49-F238E27FC236}">
                  <a16:creationId xmlns:a16="http://schemas.microsoft.com/office/drawing/2014/main" id="{110E3A11-9301-49E8-9CD8-2742C8685CDB}"/>
                </a:ext>
              </a:extLst>
            </p:cNvPr>
            <p:cNvSpPr/>
            <p:nvPr/>
          </p:nvSpPr>
          <p:spPr>
            <a:xfrm>
              <a:off x="8550442" y="69700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" name="Forme libre : forme 322">
              <a:extLst>
                <a:ext uri="{FF2B5EF4-FFF2-40B4-BE49-F238E27FC236}">
                  <a16:creationId xmlns:a16="http://schemas.microsoft.com/office/drawing/2014/main" id="{84B902B3-42E5-428A-9F03-1173BA77A3CB}"/>
                </a:ext>
              </a:extLst>
            </p:cNvPr>
            <p:cNvSpPr/>
            <p:nvPr/>
          </p:nvSpPr>
          <p:spPr>
            <a:xfrm>
              <a:off x="10508115" y="434651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EDE6A7A6-A4C1-4390-91B8-9634F723EE49}"/>
                </a:ext>
              </a:extLst>
            </p:cNvPr>
            <p:cNvSpPr/>
            <p:nvPr/>
          </p:nvSpPr>
          <p:spPr>
            <a:xfrm>
              <a:off x="10508115" y="43448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53CF9F3A-B0F6-42B8-9F0E-BDC83F2F0EFB}"/>
                </a:ext>
              </a:extLst>
            </p:cNvPr>
            <p:cNvSpPr/>
            <p:nvPr/>
          </p:nvSpPr>
          <p:spPr>
            <a:xfrm>
              <a:off x="10800151" y="421812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C3429660-08B9-408E-82E5-639C7D66D8A0}"/>
                </a:ext>
              </a:extLst>
            </p:cNvPr>
            <p:cNvSpPr/>
            <p:nvPr/>
          </p:nvSpPr>
          <p:spPr>
            <a:xfrm>
              <a:off x="10800151" y="42164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0C5025F8-0C59-4B44-805A-00C609A6B47A}"/>
                </a:ext>
              </a:extLst>
            </p:cNvPr>
            <p:cNvSpPr/>
            <p:nvPr/>
          </p:nvSpPr>
          <p:spPr>
            <a:xfrm>
              <a:off x="6258250" y="30927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0410766F-993B-4230-9CF9-711E778DF84E}"/>
                </a:ext>
              </a:extLst>
            </p:cNvPr>
            <p:cNvSpPr/>
            <p:nvPr/>
          </p:nvSpPr>
          <p:spPr>
            <a:xfrm>
              <a:off x="6258250" y="30910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7ACCB27C-AD90-4AC6-81BC-EA93F071B287}"/>
                </a:ext>
              </a:extLst>
            </p:cNvPr>
            <p:cNvSpPr/>
            <p:nvPr/>
          </p:nvSpPr>
          <p:spPr>
            <a:xfrm>
              <a:off x="7123406" y="586709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A0BB2171-BC89-4C8C-8FCE-9E0E46232107}"/>
                </a:ext>
              </a:extLst>
            </p:cNvPr>
            <p:cNvSpPr/>
            <p:nvPr/>
          </p:nvSpPr>
          <p:spPr>
            <a:xfrm>
              <a:off x="7123406" y="58653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5DD920C1-9D9D-4315-8AFD-C3C3FBEDCAC5}"/>
                </a:ext>
              </a:extLst>
            </p:cNvPr>
            <p:cNvSpPr/>
            <p:nvPr/>
          </p:nvSpPr>
          <p:spPr>
            <a:xfrm>
              <a:off x="6517140" y="504746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" name="Forme libre : forme 352">
              <a:extLst>
                <a:ext uri="{FF2B5EF4-FFF2-40B4-BE49-F238E27FC236}">
                  <a16:creationId xmlns:a16="http://schemas.microsoft.com/office/drawing/2014/main" id="{28D257B0-1D7B-478A-AD51-465CDD5EA1D1}"/>
                </a:ext>
              </a:extLst>
            </p:cNvPr>
            <p:cNvSpPr/>
            <p:nvPr/>
          </p:nvSpPr>
          <p:spPr>
            <a:xfrm>
              <a:off x="6517140" y="50457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" name="Forme libre : forme 362">
              <a:extLst>
                <a:ext uri="{FF2B5EF4-FFF2-40B4-BE49-F238E27FC236}">
                  <a16:creationId xmlns:a16="http://schemas.microsoft.com/office/drawing/2014/main" id="{2F27AAD8-0802-4B19-8CD1-7A1379CC63FA}"/>
                </a:ext>
              </a:extLst>
            </p:cNvPr>
            <p:cNvSpPr/>
            <p:nvPr/>
          </p:nvSpPr>
          <p:spPr>
            <a:xfrm>
              <a:off x="3394083" y="577698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" name="Forme libre : forme 378">
              <a:extLst>
                <a:ext uri="{FF2B5EF4-FFF2-40B4-BE49-F238E27FC236}">
                  <a16:creationId xmlns:a16="http://schemas.microsoft.com/office/drawing/2014/main" id="{4CE57F73-8B39-483F-9824-892C90F4A805}"/>
                </a:ext>
              </a:extLst>
            </p:cNvPr>
            <p:cNvSpPr/>
            <p:nvPr/>
          </p:nvSpPr>
          <p:spPr>
            <a:xfrm>
              <a:off x="3394083" y="57753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" name="Forme libre : forme 379">
              <a:extLst>
                <a:ext uri="{FF2B5EF4-FFF2-40B4-BE49-F238E27FC236}">
                  <a16:creationId xmlns:a16="http://schemas.microsoft.com/office/drawing/2014/main" id="{66DABAF6-1BC4-4E8F-A65F-94383CDCEE72}"/>
                </a:ext>
              </a:extLst>
            </p:cNvPr>
            <p:cNvSpPr/>
            <p:nvPr/>
          </p:nvSpPr>
          <p:spPr>
            <a:xfrm>
              <a:off x="10307423" y="447777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" name="Forme libre : forme 380">
              <a:extLst>
                <a:ext uri="{FF2B5EF4-FFF2-40B4-BE49-F238E27FC236}">
                  <a16:creationId xmlns:a16="http://schemas.microsoft.com/office/drawing/2014/main" id="{DED1E627-E458-4854-9373-05E5FC811FF4}"/>
                </a:ext>
              </a:extLst>
            </p:cNvPr>
            <p:cNvSpPr/>
            <p:nvPr/>
          </p:nvSpPr>
          <p:spPr>
            <a:xfrm>
              <a:off x="10307423" y="44761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" name="Forme libre : forme 392">
              <a:extLst>
                <a:ext uri="{FF2B5EF4-FFF2-40B4-BE49-F238E27FC236}">
                  <a16:creationId xmlns:a16="http://schemas.microsoft.com/office/drawing/2014/main" id="{90DF915C-D918-4660-BACA-2E4579D11B2F}"/>
                </a:ext>
              </a:extLst>
            </p:cNvPr>
            <p:cNvSpPr/>
            <p:nvPr/>
          </p:nvSpPr>
          <p:spPr>
            <a:xfrm>
              <a:off x="9631339" y="51274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F4528B39-513A-477A-AACC-FD08E5EC0300}"/>
                </a:ext>
              </a:extLst>
            </p:cNvPr>
            <p:cNvSpPr/>
            <p:nvPr/>
          </p:nvSpPr>
          <p:spPr>
            <a:xfrm>
              <a:off x="9631339" y="51257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20FCB3C6-A9F4-4FBD-90B3-0055FE8EAF03}"/>
                </a:ext>
              </a:extLst>
            </p:cNvPr>
            <p:cNvSpPr/>
            <p:nvPr/>
          </p:nvSpPr>
          <p:spPr>
            <a:xfrm>
              <a:off x="7357721" y="580794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C3CD50AC-BDA8-424B-AA52-078FC5E16937}"/>
                </a:ext>
              </a:extLst>
            </p:cNvPr>
            <p:cNvSpPr/>
            <p:nvPr/>
          </p:nvSpPr>
          <p:spPr>
            <a:xfrm>
              <a:off x="7357721" y="58062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" name="Forme libre : forme 484">
              <a:extLst>
                <a:ext uri="{FF2B5EF4-FFF2-40B4-BE49-F238E27FC236}">
                  <a16:creationId xmlns:a16="http://schemas.microsoft.com/office/drawing/2014/main" id="{132FEECE-33B9-4052-A599-26C8FA9E4E0E}"/>
                </a:ext>
              </a:extLst>
            </p:cNvPr>
            <p:cNvSpPr/>
            <p:nvPr/>
          </p:nvSpPr>
          <p:spPr>
            <a:xfrm>
              <a:off x="11560056" y="473713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72A4C7FF-49EC-46AC-AB56-BA39BADC3A95}"/>
                </a:ext>
              </a:extLst>
            </p:cNvPr>
            <p:cNvSpPr/>
            <p:nvPr/>
          </p:nvSpPr>
          <p:spPr>
            <a:xfrm>
              <a:off x="11560056" y="47354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" name="Forme libre : forme 486">
              <a:extLst>
                <a:ext uri="{FF2B5EF4-FFF2-40B4-BE49-F238E27FC236}">
                  <a16:creationId xmlns:a16="http://schemas.microsoft.com/office/drawing/2014/main" id="{E6B6388F-3B0F-4796-8663-94FED93C84F4}"/>
                </a:ext>
              </a:extLst>
            </p:cNvPr>
            <p:cNvSpPr/>
            <p:nvPr/>
          </p:nvSpPr>
          <p:spPr>
            <a:xfrm>
              <a:off x="6014220" y="376397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" name="Forme libre : forme 487">
              <a:extLst>
                <a:ext uri="{FF2B5EF4-FFF2-40B4-BE49-F238E27FC236}">
                  <a16:creationId xmlns:a16="http://schemas.microsoft.com/office/drawing/2014/main" id="{72FFA39E-8C3D-4D8E-AE8E-4CD1BC9E2484}"/>
                </a:ext>
              </a:extLst>
            </p:cNvPr>
            <p:cNvSpPr/>
            <p:nvPr/>
          </p:nvSpPr>
          <p:spPr>
            <a:xfrm>
              <a:off x="6014220" y="37622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" name="Forme libre : forme 488">
              <a:extLst>
                <a:ext uri="{FF2B5EF4-FFF2-40B4-BE49-F238E27FC236}">
                  <a16:creationId xmlns:a16="http://schemas.microsoft.com/office/drawing/2014/main" id="{9ED3B3DD-004A-4BA2-8DE1-712F1B87BF3E}"/>
                </a:ext>
              </a:extLst>
            </p:cNvPr>
            <p:cNvSpPr/>
            <p:nvPr/>
          </p:nvSpPr>
          <p:spPr>
            <a:xfrm>
              <a:off x="3106714" y="632571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" name="Forme libre : forme 489">
              <a:extLst>
                <a:ext uri="{FF2B5EF4-FFF2-40B4-BE49-F238E27FC236}">
                  <a16:creationId xmlns:a16="http://schemas.microsoft.com/office/drawing/2014/main" id="{59F98666-1F3F-45F7-93C7-68EA99108A67}"/>
                </a:ext>
              </a:extLst>
            </p:cNvPr>
            <p:cNvSpPr/>
            <p:nvPr/>
          </p:nvSpPr>
          <p:spPr>
            <a:xfrm>
              <a:off x="3106714" y="63240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4" name="Forme libre : forme 503">
              <a:extLst>
                <a:ext uri="{FF2B5EF4-FFF2-40B4-BE49-F238E27FC236}">
                  <a16:creationId xmlns:a16="http://schemas.microsoft.com/office/drawing/2014/main" id="{4EF9062B-C88A-482E-9DB3-B56C65B0A4A9}"/>
                </a:ext>
              </a:extLst>
            </p:cNvPr>
            <p:cNvSpPr/>
            <p:nvPr/>
          </p:nvSpPr>
          <p:spPr>
            <a:xfrm>
              <a:off x="8626261" y="71583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7" name="Forme libre : forme 506">
              <a:extLst>
                <a:ext uri="{FF2B5EF4-FFF2-40B4-BE49-F238E27FC236}">
                  <a16:creationId xmlns:a16="http://schemas.microsoft.com/office/drawing/2014/main" id="{8F0A0BAB-C71C-4B6E-89CF-041118EBD4E8}"/>
                </a:ext>
              </a:extLst>
            </p:cNvPr>
            <p:cNvSpPr/>
            <p:nvPr/>
          </p:nvSpPr>
          <p:spPr>
            <a:xfrm>
              <a:off x="8626261" y="71566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8" name="Forme libre : forme 507">
              <a:extLst>
                <a:ext uri="{FF2B5EF4-FFF2-40B4-BE49-F238E27FC236}">
                  <a16:creationId xmlns:a16="http://schemas.microsoft.com/office/drawing/2014/main" id="{C9DB149B-B201-4559-BFD5-3034CF95C1EA}"/>
                </a:ext>
              </a:extLst>
            </p:cNvPr>
            <p:cNvSpPr/>
            <p:nvPr/>
          </p:nvSpPr>
          <p:spPr>
            <a:xfrm>
              <a:off x="8426140" y="578622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4" name="Forme libre : forme 513">
              <a:extLst>
                <a:ext uri="{FF2B5EF4-FFF2-40B4-BE49-F238E27FC236}">
                  <a16:creationId xmlns:a16="http://schemas.microsoft.com/office/drawing/2014/main" id="{CE5FC504-6C81-4928-9018-406CE0D579EC}"/>
                </a:ext>
              </a:extLst>
            </p:cNvPr>
            <p:cNvSpPr/>
            <p:nvPr/>
          </p:nvSpPr>
          <p:spPr>
            <a:xfrm>
              <a:off x="8426140" y="57845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5" name="Forme libre : forme 514">
              <a:extLst>
                <a:ext uri="{FF2B5EF4-FFF2-40B4-BE49-F238E27FC236}">
                  <a16:creationId xmlns:a16="http://schemas.microsoft.com/office/drawing/2014/main" id="{6AC64669-78C9-4491-8778-C8FCC4FD512D}"/>
                </a:ext>
              </a:extLst>
            </p:cNvPr>
            <p:cNvSpPr/>
            <p:nvPr/>
          </p:nvSpPr>
          <p:spPr>
            <a:xfrm>
              <a:off x="9775738" y="50541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8" name="Forme libre : forme 517">
              <a:extLst>
                <a:ext uri="{FF2B5EF4-FFF2-40B4-BE49-F238E27FC236}">
                  <a16:creationId xmlns:a16="http://schemas.microsoft.com/office/drawing/2014/main" id="{FEB389C9-8A79-47D6-8668-31DC154A2BC6}"/>
                </a:ext>
              </a:extLst>
            </p:cNvPr>
            <p:cNvSpPr/>
            <p:nvPr/>
          </p:nvSpPr>
          <p:spPr>
            <a:xfrm>
              <a:off x="9775738" y="50524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9" name="Forme libre : forme 518">
              <a:extLst>
                <a:ext uri="{FF2B5EF4-FFF2-40B4-BE49-F238E27FC236}">
                  <a16:creationId xmlns:a16="http://schemas.microsoft.com/office/drawing/2014/main" id="{A36ABCE1-1308-418F-85D3-8BC679458D51}"/>
                </a:ext>
              </a:extLst>
            </p:cNvPr>
            <p:cNvSpPr/>
            <p:nvPr/>
          </p:nvSpPr>
          <p:spPr>
            <a:xfrm>
              <a:off x="11523099" y="536912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08DFFF0D-150E-4C4F-AC1A-DEB6F06AD221}"/>
                </a:ext>
              </a:extLst>
            </p:cNvPr>
            <p:cNvSpPr/>
            <p:nvPr/>
          </p:nvSpPr>
          <p:spPr>
            <a:xfrm>
              <a:off x="11523099" y="53674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1" name="Forme libre : forme 550">
              <a:extLst>
                <a:ext uri="{FF2B5EF4-FFF2-40B4-BE49-F238E27FC236}">
                  <a16:creationId xmlns:a16="http://schemas.microsoft.com/office/drawing/2014/main" id="{40E3772A-212E-4FB5-8DCD-8813A327297B}"/>
                </a:ext>
              </a:extLst>
            </p:cNvPr>
            <p:cNvSpPr/>
            <p:nvPr/>
          </p:nvSpPr>
          <p:spPr>
            <a:xfrm>
              <a:off x="7922363" y="73094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2" name="Forme libre : forme 551">
              <a:extLst>
                <a:ext uri="{FF2B5EF4-FFF2-40B4-BE49-F238E27FC236}">
                  <a16:creationId xmlns:a16="http://schemas.microsoft.com/office/drawing/2014/main" id="{72637B3C-A204-4C32-9BA8-3239EE5F74B1}"/>
                </a:ext>
              </a:extLst>
            </p:cNvPr>
            <p:cNvSpPr/>
            <p:nvPr/>
          </p:nvSpPr>
          <p:spPr>
            <a:xfrm>
              <a:off x="7922363" y="73077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3" name="Forme libre : forme 552">
              <a:extLst>
                <a:ext uri="{FF2B5EF4-FFF2-40B4-BE49-F238E27FC236}">
                  <a16:creationId xmlns:a16="http://schemas.microsoft.com/office/drawing/2014/main" id="{FAB432D5-CE0C-453E-82AC-2C1791A60052}"/>
                </a:ext>
              </a:extLst>
            </p:cNvPr>
            <p:cNvSpPr/>
            <p:nvPr/>
          </p:nvSpPr>
          <p:spPr>
            <a:xfrm>
              <a:off x="8741132" y="600444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4" name="Forme libre : forme 593">
              <a:extLst>
                <a:ext uri="{FF2B5EF4-FFF2-40B4-BE49-F238E27FC236}">
                  <a16:creationId xmlns:a16="http://schemas.microsoft.com/office/drawing/2014/main" id="{40A761DA-5F17-4AB8-A505-8AE3C761CACB}"/>
                </a:ext>
              </a:extLst>
            </p:cNvPr>
            <p:cNvSpPr/>
            <p:nvPr/>
          </p:nvSpPr>
          <p:spPr>
            <a:xfrm>
              <a:off x="8741132" y="60027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5" name="Forme libre : forme 594">
              <a:extLst>
                <a:ext uri="{FF2B5EF4-FFF2-40B4-BE49-F238E27FC236}">
                  <a16:creationId xmlns:a16="http://schemas.microsoft.com/office/drawing/2014/main" id="{F37119FB-B0D4-4FBB-9E2D-53B6673B3BA8}"/>
                </a:ext>
              </a:extLst>
            </p:cNvPr>
            <p:cNvSpPr/>
            <p:nvPr/>
          </p:nvSpPr>
          <p:spPr>
            <a:xfrm>
              <a:off x="10995509" y="456816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6" name="Forme libre : forme 595">
              <a:extLst>
                <a:ext uri="{FF2B5EF4-FFF2-40B4-BE49-F238E27FC236}">
                  <a16:creationId xmlns:a16="http://schemas.microsoft.com/office/drawing/2014/main" id="{CAD4AD99-AA3B-4B43-847F-7E604A1460AE}"/>
                </a:ext>
              </a:extLst>
            </p:cNvPr>
            <p:cNvSpPr/>
            <p:nvPr/>
          </p:nvSpPr>
          <p:spPr>
            <a:xfrm>
              <a:off x="10995509" y="45664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7" name="Forme libre : forme 596">
              <a:extLst>
                <a:ext uri="{FF2B5EF4-FFF2-40B4-BE49-F238E27FC236}">
                  <a16:creationId xmlns:a16="http://schemas.microsoft.com/office/drawing/2014/main" id="{DDE2594D-063D-463B-B5FB-4783A1BD6FA5}"/>
                </a:ext>
              </a:extLst>
            </p:cNvPr>
            <p:cNvSpPr/>
            <p:nvPr/>
          </p:nvSpPr>
          <p:spPr>
            <a:xfrm>
              <a:off x="7214084" y="463150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9" name="Forme libre : forme 598">
              <a:extLst>
                <a:ext uri="{FF2B5EF4-FFF2-40B4-BE49-F238E27FC236}">
                  <a16:creationId xmlns:a16="http://schemas.microsoft.com/office/drawing/2014/main" id="{B0B8BA68-F1AA-4CCF-B3A4-F028DAA67999}"/>
                </a:ext>
              </a:extLst>
            </p:cNvPr>
            <p:cNvSpPr/>
            <p:nvPr/>
          </p:nvSpPr>
          <p:spPr>
            <a:xfrm>
              <a:off x="7214084" y="46297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0" name="Forme libre : forme 599">
              <a:extLst>
                <a:ext uri="{FF2B5EF4-FFF2-40B4-BE49-F238E27FC236}">
                  <a16:creationId xmlns:a16="http://schemas.microsoft.com/office/drawing/2014/main" id="{A873F0C4-2DB2-4FF9-BB17-C1E85E5A7D2C}"/>
                </a:ext>
              </a:extLst>
            </p:cNvPr>
            <p:cNvSpPr/>
            <p:nvPr/>
          </p:nvSpPr>
          <p:spPr>
            <a:xfrm>
              <a:off x="7177794" y="59811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4" name="Forme libre : forme 603">
              <a:extLst>
                <a:ext uri="{FF2B5EF4-FFF2-40B4-BE49-F238E27FC236}">
                  <a16:creationId xmlns:a16="http://schemas.microsoft.com/office/drawing/2014/main" id="{80A5A705-F170-46A4-9273-239CC43D8D7D}"/>
                </a:ext>
              </a:extLst>
            </p:cNvPr>
            <p:cNvSpPr/>
            <p:nvPr/>
          </p:nvSpPr>
          <p:spPr>
            <a:xfrm>
              <a:off x="7177794" y="59793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4" name="Forme libre : forme 863">
              <a:extLst>
                <a:ext uri="{FF2B5EF4-FFF2-40B4-BE49-F238E27FC236}">
                  <a16:creationId xmlns:a16="http://schemas.microsoft.com/office/drawing/2014/main" id="{87D96289-DD06-47B3-9DFA-8AE944D1C5F8}"/>
                </a:ext>
              </a:extLst>
            </p:cNvPr>
            <p:cNvSpPr/>
            <p:nvPr/>
          </p:nvSpPr>
          <p:spPr>
            <a:xfrm>
              <a:off x="10171406" y="50798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5" name="Forme libre : forme 864">
              <a:extLst>
                <a:ext uri="{FF2B5EF4-FFF2-40B4-BE49-F238E27FC236}">
                  <a16:creationId xmlns:a16="http://schemas.microsoft.com/office/drawing/2014/main" id="{8A43597A-3E51-4D8F-B193-243DFE8585FE}"/>
                </a:ext>
              </a:extLst>
            </p:cNvPr>
            <p:cNvSpPr/>
            <p:nvPr/>
          </p:nvSpPr>
          <p:spPr>
            <a:xfrm>
              <a:off x="10171406" y="50781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6" name="Forme libre : forme 865">
              <a:extLst>
                <a:ext uri="{FF2B5EF4-FFF2-40B4-BE49-F238E27FC236}">
                  <a16:creationId xmlns:a16="http://schemas.microsoft.com/office/drawing/2014/main" id="{D9048A7A-7573-4229-9E70-3F877F6994C1}"/>
                </a:ext>
              </a:extLst>
            </p:cNvPr>
            <p:cNvSpPr/>
            <p:nvPr/>
          </p:nvSpPr>
          <p:spPr>
            <a:xfrm>
              <a:off x="3659545" y="630628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7" name="Forme libre : forme 866">
              <a:extLst>
                <a:ext uri="{FF2B5EF4-FFF2-40B4-BE49-F238E27FC236}">
                  <a16:creationId xmlns:a16="http://schemas.microsoft.com/office/drawing/2014/main" id="{455B3B04-F1E2-4A70-BEE9-558F3BFA0480}"/>
                </a:ext>
              </a:extLst>
            </p:cNvPr>
            <p:cNvSpPr/>
            <p:nvPr/>
          </p:nvSpPr>
          <p:spPr>
            <a:xfrm>
              <a:off x="3659545" y="63045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8" name="Forme libre : forme 867">
              <a:extLst>
                <a:ext uri="{FF2B5EF4-FFF2-40B4-BE49-F238E27FC236}">
                  <a16:creationId xmlns:a16="http://schemas.microsoft.com/office/drawing/2014/main" id="{241BAC34-2D8F-4580-9DC7-D024C5EAD3FB}"/>
                </a:ext>
              </a:extLst>
            </p:cNvPr>
            <p:cNvSpPr/>
            <p:nvPr/>
          </p:nvSpPr>
          <p:spPr>
            <a:xfrm>
              <a:off x="10609747" y="501155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9" name="Forme libre : forme 868">
              <a:extLst>
                <a:ext uri="{FF2B5EF4-FFF2-40B4-BE49-F238E27FC236}">
                  <a16:creationId xmlns:a16="http://schemas.microsoft.com/office/drawing/2014/main" id="{3FB0F9D7-47AA-4EDA-983F-5CFE45909F2C}"/>
                </a:ext>
              </a:extLst>
            </p:cNvPr>
            <p:cNvSpPr/>
            <p:nvPr/>
          </p:nvSpPr>
          <p:spPr>
            <a:xfrm>
              <a:off x="10609747" y="50098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0" name="Forme libre : forme 869">
              <a:extLst>
                <a:ext uri="{FF2B5EF4-FFF2-40B4-BE49-F238E27FC236}">
                  <a16:creationId xmlns:a16="http://schemas.microsoft.com/office/drawing/2014/main" id="{A89C1A94-FEAB-4C88-BD9B-85D12D0DD99D}"/>
                </a:ext>
              </a:extLst>
            </p:cNvPr>
            <p:cNvSpPr/>
            <p:nvPr/>
          </p:nvSpPr>
          <p:spPr>
            <a:xfrm>
              <a:off x="4664908" y="51805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1" name="Forme libre : forme 870">
              <a:extLst>
                <a:ext uri="{FF2B5EF4-FFF2-40B4-BE49-F238E27FC236}">
                  <a16:creationId xmlns:a16="http://schemas.microsoft.com/office/drawing/2014/main" id="{195330C6-5CDA-4166-ABF4-DF019F7E640B}"/>
                </a:ext>
              </a:extLst>
            </p:cNvPr>
            <p:cNvSpPr/>
            <p:nvPr/>
          </p:nvSpPr>
          <p:spPr>
            <a:xfrm>
              <a:off x="4664908" y="51788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2" name="Forme libre : forme 871">
              <a:extLst>
                <a:ext uri="{FF2B5EF4-FFF2-40B4-BE49-F238E27FC236}">
                  <a16:creationId xmlns:a16="http://schemas.microsoft.com/office/drawing/2014/main" id="{A9135E14-5742-4CB2-A3D3-807D8B3C6806}"/>
                </a:ext>
              </a:extLst>
            </p:cNvPr>
            <p:cNvSpPr/>
            <p:nvPr/>
          </p:nvSpPr>
          <p:spPr>
            <a:xfrm>
              <a:off x="7267234" y="362700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3" name="Forme libre : forme 872">
              <a:extLst>
                <a:ext uri="{FF2B5EF4-FFF2-40B4-BE49-F238E27FC236}">
                  <a16:creationId xmlns:a16="http://schemas.microsoft.com/office/drawing/2014/main" id="{D1AAAB8C-866D-4C81-805F-620651AE9F8C}"/>
                </a:ext>
              </a:extLst>
            </p:cNvPr>
            <p:cNvSpPr/>
            <p:nvPr/>
          </p:nvSpPr>
          <p:spPr>
            <a:xfrm>
              <a:off x="7267234" y="36252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4" name="Forme libre : forme 873">
              <a:extLst>
                <a:ext uri="{FF2B5EF4-FFF2-40B4-BE49-F238E27FC236}">
                  <a16:creationId xmlns:a16="http://schemas.microsoft.com/office/drawing/2014/main" id="{206361DF-12F9-4003-89B3-9390463068B8}"/>
                </a:ext>
              </a:extLst>
            </p:cNvPr>
            <p:cNvSpPr/>
            <p:nvPr/>
          </p:nvSpPr>
          <p:spPr>
            <a:xfrm>
              <a:off x="10912928" y="500764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5" name="Forme libre : forme 874">
              <a:extLst>
                <a:ext uri="{FF2B5EF4-FFF2-40B4-BE49-F238E27FC236}">
                  <a16:creationId xmlns:a16="http://schemas.microsoft.com/office/drawing/2014/main" id="{000E45FC-FBCC-48CE-A978-876C93725FC4}"/>
                </a:ext>
              </a:extLst>
            </p:cNvPr>
            <p:cNvSpPr/>
            <p:nvPr/>
          </p:nvSpPr>
          <p:spPr>
            <a:xfrm>
              <a:off x="10912928" y="50059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6" name="Forme libre : forme 875">
              <a:extLst>
                <a:ext uri="{FF2B5EF4-FFF2-40B4-BE49-F238E27FC236}">
                  <a16:creationId xmlns:a16="http://schemas.microsoft.com/office/drawing/2014/main" id="{C2257C84-DB99-4645-BE87-380745FD30A7}"/>
                </a:ext>
              </a:extLst>
            </p:cNvPr>
            <p:cNvSpPr/>
            <p:nvPr/>
          </p:nvSpPr>
          <p:spPr>
            <a:xfrm>
              <a:off x="5444434" y="492840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7" name="Forme libre : forme 876">
              <a:extLst>
                <a:ext uri="{FF2B5EF4-FFF2-40B4-BE49-F238E27FC236}">
                  <a16:creationId xmlns:a16="http://schemas.microsoft.com/office/drawing/2014/main" id="{84078BB0-FF2F-4E45-89F6-836E0C91079B}"/>
                </a:ext>
              </a:extLst>
            </p:cNvPr>
            <p:cNvSpPr/>
            <p:nvPr/>
          </p:nvSpPr>
          <p:spPr>
            <a:xfrm>
              <a:off x="5444434" y="49266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8" name="Forme libre : forme 877">
              <a:extLst>
                <a:ext uri="{FF2B5EF4-FFF2-40B4-BE49-F238E27FC236}">
                  <a16:creationId xmlns:a16="http://schemas.microsoft.com/office/drawing/2014/main" id="{A1D1DBE5-6C48-450A-9168-FD8467311D32}"/>
                </a:ext>
              </a:extLst>
            </p:cNvPr>
            <p:cNvSpPr/>
            <p:nvPr/>
          </p:nvSpPr>
          <p:spPr>
            <a:xfrm>
              <a:off x="5795240" y="514881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9" name="Forme libre : forme 878">
              <a:extLst>
                <a:ext uri="{FF2B5EF4-FFF2-40B4-BE49-F238E27FC236}">
                  <a16:creationId xmlns:a16="http://schemas.microsoft.com/office/drawing/2014/main" id="{B115F38A-501C-4957-9067-9ECB66417AF4}"/>
                </a:ext>
              </a:extLst>
            </p:cNvPr>
            <p:cNvSpPr/>
            <p:nvPr/>
          </p:nvSpPr>
          <p:spPr>
            <a:xfrm>
              <a:off x="5795240" y="514709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0" name="Forme libre : forme 879">
              <a:extLst>
                <a:ext uri="{FF2B5EF4-FFF2-40B4-BE49-F238E27FC236}">
                  <a16:creationId xmlns:a16="http://schemas.microsoft.com/office/drawing/2014/main" id="{8629E982-A508-4494-850B-D536D5E7C53B}"/>
                </a:ext>
              </a:extLst>
            </p:cNvPr>
            <p:cNvSpPr/>
            <p:nvPr/>
          </p:nvSpPr>
          <p:spPr>
            <a:xfrm>
              <a:off x="4294481" y="518062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1" name="Forme libre : forme 880">
              <a:extLst>
                <a:ext uri="{FF2B5EF4-FFF2-40B4-BE49-F238E27FC236}">
                  <a16:creationId xmlns:a16="http://schemas.microsoft.com/office/drawing/2014/main" id="{BF5DD05E-90AF-4184-BA51-62B2835FDC6C}"/>
                </a:ext>
              </a:extLst>
            </p:cNvPr>
            <p:cNvSpPr/>
            <p:nvPr/>
          </p:nvSpPr>
          <p:spPr>
            <a:xfrm>
              <a:off x="4294481" y="51789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2" name="Forme libre : forme 881">
              <a:extLst>
                <a:ext uri="{FF2B5EF4-FFF2-40B4-BE49-F238E27FC236}">
                  <a16:creationId xmlns:a16="http://schemas.microsoft.com/office/drawing/2014/main" id="{BF996826-7806-4796-BADF-92751E67931B}"/>
                </a:ext>
              </a:extLst>
            </p:cNvPr>
            <p:cNvSpPr/>
            <p:nvPr/>
          </p:nvSpPr>
          <p:spPr>
            <a:xfrm>
              <a:off x="3460472" y="589471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5" name="Forme libre : forme 884">
              <a:extLst>
                <a:ext uri="{FF2B5EF4-FFF2-40B4-BE49-F238E27FC236}">
                  <a16:creationId xmlns:a16="http://schemas.microsoft.com/office/drawing/2014/main" id="{59C7CBE1-DF38-4FE5-B613-68C8F085ED7C}"/>
                </a:ext>
              </a:extLst>
            </p:cNvPr>
            <p:cNvSpPr/>
            <p:nvPr/>
          </p:nvSpPr>
          <p:spPr>
            <a:xfrm>
              <a:off x="3460472" y="58929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6" name="Forme libre : forme 885">
              <a:extLst>
                <a:ext uri="{FF2B5EF4-FFF2-40B4-BE49-F238E27FC236}">
                  <a16:creationId xmlns:a16="http://schemas.microsoft.com/office/drawing/2014/main" id="{FCAAA6E4-12E9-4C0A-93A8-3F673201459C}"/>
                </a:ext>
              </a:extLst>
            </p:cNvPr>
            <p:cNvSpPr/>
            <p:nvPr/>
          </p:nvSpPr>
          <p:spPr>
            <a:xfrm>
              <a:off x="3446089" y="579470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7" name="Forme libre : forme 886">
              <a:extLst>
                <a:ext uri="{FF2B5EF4-FFF2-40B4-BE49-F238E27FC236}">
                  <a16:creationId xmlns:a16="http://schemas.microsoft.com/office/drawing/2014/main" id="{325AE9F3-297F-43FD-A18A-854E9F3F6D26}"/>
                </a:ext>
              </a:extLst>
            </p:cNvPr>
            <p:cNvSpPr/>
            <p:nvPr/>
          </p:nvSpPr>
          <p:spPr>
            <a:xfrm>
              <a:off x="3446089" y="57929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8" name="Forme libre : forme 887">
              <a:extLst>
                <a:ext uri="{FF2B5EF4-FFF2-40B4-BE49-F238E27FC236}">
                  <a16:creationId xmlns:a16="http://schemas.microsoft.com/office/drawing/2014/main" id="{1BBB15FD-617D-4049-905D-7F7EF1DC85E8}"/>
                </a:ext>
              </a:extLst>
            </p:cNvPr>
            <p:cNvSpPr/>
            <p:nvPr/>
          </p:nvSpPr>
          <p:spPr>
            <a:xfrm>
              <a:off x="5854390" y="548666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9" name="Forme libre : forme 888">
              <a:extLst>
                <a:ext uri="{FF2B5EF4-FFF2-40B4-BE49-F238E27FC236}">
                  <a16:creationId xmlns:a16="http://schemas.microsoft.com/office/drawing/2014/main" id="{8365D79A-B304-416C-B7E2-7F34A431A980}"/>
                </a:ext>
              </a:extLst>
            </p:cNvPr>
            <p:cNvSpPr/>
            <p:nvPr/>
          </p:nvSpPr>
          <p:spPr>
            <a:xfrm>
              <a:off x="5854390" y="548494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0" name="Forme libre : forme 889">
              <a:extLst>
                <a:ext uri="{FF2B5EF4-FFF2-40B4-BE49-F238E27FC236}">
                  <a16:creationId xmlns:a16="http://schemas.microsoft.com/office/drawing/2014/main" id="{4D410B71-5798-49D0-AD6A-29F38E21CF4B}"/>
                </a:ext>
              </a:extLst>
            </p:cNvPr>
            <p:cNvSpPr/>
            <p:nvPr/>
          </p:nvSpPr>
          <p:spPr>
            <a:xfrm>
              <a:off x="6503996" y="541770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1" name="Forme libre : forme 890">
              <a:extLst>
                <a:ext uri="{FF2B5EF4-FFF2-40B4-BE49-F238E27FC236}">
                  <a16:creationId xmlns:a16="http://schemas.microsoft.com/office/drawing/2014/main" id="{46F5CC25-0C9F-4BB6-A89D-CAD08B66C01B}"/>
                </a:ext>
              </a:extLst>
            </p:cNvPr>
            <p:cNvSpPr/>
            <p:nvPr/>
          </p:nvSpPr>
          <p:spPr>
            <a:xfrm>
              <a:off x="6503996" y="54159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2" name="Forme libre : forme 891">
              <a:extLst>
                <a:ext uri="{FF2B5EF4-FFF2-40B4-BE49-F238E27FC236}">
                  <a16:creationId xmlns:a16="http://schemas.microsoft.com/office/drawing/2014/main" id="{55846532-D680-4046-82FA-0731FDCEA743}"/>
                </a:ext>
              </a:extLst>
            </p:cNvPr>
            <p:cNvSpPr/>
            <p:nvPr/>
          </p:nvSpPr>
          <p:spPr>
            <a:xfrm>
              <a:off x="7443827" y="546142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3" name="Forme libre : forme 892">
              <a:extLst>
                <a:ext uri="{FF2B5EF4-FFF2-40B4-BE49-F238E27FC236}">
                  <a16:creationId xmlns:a16="http://schemas.microsoft.com/office/drawing/2014/main" id="{9B6C49C5-1536-47F2-82F0-AEEFB356D309}"/>
                </a:ext>
              </a:extLst>
            </p:cNvPr>
            <p:cNvSpPr/>
            <p:nvPr/>
          </p:nvSpPr>
          <p:spPr>
            <a:xfrm>
              <a:off x="7443827" y="545970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4" name="Forme libre : forme 893">
              <a:extLst>
                <a:ext uri="{FF2B5EF4-FFF2-40B4-BE49-F238E27FC236}">
                  <a16:creationId xmlns:a16="http://schemas.microsoft.com/office/drawing/2014/main" id="{D90335F0-5E83-46C3-94FF-B7907C653983}"/>
                </a:ext>
              </a:extLst>
            </p:cNvPr>
            <p:cNvSpPr/>
            <p:nvPr/>
          </p:nvSpPr>
          <p:spPr>
            <a:xfrm>
              <a:off x="5627505" y="51272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5" name="Forme libre : forme 894">
              <a:extLst>
                <a:ext uri="{FF2B5EF4-FFF2-40B4-BE49-F238E27FC236}">
                  <a16:creationId xmlns:a16="http://schemas.microsoft.com/office/drawing/2014/main" id="{2B143A9F-BCEE-497B-AC3B-73DFE2DE1C2D}"/>
                </a:ext>
              </a:extLst>
            </p:cNvPr>
            <p:cNvSpPr/>
            <p:nvPr/>
          </p:nvSpPr>
          <p:spPr>
            <a:xfrm>
              <a:off x="5627505" y="51255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4" name="Forme libre : forme 1023">
              <a:extLst>
                <a:ext uri="{FF2B5EF4-FFF2-40B4-BE49-F238E27FC236}">
                  <a16:creationId xmlns:a16="http://schemas.microsoft.com/office/drawing/2014/main" id="{4A6BF603-4CE3-4294-9C84-28C7B6EF2DAF}"/>
                </a:ext>
              </a:extLst>
            </p:cNvPr>
            <p:cNvSpPr/>
            <p:nvPr/>
          </p:nvSpPr>
          <p:spPr>
            <a:xfrm>
              <a:off x="4395160" y="531111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5" name="Forme libre : forme 1024">
              <a:extLst>
                <a:ext uri="{FF2B5EF4-FFF2-40B4-BE49-F238E27FC236}">
                  <a16:creationId xmlns:a16="http://schemas.microsoft.com/office/drawing/2014/main" id="{523D2DFB-89FE-4C58-991D-6CDC7D285819}"/>
                </a:ext>
              </a:extLst>
            </p:cNvPr>
            <p:cNvSpPr/>
            <p:nvPr/>
          </p:nvSpPr>
          <p:spPr>
            <a:xfrm>
              <a:off x="4395160" y="53094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6" name="Forme libre : forme 1025">
              <a:extLst>
                <a:ext uri="{FF2B5EF4-FFF2-40B4-BE49-F238E27FC236}">
                  <a16:creationId xmlns:a16="http://schemas.microsoft.com/office/drawing/2014/main" id="{F4AD8BF3-7D7F-4E1F-9B58-E05C589F2657}"/>
                </a:ext>
              </a:extLst>
            </p:cNvPr>
            <p:cNvSpPr/>
            <p:nvPr/>
          </p:nvSpPr>
          <p:spPr>
            <a:xfrm>
              <a:off x="5890300" y="570030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8" name="Forme libre : forme 1027">
              <a:extLst>
                <a:ext uri="{FF2B5EF4-FFF2-40B4-BE49-F238E27FC236}">
                  <a16:creationId xmlns:a16="http://schemas.microsoft.com/office/drawing/2014/main" id="{9E3510E0-3C4B-4625-8AB7-B2AF8D73E609}"/>
                </a:ext>
              </a:extLst>
            </p:cNvPr>
            <p:cNvSpPr/>
            <p:nvPr/>
          </p:nvSpPr>
          <p:spPr>
            <a:xfrm>
              <a:off x="5890300" y="56985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0" name="Forme libre : forme 1029">
              <a:extLst>
                <a:ext uri="{FF2B5EF4-FFF2-40B4-BE49-F238E27FC236}">
                  <a16:creationId xmlns:a16="http://schemas.microsoft.com/office/drawing/2014/main" id="{7F049089-5185-448C-82FF-002AF9F0CA3B}"/>
                </a:ext>
              </a:extLst>
            </p:cNvPr>
            <p:cNvSpPr/>
            <p:nvPr/>
          </p:nvSpPr>
          <p:spPr>
            <a:xfrm>
              <a:off x="5907635" y="540141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1" name="Forme libre : forme 1030">
              <a:extLst>
                <a:ext uri="{FF2B5EF4-FFF2-40B4-BE49-F238E27FC236}">
                  <a16:creationId xmlns:a16="http://schemas.microsoft.com/office/drawing/2014/main" id="{6B98FF3E-08C8-435D-B44E-7411ED127F86}"/>
                </a:ext>
              </a:extLst>
            </p:cNvPr>
            <p:cNvSpPr/>
            <p:nvPr/>
          </p:nvSpPr>
          <p:spPr>
            <a:xfrm>
              <a:off x="5907635" y="53996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2" name="Forme libre : forme 1031">
              <a:extLst>
                <a:ext uri="{FF2B5EF4-FFF2-40B4-BE49-F238E27FC236}">
                  <a16:creationId xmlns:a16="http://schemas.microsoft.com/office/drawing/2014/main" id="{70899EBA-BDD8-4415-9C62-EE484E049452}"/>
                </a:ext>
              </a:extLst>
            </p:cNvPr>
            <p:cNvSpPr/>
            <p:nvPr/>
          </p:nvSpPr>
          <p:spPr>
            <a:xfrm>
              <a:off x="6051082" y="538102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3" name="Forme libre : forme 1032">
              <a:extLst>
                <a:ext uri="{FF2B5EF4-FFF2-40B4-BE49-F238E27FC236}">
                  <a16:creationId xmlns:a16="http://schemas.microsoft.com/office/drawing/2014/main" id="{44FFEF09-94E4-4600-833A-235C632E99D3}"/>
                </a:ext>
              </a:extLst>
            </p:cNvPr>
            <p:cNvSpPr/>
            <p:nvPr/>
          </p:nvSpPr>
          <p:spPr>
            <a:xfrm>
              <a:off x="6051082" y="53793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4" name="Forme libre : forme 1033">
              <a:extLst>
                <a:ext uri="{FF2B5EF4-FFF2-40B4-BE49-F238E27FC236}">
                  <a16:creationId xmlns:a16="http://schemas.microsoft.com/office/drawing/2014/main" id="{C03209AB-FDD0-4FD4-BAA6-FEE604EB5877}"/>
                </a:ext>
              </a:extLst>
            </p:cNvPr>
            <p:cNvSpPr/>
            <p:nvPr/>
          </p:nvSpPr>
          <p:spPr>
            <a:xfrm>
              <a:off x="9642388" y="461017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5" name="Forme libre : forme 1034">
              <a:extLst>
                <a:ext uri="{FF2B5EF4-FFF2-40B4-BE49-F238E27FC236}">
                  <a16:creationId xmlns:a16="http://schemas.microsoft.com/office/drawing/2014/main" id="{8FA88C79-1A8B-403E-AFAD-333B6B5F97D9}"/>
                </a:ext>
              </a:extLst>
            </p:cNvPr>
            <p:cNvSpPr/>
            <p:nvPr/>
          </p:nvSpPr>
          <p:spPr>
            <a:xfrm>
              <a:off x="9642388" y="46084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6" name="Forme libre : forme 1035">
              <a:extLst>
                <a:ext uri="{FF2B5EF4-FFF2-40B4-BE49-F238E27FC236}">
                  <a16:creationId xmlns:a16="http://schemas.microsoft.com/office/drawing/2014/main" id="{731EE93C-D4B1-4041-A31E-C2CA53F56D72}"/>
                </a:ext>
              </a:extLst>
            </p:cNvPr>
            <p:cNvSpPr/>
            <p:nvPr/>
          </p:nvSpPr>
          <p:spPr>
            <a:xfrm>
              <a:off x="11838948" y="468218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7" name="Forme libre : forme 1036">
              <a:extLst>
                <a:ext uri="{FF2B5EF4-FFF2-40B4-BE49-F238E27FC236}">
                  <a16:creationId xmlns:a16="http://schemas.microsoft.com/office/drawing/2014/main" id="{778C249B-B20F-43CF-A3A0-055733B2A912}"/>
                </a:ext>
              </a:extLst>
            </p:cNvPr>
            <p:cNvSpPr/>
            <p:nvPr/>
          </p:nvSpPr>
          <p:spPr>
            <a:xfrm>
              <a:off x="11838948" y="46804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8" name="Forme libre : forme 1037">
              <a:extLst>
                <a:ext uri="{FF2B5EF4-FFF2-40B4-BE49-F238E27FC236}">
                  <a16:creationId xmlns:a16="http://schemas.microsoft.com/office/drawing/2014/main" id="{C5FC9720-8152-49B2-8B6F-E1F209BD36AA}"/>
                </a:ext>
              </a:extLst>
            </p:cNvPr>
            <p:cNvSpPr/>
            <p:nvPr/>
          </p:nvSpPr>
          <p:spPr>
            <a:xfrm>
              <a:off x="6412555" y="56696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9" name="Forme libre : forme 1038">
              <a:extLst>
                <a:ext uri="{FF2B5EF4-FFF2-40B4-BE49-F238E27FC236}">
                  <a16:creationId xmlns:a16="http://schemas.microsoft.com/office/drawing/2014/main" id="{F52377CA-28A0-4E6B-A3E3-6E6737E3B90D}"/>
                </a:ext>
              </a:extLst>
            </p:cNvPr>
            <p:cNvSpPr/>
            <p:nvPr/>
          </p:nvSpPr>
          <p:spPr>
            <a:xfrm>
              <a:off x="6412555" y="56679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0" name="Forme libre : forme 1039">
              <a:extLst>
                <a:ext uri="{FF2B5EF4-FFF2-40B4-BE49-F238E27FC236}">
                  <a16:creationId xmlns:a16="http://schemas.microsoft.com/office/drawing/2014/main" id="{0024B130-D6F7-41D6-9088-617EF8BED8FC}"/>
                </a:ext>
              </a:extLst>
            </p:cNvPr>
            <p:cNvSpPr/>
            <p:nvPr/>
          </p:nvSpPr>
          <p:spPr>
            <a:xfrm>
              <a:off x="6097183" y="557753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1" name="Forme libre : forme 1040">
              <a:extLst>
                <a:ext uri="{FF2B5EF4-FFF2-40B4-BE49-F238E27FC236}">
                  <a16:creationId xmlns:a16="http://schemas.microsoft.com/office/drawing/2014/main" id="{DEBC3DA2-5A59-4BD2-A5DB-E17076A44121}"/>
                </a:ext>
              </a:extLst>
            </p:cNvPr>
            <p:cNvSpPr/>
            <p:nvPr/>
          </p:nvSpPr>
          <p:spPr>
            <a:xfrm>
              <a:off x="6097183" y="55758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2" name="Forme libre : forme 1041">
              <a:extLst>
                <a:ext uri="{FF2B5EF4-FFF2-40B4-BE49-F238E27FC236}">
                  <a16:creationId xmlns:a16="http://schemas.microsoft.com/office/drawing/2014/main" id="{E530BA67-56A2-48ED-96FD-5827D2E718C0}"/>
                </a:ext>
              </a:extLst>
            </p:cNvPr>
            <p:cNvSpPr/>
            <p:nvPr/>
          </p:nvSpPr>
          <p:spPr>
            <a:xfrm>
              <a:off x="6238629" y="50627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3" name="Forme libre : forme 1042">
              <a:extLst>
                <a:ext uri="{FF2B5EF4-FFF2-40B4-BE49-F238E27FC236}">
                  <a16:creationId xmlns:a16="http://schemas.microsoft.com/office/drawing/2014/main" id="{3ABDC1F5-53E5-4204-95A9-B1EB87E785DA}"/>
                </a:ext>
              </a:extLst>
            </p:cNvPr>
            <p:cNvSpPr/>
            <p:nvPr/>
          </p:nvSpPr>
          <p:spPr>
            <a:xfrm>
              <a:off x="6238629" y="50610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4" name="Forme libre : forme 1043">
              <a:extLst>
                <a:ext uri="{FF2B5EF4-FFF2-40B4-BE49-F238E27FC236}">
                  <a16:creationId xmlns:a16="http://schemas.microsoft.com/office/drawing/2014/main" id="{2A4E084D-B362-4A69-8B97-7B258164B09E}"/>
                </a:ext>
              </a:extLst>
            </p:cNvPr>
            <p:cNvSpPr/>
            <p:nvPr/>
          </p:nvSpPr>
          <p:spPr>
            <a:xfrm>
              <a:off x="3235015" y="596815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5" name="Forme libre : forme 1044">
              <a:extLst>
                <a:ext uri="{FF2B5EF4-FFF2-40B4-BE49-F238E27FC236}">
                  <a16:creationId xmlns:a16="http://schemas.microsoft.com/office/drawing/2014/main" id="{B76D49D7-6907-4B17-B1E6-18434B2AD502}"/>
                </a:ext>
              </a:extLst>
            </p:cNvPr>
            <p:cNvSpPr/>
            <p:nvPr/>
          </p:nvSpPr>
          <p:spPr>
            <a:xfrm>
              <a:off x="3235015" y="59664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6" name="Forme libre : forme 1045">
              <a:extLst>
                <a:ext uri="{FF2B5EF4-FFF2-40B4-BE49-F238E27FC236}">
                  <a16:creationId xmlns:a16="http://schemas.microsoft.com/office/drawing/2014/main" id="{58BE4CB9-FB2E-444A-BC4E-7C63F9012754}"/>
                </a:ext>
              </a:extLst>
            </p:cNvPr>
            <p:cNvSpPr/>
            <p:nvPr/>
          </p:nvSpPr>
          <p:spPr>
            <a:xfrm>
              <a:off x="9563235" y="361271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7" name="Forme libre : forme 1046">
              <a:extLst>
                <a:ext uri="{FF2B5EF4-FFF2-40B4-BE49-F238E27FC236}">
                  <a16:creationId xmlns:a16="http://schemas.microsoft.com/office/drawing/2014/main" id="{36889A3A-A4B4-475E-BFEF-33E4DDA48336}"/>
                </a:ext>
              </a:extLst>
            </p:cNvPr>
            <p:cNvSpPr/>
            <p:nvPr/>
          </p:nvSpPr>
          <p:spPr>
            <a:xfrm>
              <a:off x="9563235" y="36109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8" name="Forme libre : forme 1047">
              <a:extLst>
                <a:ext uri="{FF2B5EF4-FFF2-40B4-BE49-F238E27FC236}">
                  <a16:creationId xmlns:a16="http://schemas.microsoft.com/office/drawing/2014/main" id="{B36C1193-A2A6-40DF-85FF-34E022606D6E}"/>
                </a:ext>
              </a:extLst>
            </p:cNvPr>
            <p:cNvSpPr/>
            <p:nvPr/>
          </p:nvSpPr>
          <p:spPr>
            <a:xfrm>
              <a:off x="10429534" y="444310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9" name="Forme libre : forme 1048">
              <a:extLst>
                <a:ext uri="{FF2B5EF4-FFF2-40B4-BE49-F238E27FC236}">
                  <a16:creationId xmlns:a16="http://schemas.microsoft.com/office/drawing/2014/main" id="{3DE3DD65-49D3-4C1D-895D-D2BB7E5FFB5B}"/>
                </a:ext>
              </a:extLst>
            </p:cNvPr>
            <p:cNvSpPr/>
            <p:nvPr/>
          </p:nvSpPr>
          <p:spPr>
            <a:xfrm>
              <a:off x="10429534" y="44414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0" name="Forme libre : forme 1049">
              <a:extLst>
                <a:ext uri="{FF2B5EF4-FFF2-40B4-BE49-F238E27FC236}">
                  <a16:creationId xmlns:a16="http://schemas.microsoft.com/office/drawing/2014/main" id="{A5AAC90F-0FFB-4403-A7C4-49305B7F4DB0}"/>
                </a:ext>
              </a:extLst>
            </p:cNvPr>
            <p:cNvSpPr/>
            <p:nvPr/>
          </p:nvSpPr>
          <p:spPr>
            <a:xfrm>
              <a:off x="8386135" y="70307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1" name="Forme libre : forme 1050">
              <a:extLst>
                <a:ext uri="{FF2B5EF4-FFF2-40B4-BE49-F238E27FC236}">
                  <a16:creationId xmlns:a16="http://schemas.microsoft.com/office/drawing/2014/main" id="{CE92744E-3117-4344-A0AA-EB8AB5063C0D}"/>
                </a:ext>
              </a:extLst>
            </p:cNvPr>
            <p:cNvSpPr/>
            <p:nvPr/>
          </p:nvSpPr>
          <p:spPr>
            <a:xfrm>
              <a:off x="8386135" y="70290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2" name="Forme libre : forme 1051">
              <a:extLst>
                <a:ext uri="{FF2B5EF4-FFF2-40B4-BE49-F238E27FC236}">
                  <a16:creationId xmlns:a16="http://schemas.microsoft.com/office/drawing/2014/main" id="{EB9901FE-5F76-40CE-AC2F-25CD2FCE71A9}"/>
                </a:ext>
              </a:extLst>
            </p:cNvPr>
            <p:cNvSpPr/>
            <p:nvPr/>
          </p:nvSpPr>
          <p:spPr>
            <a:xfrm>
              <a:off x="8542917" y="612826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3" name="Forme libre : forme 1052">
              <a:extLst>
                <a:ext uri="{FF2B5EF4-FFF2-40B4-BE49-F238E27FC236}">
                  <a16:creationId xmlns:a16="http://schemas.microsoft.com/office/drawing/2014/main" id="{9DAD28FD-2B26-4DE5-85C1-85AC59BF9ECD}"/>
                </a:ext>
              </a:extLst>
            </p:cNvPr>
            <p:cNvSpPr/>
            <p:nvPr/>
          </p:nvSpPr>
          <p:spPr>
            <a:xfrm>
              <a:off x="8542917" y="61265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4" name="Forme libre : forme 1053">
              <a:extLst>
                <a:ext uri="{FF2B5EF4-FFF2-40B4-BE49-F238E27FC236}">
                  <a16:creationId xmlns:a16="http://schemas.microsoft.com/office/drawing/2014/main" id="{5CF69FA9-F38E-42C1-A43D-FC1CCE6B0BEB}"/>
                </a:ext>
              </a:extLst>
            </p:cNvPr>
            <p:cNvSpPr/>
            <p:nvPr/>
          </p:nvSpPr>
          <p:spPr>
            <a:xfrm>
              <a:off x="7077877" y="33964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orme libre : forme 1054">
              <a:extLst>
                <a:ext uri="{FF2B5EF4-FFF2-40B4-BE49-F238E27FC236}">
                  <a16:creationId xmlns:a16="http://schemas.microsoft.com/office/drawing/2014/main" id="{B51AAFEE-ED51-4615-9560-263D03A251D9}"/>
                </a:ext>
              </a:extLst>
            </p:cNvPr>
            <p:cNvSpPr/>
            <p:nvPr/>
          </p:nvSpPr>
          <p:spPr>
            <a:xfrm>
              <a:off x="7077877" y="33946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6" name="Forme libre : forme 1215">
              <a:extLst>
                <a:ext uri="{FF2B5EF4-FFF2-40B4-BE49-F238E27FC236}">
                  <a16:creationId xmlns:a16="http://schemas.microsoft.com/office/drawing/2014/main" id="{6109F828-B7A2-497F-BD21-542A51FE92AF}"/>
                </a:ext>
              </a:extLst>
            </p:cNvPr>
            <p:cNvSpPr/>
            <p:nvPr/>
          </p:nvSpPr>
          <p:spPr>
            <a:xfrm>
              <a:off x="3511717" y="637905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7" name="Forme libre : forme 1216">
              <a:extLst>
                <a:ext uri="{FF2B5EF4-FFF2-40B4-BE49-F238E27FC236}">
                  <a16:creationId xmlns:a16="http://schemas.microsoft.com/office/drawing/2014/main" id="{AF788C7B-96B9-4C1E-9348-63FAEB81F5FA}"/>
                </a:ext>
              </a:extLst>
            </p:cNvPr>
            <p:cNvSpPr/>
            <p:nvPr/>
          </p:nvSpPr>
          <p:spPr>
            <a:xfrm>
              <a:off x="3511717" y="637734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8" name="Forme libre : forme 1217">
              <a:extLst>
                <a:ext uri="{FF2B5EF4-FFF2-40B4-BE49-F238E27FC236}">
                  <a16:creationId xmlns:a16="http://schemas.microsoft.com/office/drawing/2014/main" id="{78123EAE-F50F-4D08-A982-15A06130F13D}"/>
                </a:ext>
              </a:extLst>
            </p:cNvPr>
            <p:cNvSpPr/>
            <p:nvPr/>
          </p:nvSpPr>
          <p:spPr>
            <a:xfrm>
              <a:off x="11456996" y="42807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9" name="Forme libre : forme 1218">
              <a:extLst>
                <a:ext uri="{FF2B5EF4-FFF2-40B4-BE49-F238E27FC236}">
                  <a16:creationId xmlns:a16="http://schemas.microsoft.com/office/drawing/2014/main" id="{F9FAD706-C8F4-4FE5-B62C-B63170A0928D}"/>
                </a:ext>
              </a:extLst>
            </p:cNvPr>
            <p:cNvSpPr/>
            <p:nvPr/>
          </p:nvSpPr>
          <p:spPr>
            <a:xfrm>
              <a:off x="11456996" y="42789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0" name="Forme libre : forme 1219">
              <a:extLst>
                <a:ext uri="{FF2B5EF4-FFF2-40B4-BE49-F238E27FC236}">
                  <a16:creationId xmlns:a16="http://schemas.microsoft.com/office/drawing/2014/main" id="{2624E433-8C3C-4A84-A179-8E0DF2C8BC71}"/>
                </a:ext>
              </a:extLst>
            </p:cNvPr>
            <p:cNvSpPr/>
            <p:nvPr/>
          </p:nvSpPr>
          <p:spPr>
            <a:xfrm>
              <a:off x="8266025" y="685673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1" name="Forme libre : forme 1220">
              <a:extLst>
                <a:ext uri="{FF2B5EF4-FFF2-40B4-BE49-F238E27FC236}">
                  <a16:creationId xmlns:a16="http://schemas.microsoft.com/office/drawing/2014/main" id="{16A6D5A7-16B2-47D3-BA5E-89931069CC53}"/>
                </a:ext>
              </a:extLst>
            </p:cNvPr>
            <p:cNvSpPr/>
            <p:nvPr/>
          </p:nvSpPr>
          <p:spPr>
            <a:xfrm>
              <a:off x="8266025" y="685502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2" name="Forme libre : forme 1221">
              <a:extLst>
                <a:ext uri="{FF2B5EF4-FFF2-40B4-BE49-F238E27FC236}">
                  <a16:creationId xmlns:a16="http://schemas.microsoft.com/office/drawing/2014/main" id="{285F8F4E-5D5F-400F-8F8C-1D5FDC33F8D6}"/>
                </a:ext>
              </a:extLst>
            </p:cNvPr>
            <p:cNvSpPr/>
            <p:nvPr/>
          </p:nvSpPr>
          <p:spPr>
            <a:xfrm>
              <a:off x="10370193" y="517233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3" name="Forme libre : forme 1222">
              <a:extLst>
                <a:ext uri="{FF2B5EF4-FFF2-40B4-BE49-F238E27FC236}">
                  <a16:creationId xmlns:a16="http://schemas.microsoft.com/office/drawing/2014/main" id="{E02BB371-76C8-4B9E-82B1-D7DE8974E36A}"/>
                </a:ext>
              </a:extLst>
            </p:cNvPr>
            <p:cNvSpPr/>
            <p:nvPr/>
          </p:nvSpPr>
          <p:spPr>
            <a:xfrm>
              <a:off x="10370193" y="51706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4" name="Forme libre : forme 1223">
              <a:extLst>
                <a:ext uri="{FF2B5EF4-FFF2-40B4-BE49-F238E27FC236}">
                  <a16:creationId xmlns:a16="http://schemas.microsoft.com/office/drawing/2014/main" id="{CB769697-8DD6-4D87-A65B-732C7E8954B6}"/>
                </a:ext>
              </a:extLst>
            </p:cNvPr>
            <p:cNvSpPr/>
            <p:nvPr/>
          </p:nvSpPr>
          <p:spPr>
            <a:xfrm>
              <a:off x="8239641" y="678663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5" name="Forme libre : forme 1224">
              <a:extLst>
                <a:ext uri="{FF2B5EF4-FFF2-40B4-BE49-F238E27FC236}">
                  <a16:creationId xmlns:a16="http://schemas.microsoft.com/office/drawing/2014/main" id="{AE08248F-36E5-4374-8900-8BCE2DF25B51}"/>
                </a:ext>
              </a:extLst>
            </p:cNvPr>
            <p:cNvSpPr/>
            <p:nvPr/>
          </p:nvSpPr>
          <p:spPr>
            <a:xfrm>
              <a:off x="8239641" y="67849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6" name="Forme libre : forme 1225">
              <a:extLst>
                <a:ext uri="{FF2B5EF4-FFF2-40B4-BE49-F238E27FC236}">
                  <a16:creationId xmlns:a16="http://schemas.microsoft.com/office/drawing/2014/main" id="{FB6902C3-C9AF-45AF-85CB-1AC182BC69D0}"/>
                </a:ext>
              </a:extLst>
            </p:cNvPr>
            <p:cNvSpPr/>
            <p:nvPr/>
          </p:nvSpPr>
          <p:spPr>
            <a:xfrm>
              <a:off x="9816314" y="551218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7" name="Forme libre : forme 1226">
              <a:extLst>
                <a:ext uri="{FF2B5EF4-FFF2-40B4-BE49-F238E27FC236}">
                  <a16:creationId xmlns:a16="http://schemas.microsoft.com/office/drawing/2014/main" id="{40E1A0F3-B1D8-4AE9-9C6A-1FD90C52CF89}"/>
                </a:ext>
              </a:extLst>
            </p:cNvPr>
            <p:cNvSpPr/>
            <p:nvPr/>
          </p:nvSpPr>
          <p:spPr>
            <a:xfrm>
              <a:off x="9816314" y="551047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8" name="Forme libre : forme 1227">
              <a:extLst>
                <a:ext uri="{FF2B5EF4-FFF2-40B4-BE49-F238E27FC236}">
                  <a16:creationId xmlns:a16="http://schemas.microsoft.com/office/drawing/2014/main" id="{09FCF0DE-D546-4357-A00E-7DF3331A3F4B}"/>
                </a:ext>
              </a:extLst>
            </p:cNvPr>
            <p:cNvSpPr/>
            <p:nvPr/>
          </p:nvSpPr>
          <p:spPr>
            <a:xfrm>
              <a:off x="9804980" y="554590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9" name="Forme libre : forme 1228">
              <a:extLst>
                <a:ext uri="{FF2B5EF4-FFF2-40B4-BE49-F238E27FC236}">
                  <a16:creationId xmlns:a16="http://schemas.microsoft.com/office/drawing/2014/main" id="{0142F764-2BA9-4F5E-8DF6-BC744512F134}"/>
                </a:ext>
              </a:extLst>
            </p:cNvPr>
            <p:cNvSpPr/>
            <p:nvPr/>
          </p:nvSpPr>
          <p:spPr>
            <a:xfrm>
              <a:off x="9804980" y="55441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0" name="Forme libre : forme 1229">
              <a:extLst>
                <a:ext uri="{FF2B5EF4-FFF2-40B4-BE49-F238E27FC236}">
                  <a16:creationId xmlns:a16="http://schemas.microsoft.com/office/drawing/2014/main" id="{1EF89DB0-F62C-4661-8326-05DE715D2FFF}"/>
                </a:ext>
              </a:extLst>
            </p:cNvPr>
            <p:cNvSpPr/>
            <p:nvPr/>
          </p:nvSpPr>
          <p:spPr>
            <a:xfrm>
              <a:off x="5938306" y="525472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1" name="Forme libre : forme 1230">
              <a:extLst>
                <a:ext uri="{FF2B5EF4-FFF2-40B4-BE49-F238E27FC236}">
                  <a16:creationId xmlns:a16="http://schemas.microsoft.com/office/drawing/2014/main" id="{D840A46C-DB67-4C23-AAAD-94F48113BB3F}"/>
                </a:ext>
              </a:extLst>
            </p:cNvPr>
            <p:cNvSpPr/>
            <p:nvPr/>
          </p:nvSpPr>
          <p:spPr>
            <a:xfrm>
              <a:off x="5938306" y="52530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2" name="Forme libre : forme 1231">
              <a:extLst>
                <a:ext uri="{FF2B5EF4-FFF2-40B4-BE49-F238E27FC236}">
                  <a16:creationId xmlns:a16="http://schemas.microsoft.com/office/drawing/2014/main" id="{1042DD3D-C384-4B66-9B12-3E253423C6E9}"/>
                </a:ext>
              </a:extLst>
            </p:cNvPr>
            <p:cNvSpPr/>
            <p:nvPr/>
          </p:nvSpPr>
          <p:spPr>
            <a:xfrm>
              <a:off x="7620420" y="385969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3" name="Forme libre : forme 1232">
              <a:extLst>
                <a:ext uri="{FF2B5EF4-FFF2-40B4-BE49-F238E27FC236}">
                  <a16:creationId xmlns:a16="http://schemas.microsoft.com/office/drawing/2014/main" id="{CAB0DE43-2BCB-4700-AE56-2A829D606AEB}"/>
                </a:ext>
              </a:extLst>
            </p:cNvPr>
            <p:cNvSpPr/>
            <p:nvPr/>
          </p:nvSpPr>
          <p:spPr>
            <a:xfrm>
              <a:off x="7620420" y="38579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5" name="Forme libre : forme 1234">
              <a:extLst>
                <a:ext uri="{FF2B5EF4-FFF2-40B4-BE49-F238E27FC236}">
                  <a16:creationId xmlns:a16="http://schemas.microsoft.com/office/drawing/2014/main" id="{981531C2-10C1-48B5-B0D5-772F88131F7C}"/>
                </a:ext>
              </a:extLst>
            </p:cNvPr>
            <p:cNvSpPr/>
            <p:nvPr/>
          </p:nvSpPr>
          <p:spPr>
            <a:xfrm>
              <a:off x="9363686" y="3726632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08" name="Forme libre : forme 1407">
              <a:extLst>
                <a:ext uri="{FF2B5EF4-FFF2-40B4-BE49-F238E27FC236}">
                  <a16:creationId xmlns:a16="http://schemas.microsoft.com/office/drawing/2014/main" id="{83BF5E82-33D0-443F-806A-6B8FF522F57B}"/>
                </a:ext>
              </a:extLst>
            </p:cNvPr>
            <p:cNvSpPr/>
            <p:nvPr/>
          </p:nvSpPr>
          <p:spPr>
            <a:xfrm>
              <a:off x="9363686" y="372501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09" name="Forme libre : forme 1408">
              <a:extLst>
                <a:ext uri="{FF2B5EF4-FFF2-40B4-BE49-F238E27FC236}">
                  <a16:creationId xmlns:a16="http://schemas.microsoft.com/office/drawing/2014/main" id="{8D4260CB-7964-4E71-AD6B-E6D92B669602}"/>
                </a:ext>
              </a:extLst>
            </p:cNvPr>
            <p:cNvSpPr/>
            <p:nvPr/>
          </p:nvSpPr>
          <p:spPr>
            <a:xfrm>
              <a:off x="8900009" y="380264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0" name="Forme libre : forme 1409">
              <a:extLst>
                <a:ext uri="{FF2B5EF4-FFF2-40B4-BE49-F238E27FC236}">
                  <a16:creationId xmlns:a16="http://schemas.microsoft.com/office/drawing/2014/main" id="{88159877-F20A-41BF-9D15-656B8F803F58}"/>
                </a:ext>
              </a:extLst>
            </p:cNvPr>
            <p:cNvSpPr/>
            <p:nvPr/>
          </p:nvSpPr>
          <p:spPr>
            <a:xfrm>
              <a:off x="8900009" y="380092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1" name="Forme libre : forme 1410">
              <a:extLst>
                <a:ext uri="{FF2B5EF4-FFF2-40B4-BE49-F238E27FC236}">
                  <a16:creationId xmlns:a16="http://schemas.microsoft.com/office/drawing/2014/main" id="{3912866E-9E35-47CC-B365-29176454CC89}"/>
                </a:ext>
              </a:extLst>
            </p:cNvPr>
            <p:cNvSpPr/>
            <p:nvPr/>
          </p:nvSpPr>
          <p:spPr>
            <a:xfrm>
              <a:off x="8346892" y="710543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2" name="Forme libre : forme 1411">
              <a:extLst>
                <a:ext uri="{FF2B5EF4-FFF2-40B4-BE49-F238E27FC236}">
                  <a16:creationId xmlns:a16="http://schemas.microsoft.com/office/drawing/2014/main" id="{A95B9FE2-619F-4675-B62E-B6C2788C2FFE}"/>
                </a:ext>
              </a:extLst>
            </p:cNvPr>
            <p:cNvSpPr/>
            <p:nvPr/>
          </p:nvSpPr>
          <p:spPr>
            <a:xfrm>
              <a:off x="8346892" y="71037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3" name="Forme libre : forme 1412">
              <a:extLst>
                <a:ext uri="{FF2B5EF4-FFF2-40B4-BE49-F238E27FC236}">
                  <a16:creationId xmlns:a16="http://schemas.microsoft.com/office/drawing/2014/main" id="{9941E7A5-6F24-4C4A-A339-F734169D9292}"/>
                </a:ext>
              </a:extLst>
            </p:cNvPr>
            <p:cNvSpPr/>
            <p:nvPr/>
          </p:nvSpPr>
          <p:spPr>
            <a:xfrm>
              <a:off x="8759896" y="7288792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4" name="Forme libre : forme 1413">
              <a:extLst>
                <a:ext uri="{FF2B5EF4-FFF2-40B4-BE49-F238E27FC236}">
                  <a16:creationId xmlns:a16="http://schemas.microsoft.com/office/drawing/2014/main" id="{397D53A4-944A-405E-BCDD-DA22C95319E4}"/>
                </a:ext>
              </a:extLst>
            </p:cNvPr>
            <p:cNvSpPr/>
            <p:nvPr/>
          </p:nvSpPr>
          <p:spPr>
            <a:xfrm>
              <a:off x="8759896" y="728717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5" name="Forme libre : forme 1414">
              <a:extLst>
                <a:ext uri="{FF2B5EF4-FFF2-40B4-BE49-F238E27FC236}">
                  <a16:creationId xmlns:a16="http://schemas.microsoft.com/office/drawing/2014/main" id="{5931E809-9E21-46DE-AB5F-AE522885EF3A}"/>
                </a:ext>
              </a:extLst>
            </p:cNvPr>
            <p:cNvSpPr/>
            <p:nvPr/>
          </p:nvSpPr>
          <p:spPr>
            <a:xfrm>
              <a:off x="7609848" y="40704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6" name="Forme libre : forme 1415">
              <a:extLst>
                <a:ext uri="{FF2B5EF4-FFF2-40B4-BE49-F238E27FC236}">
                  <a16:creationId xmlns:a16="http://schemas.microsoft.com/office/drawing/2014/main" id="{50AC628F-7EC5-45D2-8AFB-B712C6BCD6BE}"/>
                </a:ext>
              </a:extLst>
            </p:cNvPr>
            <p:cNvSpPr/>
            <p:nvPr/>
          </p:nvSpPr>
          <p:spPr>
            <a:xfrm>
              <a:off x="7609848" y="40687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7" name="Forme libre : forme 1416">
              <a:extLst>
                <a:ext uri="{FF2B5EF4-FFF2-40B4-BE49-F238E27FC236}">
                  <a16:creationId xmlns:a16="http://schemas.microsoft.com/office/drawing/2014/main" id="{5EE601DE-467C-4580-9901-0FF83173A0EC}"/>
                </a:ext>
              </a:extLst>
            </p:cNvPr>
            <p:cNvSpPr/>
            <p:nvPr/>
          </p:nvSpPr>
          <p:spPr>
            <a:xfrm>
              <a:off x="3507049" y="59792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8" name="Forme libre : forme 1417">
              <a:extLst>
                <a:ext uri="{FF2B5EF4-FFF2-40B4-BE49-F238E27FC236}">
                  <a16:creationId xmlns:a16="http://schemas.microsoft.com/office/drawing/2014/main" id="{9C0D6A83-DC65-411A-9994-63468546EE55}"/>
                </a:ext>
              </a:extLst>
            </p:cNvPr>
            <p:cNvSpPr/>
            <p:nvPr/>
          </p:nvSpPr>
          <p:spPr>
            <a:xfrm>
              <a:off x="3507049" y="59775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19" name="Forme libre : forme 1418">
              <a:extLst>
                <a:ext uri="{FF2B5EF4-FFF2-40B4-BE49-F238E27FC236}">
                  <a16:creationId xmlns:a16="http://schemas.microsoft.com/office/drawing/2014/main" id="{CDBAB3A4-50A9-4534-8933-0FB5C5E1CA85}"/>
                </a:ext>
              </a:extLst>
            </p:cNvPr>
            <p:cNvSpPr/>
            <p:nvPr/>
          </p:nvSpPr>
          <p:spPr>
            <a:xfrm>
              <a:off x="9307108" y="364433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0" name="Forme libre : forme 1419">
              <a:extLst>
                <a:ext uri="{FF2B5EF4-FFF2-40B4-BE49-F238E27FC236}">
                  <a16:creationId xmlns:a16="http://schemas.microsoft.com/office/drawing/2014/main" id="{EAF014CB-AE89-462B-B0B2-CBFE43FDA4AD}"/>
                </a:ext>
              </a:extLst>
            </p:cNvPr>
            <p:cNvSpPr/>
            <p:nvPr/>
          </p:nvSpPr>
          <p:spPr>
            <a:xfrm>
              <a:off x="9307108" y="36426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1" name="Forme libre : forme 1420">
              <a:extLst>
                <a:ext uri="{FF2B5EF4-FFF2-40B4-BE49-F238E27FC236}">
                  <a16:creationId xmlns:a16="http://schemas.microsoft.com/office/drawing/2014/main" id="{1B346A8E-19E1-412B-9C93-C68FD876F2FF}"/>
                </a:ext>
              </a:extLst>
            </p:cNvPr>
            <p:cNvSpPr/>
            <p:nvPr/>
          </p:nvSpPr>
          <p:spPr>
            <a:xfrm>
              <a:off x="4070358" y="523615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2" name="Forme libre : forme 1421">
              <a:extLst>
                <a:ext uri="{FF2B5EF4-FFF2-40B4-BE49-F238E27FC236}">
                  <a16:creationId xmlns:a16="http://schemas.microsoft.com/office/drawing/2014/main" id="{9DFBB080-EA63-4438-A9E7-FA994C9C2348}"/>
                </a:ext>
              </a:extLst>
            </p:cNvPr>
            <p:cNvSpPr/>
            <p:nvPr/>
          </p:nvSpPr>
          <p:spPr>
            <a:xfrm>
              <a:off x="4070358" y="52344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3" name="Forme libre : forme 1422">
              <a:extLst>
                <a:ext uri="{FF2B5EF4-FFF2-40B4-BE49-F238E27FC236}">
                  <a16:creationId xmlns:a16="http://schemas.microsoft.com/office/drawing/2014/main" id="{4F76C510-1D4C-41FF-B69F-54E7D71E64BF}"/>
                </a:ext>
              </a:extLst>
            </p:cNvPr>
            <p:cNvSpPr/>
            <p:nvPr/>
          </p:nvSpPr>
          <p:spPr>
            <a:xfrm>
              <a:off x="5493393" y="443900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4" name="Forme libre : forme 1423">
              <a:extLst>
                <a:ext uri="{FF2B5EF4-FFF2-40B4-BE49-F238E27FC236}">
                  <a16:creationId xmlns:a16="http://schemas.microsoft.com/office/drawing/2014/main" id="{96EBE17F-2DBE-4A37-AD62-7F869842DAA8}"/>
                </a:ext>
              </a:extLst>
            </p:cNvPr>
            <p:cNvSpPr/>
            <p:nvPr/>
          </p:nvSpPr>
          <p:spPr>
            <a:xfrm>
              <a:off x="5493393" y="44372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5" name="Forme libre : forme 1424">
              <a:extLst>
                <a:ext uri="{FF2B5EF4-FFF2-40B4-BE49-F238E27FC236}">
                  <a16:creationId xmlns:a16="http://schemas.microsoft.com/office/drawing/2014/main" id="{D701FBD0-6BF0-437F-90A5-27C6F311A405}"/>
                </a:ext>
              </a:extLst>
            </p:cNvPr>
            <p:cNvSpPr/>
            <p:nvPr/>
          </p:nvSpPr>
          <p:spPr>
            <a:xfrm>
              <a:off x="3180437" y="6101024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6" name="Forme libre : forme 1425">
              <a:extLst>
                <a:ext uri="{FF2B5EF4-FFF2-40B4-BE49-F238E27FC236}">
                  <a16:creationId xmlns:a16="http://schemas.microsoft.com/office/drawing/2014/main" id="{E850CD4D-6F8C-48AB-91EC-E20CA7AA7352}"/>
                </a:ext>
              </a:extLst>
            </p:cNvPr>
            <p:cNvSpPr/>
            <p:nvPr/>
          </p:nvSpPr>
          <p:spPr>
            <a:xfrm>
              <a:off x="3180437" y="609940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7" name="Forme libre : forme 1426">
              <a:extLst>
                <a:ext uri="{FF2B5EF4-FFF2-40B4-BE49-F238E27FC236}">
                  <a16:creationId xmlns:a16="http://schemas.microsoft.com/office/drawing/2014/main" id="{93DCABC6-8F84-400D-AE59-CFCBCFCD61DE}"/>
                </a:ext>
              </a:extLst>
            </p:cNvPr>
            <p:cNvSpPr/>
            <p:nvPr/>
          </p:nvSpPr>
          <p:spPr>
            <a:xfrm>
              <a:off x="9033455" y="561401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8" name="Forme libre : forme 1427">
              <a:extLst>
                <a:ext uri="{FF2B5EF4-FFF2-40B4-BE49-F238E27FC236}">
                  <a16:creationId xmlns:a16="http://schemas.microsoft.com/office/drawing/2014/main" id="{1237A507-39F9-4CAD-AC2F-2ABB65FB74A2}"/>
                </a:ext>
              </a:extLst>
            </p:cNvPr>
            <p:cNvSpPr/>
            <p:nvPr/>
          </p:nvSpPr>
          <p:spPr>
            <a:xfrm>
              <a:off x="9033455" y="56122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29" name="Forme libre : forme 1428">
              <a:extLst>
                <a:ext uri="{FF2B5EF4-FFF2-40B4-BE49-F238E27FC236}">
                  <a16:creationId xmlns:a16="http://schemas.microsoft.com/office/drawing/2014/main" id="{A5D00373-5714-43B2-81B3-3C010F0BEBC9}"/>
                </a:ext>
              </a:extLst>
            </p:cNvPr>
            <p:cNvSpPr/>
            <p:nvPr/>
          </p:nvSpPr>
          <p:spPr>
            <a:xfrm>
              <a:off x="3410752" y="58222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0" name="Forme libre : forme 1429">
              <a:extLst>
                <a:ext uri="{FF2B5EF4-FFF2-40B4-BE49-F238E27FC236}">
                  <a16:creationId xmlns:a16="http://schemas.microsoft.com/office/drawing/2014/main" id="{EA428C8E-F366-426D-A5F1-880A784A7FC1}"/>
                </a:ext>
              </a:extLst>
            </p:cNvPr>
            <p:cNvSpPr/>
            <p:nvPr/>
          </p:nvSpPr>
          <p:spPr>
            <a:xfrm>
              <a:off x="3410752" y="58205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1" name="Forme libre : forme 1430">
              <a:extLst>
                <a:ext uri="{FF2B5EF4-FFF2-40B4-BE49-F238E27FC236}">
                  <a16:creationId xmlns:a16="http://schemas.microsoft.com/office/drawing/2014/main" id="{B32B66DD-E088-4C2B-B243-6DC72D363B7C}"/>
                </a:ext>
              </a:extLst>
            </p:cNvPr>
            <p:cNvSpPr/>
            <p:nvPr/>
          </p:nvSpPr>
          <p:spPr>
            <a:xfrm>
              <a:off x="6156619" y="551876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2" name="Forme libre : forme 1431">
              <a:extLst>
                <a:ext uri="{FF2B5EF4-FFF2-40B4-BE49-F238E27FC236}">
                  <a16:creationId xmlns:a16="http://schemas.microsoft.com/office/drawing/2014/main" id="{578BF254-0F5D-4F5C-A7B2-656CA04488B2}"/>
                </a:ext>
              </a:extLst>
            </p:cNvPr>
            <p:cNvSpPr/>
            <p:nvPr/>
          </p:nvSpPr>
          <p:spPr>
            <a:xfrm>
              <a:off x="6156619" y="55170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3" name="Forme libre : forme 1432">
              <a:extLst>
                <a:ext uri="{FF2B5EF4-FFF2-40B4-BE49-F238E27FC236}">
                  <a16:creationId xmlns:a16="http://schemas.microsoft.com/office/drawing/2014/main" id="{7369FB5D-D5BB-4A05-9790-692DBEB256F7}"/>
                </a:ext>
              </a:extLst>
            </p:cNvPr>
            <p:cNvSpPr/>
            <p:nvPr/>
          </p:nvSpPr>
          <p:spPr>
            <a:xfrm>
              <a:off x="11402227" y="495726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4" name="Forme libre : forme 1433">
              <a:extLst>
                <a:ext uri="{FF2B5EF4-FFF2-40B4-BE49-F238E27FC236}">
                  <a16:creationId xmlns:a16="http://schemas.microsoft.com/office/drawing/2014/main" id="{BC06A0B8-4A1E-4200-ACC8-55997F620D25}"/>
                </a:ext>
              </a:extLst>
            </p:cNvPr>
            <p:cNvSpPr/>
            <p:nvPr/>
          </p:nvSpPr>
          <p:spPr>
            <a:xfrm>
              <a:off x="11402227" y="49555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5" name="Forme libre : forme 1434">
              <a:extLst>
                <a:ext uri="{FF2B5EF4-FFF2-40B4-BE49-F238E27FC236}">
                  <a16:creationId xmlns:a16="http://schemas.microsoft.com/office/drawing/2014/main" id="{E957D019-A7F7-465F-A8A9-A6C52FDD286B}"/>
                </a:ext>
              </a:extLst>
            </p:cNvPr>
            <p:cNvSpPr/>
            <p:nvPr/>
          </p:nvSpPr>
          <p:spPr>
            <a:xfrm>
              <a:off x="10389433" y="504536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6" name="Forme libre : forme 1435">
              <a:extLst>
                <a:ext uri="{FF2B5EF4-FFF2-40B4-BE49-F238E27FC236}">
                  <a16:creationId xmlns:a16="http://schemas.microsoft.com/office/drawing/2014/main" id="{C957914B-155F-4417-9AD5-39BDFABA6331}"/>
                </a:ext>
              </a:extLst>
            </p:cNvPr>
            <p:cNvSpPr/>
            <p:nvPr/>
          </p:nvSpPr>
          <p:spPr>
            <a:xfrm>
              <a:off x="10389433" y="50436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7" name="Forme libre : forme 1436">
              <a:extLst>
                <a:ext uri="{FF2B5EF4-FFF2-40B4-BE49-F238E27FC236}">
                  <a16:creationId xmlns:a16="http://schemas.microsoft.com/office/drawing/2014/main" id="{6E93C2D4-DF2D-48C7-9C84-23B7CA627D20}"/>
                </a:ext>
              </a:extLst>
            </p:cNvPr>
            <p:cNvSpPr/>
            <p:nvPr/>
          </p:nvSpPr>
          <p:spPr>
            <a:xfrm>
              <a:off x="5675701" y="566449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8" name="Forme libre : forme 1437">
              <a:extLst>
                <a:ext uri="{FF2B5EF4-FFF2-40B4-BE49-F238E27FC236}">
                  <a16:creationId xmlns:a16="http://schemas.microsoft.com/office/drawing/2014/main" id="{793DD72B-E6D1-46AB-998C-16CFB8D47501}"/>
                </a:ext>
              </a:extLst>
            </p:cNvPr>
            <p:cNvSpPr/>
            <p:nvPr/>
          </p:nvSpPr>
          <p:spPr>
            <a:xfrm>
              <a:off x="5675701" y="56627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39" name="Forme libre : forme 1438">
              <a:extLst>
                <a:ext uri="{FF2B5EF4-FFF2-40B4-BE49-F238E27FC236}">
                  <a16:creationId xmlns:a16="http://schemas.microsoft.com/office/drawing/2014/main" id="{DFC0C2CE-0C07-4A49-A28A-30CF9D6D93D2}"/>
                </a:ext>
              </a:extLst>
            </p:cNvPr>
            <p:cNvSpPr/>
            <p:nvPr/>
          </p:nvSpPr>
          <p:spPr>
            <a:xfrm>
              <a:off x="6034032" y="518214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0" name="Forme libre : forme 1439">
              <a:extLst>
                <a:ext uri="{FF2B5EF4-FFF2-40B4-BE49-F238E27FC236}">
                  <a16:creationId xmlns:a16="http://schemas.microsoft.com/office/drawing/2014/main" id="{F020A449-2948-4BE4-B95B-0E674FA0DDDD}"/>
                </a:ext>
              </a:extLst>
            </p:cNvPr>
            <p:cNvSpPr/>
            <p:nvPr/>
          </p:nvSpPr>
          <p:spPr>
            <a:xfrm>
              <a:off x="6034032" y="518043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1" name="Forme libre : forme 1440">
              <a:extLst>
                <a:ext uri="{FF2B5EF4-FFF2-40B4-BE49-F238E27FC236}">
                  <a16:creationId xmlns:a16="http://schemas.microsoft.com/office/drawing/2014/main" id="{E48C6859-A3D4-413D-BB8F-099716B185C7}"/>
                </a:ext>
              </a:extLst>
            </p:cNvPr>
            <p:cNvSpPr/>
            <p:nvPr/>
          </p:nvSpPr>
          <p:spPr>
            <a:xfrm>
              <a:off x="10921786" y="510490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2" name="Forme libre : forme 1441">
              <a:extLst>
                <a:ext uri="{FF2B5EF4-FFF2-40B4-BE49-F238E27FC236}">
                  <a16:creationId xmlns:a16="http://schemas.microsoft.com/office/drawing/2014/main" id="{E21F25E9-06C0-4A59-93A9-9F4A3535C638}"/>
                </a:ext>
              </a:extLst>
            </p:cNvPr>
            <p:cNvSpPr/>
            <p:nvPr/>
          </p:nvSpPr>
          <p:spPr>
            <a:xfrm>
              <a:off x="10921786" y="510318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3" name="Forme libre : forme 1442">
              <a:extLst>
                <a:ext uri="{FF2B5EF4-FFF2-40B4-BE49-F238E27FC236}">
                  <a16:creationId xmlns:a16="http://schemas.microsoft.com/office/drawing/2014/main" id="{B06F4A01-C7C4-4F46-8F10-F30E8AAC9954}"/>
                </a:ext>
              </a:extLst>
            </p:cNvPr>
            <p:cNvSpPr/>
            <p:nvPr/>
          </p:nvSpPr>
          <p:spPr>
            <a:xfrm>
              <a:off x="5707515" y="51552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4" name="Forme libre : forme 1443">
              <a:extLst>
                <a:ext uri="{FF2B5EF4-FFF2-40B4-BE49-F238E27FC236}">
                  <a16:creationId xmlns:a16="http://schemas.microsoft.com/office/drawing/2014/main" id="{4EA4B1BA-41E1-41EE-BA3C-A3E9B7056163}"/>
                </a:ext>
              </a:extLst>
            </p:cNvPr>
            <p:cNvSpPr/>
            <p:nvPr/>
          </p:nvSpPr>
          <p:spPr>
            <a:xfrm>
              <a:off x="5707515" y="51535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5" name="Forme libre : forme 1444">
              <a:extLst>
                <a:ext uri="{FF2B5EF4-FFF2-40B4-BE49-F238E27FC236}">
                  <a16:creationId xmlns:a16="http://schemas.microsoft.com/office/drawing/2014/main" id="{80C2298A-0D07-4BBB-AEFC-966DB7C5B6AB}"/>
                </a:ext>
              </a:extLst>
            </p:cNvPr>
            <p:cNvSpPr/>
            <p:nvPr/>
          </p:nvSpPr>
          <p:spPr>
            <a:xfrm>
              <a:off x="8878292" y="52529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6" name="Forme libre : forme 1445">
              <a:extLst>
                <a:ext uri="{FF2B5EF4-FFF2-40B4-BE49-F238E27FC236}">
                  <a16:creationId xmlns:a16="http://schemas.microsoft.com/office/drawing/2014/main" id="{07E319D7-C8FB-4CA3-BDD2-AF9A244AD2C1}"/>
                </a:ext>
              </a:extLst>
            </p:cNvPr>
            <p:cNvSpPr/>
            <p:nvPr/>
          </p:nvSpPr>
          <p:spPr>
            <a:xfrm>
              <a:off x="8878292" y="52512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7" name="Forme libre : forme 1446">
              <a:extLst>
                <a:ext uri="{FF2B5EF4-FFF2-40B4-BE49-F238E27FC236}">
                  <a16:creationId xmlns:a16="http://schemas.microsoft.com/office/drawing/2014/main" id="{24BC4EB0-5E21-41EF-BF2E-A1CABD73975B}"/>
                </a:ext>
              </a:extLst>
            </p:cNvPr>
            <p:cNvSpPr/>
            <p:nvPr/>
          </p:nvSpPr>
          <p:spPr>
            <a:xfrm>
              <a:off x="6684875" y="35575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8" name="Forme libre : forme 1447">
              <a:extLst>
                <a:ext uri="{FF2B5EF4-FFF2-40B4-BE49-F238E27FC236}">
                  <a16:creationId xmlns:a16="http://schemas.microsoft.com/office/drawing/2014/main" id="{6A2E939F-0B6D-45F2-8634-8EA5990C4C94}"/>
                </a:ext>
              </a:extLst>
            </p:cNvPr>
            <p:cNvSpPr/>
            <p:nvPr/>
          </p:nvSpPr>
          <p:spPr>
            <a:xfrm>
              <a:off x="6684875" y="35558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49" name="Forme libre : forme 1448">
              <a:extLst>
                <a:ext uri="{FF2B5EF4-FFF2-40B4-BE49-F238E27FC236}">
                  <a16:creationId xmlns:a16="http://schemas.microsoft.com/office/drawing/2014/main" id="{45A06532-174E-490E-B33F-80CA9DDC0467}"/>
                </a:ext>
              </a:extLst>
            </p:cNvPr>
            <p:cNvSpPr/>
            <p:nvPr/>
          </p:nvSpPr>
          <p:spPr>
            <a:xfrm>
              <a:off x="6053558" y="544532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0" name="Forme libre : forme 1449">
              <a:extLst>
                <a:ext uri="{FF2B5EF4-FFF2-40B4-BE49-F238E27FC236}">
                  <a16:creationId xmlns:a16="http://schemas.microsoft.com/office/drawing/2014/main" id="{80FF3769-C9E5-47FF-9FAB-39F5E9D8B42D}"/>
                </a:ext>
              </a:extLst>
            </p:cNvPr>
            <p:cNvSpPr/>
            <p:nvPr/>
          </p:nvSpPr>
          <p:spPr>
            <a:xfrm>
              <a:off x="6053558" y="54436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1" name="Forme libre : forme 1450">
              <a:extLst>
                <a:ext uri="{FF2B5EF4-FFF2-40B4-BE49-F238E27FC236}">
                  <a16:creationId xmlns:a16="http://schemas.microsoft.com/office/drawing/2014/main" id="{ADF9D737-1F95-4C80-8DEF-081669CFD321}"/>
                </a:ext>
              </a:extLst>
            </p:cNvPr>
            <p:cNvSpPr/>
            <p:nvPr/>
          </p:nvSpPr>
          <p:spPr>
            <a:xfrm>
              <a:off x="6730976" y="65247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2" name="Forme libre : forme 1451">
              <a:extLst>
                <a:ext uri="{FF2B5EF4-FFF2-40B4-BE49-F238E27FC236}">
                  <a16:creationId xmlns:a16="http://schemas.microsoft.com/office/drawing/2014/main" id="{D6A76DF0-FFB6-4DC2-8DBB-EE221394BD27}"/>
                </a:ext>
              </a:extLst>
            </p:cNvPr>
            <p:cNvSpPr/>
            <p:nvPr/>
          </p:nvSpPr>
          <p:spPr>
            <a:xfrm>
              <a:off x="6730976" y="65230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3" name="Forme libre : forme 1452">
              <a:extLst>
                <a:ext uri="{FF2B5EF4-FFF2-40B4-BE49-F238E27FC236}">
                  <a16:creationId xmlns:a16="http://schemas.microsoft.com/office/drawing/2014/main" id="{A0360687-0925-45E0-80EA-0A2F3EC19E26}"/>
                </a:ext>
              </a:extLst>
            </p:cNvPr>
            <p:cNvSpPr/>
            <p:nvPr/>
          </p:nvSpPr>
          <p:spPr>
            <a:xfrm>
              <a:off x="7304953" y="473647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4" name="Forme libre : forme 1453">
              <a:extLst>
                <a:ext uri="{FF2B5EF4-FFF2-40B4-BE49-F238E27FC236}">
                  <a16:creationId xmlns:a16="http://schemas.microsoft.com/office/drawing/2014/main" id="{E2921F0A-F2C6-4C07-B31E-1EDF15D1D1E9}"/>
                </a:ext>
              </a:extLst>
            </p:cNvPr>
            <p:cNvSpPr/>
            <p:nvPr/>
          </p:nvSpPr>
          <p:spPr>
            <a:xfrm>
              <a:off x="7304953" y="47347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5" name="Forme libre : forme 1454">
              <a:extLst>
                <a:ext uri="{FF2B5EF4-FFF2-40B4-BE49-F238E27FC236}">
                  <a16:creationId xmlns:a16="http://schemas.microsoft.com/office/drawing/2014/main" id="{05D2E69F-2A37-4B54-9888-F5E30CFC5397}"/>
                </a:ext>
              </a:extLst>
            </p:cNvPr>
            <p:cNvSpPr/>
            <p:nvPr/>
          </p:nvSpPr>
          <p:spPr>
            <a:xfrm>
              <a:off x="11228776" y="50066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6" name="Forme libre : forme 1455">
              <a:extLst>
                <a:ext uri="{FF2B5EF4-FFF2-40B4-BE49-F238E27FC236}">
                  <a16:creationId xmlns:a16="http://schemas.microsoft.com/office/drawing/2014/main" id="{03EF84D1-5A39-44A4-B84B-DCB782DC732A}"/>
                </a:ext>
              </a:extLst>
            </p:cNvPr>
            <p:cNvSpPr/>
            <p:nvPr/>
          </p:nvSpPr>
          <p:spPr>
            <a:xfrm>
              <a:off x="11228776" y="50048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7" name="Forme libre : forme 1456">
              <a:extLst>
                <a:ext uri="{FF2B5EF4-FFF2-40B4-BE49-F238E27FC236}">
                  <a16:creationId xmlns:a16="http://schemas.microsoft.com/office/drawing/2014/main" id="{84B0CE84-E0DC-45EB-8A3F-9D9EABF9B7CE}"/>
                </a:ext>
              </a:extLst>
            </p:cNvPr>
            <p:cNvSpPr/>
            <p:nvPr/>
          </p:nvSpPr>
          <p:spPr>
            <a:xfrm>
              <a:off x="5348899" y="566792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8" name="Forme libre : forme 1457">
              <a:extLst>
                <a:ext uri="{FF2B5EF4-FFF2-40B4-BE49-F238E27FC236}">
                  <a16:creationId xmlns:a16="http://schemas.microsoft.com/office/drawing/2014/main" id="{DDDFEA4B-1902-4AAE-A9FB-0DDB0999759C}"/>
                </a:ext>
              </a:extLst>
            </p:cNvPr>
            <p:cNvSpPr/>
            <p:nvPr/>
          </p:nvSpPr>
          <p:spPr>
            <a:xfrm>
              <a:off x="5348899" y="56662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59" name="Forme libre : forme 1458">
              <a:extLst>
                <a:ext uri="{FF2B5EF4-FFF2-40B4-BE49-F238E27FC236}">
                  <a16:creationId xmlns:a16="http://schemas.microsoft.com/office/drawing/2014/main" id="{CBC6BDE4-1FC3-402F-8A2D-CE5FA3F4701E}"/>
                </a:ext>
              </a:extLst>
            </p:cNvPr>
            <p:cNvSpPr/>
            <p:nvPr/>
          </p:nvSpPr>
          <p:spPr>
            <a:xfrm>
              <a:off x="3472569" y="603644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0" name="Forme libre : forme 1459">
              <a:extLst>
                <a:ext uri="{FF2B5EF4-FFF2-40B4-BE49-F238E27FC236}">
                  <a16:creationId xmlns:a16="http://schemas.microsoft.com/office/drawing/2014/main" id="{EB87A424-3EF2-4802-B094-B92548E2ECF1}"/>
                </a:ext>
              </a:extLst>
            </p:cNvPr>
            <p:cNvSpPr/>
            <p:nvPr/>
          </p:nvSpPr>
          <p:spPr>
            <a:xfrm>
              <a:off x="3472569" y="603473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1" name="Forme libre : forme 1460">
              <a:extLst>
                <a:ext uri="{FF2B5EF4-FFF2-40B4-BE49-F238E27FC236}">
                  <a16:creationId xmlns:a16="http://schemas.microsoft.com/office/drawing/2014/main" id="{4D3B0ECB-E627-477F-9913-DB6A2A302748}"/>
                </a:ext>
              </a:extLst>
            </p:cNvPr>
            <p:cNvSpPr/>
            <p:nvPr/>
          </p:nvSpPr>
          <p:spPr>
            <a:xfrm>
              <a:off x="10853301" y="49721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2" name="Forme libre : forme 1461">
              <a:extLst>
                <a:ext uri="{FF2B5EF4-FFF2-40B4-BE49-F238E27FC236}">
                  <a16:creationId xmlns:a16="http://schemas.microsoft.com/office/drawing/2014/main" id="{5B6BB28D-4BD1-4DDF-A944-15F421724053}"/>
                </a:ext>
              </a:extLst>
            </p:cNvPr>
            <p:cNvSpPr/>
            <p:nvPr/>
          </p:nvSpPr>
          <p:spPr>
            <a:xfrm>
              <a:off x="10853301" y="49704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3" name="Forme libre : forme 1462">
              <a:extLst>
                <a:ext uri="{FF2B5EF4-FFF2-40B4-BE49-F238E27FC236}">
                  <a16:creationId xmlns:a16="http://schemas.microsoft.com/office/drawing/2014/main" id="{F55589B5-3825-4887-8FE0-14FD79736384}"/>
                </a:ext>
              </a:extLst>
            </p:cNvPr>
            <p:cNvSpPr/>
            <p:nvPr/>
          </p:nvSpPr>
          <p:spPr>
            <a:xfrm>
              <a:off x="7535744" y="595767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4" name="Forme libre : forme 1463">
              <a:extLst>
                <a:ext uri="{FF2B5EF4-FFF2-40B4-BE49-F238E27FC236}">
                  <a16:creationId xmlns:a16="http://schemas.microsoft.com/office/drawing/2014/main" id="{6EF9CEB1-CF0F-41BD-A98A-9A4C6FB12A0F}"/>
                </a:ext>
              </a:extLst>
            </p:cNvPr>
            <p:cNvSpPr/>
            <p:nvPr/>
          </p:nvSpPr>
          <p:spPr>
            <a:xfrm>
              <a:off x="7535744" y="59559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5" name="Forme libre : forme 1464">
              <a:extLst>
                <a:ext uri="{FF2B5EF4-FFF2-40B4-BE49-F238E27FC236}">
                  <a16:creationId xmlns:a16="http://schemas.microsoft.com/office/drawing/2014/main" id="{1F48520A-C3ED-4D98-80FF-70205FEE7A20}"/>
                </a:ext>
              </a:extLst>
            </p:cNvPr>
            <p:cNvSpPr/>
            <p:nvPr/>
          </p:nvSpPr>
          <p:spPr>
            <a:xfrm>
              <a:off x="8200208" y="38686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6" name="Forme libre : forme 1465">
              <a:extLst>
                <a:ext uri="{FF2B5EF4-FFF2-40B4-BE49-F238E27FC236}">
                  <a16:creationId xmlns:a16="http://schemas.microsoft.com/office/drawing/2014/main" id="{F72DAC85-013F-4C87-832E-5B405428CF7F}"/>
                </a:ext>
              </a:extLst>
            </p:cNvPr>
            <p:cNvSpPr/>
            <p:nvPr/>
          </p:nvSpPr>
          <p:spPr>
            <a:xfrm>
              <a:off x="8200208" y="38669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7" name="Forme libre : forme 1466">
              <a:extLst>
                <a:ext uri="{FF2B5EF4-FFF2-40B4-BE49-F238E27FC236}">
                  <a16:creationId xmlns:a16="http://schemas.microsoft.com/office/drawing/2014/main" id="{5B4B77B4-1025-4455-B5E4-BCE388E0A092}"/>
                </a:ext>
              </a:extLst>
            </p:cNvPr>
            <p:cNvSpPr/>
            <p:nvPr/>
          </p:nvSpPr>
          <p:spPr>
            <a:xfrm>
              <a:off x="9320061" y="5704975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8" name="Forme libre : forme 1467">
              <a:extLst>
                <a:ext uri="{FF2B5EF4-FFF2-40B4-BE49-F238E27FC236}">
                  <a16:creationId xmlns:a16="http://schemas.microsoft.com/office/drawing/2014/main" id="{8288061B-48F5-4544-B775-C53D63DFAC69}"/>
                </a:ext>
              </a:extLst>
            </p:cNvPr>
            <p:cNvSpPr/>
            <p:nvPr/>
          </p:nvSpPr>
          <p:spPr>
            <a:xfrm>
              <a:off x="9320061" y="570326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69" name="Forme libre : forme 1468">
              <a:extLst>
                <a:ext uri="{FF2B5EF4-FFF2-40B4-BE49-F238E27FC236}">
                  <a16:creationId xmlns:a16="http://schemas.microsoft.com/office/drawing/2014/main" id="{00C8CC9B-F2AB-4CAC-9049-AB0B2CA705A0}"/>
                </a:ext>
              </a:extLst>
            </p:cNvPr>
            <p:cNvSpPr/>
            <p:nvPr/>
          </p:nvSpPr>
          <p:spPr>
            <a:xfrm>
              <a:off x="5524349" y="47660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0" name="Forme libre : forme 1469">
              <a:extLst>
                <a:ext uri="{FF2B5EF4-FFF2-40B4-BE49-F238E27FC236}">
                  <a16:creationId xmlns:a16="http://schemas.microsoft.com/office/drawing/2014/main" id="{BFA0CCFB-FD90-4F9A-87B8-54564CC7C2A8}"/>
                </a:ext>
              </a:extLst>
            </p:cNvPr>
            <p:cNvSpPr/>
            <p:nvPr/>
          </p:nvSpPr>
          <p:spPr>
            <a:xfrm>
              <a:off x="5524349" y="47642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1" name="Forme libre : forme 1470">
              <a:extLst>
                <a:ext uri="{FF2B5EF4-FFF2-40B4-BE49-F238E27FC236}">
                  <a16:creationId xmlns:a16="http://schemas.microsoft.com/office/drawing/2014/main" id="{980E501D-6BDD-4D0B-A863-B258FFBF7CC4}"/>
                </a:ext>
              </a:extLst>
            </p:cNvPr>
            <p:cNvSpPr/>
            <p:nvPr/>
          </p:nvSpPr>
          <p:spPr>
            <a:xfrm>
              <a:off x="6082609" y="492668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2" name="Forme libre : forme 1471">
              <a:extLst>
                <a:ext uri="{FF2B5EF4-FFF2-40B4-BE49-F238E27FC236}">
                  <a16:creationId xmlns:a16="http://schemas.microsoft.com/office/drawing/2014/main" id="{C06EE75E-89BE-4670-BEF7-33598E87DA59}"/>
                </a:ext>
              </a:extLst>
            </p:cNvPr>
            <p:cNvSpPr/>
            <p:nvPr/>
          </p:nvSpPr>
          <p:spPr>
            <a:xfrm>
              <a:off x="6082609" y="49249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3" name="Forme libre : forme 1472">
              <a:extLst>
                <a:ext uri="{FF2B5EF4-FFF2-40B4-BE49-F238E27FC236}">
                  <a16:creationId xmlns:a16="http://schemas.microsoft.com/office/drawing/2014/main" id="{66ECD169-FF8E-4C44-B6D9-4C81B08D2E06}"/>
                </a:ext>
              </a:extLst>
            </p:cNvPr>
            <p:cNvSpPr/>
            <p:nvPr/>
          </p:nvSpPr>
          <p:spPr>
            <a:xfrm>
              <a:off x="8991449" y="57215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4" name="Forme libre : forme 1473">
              <a:extLst>
                <a:ext uri="{FF2B5EF4-FFF2-40B4-BE49-F238E27FC236}">
                  <a16:creationId xmlns:a16="http://schemas.microsoft.com/office/drawing/2014/main" id="{88074DC4-4D57-48D0-ACC9-A6DF19297798}"/>
                </a:ext>
              </a:extLst>
            </p:cNvPr>
            <p:cNvSpPr/>
            <p:nvPr/>
          </p:nvSpPr>
          <p:spPr>
            <a:xfrm>
              <a:off x="8991449" y="57198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5" name="Forme libre : forme 1474">
              <a:extLst>
                <a:ext uri="{FF2B5EF4-FFF2-40B4-BE49-F238E27FC236}">
                  <a16:creationId xmlns:a16="http://schemas.microsoft.com/office/drawing/2014/main" id="{EC534CA9-032C-4F5E-8632-1C3E2F5B8824}"/>
                </a:ext>
              </a:extLst>
            </p:cNvPr>
            <p:cNvSpPr/>
            <p:nvPr/>
          </p:nvSpPr>
          <p:spPr>
            <a:xfrm>
              <a:off x="11237158" y="478952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6" name="Forme libre : forme 1475">
              <a:extLst>
                <a:ext uri="{FF2B5EF4-FFF2-40B4-BE49-F238E27FC236}">
                  <a16:creationId xmlns:a16="http://schemas.microsoft.com/office/drawing/2014/main" id="{D0FFDA6B-658C-4AC0-874B-0C6D7F00BA71}"/>
                </a:ext>
              </a:extLst>
            </p:cNvPr>
            <p:cNvSpPr/>
            <p:nvPr/>
          </p:nvSpPr>
          <p:spPr>
            <a:xfrm>
              <a:off x="11237158" y="47878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7" name="Forme libre : forme 1476">
              <a:extLst>
                <a:ext uri="{FF2B5EF4-FFF2-40B4-BE49-F238E27FC236}">
                  <a16:creationId xmlns:a16="http://schemas.microsoft.com/office/drawing/2014/main" id="{57537D23-D8A2-4342-96DE-CA4504084335}"/>
                </a:ext>
              </a:extLst>
            </p:cNvPr>
            <p:cNvSpPr/>
            <p:nvPr/>
          </p:nvSpPr>
          <p:spPr>
            <a:xfrm>
              <a:off x="6006886" y="439214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8" name="Forme libre : forme 1477">
              <a:extLst>
                <a:ext uri="{FF2B5EF4-FFF2-40B4-BE49-F238E27FC236}">
                  <a16:creationId xmlns:a16="http://schemas.microsoft.com/office/drawing/2014/main" id="{6BBA1661-12D1-431A-8A71-DCF6E65D7904}"/>
                </a:ext>
              </a:extLst>
            </p:cNvPr>
            <p:cNvSpPr/>
            <p:nvPr/>
          </p:nvSpPr>
          <p:spPr>
            <a:xfrm>
              <a:off x="6006886" y="43904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79" name="Forme libre : forme 1478">
              <a:extLst>
                <a:ext uri="{FF2B5EF4-FFF2-40B4-BE49-F238E27FC236}">
                  <a16:creationId xmlns:a16="http://schemas.microsoft.com/office/drawing/2014/main" id="{AA4A53E4-F38F-4F1B-B2B2-62F1EC17354C}"/>
                </a:ext>
              </a:extLst>
            </p:cNvPr>
            <p:cNvSpPr/>
            <p:nvPr/>
          </p:nvSpPr>
          <p:spPr>
            <a:xfrm>
              <a:off x="8352989" y="607416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0" name="Forme libre : forme 1479">
              <a:extLst>
                <a:ext uri="{FF2B5EF4-FFF2-40B4-BE49-F238E27FC236}">
                  <a16:creationId xmlns:a16="http://schemas.microsoft.com/office/drawing/2014/main" id="{75E6A77A-58E1-4C13-B178-896D67FC299F}"/>
                </a:ext>
              </a:extLst>
            </p:cNvPr>
            <p:cNvSpPr/>
            <p:nvPr/>
          </p:nvSpPr>
          <p:spPr>
            <a:xfrm>
              <a:off x="8352989" y="60724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1" name="Forme libre : forme 1480">
              <a:extLst>
                <a:ext uri="{FF2B5EF4-FFF2-40B4-BE49-F238E27FC236}">
                  <a16:creationId xmlns:a16="http://schemas.microsoft.com/office/drawing/2014/main" id="{0D7D13D8-EB26-4AC0-A70C-FDE8C202DCFC}"/>
                </a:ext>
              </a:extLst>
            </p:cNvPr>
            <p:cNvSpPr/>
            <p:nvPr/>
          </p:nvSpPr>
          <p:spPr>
            <a:xfrm>
              <a:off x="5715992" y="52005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2" name="Forme libre : forme 1481">
              <a:extLst>
                <a:ext uri="{FF2B5EF4-FFF2-40B4-BE49-F238E27FC236}">
                  <a16:creationId xmlns:a16="http://schemas.microsoft.com/office/drawing/2014/main" id="{CF38B560-350D-4D36-8AE8-45AAB8B08280}"/>
                </a:ext>
              </a:extLst>
            </p:cNvPr>
            <p:cNvSpPr/>
            <p:nvPr/>
          </p:nvSpPr>
          <p:spPr>
            <a:xfrm>
              <a:off x="5715992" y="51988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3" name="Forme libre : forme 1482">
              <a:extLst>
                <a:ext uri="{FF2B5EF4-FFF2-40B4-BE49-F238E27FC236}">
                  <a16:creationId xmlns:a16="http://schemas.microsoft.com/office/drawing/2014/main" id="{232948B6-8669-4A32-BC59-984F74EC4E92}"/>
                </a:ext>
              </a:extLst>
            </p:cNvPr>
            <p:cNvSpPr/>
            <p:nvPr/>
          </p:nvSpPr>
          <p:spPr>
            <a:xfrm>
              <a:off x="6856516" y="541751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4" name="Forme libre : forme 1483">
              <a:extLst>
                <a:ext uri="{FF2B5EF4-FFF2-40B4-BE49-F238E27FC236}">
                  <a16:creationId xmlns:a16="http://schemas.microsoft.com/office/drawing/2014/main" id="{C9B1EA88-FDBC-4462-9F7E-8E60055BE1D7}"/>
                </a:ext>
              </a:extLst>
            </p:cNvPr>
            <p:cNvSpPr/>
            <p:nvPr/>
          </p:nvSpPr>
          <p:spPr>
            <a:xfrm>
              <a:off x="6856516" y="54157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5" name="Forme libre : forme 1484">
              <a:extLst>
                <a:ext uri="{FF2B5EF4-FFF2-40B4-BE49-F238E27FC236}">
                  <a16:creationId xmlns:a16="http://schemas.microsoft.com/office/drawing/2014/main" id="{5623C5B3-C731-4CE1-A4FA-5B9D16C01945}"/>
                </a:ext>
              </a:extLst>
            </p:cNvPr>
            <p:cNvSpPr/>
            <p:nvPr/>
          </p:nvSpPr>
          <p:spPr>
            <a:xfrm>
              <a:off x="11015321" y="462569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6" name="Forme libre : forme 1485">
              <a:extLst>
                <a:ext uri="{FF2B5EF4-FFF2-40B4-BE49-F238E27FC236}">
                  <a16:creationId xmlns:a16="http://schemas.microsoft.com/office/drawing/2014/main" id="{0A759719-ABD2-4F18-AA81-0B481366BE31}"/>
                </a:ext>
              </a:extLst>
            </p:cNvPr>
            <p:cNvSpPr/>
            <p:nvPr/>
          </p:nvSpPr>
          <p:spPr>
            <a:xfrm>
              <a:off x="11015321" y="46239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7" name="Forme libre : forme 1486">
              <a:extLst>
                <a:ext uri="{FF2B5EF4-FFF2-40B4-BE49-F238E27FC236}">
                  <a16:creationId xmlns:a16="http://schemas.microsoft.com/office/drawing/2014/main" id="{76B6AB96-C182-40DB-B224-2D806A2D4336}"/>
                </a:ext>
              </a:extLst>
            </p:cNvPr>
            <p:cNvSpPr/>
            <p:nvPr/>
          </p:nvSpPr>
          <p:spPr>
            <a:xfrm>
              <a:off x="7067114" y="450920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8" name="Forme libre : forme 1487">
              <a:extLst>
                <a:ext uri="{FF2B5EF4-FFF2-40B4-BE49-F238E27FC236}">
                  <a16:creationId xmlns:a16="http://schemas.microsoft.com/office/drawing/2014/main" id="{73DE2B51-D04B-4B6B-9389-9581C9274FF0}"/>
                </a:ext>
              </a:extLst>
            </p:cNvPr>
            <p:cNvSpPr/>
            <p:nvPr/>
          </p:nvSpPr>
          <p:spPr>
            <a:xfrm>
              <a:off x="7067114" y="45074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89" name="Forme libre : forme 1488">
              <a:extLst>
                <a:ext uri="{FF2B5EF4-FFF2-40B4-BE49-F238E27FC236}">
                  <a16:creationId xmlns:a16="http://schemas.microsoft.com/office/drawing/2014/main" id="{D967602C-5654-4844-B69E-9FC8608DAD4A}"/>
                </a:ext>
              </a:extLst>
            </p:cNvPr>
            <p:cNvSpPr/>
            <p:nvPr/>
          </p:nvSpPr>
          <p:spPr>
            <a:xfrm>
              <a:off x="10486779" y="50056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0" name="Forme libre : forme 1489">
              <a:extLst>
                <a:ext uri="{FF2B5EF4-FFF2-40B4-BE49-F238E27FC236}">
                  <a16:creationId xmlns:a16="http://schemas.microsoft.com/office/drawing/2014/main" id="{0FCF9E4E-6D9C-4E71-A4B0-197853342205}"/>
                </a:ext>
              </a:extLst>
            </p:cNvPr>
            <p:cNvSpPr/>
            <p:nvPr/>
          </p:nvSpPr>
          <p:spPr>
            <a:xfrm>
              <a:off x="10486779" y="50039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1" name="Forme libre : forme 1490">
              <a:extLst>
                <a:ext uri="{FF2B5EF4-FFF2-40B4-BE49-F238E27FC236}">
                  <a16:creationId xmlns:a16="http://schemas.microsoft.com/office/drawing/2014/main" id="{35F07F78-9501-46A9-BAC5-889B7037DB05}"/>
                </a:ext>
              </a:extLst>
            </p:cNvPr>
            <p:cNvSpPr/>
            <p:nvPr/>
          </p:nvSpPr>
          <p:spPr>
            <a:xfrm>
              <a:off x="10399911" y="4482822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2" name="Forme libre : forme 1491">
              <a:extLst>
                <a:ext uri="{FF2B5EF4-FFF2-40B4-BE49-F238E27FC236}">
                  <a16:creationId xmlns:a16="http://schemas.microsoft.com/office/drawing/2014/main" id="{98D80CA8-8EB8-492E-A117-3C5E2E2A4B08}"/>
                </a:ext>
              </a:extLst>
            </p:cNvPr>
            <p:cNvSpPr/>
            <p:nvPr/>
          </p:nvSpPr>
          <p:spPr>
            <a:xfrm>
              <a:off x="10399911" y="448110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3" name="Forme libre : forme 1492">
              <a:extLst>
                <a:ext uri="{FF2B5EF4-FFF2-40B4-BE49-F238E27FC236}">
                  <a16:creationId xmlns:a16="http://schemas.microsoft.com/office/drawing/2014/main" id="{85D8CF56-2178-4967-A5A2-DB104A6E1F0E}"/>
                </a:ext>
              </a:extLst>
            </p:cNvPr>
            <p:cNvSpPr/>
            <p:nvPr/>
          </p:nvSpPr>
          <p:spPr>
            <a:xfrm>
              <a:off x="6929858" y="718154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4" name="Forme libre : forme 1493">
              <a:extLst>
                <a:ext uri="{FF2B5EF4-FFF2-40B4-BE49-F238E27FC236}">
                  <a16:creationId xmlns:a16="http://schemas.microsoft.com/office/drawing/2014/main" id="{70C33C57-D3C5-4A89-ADB1-A1CEA239740E}"/>
                </a:ext>
              </a:extLst>
            </p:cNvPr>
            <p:cNvSpPr/>
            <p:nvPr/>
          </p:nvSpPr>
          <p:spPr>
            <a:xfrm>
              <a:off x="6929858" y="71798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5" name="Forme libre : forme 1494">
              <a:extLst>
                <a:ext uri="{FF2B5EF4-FFF2-40B4-BE49-F238E27FC236}">
                  <a16:creationId xmlns:a16="http://schemas.microsoft.com/office/drawing/2014/main" id="{78324CE1-8AC7-4315-BFA1-2E6540550652}"/>
                </a:ext>
              </a:extLst>
            </p:cNvPr>
            <p:cNvSpPr/>
            <p:nvPr/>
          </p:nvSpPr>
          <p:spPr>
            <a:xfrm>
              <a:off x="8481195" y="681616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6" name="Forme libre : forme 1495">
              <a:extLst>
                <a:ext uri="{FF2B5EF4-FFF2-40B4-BE49-F238E27FC236}">
                  <a16:creationId xmlns:a16="http://schemas.microsoft.com/office/drawing/2014/main" id="{D7968536-64B4-477E-9F02-BB3BBCFC4841}"/>
                </a:ext>
              </a:extLst>
            </p:cNvPr>
            <p:cNvSpPr/>
            <p:nvPr/>
          </p:nvSpPr>
          <p:spPr>
            <a:xfrm>
              <a:off x="8481195" y="681454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7" name="Forme libre : forme 1496">
              <a:extLst>
                <a:ext uri="{FF2B5EF4-FFF2-40B4-BE49-F238E27FC236}">
                  <a16:creationId xmlns:a16="http://schemas.microsoft.com/office/drawing/2014/main" id="{011ABD5D-CC76-437C-BCAF-41D50BA43076}"/>
                </a:ext>
              </a:extLst>
            </p:cNvPr>
            <p:cNvSpPr/>
            <p:nvPr/>
          </p:nvSpPr>
          <p:spPr>
            <a:xfrm>
              <a:off x="5288224" y="537398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8" name="Forme libre : forme 1497">
              <a:extLst>
                <a:ext uri="{FF2B5EF4-FFF2-40B4-BE49-F238E27FC236}">
                  <a16:creationId xmlns:a16="http://schemas.microsoft.com/office/drawing/2014/main" id="{FE0E6AF0-85A5-4CB2-BA7E-58CC2245A8E7}"/>
                </a:ext>
              </a:extLst>
            </p:cNvPr>
            <p:cNvSpPr/>
            <p:nvPr/>
          </p:nvSpPr>
          <p:spPr>
            <a:xfrm>
              <a:off x="5288224" y="53722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99" name="Forme libre : forme 1498">
              <a:extLst>
                <a:ext uri="{FF2B5EF4-FFF2-40B4-BE49-F238E27FC236}">
                  <a16:creationId xmlns:a16="http://schemas.microsoft.com/office/drawing/2014/main" id="{EDE3933C-841A-433B-99E1-00DBBD3B5E77}"/>
                </a:ext>
              </a:extLst>
            </p:cNvPr>
            <p:cNvSpPr/>
            <p:nvPr/>
          </p:nvSpPr>
          <p:spPr>
            <a:xfrm>
              <a:off x="3352268" y="58668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0" name="Forme libre : forme 1499">
              <a:extLst>
                <a:ext uri="{FF2B5EF4-FFF2-40B4-BE49-F238E27FC236}">
                  <a16:creationId xmlns:a16="http://schemas.microsoft.com/office/drawing/2014/main" id="{505BD19E-57C8-4360-9748-B196DAD1D101}"/>
                </a:ext>
              </a:extLst>
            </p:cNvPr>
            <p:cNvSpPr/>
            <p:nvPr/>
          </p:nvSpPr>
          <p:spPr>
            <a:xfrm>
              <a:off x="3352268" y="58650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1" name="Forme libre : forme 1500">
              <a:extLst>
                <a:ext uri="{FF2B5EF4-FFF2-40B4-BE49-F238E27FC236}">
                  <a16:creationId xmlns:a16="http://schemas.microsoft.com/office/drawing/2014/main" id="{28B8255B-E210-456F-9E08-216A930CDC3F}"/>
                </a:ext>
              </a:extLst>
            </p:cNvPr>
            <p:cNvSpPr/>
            <p:nvPr/>
          </p:nvSpPr>
          <p:spPr>
            <a:xfrm>
              <a:off x="3656878" y="59857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2" name="Forme libre : forme 1501">
              <a:extLst>
                <a:ext uri="{FF2B5EF4-FFF2-40B4-BE49-F238E27FC236}">
                  <a16:creationId xmlns:a16="http://schemas.microsoft.com/office/drawing/2014/main" id="{DF2F1E27-13AC-4BF7-8207-1AE10890EDD9}"/>
                </a:ext>
              </a:extLst>
            </p:cNvPr>
            <p:cNvSpPr/>
            <p:nvPr/>
          </p:nvSpPr>
          <p:spPr>
            <a:xfrm>
              <a:off x="3656878" y="59840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3" name="Forme libre : forme 1502">
              <a:extLst>
                <a:ext uri="{FF2B5EF4-FFF2-40B4-BE49-F238E27FC236}">
                  <a16:creationId xmlns:a16="http://schemas.microsoft.com/office/drawing/2014/main" id="{6BD359BB-66F7-416A-900D-1AF412F13802}"/>
                </a:ext>
              </a:extLst>
            </p:cNvPr>
            <p:cNvSpPr/>
            <p:nvPr/>
          </p:nvSpPr>
          <p:spPr>
            <a:xfrm>
              <a:off x="10668611" y="457854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4" name="Forme libre : forme 1503">
              <a:extLst>
                <a:ext uri="{FF2B5EF4-FFF2-40B4-BE49-F238E27FC236}">
                  <a16:creationId xmlns:a16="http://schemas.microsoft.com/office/drawing/2014/main" id="{7FABAD5D-B5BA-4026-9828-B1E518D5BBCA}"/>
                </a:ext>
              </a:extLst>
            </p:cNvPr>
            <p:cNvSpPr/>
            <p:nvPr/>
          </p:nvSpPr>
          <p:spPr>
            <a:xfrm>
              <a:off x="10668611" y="45768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5" name="Forme libre : forme 1504">
              <a:extLst>
                <a:ext uri="{FF2B5EF4-FFF2-40B4-BE49-F238E27FC236}">
                  <a16:creationId xmlns:a16="http://schemas.microsoft.com/office/drawing/2014/main" id="{0EB4DDD8-FCA8-472D-BF7B-058FC6A22F11}"/>
                </a:ext>
              </a:extLst>
            </p:cNvPr>
            <p:cNvSpPr/>
            <p:nvPr/>
          </p:nvSpPr>
          <p:spPr>
            <a:xfrm>
              <a:off x="11120382" y="4918495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6" name="Forme libre : forme 1505">
              <a:extLst>
                <a:ext uri="{FF2B5EF4-FFF2-40B4-BE49-F238E27FC236}">
                  <a16:creationId xmlns:a16="http://schemas.microsoft.com/office/drawing/2014/main" id="{70C23C1C-CCFD-42C7-96C8-6A4A342102BB}"/>
                </a:ext>
              </a:extLst>
            </p:cNvPr>
            <p:cNvSpPr/>
            <p:nvPr/>
          </p:nvSpPr>
          <p:spPr>
            <a:xfrm>
              <a:off x="11120382" y="491678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7" name="Forme libre : forme 1506">
              <a:extLst>
                <a:ext uri="{FF2B5EF4-FFF2-40B4-BE49-F238E27FC236}">
                  <a16:creationId xmlns:a16="http://schemas.microsoft.com/office/drawing/2014/main" id="{F18A45E2-C4A3-478B-9E76-21D2698EF741}"/>
                </a:ext>
              </a:extLst>
            </p:cNvPr>
            <p:cNvSpPr/>
            <p:nvPr/>
          </p:nvSpPr>
          <p:spPr>
            <a:xfrm>
              <a:off x="9048694" y="56636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8" name="Forme libre : forme 1507">
              <a:extLst>
                <a:ext uri="{FF2B5EF4-FFF2-40B4-BE49-F238E27FC236}">
                  <a16:creationId xmlns:a16="http://schemas.microsoft.com/office/drawing/2014/main" id="{F44B0ECB-7705-41D0-A5CF-AD104C24BD1C}"/>
                </a:ext>
              </a:extLst>
            </p:cNvPr>
            <p:cNvSpPr/>
            <p:nvPr/>
          </p:nvSpPr>
          <p:spPr>
            <a:xfrm>
              <a:off x="9048694" y="56620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09" name="Forme libre : forme 1508">
              <a:extLst>
                <a:ext uri="{FF2B5EF4-FFF2-40B4-BE49-F238E27FC236}">
                  <a16:creationId xmlns:a16="http://schemas.microsoft.com/office/drawing/2014/main" id="{EC5B6DD3-A58F-4B3D-B27D-6DBCFD7D540A}"/>
                </a:ext>
              </a:extLst>
            </p:cNvPr>
            <p:cNvSpPr/>
            <p:nvPr/>
          </p:nvSpPr>
          <p:spPr>
            <a:xfrm>
              <a:off x="5787239" y="492878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0" name="Forme libre : forme 1509">
              <a:extLst>
                <a:ext uri="{FF2B5EF4-FFF2-40B4-BE49-F238E27FC236}">
                  <a16:creationId xmlns:a16="http://schemas.microsoft.com/office/drawing/2014/main" id="{FEBB3A32-868C-4BC6-ADAA-44A3FD2C449D}"/>
                </a:ext>
              </a:extLst>
            </p:cNvPr>
            <p:cNvSpPr/>
            <p:nvPr/>
          </p:nvSpPr>
          <p:spPr>
            <a:xfrm>
              <a:off x="5787239" y="49270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1" name="Forme libre : forme 1510">
              <a:extLst>
                <a:ext uri="{FF2B5EF4-FFF2-40B4-BE49-F238E27FC236}">
                  <a16:creationId xmlns:a16="http://schemas.microsoft.com/office/drawing/2014/main" id="{42F6567B-26B9-4C54-938C-A68674A24F9C}"/>
                </a:ext>
              </a:extLst>
            </p:cNvPr>
            <p:cNvSpPr/>
            <p:nvPr/>
          </p:nvSpPr>
          <p:spPr>
            <a:xfrm>
              <a:off x="6281777" y="526406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2" name="Forme libre : forme 1511">
              <a:extLst>
                <a:ext uri="{FF2B5EF4-FFF2-40B4-BE49-F238E27FC236}">
                  <a16:creationId xmlns:a16="http://schemas.microsoft.com/office/drawing/2014/main" id="{A796BE1F-7BE3-4B57-8544-B2E417328C7E}"/>
                </a:ext>
              </a:extLst>
            </p:cNvPr>
            <p:cNvSpPr/>
            <p:nvPr/>
          </p:nvSpPr>
          <p:spPr>
            <a:xfrm>
              <a:off x="6281777" y="52623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3" name="Forme libre : forme 1512">
              <a:extLst>
                <a:ext uri="{FF2B5EF4-FFF2-40B4-BE49-F238E27FC236}">
                  <a16:creationId xmlns:a16="http://schemas.microsoft.com/office/drawing/2014/main" id="{4CAA768F-05F6-4D3D-8B97-8454A12EB878}"/>
                </a:ext>
              </a:extLst>
            </p:cNvPr>
            <p:cNvSpPr/>
            <p:nvPr/>
          </p:nvSpPr>
          <p:spPr>
            <a:xfrm>
              <a:off x="3437707" y="584804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4" name="Forme libre : forme 1513">
              <a:extLst>
                <a:ext uri="{FF2B5EF4-FFF2-40B4-BE49-F238E27FC236}">
                  <a16:creationId xmlns:a16="http://schemas.microsoft.com/office/drawing/2014/main" id="{304AD543-1FCF-4709-8C32-E39768F658A5}"/>
                </a:ext>
              </a:extLst>
            </p:cNvPr>
            <p:cNvSpPr/>
            <p:nvPr/>
          </p:nvSpPr>
          <p:spPr>
            <a:xfrm>
              <a:off x="3437707" y="58463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5" name="Forme libre : forme 1514">
              <a:extLst>
                <a:ext uri="{FF2B5EF4-FFF2-40B4-BE49-F238E27FC236}">
                  <a16:creationId xmlns:a16="http://schemas.microsoft.com/office/drawing/2014/main" id="{4811FD3C-A544-4941-92C1-09F391689B98}"/>
                </a:ext>
              </a:extLst>
            </p:cNvPr>
            <p:cNvSpPr/>
            <p:nvPr/>
          </p:nvSpPr>
          <p:spPr>
            <a:xfrm>
              <a:off x="7574796" y="544922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6" name="Forme libre : forme 1515">
              <a:extLst>
                <a:ext uri="{FF2B5EF4-FFF2-40B4-BE49-F238E27FC236}">
                  <a16:creationId xmlns:a16="http://schemas.microsoft.com/office/drawing/2014/main" id="{BDADE56B-EB52-4948-A08E-58FC74EDB1F6}"/>
                </a:ext>
              </a:extLst>
            </p:cNvPr>
            <p:cNvSpPr/>
            <p:nvPr/>
          </p:nvSpPr>
          <p:spPr>
            <a:xfrm>
              <a:off x="7574796" y="54475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7" name="Forme libre : forme 1516">
              <a:extLst>
                <a:ext uri="{FF2B5EF4-FFF2-40B4-BE49-F238E27FC236}">
                  <a16:creationId xmlns:a16="http://schemas.microsoft.com/office/drawing/2014/main" id="{8C3BFC89-FC51-4EC9-A31D-095349D103DD}"/>
                </a:ext>
              </a:extLst>
            </p:cNvPr>
            <p:cNvSpPr/>
            <p:nvPr/>
          </p:nvSpPr>
          <p:spPr>
            <a:xfrm>
              <a:off x="8066762" y="374072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8" name="Forme libre : forme 1517">
              <a:extLst>
                <a:ext uri="{FF2B5EF4-FFF2-40B4-BE49-F238E27FC236}">
                  <a16:creationId xmlns:a16="http://schemas.microsoft.com/office/drawing/2014/main" id="{E2A9F963-62FD-407F-B040-E279983BDD16}"/>
                </a:ext>
              </a:extLst>
            </p:cNvPr>
            <p:cNvSpPr/>
            <p:nvPr/>
          </p:nvSpPr>
          <p:spPr>
            <a:xfrm>
              <a:off x="8066762" y="37390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19" name="Forme libre : forme 1518">
              <a:extLst>
                <a:ext uri="{FF2B5EF4-FFF2-40B4-BE49-F238E27FC236}">
                  <a16:creationId xmlns:a16="http://schemas.microsoft.com/office/drawing/2014/main" id="{C0C3A4B8-E9E9-4E12-9964-B197F013A9BB}"/>
                </a:ext>
              </a:extLst>
            </p:cNvPr>
            <p:cNvSpPr/>
            <p:nvPr/>
          </p:nvSpPr>
          <p:spPr>
            <a:xfrm>
              <a:off x="7009678" y="589166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0" name="Forme libre : forme 1519">
              <a:extLst>
                <a:ext uri="{FF2B5EF4-FFF2-40B4-BE49-F238E27FC236}">
                  <a16:creationId xmlns:a16="http://schemas.microsoft.com/office/drawing/2014/main" id="{26FDAE25-08C4-4A3A-A457-759AF1A08925}"/>
                </a:ext>
              </a:extLst>
            </p:cNvPr>
            <p:cNvSpPr/>
            <p:nvPr/>
          </p:nvSpPr>
          <p:spPr>
            <a:xfrm>
              <a:off x="7009678" y="58899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1" name="Forme libre : forme 1520">
              <a:extLst>
                <a:ext uri="{FF2B5EF4-FFF2-40B4-BE49-F238E27FC236}">
                  <a16:creationId xmlns:a16="http://schemas.microsoft.com/office/drawing/2014/main" id="{E9DD601B-F69D-4BE1-82AA-12AC1BA72AD3}"/>
                </a:ext>
              </a:extLst>
            </p:cNvPr>
            <p:cNvSpPr/>
            <p:nvPr/>
          </p:nvSpPr>
          <p:spPr>
            <a:xfrm>
              <a:off x="10307137" y="41633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2" name="Forme libre : forme 1521">
              <a:extLst>
                <a:ext uri="{FF2B5EF4-FFF2-40B4-BE49-F238E27FC236}">
                  <a16:creationId xmlns:a16="http://schemas.microsoft.com/office/drawing/2014/main" id="{1E0324F4-F653-419C-BB25-B187C48DFA96}"/>
                </a:ext>
              </a:extLst>
            </p:cNvPr>
            <p:cNvSpPr/>
            <p:nvPr/>
          </p:nvSpPr>
          <p:spPr>
            <a:xfrm>
              <a:off x="10307137" y="416163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3" name="Forme libre : forme 1522">
              <a:extLst>
                <a:ext uri="{FF2B5EF4-FFF2-40B4-BE49-F238E27FC236}">
                  <a16:creationId xmlns:a16="http://schemas.microsoft.com/office/drawing/2014/main" id="{0EEB044C-46D6-4673-A19D-2C7EA0DBD291}"/>
                </a:ext>
              </a:extLst>
            </p:cNvPr>
            <p:cNvSpPr/>
            <p:nvPr/>
          </p:nvSpPr>
          <p:spPr>
            <a:xfrm>
              <a:off x="5952212" y="645621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4" name="Forme libre : forme 1523">
              <a:extLst>
                <a:ext uri="{FF2B5EF4-FFF2-40B4-BE49-F238E27FC236}">
                  <a16:creationId xmlns:a16="http://schemas.microsoft.com/office/drawing/2014/main" id="{FA2F03A7-3264-442B-972F-0E7EB406F997}"/>
                </a:ext>
              </a:extLst>
            </p:cNvPr>
            <p:cNvSpPr/>
            <p:nvPr/>
          </p:nvSpPr>
          <p:spPr>
            <a:xfrm>
              <a:off x="5952212" y="64544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5" name="Forme libre : forme 1524">
              <a:extLst>
                <a:ext uri="{FF2B5EF4-FFF2-40B4-BE49-F238E27FC236}">
                  <a16:creationId xmlns:a16="http://schemas.microsoft.com/office/drawing/2014/main" id="{EA9B7446-60EF-42E6-9181-F384694A737B}"/>
                </a:ext>
              </a:extLst>
            </p:cNvPr>
            <p:cNvSpPr/>
            <p:nvPr/>
          </p:nvSpPr>
          <p:spPr>
            <a:xfrm>
              <a:off x="5456150" y="52473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6" name="Forme libre : forme 1525">
              <a:extLst>
                <a:ext uri="{FF2B5EF4-FFF2-40B4-BE49-F238E27FC236}">
                  <a16:creationId xmlns:a16="http://schemas.microsoft.com/office/drawing/2014/main" id="{6B4A3D14-B8F4-4F5B-8166-79820B5EF0D8}"/>
                </a:ext>
              </a:extLst>
            </p:cNvPr>
            <p:cNvSpPr/>
            <p:nvPr/>
          </p:nvSpPr>
          <p:spPr>
            <a:xfrm>
              <a:off x="5456150" y="52456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7" name="Forme libre : forme 1526">
              <a:extLst>
                <a:ext uri="{FF2B5EF4-FFF2-40B4-BE49-F238E27FC236}">
                  <a16:creationId xmlns:a16="http://schemas.microsoft.com/office/drawing/2014/main" id="{7EDA1311-57BF-4694-A033-7A4A375C3058}"/>
                </a:ext>
              </a:extLst>
            </p:cNvPr>
            <p:cNvSpPr/>
            <p:nvPr/>
          </p:nvSpPr>
          <p:spPr>
            <a:xfrm>
              <a:off x="6690209" y="47660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8" name="Forme libre : forme 1527">
              <a:extLst>
                <a:ext uri="{FF2B5EF4-FFF2-40B4-BE49-F238E27FC236}">
                  <a16:creationId xmlns:a16="http://schemas.microsoft.com/office/drawing/2014/main" id="{748DEE11-6E7D-49FF-A4C9-E38840F374AB}"/>
                </a:ext>
              </a:extLst>
            </p:cNvPr>
            <p:cNvSpPr/>
            <p:nvPr/>
          </p:nvSpPr>
          <p:spPr>
            <a:xfrm>
              <a:off x="6690209" y="47643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29" name="Forme libre : forme 1528">
              <a:extLst>
                <a:ext uri="{FF2B5EF4-FFF2-40B4-BE49-F238E27FC236}">
                  <a16:creationId xmlns:a16="http://schemas.microsoft.com/office/drawing/2014/main" id="{EF721195-244D-4370-B9CA-EE038C3F1A24}"/>
                </a:ext>
              </a:extLst>
            </p:cNvPr>
            <p:cNvSpPr/>
            <p:nvPr/>
          </p:nvSpPr>
          <p:spPr>
            <a:xfrm>
              <a:off x="5604931" y="464817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0" name="Forme libre : forme 1529">
              <a:extLst>
                <a:ext uri="{FF2B5EF4-FFF2-40B4-BE49-F238E27FC236}">
                  <a16:creationId xmlns:a16="http://schemas.microsoft.com/office/drawing/2014/main" id="{7E341845-230D-4447-BCCC-618D9E4BA16E}"/>
                </a:ext>
              </a:extLst>
            </p:cNvPr>
            <p:cNvSpPr/>
            <p:nvPr/>
          </p:nvSpPr>
          <p:spPr>
            <a:xfrm>
              <a:off x="5604931" y="46464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1" name="Forme libre : forme 1530">
              <a:extLst>
                <a:ext uri="{FF2B5EF4-FFF2-40B4-BE49-F238E27FC236}">
                  <a16:creationId xmlns:a16="http://schemas.microsoft.com/office/drawing/2014/main" id="{795EB17F-558A-450C-9306-DF4DB7599F6E}"/>
                </a:ext>
              </a:extLst>
            </p:cNvPr>
            <p:cNvSpPr/>
            <p:nvPr/>
          </p:nvSpPr>
          <p:spPr>
            <a:xfrm>
              <a:off x="6536095" y="295053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2" name="Forme libre : forme 1531">
              <a:extLst>
                <a:ext uri="{FF2B5EF4-FFF2-40B4-BE49-F238E27FC236}">
                  <a16:creationId xmlns:a16="http://schemas.microsoft.com/office/drawing/2014/main" id="{BB17C007-E7D8-4514-B6F6-50B2DAC6B1A3}"/>
                </a:ext>
              </a:extLst>
            </p:cNvPr>
            <p:cNvSpPr/>
            <p:nvPr/>
          </p:nvSpPr>
          <p:spPr>
            <a:xfrm>
              <a:off x="6536095" y="29488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3" name="Forme libre : forme 1532">
              <a:extLst>
                <a:ext uri="{FF2B5EF4-FFF2-40B4-BE49-F238E27FC236}">
                  <a16:creationId xmlns:a16="http://schemas.microsoft.com/office/drawing/2014/main" id="{3C4154CF-1558-454E-B9A8-4D5FBC702358}"/>
                </a:ext>
              </a:extLst>
            </p:cNvPr>
            <p:cNvSpPr/>
            <p:nvPr/>
          </p:nvSpPr>
          <p:spPr>
            <a:xfrm>
              <a:off x="6679732" y="50147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4" name="Forme libre : forme 1533">
              <a:extLst>
                <a:ext uri="{FF2B5EF4-FFF2-40B4-BE49-F238E27FC236}">
                  <a16:creationId xmlns:a16="http://schemas.microsoft.com/office/drawing/2014/main" id="{EFF6BAD7-0FAF-41F1-9C36-DC2C1C1F3728}"/>
                </a:ext>
              </a:extLst>
            </p:cNvPr>
            <p:cNvSpPr/>
            <p:nvPr/>
          </p:nvSpPr>
          <p:spPr>
            <a:xfrm>
              <a:off x="6679732" y="50130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5" name="Forme libre : forme 1534">
              <a:extLst>
                <a:ext uri="{FF2B5EF4-FFF2-40B4-BE49-F238E27FC236}">
                  <a16:creationId xmlns:a16="http://schemas.microsoft.com/office/drawing/2014/main" id="{FE18A646-61C1-4DBB-BFB6-3A0CB27D90CE}"/>
                </a:ext>
              </a:extLst>
            </p:cNvPr>
            <p:cNvSpPr/>
            <p:nvPr/>
          </p:nvSpPr>
          <p:spPr>
            <a:xfrm>
              <a:off x="8398328" y="708876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6" name="Forme libre : forme 1535">
              <a:extLst>
                <a:ext uri="{FF2B5EF4-FFF2-40B4-BE49-F238E27FC236}">
                  <a16:creationId xmlns:a16="http://schemas.microsoft.com/office/drawing/2014/main" id="{85323C67-F825-46B1-B724-66E9E8A6BED7}"/>
                </a:ext>
              </a:extLst>
            </p:cNvPr>
            <p:cNvSpPr/>
            <p:nvPr/>
          </p:nvSpPr>
          <p:spPr>
            <a:xfrm>
              <a:off x="8398328" y="70870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7" name="Forme libre : forme 1536">
              <a:extLst>
                <a:ext uri="{FF2B5EF4-FFF2-40B4-BE49-F238E27FC236}">
                  <a16:creationId xmlns:a16="http://schemas.microsoft.com/office/drawing/2014/main" id="{CE45608F-ABD5-4ADA-A9C2-E5D2AC686557}"/>
                </a:ext>
              </a:extLst>
            </p:cNvPr>
            <p:cNvSpPr/>
            <p:nvPr/>
          </p:nvSpPr>
          <p:spPr>
            <a:xfrm>
              <a:off x="5769523" y="505022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8" name="Forme libre : forme 1537">
              <a:extLst>
                <a:ext uri="{FF2B5EF4-FFF2-40B4-BE49-F238E27FC236}">
                  <a16:creationId xmlns:a16="http://schemas.microsoft.com/office/drawing/2014/main" id="{CCF32CC4-E8D2-4F75-80C3-0A08F080ECE0}"/>
                </a:ext>
              </a:extLst>
            </p:cNvPr>
            <p:cNvSpPr/>
            <p:nvPr/>
          </p:nvSpPr>
          <p:spPr>
            <a:xfrm>
              <a:off x="5769523" y="50485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39" name="Forme libre : forme 1538">
              <a:extLst>
                <a:ext uri="{FF2B5EF4-FFF2-40B4-BE49-F238E27FC236}">
                  <a16:creationId xmlns:a16="http://schemas.microsoft.com/office/drawing/2014/main" id="{38641162-B34F-4323-82AC-4F5C2094B45D}"/>
                </a:ext>
              </a:extLst>
            </p:cNvPr>
            <p:cNvSpPr/>
            <p:nvPr/>
          </p:nvSpPr>
          <p:spPr>
            <a:xfrm>
              <a:off x="7398012" y="52141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0" name="Forme libre : forme 1539">
              <a:extLst>
                <a:ext uri="{FF2B5EF4-FFF2-40B4-BE49-F238E27FC236}">
                  <a16:creationId xmlns:a16="http://schemas.microsoft.com/office/drawing/2014/main" id="{33BD8D4B-5D76-43AD-A744-AA9BB8B199EC}"/>
                </a:ext>
              </a:extLst>
            </p:cNvPr>
            <p:cNvSpPr/>
            <p:nvPr/>
          </p:nvSpPr>
          <p:spPr>
            <a:xfrm>
              <a:off x="7398012" y="52124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1" name="Forme libre : forme 1540">
              <a:extLst>
                <a:ext uri="{FF2B5EF4-FFF2-40B4-BE49-F238E27FC236}">
                  <a16:creationId xmlns:a16="http://schemas.microsoft.com/office/drawing/2014/main" id="{28AB9C01-8952-4B20-AD8C-047F8FFB6FF6}"/>
                </a:ext>
              </a:extLst>
            </p:cNvPr>
            <p:cNvSpPr/>
            <p:nvPr/>
          </p:nvSpPr>
          <p:spPr>
            <a:xfrm>
              <a:off x="6723261" y="494726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2" name="Forme libre : forme 1541">
              <a:extLst>
                <a:ext uri="{FF2B5EF4-FFF2-40B4-BE49-F238E27FC236}">
                  <a16:creationId xmlns:a16="http://schemas.microsoft.com/office/drawing/2014/main" id="{97FD20EC-3B66-4A2E-90DA-687F17E24774}"/>
                </a:ext>
              </a:extLst>
            </p:cNvPr>
            <p:cNvSpPr/>
            <p:nvPr/>
          </p:nvSpPr>
          <p:spPr>
            <a:xfrm>
              <a:off x="6723261" y="49455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3" name="Forme libre : forme 1542">
              <a:extLst>
                <a:ext uri="{FF2B5EF4-FFF2-40B4-BE49-F238E27FC236}">
                  <a16:creationId xmlns:a16="http://schemas.microsoft.com/office/drawing/2014/main" id="{6222CEAE-B135-4841-97B5-357BA931CE7C}"/>
                </a:ext>
              </a:extLst>
            </p:cNvPr>
            <p:cNvSpPr/>
            <p:nvPr/>
          </p:nvSpPr>
          <p:spPr>
            <a:xfrm>
              <a:off x="6131473" y="497697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4" name="Forme libre : forme 1543">
              <a:extLst>
                <a:ext uri="{FF2B5EF4-FFF2-40B4-BE49-F238E27FC236}">
                  <a16:creationId xmlns:a16="http://schemas.microsoft.com/office/drawing/2014/main" id="{14B8B5DC-915A-4DD2-8E7A-868C78FDEA42}"/>
                </a:ext>
              </a:extLst>
            </p:cNvPr>
            <p:cNvSpPr/>
            <p:nvPr/>
          </p:nvSpPr>
          <p:spPr>
            <a:xfrm>
              <a:off x="6131473" y="49752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5" name="Forme libre : forme 1544">
              <a:extLst>
                <a:ext uri="{FF2B5EF4-FFF2-40B4-BE49-F238E27FC236}">
                  <a16:creationId xmlns:a16="http://schemas.microsoft.com/office/drawing/2014/main" id="{E70482A0-BB35-48C4-BBFE-A6A9E8E9B92E}"/>
                </a:ext>
              </a:extLst>
            </p:cNvPr>
            <p:cNvSpPr/>
            <p:nvPr/>
          </p:nvSpPr>
          <p:spPr>
            <a:xfrm>
              <a:off x="8488244" y="690407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6" name="Forme libre : forme 1545">
              <a:extLst>
                <a:ext uri="{FF2B5EF4-FFF2-40B4-BE49-F238E27FC236}">
                  <a16:creationId xmlns:a16="http://schemas.microsoft.com/office/drawing/2014/main" id="{1DD33AC3-FAA2-489E-98DC-8954350EB93E}"/>
                </a:ext>
              </a:extLst>
            </p:cNvPr>
            <p:cNvSpPr/>
            <p:nvPr/>
          </p:nvSpPr>
          <p:spPr>
            <a:xfrm>
              <a:off x="8488244" y="69023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7" name="Forme libre : forme 1546">
              <a:extLst>
                <a:ext uri="{FF2B5EF4-FFF2-40B4-BE49-F238E27FC236}">
                  <a16:creationId xmlns:a16="http://schemas.microsoft.com/office/drawing/2014/main" id="{7109BAAF-61E7-49BB-AACB-1C1AD227FB49}"/>
                </a:ext>
              </a:extLst>
            </p:cNvPr>
            <p:cNvSpPr/>
            <p:nvPr/>
          </p:nvSpPr>
          <p:spPr>
            <a:xfrm>
              <a:off x="11177627" y="473056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8" name="Forme libre : forme 1547">
              <a:extLst>
                <a:ext uri="{FF2B5EF4-FFF2-40B4-BE49-F238E27FC236}">
                  <a16:creationId xmlns:a16="http://schemas.microsoft.com/office/drawing/2014/main" id="{451DD89F-E076-4E09-8FE8-CCB97D111191}"/>
                </a:ext>
              </a:extLst>
            </p:cNvPr>
            <p:cNvSpPr/>
            <p:nvPr/>
          </p:nvSpPr>
          <p:spPr>
            <a:xfrm>
              <a:off x="11177627" y="472885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49" name="Forme libre : forme 1548">
              <a:extLst>
                <a:ext uri="{FF2B5EF4-FFF2-40B4-BE49-F238E27FC236}">
                  <a16:creationId xmlns:a16="http://schemas.microsoft.com/office/drawing/2014/main" id="{140B01C4-E84B-48B5-B746-905454286CDB}"/>
                </a:ext>
              </a:extLst>
            </p:cNvPr>
            <p:cNvSpPr/>
            <p:nvPr/>
          </p:nvSpPr>
          <p:spPr>
            <a:xfrm>
              <a:off x="6785555" y="48452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0" name="Forme libre : forme 1549">
              <a:extLst>
                <a:ext uri="{FF2B5EF4-FFF2-40B4-BE49-F238E27FC236}">
                  <a16:creationId xmlns:a16="http://schemas.microsoft.com/office/drawing/2014/main" id="{4B7A3A5C-F72C-486F-A051-BB327553EC12}"/>
                </a:ext>
              </a:extLst>
            </p:cNvPr>
            <p:cNvSpPr/>
            <p:nvPr/>
          </p:nvSpPr>
          <p:spPr>
            <a:xfrm>
              <a:off x="6785555" y="48435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1" name="Forme libre : forme 1550">
              <a:extLst>
                <a:ext uri="{FF2B5EF4-FFF2-40B4-BE49-F238E27FC236}">
                  <a16:creationId xmlns:a16="http://schemas.microsoft.com/office/drawing/2014/main" id="{03254974-FCB2-4F1F-9264-10713F9A9176}"/>
                </a:ext>
              </a:extLst>
            </p:cNvPr>
            <p:cNvSpPr/>
            <p:nvPr/>
          </p:nvSpPr>
          <p:spPr>
            <a:xfrm>
              <a:off x="7025394" y="46012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2" name="Forme libre : forme 1551">
              <a:extLst>
                <a:ext uri="{FF2B5EF4-FFF2-40B4-BE49-F238E27FC236}">
                  <a16:creationId xmlns:a16="http://schemas.microsoft.com/office/drawing/2014/main" id="{EEF21A3A-6668-4125-88FC-A0996E7D23BD}"/>
                </a:ext>
              </a:extLst>
            </p:cNvPr>
            <p:cNvSpPr/>
            <p:nvPr/>
          </p:nvSpPr>
          <p:spPr>
            <a:xfrm>
              <a:off x="7025394" y="45995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3" name="Forme libre : forme 1552">
              <a:extLst>
                <a:ext uri="{FF2B5EF4-FFF2-40B4-BE49-F238E27FC236}">
                  <a16:creationId xmlns:a16="http://schemas.microsoft.com/office/drawing/2014/main" id="{285F12C5-89C9-4187-A8BB-633AFD8D7966}"/>
                </a:ext>
              </a:extLst>
            </p:cNvPr>
            <p:cNvSpPr/>
            <p:nvPr/>
          </p:nvSpPr>
          <p:spPr>
            <a:xfrm>
              <a:off x="5825434" y="377044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4" name="Forme libre : forme 1553">
              <a:extLst>
                <a:ext uri="{FF2B5EF4-FFF2-40B4-BE49-F238E27FC236}">
                  <a16:creationId xmlns:a16="http://schemas.microsoft.com/office/drawing/2014/main" id="{FB482CA8-B67F-40CC-8385-0C2F37CB56CA}"/>
                </a:ext>
              </a:extLst>
            </p:cNvPr>
            <p:cNvSpPr/>
            <p:nvPr/>
          </p:nvSpPr>
          <p:spPr>
            <a:xfrm>
              <a:off x="5825434" y="376873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5" name="Forme libre : forme 1554">
              <a:extLst>
                <a:ext uri="{FF2B5EF4-FFF2-40B4-BE49-F238E27FC236}">
                  <a16:creationId xmlns:a16="http://schemas.microsoft.com/office/drawing/2014/main" id="{7256E2E2-5AC2-40EE-B04F-644FEE4A7AC5}"/>
                </a:ext>
              </a:extLst>
            </p:cNvPr>
            <p:cNvSpPr/>
            <p:nvPr/>
          </p:nvSpPr>
          <p:spPr>
            <a:xfrm>
              <a:off x="11051516" y="493554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6" name="Forme libre : forme 1555">
              <a:extLst>
                <a:ext uri="{FF2B5EF4-FFF2-40B4-BE49-F238E27FC236}">
                  <a16:creationId xmlns:a16="http://schemas.microsoft.com/office/drawing/2014/main" id="{2051490D-D8C9-46AF-B2DE-C388A93F66B7}"/>
                </a:ext>
              </a:extLst>
            </p:cNvPr>
            <p:cNvSpPr/>
            <p:nvPr/>
          </p:nvSpPr>
          <p:spPr>
            <a:xfrm>
              <a:off x="11051516" y="49338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7" name="Forme libre : forme 1556">
              <a:extLst>
                <a:ext uri="{FF2B5EF4-FFF2-40B4-BE49-F238E27FC236}">
                  <a16:creationId xmlns:a16="http://schemas.microsoft.com/office/drawing/2014/main" id="{7E946ED7-DE21-4758-946C-6780CEA4BAA7}"/>
                </a:ext>
              </a:extLst>
            </p:cNvPr>
            <p:cNvSpPr/>
            <p:nvPr/>
          </p:nvSpPr>
          <p:spPr>
            <a:xfrm>
              <a:off x="5771618" y="364824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8" name="Forme libre : forme 1557">
              <a:extLst>
                <a:ext uri="{FF2B5EF4-FFF2-40B4-BE49-F238E27FC236}">
                  <a16:creationId xmlns:a16="http://schemas.microsoft.com/office/drawing/2014/main" id="{546A6E2D-5175-4F40-9700-139C0A3C9313}"/>
                </a:ext>
              </a:extLst>
            </p:cNvPr>
            <p:cNvSpPr/>
            <p:nvPr/>
          </p:nvSpPr>
          <p:spPr>
            <a:xfrm>
              <a:off x="5771618" y="364652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59" name="Forme libre : forme 1558">
              <a:extLst>
                <a:ext uri="{FF2B5EF4-FFF2-40B4-BE49-F238E27FC236}">
                  <a16:creationId xmlns:a16="http://schemas.microsoft.com/office/drawing/2014/main" id="{B14E3F64-57A1-431D-9ED5-FD9AAB0AFB4E}"/>
                </a:ext>
              </a:extLst>
            </p:cNvPr>
            <p:cNvSpPr/>
            <p:nvPr/>
          </p:nvSpPr>
          <p:spPr>
            <a:xfrm>
              <a:off x="6153666" y="583375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0" name="Forme libre : forme 1559">
              <a:extLst>
                <a:ext uri="{FF2B5EF4-FFF2-40B4-BE49-F238E27FC236}">
                  <a16:creationId xmlns:a16="http://schemas.microsoft.com/office/drawing/2014/main" id="{290457F1-00AD-4B3C-96ED-2ED61D9E97C0}"/>
                </a:ext>
              </a:extLst>
            </p:cNvPr>
            <p:cNvSpPr/>
            <p:nvPr/>
          </p:nvSpPr>
          <p:spPr>
            <a:xfrm>
              <a:off x="6153666" y="58320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1" name="Forme libre : forme 1560">
              <a:extLst>
                <a:ext uri="{FF2B5EF4-FFF2-40B4-BE49-F238E27FC236}">
                  <a16:creationId xmlns:a16="http://schemas.microsoft.com/office/drawing/2014/main" id="{1A3F591A-D626-4695-BAD0-1CFBDC266E21}"/>
                </a:ext>
              </a:extLst>
            </p:cNvPr>
            <p:cNvSpPr/>
            <p:nvPr/>
          </p:nvSpPr>
          <p:spPr>
            <a:xfrm>
              <a:off x="7741769" y="41095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2" name="Forme libre : forme 1561">
              <a:extLst>
                <a:ext uri="{FF2B5EF4-FFF2-40B4-BE49-F238E27FC236}">
                  <a16:creationId xmlns:a16="http://schemas.microsoft.com/office/drawing/2014/main" id="{2D8BED48-E602-4E85-B701-9AC725CCABF0}"/>
                </a:ext>
              </a:extLst>
            </p:cNvPr>
            <p:cNvSpPr/>
            <p:nvPr/>
          </p:nvSpPr>
          <p:spPr>
            <a:xfrm>
              <a:off x="7741769" y="41078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3" name="Forme libre : forme 1562">
              <a:extLst>
                <a:ext uri="{FF2B5EF4-FFF2-40B4-BE49-F238E27FC236}">
                  <a16:creationId xmlns:a16="http://schemas.microsoft.com/office/drawing/2014/main" id="{56E025FB-5F8B-4C1B-AD1F-93D70CDBE56A}"/>
                </a:ext>
              </a:extLst>
            </p:cNvPr>
            <p:cNvSpPr/>
            <p:nvPr/>
          </p:nvSpPr>
          <p:spPr>
            <a:xfrm>
              <a:off x="10685756" y="494316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4" name="Forme libre : forme 1563">
              <a:extLst>
                <a:ext uri="{FF2B5EF4-FFF2-40B4-BE49-F238E27FC236}">
                  <a16:creationId xmlns:a16="http://schemas.microsoft.com/office/drawing/2014/main" id="{D077C293-1387-46F0-B83D-27A51F1826E6}"/>
                </a:ext>
              </a:extLst>
            </p:cNvPr>
            <p:cNvSpPr/>
            <p:nvPr/>
          </p:nvSpPr>
          <p:spPr>
            <a:xfrm>
              <a:off x="10685756" y="49414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5" name="Forme libre : forme 1564">
              <a:extLst>
                <a:ext uri="{FF2B5EF4-FFF2-40B4-BE49-F238E27FC236}">
                  <a16:creationId xmlns:a16="http://schemas.microsoft.com/office/drawing/2014/main" id="{903D25EC-EC9D-4FA2-9CA6-98442DEE3266}"/>
                </a:ext>
              </a:extLst>
            </p:cNvPr>
            <p:cNvSpPr/>
            <p:nvPr/>
          </p:nvSpPr>
          <p:spPr>
            <a:xfrm>
              <a:off x="7210274" y="47236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6" name="Forme libre : forme 1565">
              <a:extLst>
                <a:ext uri="{FF2B5EF4-FFF2-40B4-BE49-F238E27FC236}">
                  <a16:creationId xmlns:a16="http://schemas.microsoft.com/office/drawing/2014/main" id="{6DC514C2-0999-4368-9F41-237A15CDCD63}"/>
                </a:ext>
              </a:extLst>
            </p:cNvPr>
            <p:cNvSpPr/>
            <p:nvPr/>
          </p:nvSpPr>
          <p:spPr>
            <a:xfrm>
              <a:off x="7210274" y="47218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7" name="Forme libre : forme 1566">
              <a:extLst>
                <a:ext uri="{FF2B5EF4-FFF2-40B4-BE49-F238E27FC236}">
                  <a16:creationId xmlns:a16="http://schemas.microsoft.com/office/drawing/2014/main" id="{661DB1D7-F2EA-4480-BB27-FA166888CC54}"/>
                </a:ext>
              </a:extLst>
            </p:cNvPr>
            <p:cNvSpPr/>
            <p:nvPr/>
          </p:nvSpPr>
          <p:spPr>
            <a:xfrm>
              <a:off x="7026823" y="53147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8" name="Forme libre : forme 1567">
              <a:extLst>
                <a:ext uri="{FF2B5EF4-FFF2-40B4-BE49-F238E27FC236}">
                  <a16:creationId xmlns:a16="http://schemas.microsoft.com/office/drawing/2014/main" id="{43C3A439-778F-4483-9CDF-1A4E54778A2B}"/>
                </a:ext>
              </a:extLst>
            </p:cNvPr>
            <p:cNvSpPr/>
            <p:nvPr/>
          </p:nvSpPr>
          <p:spPr>
            <a:xfrm>
              <a:off x="7026823" y="53130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69" name="Forme libre : forme 1568">
              <a:extLst>
                <a:ext uri="{FF2B5EF4-FFF2-40B4-BE49-F238E27FC236}">
                  <a16:creationId xmlns:a16="http://schemas.microsoft.com/office/drawing/2014/main" id="{EC06AEE0-785D-48D9-815B-D31BE877A26D}"/>
                </a:ext>
              </a:extLst>
            </p:cNvPr>
            <p:cNvSpPr/>
            <p:nvPr/>
          </p:nvSpPr>
          <p:spPr>
            <a:xfrm>
              <a:off x="3661069" y="64044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0" name="Forme libre : forme 1569">
              <a:extLst>
                <a:ext uri="{FF2B5EF4-FFF2-40B4-BE49-F238E27FC236}">
                  <a16:creationId xmlns:a16="http://schemas.microsoft.com/office/drawing/2014/main" id="{8B807D25-7C2F-442A-8EF2-81DCCB0F024E}"/>
                </a:ext>
              </a:extLst>
            </p:cNvPr>
            <p:cNvSpPr/>
            <p:nvPr/>
          </p:nvSpPr>
          <p:spPr>
            <a:xfrm>
              <a:off x="3661069" y="64027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1" name="Forme libre : forme 1570">
              <a:extLst>
                <a:ext uri="{FF2B5EF4-FFF2-40B4-BE49-F238E27FC236}">
                  <a16:creationId xmlns:a16="http://schemas.microsoft.com/office/drawing/2014/main" id="{8B4513FE-2F8D-4839-9E03-325724327C84}"/>
                </a:ext>
              </a:extLst>
            </p:cNvPr>
            <p:cNvSpPr/>
            <p:nvPr/>
          </p:nvSpPr>
          <p:spPr>
            <a:xfrm>
              <a:off x="5627410" y="476695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2" name="Forme libre : forme 1571">
              <a:extLst>
                <a:ext uri="{FF2B5EF4-FFF2-40B4-BE49-F238E27FC236}">
                  <a16:creationId xmlns:a16="http://schemas.microsoft.com/office/drawing/2014/main" id="{EB51489C-F185-440E-8C60-7226E73FEC71}"/>
                </a:ext>
              </a:extLst>
            </p:cNvPr>
            <p:cNvSpPr/>
            <p:nvPr/>
          </p:nvSpPr>
          <p:spPr>
            <a:xfrm>
              <a:off x="5627410" y="47652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3" name="Forme libre : forme 1572">
              <a:extLst>
                <a:ext uri="{FF2B5EF4-FFF2-40B4-BE49-F238E27FC236}">
                  <a16:creationId xmlns:a16="http://schemas.microsoft.com/office/drawing/2014/main" id="{13199501-824C-4821-AB9F-456C27BF3B8C}"/>
                </a:ext>
              </a:extLst>
            </p:cNvPr>
            <p:cNvSpPr/>
            <p:nvPr/>
          </p:nvSpPr>
          <p:spPr>
            <a:xfrm>
              <a:off x="10465157" y="524253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4" name="Forme libre : forme 1573">
              <a:extLst>
                <a:ext uri="{FF2B5EF4-FFF2-40B4-BE49-F238E27FC236}">
                  <a16:creationId xmlns:a16="http://schemas.microsoft.com/office/drawing/2014/main" id="{21395239-7037-4C74-9B71-58125D846E5E}"/>
                </a:ext>
              </a:extLst>
            </p:cNvPr>
            <p:cNvSpPr/>
            <p:nvPr/>
          </p:nvSpPr>
          <p:spPr>
            <a:xfrm>
              <a:off x="10465157" y="52408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5" name="Forme libre : forme 1574">
              <a:extLst>
                <a:ext uri="{FF2B5EF4-FFF2-40B4-BE49-F238E27FC236}">
                  <a16:creationId xmlns:a16="http://schemas.microsoft.com/office/drawing/2014/main" id="{A8164883-E857-43BD-8EEC-5502B77A4420}"/>
                </a:ext>
              </a:extLst>
            </p:cNvPr>
            <p:cNvSpPr/>
            <p:nvPr/>
          </p:nvSpPr>
          <p:spPr>
            <a:xfrm>
              <a:off x="8284789" y="59360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6" name="Forme libre : forme 1575">
              <a:extLst>
                <a:ext uri="{FF2B5EF4-FFF2-40B4-BE49-F238E27FC236}">
                  <a16:creationId xmlns:a16="http://schemas.microsoft.com/office/drawing/2014/main" id="{7D93237E-23F1-4C4A-9730-1B1A28C6E266}"/>
                </a:ext>
              </a:extLst>
            </p:cNvPr>
            <p:cNvSpPr/>
            <p:nvPr/>
          </p:nvSpPr>
          <p:spPr>
            <a:xfrm>
              <a:off x="8284789" y="59343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7" name="Forme libre : forme 1576">
              <a:extLst>
                <a:ext uri="{FF2B5EF4-FFF2-40B4-BE49-F238E27FC236}">
                  <a16:creationId xmlns:a16="http://schemas.microsoft.com/office/drawing/2014/main" id="{F0E9648B-5504-480C-9DB2-65209AE95546}"/>
                </a:ext>
              </a:extLst>
            </p:cNvPr>
            <p:cNvSpPr/>
            <p:nvPr/>
          </p:nvSpPr>
          <p:spPr>
            <a:xfrm>
              <a:off x="9437219" y="527806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8" name="Forme libre : forme 1577">
              <a:extLst>
                <a:ext uri="{FF2B5EF4-FFF2-40B4-BE49-F238E27FC236}">
                  <a16:creationId xmlns:a16="http://schemas.microsoft.com/office/drawing/2014/main" id="{A14D7B32-9880-4FC2-835D-7FB954723A38}"/>
                </a:ext>
              </a:extLst>
            </p:cNvPr>
            <p:cNvSpPr/>
            <p:nvPr/>
          </p:nvSpPr>
          <p:spPr>
            <a:xfrm>
              <a:off x="9437219" y="52763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79" name="Forme libre : forme 1578">
              <a:extLst>
                <a:ext uri="{FF2B5EF4-FFF2-40B4-BE49-F238E27FC236}">
                  <a16:creationId xmlns:a16="http://schemas.microsoft.com/office/drawing/2014/main" id="{128AEC50-2EB8-4BA8-A5C8-04F72EBF1090}"/>
                </a:ext>
              </a:extLst>
            </p:cNvPr>
            <p:cNvSpPr/>
            <p:nvPr/>
          </p:nvSpPr>
          <p:spPr>
            <a:xfrm>
              <a:off x="8603782" y="68950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0" name="Forme libre : forme 1579">
              <a:extLst>
                <a:ext uri="{FF2B5EF4-FFF2-40B4-BE49-F238E27FC236}">
                  <a16:creationId xmlns:a16="http://schemas.microsoft.com/office/drawing/2014/main" id="{AFF3D5EC-72A7-4E56-AB32-49EF311B4AFB}"/>
                </a:ext>
              </a:extLst>
            </p:cNvPr>
            <p:cNvSpPr/>
            <p:nvPr/>
          </p:nvSpPr>
          <p:spPr>
            <a:xfrm>
              <a:off x="8603782" y="68933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1" name="Forme libre : forme 1580">
              <a:extLst>
                <a:ext uri="{FF2B5EF4-FFF2-40B4-BE49-F238E27FC236}">
                  <a16:creationId xmlns:a16="http://schemas.microsoft.com/office/drawing/2014/main" id="{F9AF1906-7EE8-4959-BC96-4771EBE0FCBB}"/>
                </a:ext>
              </a:extLst>
            </p:cNvPr>
            <p:cNvSpPr/>
            <p:nvPr/>
          </p:nvSpPr>
          <p:spPr>
            <a:xfrm>
              <a:off x="8290981" y="695208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2" name="Forme libre : forme 1581">
              <a:extLst>
                <a:ext uri="{FF2B5EF4-FFF2-40B4-BE49-F238E27FC236}">
                  <a16:creationId xmlns:a16="http://schemas.microsoft.com/office/drawing/2014/main" id="{1AFACC37-E14F-4785-B080-9AA5E153C495}"/>
                </a:ext>
              </a:extLst>
            </p:cNvPr>
            <p:cNvSpPr/>
            <p:nvPr/>
          </p:nvSpPr>
          <p:spPr>
            <a:xfrm>
              <a:off x="8290981" y="69503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3" name="Forme libre : forme 1582">
              <a:extLst>
                <a:ext uri="{FF2B5EF4-FFF2-40B4-BE49-F238E27FC236}">
                  <a16:creationId xmlns:a16="http://schemas.microsoft.com/office/drawing/2014/main" id="{16AA1BD3-239F-49C0-9AED-E481D2C262EA}"/>
                </a:ext>
              </a:extLst>
            </p:cNvPr>
            <p:cNvSpPr/>
            <p:nvPr/>
          </p:nvSpPr>
          <p:spPr>
            <a:xfrm>
              <a:off x="6933192" y="35330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4" name="Forme libre : forme 1583">
              <a:extLst>
                <a:ext uri="{FF2B5EF4-FFF2-40B4-BE49-F238E27FC236}">
                  <a16:creationId xmlns:a16="http://schemas.microsoft.com/office/drawing/2014/main" id="{F2B75C68-850A-401A-91C4-39BFE05306E3}"/>
                </a:ext>
              </a:extLst>
            </p:cNvPr>
            <p:cNvSpPr/>
            <p:nvPr/>
          </p:nvSpPr>
          <p:spPr>
            <a:xfrm>
              <a:off x="6933192" y="3531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5" name="Forme libre : forme 1584">
              <a:extLst>
                <a:ext uri="{FF2B5EF4-FFF2-40B4-BE49-F238E27FC236}">
                  <a16:creationId xmlns:a16="http://schemas.microsoft.com/office/drawing/2014/main" id="{B53D4116-1831-4CDB-BCCF-1DB44DB914A0}"/>
                </a:ext>
              </a:extLst>
            </p:cNvPr>
            <p:cNvSpPr/>
            <p:nvPr/>
          </p:nvSpPr>
          <p:spPr>
            <a:xfrm>
              <a:off x="6935954" y="357785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6" name="Forme libre : forme 1585">
              <a:extLst>
                <a:ext uri="{FF2B5EF4-FFF2-40B4-BE49-F238E27FC236}">
                  <a16:creationId xmlns:a16="http://schemas.microsoft.com/office/drawing/2014/main" id="{13800F45-8B20-4A55-ACC9-B7C85C7369FE}"/>
                </a:ext>
              </a:extLst>
            </p:cNvPr>
            <p:cNvSpPr/>
            <p:nvPr/>
          </p:nvSpPr>
          <p:spPr>
            <a:xfrm>
              <a:off x="6935954" y="35761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7" name="Forme libre : forme 1586">
              <a:extLst>
                <a:ext uri="{FF2B5EF4-FFF2-40B4-BE49-F238E27FC236}">
                  <a16:creationId xmlns:a16="http://schemas.microsoft.com/office/drawing/2014/main" id="{82DFDDDF-124D-4A99-B0BD-D8B40A0D7FDB}"/>
                </a:ext>
              </a:extLst>
            </p:cNvPr>
            <p:cNvSpPr/>
            <p:nvPr/>
          </p:nvSpPr>
          <p:spPr>
            <a:xfrm>
              <a:off x="7794157" y="601158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8" name="Forme libre : forme 1587">
              <a:extLst>
                <a:ext uri="{FF2B5EF4-FFF2-40B4-BE49-F238E27FC236}">
                  <a16:creationId xmlns:a16="http://schemas.microsoft.com/office/drawing/2014/main" id="{7AC28503-1295-4EA2-9332-2729BF5CA5CC}"/>
                </a:ext>
              </a:extLst>
            </p:cNvPr>
            <p:cNvSpPr/>
            <p:nvPr/>
          </p:nvSpPr>
          <p:spPr>
            <a:xfrm>
              <a:off x="7794157" y="60098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89" name="Forme libre : forme 1588">
              <a:extLst>
                <a:ext uri="{FF2B5EF4-FFF2-40B4-BE49-F238E27FC236}">
                  <a16:creationId xmlns:a16="http://schemas.microsoft.com/office/drawing/2014/main" id="{F1DFFCAB-B762-478A-BB96-E5F2DF500769}"/>
                </a:ext>
              </a:extLst>
            </p:cNvPr>
            <p:cNvSpPr/>
            <p:nvPr/>
          </p:nvSpPr>
          <p:spPr>
            <a:xfrm>
              <a:off x="5505394" y="574393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0" name="Forme libre : forme 1589">
              <a:extLst>
                <a:ext uri="{FF2B5EF4-FFF2-40B4-BE49-F238E27FC236}">
                  <a16:creationId xmlns:a16="http://schemas.microsoft.com/office/drawing/2014/main" id="{82B639DE-39E9-4468-8E64-859BE8A78E4E}"/>
                </a:ext>
              </a:extLst>
            </p:cNvPr>
            <p:cNvSpPr/>
            <p:nvPr/>
          </p:nvSpPr>
          <p:spPr>
            <a:xfrm>
              <a:off x="5505394" y="57422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1" name="Forme libre : forme 1590">
              <a:extLst>
                <a:ext uri="{FF2B5EF4-FFF2-40B4-BE49-F238E27FC236}">
                  <a16:creationId xmlns:a16="http://schemas.microsoft.com/office/drawing/2014/main" id="{3F83A624-7A0B-4B29-931B-5BC7A0446D77}"/>
                </a:ext>
              </a:extLst>
            </p:cNvPr>
            <p:cNvSpPr/>
            <p:nvPr/>
          </p:nvSpPr>
          <p:spPr>
            <a:xfrm>
              <a:off x="8668361" y="576726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2" name="Forme libre : forme 1591">
              <a:extLst>
                <a:ext uri="{FF2B5EF4-FFF2-40B4-BE49-F238E27FC236}">
                  <a16:creationId xmlns:a16="http://schemas.microsoft.com/office/drawing/2014/main" id="{EAE56264-9854-4A85-A1D4-999587BF5F0E}"/>
                </a:ext>
              </a:extLst>
            </p:cNvPr>
            <p:cNvSpPr/>
            <p:nvPr/>
          </p:nvSpPr>
          <p:spPr>
            <a:xfrm>
              <a:off x="8668361" y="57655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3" name="Forme libre : forme 1592">
              <a:extLst>
                <a:ext uri="{FF2B5EF4-FFF2-40B4-BE49-F238E27FC236}">
                  <a16:creationId xmlns:a16="http://schemas.microsoft.com/office/drawing/2014/main" id="{B10455C1-799F-492C-BA97-471335426497}"/>
                </a:ext>
              </a:extLst>
            </p:cNvPr>
            <p:cNvSpPr/>
            <p:nvPr/>
          </p:nvSpPr>
          <p:spPr>
            <a:xfrm>
              <a:off x="3864332" y="614703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4" name="Forme libre : forme 1593">
              <a:extLst>
                <a:ext uri="{FF2B5EF4-FFF2-40B4-BE49-F238E27FC236}">
                  <a16:creationId xmlns:a16="http://schemas.microsoft.com/office/drawing/2014/main" id="{025ADB5C-37A5-4E18-BAC5-A25C6E1F0096}"/>
                </a:ext>
              </a:extLst>
            </p:cNvPr>
            <p:cNvSpPr/>
            <p:nvPr/>
          </p:nvSpPr>
          <p:spPr>
            <a:xfrm>
              <a:off x="3864332" y="61453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5" name="Forme libre : forme 1594">
              <a:extLst>
                <a:ext uri="{FF2B5EF4-FFF2-40B4-BE49-F238E27FC236}">
                  <a16:creationId xmlns:a16="http://schemas.microsoft.com/office/drawing/2014/main" id="{7931A29D-4BF1-4F94-90A9-F9633741C866}"/>
                </a:ext>
              </a:extLst>
            </p:cNvPr>
            <p:cNvSpPr/>
            <p:nvPr/>
          </p:nvSpPr>
          <p:spPr>
            <a:xfrm>
              <a:off x="6377599" y="540055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6" name="Forme libre : forme 1595">
              <a:extLst>
                <a:ext uri="{FF2B5EF4-FFF2-40B4-BE49-F238E27FC236}">
                  <a16:creationId xmlns:a16="http://schemas.microsoft.com/office/drawing/2014/main" id="{B06ED7DF-28DB-4C95-8A86-136A9DA3925E}"/>
                </a:ext>
              </a:extLst>
            </p:cNvPr>
            <p:cNvSpPr/>
            <p:nvPr/>
          </p:nvSpPr>
          <p:spPr>
            <a:xfrm>
              <a:off x="6377599" y="53988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7" name="Forme libre : forme 1596">
              <a:extLst>
                <a:ext uri="{FF2B5EF4-FFF2-40B4-BE49-F238E27FC236}">
                  <a16:creationId xmlns:a16="http://schemas.microsoft.com/office/drawing/2014/main" id="{AE0BF522-15F0-443F-9CCE-F06F0A309254}"/>
                </a:ext>
              </a:extLst>
            </p:cNvPr>
            <p:cNvSpPr/>
            <p:nvPr/>
          </p:nvSpPr>
          <p:spPr>
            <a:xfrm>
              <a:off x="5432338" y="580317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8" name="Forme libre : forme 1597">
              <a:extLst>
                <a:ext uri="{FF2B5EF4-FFF2-40B4-BE49-F238E27FC236}">
                  <a16:creationId xmlns:a16="http://schemas.microsoft.com/office/drawing/2014/main" id="{A595119C-F3E8-4CBA-A1EA-9F4F35C9C894}"/>
                </a:ext>
              </a:extLst>
            </p:cNvPr>
            <p:cNvSpPr/>
            <p:nvPr/>
          </p:nvSpPr>
          <p:spPr>
            <a:xfrm>
              <a:off x="5432338" y="580146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99" name="Forme libre : forme 1598">
              <a:extLst>
                <a:ext uri="{FF2B5EF4-FFF2-40B4-BE49-F238E27FC236}">
                  <a16:creationId xmlns:a16="http://schemas.microsoft.com/office/drawing/2014/main" id="{8DB6A0F8-4785-48D0-A17B-5EE38862ECA4}"/>
                </a:ext>
              </a:extLst>
            </p:cNvPr>
            <p:cNvSpPr/>
            <p:nvPr/>
          </p:nvSpPr>
          <p:spPr>
            <a:xfrm>
              <a:off x="7422967" y="596605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0" name="Forme libre : forme 1599">
              <a:extLst>
                <a:ext uri="{FF2B5EF4-FFF2-40B4-BE49-F238E27FC236}">
                  <a16:creationId xmlns:a16="http://schemas.microsoft.com/office/drawing/2014/main" id="{5EE7F5CC-5EFA-47A9-9406-A5A4F9983B98}"/>
                </a:ext>
              </a:extLst>
            </p:cNvPr>
            <p:cNvSpPr/>
            <p:nvPr/>
          </p:nvSpPr>
          <p:spPr>
            <a:xfrm>
              <a:off x="7422967" y="59643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1" name="Forme libre : forme 1600">
              <a:extLst>
                <a:ext uri="{FF2B5EF4-FFF2-40B4-BE49-F238E27FC236}">
                  <a16:creationId xmlns:a16="http://schemas.microsoft.com/office/drawing/2014/main" id="{BA1BFF5E-5CA9-4704-94D7-4EE83D11C91F}"/>
                </a:ext>
              </a:extLst>
            </p:cNvPr>
            <p:cNvSpPr/>
            <p:nvPr/>
          </p:nvSpPr>
          <p:spPr>
            <a:xfrm>
              <a:off x="6838990" y="33604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2" name="Forme libre : forme 1601">
              <a:extLst>
                <a:ext uri="{FF2B5EF4-FFF2-40B4-BE49-F238E27FC236}">
                  <a16:creationId xmlns:a16="http://schemas.microsoft.com/office/drawing/2014/main" id="{12AFD431-A3F7-4FEF-948B-5DAE081A041B}"/>
                </a:ext>
              </a:extLst>
            </p:cNvPr>
            <p:cNvSpPr/>
            <p:nvPr/>
          </p:nvSpPr>
          <p:spPr>
            <a:xfrm>
              <a:off x="6838990" y="33588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3" name="Forme libre : forme 1602">
              <a:extLst>
                <a:ext uri="{FF2B5EF4-FFF2-40B4-BE49-F238E27FC236}">
                  <a16:creationId xmlns:a16="http://schemas.microsoft.com/office/drawing/2014/main" id="{704F6276-33A3-4E17-BE44-663B2B026645}"/>
                </a:ext>
              </a:extLst>
            </p:cNvPr>
            <p:cNvSpPr/>
            <p:nvPr/>
          </p:nvSpPr>
          <p:spPr>
            <a:xfrm>
              <a:off x="6999105" y="476571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4" name="Forme libre : forme 1603">
              <a:extLst>
                <a:ext uri="{FF2B5EF4-FFF2-40B4-BE49-F238E27FC236}">
                  <a16:creationId xmlns:a16="http://schemas.microsoft.com/office/drawing/2014/main" id="{D8C5791B-E23C-491B-B72B-3890C6994202}"/>
                </a:ext>
              </a:extLst>
            </p:cNvPr>
            <p:cNvSpPr/>
            <p:nvPr/>
          </p:nvSpPr>
          <p:spPr>
            <a:xfrm>
              <a:off x="6999105" y="47640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5" name="Forme libre : forme 1604">
              <a:extLst>
                <a:ext uri="{FF2B5EF4-FFF2-40B4-BE49-F238E27FC236}">
                  <a16:creationId xmlns:a16="http://schemas.microsoft.com/office/drawing/2014/main" id="{19896681-71A1-4588-A617-0F1F118E7FD8}"/>
                </a:ext>
              </a:extLst>
            </p:cNvPr>
            <p:cNvSpPr/>
            <p:nvPr/>
          </p:nvSpPr>
          <p:spPr>
            <a:xfrm>
              <a:off x="7108928" y="44673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6" name="Forme libre : forme 1605">
              <a:extLst>
                <a:ext uri="{FF2B5EF4-FFF2-40B4-BE49-F238E27FC236}">
                  <a16:creationId xmlns:a16="http://schemas.microsoft.com/office/drawing/2014/main" id="{D020D166-921A-407F-8C3E-4C30DFB987F7}"/>
                </a:ext>
              </a:extLst>
            </p:cNvPr>
            <p:cNvSpPr/>
            <p:nvPr/>
          </p:nvSpPr>
          <p:spPr>
            <a:xfrm>
              <a:off x="7108928" y="44656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7" name="Forme libre : forme 1606">
              <a:extLst>
                <a:ext uri="{FF2B5EF4-FFF2-40B4-BE49-F238E27FC236}">
                  <a16:creationId xmlns:a16="http://schemas.microsoft.com/office/drawing/2014/main" id="{F8212761-49EE-410D-AA1C-EB6DFB46FD03}"/>
                </a:ext>
              </a:extLst>
            </p:cNvPr>
            <p:cNvSpPr/>
            <p:nvPr/>
          </p:nvSpPr>
          <p:spPr>
            <a:xfrm>
              <a:off x="8191540" y="671357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8" name="Forme libre : forme 1607">
              <a:extLst>
                <a:ext uri="{FF2B5EF4-FFF2-40B4-BE49-F238E27FC236}">
                  <a16:creationId xmlns:a16="http://schemas.microsoft.com/office/drawing/2014/main" id="{300D2C47-7AB0-4F33-AB14-0EEE94742262}"/>
                </a:ext>
              </a:extLst>
            </p:cNvPr>
            <p:cNvSpPr/>
            <p:nvPr/>
          </p:nvSpPr>
          <p:spPr>
            <a:xfrm>
              <a:off x="8191540" y="67118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09" name="Forme libre : forme 1608">
              <a:extLst>
                <a:ext uri="{FF2B5EF4-FFF2-40B4-BE49-F238E27FC236}">
                  <a16:creationId xmlns:a16="http://schemas.microsoft.com/office/drawing/2014/main" id="{950B67AA-25F6-4585-950A-AACFEE1E66DD}"/>
                </a:ext>
              </a:extLst>
            </p:cNvPr>
            <p:cNvSpPr/>
            <p:nvPr/>
          </p:nvSpPr>
          <p:spPr>
            <a:xfrm>
              <a:off x="5936972" y="542789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0" name="Forme libre : forme 1609">
              <a:extLst>
                <a:ext uri="{FF2B5EF4-FFF2-40B4-BE49-F238E27FC236}">
                  <a16:creationId xmlns:a16="http://schemas.microsoft.com/office/drawing/2014/main" id="{82214363-E17E-4897-AFCA-C04265809B43}"/>
                </a:ext>
              </a:extLst>
            </p:cNvPr>
            <p:cNvSpPr/>
            <p:nvPr/>
          </p:nvSpPr>
          <p:spPr>
            <a:xfrm>
              <a:off x="5936972" y="54261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1" name="Forme libre : forme 1610">
              <a:extLst>
                <a:ext uri="{FF2B5EF4-FFF2-40B4-BE49-F238E27FC236}">
                  <a16:creationId xmlns:a16="http://schemas.microsoft.com/office/drawing/2014/main" id="{5B20B581-7081-4795-99E9-B16611B6890D}"/>
                </a:ext>
              </a:extLst>
            </p:cNvPr>
            <p:cNvSpPr/>
            <p:nvPr/>
          </p:nvSpPr>
          <p:spPr>
            <a:xfrm>
              <a:off x="5816290" y="510280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2" name="Forme libre : forme 1611">
              <a:extLst>
                <a:ext uri="{FF2B5EF4-FFF2-40B4-BE49-F238E27FC236}">
                  <a16:creationId xmlns:a16="http://schemas.microsoft.com/office/drawing/2014/main" id="{82F1CA4A-9E79-4F25-B2F7-4ABAACAF4300}"/>
                </a:ext>
              </a:extLst>
            </p:cNvPr>
            <p:cNvSpPr/>
            <p:nvPr/>
          </p:nvSpPr>
          <p:spPr>
            <a:xfrm>
              <a:off x="5816290" y="51010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3" name="Forme libre : forme 1612">
              <a:extLst>
                <a:ext uri="{FF2B5EF4-FFF2-40B4-BE49-F238E27FC236}">
                  <a16:creationId xmlns:a16="http://schemas.microsoft.com/office/drawing/2014/main" id="{411147FE-2D27-4E01-9977-8DE87168BBC7}"/>
                </a:ext>
              </a:extLst>
            </p:cNvPr>
            <p:cNvSpPr/>
            <p:nvPr/>
          </p:nvSpPr>
          <p:spPr>
            <a:xfrm>
              <a:off x="5996408" y="512566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4" name="Forme libre : forme 1613">
              <a:extLst>
                <a:ext uri="{FF2B5EF4-FFF2-40B4-BE49-F238E27FC236}">
                  <a16:creationId xmlns:a16="http://schemas.microsoft.com/office/drawing/2014/main" id="{CE77111A-7875-481B-A50C-E7D2D8499172}"/>
                </a:ext>
              </a:extLst>
            </p:cNvPr>
            <p:cNvSpPr/>
            <p:nvPr/>
          </p:nvSpPr>
          <p:spPr>
            <a:xfrm>
              <a:off x="5996408" y="51239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5" name="Forme libre : forme 1614">
              <a:extLst>
                <a:ext uri="{FF2B5EF4-FFF2-40B4-BE49-F238E27FC236}">
                  <a16:creationId xmlns:a16="http://schemas.microsoft.com/office/drawing/2014/main" id="{537D5522-45C0-49D5-A44A-5ACB82D74B86}"/>
                </a:ext>
              </a:extLst>
            </p:cNvPr>
            <p:cNvSpPr/>
            <p:nvPr/>
          </p:nvSpPr>
          <p:spPr>
            <a:xfrm>
              <a:off x="5685512" y="493230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6" name="Forme libre : forme 1615">
              <a:extLst>
                <a:ext uri="{FF2B5EF4-FFF2-40B4-BE49-F238E27FC236}">
                  <a16:creationId xmlns:a16="http://schemas.microsoft.com/office/drawing/2014/main" id="{FE228256-D517-4D78-8B2C-793C145D8604}"/>
                </a:ext>
              </a:extLst>
            </p:cNvPr>
            <p:cNvSpPr/>
            <p:nvPr/>
          </p:nvSpPr>
          <p:spPr>
            <a:xfrm>
              <a:off x="5685512" y="49305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7" name="Forme libre : forme 1616">
              <a:extLst>
                <a:ext uri="{FF2B5EF4-FFF2-40B4-BE49-F238E27FC236}">
                  <a16:creationId xmlns:a16="http://schemas.microsoft.com/office/drawing/2014/main" id="{84A29BA9-CC22-4BBB-9491-551DEBE03F5A}"/>
                </a:ext>
              </a:extLst>
            </p:cNvPr>
            <p:cNvSpPr/>
            <p:nvPr/>
          </p:nvSpPr>
          <p:spPr>
            <a:xfrm>
              <a:off x="6940336" y="466722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8" name="Forme libre : forme 1617">
              <a:extLst>
                <a:ext uri="{FF2B5EF4-FFF2-40B4-BE49-F238E27FC236}">
                  <a16:creationId xmlns:a16="http://schemas.microsoft.com/office/drawing/2014/main" id="{C696E014-227F-433D-B625-98D8B5F9CC0A}"/>
                </a:ext>
              </a:extLst>
            </p:cNvPr>
            <p:cNvSpPr/>
            <p:nvPr/>
          </p:nvSpPr>
          <p:spPr>
            <a:xfrm>
              <a:off x="6940336" y="46655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19" name="Forme libre : forme 1618">
              <a:extLst>
                <a:ext uri="{FF2B5EF4-FFF2-40B4-BE49-F238E27FC236}">
                  <a16:creationId xmlns:a16="http://schemas.microsoft.com/office/drawing/2014/main" id="{380EF50D-973F-4BA1-822C-761F1E595790}"/>
                </a:ext>
              </a:extLst>
            </p:cNvPr>
            <p:cNvSpPr/>
            <p:nvPr/>
          </p:nvSpPr>
          <p:spPr>
            <a:xfrm>
              <a:off x="10197504" y="520786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0" name="Forme libre : forme 1619">
              <a:extLst>
                <a:ext uri="{FF2B5EF4-FFF2-40B4-BE49-F238E27FC236}">
                  <a16:creationId xmlns:a16="http://schemas.microsoft.com/office/drawing/2014/main" id="{D6B51018-B8B5-4E3D-A60F-E0E1093A3183}"/>
                </a:ext>
              </a:extLst>
            </p:cNvPr>
            <p:cNvSpPr/>
            <p:nvPr/>
          </p:nvSpPr>
          <p:spPr>
            <a:xfrm>
              <a:off x="10197504" y="52061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1" name="Forme libre : forme 1620">
              <a:extLst>
                <a:ext uri="{FF2B5EF4-FFF2-40B4-BE49-F238E27FC236}">
                  <a16:creationId xmlns:a16="http://schemas.microsoft.com/office/drawing/2014/main" id="{3284546D-779A-478E-ACED-1CC722089881}"/>
                </a:ext>
              </a:extLst>
            </p:cNvPr>
            <p:cNvSpPr/>
            <p:nvPr/>
          </p:nvSpPr>
          <p:spPr>
            <a:xfrm>
              <a:off x="6745073" y="5764982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2" name="Forme libre : forme 1621">
              <a:extLst>
                <a:ext uri="{FF2B5EF4-FFF2-40B4-BE49-F238E27FC236}">
                  <a16:creationId xmlns:a16="http://schemas.microsoft.com/office/drawing/2014/main" id="{C33021A4-89FB-4BD4-9591-FFBDDDEA8236}"/>
                </a:ext>
              </a:extLst>
            </p:cNvPr>
            <p:cNvSpPr/>
            <p:nvPr/>
          </p:nvSpPr>
          <p:spPr>
            <a:xfrm>
              <a:off x="6745073" y="576336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3" name="Forme libre : forme 1622">
              <a:extLst>
                <a:ext uri="{FF2B5EF4-FFF2-40B4-BE49-F238E27FC236}">
                  <a16:creationId xmlns:a16="http://schemas.microsoft.com/office/drawing/2014/main" id="{16F8364E-2FB7-4600-BB79-5FA2A913C6FA}"/>
                </a:ext>
              </a:extLst>
            </p:cNvPr>
            <p:cNvSpPr/>
            <p:nvPr/>
          </p:nvSpPr>
          <p:spPr>
            <a:xfrm>
              <a:off x="5264222" y="448091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4" name="Forme libre : forme 1623">
              <a:extLst>
                <a:ext uri="{FF2B5EF4-FFF2-40B4-BE49-F238E27FC236}">
                  <a16:creationId xmlns:a16="http://schemas.microsoft.com/office/drawing/2014/main" id="{23EC091C-C1C7-4290-BC95-7F7B94A301DE}"/>
                </a:ext>
              </a:extLst>
            </p:cNvPr>
            <p:cNvSpPr/>
            <p:nvPr/>
          </p:nvSpPr>
          <p:spPr>
            <a:xfrm>
              <a:off x="5264222" y="44792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5" name="Forme libre : forme 1624">
              <a:extLst>
                <a:ext uri="{FF2B5EF4-FFF2-40B4-BE49-F238E27FC236}">
                  <a16:creationId xmlns:a16="http://schemas.microsoft.com/office/drawing/2014/main" id="{AA7C8142-BD97-4B94-BE24-C54D09B080F5}"/>
                </a:ext>
              </a:extLst>
            </p:cNvPr>
            <p:cNvSpPr/>
            <p:nvPr/>
          </p:nvSpPr>
          <p:spPr>
            <a:xfrm>
              <a:off x="4043593" y="491859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6" name="Forme libre : forme 1625">
              <a:extLst>
                <a:ext uri="{FF2B5EF4-FFF2-40B4-BE49-F238E27FC236}">
                  <a16:creationId xmlns:a16="http://schemas.microsoft.com/office/drawing/2014/main" id="{ED3AAA0D-1B67-42EF-B415-90642F634980}"/>
                </a:ext>
              </a:extLst>
            </p:cNvPr>
            <p:cNvSpPr/>
            <p:nvPr/>
          </p:nvSpPr>
          <p:spPr>
            <a:xfrm>
              <a:off x="4043593" y="49169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7" name="Forme libre : forme 1626">
              <a:extLst>
                <a:ext uri="{FF2B5EF4-FFF2-40B4-BE49-F238E27FC236}">
                  <a16:creationId xmlns:a16="http://schemas.microsoft.com/office/drawing/2014/main" id="{DFE754C2-A365-4AA7-88C4-1F263E51A122}"/>
                </a:ext>
              </a:extLst>
            </p:cNvPr>
            <p:cNvSpPr/>
            <p:nvPr/>
          </p:nvSpPr>
          <p:spPr>
            <a:xfrm>
              <a:off x="4225330" y="51089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8" name="Forme libre : forme 1627">
              <a:extLst>
                <a:ext uri="{FF2B5EF4-FFF2-40B4-BE49-F238E27FC236}">
                  <a16:creationId xmlns:a16="http://schemas.microsoft.com/office/drawing/2014/main" id="{08A8FAA1-895D-4420-A4A1-C38A35B0B6E7}"/>
                </a:ext>
              </a:extLst>
            </p:cNvPr>
            <p:cNvSpPr/>
            <p:nvPr/>
          </p:nvSpPr>
          <p:spPr>
            <a:xfrm>
              <a:off x="4225330" y="51072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29" name="Forme libre : forme 1628">
              <a:extLst>
                <a:ext uri="{FF2B5EF4-FFF2-40B4-BE49-F238E27FC236}">
                  <a16:creationId xmlns:a16="http://schemas.microsoft.com/office/drawing/2014/main" id="{0F45D4F4-548B-4B84-8419-44515B8B89E3}"/>
                </a:ext>
              </a:extLst>
            </p:cNvPr>
            <p:cNvSpPr/>
            <p:nvPr/>
          </p:nvSpPr>
          <p:spPr>
            <a:xfrm>
              <a:off x="7235325" y="524748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0" name="Forme libre : forme 1629">
              <a:extLst>
                <a:ext uri="{FF2B5EF4-FFF2-40B4-BE49-F238E27FC236}">
                  <a16:creationId xmlns:a16="http://schemas.microsoft.com/office/drawing/2014/main" id="{6B461E48-3057-47E8-B5AA-03FFFE17E946}"/>
                </a:ext>
              </a:extLst>
            </p:cNvPr>
            <p:cNvSpPr/>
            <p:nvPr/>
          </p:nvSpPr>
          <p:spPr>
            <a:xfrm>
              <a:off x="7235325" y="524577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1" name="Forme libre : forme 1630">
              <a:extLst>
                <a:ext uri="{FF2B5EF4-FFF2-40B4-BE49-F238E27FC236}">
                  <a16:creationId xmlns:a16="http://schemas.microsoft.com/office/drawing/2014/main" id="{A09ADD3C-F114-4E77-A829-9F9F4248342C}"/>
                </a:ext>
              </a:extLst>
            </p:cNvPr>
            <p:cNvSpPr/>
            <p:nvPr/>
          </p:nvSpPr>
          <p:spPr>
            <a:xfrm>
              <a:off x="10314948" y="511823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2" name="Forme libre : forme 1631">
              <a:extLst>
                <a:ext uri="{FF2B5EF4-FFF2-40B4-BE49-F238E27FC236}">
                  <a16:creationId xmlns:a16="http://schemas.microsoft.com/office/drawing/2014/main" id="{A4B44092-5877-44A6-9DCF-E4D2FBBCA602}"/>
                </a:ext>
              </a:extLst>
            </p:cNvPr>
            <p:cNvSpPr/>
            <p:nvPr/>
          </p:nvSpPr>
          <p:spPr>
            <a:xfrm>
              <a:off x="10314948" y="51165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3" name="Forme libre : forme 1632">
              <a:extLst>
                <a:ext uri="{FF2B5EF4-FFF2-40B4-BE49-F238E27FC236}">
                  <a16:creationId xmlns:a16="http://schemas.microsoft.com/office/drawing/2014/main" id="{7618CA2C-666D-4D0B-8D8F-93966BA8437E}"/>
                </a:ext>
              </a:extLst>
            </p:cNvPr>
            <p:cNvSpPr/>
            <p:nvPr/>
          </p:nvSpPr>
          <p:spPr>
            <a:xfrm>
              <a:off x="5649889" y="357994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4" name="Forme libre : forme 1633">
              <a:extLst>
                <a:ext uri="{FF2B5EF4-FFF2-40B4-BE49-F238E27FC236}">
                  <a16:creationId xmlns:a16="http://schemas.microsoft.com/office/drawing/2014/main" id="{A0735C79-E678-4A20-82D2-7C2175E814CD}"/>
                </a:ext>
              </a:extLst>
            </p:cNvPr>
            <p:cNvSpPr/>
            <p:nvPr/>
          </p:nvSpPr>
          <p:spPr>
            <a:xfrm>
              <a:off x="5649889" y="357823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5" name="Forme libre : forme 1634">
              <a:extLst>
                <a:ext uri="{FF2B5EF4-FFF2-40B4-BE49-F238E27FC236}">
                  <a16:creationId xmlns:a16="http://schemas.microsoft.com/office/drawing/2014/main" id="{F90E43E9-6141-4B6B-BF7D-5C233D712516}"/>
                </a:ext>
              </a:extLst>
            </p:cNvPr>
            <p:cNvSpPr/>
            <p:nvPr/>
          </p:nvSpPr>
          <p:spPr>
            <a:xfrm>
              <a:off x="5856867" y="581384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6" name="Forme libre : forme 1635">
              <a:extLst>
                <a:ext uri="{FF2B5EF4-FFF2-40B4-BE49-F238E27FC236}">
                  <a16:creationId xmlns:a16="http://schemas.microsoft.com/office/drawing/2014/main" id="{E661C0C5-DB8C-41DF-B7EC-B23120B00961}"/>
                </a:ext>
              </a:extLst>
            </p:cNvPr>
            <p:cNvSpPr/>
            <p:nvPr/>
          </p:nvSpPr>
          <p:spPr>
            <a:xfrm>
              <a:off x="5856867" y="58121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7" name="Forme libre : forme 1636">
              <a:extLst>
                <a:ext uri="{FF2B5EF4-FFF2-40B4-BE49-F238E27FC236}">
                  <a16:creationId xmlns:a16="http://schemas.microsoft.com/office/drawing/2014/main" id="{2437AFA1-B74E-45DD-B097-CC4E84B0B94A}"/>
                </a:ext>
              </a:extLst>
            </p:cNvPr>
            <p:cNvSpPr/>
            <p:nvPr/>
          </p:nvSpPr>
          <p:spPr>
            <a:xfrm>
              <a:off x="7727863" y="574774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8" name="Forme libre : forme 1637">
              <a:extLst>
                <a:ext uri="{FF2B5EF4-FFF2-40B4-BE49-F238E27FC236}">
                  <a16:creationId xmlns:a16="http://schemas.microsoft.com/office/drawing/2014/main" id="{B2FD8831-DCC7-4ECB-92FF-B892FC8DA57B}"/>
                </a:ext>
              </a:extLst>
            </p:cNvPr>
            <p:cNvSpPr/>
            <p:nvPr/>
          </p:nvSpPr>
          <p:spPr>
            <a:xfrm>
              <a:off x="7727863" y="57460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39" name="Forme libre : forme 1638">
              <a:extLst>
                <a:ext uri="{FF2B5EF4-FFF2-40B4-BE49-F238E27FC236}">
                  <a16:creationId xmlns:a16="http://schemas.microsoft.com/office/drawing/2014/main" id="{BC669AF7-BD94-472E-9609-944EBB9F6D82}"/>
                </a:ext>
              </a:extLst>
            </p:cNvPr>
            <p:cNvSpPr/>
            <p:nvPr/>
          </p:nvSpPr>
          <p:spPr>
            <a:xfrm>
              <a:off x="6007172" y="42907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0" name="Forme libre : forme 1639">
              <a:extLst>
                <a:ext uri="{FF2B5EF4-FFF2-40B4-BE49-F238E27FC236}">
                  <a16:creationId xmlns:a16="http://schemas.microsoft.com/office/drawing/2014/main" id="{05C23868-2892-4813-9544-13022E7EBD03}"/>
                </a:ext>
              </a:extLst>
            </p:cNvPr>
            <p:cNvSpPr/>
            <p:nvPr/>
          </p:nvSpPr>
          <p:spPr>
            <a:xfrm>
              <a:off x="6007172" y="42890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1" name="Forme libre : forme 1640">
              <a:extLst>
                <a:ext uri="{FF2B5EF4-FFF2-40B4-BE49-F238E27FC236}">
                  <a16:creationId xmlns:a16="http://schemas.microsoft.com/office/drawing/2014/main" id="{D5C758E5-D7EC-4D0E-802B-73797CEB70AE}"/>
                </a:ext>
              </a:extLst>
            </p:cNvPr>
            <p:cNvSpPr/>
            <p:nvPr/>
          </p:nvSpPr>
          <p:spPr>
            <a:xfrm>
              <a:off x="4058261" y="466113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2" name="Forme libre : forme 1641">
              <a:extLst>
                <a:ext uri="{FF2B5EF4-FFF2-40B4-BE49-F238E27FC236}">
                  <a16:creationId xmlns:a16="http://schemas.microsoft.com/office/drawing/2014/main" id="{760623DA-E68C-405E-B32B-00045748C0CF}"/>
                </a:ext>
              </a:extLst>
            </p:cNvPr>
            <p:cNvSpPr/>
            <p:nvPr/>
          </p:nvSpPr>
          <p:spPr>
            <a:xfrm>
              <a:off x="4058261" y="46594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3" name="Forme libre : forme 1642">
              <a:extLst>
                <a:ext uri="{FF2B5EF4-FFF2-40B4-BE49-F238E27FC236}">
                  <a16:creationId xmlns:a16="http://schemas.microsoft.com/office/drawing/2014/main" id="{B3057060-68F4-4C1A-AA41-1E3B5F7FACF9}"/>
                </a:ext>
              </a:extLst>
            </p:cNvPr>
            <p:cNvSpPr/>
            <p:nvPr/>
          </p:nvSpPr>
          <p:spPr>
            <a:xfrm>
              <a:off x="9234622" y="54440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4" name="Forme libre : forme 1643">
              <a:extLst>
                <a:ext uri="{FF2B5EF4-FFF2-40B4-BE49-F238E27FC236}">
                  <a16:creationId xmlns:a16="http://schemas.microsoft.com/office/drawing/2014/main" id="{043979BC-B0E4-4F1D-AB00-EB45D339C05B}"/>
                </a:ext>
              </a:extLst>
            </p:cNvPr>
            <p:cNvSpPr/>
            <p:nvPr/>
          </p:nvSpPr>
          <p:spPr>
            <a:xfrm>
              <a:off x="9234622" y="5442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5" name="Forme libre : forme 1644">
              <a:extLst>
                <a:ext uri="{FF2B5EF4-FFF2-40B4-BE49-F238E27FC236}">
                  <a16:creationId xmlns:a16="http://schemas.microsoft.com/office/drawing/2014/main" id="{C9ED5302-66FB-4517-97F8-9FA1F2E1E205}"/>
                </a:ext>
              </a:extLst>
            </p:cNvPr>
            <p:cNvSpPr/>
            <p:nvPr/>
          </p:nvSpPr>
          <p:spPr>
            <a:xfrm>
              <a:off x="7264567" y="593681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6" name="Forme libre : forme 1645">
              <a:extLst>
                <a:ext uri="{FF2B5EF4-FFF2-40B4-BE49-F238E27FC236}">
                  <a16:creationId xmlns:a16="http://schemas.microsoft.com/office/drawing/2014/main" id="{B85BEB1C-7604-49B4-B0E6-1C88E5C2DB6C}"/>
                </a:ext>
              </a:extLst>
            </p:cNvPr>
            <p:cNvSpPr/>
            <p:nvPr/>
          </p:nvSpPr>
          <p:spPr>
            <a:xfrm>
              <a:off x="7264567" y="59350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7" name="Forme libre : forme 1646">
              <a:extLst>
                <a:ext uri="{FF2B5EF4-FFF2-40B4-BE49-F238E27FC236}">
                  <a16:creationId xmlns:a16="http://schemas.microsoft.com/office/drawing/2014/main" id="{DD32E605-3D15-4BC1-95A0-0DC0CCA5BA5C}"/>
                </a:ext>
              </a:extLst>
            </p:cNvPr>
            <p:cNvSpPr/>
            <p:nvPr/>
          </p:nvSpPr>
          <p:spPr>
            <a:xfrm>
              <a:off x="7406679" y="60374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8" name="Forme libre : forme 1647">
              <a:extLst>
                <a:ext uri="{FF2B5EF4-FFF2-40B4-BE49-F238E27FC236}">
                  <a16:creationId xmlns:a16="http://schemas.microsoft.com/office/drawing/2014/main" id="{E606935A-6DD3-478A-AFB4-441AC66E727D}"/>
                </a:ext>
              </a:extLst>
            </p:cNvPr>
            <p:cNvSpPr/>
            <p:nvPr/>
          </p:nvSpPr>
          <p:spPr>
            <a:xfrm>
              <a:off x="7406679" y="60357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49" name="Forme libre : forme 1648">
              <a:extLst>
                <a:ext uri="{FF2B5EF4-FFF2-40B4-BE49-F238E27FC236}">
                  <a16:creationId xmlns:a16="http://schemas.microsoft.com/office/drawing/2014/main" id="{3D6E8C21-8DE7-4F1C-B29D-E4190DB4CE6D}"/>
                </a:ext>
              </a:extLst>
            </p:cNvPr>
            <p:cNvSpPr/>
            <p:nvPr/>
          </p:nvSpPr>
          <p:spPr>
            <a:xfrm>
              <a:off x="10825678" y="486153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0" name="Forme libre : forme 1649">
              <a:extLst>
                <a:ext uri="{FF2B5EF4-FFF2-40B4-BE49-F238E27FC236}">
                  <a16:creationId xmlns:a16="http://schemas.microsoft.com/office/drawing/2014/main" id="{A22CC268-7683-40CA-B66C-E130012450F1}"/>
                </a:ext>
              </a:extLst>
            </p:cNvPr>
            <p:cNvSpPr/>
            <p:nvPr/>
          </p:nvSpPr>
          <p:spPr>
            <a:xfrm>
              <a:off x="10825678" y="48598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1" name="Forme libre : forme 1650">
              <a:extLst>
                <a:ext uri="{FF2B5EF4-FFF2-40B4-BE49-F238E27FC236}">
                  <a16:creationId xmlns:a16="http://schemas.microsoft.com/office/drawing/2014/main" id="{E28025DF-85A8-40C7-BBBF-FB70C0A50FD6}"/>
                </a:ext>
              </a:extLst>
            </p:cNvPr>
            <p:cNvSpPr/>
            <p:nvPr/>
          </p:nvSpPr>
          <p:spPr>
            <a:xfrm>
              <a:off x="5210500" y="594662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2" name="Forme libre : forme 1651">
              <a:extLst>
                <a:ext uri="{FF2B5EF4-FFF2-40B4-BE49-F238E27FC236}">
                  <a16:creationId xmlns:a16="http://schemas.microsoft.com/office/drawing/2014/main" id="{33DCDFF3-837D-4D57-8479-120F62F86990}"/>
                </a:ext>
              </a:extLst>
            </p:cNvPr>
            <p:cNvSpPr/>
            <p:nvPr/>
          </p:nvSpPr>
          <p:spPr>
            <a:xfrm>
              <a:off x="5210500" y="59449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3" name="Forme libre : forme 1652">
              <a:extLst>
                <a:ext uri="{FF2B5EF4-FFF2-40B4-BE49-F238E27FC236}">
                  <a16:creationId xmlns:a16="http://schemas.microsoft.com/office/drawing/2014/main" id="{5AB3006E-6BFF-48CB-A2EE-4FC99AF76573}"/>
                </a:ext>
              </a:extLst>
            </p:cNvPr>
            <p:cNvSpPr/>
            <p:nvPr/>
          </p:nvSpPr>
          <p:spPr>
            <a:xfrm>
              <a:off x="7449923" y="60213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4" name="Forme libre : forme 1653">
              <a:extLst>
                <a:ext uri="{FF2B5EF4-FFF2-40B4-BE49-F238E27FC236}">
                  <a16:creationId xmlns:a16="http://schemas.microsoft.com/office/drawing/2014/main" id="{6E2AFE48-187D-49EE-A3CE-E65D7FF0884A}"/>
                </a:ext>
              </a:extLst>
            </p:cNvPr>
            <p:cNvSpPr/>
            <p:nvPr/>
          </p:nvSpPr>
          <p:spPr>
            <a:xfrm>
              <a:off x="7449923" y="60195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5" name="Forme libre : forme 1654">
              <a:extLst>
                <a:ext uri="{FF2B5EF4-FFF2-40B4-BE49-F238E27FC236}">
                  <a16:creationId xmlns:a16="http://schemas.microsoft.com/office/drawing/2014/main" id="{D31A529A-A99A-4C95-9890-8AE59E3B9143}"/>
                </a:ext>
              </a:extLst>
            </p:cNvPr>
            <p:cNvSpPr/>
            <p:nvPr/>
          </p:nvSpPr>
          <p:spPr>
            <a:xfrm>
              <a:off x="9804980" y="471237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6" name="Forme libre : forme 1655">
              <a:extLst>
                <a:ext uri="{FF2B5EF4-FFF2-40B4-BE49-F238E27FC236}">
                  <a16:creationId xmlns:a16="http://schemas.microsoft.com/office/drawing/2014/main" id="{2730D9E7-9DAC-4F34-A422-98AC6478FDDB}"/>
                </a:ext>
              </a:extLst>
            </p:cNvPr>
            <p:cNvSpPr/>
            <p:nvPr/>
          </p:nvSpPr>
          <p:spPr>
            <a:xfrm>
              <a:off x="9804980" y="47107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7" name="Forme libre : forme 1656">
              <a:extLst>
                <a:ext uri="{FF2B5EF4-FFF2-40B4-BE49-F238E27FC236}">
                  <a16:creationId xmlns:a16="http://schemas.microsoft.com/office/drawing/2014/main" id="{580E1E5C-409A-4195-94BF-6F79D756B696}"/>
                </a:ext>
              </a:extLst>
            </p:cNvPr>
            <p:cNvSpPr/>
            <p:nvPr/>
          </p:nvSpPr>
          <p:spPr>
            <a:xfrm>
              <a:off x="8759611" y="56330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8" name="Forme libre : forme 1657">
              <a:extLst>
                <a:ext uri="{FF2B5EF4-FFF2-40B4-BE49-F238E27FC236}">
                  <a16:creationId xmlns:a16="http://schemas.microsoft.com/office/drawing/2014/main" id="{F2C883A1-90EA-4871-9F66-81C5C07941FA}"/>
                </a:ext>
              </a:extLst>
            </p:cNvPr>
            <p:cNvSpPr/>
            <p:nvPr/>
          </p:nvSpPr>
          <p:spPr>
            <a:xfrm>
              <a:off x="8759611" y="56313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59" name="Forme libre : forme 1658">
              <a:extLst>
                <a:ext uri="{FF2B5EF4-FFF2-40B4-BE49-F238E27FC236}">
                  <a16:creationId xmlns:a16="http://schemas.microsoft.com/office/drawing/2014/main" id="{494816EC-7175-48B3-99B5-C8387CD772F3}"/>
                </a:ext>
              </a:extLst>
            </p:cNvPr>
            <p:cNvSpPr/>
            <p:nvPr/>
          </p:nvSpPr>
          <p:spPr>
            <a:xfrm>
              <a:off x="10415056" y="43010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0" name="Forme libre : forme 1659">
              <a:extLst>
                <a:ext uri="{FF2B5EF4-FFF2-40B4-BE49-F238E27FC236}">
                  <a16:creationId xmlns:a16="http://schemas.microsoft.com/office/drawing/2014/main" id="{95BD99BF-687B-4EC4-86F5-58CF75C7790E}"/>
                </a:ext>
              </a:extLst>
            </p:cNvPr>
            <p:cNvSpPr/>
            <p:nvPr/>
          </p:nvSpPr>
          <p:spPr>
            <a:xfrm>
              <a:off x="10415056" y="4299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1" name="Forme libre : forme 1660">
              <a:extLst>
                <a:ext uri="{FF2B5EF4-FFF2-40B4-BE49-F238E27FC236}">
                  <a16:creationId xmlns:a16="http://schemas.microsoft.com/office/drawing/2014/main" id="{CCD5FC77-9C29-433E-89B1-F59EDC457E27}"/>
                </a:ext>
              </a:extLst>
            </p:cNvPr>
            <p:cNvSpPr/>
            <p:nvPr/>
          </p:nvSpPr>
          <p:spPr>
            <a:xfrm>
              <a:off x="5818100" y="50174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2" name="Forme libre : forme 1661">
              <a:extLst>
                <a:ext uri="{FF2B5EF4-FFF2-40B4-BE49-F238E27FC236}">
                  <a16:creationId xmlns:a16="http://schemas.microsoft.com/office/drawing/2014/main" id="{1E330AF1-FD34-4263-8CE2-D2862A807272}"/>
                </a:ext>
              </a:extLst>
            </p:cNvPr>
            <p:cNvSpPr/>
            <p:nvPr/>
          </p:nvSpPr>
          <p:spPr>
            <a:xfrm>
              <a:off x="5818100" y="50157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3" name="Forme libre : forme 1662">
              <a:extLst>
                <a:ext uri="{FF2B5EF4-FFF2-40B4-BE49-F238E27FC236}">
                  <a16:creationId xmlns:a16="http://schemas.microsoft.com/office/drawing/2014/main" id="{A23DFF91-BDC2-49E6-A603-DF9ACE897899}"/>
                </a:ext>
              </a:extLst>
            </p:cNvPr>
            <p:cNvSpPr/>
            <p:nvPr/>
          </p:nvSpPr>
          <p:spPr>
            <a:xfrm>
              <a:off x="8145820" y="726678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4" name="Forme libre : forme 1663">
              <a:extLst>
                <a:ext uri="{FF2B5EF4-FFF2-40B4-BE49-F238E27FC236}">
                  <a16:creationId xmlns:a16="http://schemas.microsoft.com/office/drawing/2014/main" id="{FDC75FD0-B3D8-4EDE-B603-B68A05893D44}"/>
                </a:ext>
              </a:extLst>
            </p:cNvPr>
            <p:cNvSpPr/>
            <p:nvPr/>
          </p:nvSpPr>
          <p:spPr>
            <a:xfrm>
              <a:off x="8145820" y="72650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5" name="Forme libre : forme 1664">
              <a:extLst>
                <a:ext uri="{FF2B5EF4-FFF2-40B4-BE49-F238E27FC236}">
                  <a16:creationId xmlns:a16="http://schemas.microsoft.com/office/drawing/2014/main" id="{854CAFB7-D4BC-4217-91F4-232653C3BF61}"/>
                </a:ext>
              </a:extLst>
            </p:cNvPr>
            <p:cNvSpPr/>
            <p:nvPr/>
          </p:nvSpPr>
          <p:spPr>
            <a:xfrm>
              <a:off x="9144420" y="575221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6" name="Forme libre : forme 1665">
              <a:extLst>
                <a:ext uri="{FF2B5EF4-FFF2-40B4-BE49-F238E27FC236}">
                  <a16:creationId xmlns:a16="http://schemas.microsoft.com/office/drawing/2014/main" id="{8E2031DF-122E-4920-A843-E72CC8945933}"/>
                </a:ext>
              </a:extLst>
            </p:cNvPr>
            <p:cNvSpPr/>
            <p:nvPr/>
          </p:nvSpPr>
          <p:spPr>
            <a:xfrm>
              <a:off x="9144420" y="57505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7" name="Forme libre : forme 1666">
              <a:extLst>
                <a:ext uri="{FF2B5EF4-FFF2-40B4-BE49-F238E27FC236}">
                  <a16:creationId xmlns:a16="http://schemas.microsoft.com/office/drawing/2014/main" id="{5EA08E06-A94B-4A3D-863A-FC0900E02845}"/>
                </a:ext>
              </a:extLst>
            </p:cNvPr>
            <p:cNvSpPr/>
            <p:nvPr/>
          </p:nvSpPr>
          <p:spPr>
            <a:xfrm>
              <a:off x="8655883" y="55329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8" name="Forme libre : forme 1667">
              <a:extLst>
                <a:ext uri="{FF2B5EF4-FFF2-40B4-BE49-F238E27FC236}">
                  <a16:creationId xmlns:a16="http://schemas.microsoft.com/office/drawing/2014/main" id="{B6E7033D-8FB1-4760-AB66-A97E60CAE69D}"/>
                </a:ext>
              </a:extLst>
            </p:cNvPr>
            <p:cNvSpPr/>
            <p:nvPr/>
          </p:nvSpPr>
          <p:spPr>
            <a:xfrm>
              <a:off x="8655883" y="553123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69" name="Forme libre : forme 1668">
              <a:extLst>
                <a:ext uri="{FF2B5EF4-FFF2-40B4-BE49-F238E27FC236}">
                  <a16:creationId xmlns:a16="http://schemas.microsoft.com/office/drawing/2014/main" id="{5862779D-CC5F-49DA-A440-C67B528BE76B}"/>
                </a:ext>
              </a:extLst>
            </p:cNvPr>
            <p:cNvSpPr/>
            <p:nvPr/>
          </p:nvSpPr>
          <p:spPr>
            <a:xfrm>
              <a:off x="9396261" y="518681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0" name="Forme libre : forme 1669">
              <a:extLst>
                <a:ext uri="{FF2B5EF4-FFF2-40B4-BE49-F238E27FC236}">
                  <a16:creationId xmlns:a16="http://schemas.microsoft.com/office/drawing/2014/main" id="{CF6D9281-B3BF-4F67-8F10-37AB22E3AFDB}"/>
                </a:ext>
              </a:extLst>
            </p:cNvPr>
            <p:cNvSpPr/>
            <p:nvPr/>
          </p:nvSpPr>
          <p:spPr>
            <a:xfrm>
              <a:off x="9396261" y="51851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1" name="Forme libre : forme 1670">
              <a:extLst>
                <a:ext uri="{FF2B5EF4-FFF2-40B4-BE49-F238E27FC236}">
                  <a16:creationId xmlns:a16="http://schemas.microsoft.com/office/drawing/2014/main" id="{58DAB5B5-4B30-4353-B115-D88A2CE9503D}"/>
                </a:ext>
              </a:extLst>
            </p:cNvPr>
            <p:cNvSpPr/>
            <p:nvPr/>
          </p:nvSpPr>
          <p:spPr>
            <a:xfrm>
              <a:off x="9192712" y="377130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2" name="Forme libre : forme 1671">
              <a:extLst>
                <a:ext uri="{FF2B5EF4-FFF2-40B4-BE49-F238E27FC236}">
                  <a16:creationId xmlns:a16="http://schemas.microsoft.com/office/drawing/2014/main" id="{4FE0174F-01DC-460C-9D41-AB2C0BB6B3C9}"/>
                </a:ext>
              </a:extLst>
            </p:cNvPr>
            <p:cNvSpPr/>
            <p:nvPr/>
          </p:nvSpPr>
          <p:spPr>
            <a:xfrm>
              <a:off x="9192712" y="37696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3" name="Forme libre : forme 1672">
              <a:extLst>
                <a:ext uri="{FF2B5EF4-FFF2-40B4-BE49-F238E27FC236}">
                  <a16:creationId xmlns:a16="http://schemas.microsoft.com/office/drawing/2014/main" id="{A4CE52BE-4481-4363-AF04-B1615F2C8CBF}"/>
                </a:ext>
              </a:extLst>
            </p:cNvPr>
            <p:cNvSpPr/>
            <p:nvPr/>
          </p:nvSpPr>
          <p:spPr>
            <a:xfrm>
              <a:off x="9454840" y="3558135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4" name="Forme libre : forme 1673">
              <a:extLst>
                <a:ext uri="{FF2B5EF4-FFF2-40B4-BE49-F238E27FC236}">
                  <a16:creationId xmlns:a16="http://schemas.microsoft.com/office/drawing/2014/main" id="{ECDF744B-2CD1-47DB-91B9-870831788E5B}"/>
                </a:ext>
              </a:extLst>
            </p:cNvPr>
            <p:cNvSpPr/>
            <p:nvPr/>
          </p:nvSpPr>
          <p:spPr>
            <a:xfrm>
              <a:off x="9454840" y="355642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5" name="Forme libre : forme 1674">
              <a:extLst>
                <a:ext uri="{FF2B5EF4-FFF2-40B4-BE49-F238E27FC236}">
                  <a16:creationId xmlns:a16="http://schemas.microsoft.com/office/drawing/2014/main" id="{3BC6A071-91DA-4DBE-8127-5A6333B14973}"/>
                </a:ext>
              </a:extLst>
            </p:cNvPr>
            <p:cNvSpPr/>
            <p:nvPr/>
          </p:nvSpPr>
          <p:spPr>
            <a:xfrm>
              <a:off x="11569390" y="429470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6" name="Forme libre : forme 1675">
              <a:extLst>
                <a:ext uri="{FF2B5EF4-FFF2-40B4-BE49-F238E27FC236}">
                  <a16:creationId xmlns:a16="http://schemas.microsoft.com/office/drawing/2014/main" id="{E333F598-E08C-4245-9519-CA9F862E4B7B}"/>
                </a:ext>
              </a:extLst>
            </p:cNvPr>
            <p:cNvSpPr/>
            <p:nvPr/>
          </p:nvSpPr>
          <p:spPr>
            <a:xfrm>
              <a:off x="11569390" y="42929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7" name="Forme libre : forme 1676">
              <a:extLst>
                <a:ext uri="{FF2B5EF4-FFF2-40B4-BE49-F238E27FC236}">
                  <a16:creationId xmlns:a16="http://schemas.microsoft.com/office/drawing/2014/main" id="{8C7726F5-BE80-420B-94F2-9F5FF959A7D8}"/>
                </a:ext>
              </a:extLst>
            </p:cNvPr>
            <p:cNvSpPr/>
            <p:nvPr/>
          </p:nvSpPr>
          <p:spPr>
            <a:xfrm>
              <a:off x="5927352" y="391170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8" name="Forme libre : forme 1677">
              <a:extLst>
                <a:ext uri="{FF2B5EF4-FFF2-40B4-BE49-F238E27FC236}">
                  <a16:creationId xmlns:a16="http://schemas.microsoft.com/office/drawing/2014/main" id="{7243E52B-BA3E-4C91-B93E-250E5D0E5B47}"/>
                </a:ext>
              </a:extLst>
            </p:cNvPr>
            <p:cNvSpPr/>
            <p:nvPr/>
          </p:nvSpPr>
          <p:spPr>
            <a:xfrm>
              <a:off x="5927352" y="39099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79" name="Forme libre : forme 1678">
              <a:extLst>
                <a:ext uri="{FF2B5EF4-FFF2-40B4-BE49-F238E27FC236}">
                  <a16:creationId xmlns:a16="http://schemas.microsoft.com/office/drawing/2014/main" id="{C546985C-5076-4F53-9F41-7FB77CA1D7EF}"/>
                </a:ext>
              </a:extLst>
            </p:cNvPr>
            <p:cNvSpPr/>
            <p:nvPr/>
          </p:nvSpPr>
          <p:spPr>
            <a:xfrm>
              <a:off x="5993360" y="579365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0" name="Forme libre : forme 1679">
              <a:extLst>
                <a:ext uri="{FF2B5EF4-FFF2-40B4-BE49-F238E27FC236}">
                  <a16:creationId xmlns:a16="http://schemas.microsoft.com/office/drawing/2014/main" id="{784EA278-1AA4-4D65-AA7A-A37A3889AA34}"/>
                </a:ext>
              </a:extLst>
            </p:cNvPr>
            <p:cNvSpPr/>
            <p:nvPr/>
          </p:nvSpPr>
          <p:spPr>
            <a:xfrm>
              <a:off x="5993360" y="57919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1" name="Forme libre : forme 1680">
              <a:extLst>
                <a:ext uri="{FF2B5EF4-FFF2-40B4-BE49-F238E27FC236}">
                  <a16:creationId xmlns:a16="http://schemas.microsoft.com/office/drawing/2014/main" id="{E584C23E-063F-483B-A7E0-226E81917DB5}"/>
                </a:ext>
              </a:extLst>
            </p:cNvPr>
            <p:cNvSpPr/>
            <p:nvPr/>
          </p:nvSpPr>
          <p:spPr>
            <a:xfrm>
              <a:off x="8485576" y="67533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2" name="Forme libre : forme 1681">
              <a:extLst>
                <a:ext uri="{FF2B5EF4-FFF2-40B4-BE49-F238E27FC236}">
                  <a16:creationId xmlns:a16="http://schemas.microsoft.com/office/drawing/2014/main" id="{774D47B8-F257-4D78-B77D-43EF7270308F}"/>
                </a:ext>
              </a:extLst>
            </p:cNvPr>
            <p:cNvSpPr/>
            <p:nvPr/>
          </p:nvSpPr>
          <p:spPr>
            <a:xfrm>
              <a:off x="8485576" y="67516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3" name="Forme libre : forme 1682">
              <a:extLst>
                <a:ext uri="{FF2B5EF4-FFF2-40B4-BE49-F238E27FC236}">
                  <a16:creationId xmlns:a16="http://schemas.microsoft.com/office/drawing/2014/main" id="{008B11EC-AE4C-48D5-A242-39029DD40100}"/>
                </a:ext>
              </a:extLst>
            </p:cNvPr>
            <p:cNvSpPr/>
            <p:nvPr/>
          </p:nvSpPr>
          <p:spPr>
            <a:xfrm>
              <a:off x="7537458" y="384798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4" name="Forme libre : forme 1683">
              <a:extLst>
                <a:ext uri="{FF2B5EF4-FFF2-40B4-BE49-F238E27FC236}">
                  <a16:creationId xmlns:a16="http://schemas.microsoft.com/office/drawing/2014/main" id="{D6C4ED40-49FB-41C2-BD90-23A9E90C4C5F}"/>
                </a:ext>
              </a:extLst>
            </p:cNvPr>
            <p:cNvSpPr/>
            <p:nvPr/>
          </p:nvSpPr>
          <p:spPr>
            <a:xfrm>
              <a:off x="7537458" y="38463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5" name="Forme libre : forme 1684">
              <a:extLst>
                <a:ext uri="{FF2B5EF4-FFF2-40B4-BE49-F238E27FC236}">
                  <a16:creationId xmlns:a16="http://schemas.microsoft.com/office/drawing/2014/main" id="{368A6CD8-FFAC-4A86-94F5-8C6219108865}"/>
                </a:ext>
              </a:extLst>
            </p:cNvPr>
            <p:cNvSpPr/>
            <p:nvPr/>
          </p:nvSpPr>
          <p:spPr>
            <a:xfrm>
              <a:off x="10151880" y="516547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6" name="Forme libre : forme 1685">
              <a:extLst>
                <a:ext uri="{FF2B5EF4-FFF2-40B4-BE49-F238E27FC236}">
                  <a16:creationId xmlns:a16="http://schemas.microsoft.com/office/drawing/2014/main" id="{BD58C72B-3C95-4784-B454-483A48A2B50B}"/>
                </a:ext>
              </a:extLst>
            </p:cNvPr>
            <p:cNvSpPr/>
            <p:nvPr/>
          </p:nvSpPr>
          <p:spPr>
            <a:xfrm>
              <a:off x="10151880" y="51637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7" name="Forme libre : forme 1686">
              <a:extLst>
                <a:ext uri="{FF2B5EF4-FFF2-40B4-BE49-F238E27FC236}">
                  <a16:creationId xmlns:a16="http://schemas.microsoft.com/office/drawing/2014/main" id="{9C19387B-7084-49CF-88A2-89C11419E2B5}"/>
                </a:ext>
              </a:extLst>
            </p:cNvPr>
            <p:cNvSpPr/>
            <p:nvPr/>
          </p:nvSpPr>
          <p:spPr>
            <a:xfrm>
              <a:off x="4366966" y="613521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8" name="Forme libre : forme 1687">
              <a:extLst>
                <a:ext uri="{FF2B5EF4-FFF2-40B4-BE49-F238E27FC236}">
                  <a16:creationId xmlns:a16="http://schemas.microsoft.com/office/drawing/2014/main" id="{91842864-1D15-49AD-8291-C5ADA552262B}"/>
                </a:ext>
              </a:extLst>
            </p:cNvPr>
            <p:cNvSpPr/>
            <p:nvPr/>
          </p:nvSpPr>
          <p:spPr>
            <a:xfrm>
              <a:off x="4366966" y="613350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89" name="Forme libre : forme 1688">
              <a:extLst>
                <a:ext uri="{FF2B5EF4-FFF2-40B4-BE49-F238E27FC236}">
                  <a16:creationId xmlns:a16="http://schemas.microsoft.com/office/drawing/2014/main" id="{633E14EC-3A68-41AE-A97D-85DFDC3DBB8D}"/>
                </a:ext>
              </a:extLst>
            </p:cNvPr>
            <p:cNvSpPr/>
            <p:nvPr/>
          </p:nvSpPr>
          <p:spPr>
            <a:xfrm>
              <a:off x="4006064" y="606425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0" name="Forme libre : forme 1689">
              <a:extLst>
                <a:ext uri="{FF2B5EF4-FFF2-40B4-BE49-F238E27FC236}">
                  <a16:creationId xmlns:a16="http://schemas.microsoft.com/office/drawing/2014/main" id="{77983654-02DE-4C70-8E44-51BD5247CA90}"/>
                </a:ext>
              </a:extLst>
            </p:cNvPr>
            <p:cNvSpPr/>
            <p:nvPr/>
          </p:nvSpPr>
          <p:spPr>
            <a:xfrm>
              <a:off x="4006064" y="606254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1" name="Forme libre : forme 1690">
              <a:extLst>
                <a:ext uri="{FF2B5EF4-FFF2-40B4-BE49-F238E27FC236}">
                  <a16:creationId xmlns:a16="http://schemas.microsoft.com/office/drawing/2014/main" id="{26EC73AB-3B55-4F05-8D26-21FBAD87A6A3}"/>
                </a:ext>
              </a:extLst>
            </p:cNvPr>
            <p:cNvSpPr/>
            <p:nvPr/>
          </p:nvSpPr>
          <p:spPr>
            <a:xfrm>
              <a:off x="10749478" y="485563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2" name="Forme libre : forme 1691">
              <a:extLst>
                <a:ext uri="{FF2B5EF4-FFF2-40B4-BE49-F238E27FC236}">
                  <a16:creationId xmlns:a16="http://schemas.microsoft.com/office/drawing/2014/main" id="{A8EE83F3-5245-4254-B3C2-7EAD0A13050F}"/>
                </a:ext>
              </a:extLst>
            </p:cNvPr>
            <p:cNvSpPr/>
            <p:nvPr/>
          </p:nvSpPr>
          <p:spPr>
            <a:xfrm>
              <a:off x="10749478" y="48539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3" name="Forme libre : forme 1692">
              <a:extLst>
                <a:ext uri="{FF2B5EF4-FFF2-40B4-BE49-F238E27FC236}">
                  <a16:creationId xmlns:a16="http://schemas.microsoft.com/office/drawing/2014/main" id="{5BC6C20A-F4DA-4DD5-B4FE-CA2EB67702FD}"/>
                </a:ext>
              </a:extLst>
            </p:cNvPr>
            <p:cNvSpPr/>
            <p:nvPr/>
          </p:nvSpPr>
          <p:spPr>
            <a:xfrm>
              <a:off x="10133497" y="48201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4" name="Forme libre : forme 1693">
              <a:extLst>
                <a:ext uri="{FF2B5EF4-FFF2-40B4-BE49-F238E27FC236}">
                  <a16:creationId xmlns:a16="http://schemas.microsoft.com/office/drawing/2014/main" id="{01DA5204-0218-4E3A-AF5E-4C11585FC608}"/>
                </a:ext>
              </a:extLst>
            </p:cNvPr>
            <p:cNvSpPr/>
            <p:nvPr/>
          </p:nvSpPr>
          <p:spPr>
            <a:xfrm>
              <a:off x="10133497" y="48183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5" name="Forme libre : forme 1694">
              <a:extLst>
                <a:ext uri="{FF2B5EF4-FFF2-40B4-BE49-F238E27FC236}">
                  <a16:creationId xmlns:a16="http://schemas.microsoft.com/office/drawing/2014/main" id="{FF4AFC9B-8DFA-4D1B-A78C-EB1E6D410BA5}"/>
                </a:ext>
              </a:extLst>
            </p:cNvPr>
            <p:cNvSpPr/>
            <p:nvPr/>
          </p:nvSpPr>
          <p:spPr>
            <a:xfrm>
              <a:off x="9314061" y="52151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6" name="Forme libre : forme 1695">
              <a:extLst>
                <a:ext uri="{FF2B5EF4-FFF2-40B4-BE49-F238E27FC236}">
                  <a16:creationId xmlns:a16="http://schemas.microsoft.com/office/drawing/2014/main" id="{3944F855-B361-4873-A5B1-9053A369060F}"/>
                </a:ext>
              </a:extLst>
            </p:cNvPr>
            <p:cNvSpPr/>
            <p:nvPr/>
          </p:nvSpPr>
          <p:spPr>
            <a:xfrm>
              <a:off x="9314061" y="52134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7" name="Forme libre : forme 1696">
              <a:extLst>
                <a:ext uri="{FF2B5EF4-FFF2-40B4-BE49-F238E27FC236}">
                  <a16:creationId xmlns:a16="http://schemas.microsoft.com/office/drawing/2014/main" id="{DAF22615-4D11-4B84-AA40-B167031BAC97}"/>
                </a:ext>
              </a:extLst>
            </p:cNvPr>
            <p:cNvSpPr/>
            <p:nvPr/>
          </p:nvSpPr>
          <p:spPr>
            <a:xfrm>
              <a:off x="5828768" y="552552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8" name="Forme libre : forme 1697">
              <a:extLst>
                <a:ext uri="{FF2B5EF4-FFF2-40B4-BE49-F238E27FC236}">
                  <a16:creationId xmlns:a16="http://schemas.microsoft.com/office/drawing/2014/main" id="{BCCC9FFE-EF2D-4D62-B4E9-80338F47CD95}"/>
                </a:ext>
              </a:extLst>
            </p:cNvPr>
            <p:cNvSpPr/>
            <p:nvPr/>
          </p:nvSpPr>
          <p:spPr>
            <a:xfrm>
              <a:off x="5828768" y="55238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99" name="Forme libre : forme 1698">
              <a:extLst>
                <a:ext uri="{FF2B5EF4-FFF2-40B4-BE49-F238E27FC236}">
                  <a16:creationId xmlns:a16="http://schemas.microsoft.com/office/drawing/2014/main" id="{15A96FF7-2350-483D-8EB0-27E0A2A6045D}"/>
                </a:ext>
              </a:extLst>
            </p:cNvPr>
            <p:cNvSpPr/>
            <p:nvPr/>
          </p:nvSpPr>
          <p:spPr>
            <a:xfrm>
              <a:off x="9679059" y="394161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0" name="Forme libre : forme 1699">
              <a:extLst>
                <a:ext uri="{FF2B5EF4-FFF2-40B4-BE49-F238E27FC236}">
                  <a16:creationId xmlns:a16="http://schemas.microsoft.com/office/drawing/2014/main" id="{78384689-C73F-4A8A-8D18-A9FF3BA22D25}"/>
                </a:ext>
              </a:extLst>
            </p:cNvPr>
            <p:cNvSpPr/>
            <p:nvPr/>
          </p:nvSpPr>
          <p:spPr>
            <a:xfrm>
              <a:off x="9679059" y="39398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1" name="Forme libre : forme 1700">
              <a:extLst>
                <a:ext uri="{FF2B5EF4-FFF2-40B4-BE49-F238E27FC236}">
                  <a16:creationId xmlns:a16="http://schemas.microsoft.com/office/drawing/2014/main" id="{8582B972-4596-42A0-929F-44DC6E46D9A9}"/>
                </a:ext>
              </a:extLst>
            </p:cNvPr>
            <p:cNvSpPr/>
            <p:nvPr/>
          </p:nvSpPr>
          <p:spPr>
            <a:xfrm>
              <a:off x="10753384" y="505822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2" name="Forme libre : forme 1701">
              <a:extLst>
                <a:ext uri="{FF2B5EF4-FFF2-40B4-BE49-F238E27FC236}">
                  <a16:creationId xmlns:a16="http://schemas.microsoft.com/office/drawing/2014/main" id="{658E571C-F893-406F-A076-A5EB3BA8AE7D}"/>
                </a:ext>
              </a:extLst>
            </p:cNvPr>
            <p:cNvSpPr/>
            <p:nvPr/>
          </p:nvSpPr>
          <p:spPr>
            <a:xfrm>
              <a:off x="10753384" y="50565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3" name="Forme libre : forme 1702">
              <a:extLst>
                <a:ext uri="{FF2B5EF4-FFF2-40B4-BE49-F238E27FC236}">
                  <a16:creationId xmlns:a16="http://schemas.microsoft.com/office/drawing/2014/main" id="{F02FF2F2-93C4-447D-ADE6-2642CDC2787F}"/>
                </a:ext>
              </a:extLst>
            </p:cNvPr>
            <p:cNvSpPr/>
            <p:nvPr/>
          </p:nvSpPr>
          <p:spPr>
            <a:xfrm>
              <a:off x="8838097" y="577841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4" name="Forme libre : forme 1703">
              <a:extLst>
                <a:ext uri="{FF2B5EF4-FFF2-40B4-BE49-F238E27FC236}">
                  <a16:creationId xmlns:a16="http://schemas.microsoft.com/office/drawing/2014/main" id="{A1C6F484-7EC7-463E-93E0-5A6903767126}"/>
                </a:ext>
              </a:extLst>
            </p:cNvPr>
            <p:cNvSpPr/>
            <p:nvPr/>
          </p:nvSpPr>
          <p:spPr>
            <a:xfrm>
              <a:off x="8838097" y="57766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5" name="Forme libre : forme 1704">
              <a:extLst>
                <a:ext uri="{FF2B5EF4-FFF2-40B4-BE49-F238E27FC236}">
                  <a16:creationId xmlns:a16="http://schemas.microsoft.com/office/drawing/2014/main" id="{B2A947AC-D09B-44EC-8E33-F6445C67731B}"/>
                </a:ext>
              </a:extLst>
            </p:cNvPr>
            <p:cNvSpPr/>
            <p:nvPr/>
          </p:nvSpPr>
          <p:spPr>
            <a:xfrm>
              <a:off x="5624266" y="52547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6" name="Forme libre : forme 1705">
              <a:extLst>
                <a:ext uri="{FF2B5EF4-FFF2-40B4-BE49-F238E27FC236}">
                  <a16:creationId xmlns:a16="http://schemas.microsoft.com/office/drawing/2014/main" id="{5A0A81B6-ED6E-4805-90E1-5516709B2D8E}"/>
                </a:ext>
              </a:extLst>
            </p:cNvPr>
            <p:cNvSpPr/>
            <p:nvPr/>
          </p:nvSpPr>
          <p:spPr>
            <a:xfrm>
              <a:off x="5624266" y="52530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7" name="Forme libre : forme 1706">
              <a:extLst>
                <a:ext uri="{FF2B5EF4-FFF2-40B4-BE49-F238E27FC236}">
                  <a16:creationId xmlns:a16="http://schemas.microsoft.com/office/drawing/2014/main" id="{E52C0681-FF72-4CC1-B102-F1C8A389F317}"/>
                </a:ext>
              </a:extLst>
            </p:cNvPr>
            <p:cNvSpPr/>
            <p:nvPr/>
          </p:nvSpPr>
          <p:spPr>
            <a:xfrm>
              <a:off x="9961951" y="51470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8" name="Forme libre : forme 1707">
              <a:extLst>
                <a:ext uri="{FF2B5EF4-FFF2-40B4-BE49-F238E27FC236}">
                  <a16:creationId xmlns:a16="http://schemas.microsoft.com/office/drawing/2014/main" id="{9E1D5CCA-CBFA-4345-91EA-7618EB36846D}"/>
                </a:ext>
              </a:extLst>
            </p:cNvPr>
            <p:cNvSpPr/>
            <p:nvPr/>
          </p:nvSpPr>
          <p:spPr>
            <a:xfrm>
              <a:off x="9961951" y="51452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09" name="Forme libre : forme 1708">
              <a:extLst>
                <a:ext uri="{FF2B5EF4-FFF2-40B4-BE49-F238E27FC236}">
                  <a16:creationId xmlns:a16="http://schemas.microsoft.com/office/drawing/2014/main" id="{B0865BF4-AFE2-4785-B5C4-C92F28DDCF57}"/>
                </a:ext>
              </a:extLst>
            </p:cNvPr>
            <p:cNvSpPr/>
            <p:nvPr/>
          </p:nvSpPr>
          <p:spPr>
            <a:xfrm>
              <a:off x="8764945" y="425669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0" name="Forme libre : forme 1709">
              <a:extLst>
                <a:ext uri="{FF2B5EF4-FFF2-40B4-BE49-F238E27FC236}">
                  <a16:creationId xmlns:a16="http://schemas.microsoft.com/office/drawing/2014/main" id="{7DBFCA72-D494-45FB-85F8-27AC5E3BB9B1}"/>
                </a:ext>
              </a:extLst>
            </p:cNvPr>
            <p:cNvSpPr/>
            <p:nvPr/>
          </p:nvSpPr>
          <p:spPr>
            <a:xfrm>
              <a:off x="8764945" y="42550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1" name="Forme libre : forme 1710">
              <a:extLst>
                <a:ext uri="{FF2B5EF4-FFF2-40B4-BE49-F238E27FC236}">
                  <a16:creationId xmlns:a16="http://schemas.microsoft.com/office/drawing/2014/main" id="{F9BCC455-98B2-480E-82E9-771C0FBB0122}"/>
                </a:ext>
              </a:extLst>
            </p:cNvPr>
            <p:cNvSpPr/>
            <p:nvPr/>
          </p:nvSpPr>
          <p:spPr>
            <a:xfrm>
              <a:off x="11399655" y="4835247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2" name="Forme libre : forme 1711">
              <a:extLst>
                <a:ext uri="{FF2B5EF4-FFF2-40B4-BE49-F238E27FC236}">
                  <a16:creationId xmlns:a16="http://schemas.microsoft.com/office/drawing/2014/main" id="{7C135BA2-EEFE-4756-BB08-AD676F71D342}"/>
                </a:ext>
              </a:extLst>
            </p:cNvPr>
            <p:cNvSpPr/>
            <p:nvPr/>
          </p:nvSpPr>
          <p:spPr>
            <a:xfrm>
              <a:off x="11399655" y="483353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3" name="Forme libre : forme 1712">
              <a:extLst>
                <a:ext uri="{FF2B5EF4-FFF2-40B4-BE49-F238E27FC236}">
                  <a16:creationId xmlns:a16="http://schemas.microsoft.com/office/drawing/2014/main" id="{730B6CF1-3B26-4C82-A500-5EEEC6782163}"/>
                </a:ext>
              </a:extLst>
            </p:cNvPr>
            <p:cNvSpPr/>
            <p:nvPr/>
          </p:nvSpPr>
          <p:spPr>
            <a:xfrm>
              <a:off x="3939008" y="461769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4" name="Forme libre : forme 1713">
              <a:extLst>
                <a:ext uri="{FF2B5EF4-FFF2-40B4-BE49-F238E27FC236}">
                  <a16:creationId xmlns:a16="http://schemas.microsoft.com/office/drawing/2014/main" id="{9E90D87E-93E6-400F-B1D9-CF3B66C232B9}"/>
                </a:ext>
              </a:extLst>
            </p:cNvPr>
            <p:cNvSpPr/>
            <p:nvPr/>
          </p:nvSpPr>
          <p:spPr>
            <a:xfrm>
              <a:off x="3939008" y="46159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5" name="Forme libre : forme 1714">
              <a:extLst>
                <a:ext uri="{FF2B5EF4-FFF2-40B4-BE49-F238E27FC236}">
                  <a16:creationId xmlns:a16="http://schemas.microsoft.com/office/drawing/2014/main" id="{AA22505D-3EA5-4231-9180-3FFDBBAED7B8}"/>
                </a:ext>
              </a:extLst>
            </p:cNvPr>
            <p:cNvSpPr/>
            <p:nvPr/>
          </p:nvSpPr>
          <p:spPr>
            <a:xfrm>
              <a:off x="10632892" y="496516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6" name="Forme libre : forme 1715">
              <a:extLst>
                <a:ext uri="{FF2B5EF4-FFF2-40B4-BE49-F238E27FC236}">
                  <a16:creationId xmlns:a16="http://schemas.microsoft.com/office/drawing/2014/main" id="{BA8E0BA6-3D18-4CE2-B058-8CA640583711}"/>
                </a:ext>
              </a:extLst>
            </p:cNvPr>
            <p:cNvSpPr/>
            <p:nvPr/>
          </p:nvSpPr>
          <p:spPr>
            <a:xfrm>
              <a:off x="10632892" y="496345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7" name="Forme libre : forme 1716">
              <a:extLst>
                <a:ext uri="{FF2B5EF4-FFF2-40B4-BE49-F238E27FC236}">
                  <a16:creationId xmlns:a16="http://schemas.microsoft.com/office/drawing/2014/main" id="{DD91D8DC-8341-4D31-9F65-04A9F1B43604}"/>
                </a:ext>
              </a:extLst>
            </p:cNvPr>
            <p:cNvSpPr/>
            <p:nvPr/>
          </p:nvSpPr>
          <p:spPr>
            <a:xfrm>
              <a:off x="8080478" y="60095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8" name="Forme libre : forme 1717">
              <a:extLst>
                <a:ext uri="{FF2B5EF4-FFF2-40B4-BE49-F238E27FC236}">
                  <a16:creationId xmlns:a16="http://schemas.microsoft.com/office/drawing/2014/main" id="{031DBA48-14AB-40B1-960F-4F5C31A8C544}"/>
                </a:ext>
              </a:extLst>
            </p:cNvPr>
            <p:cNvSpPr/>
            <p:nvPr/>
          </p:nvSpPr>
          <p:spPr>
            <a:xfrm>
              <a:off x="8080478" y="60078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19" name="Forme libre : forme 1718">
              <a:extLst>
                <a:ext uri="{FF2B5EF4-FFF2-40B4-BE49-F238E27FC236}">
                  <a16:creationId xmlns:a16="http://schemas.microsoft.com/office/drawing/2014/main" id="{2AD6BA13-2D3C-438B-9A65-33D1E9FF2CD0}"/>
                </a:ext>
              </a:extLst>
            </p:cNvPr>
            <p:cNvSpPr/>
            <p:nvPr/>
          </p:nvSpPr>
          <p:spPr>
            <a:xfrm>
              <a:off x="11411847" y="443157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0" name="Forme libre : forme 1719">
              <a:extLst>
                <a:ext uri="{FF2B5EF4-FFF2-40B4-BE49-F238E27FC236}">
                  <a16:creationId xmlns:a16="http://schemas.microsoft.com/office/drawing/2014/main" id="{864DA677-AC1E-4A45-9B71-A40960D858C5}"/>
                </a:ext>
              </a:extLst>
            </p:cNvPr>
            <p:cNvSpPr/>
            <p:nvPr/>
          </p:nvSpPr>
          <p:spPr>
            <a:xfrm>
              <a:off x="11411847" y="442986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1" name="Forme libre : forme 1720">
              <a:extLst>
                <a:ext uri="{FF2B5EF4-FFF2-40B4-BE49-F238E27FC236}">
                  <a16:creationId xmlns:a16="http://schemas.microsoft.com/office/drawing/2014/main" id="{D81A870F-BA6D-4E98-AC97-17AE066C9093}"/>
                </a:ext>
              </a:extLst>
            </p:cNvPr>
            <p:cNvSpPr/>
            <p:nvPr/>
          </p:nvSpPr>
          <p:spPr>
            <a:xfrm>
              <a:off x="7494500" y="5833657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2" name="Forme libre : forme 1721">
              <a:extLst>
                <a:ext uri="{FF2B5EF4-FFF2-40B4-BE49-F238E27FC236}">
                  <a16:creationId xmlns:a16="http://schemas.microsoft.com/office/drawing/2014/main" id="{A4CCE7CB-8A94-4243-892A-27515B532E5A}"/>
                </a:ext>
              </a:extLst>
            </p:cNvPr>
            <p:cNvSpPr/>
            <p:nvPr/>
          </p:nvSpPr>
          <p:spPr>
            <a:xfrm>
              <a:off x="7494500" y="583194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3" name="Forme libre : forme 1722">
              <a:extLst>
                <a:ext uri="{FF2B5EF4-FFF2-40B4-BE49-F238E27FC236}">
                  <a16:creationId xmlns:a16="http://schemas.microsoft.com/office/drawing/2014/main" id="{903A67C1-7D4B-4321-B489-F6154398EA42}"/>
                </a:ext>
              </a:extLst>
            </p:cNvPr>
            <p:cNvSpPr/>
            <p:nvPr/>
          </p:nvSpPr>
          <p:spPr>
            <a:xfrm>
              <a:off x="5720183" y="467160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4" name="Forme libre : forme 1723">
              <a:extLst>
                <a:ext uri="{FF2B5EF4-FFF2-40B4-BE49-F238E27FC236}">
                  <a16:creationId xmlns:a16="http://schemas.microsoft.com/office/drawing/2014/main" id="{6683F82C-047E-477E-87E2-2748734A142E}"/>
                </a:ext>
              </a:extLst>
            </p:cNvPr>
            <p:cNvSpPr/>
            <p:nvPr/>
          </p:nvSpPr>
          <p:spPr>
            <a:xfrm>
              <a:off x="5720183" y="46698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5" name="Forme libre : forme 1724">
              <a:extLst>
                <a:ext uri="{FF2B5EF4-FFF2-40B4-BE49-F238E27FC236}">
                  <a16:creationId xmlns:a16="http://schemas.microsoft.com/office/drawing/2014/main" id="{A73A3CBD-1C90-44EB-9431-988962D9BE07}"/>
                </a:ext>
              </a:extLst>
            </p:cNvPr>
            <p:cNvSpPr/>
            <p:nvPr/>
          </p:nvSpPr>
          <p:spPr>
            <a:xfrm>
              <a:off x="7984657" y="69537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6" name="Forme libre : forme 1725">
              <a:extLst>
                <a:ext uri="{FF2B5EF4-FFF2-40B4-BE49-F238E27FC236}">
                  <a16:creationId xmlns:a16="http://schemas.microsoft.com/office/drawing/2014/main" id="{391CB5F6-FEF2-43B4-8E8A-5DAB44C25E1E}"/>
                </a:ext>
              </a:extLst>
            </p:cNvPr>
            <p:cNvSpPr/>
            <p:nvPr/>
          </p:nvSpPr>
          <p:spPr>
            <a:xfrm>
              <a:off x="7984657" y="69519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7" name="Forme libre : forme 1726">
              <a:extLst>
                <a:ext uri="{FF2B5EF4-FFF2-40B4-BE49-F238E27FC236}">
                  <a16:creationId xmlns:a16="http://schemas.microsoft.com/office/drawing/2014/main" id="{05BAFCD1-49B0-45A1-AECC-DF1E95CD56A6}"/>
                </a:ext>
              </a:extLst>
            </p:cNvPr>
            <p:cNvSpPr/>
            <p:nvPr/>
          </p:nvSpPr>
          <p:spPr>
            <a:xfrm>
              <a:off x="8021614" y="6937986"/>
              <a:ext cx="19050" cy="19050"/>
            </a:xfrm>
            <a:custGeom>
              <a:avLst/>
              <a:gdLst>
                <a:gd name="connsiteX0" fmla="*/ 11072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2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2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8" name="Forme libre : forme 1727">
              <a:extLst>
                <a:ext uri="{FF2B5EF4-FFF2-40B4-BE49-F238E27FC236}">
                  <a16:creationId xmlns:a16="http://schemas.microsoft.com/office/drawing/2014/main" id="{BB8C5493-D658-491A-9BEF-E7EFD42DB456}"/>
                </a:ext>
              </a:extLst>
            </p:cNvPr>
            <p:cNvSpPr/>
            <p:nvPr/>
          </p:nvSpPr>
          <p:spPr>
            <a:xfrm>
              <a:off x="8021614" y="6936271"/>
              <a:ext cx="19050" cy="19050"/>
            </a:xfrm>
            <a:custGeom>
              <a:avLst/>
              <a:gdLst>
                <a:gd name="connsiteX0" fmla="*/ 11072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2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2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29" name="Forme libre : forme 1728">
              <a:extLst>
                <a:ext uri="{FF2B5EF4-FFF2-40B4-BE49-F238E27FC236}">
                  <a16:creationId xmlns:a16="http://schemas.microsoft.com/office/drawing/2014/main" id="{BE956F41-DE03-4BE4-9C37-52822730AC66}"/>
                </a:ext>
              </a:extLst>
            </p:cNvPr>
            <p:cNvSpPr/>
            <p:nvPr/>
          </p:nvSpPr>
          <p:spPr>
            <a:xfrm>
              <a:off x="5616170" y="518910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0" name="Forme libre : forme 1729">
              <a:extLst>
                <a:ext uri="{FF2B5EF4-FFF2-40B4-BE49-F238E27FC236}">
                  <a16:creationId xmlns:a16="http://schemas.microsoft.com/office/drawing/2014/main" id="{143C0F68-1A2C-4D7E-AF79-B704C2F825CD}"/>
                </a:ext>
              </a:extLst>
            </p:cNvPr>
            <p:cNvSpPr/>
            <p:nvPr/>
          </p:nvSpPr>
          <p:spPr>
            <a:xfrm>
              <a:off x="5616170" y="51873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1" name="Forme libre : forme 1730">
              <a:extLst>
                <a:ext uri="{FF2B5EF4-FFF2-40B4-BE49-F238E27FC236}">
                  <a16:creationId xmlns:a16="http://schemas.microsoft.com/office/drawing/2014/main" id="{2C287BC0-D09D-4C85-99E6-4FF4781D5988}"/>
                </a:ext>
              </a:extLst>
            </p:cNvPr>
            <p:cNvSpPr/>
            <p:nvPr/>
          </p:nvSpPr>
          <p:spPr>
            <a:xfrm>
              <a:off x="8930775" y="562544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2" name="Forme libre : forme 1731">
              <a:extLst>
                <a:ext uri="{FF2B5EF4-FFF2-40B4-BE49-F238E27FC236}">
                  <a16:creationId xmlns:a16="http://schemas.microsoft.com/office/drawing/2014/main" id="{0CA8E8C1-BBAA-452F-825B-BAECE2B48A88}"/>
                </a:ext>
              </a:extLst>
            </p:cNvPr>
            <p:cNvSpPr/>
            <p:nvPr/>
          </p:nvSpPr>
          <p:spPr>
            <a:xfrm>
              <a:off x="8930775" y="562372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3" name="Forme libre : forme 1732">
              <a:extLst>
                <a:ext uri="{FF2B5EF4-FFF2-40B4-BE49-F238E27FC236}">
                  <a16:creationId xmlns:a16="http://schemas.microsoft.com/office/drawing/2014/main" id="{E239D871-C1E0-4437-8881-4F4867F234F2}"/>
                </a:ext>
              </a:extLst>
            </p:cNvPr>
            <p:cNvSpPr/>
            <p:nvPr/>
          </p:nvSpPr>
          <p:spPr>
            <a:xfrm>
              <a:off x="8496054" y="700275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4" name="Forme libre : forme 1733">
              <a:extLst>
                <a:ext uri="{FF2B5EF4-FFF2-40B4-BE49-F238E27FC236}">
                  <a16:creationId xmlns:a16="http://schemas.microsoft.com/office/drawing/2014/main" id="{BB66544D-75E4-4B42-958C-6C600B6563C9}"/>
                </a:ext>
              </a:extLst>
            </p:cNvPr>
            <p:cNvSpPr/>
            <p:nvPr/>
          </p:nvSpPr>
          <p:spPr>
            <a:xfrm>
              <a:off x="8496054" y="70010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5" name="Forme libre : forme 1734">
              <a:extLst>
                <a:ext uri="{FF2B5EF4-FFF2-40B4-BE49-F238E27FC236}">
                  <a16:creationId xmlns:a16="http://schemas.microsoft.com/office/drawing/2014/main" id="{557C0001-A206-4CD0-B84A-59157A5C9E37}"/>
                </a:ext>
              </a:extLst>
            </p:cNvPr>
            <p:cNvSpPr/>
            <p:nvPr/>
          </p:nvSpPr>
          <p:spPr>
            <a:xfrm>
              <a:off x="8097719" y="68500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6" name="Forme libre : forme 1735">
              <a:extLst>
                <a:ext uri="{FF2B5EF4-FFF2-40B4-BE49-F238E27FC236}">
                  <a16:creationId xmlns:a16="http://schemas.microsoft.com/office/drawing/2014/main" id="{582F2C9D-F801-433A-A2C0-300724E67340}"/>
                </a:ext>
              </a:extLst>
            </p:cNvPr>
            <p:cNvSpPr/>
            <p:nvPr/>
          </p:nvSpPr>
          <p:spPr>
            <a:xfrm>
              <a:off x="8097719" y="68483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7" name="Forme libre : forme 1736">
              <a:extLst>
                <a:ext uri="{FF2B5EF4-FFF2-40B4-BE49-F238E27FC236}">
                  <a16:creationId xmlns:a16="http://schemas.microsoft.com/office/drawing/2014/main" id="{73373082-71F7-4152-9F87-06693FB2E8CC}"/>
                </a:ext>
              </a:extLst>
            </p:cNvPr>
            <p:cNvSpPr/>
            <p:nvPr/>
          </p:nvSpPr>
          <p:spPr>
            <a:xfrm>
              <a:off x="5912302" y="55022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8" name="Forme libre : forme 1737">
              <a:extLst>
                <a:ext uri="{FF2B5EF4-FFF2-40B4-BE49-F238E27FC236}">
                  <a16:creationId xmlns:a16="http://schemas.microsoft.com/office/drawing/2014/main" id="{13B233EC-6341-4968-BBAB-B82AFBE5CEE9}"/>
                </a:ext>
              </a:extLst>
            </p:cNvPr>
            <p:cNvSpPr/>
            <p:nvPr/>
          </p:nvSpPr>
          <p:spPr>
            <a:xfrm>
              <a:off x="5912302" y="55005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39" name="Forme libre : forme 1738">
              <a:extLst>
                <a:ext uri="{FF2B5EF4-FFF2-40B4-BE49-F238E27FC236}">
                  <a16:creationId xmlns:a16="http://schemas.microsoft.com/office/drawing/2014/main" id="{AC24B8D8-3F7F-4B90-A712-29A0F51E8465}"/>
                </a:ext>
              </a:extLst>
            </p:cNvPr>
            <p:cNvSpPr/>
            <p:nvPr/>
          </p:nvSpPr>
          <p:spPr>
            <a:xfrm>
              <a:off x="7354197" y="6062067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9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9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0" name="Forme libre : forme 1739">
              <a:extLst>
                <a:ext uri="{FF2B5EF4-FFF2-40B4-BE49-F238E27FC236}">
                  <a16:creationId xmlns:a16="http://schemas.microsoft.com/office/drawing/2014/main" id="{031D24CD-7E44-4A01-8DF4-091F5DC630EA}"/>
                </a:ext>
              </a:extLst>
            </p:cNvPr>
            <p:cNvSpPr/>
            <p:nvPr/>
          </p:nvSpPr>
          <p:spPr>
            <a:xfrm>
              <a:off x="7354197" y="606035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9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9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1" name="Forme libre : forme 1740">
              <a:extLst>
                <a:ext uri="{FF2B5EF4-FFF2-40B4-BE49-F238E27FC236}">
                  <a16:creationId xmlns:a16="http://schemas.microsoft.com/office/drawing/2014/main" id="{5857C50A-6E61-49A2-A92B-9D6D372BBF9D}"/>
                </a:ext>
              </a:extLst>
            </p:cNvPr>
            <p:cNvSpPr/>
            <p:nvPr/>
          </p:nvSpPr>
          <p:spPr>
            <a:xfrm>
              <a:off x="6339784" y="492516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2" name="Forme libre : forme 1741">
              <a:extLst>
                <a:ext uri="{FF2B5EF4-FFF2-40B4-BE49-F238E27FC236}">
                  <a16:creationId xmlns:a16="http://schemas.microsoft.com/office/drawing/2014/main" id="{C60E52C0-2750-4B63-826E-A0EA83EB76FA}"/>
                </a:ext>
              </a:extLst>
            </p:cNvPr>
            <p:cNvSpPr/>
            <p:nvPr/>
          </p:nvSpPr>
          <p:spPr>
            <a:xfrm>
              <a:off x="6339784" y="49234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3" name="Forme libre : forme 1742">
              <a:extLst>
                <a:ext uri="{FF2B5EF4-FFF2-40B4-BE49-F238E27FC236}">
                  <a16:creationId xmlns:a16="http://schemas.microsoft.com/office/drawing/2014/main" id="{245BBF24-A708-4FC8-B199-1ABB1AB00025}"/>
                </a:ext>
              </a:extLst>
            </p:cNvPr>
            <p:cNvSpPr/>
            <p:nvPr/>
          </p:nvSpPr>
          <p:spPr>
            <a:xfrm>
              <a:off x="7230658" y="6283714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4" name="Forme libre : forme 1743">
              <a:extLst>
                <a:ext uri="{FF2B5EF4-FFF2-40B4-BE49-F238E27FC236}">
                  <a16:creationId xmlns:a16="http://schemas.microsoft.com/office/drawing/2014/main" id="{CA92E769-2702-4FF0-85F4-9C9FE775B5A9}"/>
                </a:ext>
              </a:extLst>
            </p:cNvPr>
            <p:cNvSpPr/>
            <p:nvPr/>
          </p:nvSpPr>
          <p:spPr>
            <a:xfrm>
              <a:off x="7230658" y="628199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5" name="Forme libre : forme 1744">
              <a:extLst>
                <a:ext uri="{FF2B5EF4-FFF2-40B4-BE49-F238E27FC236}">
                  <a16:creationId xmlns:a16="http://schemas.microsoft.com/office/drawing/2014/main" id="{4B0DEFF9-FC92-4BFB-8F21-70609104B122}"/>
                </a:ext>
              </a:extLst>
            </p:cNvPr>
            <p:cNvSpPr/>
            <p:nvPr/>
          </p:nvSpPr>
          <p:spPr>
            <a:xfrm>
              <a:off x="9826220" y="538045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6" name="Forme libre : forme 1745">
              <a:extLst>
                <a:ext uri="{FF2B5EF4-FFF2-40B4-BE49-F238E27FC236}">
                  <a16:creationId xmlns:a16="http://schemas.microsoft.com/office/drawing/2014/main" id="{04CC2C0A-0CBC-42EC-8C35-FEDD4D133EA5}"/>
                </a:ext>
              </a:extLst>
            </p:cNvPr>
            <p:cNvSpPr/>
            <p:nvPr/>
          </p:nvSpPr>
          <p:spPr>
            <a:xfrm>
              <a:off x="9826220" y="53787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7" name="Forme libre : forme 1746">
              <a:extLst>
                <a:ext uri="{FF2B5EF4-FFF2-40B4-BE49-F238E27FC236}">
                  <a16:creationId xmlns:a16="http://schemas.microsoft.com/office/drawing/2014/main" id="{5524BB6D-7F8D-4226-94E9-9ECE2A36B18F}"/>
                </a:ext>
              </a:extLst>
            </p:cNvPr>
            <p:cNvSpPr/>
            <p:nvPr/>
          </p:nvSpPr>
          <p:spPr>
            <a:xfrm>
              <a:off x="9832697" y="532921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8" name="Forme libre : forme 1747">
              <a:extLst>
                <a:ext uri="{FF2B5EF4-FFF2-40B4-BE49-F238E27FC236}">
                  <a16:creationId xmlns:a16="http://schemas.microsoft.com/office/drawing/2014/main" id="{97DEF7C2-81C3-45A9-A415-B2EA0453BBB7}"/>
                </a:ext>
              </a:extLst>
            </p:cNvPr>
            <p:cNvSpPr/>
            <p:nvPr/>
          </p:nvSpPr>
          <p:spPr>
            <a:xfrm>
              <a:off x="9832697" y="53274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49" name="Forme libre : forme 1748">
              <a:extLst>
                <a:ext uri="{FF2B5EF4-FFF2-40B4-BE49-F238E27FC236}">
                  <a16:creationId xmlns:a16="http://schemas.microsoft.com/office/drawing/2014/main" id="{5542EAE9-3630-4F19-818E-C193209D8CC1}"/>
                </a:ext>
              </a:extLst>
            </p:cNvPr>
            <p:cNvSpPr/>
            <p:nvPr/>
          </p:nvSpPr>
          <p:spPr>
            <a:xfrm>
              <a:off x="8688078" y="58989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0" name="Forme libre : forme 1749">
              <a:extLst>
                <a:ext uri="{FF2B5EF4-FFF2-40B4-BE49-F238E27FC236}">
                  <a16:creationId xmlns:a16="http://schemas.microsoft.com/office/drawing/2014/main" id="{2006BDCC-AA21-4C2C-8E36-CFD5028E5691}"/>
                </a:ext>
              </a:extLst>
            </p:cNvPr>
            <p:cNvSpPr/>
            <p:nvPr/>
          </p:nvSpPr>
          <p:spPr>
            <a:xfrm>
              <a:off x="8688078" y="58971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1" name="Forme libre : forme 1750">
              <a:extLst>
                <a:ext uri="{FF2B5EF4-FFF2-40B4-BE49-F238E27FC236}">
                  <a16:creationId xmlns:a16="http://schemas.microsoft.com/office/drawing/2014/main" id="{AF0F8615-EC35-4E76-B0F4-FC681B361473}"/>
                </a:ext>
              </a:extLst>
            </p:cNvPr>
            <p:cNvSpPr/>
            <p:nvPr/>
          </p:nvSpPr>
          <p:spPr>
            <a:xfrm>
              <a:off x="5629410" y="365367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2" name="Forme libre : forme 1751">
              <a:extLst>
                <a:ext uri="{FF2B5EF4-FFF2-40B4-BE49-F238E27FC236}">
                  <a16:creationId xmlns:a16="http://schemas.microsoft.com/office/drawing/2014/main" id="{588E769C-3FD9-43AD-8F71-4E50D076A567}"/>
                </a:ext>
              </a:extLst>
            </p:cNvPr>
            <p:cNvSpPr/>
            <p:nvPr/>
          </p:nvSpPr>
          <p:spPr>
            <a:xfrm>
              <a:off x="5629410" y="36519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3" name="Forme libre : forme 1752">
              <a:extLst>
                <a:ext uri="{FF2B5EF4-FFF2-40B4-BE49-F238E27FC236}">
                  <a16:creationId xmlns:a16="http://schemas.microsoft.com/office/drawing/2014/main" id="{65EB7E9C-87FB-4F9F-BB80-8F3553BCD8F0}"/>
                </a:ext>
              </a:extLst>
            </p:cNvPr>
            <p:cNvSpPr/>
            <p:nvPr/>
          </p:nvSpPr>
          <p:spPr>
            <a:xfrm>
              <a:off x="8688745" y="445272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4" name="Forme libre : forme 1753">
              <a:extLst>
                <a:ext uri="{FF2B5EF4-FFF2-40B4-BE49-F238E27FC236}">
                  <a16:creationId xmlns:a16="http://schemas.microsoft.com/office/drawing/2014/main" id="{1BE0CE86-D6FE-42CA-A0D5-F99FB949BFCB}"/>
                </a:ext>
              </a:extLst>
            </p:cNvPr>
            <p:cNvSpPr/>
            <p:nvPr/>
          </p:nvSpPr>
          <p:spPr>
            <a:xfrm>
              <a:off x="8688745" y="44510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5" name="Forme libre : forme 1754">
              <a:extLst>
                <a:ext uri="{FF2B5EF4-FFF2-40B4-BE49-F238E27FC236}">
                  <a16:creationId xmlns:a16="http://schemas.microsoft.com/office/drawing/2014/main" id="{C0435301-F11B-46A4-865B-72DC3CC4C3C7}"/>
                </a:ext>
              </a:extLst>
            </p:cNvPr>
            <p:cNvSpPr/>
            <p:nvPr/>
          </p:nvSpPr>
          <p:spPr>
            <a:xfrm>
              <a:off x="5652270" y="53725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6" name="Forme libre : forme 1755">
              <a:extLst>
                <a:ext uri="{FF2B5EF4-FFF2-40B4-BE49-F238E27FC236}">
                  <a16:creationId xmlns:a16="http://schemas.microsoft.com/office/drawing/2014/main" id="{2B2AA4D4-B0B6-4FC1-808F-162310D6D3EC}"/>
                </a:ext>
              </a:extLst>
            </p:cNvPr>
            <p:cNvSpPr/>
            <p:nvPr/>
          </p:nvSpPr>
          <p:spPr>
            <a:xfrm>
              <a:off x="5652270" y="53708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7" name="Forme libre : forme 1756">
              <a:extLst>
                <a:ext uri="{FF2B5EF4-FFF2-40B4-BE49-F238E27FC236}">
                  <a16:creationId xmlns:a16="http://schemas.microsoft.com/office/drawing/2014/main" id="{81296333-303E-4C0D-9E31-C978B701A003}"/>
                </a:ext>
              </a:extLst>
            </p:cNvPr>
            <p:cNvSpPr/>
            <p:nvPr/>
          </p:nvSpPr>
          <p:spPr>
            <a:xfrm>
              <a:off x="7212751" y="46959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8" name="Forme libre : forme 1757">
              <a:extLst>
                <a:ext uri="{FF2B5EF4-FFF2-40B4-BE49-F238E27FC236}">
                  <a16:creationId xmlns:a16="http://schemas.microsoft.com/office/drawing/2014/main" id="{51F84D9D-EC77-40DF-BA0B-B8B676D551EA}"/>
                </a:ext>
              </a:extLst>
            </p:cNvPr>
            <p:cNvSpPr/>
            <p:nvPr/>
          </p:nvSpPr>
          <p:spPr>
            <a:xfrm>
              <a:off x="7212751" y="46942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59" name="Forme libre : forme 1758">
              <a:extLst>
                <a:ext uri="{FF2B5EF4-FFF2-40B4-BE49-F238E27FC236}">
                  <a16:creationId xmlns:a16="http://schemas.microsoft.com/office/drawing/2014/main" id="{0363A17D-D79A-4002-98E2-C9A4D42A72C1}"/>
                </a:ext>
              </a:extLst>
            </p:cNvPr>
            <p:cNvSpPr/>
            <p:nvPr/>
          </p:nvSpPr>
          <p:spPr>
            <a:xfrm>
              <a:off x="8592923" y="588033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0" name="Forme libre : forme 1759">
              <a:extLst>
                <a:ext uri="{FF2B5EF4-FFF2-40B4-BE49-F238E27FC236}">
                  <a16:creationId xmlns:a16="http://schemas.microsoft.com/office/drawing/2014/main" id="{A7A135D2-25E9-4A19-A794-96F2B35B6B07}"/>
                </a:ext>
              </a:extLst>
            </p:cNvPr>
            <p:cNvSpPr/>
            <p:nvPr/>
          </p:nvSpPr>
          <p:spPr>
            <a:xfrm>
              <a:off x="8592923" y="58787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1" name="Forme libre : forme 1760">
              <a:extLst>
                <a:ext uri="{FF2B5EF4-FFF2-40B4-BE49-F238E27FC236}">
                  <a16:creationId xmlns:a16="http://schemas.microsoft.com/office/drawing/2014/main" id="{9E293595-7872-4872-8B1D-5BB67BFE6889}"/>
                </a:ext>
              </a:extLst>
            </p:cNvPr>
            <p:cNvSpPr/>
            <p:nvPr/>
          </p:nvSpPr>
          <p:spPr>
            <a:xfrm>
              <a:off x="5516920" y="512080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2" name="Forme libre : forme 1761">
              <a:extLst>
                <a:ext uri="{FF2B5EF4-FFF2-40B4-BE49-F238E27FC236}">
                  <a16:creationId xmlns:a16="http://schemas.microsoft.com/office/drawing/2014/main" id="{A6AD2466-6E5D-44D2-B3C8-01C5E2BF98BC}"/>
                </a:ext>
              </a:extLst>
            </p:cNvPr>
            <p:cNvSpPr/>
            <p:nvPr/>
          </p:nvSpPr>
          <p:spPr>
            <a:xfrm>
              <a:off x="5516920" y="51190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3" name="Forme libre : forme 1762">
              <a:extLst>
                <a:ext uri="{FF2B5EF4-FFF2-40B4-BE49-F238E27FC236}">
                  <a16:creationId xmlns:a16="http://schemas.microsoft.com/office/drawing/2014/main" id="{68FDBB09-8081-4726-B245-49CBCF70DEB4}"/>
                </a:ext>
              </a:extLst>
            </p:cNvPr>
            <p:cNvSpPr/>
            <p:nvPr/>
          </p:nvSpPr>
          <p:spPr>
            <a:xfrm>
              <a:off x="7261042" y="356432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4" name="Forme libre : forme 1763">
              <a:extLst>
                <a:ext uri="{FF2B5EF4-FFF2-40B4-BE49-F238E27FC236}">
                  <a16:creationId xmlns:a16="http://schemas.microsoft.com/office/drawing/2014/main" id="{1B03B195-F052-4F2A-8D9C-4A2D913F77A6}"/>
                </a:ext>
              </a:extLst>
            </p:cNvPr>
            <p:cNvSpPr/>
            <p:nvPr/>
          </p:nvSpPr>
          <p:spPr>
            <a:xfrm>
              <a:off x="7261042" y="35626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5" name="Forme libre : forme 1764">
              <a:extLst>
                <a:ext uri="{FF2B5EF4-FFF2-40B4-BE49-F238E27FC236}">
                  <a16:creationId xmlns:a16="http://schemas.microsoft.com/office/drawing/2014/main" id="{AC7156F7-41BD-4270-89FA-8C7A6C166305}"/>
                </a:ext>
              </a:extLst>
            </p:cNvPr>
            <p:cNvSpPr/>
            <p:nvPr/>
          </p:nvSpPr>
          <p:spPr>
            <a:xfrm>
              <a:off x="7173508" y="485143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6" name="Forme libre : forme 1765">
              <a:extLst>
                <a:ext uri="{FF2B5EF4-FFF2-40B4-BE49-F238E27FC236}">
                  <a16:creationId xmlns:a16="http://schemas.microsoft.com/office/drawing/2014/main" id="{57B33A90-A16B-4D0A-9D34-9D13407CEFD4}"/>
                </a:ext>
              </a:extLst>
            </p:cNvPr>
            <p:cNvSpPr/>
            <p:nvPr/>
          </p:nvSpPr>
          <p:spPr>
            <a:xfrm>
              <a:off x="7173508" y="48497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7" name="Forme libre : forme 1766">
              <a:extLst>
                <a:ext uri="{FF2B5EF4-FFF2-40B4-BE49-F238E27FC236}">
                  <a16:creationId xmlns:a16="http://schemas.microsoft.com/office/drawing/2014/main" id="{9907E203-D361-45EE-95F5-045B571F3590}"/>
                </a:ext>
              </a:extLst>
            </p:cNvPr>
            <p:cNvSpPr/>
            <p:nvPr/>
          </p:nvSpPr>
          <p:spPr>
            <a:xfrm>
              <a:off x="5987931" y="548313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8" name="Forme libre : forme 1767">
              <a:extLst>
                <a:ext uri="{FF2B5EF4-FFF2-40B4-BE49-F238E27FC236}">
                  <a16:creationId xmlns:a16="http://schemas.microsoft.com/office/drawing/2014/main" id="{E772D7C9-E32C-4C23-87F2-A93449AD6E05}"/>
                </a:ext>
              </a:extLst>
            </p:cNvPr>
            <p:cNvSpPr/>
            <p:nvPr/>
          </p:nvSpPr>
          <p:spPr>
            <a:xfrm>
              <a:off x="5987931" y="54814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69" name="Forme libre : forme 1768">
              <a:extLst>
                <a:ext uri="{FF2B5EF4-FFF2-40B4-BE49-F238E27FC236}">
                  <a16:creationId xmlns:a16="http://schemas.microsoft.com/office/drawing/2014/main" id="{CB91EAEF-9880-48AB-AB77-EB08800D0FE9}"/>
                </a:ext>
              </a:extLst>
            </p:cNvPr>
            <p:cNvSpPr/>
            <p:nvPr/>
          </p:nvSpPr>
          <p:spPr>
            <a:xfrm>
              <a:off x="5539589" y="48000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0" name="Forme libre : forme 1769">
              <a:extLst>
                <a:ext uri="{FF2B5EF4-FFF2-40B4-BE49-F238E27FC236}">
                  <a16:creationId xmlns:a16="http://schemas.microsoft.com/office/drawing/2014/main" id="{D87E6083-8209-4851-BC96-F3EACD33265D}"/>
                </a:ext>
              </a:extLst>
            </p:cNvPr>
            <p:cNvSpPr/>
            <p:nvPr/>
          </p:nvSpPr>
          <p:spPr>
            <a:xfrm>
              <a:off x="5539589" y="47982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1" name="Forme libre : forme 1770">
              <a:extLst>
                <a:ext uri="{FF2B5EF4-FFF2-40B4-BE49-F238E27FC236}">
                  <a16:creationId xmlns:a16="http://schemas.microsoft.com/office/drawing/2014/main" id="{7B4BB07C-6798-4B7E-8E9E-59CF92708321}"/>
                </a:ext>
              </a:extLst>
            </p:cNvPr>
            <p:cNvSpPr/>
            <p:nvPr/>
          </p:nvSpPr>
          <p:spPr>
            <a:xfrm>
              <a:off x="10868255" y="46985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2" name="Forme libre : forme 1771">
              <a:extLst>
                <a:ext uri="{FF2B5EF4-FFF2-40B4-BE49-F238E27FC236}">
                  <a16:creationId xmlns:a16="http://schemas.microsoft.com/office/drawing/2014/main" id="{A2DB662E-A145-4749-A9C5-179EC043038A}"/>
                </a:ext>
              </a:extLst>
            </p:cNvPr>
            <p:cNvSpPr/>
            <p:nvPr/>
          </p:nvSpPr>
          <p:spPr>
            <a:xfrm>
              <a:off x="10868255" y="46968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3" name="Forme libre : forme 1772">
              <a:extLst>
                <a:ext uri="{FF2B5EF4-FFF2-40B4-BE49-F238E27FC236}">
                  <a16:creationId xmlns:a16="http://schemas.microsoft.com/office/drawing/2014/main" id="{DE1438E1-9A12-4FE1-989F-5141F4AE7CC3}"/>
                </a:ext>
              </a:extLst>
            </p:cNvPr>
            <p:cNvSpPr/>
            <p:nvPr/>
          </p:nvSpPr>
          <p:spPr>
            <a:xfrm>
              <a:off x="6020792" y="55001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4" name="Forme libre : forme 1773">
              <a:extLst>
                <a:ext uri="{FF2B5EF4-FFF2-40B4-BE49-F238E27FC236}">
                  <a16:creationId xmlns:a16="http://schemas.microsoft.com/office/drawing/2014/main" id="{8547DF02-7822-4F94-BD51-792C8E6128A4}"/>
                </a:ext>
              </a:extLst>
            </p:cNvPr>
            <p:cNvSpPr/>
            <p:nvPr/>
          </p:nvSpPr>
          <p:spPr>
            <a:xfrm>
              <a:off x="6020792" y="54984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5" name="Forme libre : forme 1774">
              <a:extLst>
                <a:ext uri="{FF2B5EF4-FFF2-40B4-BE49-F238E27FC236}">
                  <a16:creationId xmlns:a16="http://schemas.microsoft.com/office/drawing/2014/main" id="{69C65BFD-A295-4660-A71E-663DC1180952}"/>
                </a:ext>
              </a:extLst>
            </p:cNvPr>
            <p:cNvSpPr/>
            <p:nvPr/>
          </p:nvSpPr>
          <p:spPr>
            <a:xfrm>
              <a:off x="5674463" y="373425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6" name="Forme libre : forme 1775">
              <a:extLst>
                <a:ext uri="{FF2B5EF4-FFF2-40B4-BE49-F238E27FC236}">
                  <a16:creationId xmlns:a16="http://schemas.microsoft.com/office/drawing/2014/main" id="{C37A462B-1376-4B64-8E5A-144343CD4AAE}"/>
                </a:ext>
              </a:extLst>
            </p:cNvPr>
            <p:cNvSpPr/>
            <p:nvPr/>
          </p:nvSpPr>
          <p:spPr>
            <a:xfrm>
              <a:off x="5674463" y="37325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7" name="Forme libre : forme 1776">
              <a:extLst>
                <a:ext uri="{FF2B5EF4-FFF2-40B4-BE49-F238E27FC236}">
                  <a16:creationId xmlns:a16="http://schemas.microsoft.com/office/drawing/2014/main" id="{8404BC6E-C50D-453A-856F-72A8206BF2D3}"/>
                </a:ext>
              </a:extLst>
            </p:cNvPr>
            <p:cNvSpPr/>
            <p:nvPr/>
          </p:nvSpPr>
          <p:spPr>
            <a:xfrm>
              <a:off x="6112708" y="52896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8" name="Forme libre : forme 1777">
              <a:extLst>
                <a:ext uri="{FF2B5EF4-FFF2-40B4-BE49-F238E27FC236}">
                  <a16:creationId xmlns:a16="http://schemas.microsoft.com/office/drawing/2014/main" id="{B7CA141C-286A-44DD-BA5A-878A568D6E21}"/>
                </a:ext>
              </a:extLst>
            </p:cNvPr>
            <p:cNvSpPr/>
            <p:nvPr/>
          </p:nvSpPr>
          <p:spPr>
            <a:xfrm>
              <a:off x="6112708" y="52880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79" name="Forme libre : forme 1778">
              <a:extLst>
                <a:ext uri="{FF2B5EF4-FFF2-40B4-BE49-F238E27FC236}">
                  <a16:creationId xmlns:a16="http://schemas.microsoft.com/office/drawing/2014/main" id="{100F9439-C716-4312-BCA6-78C88655C931}"/>
                </a:ext>
              </a:extLst>
            </p:cNvPr>
            <p:cNvSpPr/>
            <p:nvPr/>
          </p:nvSpPr>
          <p:spPr>
            <a:xfrm>
              <a:off x="7657759" y="392932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0" name="Forme libre : forme 1779">
              <a:extLst>
                <a:ext uri="{FF2B5EF4-FFF2-40B4-BE49-F238E27FC236}">
                  <a16:creationId xmlns:a16="http://schemas.microsoft.com/office/drawing/2014/main" id="{E71EBE22-E42E-4037-B020-5031AB202866}"/>
                </a:ext>
              </a:extLst>
            </p:cNvPr>
            <p:cNvSpPr/>
            <p:nvPr/>
          </p:nvSpPr>
          <p:spPr>
            <a:xfrm>
              <a:off x="7657759" y="39276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1" name="Forme libre : forme 1780">
              <a:extLst>
                <a:ext uri="{FF2B5EF4-FFF2-40B4-BE49-F238E27FC236}">
                  <a16:creationId xmlns:a16="http://schemas.microsoft.com/office/drawing/2014/main" id="{1DD9F575-9039-4FBA-AC21-D7ED245A2AB9}"/>
                </a:ext>
              </a:extLst>
            </p:cNvPr>
            <p:cNvSpPr/>
            <p:nvPr/>
          </p:nvSpPr>
          <p:spPr>
            <a:xfrm>
              <a:off x="4270764" y="514642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2" name="Forme libre : forme 1781">
              <a:extLst>
                <a:ext uri="{FF2B5EF4-FFF2-40B4-BE49-F238E27FC236}">
                  <a16:creationId xmlns:a16="http://schemas.microsoft.com/office/drawing/2014/main" id="{F07A27FC-1B4F-444F-A230-9E8D18B3279F}"/>
                </a:ext>
              </a:extLst>
            </p:cNvPr>
            <p:cNvSpPr/>
            <p:nvPr/>
          </p:nvSpPr>
          <p:spPr>
            <a:xfrm>
              <a:off x="4270764" y="51447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3" name="Forme libre : forme 1782">
              <a:extLst>
                <a:ext uri="{FF2B5EF4-FFF2-40B4-BE49-F238E27FC236}">
                  <a16:creationId xmlns:a16="http://schemas.microsoft.com/office/drawing/2014/main" id="{70009DB5-793C-4EEB-882C-1D2A8AE6CBE3}"/>
                </a:ext>
              </a:extLst>
            </p:cNvPr>
            <p:cNvSpPr/>
            <p:nvPr/>
          </p:nvSpPr>
          <p:spPr>
            <a:xfrm>
              <a:off x="5680750" y="557991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4" name="Forme libre : forme 1783">
              <a:extLst>
                <a:ext uri="{FF2B5EF4-FFF2-40B4-BE49-F238E27FC236}">
                  <a16:creationId xmlns:a16="http://schemas.microsoft.com/office/drawing/2014/main" id="{C79E7D29-E3A6-46E7-83C7-1A8BEF6FF01D}"/>
                </a:ext>
              </a:extLst>
            </p:cNvPr>
            <p:cNvSpPr/>
            <p:nvPr/>
          </p:nvSpPr>
          <p:spPr>
            <a:xfrm>
              <a:off x="5680750" y="55781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5" name="Forme libre : forme 1784">
              <a:extLst>
                <a:ext uri="{FF2B5EF4-FFF2-40B4-BE49-F238E27FC236}">
                  <a16:creationId xmlns:a16="http://schemas.microsoft.com/office/drawing/2014/main" id="{77C7F2B6-9C84-4204-AEDC-BCC0E8905167}"/>
                </a:ext>
              </a:extLst>
            </p:cNvPr>
            <p:cNvSpPr/>
            <p:nvPr/>
          </p:nvSpPr>
          <p:spPr>
            <a:xfrm>
              <a:off x="6844895" y="72185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6" name="Forme libre : forme 1785">
              <a:extLst>
                <a:ext uri="{FF2B5EF4-FFF2-40B4-BE49-F238E27FC236}">
                  <a16:creationId xmlns:a16="http://schemas.microsoft.com/office/drawing/2014/main" id="{0F7213C2-C327-4865-8134-B09BC58405C0}"/>
                </a:ext>
              </a:extLst>
            </p:cNvPr>
            <p:cNvSpPr/>
            <p:nvPr/>
          </p:nvSpPr>
          <p:spPr>
            <a:xfrm>
              <a:off x="6844895" y="72168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7" name="Forme libre : forme 1786">
              <a:extLst>
                <a:ext uri="{FF2B5EF4-FFF2-40B4-BE49-F238E27FC236}">
                  <a16:creationId xmlns:a16="http://schemas.microsoft.com/office/drawing/2014/main" id="{7E1E54F8-D076-437D-B8CF-7DCDF81D935B}"/>
                </a:ext>
              </a:extLst>
            </p:cNvPr>
            <p:cNvSpPr/>
            <p:nvPr/>
          </p:nvSpPr>
          <p:spPr>
            <a:xfrm>
              <a:off x="8532344" y="70422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8" name="Forme libre : forme 1787">
              <a:extLst>
                <a:ext uri="{FF2B5EF4-FFF2-40B4-BE49-F238E27FC236}">
                  <a16:creationId xmlns:a16="http://schemas.microsoft.com/office/drawing/2014/main" id="{4A90C905-A791-4E37-B306-FC56B195EA76}"/>
                </a:ext>
              </a:extLst>
            </p:cNvPr>
            <p:cNvSpPr/>
            <p:nvPr/>
          </p:nvSpPr>
          <p:spPr>
            <a:xfrm>
              <a:off x="8532344" y="70405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89" name="Forme libre : forme 1788">
              <a:extLst>
                <a:ext uri="{FF2B5EF4-FFF2-40B4-BE49-F238E27FC236}">
                  <a16:creationId xmlns:a16="http://schemas.microsoft.com/office/drawing/2014/main" id="{E0512283-1A15-4A37-B1FB-24214758358E}"/>
                </a:ext>
              </a:extLst>
            </p:cNvPr>
            <p:cNvSpPr/>
            <p:nvPr/>
          </p:nvSpPr>
          <p:spPr>
            <a:xfrm>
              <a:off x="6022983" y="54150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0" name="Forme libre : forme 1789">
              <a:extLst>
                <a:ext uri="{FF2B5EF4-FFF2-40B4-BE49-F238E27FC236}">
                  <a16:creationId xmlns:a16="http://schemas.microsoft.com/office/drawing/2014/main" id="{82DAF813-E496-4CF5-AEB9-E00E9CFC84FF}"/>
                </a:ext>
              </a:extLst>
            </p:cNvPr>
            <p:cNvSpPr/>
            <p:nvPr/>
          </p:nvSpPr>
          <p:spPr>
            <a:xfrm>
              <a:off x="6022983" y="54133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1" name="Forme libre : forme 1790">
              <a:extLst>
                <a:ext uri="{FF2B5EF4-FFF2-40B4-BE49-F238E27FC236}">
                  <a16:creationId xmlns:a16="http://schemas.microsoft.com/office/drawing/2014/main" id="{29D2AC04-AFCE-4BC3-B21D-83DF589D607A}"/>
                </a:ext>
              </a:extLst>
            </p:cNvPr>
            <p:cNvSpPr/>
            <p:nvPr/>
          </p:nvSpPr>
          <p:spPr>
            <a:xfrm>
              <a:off x="5388427" y="459988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2" name="Forme libre : forme 1791">
              <a:extLst>
                <a:ext uri="{FF2B5EF4-FFF2-40B4-BE49-F238E27FC236}">
                  <a16:creationId xmlns:a16="http://schemas.microsoft.com/office/drawing/2014/main" id="{AD84DC59-F7D4-48E5-9FD2-FE9F0B0F961C}"/>
                </a:ext>
              </a:extLst>
            </p:cNvPr>
            <p:cNvSpPr/>
            <p:nvPr/>
          </p:nvSpPr>
          <p:spPr>
            <a:xfrm>
              <a:off x="5388427" y="45981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3" name="Forme libre : forme 1792">
              <a:extLst>
                <a:ext uri="{FF2B5EF4-FFF2-40B4-BE49-F238E27FC236}">
                  <a16:creationId xmlns:a16="http://schemas.microsoft.com/office/drawing/2014/main" id="{221D2817-F672-4D90-ADCE-AD9F0848BE52}"/>
                </a:ext>
              </a:extLst>
            </p:cNvPr>
            <p:cNvSpPr/>
            <p:nvPr/>
          </p:nvSpPr>
          <p:spPr>
            <a:xfrm>
              <a:off x="8166298" y="364995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4" name="Forme libre : forme 1793">
              <a:extLst>
                <a:ext uri="{FF2B5EF4-FFF2-40B4-BE49-F238E27FC236}">
                  <a16:creationId xmlns:a16="http://schemas.microsoft.com/office/drawing/2014/main" id="{94F751B9-406E-4909-973B-D2429D1E68F8}"/>
                </a:ext>
              </a:extLst>
            </p:cNvPr>
            <p:cNvSpPr/>
            <p:nvPr/>
          </p:nvSpPr>
          <p:spPr>
            <a:xfrm>
              <a:off x="8166298" y="36482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5" name="Forme libre : forme 1794">
              <a:extLst>
                <a:ext uri="{FF2B5EF4-FFF2-40B4-BE49-F238E27FC236}">
                  <a16:creationId xmlns:a16="http://schemas.microsoft.com/office/drawing/2014/main" id="{FC304280-B5DD-4A71-9626-9BD54402D676}"/>
                </a:ext>
              </a:extLst>
            </p:cNvPr>
            <p:cNvSpPr/>
            <p:nvPr/>
          </p:nvSpPr>
          <p:spPr>
            <a:xfrm>
              <a:off x="5701324" y="365833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6" name="Forme libre : forme 1795">
              <a:extLst>
                <a:ext uri="{FF2B5EF4-FFF2-40B4-BE49-F238E27FC236}">
                  <a16:creationId xmlns:a16="http://schemas.microsoft.com/office/drawing/2014/main" id="{2255B6F5-45CC-4A83-A2BD-947852E84313}"/>
                </a:ext>
              </a:extLst>
            </p:cNvPr>
            <p:cNvSpPr/>
            <p:nvPr/>
          </p:nvSpPr>
          <p:spPr>
            <a:xfrm>
              <a:off x="5701324" y="36566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7" name="Forme libre : forme 1796">
              <a:extLst>
                <a:ext uri="{FF2B5EF4-FFF2-40B4-BE49-F238E27FC236}">
                  <a16:creationId xmlns:a16="http://schemas.microsoft.com/office/drawing/2014/main" id="{20ABF548-8EE7-4A6E-9E5D-0E42EA19839D}"/>
                </a:ext>
              </a:extLst>
            </p:cNvPr>
            <p:cNvSpPr/>
            <p:nvPr/>
          </p:nvSpPr>
          <p:spPr>
            <a:xfrm>
              <a:off x="8269073" y="66963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8" name="Forme libre : forme 1797">
              <a:extLst>
                <a:ext uri="{FF2B5EF4-FFF2-40B4-BE49-F238E27FC236}">
                  <a16:creationId xmlns:a16="http://schemas.microsoft.com/office/drawing/2014/main" id="{878E30AF-35CD-47FF-A841-DD01BEC68EA1}"/>
                </a:ext>
              </a:extLst>
            </p:cNvPr>
            <p:cNvSpPr/>
            <p:nvPr/>
          </p:nvSpPr>
          <p:spPr>
            <a:xfrm>
              <a:off x="8269073" y="66946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99" name="Forme libre : forme 1798">
              <a:extLst>
                <a:ext uri="{FF2B5EF4-FFF2-40B4-BE49-F238E27FC236}">
                  <a16:creationId xmlns:a16="http://schemas.microsoft.com/office/drawing/2014/main" id="{22A79B7C-D843-4B46-8E25-57A79C912E8F}"/>
                </a:ext>
              </a:extLst>
            </p:cNvPr>
            <p:cNvSpPr/>
            <p:nvPr/>
          </p:nvSpPr>
          <p:spPr>
            <a:xfrm>
              <a:off x="9039551" y="556295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0" name="Forme libre : forme 1799">
              <a:extLst>
                <a:ext uri="{FF2B5EF4-FFF2-40B4-BE49-F238E27FC236}">
                  <a16:creationId xmlns:a16="http://schemas.microsoft.com/office/drawing/2014/main" id="{6D0135F8-4784-4698-9466-D934F605776C}"/>
                </a:ext>
              </a:extLst>
            </p:cNvPr>
            <p:cNvSpPr/>
            <p:nvPr/>
          </p:nvSpPr>
          <p:spPr>
            <a:xfrm>
              <a:off x="9039551" y="55613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1" name="Forme libre : forme 1800">
              <a:extLst>
                <a:ext uri="{FF2B5EF4-FFF2-40B4-BE49-F238E27FC236}">
                  <a16:creationId xmlns:a16="http://schemas.microsoft.com/office/drawing/2014/main" id="{6BDD0D18-2F18-4B5F-BBB1-CC25F475A222}"/>
                </a:ext>
              </a:extLst>
            </p:cNvPr>
            <p:cNvSpPr/>
            <p:nvPr/>
          </p:nvSpPr>
          <p:spPr>
            <a:xfrm>
              <a:off x="8066000" y="67472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2" name="Forme libre : forme 1801">
              <a:extLst>
                <a:ext uri="{FF2B5EF4-FFF2-40B4-BE49-F238E27FC236}">
                  <a16:creationId xmlns:a16="http://schemas.microsoft.com/office/drawing/2014/main" id="{7B4B515F-9089-460C-9B80-C6980F3182FA}"/>
                </a:ext>
              </a:extLst>
            </p:cNvPr>
            <p:cNvSpPr/>
            <p:nvPr/>
          </p:nvSpPr>
          <p:spPr>
            <a:xfrm>
              <a:off x="8066000" y="67454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3" name="Forme libre : forme 1802">
              <a:extLst>
                <a:ext uri="{FF2B5EF4-FFF2-40B4-BE49-F238E27FC236}">
                  <a16:creationId xmlns:a16="http://schemas.microsoft.com/office/drawing/2014/main" id="{CACBA300-4035-4B0E-A693-CC8C1A3C7030}"/>
                </a:ext>
              </a:extLst>
            </p:cNvPr>
            <p:cNvSpPr/>
            <p:nvPr/>
          </p:nvSpPr>
          <p:spPr>
            <a:xfrm>
              <a:off x="9948521" y="5391031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4" name="Forme libre : forme 1803">
              <a:extLst>
                <a:ext uri="{FF2B5EF4-FFF2-40B4-BE49-F238E27FC236}">
                  <a16:creationId xmlns:a16="http://schemas.microsoft.com/office/drawing/2014/main" id="{AED84B38-65D7-4F07-9A9B-98875E811850}"/>
                </a:ext>
              </a:extLst>
            </p:cNvPr>
            <p:cNvSpPr/>
            <p:nvPr/>
          </p:nvSpPr>
          <p:spPr>
            <a:xfrm>
              <a:off x="9948521" y="538931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5" name="Forme libre : forme 1804">
              <a:extLst>
                <a:ext uri="{FF2B5EF4-FFF2-40B4-BE49-F238E27FC236}">
                  <a16:creationId xmlns:a16="http://schemas.microsoft.com/office/drawing/2014/main" id="{DD1A86E0-D7AC-46FE-BDE6-DD771A3EECBD}"/>
                </a:ext>
              </a:extLst>
            </p:cNvPr>
            <p:cNvSpPr/>
            <p:nvPr/>
          </p:nvSpPr>
          <p:spPr>
            <a:xfrm>
              <a:off x="8061428" y="61135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6" name="Forme libre : forme 1805">
              <a:extLst>
                <a:ext uri="{FF2B5EF4-FFF2-40B4-BE49-F238E27FC236}">
                  <a16:creationId xmlns:a16="http://schemas.microsoft.com/office/drawing/2014/main" id="{6FBCBD66-39EA-4A63-934D-ADD95B69C2D0}"/>
                </a:ext>
              </a:extLst>
            </p:cNvPr>
            <p:cNvSpPr/>
            <p:nvPr/>
          </p:nvSpPr>
          <p:spPr>
            <a:xfrm>
              <a:off x="8061428" y="61117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7" name="Forme libre : forme 1806">
              <a:extLst>
                <a:ext uri="{FF2B5EF4-FFF2-40B4-BE49-F238E27FC236}">
                  <a16:creationId xmlns:a16="http://schemas.microsoft.com/office/drawing/2014/main" id="{D6CCF185-0353-442F-97AB-A433DA8807B0}"/>
                </a:ext>
              </a:extLst>
            </p:cNvPr>
            <p:cNvSpPr/>
            <p:nvPr/>
          </p:nvSpPr>
          <p:spPr>
            <a:xfrm>
              <a:off x="7271520" y="485210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8" name="Forme libre : forme 1807">
              <a:extLst>
                <a:ext uri="{FF2B5EF4-FFF2-40B4-BE49-F238E27FC236}">
                  <a16:creationId xmlns:a16="http://schemas.microsoft.com/office/drawing/2014/main" id="{5BA60242-0F1B-493A-AFE4-DD0213E1BBA6}"/>
                </a:ext>
              </a:extLst>
            </p:cNvPr>
            <p:cNvSpPr/>
            <p:nvPr/>
          </p:nvSpPr>
          <p:spPr>
            <a:xfrm>
              <a:off x="7271520" y="48503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09" name="Forme libre : forme 1808">
              <a:extLst>
                <a:ext uri="{FF2B5EF4-FFF2-40B4-BE49-F238E27FC236}">
                  <a16:creationId xmlns:a16="http://schemas.microsoft.com/office/drawing/2014/main" id="{304DD282-8254-4506-A15D-B4A8DD0F4890}"/>
                </a:ext>
              </a:extLst>
            </p:cNvPr>
            <p:cNvSpPr/>
            <p:nvPr/>
          </p:nvSpPr>
          <p:spPr>
            <a:xfrm>
              <a:off x="6800890" y="35671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0" name="Forme libre : forme 1809">
              <a:extLst>
                <a:ext uri="{FF2B5EF4-FFF2-40B4-BE49-F238E27FC236}">
                  <a16:creationId xmlns:a16="http://schemas.microsoft.com/office/drawing/2014/main" id="{2104E6B3-34B6-4FA0-A1E2-6ACE5B6ABA03}"/>
                </a:ext>
              </a:extLst>
            </p:cNvPr>
            <p:cNvSpPr/>
            <p:nvPr/>
          </p:nvSpPr>
          <p:spPr>
            <a:xfrm>
              <a:off x="6800890" y="35654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1" name="Forme libre : forme 1810">
              <a:extLst>
                <a:ext uri="{FF2B5EF4-FFF2-40B4-BE49-F238E27FC236}">
                  <a16:creationId xmlns:a16="http://schemas.microsoft.com/office/drawing/2014/main" id="{AE62D938-19D6-41BC-BF82-1D7240F1E4D8}"/>
                </a:ext>
              </a:extLst>
            </p:cNvPr>
            <p:cNvSpPr/>
            <p:nvPr/>
          </p:nvSpPr>
          <p:spPr>
            <a:xfrm>
              <a:off x="6723071" y="585737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2" name="Forme libre : forme 1811">
              <a:extLst>
                <a:ext uri="{FF2B5EF4-FFF2-40B4-BE49-F238E27FC236}">
                  <a16:creationId xmlns:a16="http://schemas.microsoft.com/office/drawing/2014/main" id="{A3FA4F5A-A1C7-495A-AB61-D724CB827B5D}"/>
                </a:ext>
              </a:extLst>
            </p:cNvPr>
            <p:cNvSpPr/>
            <p:nvPr/>
          </p:nvSpPr>
          <p:spPr>
            <a:xfrm>
              <a:off x="6723071" y="58556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3" name="Forme libre : forme 1812">
              <a:extLst>
                <a:ext uri="{FF2B5EF4-FFF2-40B4-BE49-F238E27FC236}">
                  <a16:creationId xmlns:a16="http://schemas.microsoft.com/office/drawing/2014/main" id="{B715DC9E-4A0C-47F9-9F91-D3FC1A90F2AE}"/>
                </a:ext>
              </a:extLst>
            </p:cNvPr>
            <p:cNvSpPr/>
            <p:nvPr/>
          </p:nvSpPr>
          <p:spPr>
            <a:xfrm>
              <a:off x="5736566" y="512509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4" name="Forme libre : forme 1813">
              <a:extLst>
                <a:ext uri="{FF2B5EF4-FFF2-40B4-BE49-F238E27FC236}">
                  <a16:creationId xmlns:a16="http://schemas.microsoft.com/office/drawing/2014/main" id="{09DA6782-BECC-4FD2-B5A9-3E55BFE4CD15}"/>
                </a:ext>
              </a:extLst>
            </p:cNvPr>
            <p:cNvSpPr/>
            <p:nvPr/>
          </p:nvSpPr>
          <p:spPr>
            <a:xfrm>
              <a:off x="5736566" y="51233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5" name="Forme libre : forme 1814">
              <a:extLst>
                <a:ext uri="{FF2B5EF4-FFF2-40B4-BE49-F238E27FC236}">
                  <a16:creationId xmlns:a16="http://schemas.microsoft.com/office/drawing/2014/main" id="{174FE659-FBC3-474D-AA27-C52A13336D7E}"/>
                </a:ext>
              </a:extLst>
            </p:cNvPr>
            <p:cNvSpPr/>
            <p:nvPr/>
          </p:nvSpPr>
          <p:spPr>
            <a:xfrm>
              <a:off x="8121150" y="608311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6" name="Forme libre : forme 1815">
              <a:extLst>
                <a:ext uri="{FF2B5EF4-FFF2-40B4-BE49-F238E27FC236}">
                  <a16:creationId xmlns:a16="http://schemas.microsoft.com/office/drawing/2014/main" id="{DD01A8D7-0BE0-4FB6-8DDB-22D0A5E62F8A}"/>
                </a:ext>
              </a:extLst>
            </p:cNvPr>
            <p:cNvSpPr/>
            <p:nvPr/>
          </p:nvSpPr>
          <p:spPr>
            <a:xfrm>
              <a:off x="8121150" y="60814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7" name="Forme libre : forme 1816">
              <a:extLst>
                <a:ext uri="{FF2B5EF4-FFF2-40B4-BE49-F238E27FC236}">
                  <a16:creationId xmlns:a16="http://schemas.microsoft.com/office/drawing/2014/main" id="{012B2B0E-0494-4D76-B4F9-32D34F4A176A}"/>
                </a:ext>
              </a:extLst>
            </p:cNvPr>
            <p:cNvSpPr/>
            <p:nvPr/>
          </p:nvSpPr>
          <p:spPr>
            <a:xfrm>
              <a:off x="6119947" y="64454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8" name="Forme libre : forme 1817">
              <a:extLst>
                <a:ext uri="{FF2B5EF4-FFF2-40B4-BE49-F238E27FC236}">
                  <a16:creationId xmlns:a16="http://schemas.microsoft.com/office/drawing/2014/main" id="{B7217ED4-615F-4AEC-BED7-4316EE6C92B2}"/>
                </a:ext>
              </a:extLst>
            </p:cNvPr>
            <p:cNvSpPr/>
            <p:nvPr/>
          </p:nvSpPr>
          <p:spPr>
            <a:xfrm>
              <a:off x="6119947" y="64437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19" name="Forme libre : forme 1818">
              <a:extLst>
                <a:ext uri="{FF2B5EF4-FFF2-40B4-BE49-F238E27FC236}">
                  <a16:creationId xmlns:a16="http://schemas.microsoft.com/office/drawing/2014/main" id="{1B34A9B8-BE6C-457A-BDEC-2F957015A16B}"/>
                </a:ext>
              </a:extLst>
            </p:cNvPr>
            <p:cNvSpPr/>
            <p:nvPr/>
          </p:nvSpPr>
          <p:spPr>
            <a:xfrm>
              <a:off x="6655157" y="510004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0" name="Forme libre : forme 1819">
              <a:extLst>
                <a:ext uri="{FF2B5EF4-FFF2-40B4-BE49-F238E27FC236}">
                  <a16:creationId xmlns:a16="http://schemas.microsoft.com/office/drawing/2014/main" id="{FFD440DF-9504-4F5A-986F-2D3A4D3719FD}"/>
                </a:ext>
              </a:extLst>
            </p:cNvPr>
            <p:cNvSpPr/>
            <p:nvPr/>
          </p:nvSpPr>
          <p:spPr>
            <a:xfrm>
              <a:off x="6655157" y="50983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1" name="Forme libre : forme 1820">
              <a:extLst>
                <a:ext uri="{FF2B5EF4-FFF2-40B4-BE49-F238E27FC236}">
                  <a16:creationId xmlns:a16="http://schemas.microsoft.com/office/drawing/2014/main" id="{A80D360E-6DCD-43F8-850B-9A08245F0D39}"/>
                </a:ext>
              </a:extLst>
            </p:cNvPr>
            <p:cNvSpPr/>
            <p:nvPr/>
          </p:nvSpPr>
          <p:spPr>
            <a:xfrm>
              <a:off x="6859468" y="349660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2" name="Forme libre : forme 1821">
              <a:extLst>
                <a:ext uri="{FF2B5EF4-FFF2-40B4-BE49-F238E27FC236}">
                  <a16:creationId xmlns:a16="http://schemas.microsoft.com/office/drawing/2014/main" id="{DE2AE5F0-A265-4ABA-805B-BE058BA30900}"/>
                </a:ext>
              </a:extLst>
            </p:cNvPr>
            <p:cNvSpPr/>
            <p:nvPr/>
          </p:nvSpPr>
          <p:spPr>
            <a:xfrm>
              <a:off x="6859468" y="34949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3" name="Forme libre : forme 1822">
              <a:extLst>
                <a:ext uri="{FF2B5EF4-FFF2-40B4-BE49-F238E27FC236}">
                  <a16:creationId xmlns:a16="http://schemas.microsoft.com/office/drawing/2014/main" id="{013E8B92-C9B4-4128-AB0C-6ED0C37DDEBD}"/>
                </a:ext>
              </a:extLst>
            </p:cNvPr>
            <p:cNvSpPr/>
            <p:nvPr/>
          </p:nvSpPr>
          <p:spPr>
            <a:xfrm>
              <a:off x="5433671" y="472209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4" name="Forme libre : forme 1823">
              <a:extLst>
                <a:ext uri="{FF2B5EF4-FFF2-40B4-BE49-F238E27FC236}">
                  <a16:creationId xmlns:a16="http://schemas.microsoft.com/office/drawing/2014/main" id="{1474B3AE-6700-4096-8E3F-30B86A55B00E}"/>
                </a:ext>
              </a:extLst>
            </p:cNvPr>
            <p:cNvSpPr/>
            <p:nvPr/>
          </p:nvSpPr>
          <p:spPr>
            <a:xfrm>
              <a:off x="5433671" y="47203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5" name="Forme libre : forme 1824">
              <a:extLst>
                <a:ext uri="{FF2B5EF4-FFF2-40B4-BE49-F238E27FC236}">
                  <a16:creationId xmlns:a16="http://schemas.microsoft.com/office/drawing/2014/main" id="{0CB93C46-8F84-4E4F-B5CE-8ECD919F738A}"/>
                </a:ext>
              </a:extLst>
            </p:cNvPr>
            <p:cNvSpPr/>
            <p:nvPr/>
          </p:nvSpPr>
          <p:spPr>
            <a:xfrm>
              <a:off x="7389439" y="3598997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6" name="Forme libre : forme 1825">
              <a:extLst>
                <a:ext uri="{FF2B5EF4-FFF2-40B4-BE49-F238E27FC236}">
                  <a16:creationId xmlns:a16="http://schemas.microsoft.com/office/drawing/2014/main" id="{B1C9343D-61DB-472D-A1C2-EC126C9C010C}"/>
                </a:ext>
              </a:extLst>
            </p:cNvPr>
            <p:cNvSpPr/>
            <p:nvPr/>
          </p:nvSpPr>
          <p:spPr>
            <a:xfrm>
              <a:off x="7389439" y="359728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7" name="Forme libre : forme 1826">
              <a:extLst>
                <a:ext uri="{FF2B5EF4-FFF2-40B4-BE49-F238E27FC236}">
                  <a16:creationId xmlns:a16="http://schemas.microsoft.com/office/drawing/2014/main" id="{BAC220FE-B419-4CB5-A870-99381D247FFC}"/>
                </a:ext>
              </a:extLst>
            </p:cNvPr>
            <p:cNvSpPr/>
            <p:nvPr/>
          </p:nvSpPr>
          <p:spPr>
            <a:xfrm>
              <a:off x="7283522" y="351793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8" name="Forme libre : forme 1827">
              <a:extLst>
                <a:ext uri="{FF2B5EF4-FFF2-40B4-BE49-F238E27FC236}">
                  <a16:creationId xmlns:a16="http://schemas.microsoft.com/office/drawing/2014/main" id="{8E7E0AC2-1F3D-4E1C-897D-6DDEF0EF5B27}"/>
                </a:ext>
              </a:extLst>
            </p:cNvPr>
            <p:cNvSpPr/>
            <p:nvPr/>
          </p:nvSpPr>
          <p:spPr>
            <a:xfrm>
              <a:off x="7283522" y="35162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29" name="Forme libre : forme 1828">
              <a:extLst>
                <a:ext uri="{FF2B5EF4-FFF2-40B4-BE49-F238E27FC236}">
                  <a16:creationId xmlns:a16="http://schemas.microsoft.com/office/drawing/2014/main" id="{52F6C4F2-E4B9-4263-8085-F7D396647173}"/>
                </a:ext>
              </a:extLst>
            </p:cNvPr>
            <p:cNvSpPr/>
            <p:nvPr/>
          </p:nvSpPr>
          <p:spPr>
            <a:xfrm>
              <a:off x="5769523" y="40528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0" name="Forme libre : forme 1829">
              <a:extLst>
                <a:ext uri="{FF2B5EF4-FFF2-40B4-BE49-F238E27FC236}">
                  <a16:creationId xmlns:a16="http://schemas.microsoft.com/office/drawing/2014/main" id="{878275DB-2D1E-40B0-8F65-4C01F22B1EBD}"/>
                </a:ext>
              </a:extLst>
            </p:cNvPr>
            <p:cNvSpPr/>
            <p:nvPr/>
          </p:nvSpPr>
          <p:spPr>
            <a:xfrm>
              <a:off x="5769523" y="40511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1" name="Forme libre : forme 1830">
              <a:extLst>
                <a:ext uri="{FF2B5EF4-FFF2-40B4-BE49-F238E27FC236}">
                  <a16:creationId xmlns:a16="http://schemas.microsoft.com/office/drawing/2014/main" id="{F27F6504-DCFF-4A8E-80DE-1E6B9628B00D}"/>
                </a:ext>
              </a:extLst>
            </p:cNvPr>
            <p:cNvSpPr/>
            <p:nvPr/>
          </p:nvSpPr>
          <p:spPr>
            <a:xfrm>
              <a:off x="5926780" y="38415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2" name="Forme libre : forme 1831">
              <a:extLst>
                <a:ext uri="{FF2B5EF4-FFF2-40B4-BE49-F238E27FC236}">
                  <a16:creationId xmlns:a16="http://schemas.microsoft.com/office/drawing/2014/main" id="{E31B23F2-E37D-4EE2-9A69-DC3B69D61B29}"/>
                </a:ext>
              </a:extLst>
            </p:cNvPr>
            <p:cNvSpPr/>
            <p:nvPr/>
          </p:nvSpPr>
          <p:spPr>
            <a:xfrm>
              <a:off x="5926780" y="38398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3" name="Forme libre : forme 1832">
              <a:extLst>
                <a:ext uri="{FF2B5EF4-FFF2-40B4-BE49-F238E27FC236}">
                  <a16:creationId xmlns:a16="http://schemas.microsoft.com/office/drawing/2014/main" id="{6A13E9F7-12D8-4A46-B416-3DC379C275AB}"/>
                </a:ext>
              </a:extLst>
            </p:cNvPr>
            <p:cNvSpPr/>
            <p:nvPr/>
          </p:nvSpPr>
          <p:spPr>
            <a:xfrm>
              <a:off x="7914267" y="405819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4" name="Forme libre : forme 1833">
              <a:extLst>
                <a:ext uri="{FF2B5EF4-FFF2-40B4-BE49-F238E27FC236}">
                  <a16:creationId xmlns:a16="http://schemas.microsoft.com/office/drawing/2014/main" id="{F3887F5C-480F-49FE-B622-AB9362FE4849}"/>
                </a:ext>
              </a:extLst>
            </p:cNvPr>
            <p:cNvSpPr/>
            <p:nvPr/>
          </p:nvSpPr>
          <p:spPr>
            <a:xfrm>
              <a:off x="7914267" y="40565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5" name="Forme libre : forme 1834">
              <a:extLst>
                <a:ext uri="{FF2B5EF4-FFF2-40B4-BE49-F238E27FC236}">
                  <a16:creationId xmlns:a16="http://schemas.microsoft.com/office/drawing/2014/main" id="{DABC459B-D3B9-48F6-9DD4-8268A79E9B63}"/>
                </a:ext>
              </a:extLst>
            </p:cNvPr>
            <p:cNvSpPr/>
            <p:nvPr/>
          </p:nvSpPr>
          <p:spPr>
            <a:xfrm>
              <a:off x="4413448" y="485010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6" name="Forme libre : forme 1835">
              <a:extLst>
                <a:ext uri="{FF2B5EF4-FFF2-40B4-BE49-F238E27FC236}">
                  <a16:creationId xmlns:a16="http://schemas.microsoft.com/office/drawing/2014/main" id="{22E744C9-251F-4203-8C97-A12298C7B8A2}"/>
                </a:ext>
              </a:extLst>
            </p:cNvPr>
            <p:cNvSpPr/>
            <p:nvPr/>
          </p:nvSpPr>
          <p:spPr>
            <a:xfrm>
              <a:off x="4413448" y="48484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7" name="Forme libre : forme 1836">
              <a:extLst>
                <a:ext uri="{FF2B5EF4-FFF2-40B4-BE49-F238E27FC236}">
                  <a16:creationId xmlns:a16="http://schemas.microsoft.com/office/drawing/2014/main" id="{FA11D9FF-FC66-468B-B0DC-3DFE6E1D9FD9}"/>
                </a:ext>
              </a:extLst>
            </p:cNvPr>
            <p:cNvSpPr/>
            <p:nvPr/>
          </p:nvSpPr>
          <p:spPr>
            <a:xfrm>
              <a:off x="8895723" y="595710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8" name="Forme libre : forme 1837">
              <a:extLst>
                <a:ext uri="{FF2B5EF4-FFF2-40B4-BE49-F238E27FC236}">
                  <a16:creationId xmlns:a16="http://schemas.microsoft.com/office/drawing/2014/main" id="{FEAFB1EB-EC7D-4F67-958B-8BCE77AE4BCF}"/>
                </a:ext>
              </a:extLst>
            </p:cNvPr>
            <p:cNvSpPr/>
            <p:nvPr/>
          </p:nvSpPr>
          <p:spPr>
            <a:xfrm>
              <a:off x="8895723" y="59553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39" name="Forme libre : forme 1838">
              <a:extLst>
                <a:ext uri="{FF2B5EF4-FFF2-40B4-BE49-F238E27FC236}">
                  <a16:creationId xmlns:a16="http://schemas.microsoft.com/office/drawing/2014/main" id="{19792369-E606-4CC2-8AE7-70125FB6A30C}"/>
                </a:ext>
              </a:extLst>
            </p:cNvPr>
            <p:cNvSpPr/>
            <p:nvPr/>
          </p:nvSpPr>
          <p:spPr>
            <a:xfrm>
              <a:off x="9403691" y="56539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0" name="Forme libre : forme 1839">
              <a:extLst>
                <a:ext uri="{FF2B5EF4-FFF2-40B4-BE49-F238E27FC236}">
                  <a16:creationId xmlns:a16="http://schemas.microsoft.com/office/drawing/2014/main" id="{8D83AF91-FB8C-453E-9941-7E841CB9CC91}"/>
                </a:ext>
              </a:extLst>
            </p:cNvPr>
            <p:cNvSpPr/>
            <p:nvPr/>
          </p:nvSpPr>
          <p:spPr>
            <a:xfrm>
              <a:off x="9403691" y="56522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1" name="Forme libre : forme 1840">
              <a:extLst>
                <a:ext uri="{FF2B5EF4-FFF2-40B4-BE49-F238E27FC236}">
                  <a16:creationId xmlns:a16="http://schemas.microsoft.com/office/drawing/2014/main" id="{F5D41974-70C1-4D04-8513-EE96AD254CBA}"/>
                </a:ext>
              </a:extLst>
            </p:cNvPr>
            <p:cNvSpPr/>
            <p:nvPr/>
          </p:nvSpPr>
          <p:spPr>
            <a:xfrm>
              <a:off x="6867374" y="477028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2" name="Forme libre : forme 1841">
              <a:extLst>
                <a:ext uri="{FF2B5EF4-FFF2-40B4-BE49-F238E27FC236}">
                  <a16:creationId xmlns:a16="http://schemas.microsoft.com/office/drawing/2014/main" id="{4AA1953A-09AD-429C-857B-4125C5B05CDD}"/>
                </a:ext>
              </a:extLst>
            </p:cNvPr>
            <p:cNvSpPr/>
            <p:nvPr/>
          </p:nvSpPr>
          <p:spPr>
            <a:xfrm>
              <a:off x="6867374" y="47685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3" name="Forme libre : forme 1842">
              <a:extLst>
                <a:ext uri="{FF2B5EF4-FFF2-40B4-BE49-F238E27FC236}">
                  <a16:creationId xmlns:a16="http://schemas.microsoft.com/office/drawing/2014/main" id="{4430279A-41AB-4A50-8F43-DB71CF7ADCA6}"/>
                </a:ext>
              </a:extLst>
            </p:cNvPr>
            <p:cNvSpPr/>
            <p:nvPr/>
          </p:nvSpPr>
          <p:spPr>
            <a:xfrm>
              <a:off x="6025555" y="527911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4" name="Forme libre : forme 1843">
              <a:extLst>
                <a:ext uri="{FF2B5EF4-FFF2-40B4-BE49-F238E27FC236}">
                  <a16:creationId xmlns:a16="http://schemas.microsoft.com/office/drawing/2014/main" id="{813D4AA5-359A-429B-A6DB-3E0917C51161}"/>
                </a:ext>
              </a:extLst>
            </p:cNvPr>
            <p:cNvSpPr/>
            <p:nvPr/>
          </p:nvSpPr>
          <p:spPr>
            <a:xfrm>
              <a:off x="6025555" y="52773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5" name="Forme libre : forme 1844">
              <a:extLst>
                <a:ext uri="{FF2B5EF4-FFF2-40B4-BE49-F238E27FC236}">
                  <a16:creationId xmlns:a16="http://schemas.microsoft.com/office/drawing/2014/main" id="{74D248DC-E6E3-47A2-A7EB-74A1BB23652B}"/>
                </a:ext>
              </a:extLst>
            </p:cNvPr>
            <p:cNvSpPr/>
            <p:nvPr/>
          </p:nvSpPr>
          <p:spPr>
            <a:xfrm>
              <a:off x="6125472" y="639677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6" name="Forme libre : forme 1845">
              <a:extLst>
                <a:ext uri="{FF2B5EF4-FFF2-40B4-BE49-F238E27FC236}">
                  <a16:creationId xmlns:a16="http://schemas.microsoft.com/office/drawing/2014/main" id="{5C4D7835-5747-41DC-9AEC-05466C2F3489}"/>
                </a:ext>
              </a:extLst>
            </p:cNvPr>
            <p:cNvSpPr/>
            <p:nvPr/>
          </p:nvSpPr>
          <p:spPr>
            <a:xfrm>
              <a:off x="6125472" y="63950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7" name="Forme libre : forme 1846">
              <a:extLst>
                <a:ext uri="{FF2B5EF4-FFF2-40B4-BE49-F238E27FC236}">
                  <a16:creationId xmlns:a16="http://schemas.microsoft.com/office/drawing/2014/main" id="{3F8B3B72-7F91-4D3E-9944-65164547B94B}"/>
                </a:ext>
              </a:extLst>
            </p:cNvPr>
            <p:cNvSpPr/>
            <p:nvPr/>
          </p:nvSpPr>
          <p:spPr>
            <a:xfrm>
              <a:off x="5815147" y="51339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8" name="Forme libre : forme 1847">
              <a:extLst>
                <a:ext uri="{FF2B5EF4-FFF2-40B4-BE49-F238E27FC236}">
                  <a16:creationId xmlns:a16="http://schemas.microsoft.com/office/drawing/2014/main" id="{C9BE05A7-1783-4BB1-8B04-B6D073BE4FB0}"/>
                </a:ext>
              </a:extLst>
            </p:cNvPr>
            <p:cNvSpPr/>
            <p:nvPr/>
          </p:nvSpPr>
          <p:spPr>
            <a:xfrm>
              <a:off x="5815147" y="51322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49" name="Forme libre : forme 1848">
              <a:extLst>
                <a:ext uri="{FF2B5EF4-FFF2-40B4-BE49-F238E27FC236}">
                  <a16:creationId xmlns:a16="http://schemas.microsoft.com/office/drawing/2014/main" id="{37885DE4-ADFC-474C-B068-937F6EDE8DE6}"/>
                </a:ext>
              </a:extLst>
            </p:cNvPr>
            <p:cNvSpPr/>
            <p:nvPr/>
          </p:nvSpPr>
          <p:spPr>
            <a:xfrm>
              <a:off x="10671278" y="473161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0" name="Forme libre : forme 1849">
              <a:extLst>
                <a:ext uri="{FF2B5EF4-FFF2-40B4-BE49-F238E27FC236}">
                  <a16:creationId xmlns:a16="http://schemas.microsoft.com/office/drawing/2014/main" id="{A8D2257D-555B-466B-9A5C-3367B52BD309}"/>
                </a:ext>
              </a:extLst>
            </p:cNvPr>
            <p:cNvSpPr/>
            <p:nvPr/>
          </p:nvSpPr>
          <p:spPr>
            <a:xfrm>
              <a:off x="10671278" y="47299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1" name="Forme libre : forme 1850">
              <a:extLst>
                <a:ext uri="{FF2B5EF4-FFF2-40B4-BE49-F238E27FC236}">
                  <a16:creationId xmlns:a16="http://schemas.microsoft.com/office/drawing/2014/main" id="{6166E47A-47EC-4EE2-9869-696D88B1233D}"/>
                </a:ext>
              </a:extLst>
            </p:cNvPr>
            <p:cNvSpPr/>
            <p:nvPr/>
          </p:nvSpPr>
          <p:spPr>
            <a:xfrm>
              <a:off x="5467961" y="539579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2" name="Forme libre : forme 1851">
              <a:extLst>
                <a:ext uri="{FF2B5EF4-FFF2-40B4-BE49-F238E27FC236}">
                  <a16:creationId xmlns:a16="http://schemas.microsoft.com/office/drawing/2014/main" id="{949D9CB7-6D03-4C6A-B081-6EAD3914C7AD}"/>
                </a:ext>
              </a:extLst>
            </p:cNvPr>
            <p:cNvSpPr/>
            <p:nvPr/>
          </p:nvSpPr>
          <p:spPr>
            <a:xfrm>
              <a:off x="5467961" y="53940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3" name="Forme libre : forme 1852">
              <a:extLst>
                <a:ext uri="{FF2B5EF4-FFF2-40B4-BE49-F238E27FC236}">
                  <a16:creationId xmlns:a16="http://schemas.microsoft.com/office/drawing/2014/main" id="{633867C5-A0B9-4DE8-A024-79FF243FD51E}"/>
                </a:ext>
              </a:extLst>
            </p:cNvPr>
            <p:cNvSpPr/>
            <p:nvPr/>
          </p:nvSpPr>
          <p:spPr>
            <a:xfrm>
              <a:off x="5395000" y="535397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4" name="Forme libre : forme 1853">
              <a:extLst>
                <a:ext uri="{FF2B5EF4-FFF2-40B4-BE49-F238E27FC236}">
                  <a16:creationId xmlns:a16="http://schemas.microsoft.com/office/drawing/2014/main" id="{CA0A4B92-41B2-43CA-BC3F-C2555E2776F4}"/>
                </a:ext>
              </a:extLst>
            </p:cNvPr>
            <p:cNvSpPr/>
            <p:nvPr/>
          </p:nvSpPr>
          <p:spPr>
            <a:xfrm>
              <a:off x="5395000" y="53522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5" name="Forme libre : forme 1854">
              <a:extLst>
                <a:ext uri="{FF2B5EF4-FFF2-40B4-BE49-F238E27FC236}">
                  <a16:creationId xmlns:a16="http://schemas.microsoft.com/office/drawing/2014/main" id="{010A8F23-1657-471C-B1A2-EB28C52F998B}"/>
                </a:ext>
              </a:extLst>
            </p:cNvPr>
            <p:cNvSpPr/>
            <p:nvPr/>
          </p:nvSpPr>
          <p:spPr>
            <a:xfrm>
              <a:off x="8188206" y="70701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6" name="Forme libre : forme 1855">
              <a:extLst>
                <a:ext uri="{FF2B5EF4-FFF2-40B4-BE49-F238E27FC236}">
                  <a16:creationId xmlns:a16="http://schemas.microsoft.com/office/drawing/2014/main" id="{A3FF9C2F-099A-43E2-9356-A38CBF646B04}"/>
                </a:ext>
              </a:extLst>
            </p:cNvPr>
            <p:cNvSpPr/>
            <p:nvPr/>
          </p:nvSpPr>
          <p:spPr>
            <a:xfrm>
              <a:off x="8188206" y="70684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7" name="Forme libre : forme 1856">
              <a:extLst>
                <a:ext uri="{FF2B5EF4-FFF2-40B4-BE49-F238E27FC236}">
                  <a16:creationId xmlns:a16="http://schemas.microsoft.com/office/drawing/2014/main" id="{8F22C2E3-ACEB-4B2B-BC90-A7A6B9314A50}"/>
                </a:ext>
              </a:extLst>
            </p:cNvPr>
            <p:cNvSpPr/>
            <p:nvPr/>
          </p:nvSpPr>
          <p:spPr>
            <a:xfrm>
              <a:off x="11322693" y="507765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8" name="Forme libre : forme 1857">
              <a:extLst>
                <a:ext uri="{FF2B5EF4-FFF2-40B4-BE49-F238E27FC236}">
                  <a16:creationId xmlns:a16="http://schemas.microsoft.com/office/drawing/2014/main" id="{327EC42C-456E-4CD9-A7BA-CC2D877C7728}"/>
                </a:ext>
              </a:extLst>
            </p:cNvPr>
            <p:cNvSpPr/>
            <p:nvPr/>
          </p:nvSpPr>
          <p:spPr>
            <a:xfrm>
              <a:off x="11322693" y="50759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59" name="Forme libre : forme 1858">
              <a:extLst>
                <a:ext uri="{FF2B5EF4-FFF2-40B4-BE49-F238E27FC236}">
                  <a16:creationId xmlns:a16="http://schemas.microsoft.com/office/drawing/2014/main" id="{FFC656CA-D200-4055-8952-B8A52E5EB4EC}"/>
                </a:ext>
              </a:extLst>
            </p:cNvPr>
            <p:cNvSpPr/>
            <p:nvPr/>
          </p:nvSpPr>
          <p:spPr>
            <a:xfrm>
              <a:off x="6145570" y="545532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0" name="Forme libre : forme 1859">
              <a:extLst>
                <a:ext uri="{FF2B5EF4-FFF2-40B4-BE49-F238E27FC236}">
                  <a16:creationId xmlns:a16="http://schemas.microsoft.com/office/drawing/2014/main" id="{A6EA1AB3-E035-4E59-A6F7-15C1D0C027FD}"/>
                </a:ext>
              </a:extLst>
            </p:cNvPr>
            <p:cNvSpPr/>
            <p:nvPr/>
          </p:nvSpPr>
          <p:spPr>
            <a:xfrm>
              <a:off x="6145570" y="54536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1" name="Forme libre : forme 1860">
              <a:extLst>
                <a:ext uri="{FF2B5EF4-FFF2-40B4-BE49-F238E27FC236}">
                  <a16:creationId xmlns:a16="http://schemas.microsoft.com/office/drawing/2014/main" id="{F7F4B45C-C1BE-406C-B6BC-593E7049AE4A}"/>
                </a:ext>
              </a:extLst>
            </p:cNvPr>
            <p:cNvSpPr/>
            <p:nvPr/>
          </p:nvSpPr>
          <p:spPr>
            <a:xfrm>
              <a:off x="7222085" y="478228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2" name="Forme libre : forme 1861">
              <a:extLst>
                <a:ext uri="{FF2B5EF4-FFF2-40B4-BE49-F238E27FC236}">
                  <a16:creationId xmlns:a16="http://schemas.microsoft.com/office/drawing/2014/main" id="{B510858E-14D5-4D0A-B283-7C312DCF6160}"/>
                </a:ext>
              </a:extLst>
            </p:cNvPr>
            <p:cNvSpPr/>
            <p:nvPr/>
          </p:nvSpPr>
          <p:spPr>
            <a:xfrm>
              <a:off x="7222085" y="47805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3" name="Forme libre : forme 1862">
              <a:extLst>
                <a:ext uri="{FF2B5EF4-FFF2-40B4-BE49-F238E27FC236}">
                  <a16:creationId xmlns:a16="http://schemas.microsoft.com/office/drawing/2014/main" id="{16404049-FAEC-46FB-B218-C05C4C8BDD9C}"/>
                </a:ext>
              </a:extLst>
            </p:cNvPr>
            <p:cNvSpPr/>
            <p:nvPr/>
          </p:nvSpPr>
          <p:spPr>
            <a:xfrm>
              <a:off x="7075210" y="5259395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4" name="Forme libre : forme 1863">
              <a:extLst>
                <a:ext uri="{FF2B5EF4-FFF2-40B4-BE49-F238E27FC236}">
                  <a16:creationId xmlns:a16="http://schemas.microsoft.com/office/drawing/2014/main" id="{0A5D4368-8132-46AD-B2BF-F81E564D921E}"/>
                </a:ext>
              </a:extLst>
            </p:cNvPr>
            <p:cNvSpPr/>
            <p:nvPr/>
          </p:nvSpPr>
          <p:spPr>
            <a:xfrm>
              <a:off x="7075210" y="525768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5" name="Forme libre : forme 1864">
              <a:extLst>
                <a:ext uri="{FF2B5EF4-FFF2-40B4-BE49-F238E27FC236}">
                  <a16:creationId xmlns:a16="http://schemas.microsoft.com/office/drawing/2014/main" id="{F6E2BD96-F500-49B9-90A0-B10DBC6D46D3}"/>
                </a:ext>
              </a:extLst>
            </p:cNvPr>
            <p:cNvSpPr/>
            <p:nvPr/>
          </p:nvSpPr>
          <p:spPr>
            <a:xfrm>
              <a:off x="9908421" y="554352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6" name="Forme libre : forme 1865">
              <a:extLst>
                <a:ext uri="{FF2B5EF4-FFF2-40B4-BE49-F238E27FC236}">
                  <a16:creationId xmlns:a16="http://schemas.microsoft.com/office/drawing/2014/main" id="{68235348-34B0-4127-B851-92970CC741C6}"/>
                </a:ext>
              </a:extLst>
            </p:cNvPr>
            <p:cNvSpPr/>
            <p:nvPr/>
          </p:nvSpPr>
          <p:spPr>
            <a:xfrm>
              <a:off x="9908421" y="55418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7" name="Forme libre : forme 1866">
              <a:extLst>
                <a:ext uri="{FF2B5EF4-FFF2-40B4-BE49-F238E27FC236}">
                  <a16:creationId xmlns:a16="http://schemas.microsoft.com/office/drawing/2014/main" id="{7DE33746-A3DC-4CF8-BF1D-F6CAB9F356A5}"/>
                </a:ext>
              </a:extLst>
            </p:cNvPr>
            <p:cNvSpPr/>
            <p:nvPr/>
          </p:nvSpPr>
          <p:spPr>
            <a:xfrm>
              <a:off x="5716659" y="48298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8" name="Forme libre : forme 1867">
              <a:extLst>
                <a:ext uri="{FF2B5EF4-FFF2-40B4-BE49-F238E27FC236}">
                  <a16:creationId xmlns:a16="http://schemas.microsoft.com/office/drawing/2014/main" id="{E639E6DB-F22B-4B0F-A83B-333BEC0B36F0}"/>
                </a:ext>
              </a:extLst>
            </p:cNvPr>
            <p:cNvSpPr/>
            <p:nvPr/>
          </p:nvSpPr>
          <p:spPr>
            <a:xfrm>
              <a:off x="5716659" y="48281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69" name="Forme libre : forme 1868">
              <a:extLst>
                <a:ext uri="{FF2B5EF4-FFF2-40B4-BE49-F238E27FC236}">
                  <a16:creationId xmlns:a16="http://schemas.microsoft.com/office/drawing/2014/main" id="{59C85931-52AE-4970-88AA-6BABF277A46D}"/>
                </a:ext>
              </a:extLst>
            </p:cNvPr>
            <p:cNvSpPr/>
            <p:nvPr/>
          </p:nvSpPr>
          <p:spPr>
            <a:xfrm>
              <a:off x="5599597" y="541427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0" name="Forme libre : forme 1869">
              <a:extLst>
                <a:ext uri="{FF2B5EF4-FFF2-40B4-BE49-F238E27FC236}">
                  <a16:creationId xmlns:a16="http://schemas.microsoft.com/office/drawing/2014/main" id="{9344B1A6-FC07-49B5-9C1F-03EC7BE376C7}"/>
                </a:ext>
              </a:extLst>
            </p:cNvPr>
            <p:cNvSpPr/>
            <p:nvPr/>
          </p:nvSpPr>
          <p:spPr>
            <a:xfrm>
              <a:off x="5599597" y="54125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1" name="Forme libre : forme 1870">
              <a:extLst>
                <a:ext uri="{FF2B5EF4-FFF2-40B4-BE49-F238E27FC236}">
                  <a16:creationId xmlns:a16="http://schemas.microsoft.com/office/drawing/2014/main" id="{E3CAEE16-7C39-4E72-A52F-A77952A11BF0}"/>
                </a:ext>
              </a:extLst>
            </p:cNvPr>
            <p:cNvSpPr/>
            <p:nvPr/>
          </p:nvSpPr>
          <p:spPr>
            <a:xfrm>
              <a:off x="6610390" y="290719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2" name="Forme libre : forme 1871">
              <a:extLst>
                <a:ext uri="{FF2B5EF4-FFF2-40B4-BE49-F238E27FC236}">
                  <a16:creationId xmlns:a16="http://schemas.microsoft.com/office/drawing/2014/main" id="{DA415F8F-5C2C-49A7-ADB6-6C2714F49FD8}"/>
                </a:ext>
              </a:extLst>
            </p:cNvPr>
            <p:cNvSpPr/>
            <p:nvPr/>
          </p:nvSpPr>
          <p:spPr>
            <a:xfrm>
              <a:off x="6610390" y="29054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3" name="Forme libre : forme 1872">
              <a:extLst>
                <a:ext uri="{FF2B5EF4-FFF2-40B4-BE49-F238E27FC236}">
                  <a16:creationId xmlns:a16="http://schemas.microsoft.com/office/drawing/2014/main" id="{1E774978-F0D6-4D5E-B4C3-51988403A222}"/>
                </a:ext>
              </a:extLst>
            </p:cNvPr>
            <p:cNvSpPr/>
            <p:nvPr/>
          </p:nvSpPr>
          <p:spPr>
            <a:xfrm>
              <a:off x="5688941" y="50848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4" name="Forme libre : forme 1873">
              <a:extLst>
                <a:ext uri="{FF2B5EF4-FFF2-40B4-BE49-F238E27FC236}">
                  <a16:creationId xmlns:a16="http://schemas.microsoft.com/office/drawing/2014/main" id="{B7CC1B24-0AAD-46D7-95D9-82BCCAD4A106}"/>
                </a:ext>
              </a:extLst>
            </p:cNvPr>
            <p:cNvSpPr/>
            <p:nvPr/>
          </p:nvSpPr>
          <p:spPr>
            <a:xfrm>
              <a:off x="5688941" y="50830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5" name="Forme libre : forme 1874">
              <a:extLst>
                <a:ext uri="{FF2B5EF4-FFF2-40B4-BE49-F238E27FC236}">
                  <a16:creationId xmlns:a16="http://schemas.microsoft.com/office/drawing/2014/main" id="{BC0A489B-90D4-4448-A981-1250D6DEE7CB}"/>
                </a:ext>
              </a:extLst>
            </p:cNvPr>
            <p:cNvSpPr/>
            <p:nvPr/>
          </p:nvSpPr>
          <p:spPr>
            <a:xfrm>
              <a:off x="6613723" y="471427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6" name="Forme libre : forme 1875">
              <a:extLst>
                <a:ext uri="{FF2B5EF4-FFF2-40B4-BE49-F238E27FC236}">
                  <a16:creationId xmlns:a16="http://schemas.microsoft.com/office/drawing/2014/main" id="{0D89C992-9E3C-44DF-AE35-1D4E5063B755}"/>
                </a:ext>
              </a:extLst>
            </p:cNvPr>
            <p:cNvSpPr/>
            <p:nvPr/>
          </p:nvSpPr>
          <p:spPr>
            <a:xfrm>
              <a:off x="6613723" y="47125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7" name="Forme libre : forme 1876">
              <a:extLst>
                <a:ext uri="{FF2B5EF4-FFF2-40B4-BE49-F238E27FC236}">
                  <a16:creationId xmlns:a16="http://schemas.microsoft.com/office/drawing/2014/main" id="{2811FEC9-330D-436B-9C18-5BBF1B7581B2}"/>
                </a:ext>
              </a:extLst>
            </p:cNvPr>
            <p:cNvSpPr/>
            <p:nvPr/>
          </p:nvSpPr>
          <p:spPr>
            <a:xfrm>
              <a:off x="5852866" y="588223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8" name="Forme libre : forme 1877">
              <a:extLst>
                <a:ext uri="{FF2B5EF4-FFF2-40B4-BE49-F238E27FC236}">
                  <a16:creationId xmlns:a16="http://schemas.microsoft.com/office/drawing/2014/main" id="{3C923688-76C7-459A-8601-324D9E9B3539}"/>
                </a:ext>
              </a:extLst>
            </p:cNvPr>
            <p:cNvSpPr/>
            <p:nvPr/>
          </p:nvSpPr>
          <p:spPr>
            <a:xfrm>
              <a:off x="5852866" y="58805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79" name="Forme libre : forme 1878">
              <a:extLst>
                <a:ext uri="{FF2B5EF4-FFF2-40B4-BE49-F238E27FC236}">
                  <a16:creationId xmlns:a16="http://schemas.microsoft.com/office/drawing/2014/main" id="{1994C198-9051-450D-9B5B-9E3C51AD31A5}"/>
                </a:ext>
              </a:extLst>
            </p:cNvPr>
            <p:cNvSpPr/>
            <p:nvPr/>
          </p:nvSpPr>
          <p:spPr>
            <a:xfrm>
              <a:off x="10751003" y="4747141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0" name="Forme libre : forme 1879">
              <a:extLst>
                <a:ext uri="{FF2B5EF4-FFF2-40B4-BE49-F238E27FC236}">
                  <a16:creationId xmlns:a16="http://schemas.microsoft.com/office/drawing/2014/main" id="{D5D54000-39EF-4958-A716-BD04E85C785D}"/>
                </a:ext>
              </a:extLst>
            </p:cNvPr>
            <p:cNvSpPr/>
            <p:nvPr/>
          </p:nvSpPr>
          <p:spPr>
            <a:xfrm>
              <a:off x="10751003" y="474542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1" name="Forme libre : forme 1880">
              <a:extLst>
                <a:ext uri="{FF2B5EF4-FFF2-40B4-BE49-F238E27FC236}">
                  <a16:creationId xmlns:a16="http://schemas.microsoft.com/office/drawing/2014/main" id="{DF3C7191-0966-4662-8E4D-40BC34CC08CF}"/>
                </a:ext>
              </a:extLst>
            </p:cNvPr>
            <p:cNvSpPr/>
            <p:nvPr/>
          </p:nvSpPr>
          <p:spPr>
            <a:xfrm>
              <a:off x="10655848" y="50688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2" name="Forme libre : forme 1881">
              <a:extLst>
                <a:ext uri="{FF2B5EF4-FFF2-40B4-BE49-F238E27FC236}">
                  <a16:creationId xmlns:a16="http://schemas.microsoft.com/office/drawing/2014/main" id="{6A695A11-FB8A-4860-852F-29F3C7BBF8E6}"/>
                </a:ext>
              </a:extLst>
            </p:cNvPr>
            <p:cNvSpPr/>
            <p:nvPr/>
          </p:nvSpPr>
          <p:spPr>
            <a:xfrm>
              <a:off x="10655848" y="50670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3" name="Forme libre : forme 1882">
              <a:extLst>
                <a:ext uri="{FF2B5EF4-FFF2-40B4-BE49-F238E27FC236}">
                  <a16:creationId xmlns:a16="http://schemas.microsoft.com/office/drawing/2014/main" id="{863C6834-1096-4704-8325-4350DF23E22D}"/>
                </a:ext>
              </a:extLst>
            </p:cNvPr>
            <p:cNvSpPr/>
            <p:nvPr/>
          </p:nvSpPr>
          <p:spPr>
            <a:xfrm>
              <a:off x="9830602" y="466360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4" name="Forme libre : forme 1883">
              <a:extLst>
                <a:ext uri="{FF2B5EF4-FFF2-40B4-BE49-F238E27FC236}">
                  <a16:creationId xmlns:a16="http://schemas.microsoft.com/office/drawing/2014/main" id="{1CF86427-0A23-4F40-9225-60FA89F92103}"/>
                </a:ext>
              </a:extLst>
            </p:cNvPr>
            <p:cNvSpPr/>
            <p:nvPr/>
          </p:nvSpPr>
          <p:spPr>
            <a:xfrm>
              <a:off x="9830602" y="46618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5" name="Forme libre : forme 1884">
              <a:extLst>
                <a:ext uri="{FF2B5EF4-FFF2-40B4-BE49-F238E27FC236}">
                  <a16:creationId xmlns:a16="http://schemas.microsoft.com/office/drawing/2014/main" id="{5E978D30-4CD9-4AD2-BEB8-74D730CBECEF}"/>
                </a:ext>
              </a:extLst>
            </p:cNvPr>
            <p:cNvSpPr/>
            <p:nvPr/>
          </p:nvSpPr>
          <p:spPr>
            <a:xfrm>
              <a:off x="6245487" y="565573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6" name="Forme libre : forme 1885">
              <a:extLst>
                <a:ext uri="{FF2B5EF4-FFF2-40B4-BE49-F238E27FC236}">
                  <a16:creationId xmlns:a16="http://schemas.microsoft.com/office/drawing/2014/main" id="{B17FC45A-B5FE-4CD1-9052-95C6AF76A7A3}"/>
                </a:ext>
              </a:extLst>
            </p:cNvPr>
            <p:cNvSpPr/>
            <p:nvPr/>
          </p:nvSpPr>
          <p:spPr>
            <a:xfrm>
              <a:off x="6245487" y="56540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7" name="Forme libre : forme 1886">
              <a:extLst>
                <a:ext uri="{FF2B5EF4-FFF2-40B4-BE49-F238E27FC236}">
                  <a16:creationId xmlns:a16="http://schemas.microsoft.com/office/drawing/2014/main" id="{1BFD24DD-FFEC-4DD2-8F12-5F9644CD157F}"/>
                </a:ext>
              </a:extLst>
            </p:cNvPr>
            <p:cNvSpPr/>
            <p:nvPr/>
          </p:nvSpPr>
          <p:spPr>
            <a:xfrm>
              <a:off x="5858105" y="49935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8" name="Forme libre : forme 1887">
              <a:extLst>
                <a:ext uri="{FF2B5EF4-FFF2-40B4-BE49-F238E27FC236}">
                  <a16:creationId xmlns:a16="http://schemas.microsoft.com/office/drawing/2014/main" id="{5406D537-A65A-49D5-9279-41431D118235}"/>
                </a:ext>
              </a:extLst>
            </p:cNvPr>
            <p:cNvSpPr/>
            <p:nvPr/>
          </p:nvSpPr>
          <p:spPr>
            <a:xfrm>
              <a:off x="5858105" y="49918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89" name="Forme libre : forme 1888">
              <a:extLst>
                <a:ext uri="{FF2B5EF4-FFF2-40B4-BE49-F238E27FC236}">
                  <a16:creationId xmlns:a16="http://schemas.microsoft.com/office/drawing/2014/main" id="{3AEC3F74-AD3F-472C-BA4A-D9C539142DF2}"/>
                </a:ext>
              </a:extLst>
            </p:cNvPr>
            <p:cNvSpPr/>
            <p:nvPr/>
          </p:nvSpPr>
          <p:spPr>
            <a:xfrm>
              <a:off x="6021459" y="507461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0" name="Forme libre : forme 1889">
              <a:extLst>
                <a:ext uri="{FF2B5EF4-FFF2-40B4-BE49-F238E27FC236}">
                  <a16:creationId xmlns:a16="http://schemas.microsoft.com/office/drawing/2014/main" id="{AA3FA1C9-C19B-4A1F-910C-24E7A3DB5483}"/>
                </a:ext>
              </a:extLst>
            </p:cNvPr>
            <p:cNvSpPr/>
            <p:nvPr/>
          </p:nvSpPr>
          <p:spPr>
            <a:xfrm>
              <a:off x="6021459" y="50728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1" name="Forme libre : forme 1890">
              <a:extLst>
                <a:ext uri="{FF2B5EF4-FFF2-40B4-BE49-F238E27FC236}">
                  <a16:creationId xmlns:a16="http://schemas.microsoft.com/office/drawing/2014/main" id="{895C3AAE-F55A-4A64-8337-1E02E0C8B7FC}"/>
                </a:ext>
              </a:extLst>
            </p:cNvPr>
            <p:cNvSpPr/>
            <p:nvPr/>
          </p:nvSpPr>
          <p:spPr>
            <a:xfrm>
              <a:off x="11127526" y="49713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2" name="Forme libre : forme 1891">
              <a:extLst>
                <a:ext uri="{FF2B5EF4-FFF2-40B4-BE49-F238E27FC236}">
                  <a16:creationId xmlns:a16="http://schemas.microsoft.com/office/drawing/2014/main" id="{F33FDE0B-6B3E-48BE-85F9-2CB4B3A5FFFE}"/>
                </a:ext>
              </a:extLst>
            </p:cNvPr>
            <p:cNvSpPr/>
            <p:nvPr/>
          </p:nvSpPr>
          <p:spPr>
            <a:xfrm>
              <a:off x="11127526" y="49696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3" name="Forme libre : forme 1892">
              <a:extLst>
                <a:ext uri="{FF2B5EF4-FFF2-40B4-BE49-F238E27FC236}">
                  <a16:creationId xmlns:a16="http://schemas.microsoft.com/office/drawing/2014/main" id="{82755D6C-89C1-4169-A70C-5F7D47B59F3C}"/>
                </a:ext>
              </a:extLst>
            </p:cNvPr>
            <p:cNvSpPr/>
            <p:nvPr/>
          </p:nvSpPr>
          <p:spPr>
            <a:xfrm>
              <a:off x="11362222" y="443329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4" name="Forme libre : forme 1893">
              <a:extLst>
                <a:ext uri="{FF2B5EF4-FFF2-40B4-BE49-F238E27FC236}">
                  <a16:creationId xmlns:a16="http://schemas.microsoft.com/office/drawing/2014/main" id="{1238C7BC-E38F-4521-A5F0-D111C9FBAFE1}"/>
                </a:ext>
              </a:extLst>
            </p:cNvPr>
            <p:cNvSpPr/>
            <p:nvPr/>
          </p:nvSpPr>
          <p:spPr>
            <a:xfrm>
              <a:off x="11362222" y="44315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5" name="Forme libre : forme 1894">
              <a:extLst>
                <a:ext uri="{FF2B5EF4-FFF2-40B4-BE49-F238E27FC236}">
                  <a16:creationId xmlns:a16="http://schemas.microsoft.com/office/drawing/2014/main" id="{94A1D4C9-8BC6-427B-ADBE-DDA5EF56E4CE}"/>
                </a:ext>
              </a:extLst>
            </p:cNvPr>
            <p:cNvSpPr/>
            <p:nvPr/>
          </p:nvSpPr>
          <p:spPr>
            <a:xfrm>
              <a:off x="5913255" y="45654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6" name="Forme libre : forme 1895">
              <a:extLst>
                <a:ext uri="{FF2B5EF4-FFF2-40B4-BE49-F238E27FC236}">
                  <a16:creationId xmlns:a16="http://schemas.microsoft.com/office/drawing/2014/main" id="{4244DBC3-2715-4559-BC39-45EE8822B9CD}"/>
                </a:ext>
              </a:extLst>
            </p:cNvPr>
            <p:cNvSpPr/>
            <p:nvPr/>
          </p:nvSpPr>
          <p:spPr>
            <a:xfrm>
              <a:off x="5913255" y="45637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7" name="Forme libre : forme 1896">
              <a:extLst>
                <a:ext uri="{FF2B5EF4-FFF2-40B4-BE49-F238E27FC236}">
                  <a16:creationId xmlns:a16="http://schemas.microsoft.com/office/drawing/2014/main" id="{6581FCC2-D5F6-4B0A-8D81-D74B3A8CDF06}"/>
                </a:ext>
              </a:extLst>
            </p:cNvPr>
            <p:cNvSpPr/>
            <p:nvPr/>
          </p:nvSpPr>
          <p:spPr>
            <a:xfrm>
              <a:off x="10986365" y="50564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8" name="Forme libre : forme 1897">
              <a:extLst>
                <a:ext uri="{FF2B5EF4-FFF2-40B4-BE49-F238E27FC236}">
                  <a16:creationId xmlns:a16="http://schemas.microsoft.com/office/drawing/2014/main" id="{40E23BFE-3AB2-40CB-93BF-BAD2D73C3844}"/>
                </a:ext>
              </a:extLst>
            </p:cNvPr>
            <p:cNvSpPr/>
            <p:nvPr/>
          </p:nvSpPr>
          <p:spPr>
            <a:xfrm>
              <a:off x="10986365" y="50547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99" name="Forme libre : forme 1898">
              <a:extLst>
                <a:ext uri="{FF2B5EF4-FFF2-40B4-BE49-F238E27FC236}">
                  <a16:creationId xmlns:a16="http://schemas.microsoft.com/office/drawing/2014/main" id="{0F790EE2-C7EA-47B2-92E3-CA15C8FB35B0}"/>
                </a:ext>
              </a:extLst>
            </p:cNvPr>
            <p:cNvSpPr/>
            <p:nvPr/>
          </p:nvSpPr>
          <p:spPr>
            <a:xfrm>
              <a:off x="3591917" y="62326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0" name="Forme libre : forme 1899">
              <a:extLst>
                <a:ext uri="{FF2B5EF4-FFF2-40B4-BE49-F238E27FC236}">
                  <a16:creationId xmlns:a16="http://schemas.microsoft.com/office/drawing/2014/main" id="{AA8C419B-63D6-4D07-9CC3-38BF9E7FCEBF}"/>
                </a:ext>
              </a:extLst>
            </p:cNvPr>
            <p:cNvSpPr/>
            <p:nvPr/>
          </p:nvSpPr>
          <p:spPr>
            <a:xfrm>
              <a:off x="3591917" y="62309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1" name="Forme libre : forme 1900">
              <a:extLst>
                <a:ext uri="{FF2B5EF4-FFF2-40B4-BE49-F238E27FC236}">
                  <a16:creationId xmlns:a16="http://schemas.microsoft.com/office/drawing/2014/main" id="{A962D4BF-4025-4299-A390-1DBDF7C38F00}"/>
                </a:ext>
              </a:extLst>
            </p:cNvPr>
            <p:cNvSpPr/>
            <p:nvPr/>
          </p:nvSpPr>
          <p:spPr>
            <a:xfrm>
              <a:off x="9862986" y="546246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2" name="Forme libre : forme 1901">
              <a:extLst>
                <a:ext uri="{FF2B5EF4-FFF2-40B4-BE49-F238E27FC236}">
                  <a16:creationId xmlns:a16="http://schemas.microsoft.com/office/drawing/2014/main" id="{530DA250-C22B-4D39-8F3E-DCED54070D94}"/>
                </a:ext>
              </a:extLst>
            </p:cNvPr>
            <p:cNvSpPr/>
            <p:nvPr/>
          </p:nvSpPr>
          <p:spPr>
            <a:xfrm>
              <a:off x="9862986" y="54607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3" name="Forme libre : forme 1902">
              <a:extLst>
                <a:ext uri="{FF2B5EF4-FFF2-40B4-BE49-F238E27FC236}">
                  <a16:creationId xmlns:a16="http://schemas.microsoft.com/office/drawing/2014/main" id="{E8FEDF42-E72A-44BD-A0F1-FF0D460EE5F2}"/>
                </a:ext>
              </a:extLst>
            </p:cNvPr>
            <p:cNvSpPr/>
            <p:nvPr/>
          </p:nvSpPr>
          <p:spPr>
            <a:xfrm>
              <a:off x="9598192" y="52054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4" name="Forme libre : forme 1903">
              <a:extLst>
                <a:ext uri="{FF2B5EF4-FFF2-40B4-BE49-F238E27FC236}">
                  <a16:creationId xmlns:a16="http://schemas.microsoft.com/office/drawing/2014/main" id="{6170065A-353F-4463-BAA0-6ED35F4B18E7}"/>
                </a:ext>
              </a:extLst>
            </p:cNvPr>
            <p:cNvSpPr/>
            <p:nvPr/>
          </p:nvSpPr>
          <p:spPr>
            <a:xfrm>
              <a:off x="9598192" y="52037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5" name="Forme libre : forme 1904">
              <a:extLst>
                <a:ext uri="{FF2B5EF4-FFF2-40B4-BE49-F238E27FC236}">
                  <a16:creationId xmlns:a16="http://schemas.microsoft.com/office/drawing/2014/main" id="{68E67B70-2725-4FDE-B984-00D1E51F848F}"/>
                </a:ext>
              </a:extLst>
            </p:cNvPr>
            <p:cNvSpPr/>
            <p:nvPr/>
          </p:nvSpPr>
          <p:spPr>
            <a:xfrm>
              <a:off x="4835311" y="52386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6" name="Forme libre : forme 1905">
              <a:extLst>
                <a:ext uri="{FF2B5EF4-FFF2-40B4-BE49-F238E27FC236}">
                  <a16:creationId xmlns:a16="http://schemas.microsoft.com/office/drawing/2014/main" id="{14BB9986-596B-4D78-A06B-61A79E6D76A0}"/>
                </a:ext>
              </a:extLst>
            </p:cNvPr>
            <p:cNvSpPr/>
            <p:nvPr/>
          </p:nvSpPr>
          <p:spPr>
            <a:xfrm>
              <a:off x="4835311" y="52369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7" name="Forme libre : forme 1906">
              <a:extLst>
                <a:ext uri="{FF2B5EF4-FFF2-40B4-BE49-F238E27FC236}">
                  <a16:creationId xmlns:a16="http://schemas.microsoft.com/office/drawing/2014/main" id="{506BD591-1137-4CE1-99B5-0C3C11E3F62C}"/>
                </a:ext>
              </a:extLst>
            </p:cNvPr>
            <p:cNvSpPr/>
            <p:nvPr/>
          </p:nvSpPr>
          <p:spPr>
            <a:xfrm>
              <a:off x="8366038" y="584842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8" name="Forme libre : forme 1907">
              <a:extLst>
                <a:ext uri="{FF2B5EF4-FFF2-40B4-BE49-F238E27FC236}">
                  <a16:creationId xmlns:a16="http://schemas.microsoft.com/office/drawing/2014/main" id="{FBD848EF-ECCD-4AF6-AA88-7A7EA29E5154}"/>
                </a:ext>
              </a:extLst>
            </p:cNvPr>
            <p:cNvSpPr/>
            <p:nvPr/>
          </p:nvSpPr>
          <p:spPr>
            <a:xfrm>
              <a:off x="8366038" y="58467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09" name="Forme libre : forme 1908">
              <a:extLst>
                <a:ext uri="{FF2B5EF4-FFF2-40B4-BE49-F238E27FC236}">
                  <a16:creationId xmlns:a16="http://schemas.microsoft.com/office/drawing/2014/main" id="{0E5AA283-9ACA-42F0-A748-34E0F57B5AD7}"/>
                </a:ext>
              </a:extLst>
            </p:cNvPr>
            <p:cNvSpPr/>
            <p:nvPr/>
          </p:nvSpPr>
          <p:spPr>
            <a:xfrm>
              <a:off x="6455037" y="49748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0" name="Forme libre : forme 1909">
              <a:extLst>
                <a:ext uri="{FF2B5EF4-FFF2-40B4-BE49-F238E27FC236}">
                  <a16:creationId xmlns:a16="http://schemas.microsoft.com/office/drawing/2014/main" id="{FBC73588-5A4E-4A17-BC1C-5DAAB2D611B1}"/>
                </a:ext>
              </a:extLst>
            </p:cNvPr>
            <p:cNvSpPr/>
            <p:nvPr/>
          </p:nvSpPr>
          <p:spPr>
            <a:xfrm>
              <a:off x="6455037" y="49731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1" name="Forme libre : forme 1910">
              <a:extLst>
                <a:ext uri="{FF2B5EF4-FFF2-40B4-BE49-F238E27FC236}">
                  <a16:creationId xmlns:a16="http://schemas.microsoft.com/office/drawing/2014/main" id="{E0411E4D-A45E-4F43-9540-402332CDFCCC}"/>
                </a:ext>
              </a:extLst>
            </p:cNvPr>
            <p:cNvSpPr/>
            <p:nvPr/>
          </p:nvSpPr>
          <p:spPr>
            <a:xfrm>
              <a:off x="4792924" y="437299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2" name="Forme libre : forme 1911">
              <a:extLst>
                <a:ext uri="{FF2B5EF4-FFF2-40B4-BE49-F238E27FC236}">
                  <a16:creationId xmlns:a16="http://schemas.microsoft.com/office/drawing/2014/main" id="{9111A9F6-8F57-4D7D-A27D-9B6E2A3D0EC2}"/>
                </a:ext>
              </a:extLst>
            </p:cNvPr>
            <p:cNvSpPr/>
            <p:nvPr/>
          </p:nvSpPr>
          <p:spPr>
            <a:xfrm>
              <a:off x="4792924" y="43713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3" name="Forme libre : forme 1912">
              <a:extLst>
                <a:ext uri="{FF2B5EF4-FFF2-40B4-BE49-F238E27FC236}">
                  <a16:creationId xmlns:a16="http://schemas.microsoft.com/office/drawing/2014/main" id="{2E6717C2-5D1D-46EF-84C1-EE41CF4DD5D9}"/>
                </a:ext>
              </a:extLst>
            </p:cNvPr>
            <p:cNvSpPr/>
            <p:nvPr/>
          </p:nvSpPr>
          <p:spPr>
            <a:xfrm>
              <a:off x="4913987" y="436776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4" name="Forme libre : forme 1913">
              <a:extLst>
                <a:ext uri="{FF2B5EF4-FFF2-40B4-BE49-F238E27FC236}">
                  <a16:creationId xmlns:a16="http://schemas.microsoft.com/office/drawing/2014/main" id="{89713C5C-9282-40A1-901D-D4DCDC0BFCC1}"/>
                </a:ext>
              </a:extLst>
            </p:cNvPr>
            <p:cNvSpPr/>
            <p:nvPr/>
          </p:nvSpPr>
          <p:spPr>
            <a:xfrm>
              <a:off x="4913987" y="43660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5" name="Forme libre : forme 1914">
              <a:extLst>
                <a:ext uri="{FF2B5EF4-FFF2-40B4-BE49-F238E27FC236}">
                  <a16:creationId xmlns:a16="http://schemas.microsoft.com/office/drawing/2014/main" id="{94AC7434-322C-4676-A9FB-B007509A0F4C}"/>
                </a:ext>
              </a:extLst>
            </p:cNvPr>
            <p:cNvSpPr/>
            <p:nvPr/>
          </p:nvSpPr>
          <p:spPr>
            <a:xfrm>
              <a:off x="5800289" y="548447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6" name="Forme libre : forme 1915">
              <a:extLst>
                <a:ext uri="{FF2B5EF4-FFF2-40B4-BE49-F238E27FC236}">
                  <a16:creationId xmlns:a16="http://schemas.microsoft.com/office/drawing/2014/main" id="{E7A76008-64DA-441F-8D55-8A07B390CD42}"/>
                </a:ext>
              </a:extLst>
            </p:cNvPr>
            <p:cNvSpPr/>
            <p:nvPr/>
          </p:nvSpPr>
          <p:spPr>
            <a:xfrm>
              <a:off x="5800289" y="54827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7" name="Forme libre : forme 1916">
              <a:extLst>
                <a:ext uri="{FF2B5EF4-FFF2-40B4-BE49-F238E27FC236}">
                  <a16:creationId xmlns:a16="http://schemas.microsoft.com/office/drawing/2014/main" id="{6CA85200-34C0-4F5A-B3E8-42E3C2B2DF6A}"/>
                </a:ext>
              </a:extLst>
            </p:cNvPr>
            <p:cNvSpPr/>
            <p:nvPr/>
          </p:nvSpPr>
          <p:spPr>
            <a:xfrm>
              <a:off x="9988050" y="518548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8" name="Forme libre : forme 1917">
              <a:extLst>
                <a:ext uri="{FF2B5EF4-FFF2-40B4-BE49-F238E27FC236}">
                  <a16:creationId xmlns:a16="http://schemas.microsoft.com/office/drawing/2014/main" id="{121E163A-D922-436E-890F-CBE05042EA08}"/>
                </a:ext>
              </a:extLst>
            </p:cNvPr>
            <p:cNvSpPr/>
            <p:nvPr/>
          </p:nvSpPr>
          <p:spPr>
            <a:xfrm>
              <a:off x="9988050" y="518376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19" name="Forme libre : forme 1918">
              <a:extLst>
                <a:ext uri="{FF2B5EF4-FFF2-40B4-BE49-F238E27FC236}">
                  <a16:creationId xmlns:a16="http://schemas.microsoft.com/office/drawing/2014/main" id="{06C907AD-FCF2-43BD-91CB-967D8CF41D22}"/>
                </a:ext>
              </a:extLst>
            </p:cNvPr>
            <p:cNvSpPr/>
            <p:nvPr/>
          </p:nvSpPr>
          <p:spPr>
            <a:xfrm>
              <a:off x="6075942" y="512814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0" name="Forme libre : forme 1919">
              <a:extLst>
                <a:ext uri="{FF2B5EF4-FFF2-40B4-BE49-F238E27FC236}">
                  <a16:creationId xmlns:a16="http://schemas.microsoft.com/office/drawing/2014/main" id="{6FEF5867-EBF2-4045-A16C-54F0D1A92B9C}"/>
                </a:ext>
              </a:extLst>
            </p:cNvPr>
            <p:cNvSpPr/>
            <p:nvPr/>
          </p:nvSpPr>
          <p:spPr>
            <a:xfrm>
              <a:off x="6075942" y="51264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1" name="Forme libre : forme 1920">
              <a:extLst>
                <a:ext uri="{FF2B5EF4-FFF2-40B4-BE49-F238E27FC236}">
                  <a16:creationId xmlns:a16="http://schemas.microsoft.com/office/drawing/2014/main" id="{7D22F873-3246-43A9-B151-27137AD980D5}"/>
                </a:ext>
              </a:extLst>
            </p:cNvPr>
            <p:cNvSpPr/>
            <p:nvPr/>
          </p:nvSpPr>
          <p:spPr>
            <a:xfrm>
              <a:off x="5814100" y="506203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2" name="Forme libre : forme 1921">
              <a:extLst>
                <a:ext uri="{FF2B5EF4-FFF2-40B4-BE49-F238E27FC236}">
                  <a16:creationId xmlns:a16="http://schemas.microsoft.com/office/drawing/2014/main" id="{E117FC19-65B6-403E-8476-1FEC64B5F9DB}"/>
                </a:ext>
              </a:extLst>
            </p:cNvPr>
            <p:cNvSpPr/>
            <p:nvPr/>
          </p:nvSpPr>
          <p:spPr>
            <a:xfrm>
              <a:off x="5814100" y="50603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3" name="Forme libre : forme 1922">
              <a:extLst>
                <a:ext uri="{FF2B5EF4-FFF2-40B4-BE49-F238E27FC236}">
                  <a16:creationId xmlns:a16="http://schemas.microsoft.com/office/drawing/2014/main" id="{34A8AE5F-E868-4D0F-874B-C813DB9B7EC6}"/>
                </a:ext>
              </a:extLst>
            </p:cNvPr>
            <p:cNvSpPr/>
            <p:nvPr/>
          </p:nvSpPr>
          <p:spPr>
            <a:xfrm>
              <a:off x="6816701" y="499631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4" name="Forme libre : forme 1923">
              <a:extLst>
                <a:ext uri="{FF2B5EF4-FFF2-40B4-BE49-F238E27FC236}">
                  <a16:creationId xmlns:a16="http://schemas.microsoft.com/office/drawing/2014/main" id="{EA54D4C6-1CD8-4E4E-B960-EDC6EB911B16}"/>
                </a:ext>
              </a:extLst>
            </p:cNvPr>
            <p:cNvSpPr/>
            <p:nvPr/>
          </p:nvSpPr>
          <p:spPr>
            <a:xfrm>
              <a:off x="6816701" y="49946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5" name="Forme libre : forme 1924">
              <a:extLst>
                <a:ext uri="{FF2B5EF4-FFF2-40B4-BE49-F238E27FC236}">
                  <a16:creationId xmlns:a16="http://schemas.microsoft.com/office/drawing/2014/main" id="{7FF5D8FE-3A57-45C1-9B9F-768F0FFDA325}"/>
                </a:ext>
              </a:extLst>
            </p:cNvPr>
            <p:cNvSpPr/>
            <p:nvPr/>
          </p:nvSpPr>
          <p:spPr>
            <a:xfrm>
              <a:off x="5541780" y="498498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6" name="Forme libre : forme 1925">
              <a:extLst>
                <a:ext uri="{FF2B5EF4-FFF2-40B4-BE49-F238E27FC236}">
                  <a16:creationId xmlns:a16="http://schemas.microsoft.com/office/drawing/2014/main" id="{0D422963-8520-4073-B2B0-879B33BB772F}"/>
                </a:ext>
              </a:extLst>
            </p:cNvPr>
            <p:cNvSpPr/>
            <p:nvPr/>
          </p:nvSpPr>
          <p:spPr>
            <a:xfrm>
              <a:off x="5541780" y="49832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7" name="Forme libre : forme 1926">
              <a:extLst>
                <a:ext uri="{FF2B5EF4-FFF2-40B4-BE49-F238E27FC236}">
                  <a16:creationId xmlns:a16="http://schemas.microsoft.com/office/drawing/2014/main" id="{C1EAF80E-224D-4E6F-82AF-1EB0F3268E2F}"/>
                </a:ext>
              </a:extLst>
            </p:cNvPr>
            <p:cNvSpPr/>
            <p:nvPr/>
          </p:nvSpPr>
          <p:spPr>
            <a:xfrm>
              <a:off x="5846675" y="561496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8" name="Forme libre : forme 1927">
              <a:extLst>
                <a:ext uri="{FF2B5EF4-FFF2-40B4-BE49-F238E27FC236}">
                  <a16:creationId xmlns:a16="http://schemas.microsoft.com/office/drawing/2014/main" id="{D9809357-279E-435A-AD82-BA182751A1D8}"/>
                </a:ext>
              </a:extLst>
            </p:cNvPr>
            <p:cNvSpPr/>
            <p:nvPr/>
          </p:nvSpPr>
          <p:spPr>
            <a:xfrm>
              <a:off x="5846675" y="56132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29" name="Forme libre : forme 1928">
              <a:extLst>
                <a:ext uri="{FF2B5EF4-FFF2-40B4-BE49-F238E27FC236}">
                  <a16:creationId xmlns:a16="http://schemas.microsoft.com/office/drawing/2014/main" id="{F7A0873C-F291-49AE-B400-A8EAAD003045}"/>
                </a:ext>
              </a:extLst>
            </p:cNvPr>
            <p:cNvSpPr/>
            <p:nvPr/>
          </p:nvSpPr>
          <p:spPr>
            <a:xfrm>
              <a:off x="5552924" y="488172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0" name="Forme libre : forme 1929">
              <a:extLst>
                <a:ext uri="{FF2B5EF4-FFF2-40B4-BE49-F238E27FC236}">
                  <a16:creationId xmlns:a16="http://schemas.microsoft.com/office/drawing/2014/main" id="{BCAE8599-5B5F-4DF8-8133-F1AB7C7B2924}"/>
                </a:ext>
              </a:extLst>
            </p:cNvPr>
            <p:cNvSpPr/>
            <p:nvPr/>
          </p:nvSpPr>
          <p:spPr>
            <a:xfrm>
              <a:off x="5552924" y="48800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1" name="Forme libre : forme 1930">
              <a:extLst>
                <a:ext uri="{FF2B5EF4-FFF2-40B4-BE49-F238E27FC236}">
                  <a16:creationId xmlns:a16="http://schemas.microsoft.com/office/drawing/2014/main" id="{C04CCEBE-101E-4AF9-991B-625A4F413A0F}"/>
                </a:ext>
              </a:extLst>
            </p:cNvPr>
            <p:cNvSpPr/>
            <p:nvPr/>
          </p:nvSpPr>
          <p:spPr>
            <a:xfrm>
              <a:off x="8728845" y="615236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2" name="Forme libre : forme 1931">
              <a:extLst>
                <a:ext uri="{FF2B5EF4-FFF2-40B4-BE49-F238E27FC236}">
                  <a16:creationId xmlns:a16="http://schemas.microsoft.com/office/drawing/2014/main" id="{3ACC5BA1-2FDE-45E9-95E4-C704242091AE}"/>
                </a:ext>
              </a:extLst>
            </p:cNvPr>
            <p:cNvSpPr/>
            <p:nvPr/>
          </p:nvSpPr>
          <p:spPr>
            <a:xfrm>
              <a:off x="8728845" y="61506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3" name="Forme libre : forme 1932">
              <a:extLst>
                <a:ext uri="{FF2B5EF4-FFF2-40B4-BE49-F238E27FC236}">
                  <a16:creationId xmlns:a16="http://schemas.microsoft.com/office/drawing/2014/main" id="{15161E5A-8873-4A2A-8880-45E101365976}"/>
                </a:ext>
              </a:extLst>
            </p:cNvPr>
            <p:cNvSpPr/>
            <p:nvPr/>
          </p:nvSpPr>
          <p:spPr>
            <a:xfrm>
              <a:off x="8791424" y="52896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4" name="Forme libre : forme 1933">
              <a:extLst>
                <a:ext uri="{FF2B5EF4-FFF2-40B4-BE49-F238E27FC236}">
                  <a16:creationId xmlns:a16="http://schemas.microsoft.com/office/drawing/2014/main" id="{B9C52193-D3C6-435A-B696-7785C9564789}"/>
                </a:ext>
              </a:extLst>
            </p:cNvPr>
            <p:cNvSpPr/>
            <p:nvPr/>
          </p:nvSpPr>
          <p:spPr>
            <a:xfrm>
              <a:off x="8791424" y="52879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5" name="Forme libre : forme 1934">
              <a:extLst>
                <a:ext uri="{FF2B5EF4-FFF2-40B4-BE49-F238E27FC236}">
                  <a16:creationId xmlns:a16="http://schemas.microsoft.com/office/drawing/2014/main" id="{0B7BA90C-010A-41BF-960B-11EA4ECCD1FC}"/>
                </a:ext>
              </a:extLst>
            </p:cNvPr>
            <p:cNvSpPr/>
            <p:nvPr/>
          </p:nvSpPr>
          <p:spPr>
            <a:xfrm>
              <a:off x="3419038" y="600148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6" name="Forme libre : forme 1935">
              <a:extLst>
                <a:ext uri="{FF2B5EF4-FFF2-40B4-BE49-F238E27FC236}">
                  <a16:creationId xmlns:a16="http://schemas.microsoft.com/office/drawing/2014/main" id="{261ECE48-97DC-476F-8BD6-9C5BEED90C5A}"/>
                </a:ext>
              </a:extLst>
            </p:cNvPr>
            <p:cNvSpPr/>
            <p:nvPr/>
          </p:nvSpPr>
          <p:spPr>
            <a:xfrm>
              <a:off x="3419038" y="59997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7" name="Forme libre : forme 1936">
              <a:extLst>
                <a:ext uri="{FF2B5EF4-FFF2-40B4-BE49-F238E27FC236}">
                  <a16:creationId xmlns:a16="http://schemas.microsoft.com/office/drawing/2014/main" id="{99F8696B-613A-476D-A0A9-06B752FBC5A3}"/>
                </a:ext>
              </a:extLst>
            </p:cNvPr>
            <p:cNvSpPr/>
            <p:nvPr/>
          </p:nvSpPr>
          <p:spPr>
            <a:xfrm>
              <a:off x="3277592" y="590985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8" name="Forme libre : forme 1937">
              <a:extLst>
                <a:ext uri="{FF2B5EF4-FFF2-40B4-BE49-F238E27FC236}">
                  <a16:creationId xmlns:a16="http://schemas.microsoft.com/office/drawing/2014/main" id="{23F5B728-6F30-4C6D-AE4D-A9BE10FCFB6E}"/>
                </a:ext>
              </a:extLst>
            </p:cNvPr>
            <p:cNvSpPr/>
            <p:nvPr/>
          </p:nvSpPr>
          <p:spPr>
            <a:xfrm>
              <a:off x="3277592" y="59081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39" name="Forme libre : forme 1938">
              <a:extLst>
                <a:ext uri="{FF2B5EF4-FFF2-40B4-BE49-F238E27FC236}">
                  <a16:creationId xmlns:a16="http://schemas.microsoft.com/office/drawing/2014/main" id="{89337288-F219-42EB-A1C7-0C685BA64B53}"/>
                </a:ext>
              </a:extLst>
            </p:cNvPr>
            <p:cNvSpPr/>
            <p:nvPr/>
          </p:nvSpPr>
          <p:spPr>
            <a:xfrm>
              <a:off x="7904742" y="69069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0" name="Forme libre : forme 1939">
              <a:extLst>
                <a:ext uri="{FF2B5EF4-FFF2-40B4-BE49-F238E27FC236}">
                  <a16:creationId xmlns:a16="http://schemas.microsoft.com/office/drawing/2014/main" id="{D861F5F7-66E1-40C5-941A-534A381F83B6}"/>
                </a:ext>
              </a:extLst>
            </p:cNvPr>
            <p:cNvSpPr/>
            <p:nvPr/>
          </p:nvSpPr>
          <p:spPr>
            <a:xfrm>
              <a:off x="7904742" y="69052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1" name="Forme libre : forme 1940">
              <a:extLst>
                <a:ext uri="{FF2B5EF4-FFF2-40B4-BE49-F238E27FC236}">
                  <a16:creationId xmlns:a16="http://schemas.microsoft.com/office/drawing/2014/main" id="{35D536D9-2B60-4D7A-B46D-947E77B2DA0A}"/>
                </a:ext>
              </a:extLst>
            </p:cNvPr>
            <p:cNvSpPr/>
            <p:nvPr/>
          </p:nvSpPr>
          <p:spPr>
            <a:xfrm>
              <a:off x="6811081" y="568621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2" name="Forme libre : forme 1941">
              <a:extLst>
                <a:ext uri="{FF2B5EF4-FFF2-40B4-BE49-F238E27FC236}">
                  <a16:creationId xmlns:a16="http://schemas.microsoft.com/office/drawing/2014/main" id="{56529C90-14CD-4DE7-A710-BC1B6E680C43}"/>
                </a:ext>
              </a:extLst>
            </p:cNvPr>
            <p:cNvSpPr/>
            <p:nvPr/>
          </p:nvSpPr>
          <p:spPr>
            <a:xfrm>
              <a:off x="6811081" y="56844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3" name="Forme libre : forme 1942">
              <a:extLst>
                <a:ext uri="{FF2B5EF4-FFF2-40B4-BE49-F238E27FC236}">
                  <a16:creationId xmlns:a16="http://schemas.microsoft.com/office/drawing/2014/main" id="{A65AF2C0-6A5F-48B2-98A8-DE638ECBF856}"/>
                </a:ext>
              </a:extLst>
            </p:cNvPr>
            <p:cNvSpPr/>
            <p:nvPr/>
          </p:nvSpPr>
          <p:spPr>
            <a:xfrm>
              <a:off x="5935163" y="558857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4" name="Forme libre : forme 1943">
              <a:extLst>
                <a:ext uri="{FF2B5EF4-FFF2-40B4-BE49-F238E27FC236}">
                  <a16:creationId xmlns:a16="http://schemas.microsoft.com/office/drawing/2014/main" id="{504187ED-CCBB-449E-8627-367F63F1C5C4}"/>
                </a:ext>
              </a:extLst>
            </p:cNvPr>
            <p:cNvSpPr/>
            <p:nvPr/>
          </p:nvSpPr>
          <p:spPr>
            <a:xfrm>
              <a:off x="5935163" y="55868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5" name="Forme libre : forme 1944">
              <a:extLst>
                <a:ext uri="{FF2B5EF4-FFF2-40B4-BE49-F238E27FC236}">
                  <a16:creationId xmlns:a16="http://schemas.microsoft.com/office/drawing/2014/main" id="{CE315B83-2FFB-408A-ADCD-33976600FA84}"/>
                </a:ext>
              </a:extLst>
            </p:cNvPr>
            <p:cNvSpPr/>
            <p:nvPr/>
          </p:nvSpPr>
          <p:spPr>
            <a:xfrm>
              <a:off x="10196267" y="516376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6" name="Forme libre : forme 1945">
              <a:extLst>
                <a:ext uri="{FF2B5EF4-FFF2-40B4-BE49-F238E27FC236}">
                  <a16:creationId xmlns:a16="http://schemas.microsoft.com/office/drawing/2014/main" id="{4ACA5F27-D2FC-4907-917F-05BF25D26504}"/>
                </a:ext>
              </a:extLst>
            </p:cNvPr>
            <p:cNvSpPr/>
            <p:nvPr/>
          </p:nvSpPr>
          <p:spPr>
            <a:xfrm>
              <a:off x="10196267" y="51620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7" name="Forme libre : forme 1946">
              <a:extLst>
                <a:ext uri="{FF2B5EF4-FFF2-40B4-BE49-F238E27FC236}">
                  <a16:creationId xmlns:a16="http://schemas.microsoft.com/office/drawing/2014/main" id="{67208443-73D5-47E6-9B01-E94927EC1373}"/>
                </a:ext>
              </a:extLst>
            </p:cNvPr>
            <p:cNvSpPr/>
            <p:nvPr/>
          </p:nvSpPr>
          <p:spPr>
            <a:xfrm>
              <a:off x="4064071" y="499736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8" name="Forme libre : forme 1947">
              <a:extLst>
                <a:ext uri="{FF2B5EF4-FFF2-40B4-BE49-F238E27FC236}">
                  <a16:creationId xmlns:a16="http://schemas.microsoft.com/office/drawing/2014/main" id="{1FBA1107-4C4E-41DF-A6F3-3EB784C9E8B8}"/>
                </a:ext>
              </a:extLst>
            </p:cNvPr>
            <p:cNvSpPr/>
            <p:nvPr/>
          </p:nvSpPr>
          <p:spPr>
            <a:xfrm>
              <a:off x="4064071" y="49956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49" name="Forme libre : forme 1948">
              <a:extLst>
                <a:ext uri="{FF2B5EF4-FFF2-40B4-BE49-F238E27FC236}">
                  <a16:creationId xmlns:a16="http://schemas.microsoft.com/office/drawing/2014/main" id="{6DC1DE72-8498-4B79-A575-5335BA83EEB2}"/>
                </a:ext>
              </a:extLst>
            </p:cNvPr>
            <p:cNvSpPr/>
            <p:nvPr/>
          </p:nvSpPr>
          <p:spPr>
            <a:xfrm>
              <a:off x="11338505" y="487201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0" name="Forme libre : forme 1949">
              <a:extLst>
                <a:ext uri="{FF2B5EF4-FFF2-40B4-BE49-F238E27FC236}">
                  <a16:creationId xmlns:a16="http://schemas.microsoft.com/office/drawing/2014/main" id="{4AB5681D-7D5D-4088-A3B6-8011BA00E899}"/>
                </a:ext>
              </a:extLst>
            </p:cNvPr>
            <p:cNvSpPr/>
            <p:nvPr/>
          </p:nvSpPr>
          <p:spPr>
            <a:xfrm>
              <a:off x="11338505" y="48702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1" name="Forme libre : forme 1950">
              <a:extLst>
                <a:ext uri="{FF2B5EF4-FFF2-40B4-BE49-F238E27FC236}">
                  <a16:creationId xmlns:a16="http://schemas.microsoft.com/office/drawing/2014/main" id="{C1E9BD6C-E276-4A60-9179-21AE697560B5}"/>
                </a:ext>
              </a:extLst>
            </p:cNvPr>
            <p:cNvSpPr/>
            <p:nvPr/>
          </p:nvSpPr>
          <p:spPr>
            <a:xfrm>
              <a:off x="3317502" y="59832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2" name="Forme libre : forme 1951">
              <a:extLst>
                <a:ext uri="{FF2B5EF4-FFF2-40B4-BE49-F238E27FC236}">
                  <a16:creationId xmlns:a16="http://schemas.microsoft.com/office/drawing/2014/main" id="{7EC06A0A-BC65-47A0-AFCF-A4998A1F0B5C}"/>
                </a:ext>
              </a:extLst>
            </p:cNvPr>
            <p:cNvSpPr/>
            <p:nvPr/>
          </p:nvSpPr>
          <p:spPr>
            <a:xfrm>
              <a:off x="3317502" y="59814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3" name="Forme libre : forme 1952">
              <a:extLst>
                <a:ext uri="{FF2B5EF4-FFF2-40B4-BE49-F238E27FC236}">
                  <a16:creationId xmlns:a16="http://schemas.microsoft.com/office/drawing/2014/main" id="{0E1E54D3-A084-4938-BDAE-99EBF4D7B421}"/>
                </a:ext>
              </a:extLst>
            </p:cNvPr>
            <p:cNvSpPr/>
            <p:nvPr/>
          </p:nvSpPr>
          <p:spPr>
            <a:xfrm>
              <a:off x="9990812" y="523310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4" name="Forme libre : forme 1953">
              <a:extLst>
                <a:ext uri="{FF2B5EF4-FFF2-40B4-BE49-F238E27FC236}">
                  <a16:creationId xmlns:a16="http://schemas.microsoft.com/office/drawing/2014/main" id="{0F0D54F8-5E4D-4EEF-ABC5-97033D0CEB6C}"/>
                </a:ext>
              </a:extLst>
            </p:cNvPr>
            <p:cNvSpPr/>
            <p:nvPr/>
          </p:nvSpPr>
          <p:spPr>
            <a:xfrm>
              <a:off x="9990812" y="523139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5" name="Forme libre : forme 1954">
              <a:extLst>
                <a:ext uri="{FF2B5EF4-FFF2-40B4-BE49-F238E27FC236}">
                  <a16:creationId xmlns:a16="http://schemas.microsoft.com/office/drawing/2014/main" id="{09A6FA14-7DB9-4FC4-9D3A-A22D43B666C9}"/>
                </a:ext>
              </a:extLst>
            </p:cNvPr>
            <p:cNvSpPr/>
            <p:nvPr/>
          </p:nvSpPr>
          <p:spPr>
            <a:xfrm>
              <a:off x="5677225" y="43609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6" name="Forme libre : forme 1955">
              <a:extLst>
                <a:ext uri="{FF2B5EF4-FFF2-40B4-BE49-F238E27FC236}">
                  <a16:creationId xmlns:a16="http://schemas.microsoft.com/office/drawing/2014/main" id="{03E8E8CD-332E-4EC9-8A7A-05E5011F84EC}"/>
                </a:ext>
              </a:extLst>
            </p:cNvPr>
            <p:cNvSpPr/>
            <p:nvPr/>
          </p:nvSpPr>
          <p:spPr>
            <a:xfrm>
              <a:off x="5677225" y="43591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7" name="Forme libre : forme 1956">
              <a:extLst>
                <a:ext uri="{FF2B5EF4-FFF2-40B4-BE49-F238E27FC236}">
                  <a16:creationId xmlns:a16="http://schemas.microsoft.com/office/drawing/2014/main" id="{7C260446-C092-49C0-AFEB-90B43E274552}"/>
                </a:ext>
              </a:extLst>
            </p:cNvPr>
            <p:cNvSpPr/>
            <p:nvPr/>
          </p:nvSpPr>
          <p:spPr>
            <a:xfrm>
              <a:off x="5189641" y="524948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8" name="Forme libre : forme 1957">
              <a:extLst>
                <a:ext uri="{FF2B5EF4-FFF2-40B4-BE49-F238E27FC236}">
                  <a16:creationId xmlns:a16="http://schemas.microsoft.com/office/drawing/2014/main" id="{4E92C5F7-B274-4902-BDA6-C60B6EC6C444}"/>
                </a:ext>
              </a:extLst>
            </p:cNvPr>
            <p:cNvSpPr/>
            <p:nvPr/>
          </p:nvSpPr>
          <p:spPr>
            <a:xfrm>
              <a:off x="5189641" y="52477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59" name="Forme libre : forme 1958">
              <a:extLst>
                <a:ext uri="{FF2B5EF4-FFF2-40B4-BE49-F238E27FC236}">
                  <a16:creationId xmlns:a16="http://schemas.microsoft.com/office/drawing/2014/main" id="{D0AD9153-FBB5-4F06-8D03-75059D6FB82B}"/>
                </a:ext>
              </a:extLst>
            </p:cNvPr>
            <p:cNvSpPr/>
            <p:nvPr/>
          </p:nvSpPr>
          <p:spPr>
            <a:xfrm>
              <a:off x="5901825" y="51791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0" name="Forme libre : forme 1959">
              <a:extLst>
                <a:ext uri="{FF2B5EF4-FFF2-40B4-BE49-F238E27FC236}">
                  <a16:creationId xmlns:a16="http://schemas.microsoft.com/office/drawing/2014/main" id="{B7D8507D-D4DD-440C-A572-FDD9051225DB}"/>
                </a:ext>
              </a:extLst>
            </p:cNvPr>
            <p:cNvSpPr/>
            <p:nvPr/>
          </p:nvSpPr>
          <p:spPr>
            <a:xfrm>
              <a:off x="5901825" y="51774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1" name="Forme libre : forme 1960">
              <a:extLst>
                <a:ext uri="{FF2B5EF4-FFF2-40B4-BE49-F238E27FC236}">
                  <a16:creationId xmlns:a16="http://schemas.microsoft.com/office/drawing/2014/main" id="{0718BFDE-85F4-4B46-A593-6435E55FF2EE}"/>
                </a:ext>
              </a:extLst>
            </p:cNvPr>
            <p:cNvSpPr/>
            <p:nvPr/>
          </p:nvSpPr>
          <p:spPr>
            <a:xfrm>
              <a:off x="3954439" y="619579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2" name="Forme libre : forme 1961">
              <a:extLst>
                <a:ext uri="{FF2B5EF4-FFF2-40B4-BE49-F238E27FC236}">
                  <a16:creationId xmlns:a16="http://schemas.microsoft.com/office/drawing/2014/main" id="{8CCAFED3-2BC8-462F-B1B5-6D2027C95640}"/>
                </a:ext>
              </a:extLst>
            </p:cNvPr>
            <p:cNvSpPr/>
            <p:nvPr/>
          </p:nvSpPr>
          <p:spPr>
            <a:xfrm>
              <a:off x="3954439" y="619408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3" name="Forme libre : forme 1962">
              <a:extLst>
                <a:ext uri="{FF2B5EF4-FFF2-40B4-BE49-F238E27FC236}">
                  <a16:creationId xmlns:a16="http://schemas.microsoft.com/office/drawing/2014/main" id="{91B0D2B1-509E-4E22-AFA5-7233E0A5994E}"/>
                </a:ext>
              </a:extLst>
            </p:cNvPr>
            <p:cNvSpPr/>
            <p:nvPr/>
          </p:nvSpPr>
          <p:spPr>
            <a:xfrm>
              <a:off x="7068161" y="396875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4" name="Forme libre : forme 1963">
              <a:extLst>
                <a:ext uri="{FF2B5EF4-FFF2-40B4-BE49-F238E27FC236}">
                  <a16:creationId xmlns:a16="http://schemas.microsoft.com/office/drawing/2014/main" id="{A804865D-078A-4174-B886-344DF98960C4}"/>
                </a:ext>
              </a:extLst>
            </p:cNvPr>
            <p:cNvSpPr/>
            <p:nvPr/>
          </p:nvSpPr>
          <p:spPr>
            <a:xfrm>
              <a:off x="7068161" y="396704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5" name="Forme libre : forme 1964">
              <a:extLst>
                <a:ext uri="{FF2B5EF4-FFF2-40B4-BE49-F238E27FC236}">
                  <a16:creationId xmlns:a16="http://schemas.microsoft.com/office/drawing/2014/main" id="{D9F16E44-D937-4A13-940D-C4E96A30735B}"/>
                </a:ext>
              </a:extLst>
            </p:cNvPr>
            <p:cNvSpPr/>
            <p:nvPr/>
          </p:nvSpPr>
          <p:spPr>
            <a:xfrm>
              <a:off x="9722779" y="517890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6" name="Forme libre : forme 1965">
              <a:extLst>
                <a:ext uri="{FF2B5EF4-FFF2-40B4-BE49-F238E27FC236}">
                  <a16:creationId xmlns:a16="http://schemas.microsoft.com/office/drawing/2014/main" id="{9F9C1804-02A0-44FD-BF85-F84869694197}"/>
                </a:ext>
              </a:extLst>
            </p:cNvPr>
            <p:cNvSpPr/>
            <p:nvPr/>
          </p:nvSpPr>
          <p:spPr>
            <a:xfrm>
              <a:off x="9722779" y="517719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7" name="Forme libre : forme 1966">
              <a:extLst>
                <a:ext uri="{FF2B5EF4-FFF2-40B4-BE49-F238E27FC236}">
                  <a16:creationId xmlns:a16="http://schemas.microsoft.com/office/drawing/2014/main" id="{62F746B9-C7D4-412C-A0AF-DA4D3C864318}"/>
                </a:ext>
              </a:extLst>
            </p:cNvPr>
            <p:cNvSpPr/>
            <p:nvPr/>
          </p:nvSpPr>
          <p:spPr>
            <a:xfrm>
              <a:off x="10818058" y="4697992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8" name="Forme libre : forme 1967">
              <a:extLst>
                <a:ext uri="{FF2B5EF4-FFF2-40B4-BE49-F238E27FC236}">
                  <a16:creationId xmlns:a16="http://schemas.microsoft.com/office/drawing/2014/main" id="{AF43D0CC-8531-4214-B30A-69F09A3C2D8D}"/>
                </a:ext>
              </a:extLst>
            </p:cNvPr>
            <p:cNvSpPr/>
            <p:nvPr/>
          </p:nvSpPr>
          <p:spPr>
            <a:xfrm>
              <a:off x="10818058" y="469627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69" name="Forme libre : forme 1968">
              <a:extLst>
                <a:ext uri="{FF2B5EF4-FFF2-40B4-BE49-F238E27FC236}">
                  <a16:creationId xmlns:a16="http://schemas.microsoft.com/office/drawing/2014/main" id="{9F3565F9-76C1-48C8-BC52-FC0E54DD1579}"/>
                </a:ext>
              </a:extLst>
            </p:cNvPr>
            <p:cNvSpPr/>
            <p:nvPr/>
          </p:nvSpPr>
          <p:spPr>
            <a:xfrm>
              <a:off x="7131312" y="625513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0" name="Forme libre : forme 1969">
              <a:extLst>
                <a:ext uri="{FF2B5EF4-FFF2-40B4-BE49-F238E27FC236}">
                  <a16:creationId xmlns:a16="http://schemas.microsoft.com/office/drawing/2014/main" id="{1DD8033C-3441-4421-9D99-6E6DAD92A3B9}"/>
                </a:ext>
              </a:extLst>
            </p:cNvPr>
            <p:cNvSpPr/>
            <p:nvPr/>
          </p:nvSpPr>
          <p:spPr>
            <a:xfrm>
              <a:off x="7131312" y="625342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1" name="Forme libre : forme 1970">
              <a:extLst>
                <a:ext uri="{FF2B5EF4-FFF2-40B4-BE49-F238E27FC236}">
                  <a16:creationId xmlns:a16="http://schemas.microsoft.com/office/drawing/2014/main" id="{D571D5A9-3B93-4D34-8B97-19FCB2AA1E6B}"/>
                </a:ext>
              </a:extLst>
            </p:cNvPr>
            <p:cNvSpPr/>
            <p:nvPr/>
          </p:nvSpPr>
          <p:spPr>
            <a:xfrm>
              <a:off x="10404769" y="41659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2" name="Forme libre : forme 1971">
              <a:extLst>
                <a:ext uri="{FF2B5EF4-FFF2-40B4-BE49-F238E27FC236}">
                  <a16:creationId xmlns:a16="http://schemas.microsoft.com/office/drawing/2014/main" id="{2990CDE7-0008-495F-9094-6462FECA6603}"/>
                </a:ext>
              </a:extLst>
            </p:cNvPr>
            <p:cNvSpPr/>
            <p:nvPr/>
          </p:nvSpPr>
          <p:spPr>
            <a:xfrm>
              <a:off x="10404769" y="41642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3" name="Forme libre : forme 1972">
              <a:extLst>
                <a:ext uri="{FF2B5EF4-FFF2-40B4-BE49-F238E27FC236}">
                  <a16:creationId xmlns:a16="http://schemas.microsoft.com/office/drawing/2014/main" id="{6FEDCCDD-1E41-463C-9A0E-20983EC7E34F}"/>
                </a:ext>
              </a:extLst>
            </p:cNvPr>
            <p:cNvSpPr/>
            <p:nvPr/>
          </p:nvSpPr>
          <p:spPr>
            <a:xfrm>
              <a:off x="10486112" y="533073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4" name="Forme libre : forme 1973">
              <a:extLst>
                <a:ext uri="{FF2B5EF4-FFF2-40B4-BE49-F238E27FC236}">
                  <a16:creationId xmlns:a16="http://schemas.microsoft.com/office/drawing/2014/main" id="{06652A08-BDA4-4A9F-B3CC-2566972CAAA0}"/>
                </a:ext>
              </a:extLst>
            </p:cNvPr>
            <p:cNvSpPr/>
            <p:nvPr/>
          </p:nvSpPr>
          <p:spPr>
            <a:xfrm>
              <a:off x="10486112" y="53290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5" name="Forme libre : forme 1974">
              <a:extLst>
                <a:ext uri="{FF2B5EF4-FFF2-40B4-BE49-F238E27FC236}">
                  <a16:creationId xmlns:a16="http://schemas.microsoft.com/office/drawing/2014/main" id="{0C869536-A3E7-429C-AEA2-84A9EA5EDDCA}"/>
                </a:ext>
              </a:extLst>
            </p:cNvPr>
            <p:cNvSpPr/>
            <p:nvPr/>
          </p:nvSpPr>
          <p:spPr>
            <a:xfrm>
              <a:off x="7965416" y="38760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6" name="Forme libre : forme 1975">
              <a:extLst>
                <a:ext uri="{FF2B5EF4-FFF2-40B4-BE49-F238E27FC236}">
                  <a16:creationId xmlns:a16="http://schemas.microsoft.com/office/drawing/2014/main" id="{3AC96EBB-CBB8-4502-A159-B18DF4066BDB}"/>
                </a:ext>
              </a:extLst>
            </p:cNvPr>
            <p:cNvSpPr/>
            <p:nvPr/>
          </p:nvSpPr>
          <p:spPr>
            <a:xfrm>
              <a:off x="7965416" y="38743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7" name="Forme libre : forme 1976">
              <a:extLst>
                <a:ext uri="{FF2B5EF4-FFF2-40B4-BE49-F238E27FC236}">
                  <a16:creationId xmlns:a16="http://schemas.microsoft.com/office/drawing/2014/main" id="{FBFF4BEC-52A0-402E-9C35-A149517A4C71}"/>
                </a:ext>
              </a:extLst>
            </p:cNvPr>
            <p:cNvSpPr/>
            <p:nvPr/>
          </p:nvSpPr>
          <p:spPr>
            <a:xfrm>
              <a:off x="5992217" y="48971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8" name="Forme libre : forme 1977">
              <a:extLst>
                <a:ext uri="{FF2B5EF4-FFF2-40B4-BE49-F238E27FC236}">
                  <a16:creationId xmlns:a16="http://schemas.microsoft.com/office/drawing/2014/main" id="{842CF3F9-D0F0-4432-8C1C-299EA0C0A4A8}"/>
                </a:ext>
              </a:extLst>
            </p:cNvPr>
            <p:cNvSpPr/>
            <p:nvPr/>
          </p:nvSpPr>
          <p:spPr>
            <a:xfrm>
              <a:off x="5992217" y="48954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79" name="Forme libre : forme 1978">
              <a:extLst>
                <a:ext uri="{FF2B5EF4-FFF2-40B4-BE49-F238E27FC236}">
                  <a16:creationId xmlns:a16="http://schemas.microsoft.com/office/drawing/2014/main" id="{05B28908-09FC-4E92-98F0-4AB50F2329B5}"/>
                </a:ext>
              </a:extLst>
            </p:cNvPr>
            <p:cNvSpPr/>
            <p:nvPr/>
          </p:nvSpPr>
          <p:spPr>
            <a:xfrm>
              <a:off x="6769933" y="401981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0" name="Forme libre : forme 1979">
              <a:extLst>
                <a:ext uri="{FF2B5EF4-FFF2-40B4-BE49-F238E27FC236}">
                  <a16:creationId xmlns:a16="http://schemas.microsoft.com/office/drawing/2014/main" id="{837C64AC-908C-45EC-82CD-ECC34FCC21AB}"/>
                </a:ext>
              </a:extLst>
            </p:cNvPr>
            <p:cNvSpPr/>
            <p:nvPr/>
          </p:nvSpPr>
          <p:spPr>
            <a:xfrm>
              <a:off x="6769933" y="40180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1" name="Forme libre : forme 1980">
              <a:extLst>
                <a:ext uri="{FF2B5EF4-FFF2-40B4-BE49-F238E27FC236}">
                  <a16:creationId xmlns:a16="http://schemas.microsoft.com/office/drawing/2014/main" id="{C1E0D683-1ED4-475C-8231-98B4D043C27A}"/>
                </a:ext>
              </a:extLst>
            </p:cNvPr>
            <p:cNvSpPr/>
            <p:nvPr/>
          </p:nvSpPr>
          <p:spPr>
            <a:xfrm>
              <a:off x="10778053" y="470932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2" name="Forme libre : forme 1981">
              <a:extLst>
                <a:ext uri="{FF2B5EF4-FFF2-40B4-BE49-F238E27FC236}">
                  <a16:creationId xmlns:a16="http://schemas.microsoft.com/office/drawing/2014/main" id="{82348288-1A67-487D-8311-45E8794D9508}"/>
                </a:ext>
              </a:extLst>
            </p:cNvPr>
            <p:cNvSpPr/>
            <p:nvPr/>
          </p:nvSpPr>
          <p:spPr>
            <a:xfrm>
              <a:off x="10778053" y="47076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3" name="Forme libre : forme 1982">
              <a:extLst>
                <a:ext uri="{FF2B5EF4-FFF2-40B4-BE49-F238E27FC236}">
                  <a16:creationId xmlns:a16="http://schemas.microsoft.com/office/drawing/2014/main" id="{62F2B701-1196-425B-B741-D8D991C008B7}"/>
                </a:ext>
              </a:extLst>
            </p:cNvPr>
            <p:cNvSpPr/>
            <p:nvPr/>
          </p:nvSpPr>
          <p:spPr>
            <a:xfrm>
              <a:off x="5952784" y="46266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4" name="Forme libre : forme 1983">
              <a:extLst>
                <a:ext uri="{FF2B5EF4-FFF2-40B4-BE49-F238E27FC236}">
                  <a16:creationId xmlns:a16="http://schemas.microsoft.com/office/drawing/2014/main" id="{80DB5626-053E-4334-8609-456D9E601560}"/>
                </a:ext>
              </a:extLst>
            </p:cNvPr>
            <p:cNvSpPr/>
            <p:nvPr/>
          </p:nvSpPr>
          <p:spPr>
            <a:xfrm>
              <a:off x="5952784" y="46249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5" name="Forme libre : forme 1984">
              <a:extLst>
                <a:ext uri="{FF2B5EF4-FFF2-40B4-BE49-F238E27FC236}">
                  <a16:creationId xmlns:a16="http://schemas.microsoft.com/office/drawing/2014/main" id="{8B4F1B29-F1B9-427E-8916-3D39FA7C76FC}"/>
                </a:ext>
              </a:extLst>
            </p:cNvPr>
            <p:cNvSpPr/>
            <p:nvPr/>
          </p:nvSpPr>
          <p:spPr>
            <a:xfrm>
              <a:off x="5516634" y="531854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6" name="Forme libre : forme 1985">
              <a:extLst>
                <a:ext uri="{FF2B5EF4-FFF2-40B4-BE49-F238E27FC236}">
                  <a16:creationId xmlns:a16="http://schemas.microsoft.com/office/drawing/2014/main" id="{5053C1C4-F9CB-4A93-85B6-F01FFF7C1402}"/>
                </a:ext>
              </a:extLst>
            </p:cNvPr>
            <p:cNvSpPr/>
            <p:nvPr/>
          </p:nvSpPr>
          <p:spPr>
            <a:xfrm>
              <a:off x="5516634" y="53168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7" name="Forme libre : forme 1986">
              <a:extLst>
                <a:ext uri="{FF2B5EF4-FFF2-40B4-BE49-F238E27FC236}">
                  <a16:creationId xmlns:a16="http://schemas.microsoft.com/office/drawing/2014/main" id="{8AB5867B-F249-4F12-9E4D-0B838C51DF26}"/>
                </a:ext>
              </a:extLst>
            </p:cNvPr>
            <p:cNvSpPr/>
            <p:nvPr/>
          </p:nvSpPr>
          <p:spPr>
            <a:xfrm>
              <a:off x="6225580" y="615122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8" name="Forme libre : forme 1987">
              <a:extLst>
                <a:ext uri="{FF2B5EF4-FFF2-40B4-BE49-F238E27FC236}">
                  <a16:creationId xmlns:a16="http://schemas.microsoft.com/office/drawing/2014/main" id="{94AFE6C9-E2EE-4900-9193-3395ED65D116}"/>
                </a:ext>
              </a:extLst>
            </p:cNvPr>
            <p:cNvSpPr/>
            <p:nvPr/>
          </p:nvSpPr>
          <p:spPr>
            <a:xfrm>
              <a:off x="6225580" y="61495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89" name="Forme libre : forme 1988">
              <a:extLst>
                <a:ext uri="{FF2B5EF4-FFF2-40B4-BE49-F238E27FC236}">
                  <a16:creationId xmlns:a16="http://schemas.microsoft.com/office/drawing/2014/main" id="{A33AF209-101C-425B-A9BD-F0EBD12EC09A}"/>
                </a:ext>
              </a:extLst>
            </p:cNvPr>
            <p:cNvSpPr/>
            <p:nvPr/>
          </p:nvSpPr>
          <p:spPr>
            <a:xfrm>
              <a:off x="8851146" y="517690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0" name="Forme libre : forme 1989">
              <a:extLst>
                <a:ext uri="{FF2B5EF4-FFF2-40B4-BE49-F238E27FC236}">
                  <a16:creationId xmlns:a16="http://schemas.microsoft.com/office/drawing/2014/main" id="{3E35EA18-30B3-43FE-8E39-384101AC9823}"/>
                </a:ext>
              </a:extLst>
            </p:cNvPr>
            <p:cNvSpPr/>
            <p:nvPr/>
          </p:nvSpPr>
          <p:spPr>
            <a:xfrm>
              <a:off x="8851146" y="51751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1" name="Forme libre : forme 1990">
              <a:extLst>
                <a:ext uri="{FF2B5EF4-FFF2-40B4-BE49-F238E27FC236}">
                  <a16:creationId xmlns:a16="http://schemas.microsoft.com/office/drawing/2014/main" id="{A953CDB2-8C45-4B95-90AF-F763CAE3CDD0}"/>
                </a:ext>
              </a:extLst>
            </p:cNvPr>
            <p:cNvSpPr/>
            <p:nvPr/>
          </p:nvSpPr>
          <p:spPr>
            <a:xfrm>
              <a:off x="5436719" y="44915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2" name="Forme libre : forme 1991">
              <a:extLst>
                <a:ext uri="{FF2B5EF4-FFF2-40B4-BE49-F238E27FC236}">
                  <a16:creationId xmlns:a16="http://schemas.microsoft.com/office/drawing/2014/main" id="{B8163188-8B4D-4356-BE0B-90679BDCD5D0}"/>
                </a:ext>
              </a:extLst>
            </p:cNvPr>
            <p:cNvSpPr/>
            <p:nvPr/>
          </p:nvSpPr>
          <p:spPr>
            <a:xfrm>
              <a:off x="5436719" y="44899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3" name="Forme libre : forme 1992">
              <a:extLst>
                <a:ext uri="{FF2B5EF4-FFF2-40B4-BE49-F238E27FC236}">
                  <a16:creationId xmlns:a16="http://schemas.microsoft.com/office/drawing/2014/main" id="{5514C44A-BCA1-41E4-A0F8-B8580405C805}"/>
                </a:ext>
              </a:extLst>
            </p:cNvPr>
            <p:cNvSpPr/>
            <p:nvPr/>
          </p:nvSpPr>
          <p:spPr>
            <a:xfrm>
              <a:off x="4749586" y="614560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4" name="Forme libre : forme 1993">
              <a:extLst>
                <a:ext uri="{FF2B5EF4-FFF2-40B4-BE49-F238E27FC236}">
                  <a16:creationId xmlns:a16="http://schemas.microsoft.com/office/drawing/2014/main" id="{AF066076-4B1B-43F6-9712-34594C750F64}"/>
                </a:ext>
              </a:extLst>
            </p:cNvPr>
            <p:cNvSpPr/>
            <p:nvPr/>
          </p:nvSpPr>
          <p:spPr>
            <a:xfrm>
              <a:off x="4749586" y="61438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5" name="Forme libre : forme 1994">
              <a:extLst>
                <a:ext uri="{FF2B5EF4-FFF2-40B4-BE49-F238E27FC236}">
                  <a16:creationId xmlns:a16="http://schemas.microsoft.com/office/drawing/2014/main" id="{86054055-0887-493A-BF95-BD287814C708}"/>
                </a:ext>
              </a:extLst>
            </p:cNvPr>
            <p:cNvSpPr/>
            <p:nvPr/>
          </p:nvSpPr>
          <p:spPr>
            <a:xfrm>
              <a:off x="4464693" y="619322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6" name="Forme libre : forme 1995">
              <a:extLst>
                <a:ext uri="{FF2B5EF4-FFF2-40B4-BE49-F238E27FC236}">
                  <a16:creationId xmlns:a16="http://schemas.microsoft.com/office/drawing/2014/main" id="{473EE766-8DD0-4EB5-BC77-246F8515ACD7}"/>
                </a:ext>
              </a:extLst>
            </p:cNvPr>
            <p:cNvSpPr/>
            <p:nvPr/>
          </p:nvSpPr>
          <p:spPr>
            <a:xfrm>
              <a:off x="4464693" y="61915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7" name="Forme libre : forme 1996">
              <a:extLst>
                <a:ext uri="{FF2B5EF4-FFF2-40B4-BE49-F238E27FC236}">
                  <a16:creationId xmlns:a16="http://schemas.microsoft.com/office/drawing/2014/main" id="{8A8B5C95-1FB1-4F33-9715-F27D11645E41}"/>
                </a:ext>
              </a:extLst>
            </p:cNvPr>
            <p:cNvSpPr/>
            <p:nvPr/>
          </p:nvSpPr>
          <p:spPr>
            <a:xfrm>
              <a:off x="5754759" y="5525333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8" name="Forme libre : forme 1997">
              <a:extLst>
                <a:ext uri="{FF2B5EF4-FFF2-40B4-BE49-F238E27FC236}">
                  <a16:creationId xmlns:a16="http://schemas.microsoft.com/office/drawing/2014/main" id="{21C85491-4254-4DAD-96C8-0B04EC18B84A}"/>
                </a:ext>
              </a:extLst>
            </p:cNvPr>
            <p:cNvSpPr/>
            <p:nvPr/>
          </p:nvSpPr>
          <p:spPr>
            <a:xfrm>
              <a:off x="5754759" y="552361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99" name="Forme libre : forme 1998">
              <a:extLst>
                <a:ext uri="{FF2B5EF4-FFF2-40B4-BE49-F238E27FC236}">
                  <a16:creationId xmlns:a16="http://schemas.microsoft.com/office/drawing/2014/main" id="{FB151D1A-7C99-4697-A3BB-ACC9047B1BFE}"/>
                </a:ext>
              </a:extLst>
            </p:cNvPr>
            <p:cNvSpPr/>
            <p:nvPr/>
          </p:nvSpPr>
          <p:spPr>
            <a:xfrm>
              <a:off x="6219579" y="548151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0" name="Forme libre : forme 1999">
              <a:extLst>
                <a:ext uri="{FF2B5EF4-FFF2-40B4-BE49-F238E27FC236}">
                  <a16:creationId xmlns:a16="http://schemas.microsoft.com/office/drawing/2014/main" id="{E0C80550-3DAD-4BB4-8EF5-6B2288F5FA22}"/>
                </a:ext>
              </a:extLst>
            </p:cNvPr>
            <p:cNvSpPr/>
            <p:nvPr/>
          </p:nvSpPr>
          <p:spPr>
            <a:xfrm>
              <a:off x="6219579" y="54798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1" name="Forme libre : forme 2000">
              <a:extLst>
                <a:ext uri="{FF2B5EF4-FFF2-40B4-BE49-F238E27FC236}">
                  <a16:creationId xmlns:a16="http://schemas.microsoft.com/office/drawing/2014/main" id="{B8C6F1EE-5EE7-497F-A9EF-6905910C9F0C}"/>
                </a:ext>
              </a:extLst>
            </p:cNvPr>
            <p:cNvSpPr/>
            <p:nvPr/>
          </p:nvSpPr>
          <p:spPr>
            <a:xfrm>
              <a:off x="6554859" y="572297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2" name="Forme libre : forme 2001">
              <a:extLst>
                <a:ext uri="{FF2B5EF4-FFF2-40B4-BE49-F238E27FC236}">
                  <a16:creationId xmlns:a16="http://schemas.microsoft.com/office/drawing/2014/main" id="{9C6C3E01-D2EA-4DB9-B602-D2808A457B48}"/>
                </a:ext>
              </a:extLst>
            </p:cNvPr>
            <p:cNvSpPr/>
            <p:nvPr/>
          </p:nvSpPr>
          <p:spPr>
            <a:xfrm>
              <a:off x="6554859" y="57212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3" name="Forme libre : forme 2002">
              <a:extLst>
                <a:ext uri="{FF2B5EF4-FFF2-40B4-BE49-F238E27FC236}">
                  <a16:creationId xmlns:a16="http://schemas.microsoft.com/office/drawing/2014/main" id="{736DB786-20C4-4669-BBE7-B3B9317D9C68}"/>
                </a:ext>
              </a:extLst>
            </p:cNvPr>
            <p:cNvSpPr/>
            <p:nvPr/>
          </p:nvSpPr>
          <p:spPr>
            <a:xfrm>
              <a:off x="6819273" y="4689514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4" name="Forme libre : forme 2003">
              <a:extLst>
                <a:ext uri="{FF2B5EF4-FFF2-40B4-BE49-F238E27FC236}">
                  <a16:creationId xmlns:a16="http://schemas.microsoft.com/office/drawing/2014/main" id="{4A4D08B7-59F5-4898-BB30-5FF0AD0E8E09}"/>
                </a:ext>
              </a:extLst>
            </p:cNvPr>
            <p:cNvSpPr/>
            <p:nvPr/>
          </p:nvSpPr>
          <p:spPr>
            <a:xfrm>
              <a:off x="6819273" y="468780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5" name="Forme libre : forme 2004">
              <a:extLst>
                <a:ext uri="{FF2B5EF4-FFF2-40B4-BE49-F238E27FC236}">
                  <a16:creationId xmlns:a16="http://schemas.microsoft.com/office/drawing/2014/main" id="{03B676C5-5D6F-4AC3-A2B3-2FA7DCF1D095}"/>
                </a:ext>
              </a:extLst>
            </p:cNvPr>
            <p:cNvSpPr/>
            <p:nvPr/>
          </p:nvSpPr>
          <p:spPr>
            <a:xfrm>
              <a:off x="5403763" y="44242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6" name="Forme libre : forme 2005">
              <a:extLst>
                <a:ext uri="{FF2B5EF4-FFF2-40B4-BE49-F238E27FC236}">
                  <a16:creationId xmlns:a16="http://schemas.microsoft.com/office/drawing/2014/main" id="{3676E16C-F9FB-473A-8F0C-2BBD1725920E}"/>
                </a:ext>
              </a:extLst>
            </p:cNvPr>
            <p:cNvSpPr/>
            <p:nvPr/>
          </p:nvSpPr>
          <p:spPr>
            <a:xfrm>
              <a:off x="5403763" y="44225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7" name="Forme libre : forme 2006">
              <a:extLst>
                <a:ext uri="{FF2B5EF4-FFF2-40B4-BE49-F238E27FC236}">
                  <a16:creationId xmlns:a16="http://schemas.microsoft.com/office/drawing/2014/main" id="{6FD6E2C0-1D26-4901-8936-C1A96944B29E}"/>
                </a:ext>
              </a:extLst>
            </p:cNvPr>
            <p:cNvSpPr/>
            <p:nvPr/>
          </p:nvSpPr>
          <p:spPr>
            <a:xfrm>
              <a:off x="5734947" y="388360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8" name="Forme libre : forme 2007">
              <a:extLst>
                <a:ext uri="{FF2B5EF4-FFF2-40B4-BE49-F238E27FC236}">
                  <a16:creationId xmlns:a16="http://schemas.microsoft.com/office/drawing/2014/main" id="{0E77EDB9-B39D-41E0-A290-042C79F1C85E}"/>
                </a:ext>
              </a:extLst>
            </p:cNvPr>
            <p:cNvSpPr/>
            <p:nvPr/>
          </p:nvSpPr>
          <p:spPr>
            <a:xfrm>
              <a:off x="5734947" y="38818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09" name="Forme libre : forme 2008">
              <a:extLst>
                <a:ext uri="{FF2B5EF4-FFF2-40B4-BE49-F238E27FC236}">
                  <a16:creationId xmlns:a16="http://schemas.microsoft.com/office/drawing/2014/main" id="{71A84621-9EB7-4C0C-A64E-A1D7246B4F19}"/>
                </a:ext>
              </a:extLst>
            </p:cNvPr>
            <p:cNvSpPr/>
            <p:nvPr/>
          </p:nvSpPr>
          <p:spPr>
            <a:xfrm>
              <a:off x="6541048" y="509842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0" name="Forme libre : forme 2009">
              <a:extLst>
                <a:ext uri="{FF2B5EF4-FFF2-40B4-BE49-F238E27FC236}">
                  <a16:creationId xmlns:a16="http://schemas.microsoft.com/office/drawing/2014/main" id="{18675508-AD45-4F1A-8C6A-FC16084B8D24}"/>
                </a:ext>
              </a:extLst>
            </p:cNvPr>
            <p:cNvSpPr/>
            <p:nvPr/>
          </p:nvSpPr>
          <p:spPr>
            <a:xfrm>
              <a:off x="6541048" y="50967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1" name="Forme libre : forme 2010">
              <a:extLst>
                <a:ext uri="{FF2B5EF4-FFF2-40B4-BE49-F238E27FC236}">
                  <a16:creationId xmlns:a16="http://schemas.microsoft.com/office/drawing/2014/main" id="{54EAC224-9122-49E0-A2BF-061869567704}"/>
                </a:ext>
              </a:extLst>
            </p:cNvPr>
            <p:cNvSpPr/>
            <p:nvPr/>
          </p:nvSpPr>
          <p:spPr>
            <a:xfrm>
              <a:off x="5658556" y="471075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2" name="Forme libre : forme 2011">
              <a:extLst>
                <a:ext uri="{FF2B5EF4-FFF2-40B4-BE49-F238E27FC236}">
                  <a16:creationId xmlns:a16="http://schemas.microsoft.com/office/drawing/2014/main" id="{50AFB904-9141-48D5-8068-2C762DC6CEBE}"/>
                </a:ext>
              </a:extLst>
            </p:cNvPr>
            <p:cNvSpPr/>
            <p:nvPr/>
          </p:nvSpPr>
          <p:spPr>
            <a:xfrm>
              <a:off x="5658556" y="47091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3" name="Forme libre : forme 2012">
              <a:extLst>
                <a:ext uri="{FF2B5EF4-FFF2-40B4-BE49-F238E27FC236}">
                  <a16:creationId xmlns:a16="http://schemas.microsoft.com/office/drawing/2014/main" id="{B3871503-85B4-46C9-8864-926632B12AF4}"/>
                </a:ext>
              </a:extLst>
            </p:cNvPr>
            <p:cNvSpPr/>
            <p:nvPr/>
          </p:nvSpPr>
          <p:spPr>
            <a:xfrm>
              <a:off x="5870012" y="503498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4" name="Forme libre : forme 2013">
              <a:extLst>
                <a:ext uri="{FF2B5EF4-FFF2-40B4-BE49-F238E27FC236}">
                  <a16:creationId xmlns:a16="http://schemas.microsoft.com/office/drawing/2014/main" id="{0C66EDA9-1346-4D64-9DC2-069677265279}"/>
                </a:ext>
              </a:extLst>
            </p:cNvPr>
            <p:cNvSpPr/>
            <p:nvPr/>
          </p:nvSpPr>
          <p:spPr>
            <a:xfrm>
              <a:off x="5870012" y="50332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5" name="Forme libre : forme 2014">
              <a:extLst>
                <a:ext uri="{FF2B5EF4-FFF2-40B4-BE49-F238E27FC236}">
                  <a16:creationId xmlns:a16="http://schemas.microsoft.com/office/drawing/2014/main" id="{D3573DA2-91E5-404A-A233-2833B0988439}"/>
                </a:ext>
              </a:extLst>
            </p:cNvPr>
            <p:cNvSpPr/>
            <p:nvPr/>
          </p:nvSpPr>
          <p:spPr>
            <a:xfrm>
              <a:off x="5465199" y="552761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6" name="Forme libre : forme 2015">
              <a:extLst>
                <a:ext uri="{FF2B5EF4-FFF2-40B4-BE49-F238E27FC236}">
                  <a16:creationId xmlns:a16="http://schemas.microsoft.com/office/drawing/2014/main" id="{CF043FEA-92AE-4CAA-9AEB-77502D212210}"/>
                </a:ext>
              </a:extLst>
            </p:cNvPr>
            <p:cNvSpPr/>
            <p:nvPr/>
          </p:nvSpPr>
          <p:spPr>
            <a:xfrm>
              <a:off x="5465199" y="552590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7" name="Forme libre : forme 2016">
              <a:extLst>
                <a:ext uri="{FF2B5EF4-FFF2-40B4-BE49-F238E27FC236}">
                  <a16:creationId xmlns:a16="http://schemas.microsoft.com/office/drawing/2014/main" id="{E4A64964-992B-4383-8534-2968C4D45023}"/>
                </a:ext>
              </a:extLst>
            </p:cNvPr>
            <p:cNvSpPr/>
            <p:nvPr/>
          </p:nvSpPr>
          <p:spPr>
            <a:xfrm>
              <a:off x="5966690" y="538274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8" name="Forme libre : forme 2017">
              <a:extLst>
                <a:ext uri="{FF2B5EF4-FFF2-40B4-BE49-F238E27FC236}">
                  <a16:creationId xmlns:a16="http://schemas.microsoft.com/office/drawing/2014/main" id="{2D8569AF-E772-44DD-B8EB-AF1BC7EFDEA3}"/>
                </a:ext>
              </a:extLst>
            </p:cNvPr>
            <p:cNvSpPr/>
            <p:nvPr/>
          </p:nvSpPr>
          <p:spPr>
            <a:xfrm>
              <a:off x="5966690" y="53810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19" name="Forme libre : forme 2018">
              <a:extLst>
                <a:ext uri="{FF2B5EF4-FFF2-40B4-BE49-F238E27FC236}">
                  <a16:creationId xmlns:a16="http://schemas.microsoft.com/office/drawing/2014/main" id="{909B1D9E-3722-45FA-BD50-67D6A5F7A697}"/>
                </a:ext>
              </a:extLst>
            </p:cNvPr>
            <p:cNvSpPr/>
            <p:nvPr/>
          </p:nvSpPr>
          <p:spPr>
            <a:xfrm>
              <a:off x="6851182" y="492030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0" name="Forme libre : forme 2019">
              <a:extLst>
                <a:ext uri="{FF2B5EF4-FFF2-40B4-BE49-F238E27FC236}">
                  <a16:creationId xmlns:a16="http://schemas.microsoft.com/office/drawing/2014/main" id="{AF910154-BEF7-4A18-A4A6-4C331A9E6D9C}"/>
                </a:ext>
              </a:extLst>
            </p:cNvPr>
            <p:cNvSpPr/>
            <p:nvPr/>
          </p:nvSpPr>
          <p:spPr>
            <a:xfrm>
              <a:off x="6851182" y="491859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1" name="Forme libre : forme 2020">
              <a:extLst>
                <a:ext uri="{FF2B5EF4-FFF2-40B4-BE49-F238E27FC236}">
                  <a16:creationId xmlns:a16="http://schemas.microsoft.com/office/drawing/2014/main" id="{81471288-B538-4251-97C6-B32E1ABD95F8}"/>
                </a:ext>
              </a:extLst>
            </p:cNvPr>
            <p:cNvSpPr/>
            <p:nvPr/>
          </p:nvSpPr>
          <p:spPr>
            <a:xfrm>
              <a:off x="7286093" y="54360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2" name="Forme libre : forme 2021">
              <a:extLst>
                <a:ext uri="{FF2B5EF4-FFF2-40B4-BE49-F238E27FC236}">
                  <a16:creationId xmlns:a16="http://schemas.microsoft.com/office/drawing/2014/main" id="{870EBDF8-2A68-46B7-9ED1-DEC02D90921C}"/>
                </a:ext>
              </a:extLst>
            </p:cNvPr>
            <p:cNvSpPr/>
            <p:nvPr/>
          </p:nvSpPr>
          <p:spPr>
            <a:xfrm>
              <a:off x="7286093" y="5434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3" name="Forme libre : forme 2022">
              <a:extLst>
                <a:ext uri="{FF2B5EF4-FFF2-40B4-BE49-F238E27FC236}">
                  <a16:creationId xmlns:a16="http://schemas.microsoft.com/office/drawing/2014/main" id="{47B73DA1-4C7F-4EEA-9E16-95A869748C78}"/>
                </a:ext>
              </a:extLst>
            </p:cNvPr>
            <p:cNvSpPr/>
            <p:nvPr/>
          </p:nvSpPr>
          <p:spPr>
            <a:xfrm>
              <a:off x="5895348" y="29086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4" name="Forme libre : forme 2023">
              <a:extLst>
                <a:ext uri="{FF2B5EF4-FFF2-40B4-BE49-F238E27FC236}">
                  <a16:creationId xmlns:a16="http://schemas.microsoft.com/office/drawing/2014/main" id="{6F164D3E-7FE3-493B-92A6-A7710E807B9A}"/>
                </a:ext>
              </a:extLst>
            </p:cNvPr>
            <p:cNvSpPr/>
            <p:nvPr/>
          </p:nvSpPr>
          <p:spPr>
            <a:xfrm>
              <a:off x="5895348" y="29069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5" name="Forme libre : forme 2024">
              <a:extLst>
                <a:ext uri="{FF2B5EF4-FFF2-40B4-BE49-F238E27FC236}">
                  <a16:creationId xmlns:a16="http://schemas.microsoft.com/office/drawing/2014/main" id="{29907D76-297F-4B68-A09D-5120D1208633}"/>
                </a:ext>
              </a:extLst>
            </p:cNvPr>
            <p:cNvSpPr/>
            <p:nvPr/>
          </p:nvSpPr>
          <p:spPr>
            <a:xfrm>
              <a:off x="5526445" y="45878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6" name="Forme libre : forme 2025">
              <a:extLst>
                <a:ext uri="{FF2B5EF4-FFF2-40B4-BE49-F238E27FC236}">
                  <a16:creationId xmlns:a16="http://schemas.microsoft.com/office/drawing/2014/main" id="{D5631614-3080-4D43-ACEA-8A05DBC9B4DF}"/>
                </a:ext>
              </a:extLst>
            </p:cNvPr>
            <p:cNvSpPr/>
            <p:nvPr/>
          </p:nvSpPr>
          <p:spPr>
            <a:xfrm>
              <a:off x="5526445" y="45861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7" name="Forme libre : forme 2026">
              <a:extLst>
                <a:ext uri="{FF2B5EF4-FFF2-40B4-BE49-F238E27FC236}">
                  <a16:creationId xmlns:a16="http://schemas.microsoft.com/office/drawing/2014/main" id="{019DD102-6543-4C7C-8A68-413CDA75F44E}"/>
                </a:ext>
              </a:extLst>
            </p:cNvPr>
            <p:cNvSpPr/>
            <p:nvPr/>
          </p:nvSpPr>
          <p:spPr>
            <a:xfrm>
              <a:off x="5795621" y="545056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8" name="Forme libre : forme 2027">
              <a:extLst>
                <a:ext uri="{FF2B5EF4-FFF2-40B4-BE49-F238E27FC236}">
                  <a16:creationId xmlns:a16="http://schemas.microsoft.com/office/drawing/2014/main" id="{4584893D-F992-4FE5-8A21-113D9E8B4862}"/>
                </a:ext>
              </a:extLst>
            </p:cNvPr>
            <p:cNvSpPr/>
            <p:nvPr/>
          </p:nvSpPr>
          <p:spPr>
            <a:xfrm>
              <a:off x="5795621" y="544884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29" name="Forme libre : forme 2028">
              <a:extLst>
                <a:ext uri="{FF2B5EF4-FFF2-40B4-BE49-F238E27FC236}">
                  <a16:creationId xmlns:a16="http://schemas.microsoft.com/office/drawing/2014/main" id="{2AEB87D5-8C7F-4E39-BC37-6D6551846C0F}"/>
                </a:ext>
              </a:extLst>
            </p:cNvPr>
            <p:cNvSpPr/>
            <p:nvPr/>
          </p:nvSpPr>
          <p:spPr>
            <a:xfrm>
              <a:off x="5470723" y="432804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0" name="Forme libre : forme 2029">
              <a:extLst>
                <a:ext uri="{FF2B5EF4-FFF2-40B4-BE49-F238E27FC236}">
                  <a16:creationId xmlns:a16="http://schemas.microsoft.com/office/drawing/2014/main" id="{2CF3E178-7BFB-47E5-A12E-791ABB63C364}"/>
                </a:ext>
              </a:extLst>
            </p:cNvPr>
            <p:cNvSpPr/>
            <p:nvPr/>
          </p:nvSpPr>
          <p:spPr>
            <a:xfrm>
              <a:off x="5470723" y="43263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1" name="Forme libre : forme 2030">
              <a:extLst>
                <a:ext uri="{FF2B5EF4-FFF2-40B4-BE49-F238E27FC236}">
                  <a16:creationId xmlns:a16="http://schemas.microsoft.com/office/drawing/2014/main" id="{144EB276-CFA6-4006-92F5-8421CDD757CE}"/>
                </a:ext>
              </a:extLst>
            </p:cNvPr>
            <p:cNvSpPr/>
            <p:nvPr/>
          </p:nvSpPr>
          <p:spPr>
            <a:xfrm>
              <a:off x="3314644" y="579860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2" name="Forme libre : forme 2031">
              <a:extLst>
                <a:ext uri="{FF2B5EF4-FFF2-40B4-BE49-F238E27FC236}">
                  <a16:creationId xmlns:a16="http://schemas.microsoft.com/office/drawing/2014/main" id="{8F8C493D-BF1E-4D80-8227-64613CEC34C1}"/>
                </a:ext>
              </a:extLst>
            </p:cNvPr>
            <p:cNvSpPr/>
            <p:nvPr/>
          </p:nvSpPr>
          <p:spPr>
            <a:xfrm>
              <a:off x="3314644" y="579689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3" name="Forme libre : forme 2032">
              <a:extLst>
                <a:ext uri="{FF2B5EF4-FFF2-40B4-BE49-F238E27FC236}">
                  <a16:creationId xmlns:a16="http://schemas.microsoft.com/office/drawing/2014/main" id="{3B9179F2-0D5C-4FBD-B3D1-5E734A3CB6F1}"/>
                </a:ext>
              </a:extLst>
            </p:cNvPr>
            <p:cNvSpPr/>
            <p:nvPr/>
          </p:nvSpPr>
          <p:spPr>
            <a:xfrm>
              <a:off x="5740281" y="560305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4" name="Forme libre : forme 2033">
              <a:extLst>
                <a:ext uri="{FF2B5EF4-FFF2-40B4-BE49-F238E27FC236}">
                  <a16:creationId xmlns:a16="http://schemas.microsoft.com/office/drawing/2014/main" id="{0DA6E33C-494A-431A-809E-580F40CA9428}"/>
                </a:ext>
              </a:extLst>
            </p:cNvPr>
            <p:cNvSpPr/>
            <p:nvPr/>
          </p:nvSpPr>
          <p:spPr>
            <a:xfrm>
              <a:off x="5740281" y="56013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5" name="Forme libre : forme 2034">
              <a:extLst>
                <a:ext uri="{FF2B5EF4-FFF2-40B4-BE49-F238E27FC236}">
                  <a16:creationId xmlns:a16="http://schemas.microsoft.com/office/drawing/2014/main" id="{AB57B906-57D9-4627-8420-3351313637B0}"/>
                </a:ext>
              </a:extLst>
            </p:cNvPr>
            <p:cNvSpPr/>
            <p:nvPr/>
          </p:nvSpPr>
          <p:spPr>
            <a:xfrm>
              <a:off x="7320097" y="531768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6" name="Forme libre : forme 2035">
              <a:extLst>
                <a:ext uri="{FF2B5EF4-FFF2-40B4-BE49-F238E27FC236}">
                  <a16:creationId xmlns:a16="http://schemas.microsoft.com/office/drawing/2014/main" id="{C0A57398-FEC7-45BC-AA90-B40E381EDFEC}"/>
                </a:ext>
              </a:extLst>
            </p:cNvPr>
            <p:cNvSpPr/>
            <p:nvPr/>
          </p:nvSpPr>
          <p:spPr>
            <a:xfrm>
              <a:off x="7320097" y="531597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7" name="Forme libre : forme 2036">
              <a:extLst>
                <a:ext uri="{FF2B5EF4-FFF2-40B4-BE49-F238E27FC236}">
                  <a16:creationId xmlns:a16="http://schemas.microsoft.com/office/drawing/2014/main" id="{F54F4F48-6E3B-4496-B35E-053396088DC5}"/>
                </a:ext>
              </a:extLst>
            </p:cNvPr>
            <p:cNvSpPr/>
            <p:nvPr/>
          </p:nvSpPr>
          <p:spPr>
            <a:xfrm>
              <a:off x="6797461" y="475666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8" name="Forme libre : forme 2037">
              <a:extLst>
                <a:ext uri="{FF2B5EF4-FFF2-40B4-BE49-F238E27FC236}">
                  <a16:creationId xmlns:a16="http://schemas.microsoft.com/office/drawing/2014/main" id="{25D2FAD4-F1B6-4AB4-B196-13F0C02630D2}"/>
                </a:ext>
              </a:extLst>
            </p:cNvPr>
            <p:cNvSpPr/>
            <p:nvPr/>
          </p:nvSpPr>
          <p:spPr>
            <a:xfrm>
              <a:off x="6797461" y="47550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39" name="Forme libre : forme 2038">
              <a:extLst>
                <a:ext uri="{FF2B5EF4-FFF2-40B4-BE49-F238E27FC236}">
                  <a16:creationId xmlns:a16="http://schemas.microsoft.com/office/drawing/2014/main" id="{8334371F-9005-44EF-B8D3-1B60E327C674}"/>
                </a:ext>
              </a:extLst>
            </p:cNvPr>
            <p:cNvSpPr/>
            <p:nvPr/>
          </p:nvSpPr>
          <p:spPr>
            <a:xfrm>
              <a:off x="4480409" y="517338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0" name="Forme libre : forme 2039">
              <a:extLst>
                <a:ext uri="{FF2B5EF4-FFF2-40B4-BE49-F238E27FC236}">
                  <a16:creationId xmlns:a16="http://schemas.microsoft.com/office/drawing/2014/main" id="{9C593797-9C27-4752-8AF4-2D541B0B0A72}"/>
                </a:ext>
              </a:extLst>
            </p:cNvPr>
            <p:cNvSpPr/>
            <p:nvPr/>
          </p:nvSpPr>
          <p:spPr>
            <a:xfrm>
              <a:off x="4480409" y="51716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1" name="Forme libre : forme 2040">
              <a:extLst>
                <a:ext uri="{FF2B5EF4-FFF2-40B4-BE49-F238E27FC236}">
                  <a16:creationId xmlns:a16="http://schemas.microsoft.com/office/drawing/2014/main" id="{750BCC77-0DCC-4645-8D3E-7910B9508361}"/>
                </a:ext>
              </a:extLst>
            </p:cNvPr>
            <p:cNvSpPr/>
            <p:nvPr/>
          </p:nvSpPr>
          <p:spPr>
            <a:xfrm>
              <a:off x="8261453" y="392303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2" name="Forme libre : forme 2041">
              <a:extLst>
                <a:ext uri="{FF2B5EF4-FFF2-40B4-BE49-F238E27FC236}">
                  <a16:creationId xmlns:a16="http://schemas.microsoft.com/office/drawing/2014/main" id="{0FF32E19-2B95-48C4-A9D0-25C8D4585CAF}"/>
                </a:ext>
              </a:extLst>
            </p:cNvPr>
            <p:cNvSpPr/>
            <p:nvPr/>
          </p:nvSpPr>
          <p:spPr>
            <a:xfrm>
              <a:off x="8261453" y="39213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3" name="Forme libre : forme 2042">
              <a:extLst>
                <a:ext uri="{FF2B5EF4-FFF2-40B4-BE49-F238E27FC236}">
                  <a16:creationId xmlns:a16="http://schemas.microsoft.com/office/drawing/2014/main" id="{B0462F50-CC5D-4330-8D60-3A5EEBF31A2A}"/>
                </a:ext>
              </a:extLst>
            </p:cNvPr>
            <p:cNvSpPr/>
            <p:nvPr/>
          </p:nvSpPr>
          <p:spPr>
            <a:xfrm>
              <a:off x="6045176" y="397866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4" name="Forme libre : forme 2043">
              <a:extLst>
                <a:ext uri="{FF2B5EF4-FFF2-40B4-BE49-F238E27FC236}">
                  <a16:creationId xmlns:a16="http://schemas.microsoft.com/office/drawing/2014/main" id="{C59367F3-D1A2-4CA5-BD6D-6BFACF31E1D7}"/>
                </a:ext>
              </a:extLst>
            </p:cNvPr>
            <p:cNvSpPr/>
            <p:nvPr/>
          </p:nvSpPr>
          <p:spPr>
            <a:xfrm>
              <a:off x="6045176" y="39769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5" name="Forme libre : forme 2044">
              <a:extLst>
                <a:ext uri="{FF2B5EF4-FFF2-40B4-BE49-F238E27FC236}">
                  <a16:creationId xmlns:a16="http://schemas.microsoft.com/office/drawing/2014/main" id="{E28DF940-A236-43F4-BCA8-ABFDEC0D686D}"/>
                </a:ext>
              </a:extLst>
            </p:cNvPr>
            <p:cNvSpPr/>
            <p:nvPr/>
          </p:nvSpPr>
          <p:spPr>
            <a:xfrm>
              <a:off x="3411895" y="596653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6" name="Forme libre : forme 2045">
              <a:extLst>
                <a:ext uri="{FF2B5EF4-FFF2-40B4-BE49-F238E27FC236}">
                  <a16:creationId xmlns:a16="http://schemas.microsoft.com/office/drawing/2014/main" id="{8033B7E7-04F9-4663-A424-B02897933445}"/>
                </a:ext>
              </a:extLst>
            </p:cNvPr>
            <p:cNvSpPr/>
            <p:nvPr/>
          </p:nvSpPr>
          <p:spPr>
            <a:xfrm>
              <a:off x="3411895" y="59648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7" name="Forme libre : forme 2046">
              <a:extLst>
                <a:ext uri="{FF2B5EF4-FFF2-40B4-BE49-F238E27FC236}">
                  <a16:creationId xmlns:a16="http://schemas.microsoft.com/office/drawing/2014/main" id="{402A62B7-C9F9-469B-8356-B0A21002EC2D}"/>
                </a:ext>
              </a:extLst>
            </p:cNvPr>
            <p:cNvSpPr/>
            <p:nvPr/>
          </p:nvSpPr>
          <p:spPr>
            <a:xfrm>
              <a:off x="5933067" y="372920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8" name="Forme libre : forme 2047">
              <a:extLst>
                <a:ext uri="{FF2B5EF4-FFF2-40B4-BE49-F238E27FC236}">
                  <a16:creationId xmlns:a16="http://schemas.microsoft.com/office/drawing/2014/main" id="{C9176EDD-8FC3-4672-8C91-0AFB252D2532}"/>
                </a:ext>
              </a:extLst>
            </p:cNvPr>
            <p:cNvSpPr/>
            <p:nvPr/>
          </p:nvSpPr>
          <p:spPr>
            <a:xfrm>
              <a:off x="5933067" y="37274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49" name="Forme libre : forme 2048">
              <a:extLst>
                <a:ext uri="{FF2B5EF4-FFF2-40B4-BE49-F238E27FC236}">
                  <a16:creationId xmlns:a16="http://schemas.microsoft.com/office/drawing/2014/main" id="{C2B85534-6A2B-463E-AB3E-C5CBA02D7D86}"/>
                </a:ext>
              </a:extLst>
            </p:cNvPr>
            <p:cNvSpPr/>
            <p:nvPr/>
          </p:nvSpPr>
          <p:spPr>
            <a:xfrm>
              <a:off x="5485106" y="547932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0" name="Forme libre : forme 2049">
              <a:extLst>
                <a:ext uri="{FF2B5EF4-FFF2-40B4-BE49-F238E27FC236}">
                  <a16:creationId xmlns:a16="http://schemas.microsoft.com/office/drawing/2014/main" id="{3CA19142-A0C1-4036-84E5-215AEC17BBC3}"/>
                </a:ext>
              </a:extLst>
            </p:cNvPr>
            <p:cNvSpPr/>
            <p:nvPr/>
          </p:nvSpPr>
          <p:spPr>
            <a:xfrm>
              <a:off x="5485106" y="54776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1" name="Forme libre : forme 2050">
              <a:extLst>
                <a:ext uri="{FF2B5EF4-FFF2-40B4-BE49-F238E27FC236}">
                  <a16:creationId xmlns:a16="http://schemas.microsoft.com/office/drawing/2014/main" id="{3D5A8E9C-FA17-44B4-83A2-23782200AEC3}"/>
                </a:ext>
              </a:extLst>
            </p:cNvPr>
            <p:cNvSpPr/>
            <p:nvPr/>
          </p:nvSpPr>
          <p:spPr>
            <a:xfrm>
              <a:off x="5735233" y="440271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2" name="Forme libre : forme 2051">
              <a:extLst>
                <a:ext uri="{FF2B5EF4-FFF2-40B4-BE49-F238E27FC236}">
                  <a16:creationId xmlns:a16="http://schemas.microsoft.com/office/drawing/2014/main" id="{738671F5-53FD-4BA5-8118-3F4BB79E1B8F}"/>
                </a:ext>
              </a:extLst>
            </p:cNvPr>
            <p:cNvSpPr/>
            <p:nvPr/>
          </p:nvSpPr>
          <p:spPr>
            <a:xfrm>
              <a:off x="5735233" y="44010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3" name="Forme libre : forme 2052">
              <a:extLst>
                <a:ext uri="{FF2B5EF4-FFF2-40B4-BE49-F238E27FC236}">
                  <a16:creationId xmlns:a16="http://schemas.microsoft.com/office/drawing/2014/main" id="{3393E950-07B7-40A3-B172-93D5F4C77D4C}"/>
                </a:ext>
              </a:extLst>
            </p:cNvPr>
            <p:cNvSpPr/>
            <p:nvPr/>
          </p:nvSpPr>
          <p:spPr>
            <a:xfrm>
              <a:off x="4652907" y="610731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4" name="Forme libre : forme 2053">
              <a:extLst>
                <a:ext uri="{FF2B5EF4-FFF2-40B4-BE49-F238E27FC236}">
                  <a16:creationId xmlns:a16="http://schemas.microsoft.com/office/drawing/2014/main" id="{963BB0CE-CE89-4FBA-9657-F86F1C5367DD}"/>
                </a:ext>
              </a:extLst>
            </p:cNvPr>
            <p:cNvSpPr/>
            <p:nvPr/>
          </p:nvSpPr>
          <p:spPr>
            <a:xfrm>
              <a:off x="4652907" y="61055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5" name="Forme libre : forme 2054">
              <a:extLst>
                <a:ext uri="{FF2B5EF4-FFF2-40B4-BE49-F238E27FC236}">
                  <a16:creationId xmlns:a16="http://schemas.microsoft.com/office/drawing/2014/main" id="{04E8AB77-41BD-4A78-85DA-D76C3C956AAD}"/>
                </a:ext>
              </a:extLst>
            </p:cNvPr>
            <p:cNvSpPr/>
            <p:nvPr/>
          </p:nvSpPr>
          <p:spPr>
            <a:xfrm>
              <a:off x="10803580" y="491344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6" name="Forme libre : forme 2055">
              <a:extLst>
                <a:ext uri="{FF2B5EF4-FFF2-40B4-BE49-F238E27FC236}">
                  <a16:creationId xmlns:a16="http://schemas.microsoft.com/office/drawing/2014/main" id="{FEE0B6D8-F98F-41F6-9308-DBC9F6F23E29}"/>
                </a:ext>
              </a:extLst>
            </p:cNvPr>
            <p:cNvSpPr/>
            <p:nvPr/>
          </p:nvSpPr>
          <p:spPr>
            <a:xfrm>
              <a:off x="10803580" y="491173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7" name="Forme libre : forme 2056">
              <a:extLst>
                <a:ext uri="{FF2B5EF4-FFF2-40B4-BE49-F238E27FC236}">
                  <a16:creationId xmlns:a16="http://schemas.microsoft.com/office/drawing/2014/main" id="{B483BF86-4CA7-4026-AF01-214CC7582B05}"/>
                </a:ext>
              </a:extLst>
            </p:cNvPr>
            <p:cNvSpPr/>
            <p:nvPr/>
          </p:nvSpPr>
          <p:spPr>
            <a:xfrm>
              <a:off x="3280545" y="604863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8" name="Forme libre : forme 2057">
              <a:extLst>
                <a:ext uri="{FF2B5EF4-FFF2-40B4-BE49-F238E27FC236}">
                  <a16:creationId xmlns:a16="http://schemas.microsoft.com/office/drawing/2014/main" id="{66A22CA1-FAC0-49EB-AB07-E7FB41600365}"/>
                </a:ext>
              </a:extLst>
            </p:cNvPr>
            <p:cNvSpPr/>
            <p:nvPr/>
          </p:nvSpPr>
          <p:spPr>
            <a:xfrm>
              <a:off x="3280545" y="60469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59" name="Forme libre : forme 2058">
              <a:extLst>
                <a:ext uri="{FF2B5EF4-FFF2-40B4-BE49-F238E27FC236}">
                  <a16:creationId xmlns:a16="http://schemas.microsoft.com/office/drawing/2014/main" id="{D6E7B48D-0021-4A65-9E99-764B07A07281}"/>
                </a:ext>
              </a:extLst>
            </p:cNvPr>
            <p:cNvSpPr/>
            <p:nvPr/>
          </p:nvSpPr>
          <p:spPr>
            <a:xfrm>
              <a:off x="10498209" y="521062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0" name="Forme libre : forme 2059">
              <a:extLst>
                <a:ext uri="{FF2B5EF4-FFF2-40B4-BE49-F238E27FC236}">
                  <a16:creationId xmlns:a16="http://schemas.microsoft.com/office/drawing/2014/main" id="{519D17D2-5A36-4047-BDE8-0C6C75F525E4}"/>
                </a:ext>
              </a:extLst>
            </p:cNvPr>
            <p:cNvSpPr/>
            <p:nvPr/>
          </p:nvSpPr>
          <p:spPr>
            <a:xfrm>
              <a:off x="10498209" y="52090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1" name="Forme libre : forme 2060">
              <a:extLst>
                <a:ext uri="{FF2B5EF4-FFF2-40B4-BE49-F238E27FC236}">
                  <a16:creationId xmlns:a16="http://schemas.microsoft.com/office/drawing/2014/main" id="{98FAEA8E-2C41-435B-8BE8-41FF312DC823}"/>
                </a:ext>
              </a:extLst>
            </p:cNvPr>
            <p:cNvSpPr/>
            <p:nvPr/>
          </p:nvSpPr>
          <p:spPr>
            <a:xfrm>
              <a:off x="6227389" y="534321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2" name="Forme libre : forme 2061">
              <a:extLst>
                <a:ext uri="{FF2B5EF4-FFF2-40B4-BE49-F238E27FC236}">
                  <a16:creationId xmlns:a16="http://schemas.microsoft.com/office/drawing/2014/main" id="{93FB224D-02F0-415C-AD88-5E00300D03A5}"/>
                </a:ext>
              </a:extLst>
            </p:cNvPr>
            <p:cNvSpPr/>
            <p:nvPr/>
          </p:nvSpPr>
          <p:spPr>
            <a:xfrm>
              <a:off x="6227389" y="53415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3" name="Forme libre : forme 2062">
              <a:extLst>
                <a:ext uri="{FF2B5EF4-FFF2-40B4-BE49-F238E27FC236}">
                  <a16:creationId xmlns:a16="http://schemas.microsoft.com/office/drawing/2014/main" id="{4D900B7F-504B-4716-88D0-598621974AC8}"/>
                </a:ext>
              </a:extLst>
            </p:cNvPr>
            <p:cNvSpPr/>
            <p:nvPr/>
          </p:nvSpPr>
          <p:spPr>
            <a:xfrm>
              <a:off x="5948497" y="509537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4" name="Forme libre : forme 2063">
              <a:extLst>
                <a:ext uri="{FF2B5EF4-FFF2-40B4-BE49-F238E27FC236}">
                  <a16:creationId xmlns:a16="http://schemas.microsoft.com/office/drawing/2014/main" id="{6CB1C6FE-6937-46FD-B6CB-051FB7671B6F}"/>
                </a:ext>
              </a:extLst>
            </p:cNvPr>
            <p:cNvSpPr/>
            <p:nvPr/>
          </p:nvSpPr>
          <p:spPr>
            <a:xfrm>
              <a:off x="5948497" y="50936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5" name="Forme libre : forme 2064">
              <a:extLst>
                <a:ext uri="{FF2B5EF4-FFF2-40B4-BE49-F238E27FC236}">
                  <a16:creationId xmlns:a16="http://schemas.microsoft.com/office/drawing/2014/main" id="{68C70ED0-19E2-4CEB-9DF5-47932B720D07}"/>
                </a:ext>
              </a:extLst>
            </p:cNvPr>
            <p:cNvSpPr/>
            <p:nvPr/>
          </p:nvSpPr>
          <p:spPr>
            <a:xfrm>
              <a:off x="9880513" y="469913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6" name="Forme libre : forme 2065">
              <a:extLst>
                <a:ext uri="{FF2B5EF4-FFF2-40B4-BE49-F238E27FC236}">
                  <a16:creationId xmlns:a16="http://schemas.microsoft.com/office/drawing/2014/main" id="{43EF5FC9-42DA-4458-871A-680999C91867}"/>
                </a:ext>
              </a:extLst>
            </p:cNvPr>
            <p:cNvSpPr/>
            <p:nvPr/>
          </p:nvSpPr>
          <p:spPr>
            <a:xfrm>
              <a:off x="9880513" y="46974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7" name="Forme libre : forme 2066">
              <a:extLst>
                <a:ext uri="{FF2B5EF4-FFF2-40B4-BE49-F238E27FC236}">
                  <a16:creationId xmlns:a16="http://schemas.microsoft.com/office/drawing/2014/main" id="{D93439A7-AA2C-4E57-BC3D-D0FABDC8F9AF}"/>
                </a:ext>
              </a:extLst>
            </p:cNvPr>
            <p:cNvSpPr/>
            <p:nvPr/>
          </p:nvSpPr>
          <p:spPr>
            <a:xfrm>
              <a:off x="6587815" y="63937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8" name="Forme libre : forme 2067">
              <a:extLst>
                <a:ext uri="{FF2B5EF4-FFF2-40B4-BE49-F238E27FC236}">
                  <a16:creationId xmlns:a16="http://schemas.microsoft.com/office/drawing/2014/main" id="{C2BEA044-FE2B-44F0-849A-DD1EB29528DD}"/>
                </a:ext>
              </a:extLst>
            </p:cNvPr>
            <p:cNvSpPr/>
            <p:nvPr/>
          </p:nvSpPr>
          <p:spPr>
            <a:xfrm>
              <a:off x="6587815" y="63920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69" name="Forme libre : forme 2068">
              <a:extLst>
                <a:ext uri="{FF2B5EF4-FFF2-40B4-BE49-F238E27FC236}">
                  <a16:creationId xmlns:a16="http://schemas.microsoft.com/office/drawing/2014/main" id="{3A5E0D38-0AEB-4894-A0DC-FCEF9B043CFE}"/>
                </a:ext>
              </a:extLst>
            </p:cNvPr>
            <p:cNvSpPr/>
            <p:nvPr/>
          </p:nvSpPr>
          <p:spPr>
            <a:xfrm>
              <a:off x="8464812" y="720001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0" name="Forme libre : forme 2069">
              <a:extLst>
                <a:ext uri="{FF2B5EF4-FFF2-40B4-BE49-F238E27FC236}">
                  <a16:creationId xmlns:a16="http://schemas.microsoft.com/office/drawing/2014/main" id="{AA87A477-63A5-4971-820C-277CA7FFA903}"/>
                </a:ext>
              </a:extLst>
            </p:cNvPr>
            <p:cNvSpPr/>
            <p:nvPr/>
          </p:nvSpPr>
          <p:spPr>
            <a:xfrm>
              <a:off x="8464812" y="71983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1" name="Forme libre : forme 2070">
              <a:extLst>
                <a:ext uri="{FF2B5EF4-FFF2-40B4-BE49-F238E27FC236}">
                  <a16:creationId xmlns:a16="http://schemas.microsoft.com/office/drawing/2014/main" id="{0B3F73B1-A9E1-4673-A65F-25BA2D0FF25F}"/>
                </a:ext>
              </a:extLst>
            </p:cNvPr>
            <p:cNvSpPr/>
            <p:nvPr/>
          </p:nvSpPr>
          <p:spPr>
            <a:xfrm>
              <a:off x="5878298" y="370596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2" name="Forme libre : forme 2071">
              <a:extLst>
                <a:ext uri="{FF2B5EF4-FFF2-40B4-BE49-F238E27FC236}">
                  <a16:creationId xmlns:a16="http://schemas.microsoft.com/office/drawing/2014/main" id="{0B9B6F06-5C6A-4B81-B9DA-ED090B00F100}"/>
                </a:ext>
              </a:extLst>
            </p:cNvPr>
            <p:cNvSpPr/>
            <p:nvPr/>
          </p:nvSpPr>
          <p:spPr>
            <a:xfrm>
              <a:off x="5878298" y="37042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3" name="Forme libre : forme 2072">
              <a:extLst>
                <a:ext uri="{FF2B5EF4-FFF2-40B4-BE49-F238E27FC236}">
                  <a16:creationId xmlns:a16="http://schemas.microsoft.com/office/drawing/2014/main" id="{EBA49367-4677-481F-B41E-C5EE012C7D4A}"/>
                </a:ext>
              </a:extLst>
            </p:cNvPr>
            <p:cNvSpPr/>
            <p:nvPr/>
          </p:nvSpPr>
          <p:spPr>
            <a:xfrm>
              <a:off x="5442530" y="50380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4" name="Forme libre : forme 2073">
              <a:extLst>
                <a:ext uri="{FF2B5EF4-FFF2-40B4-BE49-F238E27FC236}">
                  <a16:creationId xmlns:a16="http://schemas.microsoft.com/office/drawing/2014/main" id="{3EA73922-53B0-451A-9169-E474C869926B}"/>
                </a:ext>
              </a:extLst>
            </p:cNvPr>
            <p:cNvSpPr/>
            <p:nvPr/>
          </p:nvSpPr>
          <p:spPr>
            <a:xfrm>
              <a:off x="5442530" y="50363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5" name="Forme libre : forme 2074">
              <a:extLst>
                <a:ext uri="{FF2B5EF4-FFF2-40B4-BE49-F238E27FC236}">
                  <a16:creationId xmlns:a16="http://schemas.microsoft.com/office/drawing/2014/main" id="{1CF5ABEE-2F7E-4B1C-A392-113E7D2EDC08}"/>
                </a:ext>
              </a:extLst>
            </p:cNvPr>
            <p:cNvSpPr/>
            <p:nvPr/>
          </p:nvSpPr>
          <p:spPr>
            <a:xfrm>
              <a:off x="4208566" y="526892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6" name="Forme libre : forme 2075">
              <a:extLst>
                <a:ext uri="{FF2B5EF4-FFF2-40B4-BE49-F238E27FC236}">
                  <a16:creationId xmlns:a16="http://schemas.microsoft.com/office/drawing/2014/main" id="{C0857EDF-9503-468A-8CAF-31F1B86D96F0}"/>
                </a:ext>
              </a:extLst>
            </p:cNvPr>
            <p:cNvSpPr/>
            <p:nvPr/>
          </p:nvSpPr>
          <p:spPr>
            <a:xfrm>
              <a:off x="4208566" y="52672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7" name="Forme libre : forme 2076">
              <a:extLst>
                <a:ext uri="{FF2B5EF4-FFF2-40B4-BE49-F238E27FC236}">
                  <a16:creationId xmlns:a16="http://schemas.microsoft.com/office/drawing/2014/main" id="{784FA845-4820-4998-8467-B26F077A3848}"/>
                </a:ext>
              </a:extLst>
            </p:cNvPr>
            <p:cNvSpPr/>
            <p:nvPr/>
          </p:nvSpPr>
          <p:spPr>
            <a:xfrm>
              <a:off x="5384141" y="521177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8" name="Forme libre : forme 2077">
              <a:extLst>
                <a:ext uri="{FF2B5EF4-FFF2-40B4-BE49-F238E27FC236}">
                  <a16:creationId xmlns:a16="http://schemas.microsoft.com/office/drawing/2014/main" id="{58A8AAD9-5D5E-4347-A9AD-D7056DB1DDAF}"/>
                </a:ext>
              </a:extLst>
            </p:cNvPr>
            <p:cNvSpPr/>
            <p:nvPr/>
          </p:nvSpPr>
          <p:spPr>
            <a:xfrm>
              <a:off x="5384141" y="52100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79" name="Forme libre : forme 2078">
              <a:extLst>
                <a:ext uri="{FF2B5EF4-FFF2-40B4-BE49-F238E27FC236}">
                  <a16:creationId xmlns:a16="http://schemas.microsoft.com/office/drawing/2014/main" id="{044B3304-AAEE-4B2D-9CFC-98B620D4A666}"/>
                </a:ext>
              </a:extLst>
            </p:cNvPr>
            <p:cNvSpPr/>
            <p:nvPr/>
          </p:nvSpPr>
          <p:spPr>
            <a:xfrm>
              <a:off x="8592542" y="703618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0" name="Forme libre : forme 2079">
              <a:extLst>
                <a:ext uri="{FF2B5EF4-FFF2-40B4-BE49-F238E27FC236}">
                  <a16:creationId xmlns:a16="http://schemas.microsoft.com/office/drawing/2014/main" id="{F500B8B3-F3F0-4D45-B069-EA6CF6E20F73}"/>
                </a:ext>
              </a:extLst>
            </p:cNvPr>
            <p:cNvSpPr/>
            <p:nvPr/>
          </p:nvSpPr>
          <p:spPr>
            <a:xfrm>
              <a:off x="8592542" y="703447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1" name="Forme libre : forme 2080">
              <a:extLst>
                <a:ext uri="{FF2B5EF4-FFF2-40B4-BE49-F238E27FC236}">
                  <a16:creationId xmlns:a16="http://schemas.microsoft.com/office/drawing/2014/main" id="{A00B26B7-4044-44B1-954A-A7EF25078B73}"/>
                </a:ext>
              </a:extLst>
            </p:cNvPr>
            <p:cNvSpPr/>
            <p:nvPr/>
          </p:nvSpPr>
          <p:spPr>
            <a:xfrm>
              <a:off x="7966940" y="6742343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2" name="Forme libre : forme 2081">
              <a:extLst>
                <a:ext uri="{FF2B5EF4-FFF2-40B4-BE49-F238E27FC236}">
                  <a16:creationId xmlns:a16="http://schemas.microsoft.com/office/drawing/2014/main" id="{9A0FFFD4-BCDA-4CD5-8DCF-8952878FC161}"/>
                </a:ext>
              </a:extLst>
            </p:cNvPr>
            <p:cNvSpPr/>
            <p:nvPr/>
          </p:nvSpPr>
          <p:spPr>
            <a:xfrm>
              <a:off x="7966940" y="674062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3" name="Forme libre : forme 2082">
              <a:extLst>
                <a:ext uri="{FF2B5EF4-FFF2-40B4-BE49-F238E27FC236}">
                  <a16:creationId xmlns:a16="http://schemas.microsoft.com/office/drawing/2014/main" id="{56774625-BC4C-4C9C-9441-2A42651A3E25}"/>
                </a:ext>
              </a:extLst>
            </p:cNvPr>
            <p:cNvSpPr/>
            <p:nvPr/>
          </p:nvSpPr>
          <p:spPr>
            <a:xfrm>
              <a:off x="10179121" y="533902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4" name="Forme libre : forme 2083">
              <a:extLst>
                <a:ext uri="{FF2B5EF4-FFF2-40B4-BE49-F238E27FC236}">
                  <a16:creationId xmlns:a16="http://schemas.microsoft.com/office/drawing/2014/main" id="{E2A353E8-4E78-4293-BC1E-27B380E338F8}"/>
                </a:ext>
              </a:extLst>
            </p:cNvPr>
            <p:cNvSpPr/>
            <p:nvPr/>
          </p:nvSpPr>
          <p:spPr>
            <a:xfrm>
              <a:off x="10179121" y="53373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5" name="Forme libre : forme 2084">
              <a:extLst>
                <a:ext uri="{FF2B5EF4-FFF2-40B4-BE49-F238E27FC236}">
                  <a16:creationId xmlns:a16="http://schemas.microsoft.com/office/drawing/2014/main" id="{9AFB416E-77A3-44F8-B1C4-FCFF59343A2D}"/>
                </a:ext>
              </a:extLst>
            </p:cNvPr>
            <p:cNvSpPr/>
            <p:nvPr/>
          </p:nvSpPr>
          <p:spPr>
            <a:xfrm>
              <a:off x="11526147" y="43855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6" name="Forme libre : forme 2085">
              <a:extLst>
                <a:ext uri="{FF2B5EF4-FFF2-40B4-BE49-F238E27FC236}">
                  <a16:creationId xmlns:a16="http://schemas.microsoft.com/office/drawing/2014/main" id="{5AEABBE7-B46F-44A2-A52D-8E14962F2C2E}"/>
                </a:ext>
              </a:extLst>
            </p:cNvPr>
            <p:cNvSpPr/>
            <p:nvPr/>
          </p:nvSpPr>
          <p:spPr>
            <a:xfrm>
              <a:off x="11526147" y="43838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7" name="Forme libre : forme 2086">
              <a:extLst>
                <a:ext uri="{FF2B5EF4-FFF2-40B4-BE49-F238E27FC236}">
                  <a16:creationId xmlns:a16="http://schemas.microsoft.com/office/drawing/2014/main" id="{9DE8CBB5-1C79-48BC-9B5D-F68D8982605C}"/>
                </a:ext>
              </a:extLst>
            </p:cNvPr>
            <p:cNvSpPr/>
            <p:nvPr/>
          </p:nvSpPr>
          <p:spPr>
            <a:xfrm>
              <a:off x="5347756" y="500917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8" name="Forme libre : forme 2087">
              <a:extLst>
                <a:ext uri="{FF2B5EF4-FFF2-40B4-BE49-F238E27FC236}">
                  <a16:creationId xmlns:a16="http://schemas.microsoft.com/office/drawing/2014/main" id="{8E74A26D-D600-4CD4-A9D8-7D4BF0A05940}"/>
                </a:ext>
              </a:extLst>
            </p:cNvPr>
            <p:cNvSpPr/>
            <p:nvPr/>
          </p:nvSpPr>
          <p:spPr>
            <a:xfrm>
              <a:off x="5347756" y="500745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89" name="Forme libre : forme 2088">
              <a:extLst>
                <a:ext uri="{FF2B5EF4-FFF2-40B4-BE49-F238E27FC236}">
                  <a16:creationId xmlns:a16="http://schemas.microsoft.com/office/drawing/2014/main" id="{C13C1512-1A47-46DC-810A-7CED41DFAD1C}"/>
                </a:ext>
              </a:extLst>
            </p:cNvPr>
            <p:cNvSpPr/>
            <p:nvPr/>
          </p:nvSpPr>
          <p:spPr>
            <a:xfrm>
              <a:off x="5850866" y="51511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0" name="Forme libre : forme 2089">
              <a:extLst>
                <a:ext uri="{FF2B5EF4-FFF2-40B4-BE49-F238E27FC236}">
                  <a16:creationId xmlns:a16="http://schemas.microsoft.com/office/drawing/2014/main" id="{41B16ECD-6CDA-475F-80B6-20945CCE41BA}"/>
                </a:ext>
              </a:extLst>
            </p:cNvPr>
            <p:cNvSpPr/>
            <p:nvPr/>
          </p:nvSpPr>
          <p:spPr>
            <a:xfrm>
              <a:off x="5850866" y="51494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1" name="Forme libre : forme 2090">
              <a:extLst>
                <a:ext uri="{FF2B5EF4-FFF2-40B4-BE49-F238E27FC236}">
                  <a16:creationId xmlns:a16="http://schemas.microsoft.com/office/drawing/2014/main" id="{BAE545FD-DF3F-4098-A612-E3CEFC14F224}"/>
                </a:ext>
              </a:extLst>
            </p:cNvPr>
            <p:cNvSpPr/>
            <p:nvPr/>
          </p:nvSpPr>
          <p:spPr>
            <a:xfrm>
              <a:off x="8936299" y="5413414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2" name="Forme libre : forme 2091">
              <a:extLst>
                <a:ext uri="{FF2B5EF4-FFF2-40B4-BE49-F238E27FC236}">
                  <a16:creationId xmlns:a16="http://schemas.microsoft.com/office/drawing/2014/main" id="{C309C641-CF4C-45C9-B592-FA3485DD18C4}"/>
                </a:ext>
              </a:extLst>
            </p:cNvPr>
            <p:cNvSpPr/>
            <p:nvPr/>
          </p:nvSpPr>
          <p:spPr>
            <a:xfrm>
              <a:off x="8936299" y="541170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3" name="Forme libre : forme 2092">
              <a:extLst>
                <a:ext uri="{FF2B5EF4-FFF2-40B4-BE49-F238E27FC236}">
                  <a16:creationId xmlns:a16="http://schemas.microsoft.com/office/drawing/2014/main" id="{FC88A981-450E-4C4D-8FCC-3B34D9DDEA92}"/>
                </a:ext>
              </a:extLst>
            </p:cNvPr>
            <p:cNvSpPr/>
            <p:nvPr/>
          </p:nvSpPr>
          <p:spPr>
            <a:xfrm>
              <a:off x="7043206" y="50889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4" name="Forme libre : forme 2093">
              <a:extLst>
                <a:ext uri="{FF2B5EF4-FFF2-40B4-BE49-F238E27FC236}">
                  <a16:creationId xmlns:a16="http://schemas.microsoft.com/office/drawing/2014/main" id="{ABDC23D6-3D87-4A0C-80D0-C39A0A44E6DC}"/>
                </a:ext>
              </a:extLst>
            </p:cNvPr>
            <p:cNvSpPr/>
            <p:nvPr/>
          </p:nvSpPr>
          <p:spPr>
            <a:xfrm>
              <a:off x="7043206" y="50872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5" name="Forme libre : forme 2094">
              <a:extLst>
                <a:ext uri="{FF2B5EF4-FFF2-40B4-BE49-F238E27FC236}">
                  <a16:creationId xmlns:a16="http://schemas.microsoft.com/office/drawing/2014/main" id="{7C7E95C3-E160-4159-A6E9-A17DD4393803}"/>
                </a:ext>
              </a:extLst>
            </p:cNvPr>
            <p:cNvSpPr/>
            <p:nvPr/>
          </p:nvSpPr>
          <p:spPr>
            <a:xfrm>
              <a:off x="6048510" y="534883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6" name="Forme libre : forme 2095">
              <a:extLst>
                <a:ext uri="{FF2B5EF4-FFF2-40B4-BE49-F238E27FC236}">
                  <a16:creationId xmlns:a16="http://schemas.microsoft.com/office/drawing/2014/main" id="{A42288F5-3916-47DD-8C2E-3CE7827B6529}"/>
                </a:ext>
              </a:extLst>
            </p:cNvPr>
            <p:cNvSpPr/>
            <p:nvPr/>
          </p:nvSpPr>
          <p:spPr>
            <a:xfrm>
              <a:off x="6048510" y="53471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7" name="Forme libre : forme 2096">
              <a:extLst>
                <a:ext uri="{FF2B5EF4-FFF2-40B4-BE49-F238E27FC236}">
                  <a16:creationId xmlns:a16="http://schemas.microsoft.com/office/drawing/2014/main" id="{DE03EA53-CB24-4F10-BA87-BF1CB9CE38B4}"/>
                </a:ext>
              </a:extLst>
            </p:cNvPr>
            <p:cNvSpPr/>
            <p:nvPr/>
          </p:nvSpPr>
          <p:spPr>
            <a:xfrm>
              <a:off x="10466300" y="418716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8" name="Forme libre : forme 2097">
              <a:extLst>
                <a:ext uri="{FF2B5EF4-FFF2-40B4-BE49-F238E27FC236}">
                  <a16:creationId xmlns:a16="http://schemas.microsoft.com/office/drawing/2014/main" id="{80FD5A3C-C065-4355-B8BA-32D12BDB36C5}"/>
                </a:ext>
              </a:extLst>
            </p:cNvPr>
            <p:cNvSpPr/>
            <p:nvPr/>
          </p:nvSpPr>
          <p:spPr>
            <a:xfrm>
              <a:off x="10466300" y="41854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99" name="Forme libre : forme 2098">
              <a:extLst>
                <a:ext uri="{FF2B5EF4-FFF2-40B4-BE49-F238E27FC236}">
                  <a16:creationId xmlns:a16="http://schemas.microsoft.com/office/drawing/2014/main" id="{F28A9D28-FD96-4BA4-967F-BF9700D16069}"/>
                </a:ext>
              </a:extLst>
            </p:cNvPr>
            <p:cNvSpPr/>
            <p:nvPr/>
          </p:nvSpPr>
          <p:spPr>
            <a:xfrm>
              <a:off x="6092420" y="520548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0" name="Forme libre : forme 2099">
              <a:extLst>
                <a:ext uri="{FF2B5EF4-FFF2-40B4-BE49-F238E27FC236}">
                  <a16:creationId xmlns:a16="http://schemas.microsoft.com/office/drawing/2014/main" id="{BC15C244-269A-405C-8131-BA0EC793369C}"/>
                </a:ext>
              </a:extLst>
            </p:cNvPr>
            <p:cNvSpPr/>
            <p:nvPr/>
          </p:nvSpPr>
          <p:spPr>
            <a:xfrm>
              <a:off x="6092420" y="52037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1" name="Forme libre : forme 2100">
              <a:extLst>
                <a:ext uri="{FF2B5EF4-FFF2-40B4-BE49-F238E27FC236}">
                  <a16:creationId xmlns:a16="http://schemas.microsoft.com/office/drawing/2014/main" id="{E8FCFF06-B3D4-4EE2-ADFE-7A4D6FCB3A27}"/>
                </a:ext>
              </a:extLst>
            </p:cNvPr>
            <p:cNvSpPr/>
            <p:nvPr/>
          </p:nvSpPr>
          <p:spPr>
            <a:xfrm>
              <a:off x="7293142" y="599634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2" name="Forme libre : forme 2101">
              <a:extLst>
                <a:ext uri="{FF2B5EF4-FFF2-40B4-BE49-F238E27FC236}">
                  <a16:creationId xmlns:a16="http://schemas.microsoft.com/office/drawing/2014/main" id="{75D46E10-223D-4471-B41B-6EEC0F6DCD46}"/>
                </a:ext>
              </a:extLst>
            </p:cNvPr>
            <p:cNvSpPr/>
            <p:nvPr/>
          </p:nvSpPr>
          <p:spPr>
            <a:xfrm>
              <a:off x="7293142" y="599463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3" name="Forme libre : forme 2102">
              <a:extLst>
                <a:ext uri="{FF2B5EF4-FFF2-40B4-BE49-F238E27FC236}">
                  <a16:creationId xmlns:a16="http://schemas.microsoft.com/office/drawing/2014/main" id="{0495AFBD-EB17-4849-B045-30DD98CAEA6E}"/>
                </a:ext>
              </a:extLst>
            </p:cNvPr>
            <p:cNvSpPr/>
            <p:nvPr/>
          </p:nvSpPr>
          <p:spPr>
            <a:xfrm>
              <a:off x="6450846" y="511671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4" name="Forme libre : forme 2103">
              <a:extLst>
                <a:ext uri="{FF2B5EF4-FFF2-40B4-BE49-F238E27FC236}">
                  <a16:creationId xmlns:a16="http://schemas.microsoft.com/office/drawing/2014/main" id="{9ACFF254-9B47-49C3-9B05-B4555FF11BAC}"/>
                </a:ext>
              </a:extLst>
            </p:cNvPr>
            <p:cNvSpPr/>
            <p:nvPr/>
          </p:nvSpPr>
          <p:spPr>
            <a:xfrm>
              <a:off x="6450846" y="51149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5" name="Forme libre : forme 2104">
              <a:extLst>
                <a:ext uri="{FF2B5EF4-FFF2-40B4-BE49-F238E27FC236}">
                  <a16:creationId xmlns:a16="http://schemas.microsoft.com/office/drawing/2014/main" id="{EA60A51F-3B32-4227-BB8E-0596640A7390}"/>
                </a:ext>
              </a:extLst>
            </p:cNvPr>
            <p:cNvSpPr/>
            <p:nvPr/>
          </p:nvSpPr>
          <p:spPr>
            <a:xfrm>
              <a:off x="6541905" y="645364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6" name="Forme libre : forme 2105">
              <a:extLst>
                <a:ext uri="{FF2B5EF4-FFF2-40B4-BE49-F238E27FC236}">
                  <a16:creationId xmlns:a16="http://schemas.microsoft.com/office/drawing/2014/main" id="{9DEC4FF5-12EE-4697-B87F-DC72F7844B0A}"/>
                </a:ext>
              </a:extLst>
            </p:cNvPr>
            <p:cNvSpPr/>
            <p:nvPr/>
          </p:nvSpPr>
          <p:spPr>
            <a:xfrm>
              <a:off x="6541905" y="645192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7" name="Forme libre : forme 2106">
              <a:extLst>
                <a:ext uri="{FF2B5EF4-FFF2-40B4-BE49-F238E27FC236}">
                  <a16:creationId xmlns:a16="http://schemas.microsoft.com/office/drawing/2014/main" id="{6BC4F032-1CBE-4768-AAEF-CC38B88EFB31}"/>
                </a:ext>
              </a:extLst>
            </p:cNvPr>
            <p:cNvSpPr/>
            <p:nvPr/>
          </p:nvSpPr>
          <p:spPr>
            <a:xfrm>
              <a:off x="5481582" y="564420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8" name="Forme libre : forme 2107">
              <a:extLst>
                <a:ext uri="{FF2B5EF4-FFF2-40B4-BE49-F238E27FC236}">
                  <a16:creationId xmlns:a16="http://schemas.microsoft.com/office/drawing/2014/main" id="{1B06F2E6-FA30-4359-9ABA-06B967BFEA56}"/>
                </a:ext>
              </a:extLst>
            </p:cNvPr>
            <p:cNvSpPr/>
            <p:nvPr/>
          </p:nvSpPr>
          <p:spPr>
            <a:xfrm>
              <a:off x="5481582" y="564249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09" name="Forme libre : forme 2108">
              <a:extLst>
                <a:ext uri="{FF2B5EF4-FFF2-40B4-BE49-F238E27FC236}">
                  <a16:creationId xmlns:a16="http://schemas.microsoft.com/office/drawing/2014/main" id="{716A16FF-EFB1-4565-AEE2-0E9F5370E971}"/>
                </a:ext>
              </a:extLst>
            </p:cNvPr>
            <p:cNvSpPr/>
            <p:nvPr/>
          </p:nvSpPr>
          <p:spPr>
            <a:xfrm>
              <a:off x="10001194" y="530197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0" name="Forme libre : forme 2109">
              <a:extLst>
                <a:ext uri="{FF2B5EF4-FFF2-40B4-BE49-F238E27FC236}">
                  <a16:creationId xmlns:a16="http://schemas.microsoft.com/office/drawing/2014/main" id="{C3200714-8B1D-4F15-9D96-773A33B98B0F}"/>
                </a:ext>
              </a:extLst>
            </p:cNvPr>
            <p:cNvSpPr/>
            <p:nvPr/>
          </p:nvSpPr>
          <p:spPr>
            <a:xfrm>
              <a:off x="10001194" y="53002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1" name="Forme libre : forme 2110">
              <a:extLst>
                <a:ext uri="{FF2B5EF4-FFF2-40B4-BE49-F238E27FC236}">
                  <a16:creationId xmlns:a16="http://schemas.microsoft.com/office/drawing/2014/main" id="{A8648E1B-DB95-4E74-92C7-3D1F561B10B6}"/>
                </a:ext>
              </a:extLst>
            </p:cNvPr>
            <p:cNvSpPr/>
            <p:nvPr/>
          </p:nvSpPr>
          <p:spPr>
            <a:xfrm>
              <a:off x="8633405" y="666747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2" name="Forme libre : forme 2111">
              <a:extLst>
                <a:ext uri="{FF2B5EF4-FFF2-40B4-BE49-F238E27FC236}">
                  <a16:creationId xmlns:a16="http://schemas.microsoft.com/office/drawing/2014/main" id="{BA77629B-1E23-4C02-A41B-35A581149535}"/>
                </a:ext>
              </a:extLst>
            </p:cNvPr>
            <p:cNvSpPr/>
            <p:nvPr/>
          </p:nvSpPr>
          <p:spPr>
            <a:xfrm>
              <a:off x="8633405" y="66657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3" name="Forme libre : forme 2112">
              <a:extLst>
                <a:ext uri="{FF2B5EF4-FFF2-40B4-BE49-F238E27FC236}">
                  <a16:creationId xmlns:a16="http://schemas.microsoft.com/office/drawing/2014/main" id="{637B5C01-B379-49E8-A8C0-4FF4EAAF62BE}"/>
                </a:ext>
              </a:extLst>
            </p:cNvPr>
            <p:cNvSpPr/>
            <p:nvPr/>
          </p:nvSpPr>
          <p:spPr>
            <a:xfrm>
              <a:off x="7615277" y="52358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4" name="Forme libre : forme 2113">
              <a:extLst>
                <a:ext uri="{FF2B5EF4-FFF2-40B4-BE49-F238E27FC236}">
                  <a16:creationId xmlns:a16="http://schemas.microsoft.com/office/drawing/2014/main" id="{0DC3FB90-2482-44DE-88AA-373BA5CCD136}"/>
                </a:ext>
              </a:extLst>
            </p:cNvPr>
            <p:cNvSpPr/>
            <p:nvPr/>
          </p:nvSpPr>
          <p:spPr>
            <a:xfrm>
              <a:off x="7615277" y="52341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5" name="Forme libre : forme 2114">
              <a:extLst>
                <a:ext uri="{FF2B5EF4-FFF2-40B4-BE49-F238E27FC236}">
                  <a16:creationId xmlns:a16="http://schemas.microsoft.com/office/drawing/2014/main" id="{953B58EE-2987-4227-9B20-ACA3DDA3D506}"/>
                </a:ext>
              </a:extLst>
            </p:cNvPr>
            <p:cNvSpPr/>
            <p:nvPr/>
          </p:nvSpPr>
          <p:spPr>
            <a:xfrm>
              <a:off x="9267960" y="510575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6" name="Forme libre : forme 2115">
              <a:extLst>
                <a:ext uri="{FF2B5EF4-FFF2-40B4-BE49-F238E27FC236}">
                  <a16:creationId xmlns:a16="http://schemas.microsoft.com/office/drawing/2014/main" id="{A2C79F0D-A6BA-4CDA-94D8-5CF1E72007AF}"/>
                </a:ext>
              </a:extLst>
            </p:cNvPr>
            <p:cNvSpPr/>
            <p:nvPr/>
          </p:nvSpPr>
          <p:spPr>
            <a:xfrm>
              <a:off x="9267960" y="51040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7" name="Forme libre : forme 2116">
              <a:extLst>
                <a:ext uri="{FF2B5EF4-FFF2-40B4-BE49-F238E27FC236}">
                  <a16:creationId xmlns:a16="http://schemas.microsoft.com/office/drawing/2014/main" id="{D0C8E909-4A35-415C-84B4-5B44437864DF}"/>
                </a:ext>
              </a:extLst>
            </p:cNvPr>
            <p:cNvSpPr/>
            <p:nvPr/>
          </p:nvSpPr>
          <p:spPr>
            <a:xfrm>
              <a:off x="8285361" y="717411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8" name="Forme libre : forme 2117">
              <a:extLst>
                <a:ext uri="{FF2B5EF4-FFF2-40B4-BE49-F238E27FC236}">
                  <a16:creationId xmlns:a16="http://schemas.microsoft.com/office/drawing/2014/main" id="{C7637BCF-4D69-4708-9DBE-333122F5CC80}"/>
                </a:ext>
              </a:extLst>
            </p:cNvPr>
            <p:cNvSpPr/>
            <p:nvPr/>
          </p:nvSpPr>
          <p:spPr>
            <a:xfrm>
              <a:off x="8285361" y="71723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19" name="Forme libre : forme 2118">
              <a:extLst>
                <a:ext uri="{FF2B5EF4-FFF2-40B4-BE49-F238E27FC236}">
                  <a16:creationId xmlns:a16="http://schemas.microsoft.com/office/drawing/2014/main" id="{92E348CC-4E06-44DD-BDE5-C7461EC5AD21}"/>
                </a:ext>
              </a:extLst>
            </p:cNvPr>
            <p:cNvSpPr/>
            <p:nvPr/>
          </p:nvSpPr>
          <p:spPr>
            <a:xfrm>
              <a:off x="5304322" y="493964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0" name="Forme libre : forme 2119">
              <a:extLst>
                <a:ext uri="{FF2B5EF4-FFF2-40B4-BE49-F238E27FC236}">
                  <a16:creationId xmlns:a16="http://schemas.microsoft.com/office/drawing/2014/main" id="{F1300CC7-A69E-4162-B7CB-0EF820B6B057}"/>
                </a:ext>
              </a:extLst>
            </p:cNvPr>
            <p:cNvSpPr/>
            <p:nvPr/>
          </p:nvSpPr>
          <p:spPr>
            <a:xfrm>
              <a:off x="5304322" y="493792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1" name="Forme libre : forme 2120">
              <a:extLst>
                <a:ext uri="{FF2B5EF4-FFF2-40B4-BE49-F238E27FC236}">
                  <a16:creationId xmlns:a16="http://schemas.microsoft.com/office/drawing/2014/main" id="{EB924F41-FEB4-4171-9DB2-798165D37EEF}"/>
                </a:ext>
              </a:extLst>
            </p:cNvPr>
            <p:cNvSpPr/>
            <p:nvPr/>
          </p:nvSpPr>
          <p:spPr>
            <a:xfrm>
              <a:off x="10780816" y="51714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2" name="Forme libre : forme 2121">
              <a:extLst>
                <a:ext uri="{FF2B5EF4-FFF2-40B4-BE49-F238E27FC236}">
                  <a16:creationId xmlns:a16="http://schemas.microsoft.com/office/drawing/2014/main" id="{1AFA1060-8658-4818-B29A-5E1DEA435435}"/>
                </a:ext>
              </a:extLst>
            </p:cNvPr>
            <p:cNvSpPr/>
            <p:nvPr/>
          </p:nvSpPr>
          <p:spPr>
            <a:xfrm>
              <a:off x="10780816" y="51697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3" name="Forme libre : forme 2122">
              <a:extLst>
                <a:ext uri="{FF2B5EF4-FFF2-40B4-BE49-F238E27FC236}">
                  <a16:creationId xmlns:a16="http://schemas.microsoft.com/office/drawing/2014/main" id="{FAB35376-1E62-4C9D-A7CE-81D8E5732F22}"/>
                </a:ext>
              </a:extLst>
            </p:cNvPr>
            <p:cNvSpPr/>
            <p:nvPr/>
          </p:nvSpPr>
          <p:spPr>
            <a:xfrm>
              <a:off x="5301940" y="514957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4" name="Forme libre : forme 2123">
              <a:extLst>
                <a:ext uri="{FF2B5EF4-FFF2-40B4-BE49-F238E27FC236}">
                  <a16:creationId xmlns:a16="http://schemas.microsoft.com/office/drawing/2014/main" id="{0D5F3F8A-E838-48D0-ADD6-40B0D2BD1808}"/>
                </a:ext>
              </a:extLst>
            </p:cNvPr>
            <p:cNvSpPr/>
            <p:nvPr/>
          </p:nvSpPr>
          <p:spPr>
            <a:xfrm>
              <a:off x="5301940" y="51478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5" name="Forme libre : forme 2124">
              <a:extLst>
                <a:ext uri="{FF2B5EF4-FFF2-40B4-BE49-F238E27FC236}">
                  <a16:creationId xmlns:a16="http://schemas.microsoft.com/office/drawing/2014/main" id="{00CFD791-9764-40D7-903A-BD077849834F}"/>
                </a:ext>
              </a:extLst>
            </p:cNvPr>
            <p:cNvSpPr/>
            <p:nvPr/>
          </p:nvSpPr>
          <p:spPr>
            <a:xfrm>
              <a:off x="10238939" y="517948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6" name="Forme libre : forme 2125">
              <a:extLst>
                <a:ext uri="{FF2B5EF4-FFF2-40B4-BE49-F238E27FC236}">
                  <a16:creationId xmlns:a16="http://schemas.microsoft.com/office/drawing/2014/main" id="{6859D3B3-1106-4890-83F7-197D520C4D6D}"/>
                </a:ext>
              </a:extLst>
            </p:cNvPr>
            <p:cNvSpPr/>
            <p:nvPr/>
          </p:nvSpPr>
          <p:spPr>
            <a:xfrm>
              <a:off x="10238939" y="51777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7" name="Forme libre : forme 2126">
              <a:extLst>
                <a:ext uri="{FF2B5EF4-FFF2-40B4-BE49-F238E27FC236}">
                  <a16:creationId xmlns:a16="http://schemas.microsoft.com/office/drawing/2014/main" id="{C76CDA81-CC73-4A2A-935C-DEA82AB5B964}"/>
                </a:ext>
              </a:extLst>
            </p:cNvPr>
            <p:cNvSpPr/>
            <p:nvPr/>
          </p:nvSpPr>
          <p:spPr>
            <a:xfrm>
              <a:off x="5565973" y="563163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8" name="Forme libre : forme 2127">
              <a:extLst>
                <a:ext uri="{FF2B5EF4-FFF2-40B4-BE49-F238E27FC236}">
                  <a16:creationId xmlns:a16="http://schemas.microsoft.com/office/drawing/2014/main" id="{2E5EF479-9D2E-40BF-A38B-00B13E85CB8F}"/>
                </a:ext>
              </a:extLst>
            </p:cNvPr>
            <p:cNvSpPr/>
            <p:nvPr/>
          </p:nvSpPr>
          <p:spPr>
            <a:xfrm>
              <a:off x="5565973" y="56299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29" name="Forme libre : forme 2128">
              <a:extLst>
                <a:ext uri="{FF2B5EF4-FFF2-40B4-BE49-F238E27FC236}">
                  <a16:creationId xmlns:a16="http://schemas.microsoft.com/office/drawing/2014/main" id="{B2DEB22B-8CF9-42D8-A6A2-26FD945C4023}"/>
                </a:ext>
              </a:extLst>
            </p:cNvPr>
            <p:cNvSpPr/>
            <p:nvPr/>
          </p:nvSpPr>
          <p:spPr>
            <a:xfrm>
              <a:off x="5160780" y="58299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0" name="Forme libre : forme 2129">
              <a:extLst>
                <a:ext uri="{FF2B5EF4-FFF2-40B4-BE49-F238E27FC236}">
                  <a16:creationId xmlns:a16="http://schemas.microsoft.com/office/drawing/2014/main" id="{3A1A9715-D217-4BA0-B38A-BE063F560AB8}"/>
                </a:ext>
              </a:extLst>
            </p:cNvPr>
            <p:cNvSpPr/>
            <p:nvPr/>
          </p:nvSpPr>
          <p:spPr>
            <a:xfrm>
              <a:off x="5160780" y="58282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1" name="Forme libre : forme 2130">
              <a:extLst>
                <a:ext uri="{FF2B5EF4-FFF2-40B4-BE49-F238E27FC236}">
                  <a16:creationId xmlns:a16="http://schemas.microsoft.com/office/drawing/2014/main" id="{9D687B4D-C1D2-4B91-B3E8-96DE1913B1E1}"/>
                </a:ext>
              </a:extLst>
            </p:cNvPr>
            <p:cNvSpPr/>
            <p:nvPr/>
          </p:nvSpPr>
          <p:spPr>
            <a:xfrm>
              <a:off x="7122168" y="45611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2" name="Forme libre : forme 2131">
              <a:extLst>
                <a:ext uri="{FF2B5EF4-FFF2-40B4-BE49-F238E27FC236}">
                  <a16:creationId xmlns:a16="http://schemas.microsoft.com/office/drawing/2014/main" id="{5D2DB623-1A37-43AF-80FE-EBE020317110}"/>
                </a:ext>
              </a:extLst>
            </p:cNvPr>
            <p:cNvSpPr/>
            <p:nvPr/>
          </p:nvSpPr>
          <p:spPr>
            <a:xfrm>
              <a:off x="7122168" y="45594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3" name="Forme libre : forme 2132">
              <a:extLst>
                <a:ext uri="{FF2B5EF4-FFF2-40B4-BE49-F238E27FC236}">
                  <a16:creationId xmlns:a16="http://schemas.microsoft.com/office/drawing/2014/main" id="{27FA6E5F-1E31-493C-AB55-7B74524C6015}"/>
                </a:ext>
              </a:extLst>
            </p:cNvPr>
            <p:cNvSpPr/>
            <p:nvPr/>
          </p:nvSpPr>
          <p:spPr>
            <a:xfrm>
              <a:off x="10645942" y="543913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4" name="Forme libre : forme 2133">
              <a:extLst>
                <a:ext uri="{FF2B5EF4-FFF2-40B4-BE49-F238E27FC236}">
                  <a16:creationId xmlns:a16="http://schemas.microsoft.com/office/drawing/2014/main" id="{D8CA8DFD-5A92-40C6-A3D8-A9A7408F9041}"/>
                </a:ext>
              </a:extLst>
            </p:cNvPr>
            <p:cNvSpPr/>
            <p:nvPr/>
          </p:nvSpPr>
          <p:spPr>
            <a:xfrm>
              <a:off x="10645942" y="54374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5" name="Forme libre : forme 2134">
              <a:extLst>
                <a:ext uri="{FF2B5EF4-FFF2-40B4-BE49-F238E27FC236}">
                  <a16:creationId xmlns:a16="http://schemas.microsoft.com/office/drawing/2014/main" id="{E64ADD0D-2A8F-442A-B757-A6935EE7CFCD}"/>
                </a:ext>
              </a:extLst>
            </p:cNvPr>
            <p:cNvSpPr/>
            <p:nvPr/>
          </p:nvSpPr>
          <p:spPr>
            <a:xfrm>
              <a:off x="7853211" y="398114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6" name="Forme libre : forme 2135">
              <a:extLst>
                <a:ext uri="{FF2B5EF4-FFF2-40B4-BE49-F238E27FC236}">
                  <a16:creationId xmlns:a16="http://schemas.microsoft.com/office/drawing/2014/main" id="{0CA39CB8-8965-457D-A6D3-2721386DDB05}"/>
                </a:ext>
              </a:extLst>
            </p:cNvPr>
            <p:cNvSpPr/>
            <p:nvPr/>
          </p:nvSpPr>
          <p:spPr>
            <a:xfrm>
              <a:off x="7853211" y="39794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7" name="Forme libre : forme 2136">
              <a:extLst>
                <a:ext uri="{FF2B5EF4-FFF2-40B4-BE49-F238E27FC236}">
                  <a16:creationId xmlns:a16="http://schemas.microsoft.com/office/drawing/2014/main" id="{100848EB-72B5-4B46-A607-1CD52F771819}"/>
                </a:ext>
              </a:extLst>
            </p:cNvPr>
            <p:cNvSpPr/>
            <p:nvPr/>
          </p:nvSpPr>
          <p:spPr>
            <a:xfrm>
              <a:off x="8983924" y="366395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8" name="Forme libre : forme 2137">
              <a:extLst>
                <a:ext uri="{FF2B5EF4-FFF2-40B4-BE49-F238E27FC236}">
                  <a16:creationId xmlns:a16="http://schemas.microsoft.com/office/drawing/2014/main" id="{C5BE9173-96EC-4F63-9A0C-BCD1F6BAC872}"/>
                </a:ext>
              </a:extLst>
            </p:cNvPr>
            <p:cNvSpPr/>
            <p:nvPr/>
          </p:nvSpPr>
          <p:spPr>
            <a:xfrm>
              <a:off x="8983924" y="36622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39" name="Forme libre : forme 2138">
              <a:extLst>
                <a:ext uri="{FF2B5EF4-FFF2-40B4-BE49-F238E27FC236}">
                  <a16:creationId xmlns:a16="http://schemas.microsoft.com/office/drawing/2014/main" id="{8743DB5C-7324-4A3A-9B27-13B535FB9C3E}"/>
                </a:ext>
              </a:extLst>
            </p:cNvPr>
            <p:cNvSpPr/>
            <p:nvPr/>
          </p:nvSpPr>
          <p:spPr>
            <a:xfrm>
              <a:off x="5850390" y="389474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0" name="Forme libre : forme 2139">
              <a:extLst>
                <a:ext uri="{FF2B5EF4-FFF2-40B4-BE49-F238E27FC236}">
                  <a16:creationId xmlns:a16="http://schemas.microsoft.com/office/drawing/2014/main" id="{5229DBA1-87DD-41E3-AECF-D53D353C45C1}"/>
                </a:ext>
              </a:extLst>
            </p:cNvPr>
            <p:cNvSpPr/>
            <p:nvPr/>
          </p:nvSpPr>
          <p:spPr>
            <a:xfrm>
              <a:off x="5850390" y="38930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1" name="Forme libre : forme 2140">
              <a:extLst>
                <a:ext uri="{FF2B5EF4-FFF2-40B4-BE49-F238E27FC236}">
                  <a16:creationId xmlns:a16="http://schemas.microsoft.com/office/drawing/2014/main" id="{69D9C9DE-0BE0-4216-9E2F-FBBC5B87B325}"/>
                </a:ext>
              </a:extLst>
            </p:cNvPr>
            <p:cNvSpPr/>
            <p:nvPr/>
          </p:nvSpPr>
          <p:spPr>
            <a:xfrm>
              <a:off x="9498179" y="52883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2" name="Forme libre : forme 2141">
              <a:extLst>
                <a:ext uri="{FF2B5EF4-FFF2-40B4-BE49-F238E27FC236}">
                  <a16:creationId xmlns:a16="http://schemas.microsoft.com/office/drawing/2014/main" id="{4299B144-553B-4A63-840F-516F438E0946}"/>
                </a:ext>
              </a:extLst>
            </p:cNvPr>
            <p:cNvSpPr/>
            <p:nvPr/>
          </p:nvSpPr>
          <p:spPr>
            <a:xfrm>
              <a:off x="9498179" y="52866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3" name="Forme libre : forme 2142">
              <a:extLst>
                <a:ext uri="{FF2B5EF4-FFF2-40B4-BE49-F238E27FC236}">
                  <a16:creationId xmlns:a16="http://schemas.microsoft.com/office/drawing/2014/main" id="{69F2683F-0D61-440B-8769-FFEC704ADD05}"/>
                </a:ext>
              </a:extLst>
            </p:cNvPr>
            <p:cNvSpPr/>
            <p:nvPr/>
          </p:nvSpPr>
          <p:spPr>
            <a:xfrm>
              <a:off x="8679410" y="530511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4" name="Forme libre : forme 2143">
              <a:extLst>
                <a:ext uri="{FF2B5EF4-FFF2-40B4-BE49-F238E27FC236}">
                  <a16:creationId xmlns:a16="http://schemas.microsoft.com/office/drawing/2014/main" id="{CB5D8F39-F2B5-4054-8DA2-163A108A8426}"/>
                </a:ext>
              </a:extLst>
            </p:cNvPr>
            <p:cNvSpPr/>
            <p:nvPr/>
          </p:nvSpPr>
          <p:spPr>
            <a:xfrm>
              <a:off x="8679410" y="53034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5" name="Forme libre : forme 2144">
              <a:extLst>
                <a:ext uri="{FF2B5EF4-FFF2-40B4-BE49-F238E27FC236}">
                  <a16:creationId xmlns:a16="http://schemas.microsoft.com/office/drawing/2014/main" id="{6ADA085F-50DC-4CEB-AC30-FDE5B56BAB49}"/>
                </a:ext>
              </a:extLst>
            </p:cNvPr>
            <p:cNvSpPr/>
            <p:nvPr/>
          </p:nvSpPr>
          <p:spPr>
            <a:xfrm>
              <a:off x="7003010" y="47259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6" name="Forme libre : forme 2145">
              <a:extLst>
                <a:ext uri="{FF2B5EF4-FFF2-40B4-BE49-F238E27FC236}">
                  <a16:creationId xmlns:a16="http://schemas.microsoft.com/office/drawing/2014/main" id="{8E9B959D-68B3-4792-9146-9C23C6DCB7BE}"/>
                </a:ext>
              </a:extLst>
            </p:cNvPr>
            <p:cNvSpPr/>
            <p:nvPr/>
          </p:nvSpPr>
          <p:spPr>
            <a:xfrm>
              <a:off x="7003010" y="47241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7" name="Forme libre : forme 2146">
              <a:extLst>
                <a:ext uri="{FF2B5EF4-FFF2-40B4-BE49-F238E27FC236}">
                  <a16:creationId xmlns:a16="http://schemas.microsoft.com/office/drawing/2014/main" id="{2B9CCA9E-83BE-4C06-BCAF-F858A90F05DE}"/>
                </a:ext>
              </a:extLst>
            </p:cNvPr>
            <p:cNvSpPr/>
            <p:nvPr/>
          </p:nvSpPr>
          <p:spPr>
            <a:xfrm>
              <a:off x="8221829" y="690645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8" name="Forme libre : forme 2147">
              <a:extLst>
                <a:ext uri="{FF2B5EF4-FFF2-40B4-BE49-F238E27FC236}">
                  <a16:creationId xmlns:a16="http://schemas.microsoft.com/office/drawing/2014/main" id="{EEDEF3F0-875B-44DF-81DA-02FFF3D06298}"/>
                </a:ext>
              </a:extLst>
            </p:cNvPr>
            <p:cNvSpPr/>
            <p:nvPr/>
          </p:nvSpPr>
          <p:spPr>
            <a:xfrm>
              <a:off x="8221829" y="69047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49" name="Forme libre : forme 2148">
              <a:extLst>
                <a:ext uri="{FF2B5EF4-FFF2-40B4-BE49-F238E27FC236}">
                  <a16:creationId xmlns:a16="http://schemas.microsoft.com/office/drawing/2014/main" id="{7A9CCDCC-77A8-4B88-A614-B1D795104F60}"/>
                </a:ext>
              </a:extLst>
            </p:cNvPr>
            <p:cNvSpPr/>
            <p:nvPr/>
          </p:nvSpPr>
          <p:spPr>
            <a:xfrm>
              <a:off x="6114614" y="60052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0" name="Forme libre : forme 2149">
              <a:extLst>
                <a:ext uri="{FF2B5EF4-FFF2-40B4-BE49-F238E27FC236}">
                  <a16:creationId xmlns:a16="http://schemas.microsoft.com/office/drawing/2014/main" id="{DEB38A57-01BA-4A80-9AA4-705B7E65D0D5}"/>
                </a:ext>
              </a:extLst>
            </p:cNvPr>
            <p:cNvSpPr/>
            <p:nvPr/>
          </p:nvSpPr>
          <p:spPr>
            <a:xfrm>
              <a:off x="6114614" y="60035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1" name="Forme libre : forme 2150">
              <a:extLst>
                <a:ext uri="{FF2B5EF4-FFF2-40B4-BE49-F238E27FC236}">
                  <a16:creationId xmlns:a16="http://schemas.microsoft.com/office/drawing/2014/main" id="{74605B5D-47D1-4143-B33E-1BB67B75C628}"/>
                </a:ext>
              </a:extLst>
            </p:cNvPr>
            <p:cNvSpPr/>
            <p:nvPr/>
          </p:nvSpPr>
          <p:spPr>
            <a:xfrm>
              <a:off x="5846008" y="325971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2" name="Forme libre : forme 2151">
              <a:extLst>
                <a:ext uri="{FF2B5EF4-FFF2-40B4-BE49-F238E27FC236}">
                  <a16:creationId xmlns:a16="http://schemas.microsoft.com/office/drawing/2014/main" id="{414B6F92-56ED-42F9-A1F5-5708F1350807}"/>
                </a:ext>
              </a:extLst>
            </p:cNvPr>
            <p:cNvSpPr/>
            <p:nvPr/>
          </p:nvSpPr>
          <p:spPr>
            <a:xfrm>
              <a:off x="5846008" y="32580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3" name="Forme libre : forme 2152">
              <a:extLst>
                <a:ext uri="{FF2B5EF4-FFF2-40B4-BE49-F238E27FC236}">
                  <a16:creationId xmlns:a16="http://schemas.microsoft.com/office/drawing/2014/main" id="{452B6043-399F-43E4-A88C-F210EEB32BF1}"/>
                </a:ext>
              </a:extLst>
            </p:cNvPr>
            <p:cNvSpPr/>
            <p:nvPr/>
          </p:nvSpPr>
          <p:spPr>
            <a:xfrm>
              <a:off x="4445548" y="514976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4" name="Forme libre : forme 2153">
              <a:extLst>
                <a:ext uri="{FF2B5EF4-FFF2-40B4-BE49-F238E27FC236}">
                  <a16:creationId xmlns:a16="http://schemas.microsoft.com/office/drawing/2014/main" id="{294517B3-12DE-40A2-8389-1E628F9EEF07}"/>
                </a:ext>
              </a:extLst>
            </p:cNvPr>
            <p:cNvSpPr/>
            <p:nvPr/>
          </p:nvSpPr>
          <p:spPr>
            <a:xfrm>
              <a:off x="4445548" y="51480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5" name="Forme libre : forme 2154">
              <a:extLst>
                <a:ext uri="{FF2B5EF4-FFF2-40B4-BE49-F238E27FC236}">
                  <a16:creationId xmlns:a16="http://schemas.microsoft.com/office/drawing/2014/main" id="{CF05BB04-240F-424F-86EB-7415046BBDE2}"/>
                </a:ext>
              </a:extLst>
            </p:cNvPr>
            <p:cNvSpPr/>
            <p:nvPr/>
          </p:nvSpPr>
          <p:spPr>
            <a:xfrm>
              <a:off x="4428117" y="4672846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6" name="Forme libre : forme 2155">
              <a:extLst>
                <a:ext uri="{FF2B5EF4-FFF2-40B4-BE49-F238E27FC236}">
                  <a16:creationId xmlns:a16="http://schemas.microsoft.com/office/drawing/2014/main" id="{E09AB3D5-B8BC-415B-B954-325ABB774780}"/>
                </a:ext>
              </a:extLst>
            </p:cNvPr>
            <p:cNvSpPr/>
            <p:nvPr/>
          </p:nvSpPr>
          <p:spPr>
            <a:xfrm>
              <a:off x="4428117" y="467113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7" name="Forme libre : forme 2156">
              <a:extLst>
                <a:ext uri="{FF2B5EF4-FFF2-40B4-BE49-F238E27FC236}">
                  <a16:creationId xmlns:a16="http://schemas.microsoft.com/office/drawing/2014/main" id="{A4352095-4E8D-4130-AE79-747FF3270289}"/>
                </a:ext>
              </a:extLst>
            </p:cNvPr>
            <p:cNvSpPr/>
            <p:nvPr/>
          </p:nvSpPr>
          <p:spPr>
            <a:xfrm>
              <a:off x="11263067" y="47290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8" name="Forme libre : forme 2157">
              <a:extLst>
                <a:ext uri="{FF2B5EF4-FFF2-40B4-BE49-F238E27FC236}">
                  <a16:creationId xmlns:a16="http://schemas.microsoft.com/office/drawing/2014/main" id="{52A7967E-A86A-4B6E-9AE2-0DC23B5B29E9}"/>
                </a:ext>
              </a:extLst>
            </p:cNvPr>
            <p:cNvSpPr/>
            <p:nvPr/>
          </p:nvSpPr>
          <p:spPr>
            <a:xfrm>
              <a:off x="11263067" y="47273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59" name="Forme libre : forme 2158">
              <a:extLst>
                <a:ext uri="{FF2B5EF4-FFF2-40B4-BE49-F238E27FC236}">
                  <a16:creationId xmlns:a16="http://schemas.microsoft.com/office/drawing/2014/main" id="{A4070CC6-7B58-47AE-95E4-0FE19260B31E}"/>
                </a:ext>
              </a:extLst>
            </p:cNvPr>
            <p:cNvSpPr/>
            <p:nvPr/>
          </p:nvSpPr>
          <p:spPr>
            <a:xfrm>
              <a:off x="10543929" y="459350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0" name="Forme libre : forme 2159">
              <a:extLst>
                <a:ext uri="{FF2B5EF4-FFF2-40B4-BE49-F238E27FC236}">
                  <a16:creationId xmlns:a16="http://schemas.microsoft.com/office/drawing/2014/main" id="{D3765412-DF17-48A8-B901-9A798CDA6182}"/>
                </a:ext>
              </a:extLst>
            </p:cNvPr>
            <p:cNvSpPr/>
            <p:nvPr/>
          </p:nvSpPr>
          <p:spPr>
            <a:xfrm>
              <a:off x="10543929" y="45917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1" name="Forme libre : forme 2160">
              <a:extLst>
                <a:ext uri="{FF2B5EF4-FFF2-40B4-BE49-F238E27FC236}">
                  <a16:creationId xmlns:a16="http://schemas.microsoft.com/office/drawing/2014/main" id="{AD50D19E-AFF2-457B-ADEF-405F64E55CED}"/>
                </a:ext>
              </a:extLst>
            </p:cNvPr>
            <p:cNvSpPr/>
            <p:nvPr/>
          </p:nvSpPr>
          <p:spPr>
            <a:xfrm>
              <a:off x="5450912" y="528930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2" name="Forme libre : forme 2161">
              <a:extLst>
                <a:ext uri="{FF2B5EF4-FFF2-40B4-BE49-F238E27FC236}">
                  <a16:creationId xmlns:a16="http://schemas.microsoft.com/office/drawing/2014/main" id="{F7458121-875A-422D-A5DB-0ECFA17EF4FB}"/>
                </a:ext>
              </a:extLst>
            </p:cNvPr>
            <p:cNvSpPr/>
            <p:nvPr/>
          </p:nvSpPr>
          <p:spPr>
            <a:xfrm>
              <a:off x="5450912" y="52876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3" name="Forme libre : forme 2162">
              <a:extLst>
                <a:ext uri="{FF2B5EF4-FFF2-40B4-BE49-F238E27FC236}">
                  <a16:creationId xmlns:a16="http://schemas.microsoft.com/office/drawing/2014/main" id="{F2938FE9-C3F4-4659-B2B5-264934C73E0D}"/>
                </a:ext>
              </a:extLst>
            </p:cNvPr>
            <p:cNvSpPr/>
            <p:nvPr/>
          </p:nvSpPr>
          <p:spPr>
            <a:xfrm>
              <a:off x="5843818" y="456245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4" name="Forme libre : forme 2163">
              <a:extLst>
                <a:ext uri="{FF2B5EF4-FFF2-40B4-BE49-F238E27FC236}">
                  <a16:creationId xmlns:a16="http://schemas.microsoft.com/office/drawing/2014/main" id="{921DD03E-7695-480E-93CE-1755ABD59E39}"/>
                </a:ext>
              </a:extLst>
            </p:cNvPr>
            <p:cNvSpPr/>
            <p:nvPr/>
          </p:nvSpPr>
          <p:spPr>
            <a:xfrm>
              <a:off x="5843818" y="45607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5" name="Forme libre : forme 2164">
              <a:extLst>
                <a:ext uri="{FF2B5EF4-FFF2-40B4-BE49-F238E27FC236}">
                  <a16:creationId xmlns:a16="http://schemas.microsoft.com/office/drawing/2014/main" id="{B84A97BC-C60B-4305-AF28-E949EF7184C4}"/>
                </a:ext>
              </a:extLst>
            </p:cNvPr>
            <p:cNvSpPr/>
            <p:nvPr/>
          </p:nvSpPr>
          <p:spPr>
            <a:xfrm>
              <a:off x="11683024" y="46619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6" name="Forme libre : forme 2165">
              <a:extLst>
                <a:ext uri="{FF2B5EF4-FFF2-40B4-BE49-F238E27FC236}">
                  <a16:creationId xmlns:a16="http://schemas.microsoft.com/office/drawing/2014/main" id="{3FA5D0CB-3648-4705-9083-0812A919D5F9}"/>
                </a:ext>
              </a:extLst>
            </p:cNvPr>
            <p:cNvSpPr/>
            <p:nvPr/>
          </p:nvSpPr>
          <p:spPr>
            <a:xfrm>
              <a:off x="11683024" y="46602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7" name="Forme libre : forme 2166">
              <a:extLst>
                <a:ext uri="{FF2B5EF4-FFF2-40B4-BE49-F238E27FC236}">
                  <a16:creationId xmlns:a16="http://schemas.microsoft.com/office/drawing/2014/main" id="{56890DF6-F050-4DCD-9378-9632EB0BBF59}"/>
                </a:ext>
              </a:extLst>
            </p:cNvPr>
            <p:cNvSpPr/>
            <p:nvPr/>
          </p:nvSpPr>
          <p:spPr>
            <a:xfrm>
              <a:off x="9013833" y="31998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8" name="Forme libre : forme 2167">
              <a:extLst>
                <a:ext uri="{FF2B5EF4-FFF2-40B4-BE49-F238E27FC236}">
                  <a16:creationId xmlns:a16="http://schemas.microsoft.com/office/drawing/2014/main" id="{AC0A4C49-F31A-42B8-9DE1-21428B778F1B}"/>
                </a:ext>
              </a:extLst>
            </p:cNvPr>
            <p:cNvSpPr/>
            <p:nvPr/>
          </p:nvSpPr>
          <p:spPr>
            <a:xfrm>
              <a:off x="9013833" y="31980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69" name="Forme libre : forme 2168">
              <a:extLst>
                <a:ext uri="{FF2B5EF4-FFF2-40B4-BE49-F238E27FC236}">
                  <a16:creationId xmlns:a16="http://schemas.microsoft.com/office/drawing/2014/main" id="{523F16BC-5418-4DF1-8B81-E97FF9EE01A9}"/>
                </a:ext>
              </a:extLst>
            </p:cNvPr>
            <p:cNvSpPr/>
            <p:nvPr/>
          </p:nvSpPr>
          <p:spPr>
            <a:xfrm>
              <a:off x="10660324" y="416411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0" name="Forme libre : forme 2169">
              <a:extLst>
                <a:ext uri="{FF2B5EF4-FFF2-40B4-BE49-F238E27FC236}">
                  <a16:creationId xmlns:a16="http://schemas.microsoft.com/office/drawing/2014/main" id="{7C834666-FB12-47D8-ADF4-F087F477F179}"/>
                </a:ext>
              </a:extLst>
            </p:cNvPr>
            <p:cNvSpPr/>
            <p:nvPr/>
          </p:nvSpPr>
          <p:spPr>
            <a:xfrm>
              <a:off x="10660324" y="41624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1" name="Forme libre : forme 2170">
              <a:extLst>
                <a:ext uri="{FF2B5EF4-FFF2-40B4-BE49-F238E27FC236}">
                  <a16:creationId xmlns:a16="http://schemas.microsoft.com/office/drawing/2014/main" id="{41132898-6971-4FD6-904D-67EB3543D8C5}"/>
                </a:ext>
              </a:extLst>
            </p:cNvPr>
            <p:cNvSpPr/>
            <p:nvPr/>
          </p:nvSpPr>
          <p:spPr>
            <a:xfrm>
              <a:off x="10010243" y="50488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2" name="Forme libre : forme 2171">
              <a:extLst>
                <a:ext uri="{FF2B5EF4-FFF2-40B4-BE49-F238E27FC236}">
                  <a16:creationId xmlns:a16="http://schemas.microsoft.com/office/drawing/2014/main" id="{8B2737A9-D4EA-4184-8A98-005628882825}"/>
                </a:ext>
              </a:extLst>
            </p:cNvPr>
            <p:cNvSpPr/>
            <p:nvPr/>
          </p:nvSpPr>
          <p:spPr>
            <a:xfrm>
              <a:off x="10010243" y="50471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3" name="Forme libre : forme 2172">
              <a:extLst>
                <a:ext uri="{FF2B5EF4-FFF2-40B4-BE49-F238E27FC236}">
                  <a16:creationId xmlns:a16="http://schemas.microsoft.com/office/drawing/2014/main" id="{7609D85E-9D1D-4041-B24F-0AEA02780A7D}"/>
                </a:ext>
              </a:extLst>
            </p:cNvPr>
            <p:cNvSpPr/>
            <p:nvPr/>
          </p:nvSpPr>
          <p:spPr>
            <a:xfrm>
              <a:off x="6316543" y="617408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4" name="Forme libre : forme 2173">
              <a:extLst>
                <a:ext uri="{FF2B5EF4-FFF2-40B4-BE49-F238E27FC236}">
                  <a16:creationId xmlns:a16="http://schemas.microsoft.com/office/drawing/2014/main" id="{41D0E6E7-B361-4F70-BCA7-A39F8E0A5CB7}"/>
                </a:ext>
              </a:extLst>
            </p:cNvPr>
            <p:cNvSpPr/>
            <p:nvPr/>
          </p:nvSpPr>
          <p:spPr>
            <a:xfrm>
              <a:off x="6316543" y="61723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5" name="Forme libre : forme 2174">
              <a:extLst>
                <a:ext uri="{FF2B5EF4-FFF2-40B4-BE49-F238E27FC236}">
                  <a16:creationId xmlns:a16="http://schemas.microsoft.com/office/drawing/2014/main" id="{A779F6CB-583A-4A36-8C5E-0BEF49F45EE7}"/>
                </a:ext>
              </a:extLst>
            </p:cNvPr>
            <p:cNvSpPr/>
            <p:nvPr/>
          </p:nvSpPr>
          <p:spPr>
            <a:xfrm>
              <a:off x="10382861" y="422345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6" name="Forme libre : forme 2175">
              <a:extLst>
                <a:ext uri="{FF2B5EF4-FFF2-40B4-BE49-F238E27FC236}">
                  <a16:creationId xmlns:a16="http://schemas.microsoft.com/office/drawing/2014/main" id="{DECE5D85-5D09-48F2-BBFD-5821531CDBA5}"/>
                </a:ext>
              </a:extLst>
            </p:cNvPr>
            <p:cNvSpPr/>
            <p:nvPr/>
          </p:nvSpPr>
          <p:spPr>
            <a:xfrm>
              <a:off x="10382861" y="422174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7" name="Forme libre : forme 2176">
              <a:extLst>
                <a:ext uri="{FF2B5EF4-FFF2-40B4-BE49-F238E27FC236}">
                  <a16:creationId xmlns:a16="http://schemas.microsoft.com/office/drawing/2014/main" id="{292BEB04-26F9-4B2B-9E75-F3A61DC6D199}"/>
                </a:ext>
              </a:extLst>
            </p:cNvPr>
            <p:cNvSpPr/>
            <p:nvPr/>
          </p:nvSpPr>
          <p:spPr>
            <a:xfrm>
              <a:off x="7137027" y="46284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8" name="Forme libre : forme 2177">
              <a:extLst>
                <a:ext uri="{FF2B5EF4-FFF2-40B4-BE49-F238E27FC236}">
                  <a16:creationId xmlns:a16="http://schemas.microsoft.com/office/drawing/2014/main" id="{0EB0AC97-1B97-4E54-B627-53384956BEE8}"/>
                </a:ext>
              </a:extLst>
            </p:cNvPr>
            <p:cNvSpPr/>
            <p:nvPr/>
          </p:nvSpPr>
          <p:spPr>
            <a:xfrm>
              <a:off x="7137027" y="46267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79" name="Forme libre : forme 2178">
              <a:extLst>
                <a:ext uri="{FF2B5EF4-FFF2-40B4-BE49-F238E27FC236}">
                  <a16:creationId xmlns:a16="http://schemas.microsoft.com/office/drawing/2014/main" id="{D9C64EA9-5D35-4367-A1D3-6FE335E87BF2}"/>
                </a:ext>
              </a:extLst>
            </p:cNvPr>
            <p:cNvSpPr/>
            <p:nvPr/>
          </p:nvSpPr>
          <p:spPr>
            <a:xfrm>
              <a:off x="8883626" y="585223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0" name="Forme libre : forme 2179">
              <a:extLst>
                <a:ext uri="{FF2B5EF4-FFF2-40B4-BE49-F238E27FC236}">
                  <a16:creationId xmlns:a16="http://schemas.microsoft.com/office/drawing/2014/main" id="{5BDBBE8C-EA56-496D-80B5-B5151B9563F8}"/>
                </a:ext>
              </a:extLst>
            </p:cNvPr>
            <p:cNvSpPr/>
            <p:nvPr/>
          </p:nvSpPr>
          <p:spPr>
            <a:xfrm>
              <a:off x="8883626" y="58505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1" name="Forme libre : forme 2180">
              <a:extLst>
                <a:ext uri="{FF2B5EF4-FFF2-40B4-BE49-F238E27FC236}">
                  <a16:creationId xmlns:a16="http://schemas.microsoft.com/office/drawing/2014/main" id="{5F13FC07-59B0-4F90-87F8-E8176EE1BCB7}"/>
                </a:ext>
              </a:extLst>
            </p:cNvPr>
            <p:cNvSpPr/>
            <p:nvPr/>
          </p:nvSpPr>
          <p:spPr>
            <a:xfrm>
              <a:off x="5723898" y="507032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2" name="Forme libre : forme 2181">
              <a:extLst>
                <a:ext uri="{FF2B5EF4-FFF2-40B4-BE49-F238E27FC236}">
                  <a16:creationId xmlns:a16="http://schemas.microsoft.com/office/drawing/2014/main" id="{B4B220BA-760D-4057-9D95-6AED3556ED11}"/>
                </a:ext>
              </a:extLst>
            </p:cNvPr>
            <p:cNvSpPr/>
            <p:nvPr/>
          </p:nvSpPr>
          <p:spPr>
            <a:xfrm>
              <a:off x="5723898" y="50686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3" name="Forme libre : forme 2182">
              <a:extLst>
                <a:ext uri="{FF2B5EF4-FFF2-40B4-BE49-F238E27FC236}">
                  <a16:creationId xmlns:a16="http://schemas.microsoft.com/office/drawing/2014/main" id="{163D1EAE-37EA-4FEB-B065-C497387FB123}"/>
                </a:ext>
              </a:extLst>
            </p:cNvPr>
            <p:cNvSpPr/>
            <p:nvPr/>
          </p:nvSpPr>
          <p:spPr>
            <a:xfrm>
              <a:off x="7415252" y="608654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4" name="Forme libre : forme 2183">
              <a:extLst>
                <a:ext uri="{FF2B5EF4-FFF2-40B4-BE49-F238E27FC236}">
                  <a16:creationId xmlns:a16="http://schemas.microsoft.com/office/drawing/2014/main" id="{C1F009C0-FFA6-4385-BFCC-204D32BD212C}"/>
                </a:ext>
              </a:extLst>
            </p:cNvPr>
            <p:cNvSpPr/>
            <p:nvPr/>
          </p:nvSpPr>
          <p:spPr>
            <a:xfrm>
              <a:off x="7415252" y="608483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5" name="Forme libre : forme 2184">
              <a:extLst>
                <a:ext uri="{FF2B5EF4-FFF2-40B4-BE49-F238E27FC236}">
                  <a16:creationId xmlns:a16="http://schemas.microsoft.com/office/drawing/2014/main" id="{22E85D00-E3A9-4161-A55B-223334366F9A}"/>
                </a:ext>
              </a:extLst>
            </p:cNvPr>
            <p:cNvSpPr/>
            <p:nvPr/>
          </p:nvSpPr>
          <p:spPr>
            <a:xfrm>
              <a:off x="8630547" y="6514314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6" name="Forme libre : forme 2185">
              <a:extLst>
                <a:ext uri="{FF2B5EF4-FFF2-40B4-BE49-F238E27FC236}">
                  <a16:creationId xmlns:a16="http://schemas.microsoft.com/office/drawing/2014/main" id="{0EDDE84E-3CFF-4DFC-BEBA-C5A9B34A26DF}"/>
                </a:ext>
              </a:extLst>
            </p:cNvPr>
            <p:cNvSpPr/>
            <p:nvPr/>
          </p:nvSpPr>
          <p:spPr>
            <a:xfrm>
              <a:off x="8630547" y="651259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7" name="Forme libre : forme 2186">
              <a:extLst>
                <a:ext uri="{FF2B5EF4-FFF2-40B4-BE49-F238E27FC236}">
                  <a16:creationId xmlns:a16="http://schemas.microsoft.com/office/drawing/2014/main" id="{EFDE9923-A46C-4AE8-A31E-3B10A2E3770D}"/>
                </a:ext>
              </a:extLst>
            </p:cNvPr>
            <p:cNvSpPr/>
            <p:nvPr/>
          </p:nvSpPr>
          <p:spPr>
            <a:xfrm>
              <a:off x="5406525" y="517005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8" name="Forme libre : forme 2187">
              <a:extLst>
                <a:ext uri="{FF2B5EF4-FFF2-40B4-BE49-F238E27FC236}">
                  <a16:creationId xmlns:a16="http://schemas.microsoft.com/office/drawing/2014/main" id="{45E98BE1-DB95-4123-8257-6643A511FBF6}"/>
                </a:ext>
              </a:extLst>
            </p:cNvPr>
            <p:cNvSpPr/>
            <p:nvPr/>
          </p:nvSpPr>
          <p:spPr>
            <a:xfrm>
              <a:off x="5406525" y="51683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89" name="Forme libre : forme 2188">
              <a:extLst>
                <a:ext uri="{FF2B5EF4-FFF2-40B4-BE49-F238E27FC236}">
                  <a16:creationId xmlns:a16="http://schemas.microsoft.com/office/drawing/2014/main" id="{ADE4C824-F37B-42C9-8839-DA45B65ECBE1}"/>
                </a:ext>
              </a:extLst>
            </p:cNvPr>
            <p:cNvSpPr/>
            <p:nvPr/>
          </p:nvSpPr>
          <p:spPr>
            <a:xfrm>
              <a:off x="10442107" y="454483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0" name="Forme libre : forme 2189">
              <a:extLst>
                <a:ext uri="{FF2B5EF4-FFF2-40B4-BE49-F238E27FC236}">
                  <a16:creationId xmlns:a16="http://schemas.microsoft.com/office/drawing/2014/main" id="{80A5CD5B-4EFD-467D-8B9A-22646A7ABFC4}"/>
                </a:ext>
              </a:extLst>
            </p:cNvPr>
            <p:cNvSpPr/>
            <p:nvPr/>
          </p:nvSpPr>
          <p:spPr>
            <a:xfrm>
              <a:off x="10442107" y="45431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1" name="Forme libre : forme 2190">
              <a:extLst>
                <a:ext uri="{FF2B5EF4-FFF2-40B4-BE49-F238E27FC236}">
                  <a16:creationId xmlns:a16="http://schemas.microsoft.com/office/drawing/2014/main" id="{DAAAB3EA-ECFC-406A-8553-45FB1281F38A}"/>
                </a:ext>
              </a:extLst>
            </p:cNvPr>
            <p:cNvSpPr/>
            <p:nvPr/>
          </p:nvSpPr>
          <p:spPr>
            <a:xfrm>
              <a:off x="5655604" y="5840706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2" name="Forme libre : forme 2191">
              <a:extLst>
                <a:ext uri="{FF2B5EF4-FFF2-40B4-BE49-F238E27FC236}">
                  <a16:creationId xmlns:a16="http://schemas.microsoft.com/office/drawing/2014/main" id="{853B8A4F-4E49-44CE-A9B8-6E32888EAC03}"/>
                </a:ext>
              </a:extLst>
            </p:cNvPr>
            <p:cNvSpPr/>
            <p:nvPr/>
          </p:nvSpPr>
          <p:spPr>
            <a:xfrm>
              <a:off x="5655604" y="583899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3" name="Forme libre : forme 2192">
              <a:extLst>
                <a:ext uri="{FF2B5EF4-FFF2-40B4-BE49-F238E27FC236}">
                  <a16:creationId xmlns:a16="http://schemas.microsoft.com/office/drawing/2014/main" id="{28ECFEFC-FF6B-490B-8C20-DF4824770131}"/>
                </a:ext>
              </a:extLst>
            </p:cNvPr>
            <p:cNvSpPr/>
            <p:nvPr/>
          </p:nvSpPr>
          <p:spPr>
            <a:xfrm>
              <a:off x="8162584" y="59761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4" name="Forme libre : forme 2193">
              <a:extLst>
                <a:ext uri="{FF2B5EF4-FFF2-40B4-BE49-F238E27FC236}">
                  <a16:creationId xmlns:a16="http://schemas.microsoft.com/office/drawing/2014/main" id="{80A4A2D6-9D87-4F27-AFA5-40BAF8B4493E}"/>
                </a:ext>
              </a:extLst>
            </p:cNvPr>
            <p:cNvSpPr/>
            <p:nvPr/>
          </p:nvSpPr>
          <p:spPr>
            <a:xfrm>
              <a:off x="8162584" y="59744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5" name="Forme libre : forme 2194">
              <a:extLst>
                <a:ext uri="{FF2B5EF4-FFF2-40B4-BE49-F238E27FC236}">
                  <a16:creationId xmlns:a16="http://schemas.microsoft.com/office/drawing/2014/main" id="{3C6937C4-8106-4001-AFE6-C3A0C3968A64}"/>
                </a:ext>
              </a:extLst>
            </p:cNvPr>
            <p:cNvSpPr/>
            <p:nvPr/>
          </p:nvSpPr>
          <p:spPr>
            <a:xfrm>
              <a:off x="9360829" y="54658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6" name="Forme libre : forme 2195">
              <a:extLst>
                <a:ext uri="{FF2B5EF4-FFF2-40B4-BE49-F238E27FC236}">
                  <a16:creationId xmlns:a16="http://schemas.microsoft.com/office/drawing/2014/main" id="{4E1E1C18-B2FE-4A7C-8936-DFADFEAF1276}"/>
                </a:ext>
              </a:extLst>
            </p:cNvPr>
            <p:cNvSpPr/>
            <p:nvPr/>
          </p:nvSpPr>
          <p:spPr>
            <a:xfrm>
              <a:off x="9360829" y="54640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7" name="Forme libre : forme 2196">
              <a:extLst>
                <a:ext uri="{FF2B5EF4-FFF2-40B4-BE49-F238E27FC236}">
                  <a16:creationId xmlns:a16="http://schemas.microsoft.com/office/drawing/2014/main" id="{38F8FA8E-EEE7-4479-9217-58473241A21C}"/>
                </a:ext>
              </a:extLst>
            </p:cNvPr>
            <p:cNvSpPr/>
            <p:nvPr/>
          </p:nvSpPr>
          <p:spPr>
            <a:xfrm>
              <a:off x="5440910" y="557695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8" name="Forme libre : forme 2197">
              <a:extLst>
                <a:ext uri="{FF2B5EF4-FFF2-40B4-BE49-F238E27FC236}">
                  <a16:creationId xmlns:a16="http://schemas.microsoft.com/office/drawing/2014/main" id="{AA0889E5-D614-40B5-AAD5-71E86D2C4DDA}"/>
                </a:ext>
              </a:extLst>
            </p:cNvPr>
            <p:cNvSpPr/>
            <p:nvPr/>
          </p:nvSpPr>
          <p:spPr>
            <a:xfrm>
              <a:off x="5440910" y="55752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99" name="Forme libre : forme 2198">
              <a:extLst>
                <a:ext uri="{FF2B5EF4-FFF2-40B4-BE49-F238E27FC236}">
                  <a16:creationId xmlns:a16="http://schemas.microsoft.com/office/drawing/2014/main" id="{3148D1EA-C5F1-4A1C-987B-FD1842D6A189}"/>
                </a:ext>
              </a:extLst>
            </p:cNvPr>
            <p:cNvSpPr/>
            <p:nvPr/>
          </p:nvSpPr>
          <p:spPr>
            <a:xfrm>
              <a:off x="5802955" y="394218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0" name="Forme libre : forme 2199">
              <a:extLst>
                <a:ext uri="{FF2B5EF4-FFF2-40B4-BE49-F238E27FC236}">
                  <a16:creationId xmlns:a16="http://schemas.microsoft.com/office/drawing/2014/main" id="{C73C6314-5D11-4E9C-911E-ACAB08C9FAD9}"/>
                </a:ext>
              </a:extLst>
            </p:cNvPr>
            <p:cNvSpPr/>
            <p:nvPr/>
          </p:nvSpPr>
          <p:spPr>
            <a:xfrm>
              <a:off x="5802955" y="39404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1" name="Forme libre : forme 2200">
              <a:extLst>
                <a:ext uri="{FF2B5EF4-FFF2-40B4-BE49-F238E27FC236}">
                  <a16:creationId xmlns:a16="http://schemas.microsoft.com/office/drawing/2014/main" id="{AEC16C72-56CB-45C1-876B-0549F3C60DB3}"/>
                </a:ext>
              </a:extLst>
            </p:cNvPr>
            <p:cNvSpPr/>
            <p:nvPr/>
          </p:nvSpPr>
          <p:spPr>
            <a:xfrm>
              <a:off x="8991259" y="56071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2" name="Forme libre : forme 2201">
              <a:extLst>
                <a:ext uri="{FF2B5EF4-FFF2-40B4-BE49-F238E27FC236}">
                  <a16:creationId xmlns:a16="http://schemas.microsoft.com/office/drawing/2014/main" id="{239B834F-C90B-4BE9-A5CF-EC8131969885}"/>
                </a:ext>
              </a:extLst>
            </p:cNvPr>
            <p:cNvSpPr/>
            <p:nvPr/>
          </p:nvSpPr>
          <p:spPr>
            <a:xfrm>
              <a:off x="8991259" y="56054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3" name="Forme libre : forme 2202">
              <a:extLst>
                <a:ext uri="{FF2B5EF4-FFF2-40B4-BE49-F238E27FC236}">
                  <a16:creationId xmlns:a16="http://schemas.microsoft.com/office/drawing/2014/main" id="{D1639BE7-0F8C-4764-AC7B-CA72BC0EFE36}"/>
                </a:ext>
              </a:extLst>
            </p:cNvPr>
            <p:cNvSpPr/>
            <p:nvPr/>
          </p:nvSpPr>
          <p:spPr>
            <a:xfrm>
              <a:off x="8888674" y="5659826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4" name="Forme libre : forme 2203">
              <a:extLst>
                <a:ext uri="{FF2B5EF4-FFF2-40B4-BE49-F238E27FC236}">
                  <a16:creationId xmlns:a16="http://schemas.microsoft.com/office/drawing/2014/main" id="{75C781C4-F90E-471D-8555-7517E7885031}"/>
                </a:ext>
              </a:extLst>
            </p:cNvPr>
            <p:cNvSpPr/>
            <p:nvPr/>
          </p:nvSpPr>
          <p:spPr>
            <a:xfrm>
              <a:off x="8888674" y="565811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5" name="Forme libre : forme 2204">
              <a:extLst>
                <a:ext uri="{FF2B5EF4-FFF2-40B4-BE49-F238E27FC236}">
                  <a16:creationId xmlns:a16="http://schemas.microsoft.com/office/drawing/2014/main" id="{96B9580F-94AE-4581-BDF9-EC5A6386F9FF}"/>
                </a:ext>
              </a:extLst>
            </p:cNvPr>
            <p:cNvSpPr/>
            <p:nvPr/>
          </p:nvSpPr>
          <p:spPr>
            <a:xfrm>
              <a:off x="7238278" y="62479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6" name="Forme libre : forme 2205">
              <a:extLst>
                <a:ext uri="{FF2B5EF4-FFF2-40B4-BE49-F238E27FC236}">
                  <a16:creationId xmlns:a16="http://schemas.microsoft.com/office/drawing/2014/main" id="{3D399095-6B1E-4AAB-B469-4AB020DDD6A5}"/>
                </a:ext>
              </a:extLst>
            </p:cNvPr>
            <p:cNvSpPr/>
            <p:nvPr/>
          </p:nvSpPr>
          <p:spPr>
            <a:xfrm>
              <a:off x="7238278" y="62463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7" name="Forme libre : forme 2206">
              <a:extLst>
                <a:ext uri="{FF2B5EF4-FFF2-40B4-BE49-F238E27FC236}">
                  <a16:creationId xmlns:a16="http://schemas.microsoft.com/office/drawing/2014/main" id="{A7EB0838-18F2-4BB1-B1BD-1C1D72FC813E}"/>
                </a:ext>
              </a:extLst>
            </p:cNvPr>
            <p:cNvSpPr/>
            <p:nvPr/>
          </p:nvSpPr>
          <p:spPr>
            <a:xfrm>
              <a:off x="6428939" y="474895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8" name="Forme libre : forme 2207">
              <a:extLst>
                <a:ext uri="{FF2B5EF4-FFF2-40B4-BE49-F238E27FC236}">
                  <a16:creationId xmlns:a16="http://schemas.microsoft.com/office/drawing/2014/main" id="{06962389-8A79-488C-B854-8684FC31FED0}"/>
                </a:ext>
              </a:extLst>
            </p:cNvPr>
            <p:cNvSpPr/>
            <p:nvPr/>
          </p:nvSpPr>
          <p:spPr>
            <a:xfrm>
              <a:off x="6428939" y="474723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09" name="Forme libre : forme 2208">
              <a:extLst>
                <a:ext uri="{FF2B5EF4-FFF2-40B4-BE49-F238E27FC236}">
                  <a16:creationId xmlns:a16="http://schemas.microsoft.com/office/drawing/2014/main" id="{A2682A3E-66EF-4869-8155-4C8BF0C75966}"/>
                </a:ext>
              </a:extLst>
            </p:cNvPr>
            <p:cNvSpPr/>
            <p:nvPr/>
          </p:nvSpPr>
          <p:spPr>
            <a:xfrm>
              <a:off x="6764314" y="346602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0" name="Forme libre : forme 2209">
              <a:extLst>
                <a:ext uri="{FF2B5EF4-FFF2-40B4-BE49-F238E27FC236}">
                  <a16:creationId xmlns:a16="http://schemas.microsoft.com/office/drawing/2014/main" id="{7C490C6D-49B7-4DFB-8338-8039741D31A1}"/>
                </a:ext>
              </a:extLst>
            </p:cNvPr>
            <p:cNvSpPr/>
            <p:nvPr/>
          </p:nvSpPr>
          <p:spPr>
            <a:xfrm>
              <a:off x="6764314" y="34643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1" name="Forme libre : forme 2210">
              <a:extLst>
                <a:ext uri="{FF2B5EF4-FFF2-40B4-BE49-F238E27FC236}">
                  <a16:creationId xmlns:a16="http://schemas.microsoft.com/office/drawing/2014/main" id="{815701E5-9100-4232-AB6B-2A74ECFF9598}"/>
                </a:ext>
              </a:extLst>
            </p:cNvPr>
            <p:cNvSpPr/>
            <p:nvPr/>
          </p:nvSpPr>
          <p:spPr>
            <a:xfrm>
              <a:off x="8199541" y="699789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2" name="Forme libre : forme 2211">
              <a:extLst>
                <a:ext uri="{FF2B5EF4-FFF2-40B4-BE49-F238E27FC236}">
                  <a16:creationId xmlns:a16="http://schemas.microsoft.com/office/drawing/2014/main" id="{0C5A7EC1-044F-4BF6-994D-B627F9ABB3C4}"/>
                </a:ext>
              </a:extLst>
            </p:cNvPr>
            <p:cNvSpPr/>
            <p:nvPr/>
          </p:nvSpPr>
          <p:spPr>
            <a:xfrm>
              <a:off x="8199541" y="69962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3" name="Forme libre : forme 2212">
              <a:extLst>
                <a:ext uri="{FF2B5EF4-FFF2-40B4-BE49-F238E27FC236}">
                  <a16:creationId xmlns:a16="http://schemas.microsoft.com/office/drawing/2014/main" id="{31B6DF47-8E71-41E8-B0FD-A02A05B6A6D4}"/>
                </a:ext>
              </a:extLst>
            </p:cNvPr>
            <p:cNvSpPr/>
            <p:nvPr/>
          </p:nvSpPr>
          <p:spPr>
            <a:xfrm>
              <a:off x="9123942" y="504394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4" name="Forme libre : forme 2213">
              <a:extLst>
                <a:ext uri="{FF2B5EF4-FFF2-40B4-BE49-F238E27FC236}">
                  <a16:creationId xmlns:a16="http://schemas.microsoft.com/office/drawing/2014/main" id="{C44E831B-7F5B-44D1-B8F1-CE0143941859}"/>
                </a:ext>
              </a:extLst>
            </p:cNvPr>
            <p:cNvSpPr/>
            <p:nvPr/>
          </p:nvSpPr>
          <p:spPr>
            <a:xfrm>
              <a:off x="9123942" y="50422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5" name="Forme libre : forme 2214">
              <a:extLst>
                <a:ext uri="{FF2B5EF4-FFF2-40B4-BE49-F238E27FC236}">
                  <a16:creationId xmlns:a16="http://schemas.microsoft.com/office/drawing/2014/main" id="{594E018D-E474-475A-9893-8542958BCE27}"/>
                </a:ext>
              </a:extLst>
            </p:cNvPr>
            <p:cNvSpPr/>
            <p:nvPr/>
          </p:nvSpPr>
          <p:spPr>
            <a:xfrm>
              <a:off x="7069018" y="48931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6" name="Forme libre : forme 2215">
              <a:extLst>
                <a:ext uri="{FF2B5EF4-FFF2-40B4-BE49-F238E27FC236}">
                  <a16:creationId xmlns:a16="http://schemas.microsoft.com/office/drawing/2014/main" id="{3DA3117E-1DF0-4EA8-B09B-4393BCBDDA39}"/>
                </a:ext>
              </a:extLst>
            </p:cNvPr>
            <p:cNvSpPr/>
            <p:nvPr/>
          </p:nvSpPr>
          <p:spPr>
            <a:xfrm>
              <a:off x="7069018" y="48914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7" name="Forme libre : forme 2216">
              <a:extLst>
                <a:ext uri="{FF2B5EF4-FFF2-40B4-BE49-F238E27FC236}">
                  <a16:creationId xmlns:a16="http://schemas.microsoft.com/office/drawing/2014/main" id="{4D1D343D-0BF2-4723-8D2E-D2DB72095E54}"/>
                </a:ext>
              </a:extLst>
            </p:cNvPr>
            <p:cNvSpPr/>
            <p:nvPr/>
          </p:nvSpPr>
          <p:spPr>
            <a:xfrm>
              <a:off x="5424813" y="570421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8" name="Forme libre : forme 2217">
              <a:extLst>
                <a:ext uri="{FF2B5EF4-FFF2-40B4-BE49-F238E27FC236}">
                  <a16:creationId xmlns:a16="http://schemas.microsoft.com/office/drawing/2014/main" id="{8557168D-7F1B-464C-AD0C-E789678E767C}"/>
                </a:ext>
              </a:extLst>
            </p:cNvPr>
            <p:cNvSpPr/>
            <p:nvPr/>
          </p:nvSpPr>
          <p:spPr>
            <a:xfrm>
              <a:off x="5424813" y="57024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19" name="Forme libre : forme 2218">
              <a:extLst>
                <a:ext uri="{FF2B5EF4-FFF2-40B4-BE49-F238E27FC236}">
                  <a16:creationId xmlns:a16="http://schemas.microsoft.com/office/drawing/2014/main" id="{D9AAF390-3AD6-4AC2-8DAB-6F536C3597D6}"/>
                </a:ext>
              </a:extLst>
            </p:cNvPr>
            <p:cNvSpPr/>
            <p:nvPr/>
          </p:nvSpPr>
          <p:spPr>
            <a:xfrm>
              <a:off x="5237361" y="630809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0" name="Forme libre : forme 2219">
              <a:extLst>
                <a:ext uri="{FF2B5EF4-FFF2-40B4-BE49-F238E27FC236}">
                  <a16:creationId xmlns:a16="http://schemas.microsoft.com/office/drawing/2014/main" id="{B44DE96E-0F84-4C51-B9E0-8F2ED8B83C71}"/>
                </a:ext>
              </a:extLst>
            </p:cNvPr>
            <p:cNvSpPr/>
            <p:nvPr/>
          </p:nvSpPr>
          <p:spPr>
            <a:xfrm>
              <a:off x="5237361" y="63063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1" name="Forme libre : forme 2220">
              <a:extLst>
                <a:ext uri="{FF2B5EF4-FFF2-40B4-BE49-F238E27FC236}">
                  <a16:creationId xmlns:a16="http://schemas.microsoft.com/office/drawing/2014/main" id="{3F71AE38-ECED-4C9C-B10F-55AB368CC838}"/>
                </a:ext>
              </a:extLst>
            </p:cNvPr>
            <p:cNvSpPr/>
            <p:nvPr/>
          </p:nvSpPr>
          <p:spPr>
            <a:xfrm>
              <a:off x="3311787" y="6019586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2" name="Forme libre : forme 2221">
              <a:extLst>
                <a:ext uri="{FF2B5EF4-FFF2-40B4-BE49-F238E27FC236}">
                  <a16:creationId xmlns:a16="http://schemas.microsoft.com/office/drawing/2014/main" id="{D27226DF-A51E-4AF1-964B-022CF72A643F}"/>
                </a:ext>
              </a:extLst>
            </p:cNvPr>
            <p:cNvSpPr/>
            <p:nvPr/>
          </p:nvSpPr>
          <p:spPr>
            <a:xfrm>
              <a:off x="3311787" y="601787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3" name="Forme libre : forme 2222">
              <a:extLst>
                <a:ext uri="{FF2B5EF4-FFF2-40B4-BE49-F238E27FC236}">
                  <a16:creationId xmlns:a16="http://schemas.microsoft.com/office/drawing/2014/main" id="{D44AAFBB-A287-45CD-B428-E923902F757C}"/>
                </a:ext>
              </a:extLst>
            </p:cNvPr>
            <p:cNvSpPr/>
            <p:nvPr/>
          </p:nvSpPr>
          <p:spPr>
            <a:xfrm>
              <a:off x="9691156" y="554143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4" name="Forme libre : forme 2223">
              <a:extLst>
                <a:ext uri="{FF2B5EF4-FFF2-40B4-BE49-F238E27FC236}">
                  <a16:creationId xmlns:a16="http://schemas.microsoft.com/office/drawing/2014/main" id="{64F8E97C-FB51-48E6-9CC7-A24F3667E689}"/>
                </a:ext>
              </a:extLst>
            </p:cNvPr>
            <p:cNvSpPr/>
            <p:nvPr/>
          </p:nvSpPr>
          <p:spPr>
            <a:xfrm>
              <a:off x="9691156" y="55397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5" name="Forme libre : forme 2224">
              <a:extLst>
                <a:ext uri="{FF2B5EF4-FFF2-40B4-BE49-F238E27FC236}">
                  <a16:creationId xmlns:a16="http://schemas.microsoft.com/office/drawing/2014/main" id="{D221EE61-D9CD-45EB-B554-A7F1042FEAB7}"/>
                </a:ext>
              </a:extLst>
            </p:cNvPr>
            <p:cNvSpPr/>
            <p:nvPr/>
          </p:nvSpPr>
          <p:spPr>
            <a:xfrm>
              <a:off x="3141289" y="61463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6" name="Forme libre : forme 2225">
              <a:extLst>
                <a:ext uri="{FF2B5EF4-FFF2-40B4-BE49-F238E27FC236}">
                  <a16:creationId xmlns:a16="http://schemas.microsoft.com/office/drawing/2014/main" id="{D4FA946D-8F54-4076-AF46-8C9CFE5EA73B}"/>
                </a:ext>
              </a:extLst>
            </p:cNvPr>
            <p:cNvSpPr/>
            <p:nvPr/>
          </p:nvSpPr>
          <p:spPr>
            <a:xfrm>
              <a:off x="3141289" y="61446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7" name="Forme libre : forme 2226">
              <a:extLst>
                <a:ext uri="{FF2B5EF4-FFF2-40B4-BE49-F238E27FC236}">
                  <a16:creationId xmlns:a16="http://schemas.microsoft.com/office/drawing/2014/main" id="{47ABF645-01E0-4B6C-A32F-8B939AD7131C}"/>
                </a:ext>
              </a:extLst>
            </p:cNvPr>
            <p:cNvSpPr/>
            <p:nvPr/>
          </p:nvSpPr>
          <p:spPr>
            <a:xfrm>
              <a:off x="7763391" y="40270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8" name="Forme libre : forme 2227">
              <a:extLst>
                <a:ext uri="{FF2B5EF4-FFF2-40B4-BE49-F238E27FC236}">
                  <a16:creationId xmlns:a16="http://schemas.microsoft.com/office/drawing/2014/main" id="{6A1E47FA-FACC-4E39-B0F7-43FFC9903CF5}"/>
                </a:ext>
              </a:extLst>
            </p:cNvPr>
            <p:cNvSpPr/>
            <p:nvPr/>
          </p:nvSpPr>
          <p:spPr>
            <a:xfrm>
              <a:off x="7763391" y="40253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29" name="Forme libre : forme 2228">
              <a:extLst>
                <a:ext uri="{FF2B5EF4-FFF2-40B4-BE49-F238E27FC236}">
                  <a16:creationId xmlns:a16="http://schemas.microsoft.com/office/drawing/2014/main" id="{B2818ED5-DA81-4BF0-A85C-5692852D6BB8}"/>
                </a:ext>
              </a:extLst>
            </p:cNvPr>
            <p:cNvSpPr/>
            <p:nvPr/>
          </p:nvSpPr>
          <p:spPr>
            <a:xfrm>
              <a:off x="8208399" y="60254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0" name="Forme libre : forme 2229">
              <a:extLst>
                <a:ext uri="{FF2B5EF4-FFF2-40B4-BE49-F238E27FC236}">
                  <a16:creationId xmlns:a16="http://schemas.microsoft.com/office/drawing/2014/main" id="{4F3457A1-0084-4A31-A9B3-5C69DFF4D9B2}"/>
                </a:ext>
              </a:extLst>
            </p:cNvPr>
            <p:cNvSpPr/>
            <p:nvPr/>
          </p:nvSpPr>
          <p:spPr>
            <a:xfrm>
              <a:off x="8208399" y="60237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1" name="Forme libre : forme 2230">
              <a:extLst>
                <a:ext uri="{FF2B5EF4-FFF2-40B4-BE49-F238E27FC236}">
                  <a16:creationId xmlns:a16="http://schemas.microsoft.com/office/drawing/2014/main" id="{2B50EA78-584A-4765-BB36-B4978927BCB4}"/>
                </a:ext>
              </a:extLst>
            </p:cNvPr>
            <p:cNvSpPr/>
            <p:nvPr/>
          </p:nvSpPr>
          <p:spPr>
            <a:xfrm>
              <a:off x="6963577" y="34874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2" name="Forme libre : forme 2231">
              <a:extLst>
                <a:ext uri="{FF2B5EF4-FFF2-40B4-BE49-F238E27FC236}">
                  <a16:creationId xmlns:a16="http://schemas.microsoft.com/office/drawing/2014/main" id="{5E5DD4F8-A2C7-4A16-930B-0EF9C927CF09}"/>
                </a:ext>
              </a:extLst>
            </p:cNvPr>
            <p:cNvSpPr/>
            <p:nvPr/>
          </p:nvSpPr>
          <p:spPr>
            <a:xfrm>
              <a:off x="6963577" y="34858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3" name="Forme libre : forme 2232">
              <a:extLst>
                <a:ext uri="{FF2B5EF4-FFF2-40B4-BE49-F238E27FC236}">
                  <a16:creationId xmlns:a16="http://schemas.microsoft.com/office/drawing/2014/main" id="{E588D218-D641-47F4-95EF-90C23D56429D}"/>
                </a:ext>
              </a:extLst>
            </p:cNvPr>
            <p:cNvSpPr/>
            <p:nvPr/>
          </p:nvSpPr>
          <p:spPr>
            <a:xfrm>
              <a:off x="10591935" y="513004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4" name="Forme libre : forme 2233">
              <a:extLst>
                <a:ext uri="{FF2B5EF4-FFF2-40B4-BE49-F238E27FC236}">
                  <a16:creationId xmlns:a16="http://schemas.microsoft.com/office/drawing/2014/main" id="{14EDEB2B-5EE9-4329-A2B5-1F050C2EFC9F}"/>
                </a:ext>
              </a:extLst>
            </p:cNvPr>
            <p:cNvSpPr/>
            <p:nvPr/>
          </p:nvSpPr>
          <p:spPr>
            <a:xfrm>
              <a:off x="10591935" y="51283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5" name="Forme libre : forme 2234">
              <a:extLst>
                <a:ext uri="{FF2B5EF4-FFF2-40B4-BE49-F238E27FC236}">
                  <a16:creationId xmlns:a16="http://schemas.microsoft.com/office/drawing/2014/main" id="{C43B8373-C656-4742-9CA1-E40A8A70D818}"/>
                </a:ext>
              </a:extLst>
            </p:cNvPr>
            <p:cNvSpPr/>
            <p:nvPr/>
          </p:nvSpPr>
          <p:spPr>
            <a:xfrm>
              <a:off x="10500876" y="5128903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6" name="Forme libre : forme 2235">
              <a:extLst>
                <a:ext uri="{FF2B5EF4-FFF2-40B4-BE49-F238E27FC236}">
                  <a16:creationId xmlns:a16="http://schemas.microsoft.com/office/drawing/2014/main" id="{18578D4A-8D57-4848-A329-CB88D0DB3B47}"/>
                </a:ext>
              </a:extLst>
            </p:cNvPr>
            <p:cNvSpPr/>
            <p:nvPr/>
          </p:nvSpPr>
          <p:spPr>
            <a:xfrm>
              <a:off x="10500876" y="512718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7" name="Forme libre : forme 2236">
              <a:extLst>
                <a:ext uri="{FF2B5EF4-FFF2-40B4-BE49-F238E27FC236}">
                  <a16:creationId xmlns:a16="http://schemas.microsoft.com/office/drawing/2014/main" id="{D7DB4738-E882-4605-9455-06BA7A05CFB9}"/>
                </a:ext>
              </a:extLst>
            </p:cNvPr>
            <p:cNvSpPr/>
            <p:nvPr/>
          </p:nvSpPr>
          <p:spPr>
            <a:xfrm>
              <a:off x="5533969" y="370853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8" name="Forme libre : forme 2237">
              <a:extLst>
                <a:ext uri="{FF2B5EF4-FFF2-40B4-BE49-F238E27FC236}">
                  <a16:creationId xmlns:a16="http://schemas.microsoft.com/office/drawing/2014/main" id="{32C640AC-5873-48D8-947E-456C07CDE3DD}"/>
                </a:ext>
              </a:extLst>
            </p:cNvPr>
            <p:cNvSpPr/>
            <p:nvPr/>
          </p:nvSpPr>
          <p:spPr>
            <a:xfrm>
              <a:off x="5533969" y="37068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39" name="Forme libre : forme 2238">
              <a:extLst>
                <a:ext uri="{FF2B5EF4-FFF2-40B4-BE49-F238E27FC236}">
                  <a16:creationId xmlns:a16="http://schemas.microsoft.com/office/drawing/2014/main" id="{856520B3-330A-4352-97DA-CF00C61C0954}"/>
                </a:ext>
              </a:extLst>
            </p:cNvPr>
            <p:cNvSpPr/>
            <p:nvPr/>
          </p:nvSpPr>
          <p:spPr>
            <a:xfrm>
              <a:off x="8967827" y="548580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0" name="Forme libre : forme 2239">
              <a:extLst>
                <a:ext uri="{FF2B5EF4-FFF2-40B4-BE49-F238E27FC236}">
                  <a16:creationId xmlns:a16="http://schemas.microsoft.com/office/drawing/2014/main" id="{84824647-9BF8-4F09-89C1-93DBC6207EC2}"/>
                </a:ext>
              </a:extLst>
            </p:cNvPr>
            <p:cNvSpPr/>
            <p:nvPr/>
          </p:nvSpPr>
          <p:spPr>
            <a:xfrm>
              <a:off x="8967827" y="54840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1" name="Forme libre : forme 2240">
              <a:extLst>
                <a:ext uri="{FF2B5EF4-FFF2-40B4-BE49-F238E27FC236}">
                  <a16:creationId xmlns:a16="http://schemas.microsoft.com/office/drawing/2014/main" id="{6331C9D1-0737-436B-BC8C-1838332D25A4}"/>
                </a:ext>
              </a:extLst>
            </p:cNvPr>
            <p:cNvSpPr/>
            <p:nvPr/>
          </p:nvSpPr>
          <p:spPr>
            <a:xfrm>
              <a:off x="7175603" y="629228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2" name="Forme libre : forme 2241">
              <a:extLst>
                <a:ext uri="{FF2B5EF4-FFF2-40B4-BE49-F238E27FC236}">
                  <a16:creationId xmlns:a16="http://schemas.microsoft.com/office/drawing/2014/main" id="{9A8B16F2-4626-40BA-BD86-D60EF7E78979}"/>
                </a:ext>
              </a:extLst>
            </p:cNvPr>
            <p:cNvSpPr/>
            <p:nvPr/>
          </p:nvSpPr>
          <p:spPr>
            <a:xfrm>
              <a:off x="7175603" y="62905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3" name="Forme libre : forme 2242">
              <a:extLst>
                <a:ext uri="{FF2B5EF4-FFF2-40B4-BE49-F238E27FC236}">
                  <a16:creationId xmlns:a16="http://schemas.microsoft.com/office/drawing/2014/main" id="{BA77C86A-6D0E-4010-82D5-15B5494E678B}"/>
                </a:ext>
              </a:extLst>
            </p:cNvPr>
            <p:cNvSpPr/>
            <p:nvPr/>
          </p:nvSpPr>
          <p:spPr>
            <a:xfrm>
              <a:off x="6997867" y="386017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4" name="Forme libre : forme 2243">
              <a:extLst>
                <a:ext uri="{FF2B5EF4-FFF2-40B4-BE49-F238E27FC236}">
                  <a16:creationId xmlns:a16="http://schemas.microsoft.com/office/drawing/2014/main" id="{16903881-8F4D-4536-9C3A-340C3EF14054}"/>
                </a:ext>
              </a:extLst>
            </p:cNvPr>
            <p:cNvSpPr/>
            <p:nvPr/>
          </p:nvSpPr>
          <p:spPr>
            <a:xfrm>
              <a:off x="6997867" y="38584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5" name="Forme libre : forme 2244">
              <a:extLst>
                <a:ext uri="{FF2B5EF4-FFF2-40B4-BE49-F238E27FC236}">
                  <a16:creationId xmlns:a16="http://schemas.microsoft.com/office/drawing/2014/main" id="{0BCEF453-5E0E-49FE-8015-3923511A0BBA}"/>
                </a:ext>
              </a:extLst>
            </p:cNvPr>
            <p:cNvSpPr/>
            <p:nvPr/>
          </p:nvSpPr>
          <p:spPr>
            <a:xfrm>
              <a:off x="7616515" y="589385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6" name="Forme libre : forme 2245">
              <a:extLst>
                <a:ext uri="{FF2B5EF4-FFF2-40B4-BE49-F238E27FC236}">
                  <a16:creationId xmlns:a16="http://schemas.microsoft.com/office/drawing/2014/main" id="{10C89E2B-F0CD-4673-A537-8C0C527F80FA}"/>
                </a:ext>
              </a:extLst>
            </p:cNvPr>
            <p:cNvSpPr/>
            <p:nvPr/>
          </p:nvSpPr>
          <p:spPr>
            <a:xfrm>
              <a:off x="7616515" y="58921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7" name="Forme libre : forme 2246">
              <a:extLst>
                <a:ext uri="{FF2B5EF4-FFF2-40B4-BE49-F238E27FC236}">
                  <a16:creationId xmlns:a16="http://schemas.microsoft.com/office/drawing/2014/main" id="{F323CF5F-F320-4EC7-8625-9B8A4F01059D}"/>
                </a:ext>
              </a:extLst>
            </p:cNvPr>
            <p:cNvSpPr/>
            <p:nvPr/>
          </p:nvSpPr>
          <p:spPr>
            <a:xfrm>
              <a:off x="11215536" y="49113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8" name="Forme libre : forme 2247">
              <a:extLst>
                <a:ext uri="{FF2B5EF4-FFF2-40B4-BE49-F238E27FC236}">
                  <a16:creationId xmlns:a16="http://schemas.microsoft.com/office/drawing/2014/main" id="{3F41A6C8-0E39-4FA9-9D82-41B6BD6F89EA}"/>
                </a:ext>
              </a:extLst>
            </p:cNvPr>
            <p:cNvSpPr/>
            <p:nvPr/>
          </p:nvSpPr>
          <p:spPr>
            <a:xfrm>
              <a:off x="11215536" y="49096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49" name="Forme libre : forme 2248">
              <a:extLst>
                <a:ext uri="{FF2B5EF4-FFF2-40B4-BE49-F238E27FC236}">
                  <a16:creationId xmlns:a16="http://schemas.microsoft.com/office/drawing/2014/main" id="{3F61DB04-95D5-4152-94F0-1C99CA41576F}"/>
                </a:ext>
              </a:extLst>
            </p:cNvPr>
            <p:cNvSpPr/>
            <p:nvPr/>
          </p:nvSpPr>
          <p:spPr>
            <a:xfrm>
              <a:off x="8855242" y="56809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0" name="Forme libre : forme 2249">
              <a:extLst>
                <a:ext uri="{FF2B5EF4-FFF2-40B4-BE49-F238E27FC236}">
                  <a16:creationId xmlns:a16="http://schemas.microsoft.com/office/drawing/2014/main" id="{6C951694-3187-48F7-9C28-31608182B5C6}"/>
                </a:ext>
              </a:extLst>
            </p:cNvPr>
            <p:cNvSpPr/>
            <p:nvPr/>
          </p:nvSpPr>
          <p:spPr>
            <a:xfrm>
              <a:off x="8855242" y="56792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1" name="Forme libre : forme 2250">
              <a:extLst>
                <a:ext uri="{FF2B5EF4-FFF2-40B4-BE49-F238E27FC236}">
                  <a16:creationId xmlns:a16="http://schemas.microsoft.com/office/drawing/2014/main" id="{028C505A-26E0-4CD3-AD91-2DDBE063E3A9}"/>
                </a:ext>
              </a:extLst>
            </p:cNvPr>
            <p:cNvSpPr/>
            <p:nvPr/>
          </p:nvSpPr>
          <p:spPr>
            <a:xfrm>
              <a:off x="7636804" y="37235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2" name="Forme libre : forme 2251">
              <a:extLst>
                <a:ext uri="{FF2B5EF4-FFF2-40B4-BE49-F238E27FC236}">
                  <a16:creationId xmlns:a16="http://schemas.microsoft.com/office/drawing/2014/main" id="{24243307-D99A-4029-AA3B-63A344D5EDA1}"/>
                </a:ext>
              </a:extLst>
            </p:cNvPr>
            <p:cNvSpPr/>
            <p:nvPr/>
          </p:nvSpPr>
          <p:spPr>
            <a:xfrm>
              <a:off x="7636804" y="37218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3" name="Forme libre : forme 2252">
              <a:extLst>
                <a:ext uri="{FF2B5EF4-FFF2-40B4-BE49-F238E27FC236}">
                  <a16:creationId xmlns:a16="http://schemas.microsoft.com/office/drawing/2014/main" id="{BF97B516-0FDC-41C4-866D-A9EF8A78046B}"/>
                </a:ext>
              </a:extLst>
            </p:cNvPr>
            <p:cNvSpPr/>
            <p:nvPr/>
          </p:nvSpPr>
          <p:spPr>
            <a:xfrm>
              <a:off x="8432427" y="593890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4" name="Forme libre : forme 2253">
              <a:extLst>
                <a:ext uri="{FF2B5EF4-FFF2-40B4-BE49-F238E27FC236}">
                  <a16:creationId xmlns:a16="http://schemas.microsoft.com/office/drawing/2014/main" id="{D114454C-3BB4-4277-91C4-262F9830E7D8}"/>
                </a:ext>
              </a:extLst>
            </p:cNvPr>
            <p:cNvSpPr/>
            <p:nvPr/>
          </p:nvSpPr>
          <p:spPr>
            <a:xfrm>
              <a:off x="8432427" y="59371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5" name="Forme libre : forme 2254">
              <a:extLst>
                <a:ext uri="{FF2B5EF4-FFF2-40B4-BE49-F238E27FC236}">
                  <a16:creationId xmlns:a16="http://schemas.microsoft.com/office/drawing/2014/main" id="{CA15D0A9-616C-4EBC-9B7A-2C969FE551F2}"/>
                </a:ext>
              </a:extLst>
            </p:cNvPr>
            <p:cNvSpPr/>
            <p:nvPr/>
          </p:nvSpPr>
          <p:spPr>
            <a:xfrm>
              <a:off x="11148195" y="4813244"/>
              <a:ext cx="19050" cy="19050"/>
            </a:xfrm>
            <a:custGeom>
              <a:avLst/>
              <a:gdLst>
                <a:gd name="connsiteX0" fmla="*/ 11072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2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2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6" name="Forme libre : forme 2255">
              <a:extLst>
                <a:ext uri="{FF2B5EF4-FFF2-40B4-BE49-F238E27FC236}">
                  <a16:creationId xmlns:a16="http://schemas.microsoft.com/office/drawing/2014/main" id="{96C43356-EB58-42BF-8CFB-C0C6D003ADE3}"/>
                </a:ext>
              </a:extLst>
            </p:cNvPr>
            <p:cNvSpPr/>
            <p:nvPr/>
          </p:nvSpPr>
          <p:spPr>
            <a:xfrm>
              <a:off x="11148195" y="4811530"/>
              <a:ext cx="19050" cy="19050"/>
            </a:xfrm>
            <a:custGeom>
              <a:avLst/>
              <a:gdLst>
                <a:gd name="connsiteX0" fmla="*/ 11072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2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2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7" name="Forme libre : forme 2256">
              <a:extLst>
                <a:ext uri="{FF2B5EF4-FFF2-40B4-BE49-F238E27FC236}">
                  <a16:creationId xmlns:a16="http://schemas.microsoft.com/office/drawing/2014/main" id="{2538FB41-15DF-454A-B348-F59CED511EAE}"/>
                </a:ext>
              </a:extLst>
            </p:cNvPr>
            <p:cNvSpPr/>
            <p:nvPr/>
          </p:nvSpPr>
          <p:spPr>
            <a:xfrm>
              <a:off x="5504728" y="5788795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8" name="Forme libre : forme 2257">
              <a:extLst>
                <a:ext uri="{FF2B5EF4-FFF2-40B4-BE49-F238E27FC236}">
                  <a16:creationId xmlns:a16="http://schemas.microsoft.com/office/drawing/2014/main" id="{C0E7EA1A-80C4-48EB-9227-0841488F2676}"/>
                </a:ext>
              </a:extLst>
            </p:cNvPr>
            <p:cNvSpPr/>
            <p:nvPr/>
          </p:nvSpPr>
          <p:spPr>
            <a:xfrm>
              <a:off x="5504728" y="578717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59" name="Forme libre : forme 2258">
              <a:extLst>
                <a:ext uri="{FF2B5EF4-FFF2-40B4-BE49-F238E27FC236}">
                  <a16:creationId xmlns:a16="http://schemas.microsoft.com/office/drawing/2014/main" id="{598BAAA2-2BF3-4FA5-9BF4-09575479E6ED}"/>
                </a:ext>
              </a:extLst>
            </p:cNvPr>
            <p:cNvSpPr/>
            <p:nvPr/>
          </p:nvSpPr>
          <p:spPr>
            <a:xfrm>
              <a:off x="9551043" y="56985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0" name="Forme libre : forme 2259">
              <a:extLst>
                <a:ext uri="{FF2B5EF4-FFF2-40B4-BE49-F238E27FC236}">
                  <a16:creationId xmlns:a16="http://schemas.microsoft.com/office/drawing/2014/main" id="{9BD5BB1E-050C-49DC-8B5A-E55CB5BB92D2}"/>
                </a:ext>
              </a:extLst>
            </p:cNvPr>
            <p:cNvSpPr/>
            <p:nvPr/>
          </p:nvSpPr>
          <p:spPr>
            <a:xfrm>
              <a:off x="9551043" y="56968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1" name="Forme libre : forme 2260">
              <a:extLst>
                <a:ext uri="{FF2B5EF4-FFF2-40B4-BE49-F238E27FC236}">
                  <a16:creationId xmlns:a16="http://schemas.microsoft.com/office/drawing/2014/main" id="{D9464D82-8DAB-4A7E-979B-E7E77C932DE0}"/>
                </a:ext>
              </a:extLst>
            </p:cNvPr>
            <p:cNvSpPr/>
            <p:nvPr/>
          </p:nvSpPr>
          <p:spPr>
            <a:xfrm>
              <a:off x="10613366" y="522767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2" name="Forme libre : forme 2261">
              <a:extLst>
                <a:ext uri="{FF2B5EF4-FFF2-40B4-BE49-F238E27FC236}">
                  <a16:creationId xmlns:a16="http://schemas.microsoft.com/office/drawing/2014/main" id="{C8A960DD-6EDC-49E2-8C96-1EBE1D50C4B2}"/>
                </a:ext>
              </a:extLst>
            </p:cNvPr>
            <p:cNvSpPr/>
            <p:nvPr/>
          </p:nvSpPr>
          <p:spPr>
            <a:xfrm>
              <a:off x="10613366" y="52259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3" name="Forme libre : forme 2262">
              <a:extLst>
                <a:ext uri="{FF2B5EF4-FFF2-40B4-BE49-F238E27FC236}">
                  <a16:creationId xmlns:a16="http://schemas.microsoft.com/office/drawing/2014/main" id="{F533A81E-4B49-4907-B5B5-2F15E985EF16}"/>
                </a:ext>
              </a:extLst>
            </p:cNvPr>
            <p:cNvSpPr/>
            <p:nvPr/>
          </p:nvSpPr>
          <p:spPr>
            <a:xfrm>
              <a:off x="6878995" y="472637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4" name="Forme libre : forme 2263">
              <a:extLst>
                <a:ext uri="{FF2B5EF4-FFF2-40B4-BE49-F238E27FC236}">
                  <a16:creationId xmlns:a16="http://schemas.microsoft.com/office/drawing/2014/main" id="{603FE53E-AC30-4AB0-9973-700864BDE8FD}"/>
                </a:ext>
              </a:extLst>
            </p:cNvPr>
            <p:cNvSpPr/>
            <p:nvPr/>
          </p:nvSpPr>
          <p:spPr>
            <a:xfrm>
              <a:off x="6878995" y="47246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5" name="Forme libre : forme 2264">
              <a:extLst>
                <a:ext uri="{FF2B5EF4-FFF2-40B4-BE49-F238E27FC236}">
                  <a16:creationId xmlns:a16="http://schemas.microsoft.com/office/drawing/2014/main" id="{138D99DD-C2C8-4367-BDDC-73C1EF4E0AE2}"/>
                </a:ext>
              </a:extLst>
            </p:cNvPr>
            <p:cNvSpPr/>
            <p:nvPr/>
          </p:nvSpPr>
          <p:spPr>
            <a:xfrm>
              <a:off x="6660682" y="389351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6" name="Forme libre : forme 2265">
              <a:extLst>
                <a:ext uri="{FF2B5EF4-FFF2-40B4-BE49-F238E27FC236}">
                  <a16:creationId xmlns:a16="http://schemas.microsoft.com/office/drawing/2014/main" id="{18C597B6-000C-4F0B-86E8-E0242BFFE85E}"/>
                </a:ext>
              </a:extLst>
            </p:cNvPr>
            <p:cNvSpPr/>
            <p:nvPr/>
          </p:nvSpPr>
          <p:spPr>
            <a:xfrm>
              <a:off x="6660682" y="38917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7" name="Forme libre : forme 2266">
              <a:extLst>
                <a:ext uri="{FF2B5EF4-FFF2-40B4-BE49-F238E27FC236}">
                  <a16:creationId xmlns:a16="http://schemas.microsoft.com/office/drawing/2014/main" id="{6F87614E-1E6C-4E09-9F98-35A00DDD75D4}"/>
                </a:ext>
              </a:extLst>
            </p:cNvPr>
            <p:cNvSpPr/>
            <p:nvPr/>
          </p:nvSpPr>
          <p:spPr>
            <a:xfrm>
              <a:off x="5047909" y="59791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8" name="Forme libre : forme 2267">
              <a:extLst>
                <a:ext uri="{FF2B5EF4-FFF2-40B4-BE49-F238E27FC236}">
                  <a16:creationId xmlns:a16="http://schemas.microsoft.com/office/drawing/2014/main" id="{485528D1-7F94-4226-8D1F-EFB5D44E0210}"/>
                </a:ext>
              </a:extLst>
            </p:cNvPr>
            <p:cNvSpPr/>
            <p:nvPr/>
          </p:nvSpPr>
          <p:spPr>
            <a:xfrm>
              <a:off x="5047909" y="59773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69" name="Forme libre : forme 2268">
              <a:extLst>
                <a:ext uri="{FF2B5EF4-FFF2-40B4-BE49-F238E27FC236}">
                  <a16:creationId xmlns:a16="http://schemas.microsoft.com/office/drawing/2014/main" id="{041169AA-BFAA-48C8-8D62-048FEDE1E065}"/>
                </a:ext>
              </a:extLst>
            </p:cNvPr>
            <p:cNvSpPr/>
            <p:nvPr/>
          </p:nvSpPr>
          <p:spPr>
            <a:xfrm>
              <a:off x="9092319" y="358051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0" name="Forme libre : forme 2269">
              <a:extLst>
                <a:ext uri="{FF2B5EF4-FFF2-40B4-BE49-F238E27FC236}">
                  <a16:creationId xmlns:a16="http://schemas.microsoft.com/office/drawing/2014/main" id="{5740800E-C23B-4243-A4D5-C5C26229A800}"/>
                </a:ext>
              </a:extLst>
            </p:cNvPr>
            <p:cNvSpPr/>
            <p:nvPr/>
          </p:nvSpPr>
          <p:spPr>
            <a:xfrm>
              <a:off x="9092319" y="35788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1" name="Forme libre : forme 2270">
              <a:extLst>
                <a:ext uri="{FF2B5EF4-FFF2-40B4-BE49-F238E27FC236}">
                  <a16:creationId xmlns:a16="http://schemas.microsoft.com/office/drawing/2014/main" id="{5EBD9D12-D273-4837-9F7A-DFB29346A7D4}"/>
                </a:ext>
              </a:extLst>
            </p:cNvPr>
            <p:cNvSpPr/>
            <p:nvPr/>
          </p:nvSpPr>
          <p:spPr>
            <a:xfrm>
              <a:off x="9951855" y="4943356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2" name="Forme libre : forme 2271">
              <a:extLst>
                <a:ext uri="{FF2B5EF4-FFF2-40B4-BE49-F238E27FC236}">
                  <a16:creationId xmlns:a16="http://schemas.microsoft.com/office/drawing/2014/main" id="{086BC35C-A065-48E8-A0F8-7CE6F800E17E}"/>
                </a:ext>
              </a:extLst>
            </p:cNvPr>
            <p:cNvSpPr/>
            <p:nvPr/>
          </p:nvSpPr>
          <p:spPr>
            <a:xfrm>
              <a:off x="9951855" y="494164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3" name="Forme libre : forme 2272">
              <a:extLst>
                <a:ext uri="{FF2B5EF4-FFF2-40B4-BE49-F238E27FC236}">
                  <a16:creationId xmlns:a16="http://schemas.microsoft.com/office/drawing/2014/main" id="{9DE33AE0-254E-4BF2-886D-C8F9E88E4006}"/>
                </a:ext>
              </a:extLst>
            </p:cNvPr>
            <p:cNvSpPr/>
            <p:nvPr/>
          </p:nvSpPr>
          <p:spPr>
            <a:xfrm>
              <a:off x="6598198" y="5780984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4" name="Forme libre : forme 2273">
              <a:extLst>
                <a:ext uri="{FF2B5EF4-FFF2-40B4-BE49-F238E27FC236}">
                  <a16:creationId xmlns:a16="http://schemas.microsoft.com/office/drawing/2014/main" id="{56152DA9-A6C9-46FE-B383-A4E4CFEAD85D}"/>
                </a:ext>
              </a:extLst>
            </p:cNvPr>
            <p:cNvSpPr/>
            <p:nvPr/>
          </p:nvSpPr>
          <p:spPr>
            <a:xfrm>
              <a:off x="6598198" y="577927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5" name="Forme libre : forme 2274">
              <a:extLst>
                <a:ext uri="{FF2B5EF4-FFF2-40B4-BE49-F238E27FC236}">
                  <a16:creationId xmlns:a16="http://schemas.microsoft.com/office/drawing/2014/main" id="{B47C06C1-A411-461A-9043-3CBD51119752}"/>
                </a:ext>
              </a:extLst>
            </p:cNvPr>
            <p:cNvSpPr/>
            <p:nvPr/>
          </p:nvSpPr>
          <p:spPr>
            <a:xfrm>
              <a:off x="10359525" y="528778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6" name="Forme libre : forme 2275">
              <a:extLst>
                <a:ext uri="{FF2B5EF4-FFF2-40B4-BE49-F238E27FC236}">
                  <a16:creationId xmlns:a16="http://schemas.microsoft.com/office/drawing/2014/main" id="{74D2818D-8452-4AF8-9E77-828B600FFF09}"/>
                </a:ext>
              </a:extLst>
            </p:cNvPr>
            <p:cNvSpPr/>
            <p:nvPr/>
          </p:nvSpPr>
          <p:spPr>
            <a:xfrm>
              <a:off x="10359525" y="52860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7" name="Forme libre : forme 2276">
              <a:extLst>
                <a:ext uri="{FF2B5EF4-FFF2-40B4-BE49-F238E27FC236}">
                  <a16:creationId xmlns:a16="http://schemas.microsoft.com/office/drawing/2014/main" id="{95B1D523-1B2D-4123-8D41-62B550B1FF50}"/>
                </a:ext>
              </a:extLst>
            </p:cNvPr>
            <p:cNvSpPr/>
            <p:nvPr/>
          </p:nvSpPr>
          <p:spPr>
            <a:xfrm>
              <a:off x="8763135" y="57145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8" name="Forme libre : forme 2277">
              <a:extLst>
                <a:ext uri="{FF2B5EF4-FFF2-40B4-BE49-F238E27FC236}">
                  <a16:creationId xmlns:a16="http://schemas.microsoft.com/office/drawing/2014/main" id="{895C9568-2E23-4F50-BC40-D4F0FED92F01}"/>
                </a:ext>
              </a:extLst>
            </p:cNvPr>
            <p:cNvSpPr/>
            <p:nvPr/>
          </p:nvSpPr>
          <p:spPr>
            <a:xfrm>
              <a:off x="8763135" y="57128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79" name="Forme libre : forme 2278">
              <a:extLst>
                <a:ext uri="{FF2B5EF4-FFF2-40B4-BE49-F238E27FC236}">
                  <a16:creationId xmlns:a16="http://schemas.microsoft.com/office/drawing/2014/main" id="{7607EDF4-7684-49F8-93E3-5B22E2044D55}"/>
                </a:ext>
              </a:extLst>
            </p:cNvPr>
            <p:cNvSpPr/>
            <p:nvPr/>
          </p:nvSpPr>
          <p:spPr>
            <a:xfrm>
              <a:off x="8231640" y="729126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0" name="Forme libre : forme 2279">
              <a:extLst>
                <a:ext uri="{FF2B5EF4-FFF2-40B4-BE49-F238E27FC236}">
                  <a16:creationId xmlns:a16="http://schemas.microsoft.com/office/drawing/2014/main" id="{A50C06E7-AB9B-4264-8B25-59989743EE41}"/>
                </a:ext>
              </a:extLst>
            </p:cNvPr>
            <p:cNvSpPr/>
            <p:nvPr/>
          </p:nvSpPr>
          <p:spPr>
            <a:xfrm>
              <a:off x="8231640" y="72896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1" name="Forme libre : forme 2280">
              <a:extLst>
                <a:ext uri="{FF2B5EF4-FFF2-40B4-BE49-F238E27FC236}">
                  <a16:creationId xmlns:a16="http://schemas.microsoft.com/office/drawing/2014/main" id="{FD2AFF7B-F039-4215-8230-CEC60AE7AA5F}"/>
                </a:ext>
              </a:extLst>
            </p:cNvPr>
            <p:cNvSpPr/>
            <p:nvPr/>
          </p:nvSpPr>
          <p:spPr>
            <a:xfrm>
              <a:off x="4809307" y="504241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2" name="Forme libre : forme 2281">
              <a:extLst>
                <a:ext uri="{FF2B5EF4-FFF2-40B4-BE49-F238E27FC236}">
                  <a16:creationId xmlns:a16="http://schemas.microsoft.com/office/drawing/2014/main" id="{5043E00F-BD99-4555-A6FC-5FC8209D6628}"/>
                </a:ext>
              </a:extLst>
            </p:cNvPr>
            <p:cNvSpPr/>
            <p:nvPr/>
          </p:nvSpPr>
          <p:spPr>
            <a:xfrm>
              <a:off x="4809307" y="50407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3" name="Forme libre : forme 2282">
              <a:extLst>
                <a:ext uri="{FF2B5EF4-FFF2-40B4-BE49-F238E27FC236}">
                  <a16:creationId xmlns:a16="http://schemas.microsoft.com/office/drawing/2014/main" id="{EA7427DB-313C-455F-925A-6EB13C3779AE}"/>
                </a:ext>
              </a:extLst>
            </p:cNvPr>
            <p:cNvSpPr/>
            <p:nvPr/>
          </p:nvSpPr>
          <p:spPr>
            <a:xfrm>
              <a:off x="5581499" y="56720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4" name="Forme libre : forme 2283">
              <a:extLst>
                <a:ext uri="{FF2B5EF4-FFF2-40B4-BE49-F238E27FC236}">
                  <a16:creationId xmlns:a16="http://schemas.microsoft.com/office/drawing/2014/main" id="{C64DF6E6-9B94-47B8-ABCE-713DCB676853}"/>
                </a:ext>
              </a:extLst>
            </p:cNvPr>
            <p:cNvSpPr/>
            <p:nvPr/>
          </p:nvSpPr>
          <p:spPr>
            <a:xfrm>
              <a:off x="5581499" y="56703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5" name="Forme libre : forme 2284">
              <a:extLst>
                <a:ext uri="{FF2B5EF4-FFF2-40B4-BE49-F238E27FC236}">
                  <a16:creationId xmlns:a16="http://schemas.microsoft.com/office/drawing/2014/main" id="{2316393B-9F1F-44AC-A204-8E883C7AFF84}"/>
                </a:ext>
              </a:extLst>
            </p:cNvPr>
            <p:cNvSpPr/>
            <p:nvPr/>
          </p:nvSpPr>
          <p:spPr>
            <a:xfrm>
              <a:off x="7472402" y="387950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6" name="Forme libre : forme 2285">
              <a:extLst>
                <a:ext uri="{FF2B5EF4-FFF2-40B4-BE49-F238E27FC236}">
                  <a16:creationId xmlns:a16="http://schemas.microsoft.com/office/drawing/2014/main" id="{97626FC6-D13A-4855-B40F-C5B2B421A4C3}"/>
                </a:ext>
              </a:extLst>
            </p:cNvPr>
            <p:cNvSpPr/>
            <p:nvPr/>
          </p:nvSpPr>
          <p:spPr>
            <a:xfrm>
              <a:off x="7472402" y="387779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7" name="Forme libre : forme 2286">
              <a:extLst>
                <a:ext uri="{FF2B5EF4-FFF2-40B4-BE49-F238E27FC236}">
                  <a16:creationId xmlns:a16="http://schemas.microsoft.com/office/drawing/2014/main" id="{73408D5E-CE01-485F-9103-E12BD87A056C}"/>
                </a:ext>
              </a:extLst>
            </p:cNvPr>
            <p:cNvSpPr/>
            <p:nvPr/>
          </p:nvSpPr>
          <p:spPr>
            <a:xfrm>
              <a:off x="7501739" y="552647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8" name="Forme libre : forme 2287">
              <a:extLst>
                <a:ext uri="{FF2B5EF4-FFF2-40B4-BE49-F238E27FC236}">
                  <a16:creationId xmlns:a16="http://schemas.microsoft.com/office/drawing/2014/main" id="{C981207E-0D1B-46F4-8D72-5DAB0EC1F46C}"/>
                </a:ext>
              </a:extLst>
            </p:cNvPr>
            <p:cNvSpPr/>
            <p:nvPr/>
          </p:nvSpPr>
          <p:spPr>
            <a:xfrm>
              <a:off x="7501739" y="55247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89" name="Forme libre : forme 2288">
              <a:extLst>
                <a:ext uri="{FF2B5EF4-FFF2-40B4-BE49-F238E27FC236}">
                  <a16:creationId xmlns:a16="http://schemas.microsoft.com/office/drawing/2014/main" id="{3C159669-1C20-4E52-8210-81649059BC77}"/>
                </a:ext>
              </a:extLst>
            </p:cNvPr>
            <p:cNvSpPr/>
            <p:nvPr/>
          </p:nvSpPr>
          <p:spPr>
            <a:xfrm>
              <a:off x="6246916" y="592862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0" name="Forme libre : forme 2289">
              <a:extLst>
                <a:ext uri="{FF2B5EF4-FFF2-40B4-BE49-F238E27FC236}">
                  <a16:creationId xmlns:a16="http://schemas.microsoft.com/office/drawing/2014/main" id="{00F38FE5-168A-4F35-8547-0EC25DEBA066}"/>
                </a:ext>
              </a:extLst>
            </p:cNvPr>
            <p:cNvSpPr/>
            <p:nvPr/>
          </p:nvSpPr>
          <p:spPr>
            <a:xfrm>
              <a:off x="6246916" y="59269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1" name="Forme libre : forme 2290">
              <a:extLst>
                <a:ext uri="{FF2B5EF4-FFF2-40B4-BE49-F238E27FC236}">
                  <a16:creationId xmlns:a16="http://schemas.microsoft.com/office/drawing/2014/main" id="{5AFA7B07-CAF2-4992-9C9F-255C4F2F5E14}"/>
                </a:ext>
              </a:extLst>
            </p:cNvPr>
            <p:cNvSpPr/>
            <p:nvPr/>
          </p:nvSpPr>
          <p:spPr>
            <a:xfrm>
              <a:off x="5453388" y="439881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2" name="Forme libre : forme 2291">
              <a:extLst>
                <a:ext uri="{FF2B5EF4-FFF2-40B4-BE49-F238E27FC236}">
                  <a16:creationId xmlns:a16="http://schemas.microsoft.com/office/drawing/2014/main" id="{27F16BBF-3607-4D11-8B40-888F818BA168}"/>
                </a:ext>
              </a:extLst>
            </p:cNvPr>
            <p:cNvSpPr/>
            <p:nvPr/>
          </p:nvSpPr>
          <p:spPr>
            <a:xfrm>
              <a:off x="5453388" y="43970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3" name="Forme libre : forme 2292">
              <a:extLst>
                <a:ext uri="{FF2B5EF4-FFF2-40B4-BE49-F238E27FC236}">
                  <a16:creationId xmlns:a16="http://schemas.microsoft.com/office/drawing/2014/main" id="{E0029066-52E0-43B4-8412-1D299BEE41AE}"/>
                </a:ext>
              </a:extLst>
            </p:cNvPr>
            <p:cNvSpPr/>
            <p:nvPr/>
          </p:nvSpPr>
          <p:spPr>
            <a:xfrm>
              <a:off x="10619558" y="43879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4" name="Forme libre : forme 2293">
              <a:extLst>
                <a:ext uri="{FF2B5EF4-FFF2-40B4-BE49-F238E27FC236}">
                  <a16:creationId xmlns:a16="http://schemas.microsoft.com/office/drawing/2014/main" id="{3E22ECDD-8755-4D2B-A541-B89F66760212}"/>
                </a:ext>
              </a:extLst>
            </p:cNvPr>
            <p:cNvSpPr/>
            <p:nvPr/>
          </p:nvSpPr>
          <p:spPr>
            <a:xfrm>
              <a:off x="10619558" y="43862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5" name="Forme libre : forme 2294">
              <a:extLst>
                <a:ext uri="{FF2B5EF4-FFF2-40B4-BE49-F238E27FC236}">
                  <a16:creationId xmlns:a16="http://schemas.microsoft.com/office/drawing/2014/main" id="{27D65714-BD13-4B7A-A7BA-C1C52D1BA89E}"/>
                </a:ext>
              </a:extLst>
            </p:cNvPr>
            <p:cNvSpPr/>
            <p:nvPr/>
          </p:nvSpPr>
          <p:spPr>
            <a:xfrm>
              <a:off x="9433790" y="363119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6" name="Forme libre : forme 2295">
              <a:extLst>
                <a:ext uri="{FF2B5EF4-FFF2-40B4-BE49-F238E27FC236}">
                  <a16:creationId xmlns:a16="http://schemas.microsoft.com/office/drawing/2014/main" id="{B8915B27-B803-4A9E-83C2-AB529230FBCB}"/>
                </a:ext>
              </a:extLst>
            </p:cNvPr>
            <p:cNvSpPr/>
            <p:nvPr/>
          </p:nvSpPr>
          <p:spPr>
            <a:xfrm>
              <a:off x="9433790" y="36294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7" name="Forme libre : forme 2296">
              <a:extLst>
                <a:ext uri="{FF2B5EF4-FFF2-40B4-BE49-F238E27FC236}">
                  <a16:creationId xmlns:a16="http://schemas.microsoft.com/office/drawing/2014/main" id="{2910A607-21BF-41A2-8427-E09178C8535B}"/>
                </a:ext>
              </a:extLst>
            </p:cNvPr>
            <p:cNvSpPr/>
            <p:nvPr/>
          </p:nvSpPr>
          <p:spPr>
            <a:xfrm>
              <a:off x="5377379" y="513499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8" name="Forme libre : forme 2297">
              <a:extLst>
                <a:ext uri="{FF2B5EF4-FFF2-40B4-BE49-F238E27FC236}">
                  <a16:creationId xmlns:a16="http://schemas.microsoft.com/office/drawing/2014/main" id="{9D197180-FF91-4093-B99B-DCA40A3CB751}"/>
                </a:ext>
              </a:extLst>
            </p:cNvPr>
            <p:cNvSpPr/>
            <p:nvPr/>
          </p:nvSpPr>
          <p:spPr>
            <a:xfrm>
              <a:off x="5377379" y="51332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99" name="Forme libre : forme 2298">
              <a:extLst>
                <a:ext uri="{FF2B5EF4-FFF2-40B4-BE49-F238E27FC236}">
                  <a16:creationId xmlns:a16="http://schemas.microsoft.com/office/drawing/2014/main" id="{54842F98-CA4C-4FCE-9804-BC1095CDF376}"/>
                </a:ext>
              </a:extLst>
            </p:cNvPr>
            <p:cNvSpPr/>
            <p:nvPr/>
          </p:nvSpPr>
          <p:spPr>
            <a:xfrm>
              <a:off x="5734756" y="36870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0" name="Forme libre : forme 2299">
              <a:extLst>
                <a:ext uri="{FF2B5EF4-FFF2-40B4-BE49-F238E27FC236}">
                  <a16:creationId xmlns:a16="http://schemas.microsoft.com/office/drawing/2014/main" id="{112CBE29-C3E3-4CFB-A28F-994394BFFD6C}"/>
                </a:ext>
              </a:extLst>
            </p:cNvPr>
            <p:cNvSpPr/>
            <p:nvPr/>
          </p:nvSpPr>
          <p:spPr>
            <a:xfrm>
              <a:off x="5734756" y="36852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1" name="Forme libre : forme 2300">
              <a:extLst>
                <a:ext uri="{FF2B5EF4-FFF2-40B4-BE49-F238E27FC236}">
                  <a16:creationId xmlns:a16="http://schemas.microsoft.com/office/drawing/2014/main" id="{995AB57C-52DA-4FF1-80FE-D91141A5B989}"/>
                </a:ext>
              </a:extLst>
            </p:cNvPr>
            <p:cNvSpPr/>
            <p:nvPr/>
          </p:nvSpPr>
          <p:spPr>
            <a:xfrm>
              <a:off x="5342326" y="52385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2" name="Forme libre : forme 2301">
              <a:extLst>
                <a:ext uri="{FF2B5EF4-FFF2-40B4-BE49-F238E27FC236}">
                  <a16:creationId xmlns:a16="http://schemas.microsoft.com/office/drawing/2014/main" id="{7930E111-179E-43ED-92EA-CF3A7B12DE3E}"/>
                </a:ext>
              </a:extLst>
            </p:cNvPr>
            <p:cNvSpPr/>
            <p:nvPr/>
          </p:nvSpPr>
          <p:spPr>
            <a:xfrm>
              <a:off x="5342326" y="52368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3" name="Forme libre : forme 2302">
              <a:extLst>
                <a:ext uri="{FF2B5EF4-FFF2-40B4-BE49-F238E27FC236}">
                  <a16:creationId xmlns:a16="http://schemas.microsoft.com/office/drawing/2014/main" id="{AF46C3AB-1F6D-462E-86E0-7F3F8B264CB9}"/>
                </a:ext>
              </a:extLst>
            </p:cNvPr>
            <p:cNvSpPr/>
            <p:nvPr/>
          </p:nvSpPr>
          <p:spPr>
            <a:xfrm>
              <a:off x="5569402" y="50590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4" name="Forme libre : forme 2303">
              <a:extLst>
                <a:ext uri="{FF2B5EF4-FFF2-40B4-BE49-F238E27FC236}">
                  <a16:creationId xmlns:a16="http://schemas.microsoft.com/office/drawing/2014/main" id="{4AA59AF1-FAE4-4820-B73E-19882FC65A2D}"/>
                </a:ext>
              </a:extLst>
            </p:cNvPr>
            <p:cNvSpPr/>
            <p:nvPr/>
          </p:nvSpPr>
          <p:spPr>
            <a:xfrm>
              <a:off x="5569402" y="5057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5" name="Forme libre : forme 2304">
              <a:extLst>
                <a:ext uri="{FF2B5EF4-FFF2-40B4-BE49-F238E27FC236}">
                  <a16:creationId xmlns:a16="http://schemas.microsoft.com/office/drawing/2014/main" id="{93E41850-A91F-4715-B804-4A901B6BCE8F}"/>
                </a:ext>
              </a:extLst>
            </p:cNvPr>
            <p:cNvSpPr/>
            <p:nvPr/>
          </p:nvSpPr>
          <p:spPr>
            <a:xfrm>
              <a:off x="11332123" y="47845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6" name="Forme libre : forme 2305">
              <a:extLst>
                <a:ext uri="{FF2B5EF4-FFF2-40B4-BE49-F238E27FC236}">
                  <a16:creationId xmlns:a16="http://schemas.microsoft.com/office/drawing/2014/main" id="{3D19B9DD-74DC-470E-96EA-B258860CAA26}"/>
                </a:ext>
              </a:extLst>
            </p:cNvPr>
            <p:cNvSpPr/>
            <p:nvPr/>
          </p:nvSpPr>
          <p:spPr>
            <a:xfrm>
              <a:off x="11332123" y="47828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7" name="Forme libre : forme 2306">
              <a:extLst>
                <a:ext uri="{FF2B5EF4-FFF2-40B4-BE49-F238E27FC236}">
                  <a16:creationId xmlns:a16="http://schemas.microsoft.com/office/drawing/2014/main" id="{DC614A83-F530-44CD-9500-0528FB81E230}"/>
                </a:ext>
              </a:extLst>
            </p:cNvPr>
            <p:cNvSpPr/>
            <p:nvPr/>
          </p:nvSpPr>
          <p:spPr>
            <a:xfrm>
              <a:off x="9605145" y="557705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8" name="Forme libre : forme 2307">
              <a:extLst>
                <a:ext uri="{FF2B5EF4-FFF2-40B4-BE49-F238E27FC236}">
                  <a16:creationId xmlns:a16="http://schemas.microsoft.com/office/drawing/2014/main" id="{9A1F7F10-B813-4181-9F58-E355EDB687F5}"/>
                </a:ext>
              </a:extLst>
            </p:cNvPr>
            <p:cNvSpPr/>
            <p:nvPr/>
          </p:nvSpPr>
          <p:spPr>
            <a:xfrm>
              <a:off x="9605145" y="557533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09" name="Forme libre : forme 2308">
              <a:extLst>
                <a:ext uri="{FF2B5EF4-FFF2-40B4-BE49-F238E27FC236}">
                  <a16:creationId xmlns:a16="http://schemas.microsoft.com/office/drawing/2014/main" id="{F0078D42-71FD-4C86-876C-D2FDE00AF701}"/>
                </a:ext>
              </a:extLst>
            </p:cNvPr>
            <p:cNvSpPr/>
            <p:nvPr/>
          </p:nvSpPr>
          <p:spPr>
            <a:xfrm>
              <a:off x="10898735" y="494126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0" name="Forme libre : forme 2309">
              <a:extLst>
                <a:ext uri="{FF2B5EF4-FFF2-40B4-BE49-F238E27FC236}">
                  <a16:creationId xmlns:a16="http://schemas.microsoft.com/office/drawing/2014/main" id="{85F5A114-49F0-46FB-84C3-348FC83EDD74}"/>
                </a:ext>
              </a:extLst>
            </p:cNvPr>
            <p:cNvSpPr/>
            <p:nvPr/>
          </p:nvSpPr>
          <p:spPr>
            <a:xfrm>
              <a:off x="10898735" y="49395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1" name="Forme libre : forme 2310">
              <a:extLst>
                <a:ext uri="{FF2B5EF4-FFF2-40B4-BE49-F238E27FC236}">
                  <a16:creationId xmlns:a16="http://schemas.microsoft.com/office/drawing/2014/main" id="{EBA59920-63D6-41B9-AF65-B6D6D90E8D50}"/>
                </a:ext>
              </a:extLst>
            </p:cNvPr>
            <p:cNvSpPr/>
            <p:nvPr/>
          </p:nvSpPr>
          <p:spPr>
            <a:xfrm>
              <a:off x="8034758" y="6868739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2" name="Forme libre : forme 2311">
              <a:extLst>
                <a:ext uri="{FF2B5EF4-FFF2-40B4-BE49-F238E27FC236}">
                  <a16:creationId xmlns:a16="http://schemas.microsoft.com/office/drawing/2014/main" id="{3D052C8A-5A73-47EA-B610-A10BFB3E6785}"/>
                </a:ext>
              </a:extLst>
            </p:cNvPr>
            <p:cNvSpPr/>
            <p:nvPr/>
          </p:nvSpPr>
          <p:spPr>
            <a:xfrm>
              <a:off x="8034758" y="686702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3" name="Forme libre : forme 2312">
              <a:extLst>
                <a:ext uri="{FF2B5EF4-FFF2-40B4-BE49-F238E27FC236}">
                  <a16:creationId xmlns:a16="http://schemas.microsoft.com/office/drawing/2014/main" id="{FF114030-6863-4B13-AAD6-AD429FC016DF}"/>
                </a:ext>
              </a:extLst>
            </p:cNvPr>
            <p:cNvSpPr/>
            <p:nvPr/>
          </p:nvSpPr>
          <p:spPr>
            <a:xfrm>
              <a:off x="8790281" y="43950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4" name="Forme libre : forme 2313">
              <a:extLst>
                <a:ext uri="{FF2B5EF4-FFF2-40B4-BE49-F238E27FC236}">
                  <a16:creationId xmlns:a16="http://schemas.microsoft.com/office/drawing/2014/main" id="{812E8F27-B467-4806-8C2E-DD82E0EFC04C}"/>
                </a:ext>
              </a:extLst>
            </p:cNvPr>
            <p:cNvSpPr/>
            <p:nvPr/>
          </p:nvSpPr>
          <p:spPr>
            <a:xfrm>
              <a:off x="8790281" y="43932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5" name="Forme libre : forme 2314">
              <a:extLst>
                <a:ext uri="{FF2B5EF4-FFF2-40B4-BE49-F238E27FC236}">
                  <a16:creationId xmlns:a16="http://schemas.microsoft.com/office/drawing/2014/main" id="{5EC893B9-8D21-42F8-A328-E6261E8FC6F3}"/>
                </a:ext>
              </a:extLst>
            </p:cNvPr>
            <p:cNvSpPr/>
            <p:nvPr/>
          </p:nvSpPr>
          <p:spPr>
            <a:xfrm>
              <a:off x="5773428" y="431565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6" name="Forme libre : forme 2315">
              <a:extLst>
                <a:ext uri="{FF2B5EF4-FFF2-40B4-BE49-F238E27FC236}">
                  <a16:creationId xmlns:a16="http://schemas.microsoft.com/office/drawing/2014/main" id="{0BA72D30-7B55-40DD-B1F0-E3B164950D04}"/>
                </a:ext>
              </a:extLst>
            </p:cNvPr>
            <p:cNvSpPr/>
            <p:nvPr/>
          </p:nvSpPr>
          <p:spPr>
            <a:xfrm>
              <a:off x="5773428" y="43139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7" name="Forme libre : forme 2316">
              <a:extLst>
                <a:ext uri="{FF2B5EF4-FFF2-40B4-BE49-F238E27FC236}">
                  <a16:creationId xmlns:a16="http://schemas.microsoft.com/office/drawing/2014/main" id="{11ECDA59-045D-48CF-AFAE-F6A99F2664C6}"/>
                </a:ext>
              </a:extLst>
            </p:cNvPr>
            <p:cNvSpPr/>
            <p:nvPr/>
          </p:nvSpPr>
          <p:spPr>
            <a:xfrm>
              <a:off x="4003683" y="5418939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8" name="Forme libre : forme 2317">
              <a:extLst>
                <a:ext uri="{FF2B5EF4-FFF2-40B4-BE49-F238E27FC236}">
                  <a16:creationId xmlns:a16="http://schemas.microsoft.com/office/drawing/2014/main" id="{0C9950A6-414D-4F85-B5B3-7929C81CFEE6}"/>
                </a:ext>
              </a:extLst>
            </p:cNvPr>
            <p:cNvSpPr/>
            <p:nvPr/>
          </p:nvSpPr>
          <p:spPr>
            <a:xfrm>
              <a:off x="4003683" y="541722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19" name="Forme libre : forme 2318">
              <a:extLst>
                <a:ext uri="{FF2B5EF4-FFF2-40B4-BE49-F238E27FC236}">
                  <a16:creationId xmlns:a16="http://schemas.microsoft.com/office/drawing/2014/main" id="{707DDF48-3CB8-4D73-8711-50F878DC7C55}"/>
                </a:ext>
              </a:extLst>
            </p:cNvPr>
            <p:cNvSpPr/>
            <p:nvPr/>
          </p:nvSpPr>
          <p:spPr>
            <a:xfrm>
              <a:off x="5783810" y="566973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0" name="Forme libre : forme 2319">
              <a:extLst>
                <a:ext uri="{FF2B5EF4-FFF2-40B4-BE49-F238E27FC236}">
                  <a16:creationId xmlns:a16="http://schemas.microsoft.com/office/drawing/2014/main" id="{8B77BDBE-48B0-4CEB-B863-57E4DA98045B}"/>
                </a:ext>
              </a:extLst>
            </p:cNvPr>
            <p:cNvSpPr/>
            <p:nvPr/>
          </p:nvSpPr>
          <p:spPr>
            <a:xfrm>
              <a:off x="5783810" y="56680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1" name="Forme libre : forme 2320">
              <a:extLst>
                <a:ext uri="{FF2B5EF4-FFF2-40B4-BE49-F238E27FC236}">
                  <a16:creationId xmlns:a16="http://schemas.microsoft.com/office/drawing/2014/main" id="{5B7BD0F1-2AD8-4FAB-8FD0-748D544C13D8}"/>
                </a:ext>
              </a:extLst>
            </p:cNvPr>
            <p:cNvSpPr/>
            <p:nvPr/>
          </p:nvSpPr>
          <p:spPr>
            <a:xfrm>
              <a:off x="6067274" y="487820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2" name="Forme libre : forme 2321">
              <a:extLst>
                <a:ext uri="{FF2B5EF4-FFF2-40B4-BE49-F238E27FC236}">
                  <a16:creationId xmlns:a16="http://schemas.microsoft.com/office/drawing/2014/main" id="{358D6564-3A05-478D-A713-ECBF64F6373A}"/>
                </a:ext>
              </a:extLst>
            </p:cNvPr>
            <p:cNvSpPr/>
            <p:nvPr/>
          </p:nvSpPr>
          <p:spPr>
            <a:xfrm>
              <a:off x="6067274" y="48765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3" name="Forme libre : forme 2322">
              <a:extLst>
                <a:ext uri="{FF2B5EF4-FFF2-40B4-BE49-F238E27FC236}">
                  <a16:creationId xmlns:a16="http://schemas.microsoft.com/office/drawing/2014/main" id="{470F2274-6B4E-44B3-B4E1-E5DC4B92E031}"/>
                </a:ext>
              </a:extLst>
            </p:cNvPr>
            <p:cNvSpPr/>
            <p:nvPr/>
          </p:nvSpPr>
          <p:spPr>
            <a:xfrm>
              <a:off x="10003671" y="542179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4" name="Forme libre : forme 2323">
              <a:extLst>
                <a:ext uri="{FF2B5EF4-FFF2-40B4-BE49-F238E27FC236}">
                  <a16:creationId xmlns:a16="http://schemas.microsoft.com/office/drawing/2014/main" id="{A590602C-0B72-4F67-A056-EA6F991FBA27}"/>
                </a:ext>
              </a:extLst>
            </p:cNvPr>
            <p:cNvSpPr/>
            <p:nvPr/>
          </p:nvSpPr>
          <p:spPr>
            <a:xfrm>
              <a:off x="10003671" y="54200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5" name="Forme libre : forme 2324">
              <a:extLst>
                <a:ext uri="{FF2B5EF4-FFF2-40B4-BE49-F238E27FC236}">
                  <a16:creationId xmlns:a16="http://schemas.microsoft.com/office/drawing/2014/main" id="{93716AA3-A2F3-4FAD-AF0A-D70DC8994B73}"/>
                </a:ext>
              </a:extLst>
            </p:cNvPr>
            <p:cNvSpPr/>
            <p:nvPr/>
          </p:nvSpPr>
          <p:spPr>
            <a:xfrm>
              <a:off x="5219835" y="434432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6" name="Forme libre : forme 2325">
              <a:extLst>
                <a:ext uri="{FF2B5EF4-FFF2-40B4-BE49-F238E27FC236}">
                  <a16:creationId xmlns:a16="http://schemas.microsoft.com/office/drawing/2014/main" id="{6D726991-A065-4C07-B887-3E7B9D8CB07D}"/>
                </a:ext>
              </a:extLst>
            </p:cNvPr>
            <p:cNvSpPr/>
            <p:nvPr/>
          </p:nvSpPr>
          <p:spPr>
            <a:xfrm>
              <a:off x="5219835" y="43426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7" name="Forme libre : forme 2326">
              <a:extLst>
                <a:ext uri="{FF2B5EF4-FFF2-40B4-BE49-F238E27FC236}">
                  <a16:creationId xmlns:a16="http://schemas.microsoft.com/office/drawing/2014/main" id="{DD8A11F8-C284-4E3A-A89F-29DF9D715AE6}"/>
                </a:ext>
              </a:extLst>
            </p:cNvPr>
            <p:cNvSpPr/>
            <p:nvPr/>
          </p:nvSpPr>
          <p:spPr>
            <a:xfrm>
              <a:off x="9594667" y="461941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8" name="Forme libre : forme 2327">
              <a:extLst>
                <a:ext uri="{FF2B5EF4-FFF2-40B4-BE49-F238E27FC236}">
                  <a16:creationId xmlns:a16="http://schemas.microsoft.com/office/drawing/2014/main" id="{E1140EFC-E035-4CD6-93B8-1657CC43352C}"/>
                </a:ext>
              </a:extLst>
            </p:cNvPr>
            <p:cNvSpPr/>
            <p:nvPr/>
          </p:nvSpPr>
          <p:spPr>
            <a:xfrm>
              <a:off x="9594667" y="46176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29" name="Forme libre : forme 2328">
              <a:extLst>
                <a:ext uri="{FF2B5EF4-FFF2-40B4-BE49-F238E27FC236}">
                  <a16:creationId xmlns:a16="http://schemas.microsoft.com/office/drawing/2014/main" id="{7A073451-FE12-4489-9404-9C6CF30E92B5}"/>
                </a:ext>
              </a:extLst>
            </p:cNvPr>
            <p:cNvSpPr/>
            <p:nvPr/>
          </p:nvSpPr>
          <p:spPr>
            <a:xfrm>
              <a:off x="3421134" y="602796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0" name="Forme libre : forme 2329">
              <a:extLst>
                <a:ext uri="{FF2B5EF4-FFF2-40B4-BE49-F238E27FC236}">
                  <a16:creationId xmlns:a16="http://schemas.microsoft.com/office/drawing/2014/main" id="{3E4F1F26-A99F-4F35-ABFE-64117A462823}"/>
                </a:ext>
              </a:extLst>
            </p:cNvPr>
            <p:cNvSpPr/>
            <p:nvPr/>
          </p:nvSpPr>
          <p:spPr>
            <a:xfrm>
              <a:off x="3421134" y="602625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1" name="Forme libre : forme 2330">
              <a:extLst>
                <a:ext uri="{FF2B5EF4-FFF2-40B4-BE49-F238E27FC236}">
                  <a16:creationId xmlns:a16="http://schemas.microsoft.com/office/drawing/2014/main" id="{A0B4DF75-E086-42F8-8FE4-6F7C639BDEFA}"/>
                </a:ext>
              </a:extLst>
            </p:cNvPr>
            <p:cNvSpPr/>
            <p:nvPr/>
          </p:nvSpPr>
          <p:spPr>
            <a:xfrm>
              <a:off x="6075847" y="458874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2" name="Forme libre : forme 2331">
              <a:extLst>
                <a:ext uri="{FF2B5EF4-FFF2-40B4-BE49-F238E27FC236}">
                  <a16:creationId xmlns:a16="http://schemas.microsoft.com/office/drawing/2014/main" id="{89F986DA-421E-466F-BB7B-18478C2842A1}"/>
                </a:ext>
              </a:extLst>
            </p:cNvPr>
            <p:cNvSpPr/>
            <p:nvPr/>
          </p:nvSpPr>
          <p:spPr>
            <a:xfrm>
              <a:off x="6075847" y="45870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3" name="Forme libre : forme 2332">
              <a:extLst>
                <a:ext uri="{FF2B5EF4-FFF2-40B4-BE49-F238E27FC236}">
                  <a16:creationId xmlns:a16="http://schemas.microsoft.com/office/drawing/2014/main" id="{60EC4029-4C6E-4D2B-90BC-A9CA14B27688}"/>
                </a:ext>
              </a:extLst>
            </p:cNvPr>
            <p:cNvSpPr/>
            <p:nvPr/>
          </p:nvSpPr>
          <p:spPr>
            <a:xfrm>
              <a:off x="5543399" y="51635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4" name="Forme libre : forme 2333">
              <a:extLst>
                <a:ext uri="{FF2B5EF4-FFF2-40B4-BE49-F238E27FC236}">
                  <a16:creationId xmlns:a16="http://schemas.microsoft.com/office/drawing/2014/main" id="{1B369A94-1A65-426F-845E-E96A2AD70E4F}"/>
                </a:ext>
              </a:extLst>
            </p:cNvPr>
            <p:cNvSpPr/>
            <p:nvPr/>
          </p:nvSpPr>
          <p:spPr>
            <a:xfrm>
              <a:off x="5543399" y="516185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5" name="Forme libre : forme 2334">
              <a:extLst>
                <a:ext uri="{FF2B5EF4-FFF2-40B4-BE49-F238E27FC236}">
                  <a16:creationId xmlns:a16="http://schemas.microsoft.com/office/drawing/2014/main" id="{DB19A8CD-C6FF-4362-8D8A-B51765B84987}"/>
                </a:ext>
              </a:extLst>
            </p:cNvPr>
            <p:cNvSpPr/>
            <p:nvPr/>
          </p:nvSpPr>
          <p:spPr>
            <a:xfrm>
              <a:off x="6061083" y="52552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6" name="Forme libre : forme 2335">
              <a:extLst>
                <a:ext uri="{FF2B5EF4-FFF2-40B4-BE49-F238E27FC236}">
                  <a16:creationId xmlns:a16="http://schemas.microsoft.com/office/drawing/2014/main" id="{B86163A5-C829-408C-857D-BBF29734A878}"/>
                </a:ext>
              </a:extLst>
            </p:cNvPr>
            <p:cNvSpPr/>
            <p:nvPr/>
          </p:nvSpPr>
          <p:spPr>
            <a:xfrm>
              <a:off x="6061083" y="52535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7" name="Forme libre : forme 2336">
              <a:extLst>
                <a:ext uri="{FF2B5EF4-FFF2-40B4-BE49-F238E27FC236}">
                  <a16:creationId xmlns:a16="http://schemas.microsoft.com/office/drawing/2014/main" id="{6C3C5845-D880-423E-896E-DE33BD578446}"/>
                </a:ext>
              </a:extLst>
            </p:cNvPr>
            <p:cNvSpPr/>
            <p:nvPr/>
          </p:nvSpPr>
          <p:spPr>
            <a:xfrm>
              <a:off x="10667277" y="435356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8" name="Forme libre : forme 2337">
              <a:extLst>
                <a:ext uri="{FF2B5EF4-FFF2-40B4-BE49-F238E27FC236}">
                  <a16:creationId xmlns:a16="http://schemas.microsoft.com/office/drawing/2014/main" id="{7907AC61-0A54-4EDE-A313-9239BFDABFA4}"/>
                </a:ext>
              </a:extLst>
            </p:cNvPr>
            <p:cNvSpPr/>
            <p:nvPr/>
          </p:nvSpPr>
          <p:spPr>
            <a:xfrm>
              <a:off x="10667277" y="435185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39" name="Forme libre : forme 2338">
              <a:extLst>
                <a:ext uri="{FF2B5EF4-FFF2-40B4-BE49-F238E27FC236}">
                  <a16:creationId xmlns:a16="http://schemas.microsoft.com/office/drawing/2014/main" id="{6786D062-ADD2-452E-8BC2-05613D63BEE4}"/>
                </a:ext>
              </a:extLst>
            </p:cNvPr>
            <p:cNvSpPr/>
            <p:nvPr/>
          </p:nvSpPr>
          <p:spPr>
            <a:xfrm>
              <a:off x="8784852" y="575536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0" name="Forme libre : forme 2339">
              <a:extLst>
                <a:ext uri="{FF2B5EF4-FFF2-40B4-BE49-F238E27FC236}">
                  <a16:creationId xmlns:a16="http://schemas.microsoft.com/office/drawing/2014/main" id="{3A372B24-72F8-4257-A3E3-5CC89381E5E0}"/>
                </a:ext>
              </a:extLst>
            </p:cNvPr>
            <p:cNvSpPr/>
            <p:nvPr/>
          </p:nvSpPr>
          <p:spPr>
            <a:xfrm>
              <a:off x="8784852" y="575364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1" name="Forme libre : forme 2340">
              <a:extLst>
                <a:ext uri="{FF2B5EF4-FFF2-40B4-BE49-F238E27FC236}">
                  <a16:creationId xmlns:a16="http://schemas.microsoft.com/office/drawing/2014/main" id="{621BCD31-C1EF-4FF8-BB3A-3A59AA6DEAF0}"/>
                </a:ext>
              </a:extLst>
            </p:cNvPr>
            <p:cNvSpPr/>
            <p:nvPr/>
          </p:nvSpPr>
          <p:spPr>
            <a:xfrm>
              <a:off x="9486559" y="5497044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2" name="Forme libre : forme 2341">
              <a:extLst>
                <a:ext uri="{FF2B5EF4-FFF2-40B4-BE49-F238E27FC236}">
                  <a16:creationId xmlns:a16="http://schemas.microsoft.com/office/drawing/2014/main" id="{D2BC26EE-C201-49BB-92E7-C8A9D30C1242}"/>
                </a:ext>
              </a:extLst>
            </p:cNvPr>
            <p:cNvSpPr/>
            <p:nvPr/>
          </p:nvSpPr>
          <p:spPr>
            <a:xfrm>
              <a:off x="9486559" y="549532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3" name="Forme libre : forme 2342">
              <a:extLst>
                <a:ext uri="{FF2B5EF4-FFF2-40B4-BE49-F238E27FC236}">
                  <a16:creationId xmlns:a16="http://schemas.microsoft.com/office/drawing/2014/main" id="{BB164727-C519-40F4-8DB7-EB8B033D4DB6}"/>
                </a:ext>
              </a:extLst>
            </p:cNvPr>
            <p:cNvSpPr/>
            <p:nvPr/>
          </p:nvSpPr>
          <p:spPr>
            <a:xfrm>
              <a:off x="5460722" y="513290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4" name="Forme libre : forme 2343">
              <a:extLst>
                <a:ext uri="{FF2B5EF4-FFF2-40B4-BE49-F238E27FC236}">
                  <a16:creationId xmlns:a16="http://schemas.microsoft.com/office/drawing/2014/main" id="{6923A3A6-3BA3-42B3-9616-E602C6A7BF06}"/>
                </a:ext>
              </a:extLst>
            </p:cNvPr>
            <p:cNvSpPr/>
            <p:nvPr/>
          </p:nvSpPr>
          <p:spPr>
            <a:xfrm>
              <a:off x="5460722" y="51311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5" name="Forme libre : forme 2344">
              <a:extLst>
                <a:ext uri="{FF2B5EF4-FFF2-40B4-BE49-F238E27FC236}">
                  <a16:creationId xmlns:a16="http://schemas.microsoft.com/office/drawing/2014/main" id="{46F22EDC-52FD-4767-8205-97079E53C661}"/>
                </a:ext>
              </a:extLst>
            </p:cNvPr>
            <p:cNvSpPr/>
            <p:nvPr/>
          </p:nvSpPr>
          <p:spPr>
            <a:xfrm>
              <a:off x="6578100" y="483258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6" name="Forme libre : forme 2345">
              <a:extLst>
                <a:ext uri="{FF2B5EF4-FFF2-40B4-BE49-F238E27FC236}">
                  <a16:creationId xmlns:a16="http://schemas.microsoft.com/office/drawing/2014/main" id="{672127DA-21BA-4125-A9AC-0D71AECC64A4}"/>
                </a:ext>
              </a:extLst>
            </p:cNvPr>
            <p:cNvSpPr/>
            <p:nvPr/>
          </p:nvSpPr>
          <p:spPr>
            <a:xfrm>
              <a:off x="6578100" y="48308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7" name="Forme libre : forme 2346">
              <a:extLst>
                <a:ext uri="{FF2B5EF4-FFF2-40B4-BE49-F238E27FC236}">
                  <a16:creationId xmlns:a16="http://schemas.microsoft.com/office/drawing/2014/main" id="{933C6BA3-7FEE-4723-98EF-B2E5EE1E6116}"/>
                </a:ext>
              </a:extLst>
            </p:cNvPr>
            <p:cNvSpPr/>
            <p:nvPr/>
          </p:nvSpPr>
          <p:spPr>
            <a:xfrm>
              <a:off x="11029323" y="448872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8" name="Forme libre : forme 2347">
              <a:extLst>
                <a:ext uri="{FF2B5EF4-FFF2-40B4-BE49-F238E27FC236}">
                  <a16:creationId xmlns:a16="http://schemas.microsoft.com/office/drawing/2014/main" id="{3653D864-3D63-4FF1-A507-703848BE3F5A}"/>
                </a:ext>
              </a:extLst>
            </p:cNvPr>
            <p:cNvSpPr/>
            <p:nvPr/>
          </p:nvSpPr>
          <p:spPr>
            <a:xfrm>
              <a:off x="11029323" y="44870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49" name="Forme libre : forme 2348">
              <a:extLst>
                <a:ext uri="{FF2B5EF4-FFF2-40B4-BE49-F238E27FC236}">
                  <a16:creationId xmlns:a16="http://schemas.microsoft.com/office/drawing/2014/main" id="{1893E203-CE90-48BE-968A-A54ED77D58D9}"/>
                </a:ext>
              </a:extLst>
            </p:cNvPr>
            <p:cNvSpPr/>
            <p:nvPr/>
          </p:nvSpPr>
          <p:spPr>
            <a:xfrm>
              <a:off x="9820791" y="519195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0" name="Forme libre : forme 2349">
              <a:extLst>
                <a:ext uri="{FF2B5EF4-FFF2-40B4-BE49-F238E27FC236}">
                  <a16:creationId xmlns:a16="http://schemas.microsoft.com/office/drawing/2014/main" id="{FACCE695-ED6F-4E63-890B-512F08C6BE26}"/>
                </a:ext>
              </a:extLst>
            </p:cNvPr>
            <p:cNvSpPr/>
            <p:nvPr/>
          </p:nvSpPr>
          <p:spPr>
            <a:xfrm>
              <a:off x="9820791" y="51902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1" name="Forme libre : forme 2350">
              <a:extLst>
                <a:ext uri="{FF2B5EF4-FFF2-40B4-BE49-F238E27FC236}">
                  <a16:creationId xmlns:a16="http://schemas.microsoft.com/office/drawing/2014/main" id="{93334E8D-3FDB-4466-BEA7-5FF1E84148A0}"/>
                </a:ext>
              </a:extLst>
            </p:cNvPr>
            <p:cNvSpPr/>
            <p:nvPr/>
          </p:nvSpPr>
          <p:spPr>
            <a:xfrm>
              <a:off x="6087753" y="505908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2" name="Forme libre : forme 2351">
              <a:extLst>
                <a:ext uri="{FF2B5EF4-FFF2-40B4-BE49-F238E27FC236}">
                  <a16:creationId xmlns:a16="http://schemas.microsoft.com/office/drawing/2014/main" id="{4B7C2D9E-F499-462D-BE0B-78DF0FB98692}"/>
                </a:ext>
              </a:extLst>
            </p:cNvPr>
            <p:cNvSpPr/>
            <p:nvPr/>
          </p:nvSpPr>
          <p:spPr>
            <a:xfrm>
              <a:off x="6087753" y="50574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3" name="Forme libre : forme 2352">
              <a:extLst>
                <a:ext uri="{FF2B5EF4-FFF2-40B4-BE49-F238E27FC236}">
                  <a16:creationId xmlns:a16="http://schemas.microsoft.com/office/drawing/2014/main" id="{7D6F5A80-2525-4D0C-A37F-2A32ED089645}"/>
                </a:ext>
              </a:extLst>
            </p:cNvPr>
            <p:cNvSpPr/>
            <p:nvPr/>
          </p:nvSpPr>
          <p:spPr>
            <a:xfrm>
              <a:off x="5689798" y="452825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4" name="Forme libre : forme 2353">
              <a:extLst>
                <a:ext uri="{FF2B5EF4-FFF2-40B4-BE49-F238E27FC236}">
                  <a16:creationId xmlns:a16="http://schemas.microsoft.com/office/drawing/2014/main" id="{B3F05952-24E4-4B17-9E94-CA2C73CDF853}"/>
                </a:ext>
              </a:extLst>
            </p:cNvPr>
            <p:cNvSpPr/>
            <p:nvPr/>
          </p:nvSpPr>
          <p:spPr>
            <a:xfrm>
              <a:off x="5689798" y="452654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5" name="Forme libre : forme 2354">
              <a:extLst>
                <a:ext uri="{FF2B5EF4-FFF2-40B4-BE49-F238E27FC236}">
                  <a16:creationId xmlns:a16="http://schemas.microsoft.com/office/drawing/2014/main" id="{067957A1-94AE-441C-8D3F-C93640A5E12D}"/>
                </a:ext>
              </a:extLst>
            </p:cNvPr>
            <p:cNvSpPr/>
            <p:nvPr/>
          </p:nvSpPr>
          <p:spPr>
            <a:xfrm>
              <a:off x="4379730" y="670681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6" name="Forme libre : forme 2355">
              <a:extLst>
                <a:ext uri="{FF2B5EF4-FFF2-40B4-BE49-F238E27FC236}">
                  <a16:creationId xmlns:a16="http://schemas.microsoft.com/office/drawing/2014/main" id="{775DF60E-EF8F-4E65-8CBC-9BFF3B1E8E44}"/>
                </a:ext>
              </a:extLst>
            </p:cNvPr>
            <p:cNvSpPr/>
            <p:nvPr/>
          </p:nvSpPr>
          <p:spPr>
            <a:xfrm>
              <a:off x="4379730" y="67051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7" name="Forme libre : forme 2356">
              <a:extLst>
                <a:ext uri="{FF2B5EF4-FFF2-40B4-BE49-F238E27FC236}">
                  <a16:creationId xmlns:a16="http://schemas.microsoft.com/office/drawing/2014/main" id="{1746FA5E-11E9-4EB2-955D-909478DCFCD1}"/>
                </a:ext>
              </a:extLst>
            </p:cNvPr>
            <p:cNvSpPr/>
            <p:nvPr/>
          </p:nvSpPr>
          <p:spPr>
            <a:xfrm>
              <a:off x="4453644" y="509489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8" name="Forme libre : forme 2357">
              <a:extLst>
                <a:ext uri="{FF2B5EF4-FFF2-40B4-BE49-F238E27FC236}">
                  <a16:creationId xmlns:a16="http://schemas.microsoft.com/office/drawing/2014/main" id="{0F4D4CAA-C5AF-4B9E-90CC-6AFCE90BFEA4}"/>
                </a:ext>
              </a:extLst>
            </p:cNvPr>
            <p:cNvSpPr/>
            <p:nvPr/>
          </p:nvSpPr>
          <p:spPr>
            <a:xfrm>
              <a:off x="4453644" y="50931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59" name="Forme libre : forme 2358">
              <a:extLst>
                <a:ext uri="{FF2B5EF4-FFF2-40B4-BE49-F238E27FC236}">
                  <a16:creationId xmlns:a16="http://schemas.microsoft.com/office/drawing/2014/main" id="{3B670899-BD04-42B0-A9E1-19747A4A917A}"/>
                </a:ext>
              </a:extLst>
            </p:cNvPr>
            <p:cNvSpPr/>
            <p:nvPr/>
          </p:nvSpPr>
          <p:spPr>
            <a:xfrm>
              <a:off x="5552829" y="47181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0" name="Forme libre : forme 2359">
              <a:extLst>
                <a:ext uri="{FF2B5EF4-FFF2-40B4-BE49-F238E27FC236}">
                  <a16:creationId xmlns:a16="http://schemas.microsoft.com/office/drawing/2014/main" id="{15668D3A-D52C-482D-95E6-D5692B8926EB}"/>
                </a:ext>
              </a:extLst>
            </p:cNvPr>
            <p:cNvSpPr/>
            <p:nvPr/>
          </p:nvSpPr>
          <p:spPr>
            <a:xfrm>
              <a:off x="5552829" y="47164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1" name="Forme libre : forme 2360">
              <a:extLst>
                <a:ext uri="{FF2B5EF4-FFF2-40B4-BE49-F238E27FC236}">
                  <a16:creationId xmlns:a16="http://schemas.microsoft.com/office/drawing/2014/main" id="{7ED1351C-6139-4EC0-B512-42ECB321BDC0}"/>
                </a:ext>
              </a:extLst>
            </p:cNvPr>
            <p:cNvSpPr/>
            <p:nvPr/>
          </p:nvSpPr>
          <p:spPr>
            <a:xfrm>
              <a:off x="9771737" y="53939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2" name="Forme libre : forme 2361">
              <a:extLst>
                <a:ext uri="{FF2B5EF4-FFF2-40B4-BE49-F238E27FC236}">
                  <a16:creationId xmlns:a16="http://schemas.microsoft.com/office/drawing/2014/main" id="{B83E6A9E-9FBF-4054-B023-80B09BCC3E8A}"/>
                </a:ext>
              </a:extLst>
            </p:cNvPr>
            <p:cNvSpPr/>
            <p:nvPr/>
          </p:nvSpPr>
          <p:spPr>
            <a:xfrm>
              <a:off x="9771737" y="53922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3" name="Forme libre : forme 2362">
              <a:extLst>
                <a:ext uri="{FF2B5EF4-FFF2-40B4-BE49-F238E27FC236}">
                  <a16:creationId xmlns:a16="http://schemas.microsoft.com/office/drawing/2014/main" id="{680FD0E2-FD06-498C-80EB-07AE8D791309}"/>
                </a:ext>
              </a:extLst>
            </p:cNvPr>
            <p:cNvSpPr/>
            <p:nvPr/>
          </p:nvSpPr>
          <p:spPr>
            <a:xfrm>
              <a:off x="5910683" y="506232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4" name="Forme libre : forme 2363">
              <a:extLst>
                <a:ext uri="{FF2B5EF4-FFF2-40B4-BE49-F238E27FC236}">
                  <a16:creationId xmlns:a16="http://schemas.microsoft.com/office/drawing/2014/main" id="{8DDBA00F-F483-433E-BE41-F670CCF1EB52}"/>
                </a:ext>
              </a:extLst>
            </p:cNvPr>
            <p:cNvSpPr/>
            <p:nvPr/>
          </p:nvSpPr>
          <p:spPr>
            <a:xfrm>
              <a:off x="5910683" y="50606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5" name="Forme libre : forme 2364">
              <a:extLst>
                <a:ext uri="{FF2B5EF4-FFF2-40B4-BE49-F238E27FC236}">
                  <a16:creationId xmlns:a16="http://schemas.microsoft.com/office/drawing/2014/main" id="{D260755A-2602-4AEF-A96B-5F7C33863C50}"/>
                </a:ext>
              </a:extLst>
            </p:cNvPr>
            <p:cNvSpPr/>
            <p:nvPr/>
          </p:nvSpPr>
          <p:spPr>
            <a:xfrm>
              <a:off x="5524064" y="45436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6" name="Forme libre : forme 2365">
              <a:extLst>
                <a:ext uri="{FF2B5EF4-FFF2-40B4-BE49-F238E27FC236}">
                  <a16:creationId xmlns:a16="http://schemas.microsoft.com/office/drawing/2014/main" id="{7816BD41-C11F-4885-91CF-42A2A30D5252}"/>
                </a:ext>
              </a:extLst>
            </p:cNvPr>
            <p:cNvSpPr/>
            <p:nvPr/>
          </p:nvSpPr>
          <p:spPr>
            <a:xfrm>
              <a:off x="5524064" y="45419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7" name="Forme libre : forme 2366">
              <a:extLst>
                <a:ext uri="{FF2B5EF4-FFF2-40B4-BE49-F238E27FC236}">
                  <a16:creationId xmlns:a16="http://schemas.microsoft.com/office/drawing/2014/main" id="{D9594CCC-9BC2-46D4-A7C1-70312FD0C305}"/>
                </a:ext>
              </a:extLst>
            </p:cNvPr>
            <p:cNvSpPr/>
            <p:nvPr/>
          </p:nvSpPr>
          <p:spPr>
            <a:xfrm>
              <a:off x="9215668" y="56805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8" name="Forme libre : forme 2367">
              <a:extLst>
                <a:ext uri="{FF2B5EF4-FFF2-40B4-BE49-F238E27FC236}">
                  <a16:creationId xmlns:a16="http://schemas.microsoft.com/office/drawing/2014/main" id="{E8C790F7-6438-46CC-8162-64E4EC7A131E}"/>
                </a:ext>
              </a:extLst>
            </p:cNvPr>
            <p:cNvSpPr/>
            <p:nvPr/>
          </p:nvSpPr>
          <p:spPr>
            <a:xfrm>
              <a:off x="9215668" y="56788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69" name="Forme libre : forme 2368">
              <a:extLst>
                <a:ext uri="{FF2B5EF4-FFF2-40B4-BE49-F238E27FC236}">
                  <a16:creationId xmlns:a16="http://schemas.microsoft.com/office/drawing/2014/main" id="{6B6CF1ED-8F7A-4155-A85D-35A4AE47A6A2}"/>
                </a:ext>
              </a:extLst>
            </p:cNvPr>
            <p:cNvSpPr/>
            <p:nvPr/>
          </p:nvSpPr>
          <p:spPr>
            <a:xfrm>
              <a:off x="5965262" y="553000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0" name="Forme libre : forme 2369">
              <a:extLst>
                <a:ext uri="{FF2B5EF4-FFF2-40B4-BE49-F238E27FC236}">
                  <a16:creationId xmlns:a16="http://schemas.microsoft.com/office/drawing/2014/main" id="{50BE91A2-0A8D-4FB2-92B8-3D993EBF78A8}"/>
                </a:ext>
              </a:extLst>
            </p:cNvPr>
            <p:cNvSpPr/>
            <p:nvPr/>
          </p:nvSpPr>
          <p:spPr>
            <a:xfrm>
              <a:off x="5965262" y="55283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1" name="Forme libre : forme 2370">
              <a:extLst>
                <a:ext uri="{FF2B5EF4-FFF2-40B4-BE49-F238E27FC236}">
                  <a16:creationId xmlns:a16="http://schemas.microsoft.com/office/drawing/2014/main" id="{6616C310-CD0C-4761-B0C9-BCDC7928B392}"/>
                </a:ext>
              </a:extLst>
            </p:cNvPr>
            <p:cNvSpPr/>
            <p:nvPr/>
          </p:nvSpPr>
          <p:spPr>
            <a:xfrm>
              <a:off x="5466151" y="46517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2" name="Forme libre : forme 2371">
              <a:extLst>
                <a:ext uri="{FF2B5EF4-FFF2-40B4-BE49-F238E27FC236}">
                  <a16:creationId xmlns:a16="http://schemas.microsoft.com/office/drawing/2014/main" id="{52AC6B6C-8FF5-49C9-8D4D-C47212B7BCC5}"/>
                </a:ext>
              </a:extLst>
            </p:cNvPr>
            <p:cNvSpPr/>
            <p:nvPr/>
          </p:nvSpPr>
          <p:spPr>
            <a:xfrm>
              <a:off x="5466151" y="46500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3" name="Forme libre : forme 2372">
              <a:extLst>
                <a:ext uri="{FF2B5EF4-FFF2-40B4-BE49-F238E27FC236}">
                  <a16:creationId xmlns:a16="http://schemas.microsoft.com/office/drawing/2014/main" id="{DEEECA41-88FC-4868-8FE1-16600FCC6448}"/>
                </a:ext>
              </a:extLst>
            </p:cNvPr>
            <p:cNvSpPr/>
            <p:nvPr/>
          </p:nvSpPr>
          <p:spPr>
            <a:xfrm>
              <a:off x="4459930" y="52007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4" name="Forme libre : forme 2373">
              <a:extLst>
                <a:ext uri="{FF2B5EF4-FFF2-40B4-BE49-F238E27FC236}">
                  <a16:creationId xmlns:a16="http://schemas.microsoft.com/office/drawing/2014/main" id="{826AEF45-6C4D-4B54-B3B1-5079A67CBB35}"/>
                </a:ext>
              </a:extLst>
            </p:cNvPr>
            <p:cNvSpPr/>
            <p:nvPr/>
          </p:nvSpPr>
          <p:spPr>
            <a:xfrm>
              <a:off x="4459930" y="51990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5" name="Forme libre : forme 2374">
              <a:extLst>
                <a:ext uri="{FF2B5EF4-FFF2-40B4-BE49-F238E27FC236}">
                  <a16:creationId xmlns:a16="http://schemas.microsoft.com/office/drawing/2014/main" id="{A8D06C38-D62D-4920-A8D2-0D2882890C09}"/>
                </a:ext>
              </a:extLst>
            </p:cNvPr>
            <p:cNvSpPr/>
            <p:nvPr/>
          </p:nvSpPr>
          <p:spPr>
            <a:xfrm>
              <a:off x="6045843" y="426384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6" name="Forme libre : forme 2375">
              <a:extLst>
                <a:ext uri="{FF2B5EF4-FFF2-40B4-BE49-F238E27FC236}">
                  <a16:creationId xmlns:a16="http://schemas.microsoft.com/office/drawing/2014/main" id="{5D3B0A87-86D0-402D-A739-129AA7BDB34B}"/>
                </a:ext>
              </a:extLst>
            </p:cNvPr>
            <p:cNvSpPr/>
            <p:nvPr/>
          </p:nvSpPr>
          <p:spPr>
            <a:xfrm>
              <a:off x="6045843" y="42621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7" name="Forme libre : forme 2376">
              <a:extLst>
                <a:ext uri="{FF2B5EF4-FFF2-40B4-BE49-F238E27FC236}">
                  <a16:creationId xmlns:a16="http://schemas.microsoft.com/office/drawing/2014/main" id="{FFB9355C-E932-4ED0-8576-156BB971D9AD}"/>
                </a:ext>
              </a:extLst>
            </p:cNvPr>
            <p:cNvSpPr/>
            <p:nvPr/>
          </p:nvSpPr>
          <p:spPr>
            <a:xfrm>
              <a:off x="10672517" y="44096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8" name="Forme libre : forme 2377">
              <a:extLst>
                <a:ext uri="{FF2B5EF4-FFF2-40B4-BE49-F238E27FC236}">
                  <a16:creationId xmlns:a16="http://schemas.microsoft.com/office/drawing/2014/main" id="{F3FE8143-9717-4458-A0D4-59A86C13EC82}"/>
                </a:ext>
              </a:extLst>
            </p:cNvPr>
            <p:cNvSpPr/>
            <p:nvPr/>
          </p:nvSpPr>
          <p:spPr>
            <a:xfrm>
              <a:off x="10672517" y="44079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79" name="Forme libre : forme 2378">
              <a:extLst>
                <a:ext uri="{FF2B5EF4-FFF2-40B4-BE49-F238E27FC236}">
                  <a16:creationId xmlns:a16="http://schemas.microsoft.com/office/drawing/2014/main" id="{52B42405-F271-47B7-A60D-D69D15FB8CD9}"/>
                </a:ext>
              </a:extLst>
            </p:cNvPr>
            <p:cNvSpPr/>
            <p:nvPr/>
          </p:nvSpPr>
          <p:spPr>
            <a:xfrm>
              <a:off x="8445571" y="701647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0" name="Forme libre : forme 2379">
              <a:extLst>
                <a:ext uri="{FF2B5EF4-FFF2-40B4-BE49-F238E27FC236}">
                  <a16:creationId xmlns:a16="http://schemas.microsoft.com/office/drawing/2014/main" id="{3A620A7F-327B-48C5-B3F0-325744B125DB}"/>
                </a:ext>
              </a:extLst>
            </p:cNvPr>
            <p:cNvSpPr/>
            <p:nvPr/>
          </p:nvSpPr>
          <p:spPr>
            <a:xfrm>
              <a:off x="8445571" y="70147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1" name="Forme libre : forme 2380">
              <a:extLst>
                <a:ext uri="{FF2B5EF4-FFF2-40B4-BE49-F238E27FC236}">
                  <a16:creationId xmlns:a16="http://schemas.microsoft.com/office/drawing/2014/main" id="{91F3B848-2DB2-483B-B92A-24835C678D5B}"/>
                </a:ext>
              </a:extLst>
            </p:cNvPr>
            <p:cNvSpPr/>
            <p:nvPr/>
          </p:nvSpPr>
          <p:spPr>
            <a:xfrm>
              <a:off x="6155952" y="561591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2" name="Forme libre : forme 2381">
              <a:extLst>
                <a:ext uri="{FF2B5EF4-FFF2-40B4-BE49-F238E27FC236}">
                  <a16:creationId xmlns:a16="http://schemas.microsoft.com/office/drawing/2014/main" id="{8AF9DEAB-5EDD-4F8B-BEF1-471BDFA78379}"/>
                </a:ext>
              </a:extLst>
            </p:cNvPr>
            <p:cNvSpPr/>
            <p:nvPr/>
          </p:nvSpPr>
          <p:spPr>
            <a:xfrm>
              <a:off x="6155952" y="56142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3" name="Forme libre : forme 2382">
              <a:extLst>
                <a:ext uri="{FF2B5EF4-FFF2-40B4-BE49-F238E27FC236}">
                  <a16:creationId xmlns:a16="http://schemas.microsoft.com/office/drawing/2014/main" id="{1B26E1B0-2DEB-4190-9A4A-7F32C71D0542}"/>
                </a:ext>
              </a:extLst>
            </p:cNvPr>
            <p:cNvSpPr/>
            <p:nvPr/>
          </p:nvSpPr>
          <p:spPr>
            <a:xfrm>
              <a:off x="5431195" y="599577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4" name="Forme libre : forme 2383">
              <a:extLst>
                <a:ext uri="{FF2B5EF4-FFF2-40B4-BE49-F238E27FC236}">
                  <a16:creationId xmlns:a16="http://schemas.microsoft.com/office/drawing/2014/main" id="{8E328AFE-AACF-433E-AE21-35BD6551CB45}"/>
                </a:ext>
              </a:extLst>
            </p:cNvPr>
            <p:cNvSpPr/>
            <p:nvPr/>
          </p:nvSpPr>
          <p:spPr>
            <a:xfrm>
              <a:off x="5431195" y="59940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5" name="Forme libre : forme 2384">
              <a:extLst>
                <a:ext uri="{FF2B5EF4-FFF2-40B4-BE49-F238E27FC236}">
                  <a16:creationId xmlns:a16="http://schemas.microsoft.com/office/drawing/2014/main" id="{BCC2333A-475A-4B2C-B8F5-BBB7EF971B4B}"/>
                </a:ext>
              </a:extLst>
            </p:cNvPr>
            <p:cNvSpPr/>
            <p:nvPr/>
          </p:nvSpPr>
          <p:spPr>
            <a:xfrm>
              <a:off x="10111589" y="515290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6" name="Forme libre : forme 2385">
              <a:extLst>
                <a:ext uri="{FF2B5EF4-FFF2-40B4-BE49-F238E27FC236}">
                  <a16:creationId xmlns:a16="http://schemas.microsoft.com/office/drawing/2014/main" id="{7B71C6B8-D222-4465-BCFD-1CD7F7D9C81B}"/>
                </a:ext>
              </a:extLst>
            </p:cNvPr>
            <p:cNvSpPr/>
            <p:nvPr/>
          </p:nvSpPr>
          <p:spPr>
            <a:xfrm>
              <a:off x="10111589" y="51512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7" name="Forme libre : forme 2386">
              <a:extLst>
                <a:ext uri="{FF2B5EF4-FFF2-40B4-BE49-F238E27FC236}">
                  <a16:creationId xmlns:a16="http://schemas.microsoft.com/office/drawing/2014/main" id="{3C9E8B87-81BB-4F63-B5C5-2C71EF16F025}"/>
                </a:ext>
              </a:extLst>
            </p:cNvPr>
            <p:cNvSpPr/>
            <p:nvPr/>
          </p:nvSpPr>
          <p:spPr>
            <a:xfrm>
              <a:off x="11398703" y="47885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8" name="Forme libre : forme 2387">
              <a:extLst>
                <a:ext uri="{FF2B5EF4-FFF2-40B4-BE49-F238E27FC236}">
                  <a16:creationId xmlns:a16="http://schemas.microsoft.com/office/drawing/2014/main" id="{3E5910F2-D814-4E36-B809-2BDDEFB1B298}"/>
                </a:ext>
              </a:extLst>
            </p:cNvPr>
            <p:cNvSpPr/>
            <p:nvPr/>
          </p:nvSpPr>
          <p:spPr>
            <a:xfrm>
              <a:off x="11398703" y="47868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89" name="Forme libre : forme 2388">
              <a:extLst>
                <a:ext uri="{FF2B5EF4-FFF2-40B4-BE49-F238E27FC236}">
                  <a16:creationId xmlns:a16="http://schemas.microsoft.com/office/drawing/2014/main" id="{4A665B09-6ADF-4CDE-8BA4-CF0365996598}"/>
                </a:ext>
              </a:extLst>
            </p:cNvPr>
            <p:cNvSpPr/>
            <p:nvPr/>
          </p:nvSpPr>
          <p:spPr>
            <a:xfrm>
              <a:off x="6184337" y="644640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0" name="Forme libre : forme 2389">
              <a:extLst>
                <a:ext uri="{FF2B5EF4-FFF2-40B4-BE49-F238E27FC236}">
                  <a16:creationId xmlns:a16="http://schemas.microsoft.com/office/drawing/2014/main" id="{B7357389-0654-40F6-8865-7D04E7623010}"/>
                </a:ext>
              </a:extLst>
            </p:cNvPr>
            <p:cNvSpPr/>
            <p:nvPr/>
          </p:nvSpPr>
          <p:spPr>
            <a:xfrm>
              <a:off x="6184337" y="64446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1" name="Forme libre : forme 2390">
              <a:extLst>
                <a:ext uri="{FF2B5EF4-FFF2-40B4-BE49-F238E27FC236}">
                  <a16:creationId xmlns:a16="http://schemas.microsoft.com/office/drawing/2014/main" id="{6A8167FF-44DB-4A38-96BE-2E560F3965DB}"/>
                </a:ext>
              </a:extLst>
            </p:cNvPr>
            <p:cNvSpPr/>
            <p:nvPr/>
          </p:nvSpPr>
          <p:spPr>
            <a:xfrm>
              <a:off x="6054987" y="553123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2" name="Forme libre : forme 2391">
              <a:extLst>
                <a:ext uri="{FF2B5EF4-FFF2-40B4-BE49-F238E27FC236}">
                  <a16:creationId xmlns:a16="http://schemas.microsoft.com/office/drawing/2014/main" id="{9DE64DC0-1702-4C73-AE83-43865A51A4B1}"/>
                </a:ext>
              </a:extLst>
            </p:cNvPr>
            <p:cNvSpPr/>
            <p:nvPr/>
          </p:nvSpPr>
          <p:spPr>
            <a:xfrm>
              <a:off x="6054987" y="552952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3" name="Forme libre : forme 2392">
              <a:extLst>
                <a:ext uri="{FF2B5EF4-FFF2-40B4-BE49-F238E27FC236}">
                  <a16:creationId xmlns:a16="http://schemas.microsoft.com/office/drawing/2014/main" id="{421BAE76-1006-462F-9D56-8FEB8C25C276}"/>
                </a:ext>
              </a:extLst>
            </p:cNvPr>
            <p:cNvSpPr/>
            <p:nvPr/>
          </p:nvSpPr>
          <p:spPr>
            <a:xfrm>
              <a:off x="10717379" y="4688181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4" name="Forme libre : forme 2393">
              <a:extLst>
                <a:ext uri="{FF2B5EF4-FFF2-40B4-BE49-F238E27FC236}">
                  <a16:creationId xmlns:a16="http://schemas.microsoft.com/office/drawing/2014/main" id="{DB81FA78-69C1-464E-B159-FA73445C42B7}"/>
                </a:ext>
              </a:extLst>
            </p:cNvPr>
            <p:cNvSpPr/>
            <p:nvPr/>
          </p:nvSpPr>
          <p:spPr>
            <a:xfrm>
              <a:off x="10717379" y="468646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5" name="Forme libre : forme 2394">
              <a:extLst>
                <a:ext uri="{FF2B5EF4-FFF2-40B4-BE49-F238E27FC236}">
                  <a16:creationId xmlns:a16="http://schemas.microsoft.com/office/drawing/2014/main" id="{BE65B7A3-DD0E-4344-A3BE-99A69C98235E}"/>
                </a:ext>
              </a:extLst>
            </p:cNvPr>
            <p:cNvSpPr/>
            <p:nvPr/>
          </p:nvSpPr>
          <p:spPr>
            <a:xfrm>
              <a:off x="5356519" y="63094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6" name="Forme libre : forme 2395">
              <a:extLst>
                <a:ext uri="{FF2B5EF4-FFF2-40B4-BE49-F238E27FC236}">
                  <a16:creationId xmlns:a16="http://schemas.microsoft.com/office/drawing/2014/main" id="{1002A55D-0157-4619-AD8E-E5DFC5939745}"/>
                </a:ext>
              </a:extLst>
            </p:cNvPr>
            <p:cNvSpPr/>
            <p:nvPr/>
          </p:nvSpPr>
          <p:spPr>
            <a:xfrm>
              <a:off x="5356519" y="63077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7" name="Forme libre : forme 2396">
              <a:extLst>
                <a:ext uri="{FF2B5EF4-FFF2-40B4-BE49-F238E27FC236}">
                  <a16:creationId xmlns:a16="http://schemas.microsoft.com/office/drawing/2014/main" id="{250268B7-D7E3-4043-AFA4-F88FE63CB122}"/>
                </a:ext>
              </a:extLst>
            </p:cNvPr>
            <p:cNvSpPr/>
            <p:nvPr/>
          </p:nvSpPr>
          <p:spPr>
            <a:xfrm>
              <a:off x="5977358" y="495897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8" name="Forme libre : forme 2397">
              <a:extLst>
                <a:ext uri="{FF2B5EF4-FFF2-40B4-BE49-F238E27FC236}">
                  <a16:creationId xmlns:a16="http://schemas.microsoft.com/office/drawing/2014/main" id="{FDA2872C-433B-46A4-8CB3-C65E4422FA20}"/>
                </a:ext>
              </a:extLst>
            </p:cNvPr>
            <p:cNvSpPr/>
            <p:nvPr/>
          </p:nvSpPr>
          <p:spPr>
            <a:xfrm>
              <a:off x="5977358" y="495726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99" name="Forme libre : forme 2398">
              <a:extLst>
                <a:ext uri="{FF2B5EF4-FFF2-40B4-BE49-F238E27FC236}">
                  <a16:creationId xmlns:a16="http://schemas.microsoft.com/office/drawing/2014/main" id="{8B31193F-AD86-499A-BA91-231715664494}"/>
                </a:ext>
              </a:extLst>
            </p:cNvPr>
            <p:cNvSpPr/>
            <p:nvPr/>
          </p:nvSpPr>
          <p:spPr>
            <a:xfrm>
              <a:off x="6072799" y="54779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0" name="Forme libre : forme 2399">
              <a:extLst>
                <a:ext uri="{FF2B5EF4-FFF2-40B4-BE49-F238E27FC236}">
                  <a16:creationId xmlns:a16="http://schemas.microsoft.com/office/drawing/2014/main" id="{0D6A075C-74B5-45D8-9719-368BB16AADCA}"/>
                </a:ext>
              </a:extLst>
            </p:cNvPr>
            <p:cNvSpPr/>
            <p:nvPr/>
          </p:nvSpPr>
          <p:spPr>
            <a:xfrm>
              <a:off x="6072799" y="54762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1" name="Forme libre : forme 2400">
              <a:extLst>
                <a:ext uri="{FF2B5EF4-FFF2-40B4-BE49-F238E27FC236}">
                  <a16:creationId xmlns:a16="http://schemas.microsoft.com/office/drawing/2014/main" id="{B6B0C555-0B63-4172-BDBE-1501FE8F3145}"/>
                </a:ext>
              </a:extLst>
            </p:cNvPr>
            <p:cNvSpPr/>
            <p:nvPr/>
          </p:nvSpPr>
          <p:spPr>
            <a:xfrm>
              <a:off x="10119400" y="52513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2" name="Forme libre : forme 2401">
              <a:extLst>
                <a:ext uri="{FF2B5EF4-FFF2-40B4-BE49-F238E27FC236}">
                  <a16:creationId xmlns:a16="http://schemas.microsoft.com/office/drawing/2014/main" id="{63076B4F-C7D9-45F3-9339-272953745A25}"/>
                </a:ext>
              </a:extLst>
            </p:cNvPr>
            <p:cNvSpPr/>
            <p:nvPr/>
          </p:nvSpPr>
          <p:spPr>
            <a:xfrm>
              <a:off x="10119400" y="52496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3" name="Forme libre : forme 2402">
              <a:extLst>
                <a:ext uri="{FF2B5EF4-FFF2-40B4-BE49-F238E27FC236}">
                  <a16:creationId xmlns:a16="http://schemas.microsoft.com/office/drawing/2014/main" id="{7B715245-0523-4DAC-B9AF-1FB7B79D14DA}"/>
                </a:ext>
              </a:extLst>
            </p:cNvPr>
            <p:cNvSpPr/>
            <p:nvPr/>
          </p:nvSpPr>
          <p:spPr>
            <a:xfrm>
              <a:off x="9471890" y="507851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4" name="Forme libre : forme 2403">
              <a:extLst>
                <a:ext uri="{FF2B5EF4-FFF2-40B4-BE49-F238E27FC236}">
                  <a16:creationId xmlns:a16="http://schemas.microsoft.com/office/drawing/2014/main" id="{D80B2C82-9EF1-4AF5-A689-B015D9B5B6D8}"/>
                </a:ext>
              </a:extLst>
            </p:cNvPr>
            <p:cNvSpPr/>
            <p:nvPr/>
          </p:nvSpPr>
          <p:spPr>
            <a:xfrm>
              <a:off x="9471890" y="50768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5" name="Forme libre : forme 2404">
              <a:extLst>
                <a:ext uri="{FF2B5EF4-FFF2-40B4-BE49-F238E27FC236}">
                  <a16:creationId xmlns:a16="http://schemas.microsoft.com/office/drawing/2014/main" id="{255794DA-0C18-4CCC-A6CF-32D87E711606}"/>
                </a:ext>
              </a:extLst>
            </p:cNvPr>
            <p:cNvSpPr/>
            <p:nvPr/>
          </p:nvSpPr>
          <p:spPr>
            <a:xfrm>
              <a:off x="10633750" y="48260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6" name="Forme libre : forme 2405">
              <a:extLst>
                <a:ext uri="{FF2B5EF4-FFF2-40B4-BE49-F238E27FC236}">
                  <a16:creationId xmlns:a16="http://schemas.microsoft.com/office/drawing/2014/main" id="{8ECF8BC0-6946-4E89-B687-540D01401AF1}"/>
                </a:ext>
              </a:extLst>
            </p:cNvPr>
            <p:cNvSpPr/>
            <p:nvPr/>
          </p:nvSpPr>
          <p:spPr>
            <a:xfrm>
              <a:off x="10633750" y="482429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7" name="Forme libre : forme 2406">
              <a:extLst>
                <a:ext uri="{FF2B5EF4-FFF2-40B4-BE49-F238E27FC236}">
                  <a16:creationId xmlns:a16="http://schemas.microsoft.com/office/drawing/2014/main" id="{139B4CB1-094E-4816-8472-17BFBEAFC18C}"/>
                </a:ext>
              </a:extLst>
            </p:cNvPr>
            <p:cNvSpPr/>
            <p:nvPr/>
          </p:nvSpPr>
          <p:spPr>
            <a:xfrm>
              <a:off x="5981168" y="520005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8" name="Forme libre : forme 2407">
              <a:extLst>
                <a:ext uri="{FF2B5EF4-FFF2-40B4-BE49-F238E27FC236}">
                  <a16:creationId xmlns:a16="http://schemas.microsoft.com/office/drawing/2014/main" id="{43F92EEB-A60C-42A2-AED8-3678FB088013}"/>
                </a:ext>
              </a:extLst>
            </p:cNvPr>
            <p:cNvSpPr/>
            <p:nvPr/>
          </p:nvSpPr>
          <p:spPr>
            <a:xfrm>
              <a:off x="5981168" y="51983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09" name="Forme libre : forme 2408">
              <a:extLst>
                <a:ext uri="{FF2B5EF4-FFF2-40B4-BE49-F238E27FC236}">
                  <a16:creationId xmlns:a16="http://schemas.microsoft.com/office/drawing/2014/main" id="{5EBC56A3-0A88-43EE-81DF-67905CBB1431}"/>
                </a:ext>
              </a:extLst>
            </p:cNvPr>
            <p:cNvSpPr/>
            <p:nvPr/>
          </p:nvSpPr>
          <p:spPr>
            <a:xfrm>
              <a:off x="7076448" y="5982533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0" name="Forme libre : forme 2409">
              <a:extLst>
                <a:ext uri="{FF2B5EF4-FFF2-40B4-BE49-F238E27FC236}">
                  <a16:creationId xmlns:a16="http://schemas.microsoft.com/office/drawing/2014/main" id="{073F5ABD-A6C8-42E3-88BB-43F0C7733C59}"/>
                </a:ext>
              </a:extLst>
            </p:cNvPr>
            <p:cNvSpPr/>
            <p:nvPr/>
          </p:nvSpPr>
          <p:spPr>
            <a:xfrm>
              <a:off x="7076448" y="598081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1" name="Forme libre : forme 2410">
              <a:extLst>
                <a:ext uri="{FF2B5EF4-FFF2-40B4-BE49-F238E27FC236}">
                  <a16:creationId xmlns:a16="http://schemas.microsoft.com/office/drawing/2014/main" id="{98DBA59C-7A52-4A7A-885E-27E16FF458E4}"/>
                </a:ext>
              </a:extLst>
            </p:cNvPr>
            <p:cNvSpPr/>
            <p:nvPr/>
          </p:nvSpPr>
          <p:spPr>
            <a:xfrm>
              <a:off x="8449858" y="60155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2" name="Forme libre : forme 2411">
              <a:extLst>
                <a:ext uri="{FF2B5EF4-FFF2-40B4-BE49-F238E27FC236}">
                  <a16:creationId xmlns:a16="http://schemas.microsoft.com/office/drawing/2014/main" id="{FB83F35D-E848-4C53-9567-F9E293FEA73B}"/>
                </a:ext>
              </a:extLst>
            </p:cNvPr>
            <p:cNvSpPr/>
            <p:nvPr/>
          </p:nvSpPr>
          <p:spPr>
            <a:xfrm>
              <a:off x="8449858" y="60138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3" name="Forme libre : forme 2412">
              <a:extLst>
                <a:ext uri="{FF2B5EF4-FFF2-40B4-BE49-F238E27FC236}">
                  <a16:creationId xmlns:a16="http://schemas.microsoft.com/office/drawing/2014/main" id="{D7A894EB-1D71-4396-BFD8-37B9F9E45AD9}"/>
                </a:ext>
              </a:extLst>
            </p:cNvPr>
            <p:cNvSpPr/>
            <p:nvPr/>
          </p:nvSpPr>
          <p:spPr>
            <a:xfrm>
              <a:off x="7382772" y="50552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4" name="Forme libre : forme 2413">
              <a:extLst>
                <a:ext uri="{FF2B5EF4-FFF2-40B4-BE49-F238E27FC236}">
                  <a16:creationId xmlns:a16="http://schemas.microsoft.com/office/drawing/2014/main" id="{17E873C8-6649-4A3A-9117-B0044F1664D1}"/>
                </a:ext>
              </a:extLst>
            </p:cNvPr>
            <p:cNvSpPr/>
            <p:nvPr/>
          </p:nvSpPr>
          <p:spPr>
            <a:xfrm>
              <a:off x="7382772" y="50535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5" name="Forme libre : forme 2414">
              <a:extLst>
                <a:ext uri="{FF2B5EF4-FFF2-40B4-BE49-F238E27FC236}">
                  <a16:creationId xmlns:a16="http://schemas.microsoft.com/office/drawing/2014/main" id="{F23AA300-2C24-4645-BF95-01CB34AE27CF}"/>
                </a:ext>
              </a:extLst>
            </p:cNvPr>
            <p:cNvSpPr/>
            <p:nvPr/>
          </p:nvSpPr>
          <p:spPr>
            <a:xfrm>
              <a:off x="9166042" y="358156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6" name="Forme libre : forme 2415">
              <a:extLst>
                <a:ext uri="{FF2B5EF4-FFF2-40B4-BE49-F238E27FC236}">
                  <a16:creationId xmlns:a16="http://schemas.microsoft.com/office/drawing/2014/main" id="{753DA756-1DFF-484A-A017-991A8E649232}"/>
                </a:ext>
              </a:extLst>
            </p:cNvPr>
            <p:cNvSpPr/>
            <p:nvPr/>
          </p:nvSpPr>
          <p:spPr>
            <a:xfrm>
              <a:off x="9166042" y="35798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7" name="Forme libre : forme 2416">
              <a:extLst>
                <a:ext uri="{FF2B5EF4-FFF2-40B4-BE49-F238E27FC236}">
                  <a16:creationId xmlns:a16="http://schemas.microsoft.com/office/drawing/2014/main" id="{8D3BB895-BFC0-471F-B07F-18FC8A04141E}"/>
                </a:ext>
              </a:extLst>
            </p:cNvPr>
            <p:cNvSpPr/>
            <p:nvPr/>
          </p:nvSpPr>
          <p:spPr>
            <a:xfrm>
              <a:off x="8090289" y="386903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8" name="Forme libre : forme 2417">
              <a:extLst>
                <a:ext uri="{FF2B5EF4-FFF2-40B4-BE49-F238E27FC236}">
                  <a16:creationId xmlns:a16="http://schemas.microsoft.com/office/drawing/2014/main" id="{FBE93789-A549-44FA-88A6-BA6A7CAFC930}"/>
                </a:ext>
              </a:extLst>
            </p:cNvPr>
            <p:cNvSpPr/>
            <p:nvPr/>
          </p:nvSpPr>
          <p:spPr>
            <a:xfrm>
              <a:off x="8090289" y="38673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19" name="Forme libre : forme 2418">
              <a:extLst>
                <a:ext uri="{FF2B5EF4-FFF2-40B4-BE49-F238E27FC236}">
                  <a16:creationId xmlns:a16="http://schemas.microsoft.com/office/drawing/2014/main" id="{BBA7A537-1076-4C01-B3CE-A46F78A30C05}"/>
                </a:ext>
              </a:extLst>
            </p:cNvPr>
            <p:cNvSpPr/>
            <p:nvPr/>
          </p:nvSpPr>
          <p:spPr>
            <a:xfrm>
              <a:off x="9919565" y="465655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0" name="Forme libre : forme 2419">
              <a:extLst>
                <a:ext uri="{FF2B5EF4-FFF2-40B4-BE49-F238E27FC236}">
                  <a16:creationId xmlns:a16="http://schemas.microsoft.com/office/drawing/2014/main" id="{77A598F6-F017-4B5E-9184-974404C8E577}"/>
                </a:ext>
              </a:extLst>
            </p:cNvPr>
            <p:cNvSpPr/>
            <p:nvPr/>
          </p:nvSpPr>
          <p:spPr>
            <a:xfrm>
              <a:off x="9919565" y="46548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1" name="Forme libre : forme 2420">
              <a:extLst>
                <a:ext uri="{FF2B5EF4-FFF2-40B4-BE49-F238E27FC236}">
                  <a16:creationId xmlns:a16="http://schemas.microsoft.com/office/drawing/2014/main" id="{3991AC54-04AD-4AFB-862A-F2E5846EB171}"/>
                </a:ext>
              </a:extLst>
            </p:cNvPr>
            <p:cNvSpPr/>
            <p:nvPr/>
          </p:nvSpPr>
          <p:spPr>
            <a:xfrm>
              <a:off x="5220121" y="64356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2" name="Forme libre : forme 2421">
              <a:extLst>
                <a:ext uri="{FF2B5EF4-FFF2-40B4-BE49-F238E27FC236}">
                  <a16:creationId xmlns:a16="http://schemas.microsoft.com/office/drawing/2014/main" id="{EBE5AF7F-2F30-49F5-9AEB-FD73BF28CA3F}"/>
                </a:ext>
              </a:extLst>
            </p:cNvPr>
            <p:cNvSpPr/>
            <p:nvPr/>
          </p:nvSpPr>
          <p:spPr>
            <a:xfrm>
              <a:off x="5220121" y="64339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3" name="Forme libre : forme 2422">
              <a:extLst>
                <a:ext uri="{FF2B5EF4-FFF2-40B4-BE49-F238E27FC236}">
                  <a16:creationId xmlns:a16="http://schemas.microsoft.com/office/drawing/2014/main" id="{B27C432A-CDEC-494B-AE22-4B9781D31283}"/>
                </a:ext>
              </a:extLst>
            </p:cNvPr>
            <p:cNvSpPr/>
            <p:nvPr/>
          </p:nvSpPr>
          <p:spPr>
            <a:xfrm>
              <a:off x="10768147" y="460731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4" name="Forme libre : forme 2423">
              <a:extLst>
                <a:ext uri="{FF2B5EF4-FFF2-40B4-BE49-F238E27FC236}">
                  <a16:creationId xmlns:a16="http://schemas.microsoft.com/office/drawing/2014/main" id="{E7D6CB99-119C-4CA6-8815-DE36C6E0B91E}"/>
                </a:ext>
              </a:extLst>
            </p:cNvPr>
            <p:cNvSpPr/>
            <p:nvPr/>
          </p:nvSpPr>
          <p:spPr>
            <a:xfrm>
              <a:off x="10768147" y="46055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5" name="Forme libre : forme 2424">
              <a:extLst>
                <a:ext uri="{FF2B5EF4-FFF2-40B4-BE49-F238E27FC236}">
                  <a16:creationId xmlns:a16="http://schemas.microsoft.com/office/drawing/2014/main" id="{66331349-88A3-486B-8009-1ABFFC495707}"/>
                </a:ext>
              </a:extLst>
            </p:cNvPr>
            <p:cNvSpPr/>
            <p:nvPr/>
          </p:nvSpPr>
          <p:spPr>
            <a:xfrm>
              <a:off x="8506055" y="592852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6" name="Forme libre : forme 2425">
              <a:extLst>
                <a:ext uri="{FF2B5EF4-FFF2-40B4-BE49-F238E27FC236}">
                  <a16:creationId xmlns:a16="http://schemas.microsoft.com/office/drawing/2014/main" id="{C2FD979F-28EC-4BA2-9E4D-13FAD978E247}"/>
                </a:ext>
              </a:extLst>
            </p:cNvPr>
            <p:cNvSpPr/>
            <p:nvPr/>
          </p:nvSpPr>
          <p:spPr>
            <a:xfrm>
              <a:off x="8506055" y="59268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7" name="Forme libre : forme 2426">
              <a:extLst>
                <a:ext uri="{FF2B5EF4-FFF2-40B4-BE49-F238E27FC236}">
                  <a16:creationId xmlns:a16="http://schemas.microsoft.com/office/drawing/2014/main" id="{C05FB2E2-758E-47E3-865B-62576DDA7C45}"/>
                </a:ext>
              </a:extLst>
            </p:cNvPr>
            <p:cNvSpPr/>
            <p:nvPr/>
          </p:nvSpPr>
          <p:spPr>
            <a:xfrm>
              <a:off x="7235992" y="5839182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8" name="Forme libre : forme 2427">
              <a:extLst>
                <a:ext uri="{FF2B5EF4-FFF2-40B4-BE49-F238E27FC236}">
                  <a16:creationId xmlns:a16="http://schemas.microsoft.com/office/drawing/2014/main" id="{C51D4887-3F71-4D13-8ADA-F06565D2C62C}"/>
                </a:ext>
              </a:extLst>
            </p:cNvPr>
            <p:cNvSpPr/>
            <p:nvPr/>
          </p:nvSpPr>
          <p:spPr>
            <a:xfrm>
              <a:off x="7235992" y="583746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29" name="Forme libre : forme 2428">
              <a:extLst>
                <a:ext uri="{FF2B5EF4-FFF2-40B4-BE49-F238E27FC236}">
                  <a16:creationId xmlns:a16="http://schemas.microsoft.com/office/drawing/2014/main" id="{9D06FF2B-DDCA-449D-A755-7B506D3B298C}"/>
                </a:ext>
              </a:extLst>
            </p:cNvPr>
            <p:cNvSpPr/>
            <p:nvPr/>
          </p:nvSpPr>
          <p:spPr>
            <a:xfrm>
              <a:off x="7570414" y="39882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0" name="Forme libre : forme 2429">
              <a:extLst>
                <a:ext uri="{FF2B5EF4-FFF2-40B4-BE49-F238E27FC236}">
                  <a16:creationId xmlns:a16="http://schemas.microsoft.com/office/drawing/2014/main" id="{F9A58E83-F97B-46F8-B8E3-0027E8D065B7}"/>
                </a:ext>
              </a:extLst>
            </p:cNvPr>
            <p:cNvSpPr/>
            <p:nvPr/>
          </p:nvSpPr>
          <p:spPr>
            <a:xfrm>
              <a:off x="7570414" y="39865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1" name="Forme libre : forme 2430">
              <a:extLst>
                <a:ext uri="{FF2B5EF4-FFF2-40B4-BE49-F238E27FC236}">
                  <a16:creationId xmlns:a16="http://schemas.microsoft.com/office/drawing/2014/main" id="{FF4F200D-5309-466E-B20E-F7EB860E294E}"/>
                </a:ext>
              </a:extLst>
            </p:cNvPr>
            <p:cNvSpPr/>
            <p:nvPr/>
          </p:nvSpPr>
          <p:spPr>
            <a:xfrm>
              <a:off x="10416199" y="5203960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2" name="Forme libre : forme 2431">
              <a:extLst>
                <a:ext uri="{FF2B5EF4-FFF2-40B4-BE49-F238E27FC236}">
                  <a16:creationId xmlns:a16="http://schemas.microsoft.com/office/drawing/2014/main" id="{67E4C17A-ED26-40EB-BB44-B68EDEB7037F}"/>
                </a:ext>
              </a:extLst>
            </p:cNvPr>
            <p:cNvSpPr/>
            <p:nvPr/>
          </p:nvSpPr>
          <p:spPr>
            <a:xfrm>
              <a:off x="10416199" y="520224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3" name="Forme libre : forme 2432">
              <a:extLst>
                <a:ext uri="{FF2B5EF4-FFF2-40B4-BE49-F238E27FC236}">
                  <a16:creationId xmlns:a16="http://schemas.microsoft.com/office/drawing/2014/main" id="{B04B081B-8E75-437C-BFAD-A4D311AFC79C}"/>
                </a:ext>
              </a:extLst>
            </p:cNvPr>
            <p:cNvSpPr/>
            <p:nvPr/>
          </p:nvSpPr>
          <p:spPr>
            <a:xfrm>
              <a:off x="5590357" y="55420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4" name="Forme libre : forme 2433">
              <a:extLst>
                <a:ext uri="{FF2B5EF4-FFF2-40B4-BE49-F238E27FC236}">
                  <a16:creationId xmlns:a16="http://schemas.microsoft.com/office/drawing/2014/main" id="{00C000BE-BD9B-43F3-9211-B75CE086ACE9}"/>
                </a:ext>
              </a:extLst>
            </p:cNvPr>
            <p:cNvSpPr/>
            <p:nvPr/>
          </p:nvSpPr>
          <p:spPr>
            <a:xfrm>
              <a:off x="5590357" y="55402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5" name="Forme libre : forme 2434">
              <a:extLst>
                <a:ext uri="{FF2B5EF4-FFF2-40B4-BE49-F238E27FC236}">
                  <a16:creationId xmlns:a16="http://schemas.microsoft.com/office/drawing/2014/main" id="{BAC31D34-7887-453E-AA74-1CDE4AA7DA15}"/>
                </a:ext>
              </a:extLst>
            </p:cNvPr>
            <p:cNvSpPr/>
            <p:nvPr/>
          </p:nvSpPr>
          <p:spPr>
            <a:xfrm>
              <a:off x="8823619" y="5526857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6" name="Forme libre : forme 2435">
              <a:extLst>
                <a:ext uri="{FF2B5EF4-FFF2-40B4-BE49-F238E27FC236}">
                  <a16:creationId xmlns:a16="http://schemas.microsoft.com/office/drawing/2014/main" id="{B2944660-659C-4637-8E8A-971284E76D93}"/>
                </a:ext>
              </a:extLst>
            </p:cNvPr>
            <p:cNvSpPr/>
            <p:nvPr/>
          </p:nvSpPr>
          <p:spPr>
            <a:xfrm>
              <a:off x="8823619" y="552514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7" name="Forme libre : forme 2436">
              <a:extLst>
                <a:ext uri="{FF2B5EF4-FFF2-40B4-BE49-F238E27FC236}">
                  <a16:creationId xmlns:a16="http://schemas.microsoft.com/office/drawing/2014/main" id="{9121CBDA-75AF-4DD0-9D47-85BA589E21BB}"/>
                </a:ext>
              </a:extLst>
            </p:cNvPr>
            <p:cNvSpPr/>
            <p:nvPr/>
          </p:nvSpPr>
          <p:spPr>
            <a:xfrm>
              <a:off x="9890990" y="52582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8" name="Forme libre : forme 2437">
              <a:extLst>
                <a:ext uri="{FF2B5EF4-FFF2-40B4-BE49-F238E27FC236}">
                  <a16:creationId xmlns:a16="http://schemas.microsoft.com/office/drawing/2014/main" id="{B8B5A3C3-8C6B-4C61-8E2F-403FEA4E0CF6}"/>
                </a:ext>
              </a:extLst>
            </p:cNvPr>
            <p:cNvSpPr/>
            <p:nvPr/>
          </p:nvSpPr>
          <p:spPr>
            <a:xfrm>
              <a:off x="9890990" y="52565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39" name="Forme libre : forme 2438">
              <a:extLst>
                <a:ext uri="{FF2B5EF4-FFF2-40B4-BE49-F238E27FC236}">
                  <a16:creationId xmlns:a16="http://schemas.microsoft.com/office/drawing/2014/main" id="{F5D29B0E-2161-461A-86A6-43D4EF28C360}"/>
                </a:ext>
              </a:extLst>
            </p:cNvPr>
            <p:cNvSpPr/>
            <p:nvPr/>
          </p:nvSpPr>
          <p:spPr>
            <a:xfrm>
              <a:off x="10710617" y="503251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0" name="Forme libre : forme 2439">
              <a:extLst>
                <a:ext uri="{FF2B5EF4-FFF2-40B4-BE49-F238E27FC236}">
                  <a16:creationId xmlns:a16="http://schemas.microsoft.com/office/drawing/2014/main" id="{D9B875A4-E314-4CA8-87C5-82819132F991}"/>
                </a:ext>
              </a:extLst>
            </p:cNvPr>
            <p:cNvSpPr/>
            <p:nvPr/>
          </p:nvSpPr>
          <p:spPr>
            <a:xfrm>
              <a:off x="10710617" y="503079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1" name="Forme libre : forme 2440">
              <a:extLst>
                <a:ext uri="{FF2B5EF4-FFF2-40B4-BE49-F238E27FC236}">
                  <a16:creationId xmlns:a16="http://schemas.microsoft.com/office/drawing/2014/main" id="{BA5CE06C-C6D8-4A63-86C7-F1FE456F49A9}"/>
                </a:ext>
              </a:extLst>
            </p:cNvPr>
            <p:cNvSpPr/>
            <p:nvPr/>
          </p:nvSpPr>
          <p:spPr>
            <a:xfrm>
              <a:off x="10764052" y="49443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2" name="Forme libre : forme 2441">
              <a:extLst>
                <a:ext uri="{FF2B5EF4-FFF2-40B4-BE49-F238E27FC236}">
                  <a16:creationId xmlns:a16="http://schemas.microsoft.com/office/drawing/2014/main" id="{8F6E71EC-9BFF-460C-8DBA-2C75E0095E57}"/>
                </a:ext>
              </a:extLst>
            </p:cNvPr>
            <p:cNvSpPr/>
            <p:nvPr/>
          </p:nvSpPr>
          <p:spPr>
            <a:xfrm>
              <a:off x="10764052" y="49425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3" name="Forme libre : forme 2442">
              <a:extLst>
                <a:ext uri="{FF2B5EF4-FFF2-40B4-BE49-F238E27FC236}">
                  <a16:creationId xmlns:a16="http://schemas.microsoft.com/office/drawing/2014/main" id="{87E7E1D6-EC92-41F0-84E4-7ED108AD7E18}"/>
                </a:ext>
              </a:extLst>
            </p:cNvPr>
            <p:cNvSpPr/>
            <p:nvPr/>
          </p:nvSpPr>
          <p:spPr>
            <a:xfrm>
              <a:off x="6130330" y="569030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4" name="Forme libre : forme 2443">
              <a:extLst>
                <a:ext uri="{FF2B5EF4-FFF2-40B4-BE49-F238E27FC236}">
                  <a16:creationId xmlns:a16="http://schemas.microsoft.com/office/drawing/2014/main" id="{B81FEF55-FBDF-420B-8973-CAFCA6F8C5C6}"/>
                </a:ext>
              </a:extLst>
            </p:cNvPr>
            <p:cNvSpPr/>
            <p:nvPr/>
          </p:nvSpPr>
          <p:spPr>
            <a:xfrm>
              <a:off x="6130330" y="56886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5" name="Forme libre : forme 2444">
              <a:extLst>
                <a:ext uri="{FF2B5EF4-FFF2-40B4-BE49-F238E27FC236}">
                  <a16:creationId xmlns:a16="http://schemas.microsoft.com/office/drawing/2014/main" id="{9044716D-2E7A-4DD8-9BD1-1E21643FCBC0}"/>
                </a:ext>
              </a:extLst>
            </p:cNvPr>
            <p:cNvSpPr/>
            <p:nvPr/>
          </p:nvSpPr>
          <p:spPr>
            <a:xfrm>
              <a:off x="8619022" y="604406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6" name="Forme libre : forme 2445">
              <a:extLst>
                <a:ext uri="{FF2B5EF4-FFF2-40B4-BE49-F238E27FC236}">
                  <a16:creationId xmlns:a16="http://schemas.microsoft.com/office/drawing/2014/main" id="{894C0673-D7AD-4DA3-8562-256DA62AF0E3}"/>
                </a:ext>
              </a:extLst>
            </p:cNvPr>
            <p:cNvSpPr/>
            <p:nvPr/>
          </p:nvSpPr>
          <p:spPr>
            <a:xfrm>
              <a:off x="8619022" y="60423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7" name="Forme libre : forme 2446">
              <a:extLst>
                <a:ext uri="{FF2B5EF4-FFF2-40B4-BE49-F238E27FC236}">
                  <a16:creationId xmlns:a16="http://schemas.microsoft.com/office/drawing/2014/main" id="{C21A949D-BC86-42BC-96BE-6E89262B6254}"/>
                </a:ext>
              </a:extLst>
            </p:cNvPr>
            <p:cNvSpPr/>
            <p:nvPr/>
          </p:nvSpPr>
          <p:spPr>
            <a:xfrm>
              <a:off x="9998242" y="32280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8" name="Forme libre : forme 2447">
              <a:extLst>
                <a:ext uri="{FF2B5EF4-FFF2-40B4-BE49-F238E27FC236}">
                  <a16:creationId xmlns:a16="http://schemas.microsoft.com/office/drawing/2014/main" id="{927C9D87-3AD4-4002-A9FA-51E2D278E9BC}"/>
                </a:ext>
              </a:extLst>
            </p:cNvPr>
            <p:cNvSpPr/>
            <p:nvPr/>
          </p:nvSpPr>
          <p:spPr>
            <a:xfrm>
              <a:off x="9998242" y="32263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49" name="Forme libre : forme 2448">
              <a:extLst>
                <a:ext uri="{FF2B5EF4-FFF2-40B4-BE49-F238E27FC236}">
                  <a16:creationId xmlns:a16="http://schemas.microsoft.com/office/drawing/2014/main" id="{F79115D3-DD89-410E-AB33-74FED0E9A855}"/>
                </a:ext>
              </a:extLst>
            </p:cNvPr>
            <p:cNvSpPr/>
            <p:nvPr/>
          </p:nvSpPr>
          <p:spPr>
            <a:xfrm>
              <a:off x="7200844" y="53380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0" name="Forme libre : forme 2449">
              <a:extLst>
                <a:ext uri="{FF2B5EF4-FFF2-40B4-BE49-F238E27FC236}">
                  <a16:creationId xmlns:a16="http://schemas.microsoft.com/office/drawing/2014/main" id="{663F989B-41B7-424C-B69D-AFA3BF6918D3}"/>
                </a:ext>
              </a:extLst>
            </p:cNvPr>
            <p:cNvSpPr/>
            <p:nvPr/>
          </p:nvSpPr>
          <p:spPr>
            <a:xfrm>
              <a:off x="7200844" y="53363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1" name="Forme libre : forme 2450">
              <a:extLst>
                <a:ext uri="{FF2B5EF4-FFF2-40B4-BE49-F238E27FC236}">
                  <a16:creationId xmlns:a16="http://schemas.microsoft.com/office/drawing/2014/main" id="{E2F7DD3E-43AD-4889-A539-DD805F3B3662}"/>
                </a:ext>
              </a:extLst>
            </p:cNvPr>
            <p:cNvSpPr/>
            <p:nvPr/>
          </p:nvSpPr>
          <p:spPr>
            <a:xfrm>
              <a:off x="9355780" y="52759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2" name="Forme libre : forme 2451">
              <a:extLst>
                <a:ext uri="{FF2B5EF4-FFF2-40B4-BE49-F238E27FC236}">
                  <a16:creationId xmlns:a16="http://schemas.microsoft.com/office/drawing/2014/main" id="{48E5948A-5FD4-4BE1-9A97-5ECAD83E8BF1}"/>
                </a:ext>
              </a:extLst>
            </p:cNvPr>
            <p:cNvSpPr/>
            <p:nvPr/>
          </p:nvSpPr>
          <p:spPr>
            <a:xfrm>
              <a:off x="9355780" y="52742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3" name="Forme libre : forme 2452">
              <a:extLst>
                <a:ext uri="{FF2B5EF4-FFF2-40B4-BE49-F238E27FC236}">
                  <a16:creationId xmlns:a16="http://schemas.microsoft.com/office/drawing/2014/main" id="{C3EE1E82-F5F7-4EA1-B2C1-D48992885AF5}"/>
                </a:ext>
              </a:extLst>
            </p:cNvPr>
            <p:cNvSpPr/>
            <p:nvPr/>
          </p:nvSpPr>
          <p:spPr>
            <a:xfrm>
              <a:off x="7979132" y="687378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4" name="Forme libre : forme 2453">
              <a:extLst>
                <a:ext uri="{FF2B5EF4-FFF2-40B4-BE49-F238E27FC236}">
                  <a16:creationId xmlns:a16="http://schemas.microsoft.com/office/drawing/2014/main" id="{6EE14100-0101-49BB-8032-A76614551314}"/>
                </a:ext>
              </a:extLst>
            </p:cNvPr>
            <p:cNvSpPr/>
            <p:nvPr/>
          </p:nvSpPr>
          <p:spPr>
            <a:xfrm>
              <a:off x="7979132" y="68720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5" name="Forme libre : forme 2454">
              <a:extLst>
                <a:ext uri="{FF2B5EF4-FFF2-40B4-BE49-F238E27FC236}">
                  <a16:creationId xmlns:a16="http://schemas.microsoft.com/office/drawing/2014/main" id="{6656E607-4BE8-4557-80F6-D75353729A02}"/>
                </a:ext>
              </a:extLst>
            </p:cNvPr>
            <p:cNvSpPr/>
            <p:nvPr/>
          </p:nvSpPr>
          <p:spPr>
            <a:xfrm>
              <a:off x="5979930" y="4455961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6" name="Forme libre : forme 2455">
              <a:extLst>
                <a:ext uri="{FF2B5EF4-FFF2-40B4-BE49-F238E27FC236}">
                  <a16:creationId xmlns:a16="http://schemas.microsoft.com/office/drawing/2014/main" id="{47FC6507-74C5-4674-AB58-AF229D50B91F}"/>
                </a:ext>
              </a:extLst>
            </p:cNvPr>
            <p:cNvSpPr/>
            <p:nvPr/>
          </p:nvSpPr>
          <p:spPr>
            <a:xfrm>
              <a:off x="5979930" y="445424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7" name="Forme libre : forme 2456">
              <a:extLst>
                <a:ext uri="{FF2B5EF4-FFF2-40B4-BE49-F238E27FC236}">
                  <a16:creationId xmlns:a16="http://schemas.microsoft.com/office/drawing/2014/main" id="{106001A1-DA15-483A-8700-22B4B7372ACB}"/>
                </a:ext>
              </a:extLst>
            </p:cNvPr>
            <p:cNvSpPr/>
            <p:nvPr/>
          </p:nvSpPr>
          <p:spPr>
            <a:xfrm>
              <a:off x="8381277" y="597615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8" name="Forme libre : forme 2457">
              <a:extLst>
                <a:ext uri="{FF2B5EF4-FFF2-40B4-BE49-F238E27FC236}">
                  <a16:creationId xmlns:a16="http://schemas.microsoft.com/office/drawing/2014/main" id="{72016AC4-5F48-4BE8-84E2-673F83CE7748}"/>
                </a:ext>
              </a:extLst>
            </p:cNvPr>
            <p:cNvSpPr/>
            <p:nvPr/>
          </p:nvSpPr>
          <p:spPr>
            <a:xfrm>
              <a:off x="8381277" y="59744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59" name="Forme libre : forme 2458">
              <a:extLst>
                <a:ext uri="{FF2B5EF4-FFF2-40B4-BE49-F238E27FC236}">
                  <a16:creationId xmlns:a16="http://schemas.microsoft.com/office/drawing/2014/main" id="{3F3935DE-93D6-47F6-8D34-F084FA156D96}"/>
                </a:ext>
              </a:extLst>
            </p:cNvPr>
            <p:cNvSpPr/>
            <p:nvPr/>
          </p:nvSpPr>
          <p:spPr>
            <a:xfrm>
              <a:off x="9297487" y="559086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0" name="Forme libre : forme 2459">
              <a:extLst>
                <a:ext uri="{FF2B5EF4-FFF2-40B4-BE49-F238E27FC236}">
                  <a16:creationId xmlns:a16="http://schemas.microsoft.com/office/drawing/2014/main" id="{850302CE-35B9-4FBE-8EE2-F426718A4B79}"/>
                </a:ext>
              </a:extLst>
            </p:cNvPr>
            <p:cNvSpPr/>
            <p:nvPr/>
          </p:nvSpPr>
          <p:spPr>
            <a:xfrm>
              <a:off x="9297487" y="55891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1" name="Forme libre : forme 2460">
              <a:extLst>
                <a:ext uri="{FF2B5EF4-FFF2-40B4-BE49-F238E27FC236}">
                  <a16:creationId xmlns:a16="http://schemas.microsoft.com/office/drawing/2014/main" id="{04B2662E-CF4D-4A59-BD1D-E53304EC012D}"/>
                </a:ext>
              </a:extLst>
            </p:cNvPr>
            <p:cNvSpPr/>
            <p:nvPr/>
          </p:nvSpPr>
          <p:spPr>
            <a:xfrm>
              <a:off x="10967601" y="48419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2" name="Forme libre : forme 2461">
              <a:extLst>
                <a:ext uri="{FF2B5EF4-FFF2-40B4-BE49-F238E27FC236}">
                  <a16:creationId xmlns:a16="http://schemas.microsoft.com/office/drawing/2014/main" id="{1FDB65EE-74C4-4EF5-A20F-2D54321C77D8}"/>
                </a:ext>
              </a:extLst>
            </p:cNvPr>
            <p:cNvSpPr/>
            <p:nvPr/>
          </p:nvSpPr>
          <p:spPr>
            <a:xfrm>
              <a:off x="10967601" y="48402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3" name="Forme libre : forme 2462">
              <a:extLst>
                <a:ext uri="{FF2B5EF4-FFF2-40B4-BE49-F238E27FC236}">
                  <a16:creationId xmlns:a16="http://schemas.microsoft.com/office/drawing/2014/main" id="{E97FF45B-AE6D-4105-BFBE-6A073A951962}"/>
                </a:ext>
              </a:extLst>
            </p:cNvPr>
            <p:cNvSpPr/>
            <p:nvPr/>
          </p:nvSpPr>
          <p:spPr>
            <a:xfrm>
              <a:off x="8781804" y="58389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4" name="Forme libre : forme 2463">
              <a:extLst>
                <a:ext uri="{FF2B5EF4-FFF2-40B4-BE49-F238E27FC236}">
                  <a16:creationId xmlns:a16="http://schemas.microsoft.com/office/drawing/2014/main" id="{29B75627-F07B-446A-B838-AFA6D96C20EC}"/>
                </a:ext>
              </a:extLst>
            </p:cNvPr>
            <p:cNvSpPr/>
            <p:nvPr/>
          </p:nvSpPr>
          <p:spPr>
            <a:xfrm>
              <a:off x="8781804" y="58372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5" name="Forme libre : forme 2464">
              <a:extLst>
                <a:ext uri="{FF2B5EF4-FFF2-40B4-BE49-F238E27FC236}">
                  <a16:creationId xmlns:a16="http://schemas.microsoft.com/office/drawing/2014/main" id="{A9DFA7FC-37CF-4871-9FAA-ED621FEA226C}"/>
                </a:ext>
              </a:extLst>
            </p:cNvPr>
            <p:cNvSpPr/>
            <p:nvPr/>
          </p:nvSpPr>
          <p:spPr>
            <a:xfrm>
              <a:off x="7440874" y="531749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6" name="Forme libre : forme 2465">
              <a:extLst>
                <a:ext uri="{FF2B5EF4-FFF2-40B4-BE49-F238E27FC236}">
                  <a16:creationId xmlns:a16="http://schemas.microsoft.com/office/drawing/2014/main" id="{C3E0AE0F-1624-4433-A60B-1C855D7644D1}"/>
                </a:ext>
              </a:extLst>
            </p:cNvPr>
            <p:cNvSpPr/>
            <p:nvPr/>
          </p:nvSpPr>
          <p:spPr>
            <a:xfrm>
              <a:off x="7440874" y="53157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7" name="Forme libre : forme 2466">
              <a:extLst>
                <a:ext uri="{FF2B5EF4-FFF2-40B4-BE49-F238E27FC236}">
                  <a16:creationId xmlns:a16="http://schemas.microsoft.com/office/drawing/2014/main" id="{02B2796C-799A-4105-963B-E8062435B476}"/>
                </a:ext>
              </a:extLst>
            </p:cNvPr>
            <p:cNvSpPr/>
            <p:nvPr/>
          </p:nvSpPr>
          <p:spPr>
            <a:xfrm>
              <a:off x="5524349" y="569868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8" name="Forme libre : forme 2467">
              <a:extLst>
                <a:ext uri="{FF2B5EF4-FFF2-40B4-BE49-F238E27FC236}">
                  <a16:creationId xmlns:a16="http://schemas.microsoft.com/office/drawing/2014/main" id="{58B40C30-DC66-46E7-8B88-6710A0EE2582}"/>
                </a:ext>
              </a:extLst>
            </p:cNvPr>
            <p:cNvSpPr/>
            <p:nvPr/>
          </p:nvSpPr>
          <p:spPr>
            <a:xfrm>
              <a:off x="5524349" y="569697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69" name="Forme libre : forme 2468">
              <a:extLst>
                <a:ext uri="{FF2B5EF4-FFF2-40B4-BE49-F238E27FC236}">
                  <a16:creationId xmlns:a16="http://schemas.microsoft.com/office/drawing/2014/main" id="{E9EAD139-FA13-4204-80D7-01071AE4208F}"/>
                </a:ext>
              </a:extLst>
            </p:cNvPr>
            <p:cNvSpPr/>
            <p:nvPr/>
          </p:nvSpPr>
          <p:spPr>
            <a:xfrm>
              <a:off x="5819910" y="476561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0" name="Forme libre : forme 2469">
              <a:extLst>
                <a:ext uri="{FF2B5EF4-FFF2-40B4-BE49-F238E27FC236}">
                  <a16:creationId xmlns:a16="http://schemas.microsoft.com/office/drawing/2014/main" id="{01CE1B34-867F-4358-A54F-B00DED16FF54}"/>
                </a:ext>
              </a:extLst>
            </p:cNvPr>
            <p:cNvSpPr/>
            <p:nvPr/>
          </p:nvSpPr>
          <p:spPr>
            <a:xfrm>
              <a:off x="5819910" y="47639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1" name="Forme libre : forme 2470">
              <a:extLst>
                <a:ext uri="{FF2B5EF4-FFF2-40B4-BE49-F238E27FC236}">
                  <a16:creationId xmlns:a16="http://schemas.microsoft.com/office/drawing/2014/main" id="{37100786-C992-4A37-91A6-32C2AC266242}"/>
                </a:ext>
              </a:extLst>
            </p:cNvPr>
            <p:cNvSpPr/>
            <p:nvPr/>
          </p:nvSpPr>
          <p:spPr>
            <a:xfrm>
              <a:off x="3375700" y="599234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2" name="Forme libre : forme 2471">
              <a:extLst>
                <a:ext uri="{FF2B5EF4-FFF2-40B4-BE49-F238E27FC236}">
                  <a16:creationId xmlns:a16="http://schemas.microsoft.com/office/drawing/2014/main" id="{4D0CAF3F-AF1C-42CC-8683-B4EAD78C14D8}"/>
                </a:ext>
              </a:extLst>
            </p:cNvPr>
            <p:cNvSpPr/>
            <p:nvPr/>
          </p:nvSpPr>
          <p:spPr>
            <a:xfrm>
              <a:off x="3375700" y="59906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3" name="Forme libre : forme 2472">
              <a:extLst>
                <a:ext uri="{FF2B5EF4-FFF2-40B4-BE49-F238E27FC236}">
                  <a16:creationId xmlns:a16="http://schemas.microsoft.com/office/drawing/2014/main" id="{7AE929A6-6B61-41DC-A454-1F5D3AC41CAA}"/>
                </a:ext>
              </a:extLst>
            </p:cNvPr>
            <p:cNvSpPr/>
            <p:nvPr/>
          </p:nvSpPr>
          <p:spPr>
            <a:xfrm>
              <a:off x="7783394" y="39689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4" name="Forme libre : forme 2473">
              <a:extLst>
                <a:ext uri="{FF2B5EF4-FFF2-40B4-BE49-F238E27FC236}">
                  <a16:creationId xmlns:a16="http://schemas.microsoft.com/office/drawing/2014/main" id="{5362FCDF-59A9-4544-A19E-115D824328AB}"/>
                </a:ext>
              </a:extLst>
            </p:cNvPr>
            <p:cNvSpPr/>
            <p:nvPr/>
          </p:nvSpPr>
          <p:spPr>
            <a:xfrm>
              <a:off x="7783394" y="39673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5" name="Forme libre : forme 2474">
              <a:extLst>
                <a:ext uri="{FF2B5EF4-FFF2-40B4-BE49-F238E27FC236}">
                  <a16:creationId xmlns:a16="http://schemas.microsoft.com/office/drawing/2014/main" id="{30ECA134-0FEC-41A6-B926-BBFD10E50905}"/>
                </a:ext>
              </a:extLst>
            </p:cNvPr>
            <p:cNvSpPr/>
            <p:nvPr/>
          </p:nvSpPr>
          <p:spPr>
            <a:xfrm>
              <a:off x="7805015" y="38910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6" name="Forme libre : forme 2475">
              <a:extLst>
                <a:ext uri="{FF2B5EF4-FFF2-40B4-BE49-F238E27FC236}">
                  <a16:creationId xmlns:a16="http://schemas.microsoft.com/office/drawing/2014/main" id="{D669E656-D5F2-44FA-BBF2-199A7874AD55}"/>
                </a:ext>
              </a:extLst>
            </p:cNvPr>
            <p:cNvSpPr/>
            <p:nvPr/>
          </p:nvSpPr>
          <p:spPr>
            <a:xfrm>
              <a:off x="7805015" y="38893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7" name="Forme libre : forme 2476">
              <a:extLst>
                <a:ext uri="{FF2B5EF4-FFF2-40B4-BE49-F238E27FC236}">
                  <a16:creationId xmlns:a16="http://schemas.microsoft.com/office/drawing/2014/main" id="{23C5AE34-2FE3-4C60-903F-FAAFBB68CA1F}"/>
                </a:ext>
              </a:extLst>
            </p:cNvPr>
            <p:cNvSpPr/>
            <p:nvPr/>
          </p:nvSpPr>
          <p:spPr>
            <a:xfrm>
              <a:off x="8332224" y="65485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8" name="Forme libre : forme 2477">
              <a:extLst>
                <a:ext uri="{FF2B5EF4-FFF2-40B4-BE49-F238E27FC236}">
                  <a16:creationId xmlns:a16="http://schemas.microsoft.com/office/drawing/2014/main" id="{099D212F-EB11-4E46-B122-2BCF718E8DE9}"/>
                </a:ext>
              </a:extLst>
            </p:cNvPr>
            <p:cNvSpPr/>
            <p:nvPr/>
          </p:nvSpPr>
          <p:spPr>
            <a:xfrm>
              <a:off x="8332224" y="65467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79" name="Forme libre : forme 2478">
              <a:extLst>
                <a:ext uri="{FF2B5EF4-FFF2-40B4-BE49-F238E27FC236}">
                  <a16:creationId xmlns:a16="http://schemas.microsoft.com/office/drawing/2014/main" id="{E3625BE2-8974-47DE-A460-5EAB185572D3}"/>
                </a:ext>
              </a:extLst>
            </p:cNvPr>
            <p:cNvSpPr/>
            <p:nvPr/>
          </p:nvSpPr>
          <p:spPr>
            <a:xfrm>
              <a:off x="11784370" y="43396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0" name="Forme libre : forme 2479">
              <a:extLst>
                <a:ext uri="{FF2B5EF4-FFF2-40B4-BE49-F238E27FC236}">
                  <a16:creationId xmlns:a16="http://schemas.microsoft.com/office/drawing/2014/main" id="{BEBE09B5-DF12-49EA-91A3-DDB74B27693A}"/>
                </a:ext>
              </a:extLst>
            </p:cNvPr>
            <p:cNvSpPr/>
            <p:nvPr/>
          </p:nvSpPr>
          <p:spPr>
            <a:xfrm>
              <a:off x="11784370" y="433794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1" name="Forme libre : forme 2480">
              <a:extLst>
                <a:ext uri="{FF2B5EF4-FFF2-40B4-BE49-F238E27FC236}">
                  <a16:creationId xmlns:a16="http://schemas.microsoft.com/office/drawing/2014/main" id="{13FA3737-8B0E-40E0-9F4B-3C54BCE06F50}"/>
                </a:ext>
              </a:extLst>
            </p:cNvPr>
            <p:cNvSpPr/>
            <p:nvPr/>
          </p:nvSpPr>
          <p:spPr>
            <a:xfrm>
              <a:off x="4121126" y="512690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2" name="Forme libre : forme 2481">
              <a:extLst>
                <a:ext uri="{FF2B5EF4-FFF2-40B4-BE49-F238E27FC236}">
                  <a16:creationId xmlns:a16="http://schemas.microsoft.com/office/drawing/2014/main" id="{746D3FE8-32A7-4C8B-B731-6B1E1156B603}"/>
                </a:ext>
              </a:extLst>
            </p:cNvPr>
            <p:cNvSpPr/>
            <p:nvPr/>
          </p:nvSpPr>
          <p:spPr>
            <a:xfrm>
              <a:off x="4121126" y="51251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3" name="Forme libre : forme 2482">
              <a:extLst>
                <a:ext uri="{FF2B5EF4-FFF2-40B4-BE49-F238E27FC236}">
                  <a16:creationId xmlns:a16="http://schemas.microsoft.com/office/drawing/2014/main" id="{27934754-EBB1-43CD-B89F-358CD95D97DC}"/>
                </a:ext>
              </a:extLst>
            </p:cNvPr>
            <p:cNvSpPr/>
            <p:nvPr/>
          </p:nvSpPr>
          <p:spPr>
            <a:xfrm>
              <a:off x="5748091" y="474599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4" name="Forme libre : forme 2483">
              <a:extLst>
                <a:ext uri="{FF2B5EF4-FFF2-40B4-BE49-F238E27FC236}">
                  <a16:creationId xmlns:a16="http://schemas.microsoft.com/office/drawing/2014/main" id="{3E33F45E-0A5A-41BB-9065-AA0DE65028FA}"/>
                </a:ext>
              </a:extLst>
            </p:cNvPr>
            <p:cNvSpPr/>
            <p:nvPr/>
          </p:nvSpPr>
          <p:spPr>
            <a:xfrm>
              <a:off x="5748091" y="474428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5" name="Forme libre : forme 2484">
              <a:extLst>
                <a:ext uri="{FF2B5EF4-FFF2-40B4-BE49-F238E27FC236}">
                  <a16:creationId xmlns:a16="http://schemas.microsoft.com/office/drawing/2014/main" id="{5683594D-FC5F-4551-9F95-6C28AB5C6A8C}"/>
                </a:ext>
              </a:extLst>
            </p:cNvPr>
            <p:cNvSpPr/>
            <p:nvPr/>
          </p:nvSpPr>
          <p:spPr>
            <a:xfrm>
              <a:off x="3484761" y="584765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6" name="Forme libre : forme 2485">
              <a:extLst>
                <a:ext uri="{FF2B5EF4-FFF2-40B4-BE49-F238E27FC236}">
                  <a16:creationId xmlns:a16="http://schemas.microsoft.com/office/drawing/2014/main" id="{40448163-5793-4547-83C7-AFB9011CD5A8}"/>
                </a:ext>
              </a:extLst>
            </p:cNvPr>
            <p:cNvSpPr/>
            <p:nvPr/>
          </p:nvSpPr>
          <p:spPr>
            <a:xfrm>
              <a:off x="3484761" y="58459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7" name="Forme libre : forme 2486">
              <a:extLst>
                <a:ext uri="{FF2B5EF4-FFF2-40B4-BE49-F238E27FC236}">
                  <a16:creationId xmlns:a16="http://schemas.microsoft.com/office/drawing/2014/main" id="{D9B17DF2-AE23-4906-988B-01DADB384F21}"/>
                </a:ext>
              </a:extLst>
            </p:cNvPr>
            <p:cNvSpPr/>
            <p:nvPr/>
          </p:nvSpPr>
          <p:spPr>
            <a:xfrm>
              <a:off x="11528528" y="43291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8" name="Forme libre : forme 2487">
              <a:extLst>
                <a:ext uri="{FF2B5EF4-FFF2-40B4-BE49-F238E27FC236}">
                  <a16:creationId xmlns:a16="http://schemas.microsoft.com/office/drawing/2014/main" id="{94CCBF2E-9C7A-4713-8943-B2CDD48C9719}"/>
                </a:ext>
              </a:extLst>
            </p:cNvPr>
            <p:cNvSpPr/>
            <p:nvPr/>
          </p:nvSpPr>
          <p:spPr>
            <a:xfrm>
              <a:off x="11528528" y="43274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89" name="Forme libre : forme 2488">
              <a:extLst>
                <a:ext uri="{FF2B5EF4-FFF2-40B4-BE49-F238E27FC236}">
                  <a16:creationId xmlns:a16="http://schemas.microsoft.com/office/drawing/2014/main" id="{B8AF79AA-510D-4622-82E5-37EDB33DFFB6}"/>
                </a:ext>
              </a:extLst>
            </p:cNvPr>
            <p:cNvSpPr/>
            <p:nvPr/>
          </p:nvSpPr>
          <p:spPr>
            <a:xfrm>
              <a:off x="8443190" y="7071527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0" name="Forme libre : forme 2489">
              <a:extLst>
                <a:ext uri="{FF2B5EF4-FFF2-40B4-BE49-F238E27FC236}">
                  <a16:creationId xmlns:a16="http://schemas.microsoft.com/office/drawing/2014/main" id="{FB3D5DF9-13B3-4D4B-BA74-26ECDCDE98EC}"/>
                </a:ext>
              </a:extLst>
            </p:cNvPr>
            <p:cNvSpPr/>
            <p:nvPr/>
          </p:nvSpPr>
          <p:spPr>
            <a:xfrm>
              <a:off x="8443190" y="706981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1" name="Forme libre : forme 2490">
              <a:extLst>
                <a:ext uri="{FF2B5EF4-FFF2-40B4-BE49-F238E27FC236}">
                  <a16:creationId xmlns:a16="http://schemas.microsoft.com/office/drawing/2014/main" id="{B596C5EE-5600-4DB2-9566-57244D43E18A}"/>
                </a:ext>
              </a:extLst>
            </p:cNvPr>
            <p:cNvSpPr/>
            <p:nvPr/>
          </p:nvSpPr>
          <p:spPr>
            <a:xfrm>
              <a:off x="3201487" y="60204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2" name="Forme libre : forme 2491">
              <a:extLst>
                <a:ext uri="{FF2B5EF4-FFF2-40B4-BE49-F238E27FC236}">
                  <a16:creationId xmlns:a16="http://schemas.microsoft.com/office/drawing/2014/main" id="{3CA4B136-7D27-4353-90E0-A4C47EC13A8F}"/>
                </a:ext>
              </a:extLst>
            </p:cNvPr>
            <p:cNvSpPr/>
            <p:nvPr/>
          </p:nvSpPr>
          <p:spPr>
            <a:xfrm>
              <a:off x="3201487" y="60187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3" name="Forme libre : forme 2492">
              <a:extLst>
                <a:ext uri="{FF2B5EF4-FFF2-40B4-BE49-F238E27FC236}">
                  <a16:creationId xmlns:a16="http://schemas.microsoft.com/office/drawing/2014/main" id="{B77D33C0-0265-4362-9066-7A82A5208F5E}"/>
                </a:ext>
              </a:extLst>
            </p:cNvPr>
            <p:cNvSpPr/>
            <p:nvPr/>
          </p:nvSpPr>
          <p:spPr>
            <a:xfrm>
              <a:off x="3341695" y="582984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4" name="Forme libre : forme 2493">
              <a:extLst>
                <a:ext uri="{FF2B5EF4-FFF2-40B4-BE49-F238E27FC236}">
                  <a16:creationId xmlns:a16="http://schemas.microsoft.com/office/drawing/2014/main" id="{D8018CAC-7708-40F3-8883-FEE1A6AEA9FA}"/>
                </a:ext>
              </a:extLst>
            </p:cNvPr>
            <p:cNvSpPr/>
            <p:nvPr/>
          </p:nvSpPr>
          <p:spPr>
            <a:xfrm>
              <a:off x="3341695" y="58282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5" name="Forme libre : forme 2494">
              <a:extLst>
                <a:ext uri="{FF2B5EF4-FFF2-40B4-BE49-F238E27FC236}">
                  <a16:creationId xmlns:a16="http://schemas.microsoft.com/office/drawing/2014/main" id="{1A698350-AEF4-43D2-B069-0A5318330816}"/>
                </a:ext>
              </a:extLst>
            </p:cNvPr>
            <p:cNvSpPr/>
            <p:nvPr/>
          </p:nvSpPr>
          <p:spPr>
            <a:xfrm>
              <a:off x="8530153" y="581775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6" name="Forme libre : forme 2495">
              <a:extLst>
                <a:ext uri="{FF2B5EF4-FFF2-40B4-BE49-F238E27FC236}">
                  <a16:creationId xmlns:a16="http://schemas.microsoft.com/office/drawing/2014/main" id="{473DF647-BFEC-40E7-8780-8F135A8D8124}"/>
                </a:ext>
              </a:extLst>
            </p:cNvPr>
            <p:cNvSpPr/>
            <p:nvPr/>
          </p:nvSpPr>
          <p:spPr>
            <a:xfrm>
              <a:off x="8530153" y="58160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7" name="Forme libre : forme 2496">
              <a:extLst>
                <a:ext uri="{FF2B5EF4-FFF2-40B4-BE49-F238E27FC236}">
                  <a16:creationId xmlns:a16="http://schemas.microsoft.com/office/drawing/2014/main" id="{526DDFCD-1DFB-4670-9352-3EF25B7211B2}"/>
                </a:ext>
              </a:extLst>
            </p:cNvPr>
            <p:cNvSpPr/>
            <p:nvPr/>
          </p:nvSpPr>
          <p:spPr>
            <a:xfrm>
              <a:off x="7499548" y="604082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8" name="Forme libre : forme 2497">
              <a:extLst>
                <a:ext uri="{FF2B5EF4-FFF2-40B4-BE49-F238E27FC236}">
                  <a16:creationId xmlns:a16="http://schemas.microsoft.com/office/drawing/2014/main" id="{08D28E83-88D8-461E-8019-B910AD87B442}"/>
                </a:ext>
              </a:extLst>
            </p:cNvPr>
            <p:cNvSpPr/>
            <p:nvPr/>
          </p:nvSpPr>
          <p:spPr>
            <a:xfrm>
              <a:off x="7499548" y="60391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99" name="Forme libre : forme 2498">
              <a:extLst>
                <a:ext uri="{FF2B5EF4-FFF2-40B4-BE49-F238E27FC236}">
                  <a16:creationId xmlns:a16="http://schemas.microsoft.com/office/drawing/2014/main" id="{A5BDA663-4574-40D8-8565-8ED7EDAF04AF}"/>
                </a:ext>
              </a:extLst>
            </p:cNvPr>
            <p:cNvSpPr/>
            <p:nvPr/>
          </p:nvSpPr>
          <p:spPr>
            <a:xfrm>
              <a:off x="8509103" y="7099149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0" name="Forme libre : forme 2499">
              <a:extLst>
                <a:ext uri="{FF2B5EF4-FFF2-40B4-BE49-F238E27FC236}">
                  <a16:creationId xmlns:a16="http://schemas.microsoft.com/office/drawing/2014/main" id="{4FA7E0F5-AD89-4437-B60D-A2A52231CCE2}"/>
                </a:ext>
              </a:extLst>
            </p:cNvPr>
            <p:cNvSpPr/>
            <p:nvPr/>
          </p:nvSpPr>
          <p:spPr>
            <a:xfrm>
              <a:off x="8509103" y="709743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1" name="Forme libre : forme 2500">
              <a:extLst>
                <a:ext uri="{FF2B5EF4-FFF2-40B4-BE49-F238E27FC236}">
                  <a16:creationId xmlns:a16="http://schemas.microsoft.com/office/drawing/2014/main" id="{A726261B-951D-43AE-9BB5-E43A5EEB3928}"/>
                </a:ext>
              </a:extLst>
            </p:cNvPr>
            <p:cNvSpPr/>
            <p:nvPr/>
          </p:nvSpPr>
          <p:spPr>
            <a:xfrm>
              <a:off x="10221412" y="53926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2" name="Forme libre : forme 2501">
              <a:extLst>
                <a:ext uri="{FF2B5EF4-FFF2-40B4-BE49-F238E27FC236}">
                  <a16:creationId xmlns:a16="http://schemas.microsoft.com/office/drawing/2014/main" id="{C493E9D4-58B0-49CB-B8F1-829578926CE1}"/>
                </a:ext>
              </a:extLst>
            </p:cNvPr>
            <p:cNvSpPr/>
            <p:nvPr/>
          </p:nvSpPr>
          <p:spPr>
            <a:xfrm>
              <a:off x="10221412" y="53909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3" name="Forme libre : forme 2502">
              <a:extLst>
                <a:ext uri="{FF2B5EF4-FFF2-40B4-BE49-F238E27FC236}">
                  <a16:creationId xmlns:a16="http://schemas.microsoft.com/office/drawing/2014/main" id="{2A15EFAA-A2EC-44F5-A782-0A7E07DF47BE}"/>
                </a:ext>
              </a:extLst>
            </p:cNvPr>
            <p:cNvSpPr/>
            <p:nvPr/>
          </p:nvSpPr>
          <p:spPr>
            <a:xfrm>
              <a:off x="6134044" y="611797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4" name="Forme libre : forme 2503">
              <a:extLst>
                <a:ext uri="{FF2B5EF4-FFF2-40B4-BE49-F238E27FC236}">
                  <a16:creationId xmlns:a16="http://schemas.microsoft.com/office/drawing/2014/main" id="{EBA68E26-5263-4114-8741-922165B5A6A6}"/>
                </a:ext>
              </a:extLst>
            </p:cNvPr>
            <p:cNvSpPr/>
            <p:nvPr/>
          </p:nvSpPr>
          <p:spPr>
            <a:xfrm>
              <a:off x="6134044" y="61162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5" name="Forme libre : forme 2504">
              <a:extLst>
                <a:ext uri="{FF2B5EF4-FFF2-40B4-BE49-F238E27FC236}">
                  <a16:creationId xmlns:a16="http://schemas.microsoft.com/office/drawing/2014/main" id="{FC358B87-A812-400C-A619-2D5E0D0CA0C7}"/>
                </a:ext>
              </a:extLst>
            </p:cNvPr>
            <p:cNvSpPr/>
            <p:nvPr/>
          </p:nvSpPr>
          <p:spPr>
            <a:xfrm>
              <a:off x="10729571" y="47981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6" name="Forme libre : forme 2505">
              <a:extLst>
                <a:ext uri="{FF2B5EF4-FFF2-40B4-BE49-F238E27FC236}">
                  <a16:creationId xmlns:a16="http://schemas.microsoft.com/office/drawing/2014/main" id="{3D9AACA3-9A50-4760-8084-88E931F58EA4}"/>
                </a:ext>
              </a:extLst>
            </p:cNvPr>
            <p:cNvSpPr/>
            <p:nvPr/>
          </p:nvSpPr>
          <p:spPr>
            <a:xfrm>
              <a:off x="10729571" y="47964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7" name="Forme libre : forme 2506">
              <a:extLst>
                <a:ext uri="{FF2B5EF4-FFF2-40B4-BE49-F238E27FC236}">
                  <a16:creationId xmlns:a16="http://schemas.microsoft.com/office/drawing/2014/main" id="{BF6ACF49-DB0B-4422-B75A-B79AEF4DF85F}"/>
                </a:ext>
              </a:extLst>
            </p:cNvPr>
            <p:cNvSpPr/>
            <p:nvPr/>
          </p:nvSpPr>
          <p:spPr>
            <a:xfrm>
              <a:off x="8237736" y="71057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8" name="Forme libre : forme 2507">
              <a:extLst>
                <a:ext uri="{FF2B5EF4-FFF2-40B4-BE49-F238E27FC236}">
                  <a16:creationId xmlns:a16="http://schemas.microsoft.com/office/drawing/2014/main" id="{0444AA48-81E1-4EE4-8AA8-A3E7FB905FC5}"/>
                </a:ext>
              </a:extLst>
            </p:cNvPr>
            <p:cNvSpPr/>
            <p:nvPr/>
          </p:nvSpPr>
          <p:spPr>
            <a:xfrm>
              <a:off x="8237736" y="71040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09" name="Forme libre : forme 2508">
              <a:extLst>
                <a:ext uri="{FF2B5EF4-FFF2-40B4-BE49-F238E27FC236}">
                  <a16:creationId xmlns:a16="http://schemas.microsoft.com/office/drawing/2014/main" id="{27F2A6AC-2074-499C-9A14-3705290DFA79}"/>
                </a:ext>
              </a:extLst>
            </p:cNvPr>
            <p:cNvSpPr/>
            <p:nvPr/>
          </p:nvSpPr>
          <p:spPr>
            <a:xfrm>
              <a:off x="6027079" y="500231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0" name="Forme libre : forme 2509">
              <a:extLst>
                <a:ext uri="{FF2B5EF4-FFF2-40B4-BE49-F238E27FC236}">
                  <a16:creationId xmlns:a16="http://schemas.microsoft.com/office/drawing/2014/main" id="{AAAC4D08-0F2B-4ADC-9AF1-9B949185390D}"/>
                </a:ext>
              </a:extLst>
            </p:cNvPr>
            <p:cNvSpPr/>
            <p:nvPr/>
          </p:nvSpPr>
          <p:spPr>
            <a:xfrm>
              <a:off x="6027079" y="50006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1" name="Forme libre : forme 2510">
              <a:extLst>
                <a:ext uri="{FF2B5EF4-FFF2-40B4-BE49-F238E27FC236}">
                  <a16:creationId xmlns:a16="http://schemas.microsoft.com/office/drawing/2014/main" id="{D4F3CFF8-B64C-4FDD-9EC1-935B84194D3D}"/>
                </a:ext>
              </a:extLst>
            </p:cNvPr>
            <p:cNvSpPr/>
            <p:nvPr/>
          </p:nvSpPr>
          <p:spPr>
            <a:xfrm>
              <a:off x="9394738" y="53843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2" name="Forme libre : forme 2511">
              <a:extLst>
                <a:ext uri="{FF2B5EF4-FFF2-40B4-BE49-F238E27FC236}">
                  <a16:creationId xmlns:a16="http://schemas.microsoft.com/office/drawing/2014/main" id="{DE76F616-37F9-4DE5-A7B4-B792D561CA90}"/>
                </a:ext>
              </a:extLst>
            </p:cNvPr>
            <p:cNvSpPr/>
            <p:nvPr/>
          </p:nvSpPr>
          <p:spPr>
            <a:xfrm>
              <a:off x="9394738" y="53826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3" name="Forme libre : forme 2512">
              <a:extLst>
                <a:ext uri="{FF2B5EF4-FFF2-40B4-BE49-F238E27FC236}">
                  <a16:creationId xmlns:a16="http://schemas.microsoft.com/office/drawing/2014/main" id="{AE8AE3D4-1107-42AE-BD78-79157451A7A3}"/>
                </a:ext>
              </a:extLst>
            </p:cNvPr>
            <p:cNvSpPr/>
            <p:nvPr/>
          </p:nvSpPr>
          <p:spPr>
            <a:xfrm>
              <a:off x="8780471" y="43048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4" name="Forme libre : forme 2513">
              <a:extLst>
                <a:ext uri="{FF2B5EF4-FFF2-40B4-BE49-F238E27FC236}">
                  <a16:creationId xmlns:a16="http://schemas.microsoft.com/office/drawing/2014/main" id="{792CFB88-58F7-43A5-A31F-DE67BFE86A56}"/>
                </a:ext>
              </a:extLst>
            </p:cNvPr>
            <p:cNvSpPr/>
            <p:nvPr/>
          </p:nvSpPr>
          <p:spPr>
            <a:xfrm>
              <a:off x="8780471" y="43030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5" name="Forme libre : forme 2514">
              <a:extLst>
                <a:ext uri="{FF2B5EF4-FFF2-40B4-BE49-F238E27FC236}">
                  <a16:creationId xmlns:a16="http://schemas.microsoft.com/office/drawing/2014/main" id="{03EAF719-EF5D-4201-83B5-8C2BA75679FC}"/>
                </a:ext>
              </a:extLst>
            </p:cNvPr>
            <p:cNvSpPr/>
            <p:nvPr/>
          </p:nvSpPr>
          <p:spPr>
            <a:xfrm>
              <a:off x="4320389" y="526520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6" name="Forme libre : forme 2515">
              <a:extLst>
                <a:ext uri="{FF2B5EF4-FFF2-40B4-BE49-F238E27FC236}">
                  <a16:creationId xmlns:a16="http://schemas.microsoft.com/office/drawing/2014/main" id="{050DC108-3E69-42C8-9768-FD402504AEBA}"/>
                </a:ext>
              </a:extLst>
            </p:cNvPr>
            <p:cNvSpPr/>
            <p:nvPr/>
          </p:nvSpPr>
          <p:spPr>
            <a:xfrm>
              <a:off x="4320389" y="526349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7" name="Forme libre : forme 2516">
              <a:extLst>
                <a:ext uri="{FF2B5EF4-FFF2-40B4-BE49-F238E27FC236}">
                  <a16:creationId xmlns:a16="http://schemas.microsoft.com/office/drawing/2014/main" id="{B2E9A277-D2EA-4BEA-84B5-D3AE2E59CD96}"/>
                </a:ext>
              </a:extLst>
            </p:cNvPr>
            <p:cNvSpPr/>
            <p:nvPr/>
          </p:nvSpPr>
          <p:spPr>
            <a:xfrm>
              <a:off x="5653318" y="32182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8" name="Forme libre : forme 2517">
              <a:extLst>
                <a:ext uri="{FF2B5EF4-FFF2-40B4-BE49-F238E27FC236}">
                  <a16:creationId xmlns:a16="http://schemas.microsoft.com/office/drawing/2014/main" id="{10B6644E-45E6-48F1-830B-2740A1C0B07D}"/>
                </a:ext>
              </a:extLst>
            </p:cNvPr>
            <p:cNvSpPr/>
            <p:nvPr/>
          </p:nvSpPr>
          <p:spPr>
            <a:xfrm>
              <a:off x="5653318" y="32165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19" name="Forme libre : forme 2518">
              <a:extLst>
                <a:ext uri="{FF2B5EF4-FFF2-40B4-BE49-F238E27FC236}">
                  <a16:creationId xmlns:a16="http://schemas.microsoft.com/office/drawing/2014/main" id="{E84025B9-2CDD-483E-9E61-6B66DC8114E9}"/>
                </a:ext>
              </a:extLst>
            </p:cNvPr>
            <p:cNvSpPr/>
            <p:nvPr/>
          </p:nvSpPr>
          <p:spPr>
            <a:xfrm>
              <a:off x="7424396" y="53838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0" name="Forme libre : forme 2519">
              <a:extLst>
                <a:ext uri="{FF2B5EF4-FFF2-40B4-BE49-F238E27FC236}">
                  <a16:creationId xmlns:a16="http://schemas.microsoft.com/office/drawing/2014/main" id="{DCC63B86-C96E-40C2-A46A-4CAF1B11FCA2}"/>
                </a:ext>
              </a:extLst>
            </p:cNvPr>
            <p:cNvSpPr/>
            <p:nvPr/>
          </p:nvSpPr>
          <p:spPr>
            <a:xfrm>
              <a:off x="7424396" y="53821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1" name="Forme libre : forme 2520">
              <a:extLst>
                <a:ext uri="{FF2B5EF4-FFF2-40B4-BE49-F238E27FC236}">
                  <a16:creationId xmlns:a16="http://schemas.microsoft.com/office/drawing/2014/main" id="{46EC8E02-47DD-4D09-B507-8DC3E84A4940}"/>
                </a:ext>
              </a:extLst>
            </p:cNvPr>
            <p:cNvSpPr/>
            <p:nvPr/>
          </p:nvSpPr>
          <p:spPr>
            <a:xfrm>
              <a:off x="5948688" y="544932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2" name="Forme libre : forme 2521">
              <a:extLst>
                <a:ext uri="{FF2B5EF4-FFF2-40B4-BE49-F238E27FC236}">
                  <a16:creationId xmlns:a16="http://schemas.microsoft.com/office/drawing/2014/main" id="{03E6A0E5-AFA1-45D7-8B47-A50D064CA470}"/>
                </a:ext>
              </a:extLst>
            </p:cNvPr>
            <p:cNvSpPr/>
            <p:nvPr/>
          </p:nvSpPr>
          <p:spPr>
            <a:xfrm>
              <a:off x="5948688" y="54476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3" name="Forme libre : forme 2522">
              <a:extLst>
                <a:ext uri="{FF2B5EF4-FFF2-40B4-BE49-F238E27FC236}">
                  <a16:creationId xmlns:a16="http://schemas.microsoft.com/office/drawing/2014/main" id="{46C43D8C-6764-4962-BAAE-0F3B3414BDD6}"/>
                </a:ext>
              </a:extLst>
            </p:cNvPr>
            <p:cNvSpPr/>
            <p:nvPr/>
          </p:nvSpPr>
          <p:spPr>
            <a:xfrm>
              <a:off x="5857343" y="507832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4" name="Forme libre : forme 2523">
              <a:extLst>
                <a:ext uri="{FF2B5EF4-FFF2-40B4-BE49-F238E27FC236}">
                  <a16:creationId xmlns:a16="http://schemas.microsoft.com/office/drawing/2014/main" id="{81827085-6921-4BE5-BCA7-056C4758C468}"/>
                </a:ext>
              </a:extLst>
            </p:cNvPr>
            <p:cNvSpPr/>
            <p:nvPr/>
          </p:nvSpPr>
          <p:spPr>
            <a:xfrm>
              <a:off x="5857343" y="50766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5" name="Forme libre : forme 2524">
              <a:extLst>
                <a:ext uri="{FF2B5EF4-FFF2-40B4-BE49-F238E27FC236}">
                  <a16:creationId xmlns:a16="http://schemas.microsoft.com/office/drawing/2014/main" id="{4A0C6C31-203D-46CB-9CF1-D8F31C195817}"/>
                </a:ext>
              </a:extLst>
            </p:cNvPr>
            <p:cNvSpPr/>
            <p:nvPr/>
          </p:nvSpPr>
          <p:spPr>
            <a:xfrm>
              <a:off x="5854486" y="540836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6" name="Forme libre : forme 2525">
              <a:extLst>
                <a:ext uri="{FF2B5EF4-FFF2-40B4-BE49-F238E27FC236}">
                  <a16:creationId xmlns:a16="http://schemas.microsoft.com/office/drawing/2014/main" id="{C70241F9-51EA-4172-8900-581F57DE226D}"/>
                </a:ext>
              </a:extLst>
            </p:cNvPr>
            <p:cNvSpPr/>
            <p:nvPr/>
          </p:nvSpPr>
          <p:spPr>
            <a:xfrm>
              <a:off x="5854486" y="54066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7" name="Forme libre : forme 2526">
              <a:extLst>
                <a:ext uri="{FF2B5EF4-FFF2-40B4-BE49-F238E27FC236}">
                  <a16:creationId xmlns:a16="http://schemas.microsoft.com/office/drawing/2014/main" id="{3D129888-2EB4-412D-8B01-D974660F78BA}"/>
                </a:ext>
              </a:extLst>
            </p:cNvPr>
            <p:cNvSpPr/>
            <p:nvPr/>
          </p:nvSpPr>
          <p:spPr>
            <a:xfrm>
              <a:off x="7368389" y="589176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8" name="Forme libre : forme 2527">
              <a:extLst>
                <a:ext uri="{FF2B5EF4-FFF2-40B4-BE49-F238E27FC236}">
                  <a16:creationId xmlns:a16="http://schemas.microsoft.com/office/drawing/2014/main" id="{2F7879A3-F603-43B8-9FE1-F7C721916833}"/>
                </a:ext>
              </a:extLst>
            </p:cNvPr>
            <p:cNvSpPr/>
            <p:nvPr/>
          </p:nvSpPr>
          <p:spPr>
            <a:xfrm>
              <a:off x="7368389" y="589004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29" name="Forme libre : forme 2528">
              <a:extLst>
                <a:ext uri="{FF2B5EF4-FFF2-40B4-BE49-F238E27FC236}">
                  <a16:creationId xmlns:a16="http://schemas.microsoft.com/office/drawing/2014/main" id="{08B8C026-9C8A-4C3F-89C7-88BA33E404E1}"/>
                </a:ext>
              </a:extLst>
            </p:cNvPr>
            <p:cNvSpPr/>
            <p:nvPr/>
          </p:nvSpPr>
          <p:spPr>
            <a:xfrm>
              <a:off x="9287772" y="53194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0" name="Forme libre : forme 2529">
              <a:extLst>
                <a:ext uri="{FF2B5EF4-FFF2-40B4-BE49-F238E27FC236}">
                  <a16:creationId xmlns:a16="http://schemas.microsoft.com/office/drawing/2014/main" id="{C271DF55-5B53-44C9-80CB-9728103C998F}"/>
                </a:ext>
              </a:extLst>
            </p:cNvPr>
            <p:cNvSpPr/>
            <p:nvPr/>
          </p:nvSpPr>
          <p:spPr>
            <a:xfrm>
              <a:off x="9287772" y="53177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1" name="Forme libre : forme 2530">
              <a:extLst>
                <a:ext uri="{FF2B5EF4-FFF2-40B4-BE49-F238E27FC236}">
                  <a16:creationId xmlns:a16="http://schemas.microsoft.com/office/drawing/2014/main" id="{C6C79E8F-0B65-4F0D-9933-BB8088E9B713}"/>
                </a:ext>
              </a:extLst>
            </p:cNvPr>
            <p:cNvSpPr/>
            <p:nvPr/>
          </p:nvSpPr>
          <p:spPr>
            <a:xfrm>
              <a:off x="10266656" y="534473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2" name="Forme libre : forme 2531">
              <a:extLst>
                <a:ext uri="{FF2B5EF4-FFF2-40B4-BE49-F238E27FC236}">
                  <a16:creationId xmlns:a16="http://schemas.microsoft.com/office/drawing/2014/main" id="{4741D676-35B2-4CF6-82B3-0FAEE995E086}"/>
                </a:ext>
              </a:extLst>
            </p:cNvPr>
            <p:cNvSpPr/>
            <p:nvPr/>
          </p:nvSpPr>
          <p:spPr>
            <a:xfrm>
              <a:off x="10266656" y="53430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3" name="Forme libre : forme 2532">
              <a:extLst>
                <a:ext uri="{FF2B5EF4-FFF2-40B4-BE49-F238E27FC236}">
                  <a16:creationId xmlns:a16="http://schemas.microsoft.com/office/drawing/2014/main" id="{CFC8CF25-2148-46FA-899B-F2BEE1148713}"/>
                </a:ext>
              </a:extLst>
            </p:cNvPr>
            <p:cNvSpPr/>
            <p:nvPr/>
          </p:nvSpPr>
          <p:spPr>
            <a:xfrm>
              <a:off x="8405281" y="68730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4" name="Forme libre : forme 2533">
              <a:extLst>
                <a:ext uri="{FF2B5EF4-FFF2-40B4-BE49-F238E27FC236}">
                  <a16:creationId xmlns:a16="http://schemas.microsoft.com/office/drawing/2014/main" id="{E271B242-5746-4B43-BAB7-88C750681627}"/>
                </a:ext>
              </a:extLst>
            </p:cNvPr>
            <p:cNvSpPr/>
            <p:nvPr/>
          </p:nvSpPr>
          <p:spPr>
            <a:xfrm>
              <a:off x="8405281" y="68713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5" name="Forme libre : forme 2534">
              <a:extLst>
                <a:ext uri="{FF2B5EF4-FFF2-40B4-BE49-F238E27FC236}">
                  <a16:creationId xmlns:a16="http://schemas.microsoft.com/office/drawing/2014/main" id="{B1DEDD8E-E5E7-4B3E-AB34-9A877D1D1140}"/>
                </a:ext>
              </a:extLst>
            </p:cNvPr>
            <p:cNvSpPr/>
            <p:nvPr/>
          </p:nvSpPr>
          <p:spPr>
            <a:xfrm>
              <a:off x="4453263" y="525968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6" name="Forme libre : forme 2535">
              <a:extLst>
                <a:ext uri="{FF2B5EF4-FFF2-40B4-BE49-F238E27FC236}">
                  <a16:creationId xmlns:a16="http://schemas.microsoft.com/office/drawing/2014/main" id="{8D25AC85-0F98-4B0A-B6B6-BD06660E1F84}"/>
                </a:ext>
              </a:extLst>
            </p:cNvPr>
            <p:cNvSpPr/>
            <p:nvPr/>
          </p:nvSpPr>
          <p:spPr>
            <a:xfrm>
              <a:off x="4453263" y="52579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7" name="Forme libre : forme 2536">
              <a:extLst>
                <a:ext uri="{FF2B5EF4-FFF2-40B4-BE49-F238E27FC236}">
                  <a16:creationId xmlns:a16="http://schemas.microsoft.com/office/drawing/2014/main" id="{B9BC22BC-6A31-4C56-A952-2BC0E2C256B7}"/>
                </a:ext>
              </a:extLst>
            </p:cNvPr>
            <p:cNvSpPr/>
            <p:nvPr/>
          </p:nvSpPr>
          <p:spPr>
            <a:xfrm>
              <a:off x="6885662" y="58608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8" name="Forme libre : forme 2537">
              <a:extLst>
                <a:ext uri="{FF2B5EF4-FFF2-40B4-BE49-F238E27FC236}">
                  <a16:creationId xmlns:a16="http://schemas.microsoft.com/office/drawing/2014/main" id="{E3208D2E-943C-4C03-AE8E-9CA3DB78F283}"/>
                </a:ext>
              </a:extLst>
            </p:cNvPr>
            <p:cNvSpPr/>
            <p:nvPr/>
          </p:nvSpPr>
          <p:spPr>
            <a:xfrm>
              <a:off x="6885662" y="58591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39" name="Forme libre : forme 2538">
              <a:extLst>
                <a:ext uri="{FF2B5EF4-FFF2-40B4-BE49-F238E27FC236}">
                  <a16:creationId xmlns:a16="http://schemas.microsoft.com/office/drawing/2014/main" id="{3B2A2E7F-243F-4BDB-88E5-BE7598611B3E}"/>
                </a:ext>
              </a:extLst>
            </p:cNvPr>
            <p:cNvSpPr/>
            <p:nvPr/>
          </p:nvSpPr>
          <p:spPr>
            <a:xfrm>
              <a:off x="8310317" y="67813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0" name="Forme libre : forme 2539">
              <a:extLst>
                <a:ext uri="{FF2B5EF4-FFF2-40B4-BE49-F238E27FC236}">
                  <a16:creationId xmlns:a16="http://schemas.microsoft.com/office/drawing/2014/main" id="{C6348C39-BC8D-4B3D-AC42-A811035DEB7E}"/>
                </a:ext>
              </a:extLst>
            </p:cNvPr>
            <p:cNvSpPr/>
            <p:nvPr/>
          </p:nvSpPr>
          <p:spPr>
            <a:xfrm>
              <a:off x="8310317" y="67797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1" name="Forme libre : forme 2540">
              <a:extLst>
                <a:ext uri="{FF2B5EF4-FFF2-40B4-BE49-F238E27FC236}">
                  <a16:creationId xmlns:a16="http://schemas.microsoft.com/office/drawing/2014/main" id="{5BD96661-DC98-4E69-ACB1-4E3903DE70CE}"/>
                </a:ext>
              </a:extLst>
            </p:cNvPr>
            <p:cNvSpPr/>
            <p:nvPr/>
          </p:nvSpPr>
          <p:spPr>
            <a:xfrm>
              <a:off x="8492149" y="61766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2" name="Forme libre : forme 2541">
              <a:extLst>
                <a:ext uri="{FF2B5EF4-FFF2-40B4-BE49-F238E27FC236}">
                  <a16:creationId xmlns:a16="http://schemas.microsoft.com/office/drawing/2014/main" id="{1213B42F-A2B1-4148-A86B-3B865AA3D4BF}"/>
                </a:ext>
              </a:extLst>
            </p:cNvPr>
            <p:cNvSpPr/>
            <p:nvPr/>
          </p:nvSpPr>
          <p:spPr>
            <a:xfrm>
              <a:off x="8492149" y="61749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3" name="Forme libre : forme 2542">
              <a:extLst>
                <a:ext uri="{FF2B5EF4-FFF2-40B4-BE49-F238E27FC236}">
                  <a16:creationId xmlns:a16="http://schemas.microsoft.com/office/drawing/2014/main" id="{8392CA21-1F54-4E95-B3A6-5D19BA42DC21}"/>
                </a:ext>
              </a:extLst>
            </p:cNvPr>
            <p:cNvSpPr/>
            <p:nvPr/>
          </p:nvSpPr>
          <p:spPr>
            <a:xfrm>
              <a:off x="9319967" y="551742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4" name="Forme libre : forme 2543">
              <a:extLst>
                <a:ext uri="{FF2B5EF4-FFF2-40B4-BE49-F238E27FC236}">
                  <a16:creationId xmlns:a16="http://schemas.microsoft.com/office/drawing/2014/main" id="{BF775671-29FA-45F7-9B38-E7FE5BE9A4D6}"/>
                </a:ext>
              </a:extLst>
            </p:cNvPr>
            <p:cNvSpPr/>
            <p:nvPr/>
          </p:nvSpPr>
          <p:spPr>
            <a:xfrm>
              <a:off x="9319967" y="55157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5" name="Forme libre : forme 2544">
              <a:extLst>
                <a:ext uri="{FF2B5EF4-FFF2-40B4-BE49-F238E27FC236}">
                  <a16:creationId xmlns:a16="http://schemas.microsoft.com/office/drawing/2014/main" id="{9B4FBBD4-2A14-47BE-8307-BBB10CC42F9F}"/>
                </a:ext>
              </a:extLst>
            </p:cNvPr>
            <p:cNvSpPr/>
            <p:nvPr/>
          </p:nvSpPr>
          <p:spPr>
            <a:xfrm>
              <a:off x="7252660" y="588556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6" name="Forme libre : forme 2545">
              <a:extLst>
                <a:ext uri="{FF2B5EF4-FFF2-40B4-BE49-F238E27FC236}">
                  <a16:creationId xmlns:a16="http://schemas.microsoft.com/office/drawing/2014/main" id="{59177443-D735-4EB5-B320-5BDCC097B5BD}"/>
                </a:ext>
              </a:extLst>
            </p:cNvPr>
            <p:cNvSpPr/>
            <p:nvPr/>
          </p:nvSpPr>
          <p:spPr>
            <a:xfrm>
              <a:off x="7252660" y="588385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7" name="Forme libre : forme 2546">
              <a:extLst>
                <a:ext uri="{FF2B5EF4-FFF2-40B4-BE49-F238E27FC236}">
                  <a16:creationId xmlns:a16="http://schemas.microsoft.com/office/drawing/2014/main" id="{E367D03E-CAD9-4AAF-B5D4-B251D2A6F451}"/>
                </a:ext>
              </a:extLst>
            </p:cNvPr>
            <p:cNvSpPr/>
            <p:nvPr/>
          </p:nvSpPr>
          <p:spPr>
            <a:xfrm>
              <a:off x="8166203" y="68575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8" name="Forme libre : forme 2547">
              <a:extLst>
                <a:ext uri="{FF2B5EF4-FFF2-40B4-BE49-F238E27FC236}">
                  <a16:creationId xmlns:a16="http://schemas.microsoft.com/office/drawing/2014/main" id="{3E23AC2F-3491-4CEA-A225-98CDA0FA9458}"/>
                </a:ext>
              </a:extLst>
            </p:cNvPr>
            <p:cNvSpPr/>
            <p:nvPr/>
          </p:nvSpPr>
          <p:spPr>
            <a:xfrm>
              <a:off x="8166203" y="68558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49" name="Forme libre : forme 2548">
              <a:extLst>
                <a:ext uri="{FF2B5EF4-FFF2-40B4-BE49-F238E27FC236}">
                  <a16:creationId xmlns:a16="http://schemas.microsoft.com/office/drawing/2014/main" id="{74A0158E-7F70-4D32-825F-149D2F813A3B}"/>
                </a:ext>
              </a:extLst>
            </p:cNvPr>
            <p:cNvSpPr/>
            <p:nvPr/>
          </p:nvSpPr>
          <p:spPr>
            <a:xfrm>
              <a:off x="8432903" y="678082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0" name="Forme libre : forme 2549">
              <a:extLst>
                <a:ext uri="{FF2B5EF4-FFF2-40B4-BE49-F238E27FC236}">
                  <a16:creationId xmlns:a16="http://schemas.microsoft.com/office/drawing/2014/main" id="{48C6B171-B371-47C3-9331-A7824AE7337F}"/>
                </a:ext>
              </a:extLst>
            </p:cNvPr>
            <p:cNvSpPr/>
            <p:nvPr/>
          </p:nvSpPr>
          <p:spPr>
            <a:xfrm>
              <a:off x="8432903" y="67791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1" name="Forme libre : forme 2550">
              <a:extLst>
                <a:ext uri="{FF2B5EF4-FFF2-40B4-BE49-F238E27FC236}">
                  <a16:creationId xmlns:a16="http://schemas.microsoft.com/office/drawing/2014/main" id="{414D9FDA-2DA1-4F1B-83BE-84BA6E6F735F}"/>
                </a:ext>
              </a:extLst>
            </p:cNvPr>
            <p:cNvSpPr/>
            <p:nvPr/>
          </p:nvSpPr>
          <p:spPr>
            <a:xfrm>
              <a:off x="5508157" y="522662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2" name="Forme libre : forme 2551">
              <a:extLst>
                <a:ext uri="{FF2B5EF4-FFF2-40B4-BE49-F238E27FC236}">
                  <a16:creationId xmlns:a16="http://schemas.microsoft.com/office/drawing/2014/main" id="{23DDFAF1-06CB-4F83-9A99-5A8D38A8C07F}"/>
                </a:ext>
              </a:extLst>
            </p:cNvPr>
            <p:cNvSpPr/>
            <p:nvPr/>
          </p:nvSpPr>
          <p:spPr>
            <a:xfrm>
              <a:off x="5508157" y="52249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3" name="Forme libre : forme 2552">
              <a:extLst>
                <a:ext uri="{FF2B5EF4-FFF2-40B4-BE49-F238E27FC236}">
                  <a16:creationId xmlns:a16="http://schemas.microsoft.com/office/drawing/2014/main" id="{52BEE3C3-5D96-4D3B-98A1-02C8A5804619}"/>
                </a:ext>
              </a:extLst>
            </p:cNvPr>
            <p:cNvSpPr/>
            <p:nvPr/>
          </p:nvSpPr>
          <p:spPr>
            <a:xfrm>
              <a:off x="7265138" y="618941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4" name="Forme libre : forme 2553">
              <a:extLst>
                <a:ext uri="{FF2B5EF4-FFF2-40B4-BE49-F238E27FC236}">
                  <a16:creationId xmlns:a16="http://schemas.microsoft.com/office/drawing/2014/main" id="{46F8D7E2-2DBE-4A92-961D-4A1DF2FEB2E2}"/>
                </a:ext>
              </a:extLst>
            </p:cNvPr>
            <p:cNvSpPr/>
            <p:nvPr/>
          </p:nvSpPr>
          <p:spPr>
            <a:xfrm>
              <a:off x="7265138" y="61877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5" name="Forme libre : forme 2554">
              <a:extLst>
                <a:ext uri="{FF2B5EF4-FFF2-40B4-BE49-F238E27FC236}">
                  <a16:creationId xmlns:a16="http://schemas.microsoft.com/office/drawing/2014/main" id="{224BD817-AFE5-43B6-BC66-9314A953FBC0}"/>
                </a:ext>
              </a:extLst>
            </p:cNvPr>
            <p:cNvSpPr/>
            <p:nvPr/>
          </p:nvSpPr>
          <p:spPr>
            <a:xfrm>
              <a:off x="9908421" y="53007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6" name="Forme libre : forme 2555">
              <a:extLst>
                <a:ext uri="{FF2B5EF4-FFF2-40B4-BE49-F238E27FC236}">
                  <a16:creationId xmlns:a16="http://schemas.microsoft.com/office/drawing/2014/main" id="{EE822379-D2EC-4E9E-B38D-9394871DFF06}"/>
                </a:ext>
              </a:extLst>
            </p:cNvPr>
            <p:cNvSpPr/>
            <p:nvPr/>
          </p:nvSpPr>
          <p:spPr>
            <a:xfrm>
              <a:off x="9908421" y="52990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7" name="Forme libre : forme 2556">
              <a:extLst>
                <a:ext uri="{FF2B5EF4-FFF2-40B4-BE49-F238E27FC236}">
                  <a16:creationId xmlns:a16="http://schemas.microsoft.com/office/drawing/2014/main" id="{BAE7C38A-6B5F-4E2F-B23F-EA9182FCC20E}"/>
                </a:ext>
              </a:extLst>
            </p:cNvPr>
            <p:cNvSpPr/>
            <p:nvPr/>
          </p:nvSpPr>
          <p:spPr>
            <a:xfrm>
              <a:off x="5993455" y="523558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8" name="Forme libre : forme 2557">
              <a:extLst>
                <a:ext uri="{FF2B5EF4-FFF2-40B4-BE49-F238E27FC236}">
                  <a16:creationId xmlns:a16="http://schemas.microsoft.com/office/drawing/2014/main" id="{F30D202E-11C7-4B69-A79D-A1D937923835}"/>
                </a:ext>
              </a:extLst>
            </p:cNvPr>
            <p:cNvSpPr/>
            <p:nvPr/>
          </p:nvSpPr>
          <p:spPr>
            <a:xfrm>
              <a:off x="5993455" y="52338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59" name="Forme libre : forme 2558">
              <a:extLst>
                <a:ext uri="{FF2B5EF4-FFF2-40B4-BE49-F238E27FC236}">
                  <a16:creationId xmlns:a16="http://schemas.microsoft.com/office/drawing/2014/main" id="{75C2C5A5-38A3-4B23-93E9-846961DCB763}"/>
                </a:ext>
              </a:extLst>
            </p:cNvPr>
            <p:cNvSpPr/>
            <p:nvPr/>
          </p:nvSpPr>
          <p:spPr>
            <a:xfrm>
              <a:off x="5737233" y="548304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0" name="Forme libre : forme 2559">
              <a:extLst>
                <a:ext uri="{FF2B5EF4-FFF2-40B4-BE49-F238E27FC236}">
                  <a16:creationId xmlns:a16="http://schemas.microsoft.com/office/drawing/2014/main" id="{71BEAB45-4D1C-46E1-BBFF-6BE7C1F6BC03}"/>
                </a:ext>
              </a:extLst>
            </p:cNvPr>
            <p:cNvSpPr/>
            <p:nvPr/>
          </p:nvSpPr>
          <p:spPr>
            <a:xfrm>
              <a:off x="5737233" y="54813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1" name="Forme libre : forme 2560">
              <a:extLst>
                <a:ext uri="{FF2B5EF4-FFF2-40B4-BE49-F238E27FC236}">
                  <a16:creationId xmlns:a16="http://schemas.microsoft.com/office/drawing/2014/main" id="{4B304A0C-2893-4B10-85EB-A38F44CD1F30}"/>
                </a:ext>
              </a:extLst>
            </p:cNvPr>
            <p:cNvSpPr/>
            <p:nvPr/>
          </p:nvSpPr>
          <p:spPr>
            <a:xfrm>
              <a:off x="5963356" y="30447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2" name="Forme libre : forme 2561">
              <a:extLst>
                <a:ext uri="{FF2B5EF4-FFF2-40B4-BE49-F238E27FC236}">
                  <a16:creationId xmlns:a16="http://schemas.microsoft.com/office/drawing/2014/main" id="{1A6E5543-8FD5-4DF6-BE84-F4D3DA6217C4}"/>
                </a:ext>
              </a:extLst>
            </p:cNvPr>
            <p:cNvSpPr/>
            <p:nvPr/>
          </p:nvSpPr>
          <p:spPr>
            <a:xfrm>
              <a:off x="5963356" y="30430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3" name="Forme libre : forme 2562">
              <a:extLst>
                <a:ext uri="{FF2B5EF4-FFF2-40B4-BE49-F238E27FC236}">
                  <a16:creationId xmlns:a16="http://schemas.microsoft.com/office/drawing/2014/main" id="{6D19C54E-7F23-45F7-AE7B-379DA37E24FE}"/>
                </a:ext>
              </a:extLst>
            </p:cNvPr>
            <p:cNvSpPr/>
            <p:nvPr/>
          </p:nvSpPr>
          <p:spPr>
            <a:xfrm>
              <a:off x="5742567" y="5446561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4" name="Forme libre : forme 2563">
              <a:extLst>
                <a:ext uri="{FF2B5EF4-FFF2-40B4-BE49-F238E27FC236}">
                  <a16:creationId xmlns:a16="http://schemas.microsoft.com/office/drawing/2014/main" id="{C1521BA1-F82E-411E-8005-2C661FB384FA}"/>
                </a:ext>
              </a:extLst>
            </p:cNvPr>
            <p:cNvSpPr/>
            <p:nvPr/>
          </p:nvSpPr>
          <p:spPr>
            <a:xfrm>
              <a:off x="5742567" y="544484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5" name="Forme libre : forme 2564">
              <a:extLst>
                <a:ext uri="{FF2B5EF4-FFF2-40B4-BE49-F238E27FC236}">
                  <a16:creationId xmlns:a16="http://schemas.microsoft.com/office/drawing/2014/main" id="{2E0050A5-C89D-4E28-A9B5-9263F8F863DF}"/>
                </a:ext>
              </a:extLst>
            </p:cNvPr>
            <p:cNvSpPr/>
            <p:nvPr/>
          </p:nvSpPr>
          <p:spPr>
            <a:xfrm>
              <a:off x="5551496" y="53501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6" name="Forme libre : forme 2565">
              <a:extLst>
                <a:ext uri="{FF2B5EF4-FFF2-40B4-BE49-F238E27FC236}">
                  <a16:creationId xmlns:a16="http://schemas.microsoft.com/office/drawing/2014/main" id="{3FC2D43C-DA63-468B-B88E-6495FD46CEE3}"/>
                </a:ext>
              </a:extLst>
            </p:cNvPr>
            <p:cNvSpPr/>
            <p:nvPr/>
          </p:nvSpPr>
          <p:spPr>
            <a:xfrm>
              <a:off x="5551496" y="53484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7" name="Forme libre : forme 2566">
              <a:extLst>
                <a:ext uri="{FF2B5EF4-FFF2-40B4-BE49-F238E27FC236}">
                  <a16:creationId xmlns:a16="http://schemas.microsoft.com/office/drawing/2014/main" id="{22840E5A-8F68-4FCC-9C66-1151166860E5}"/>
                </a:ext>
              </a:extLst>
            </p:cNvPr>
            <p:cNvSpPr/>
            <p:nvPr/>
          </p:nvSpPr>
          <p:spPr>
            <a:xfrm>
              <a:off x="4384111" y="617560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8" name="Forme libre : forme 2567">
              <a:extLst>
                <a:ext uri="{FF2B5EF4-FFF2-40B4-BE49-F238E27FC236}">
                  <a16:creationId xmlns:a16="http://schemas.microsoft.com/office/drawing/2014/main" id="{9D3F65B1-9EF5-4988-8904-38CB37A51FE8}"/>
                </a:ext>
              </a:extLst>
            </p:cNvPr>
            <p:cNvSpPr/>
            <p:nvPr/>
          </p:nvSpPr>
          <p:spPr>
            <a:xfrm>
              <a:off x="4384111" y="61739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69" name="Forme libre : forme 2568">
              <a:extLst>
                <a:ext uri="{FF2B5EF4-FFF2-40B4-BE49-F238E27FC236}">
                  <a16:creationId xmlns:a16="http://schemas.microsoft.com/office/drawing/2014/main" id="{B5994A7E-DEB1-49BE-9DF9-251AB735C5D4}"/>
                </a:ext>
              </a:extLst>
            </p:cNvPr>
            <p:cNvSpPr/>
            <p:nvPr/>
          </p:nvSpPr>
          <p:spPr>
            <a:xfrm>
              <a:off x="8358418" y="697751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0" name="Forme libre : forme 2569">
              <a:extLst>
                <a:ext uri="{FF2B5EF4-FFF2-40B4-BE49-F238E27FC236}">
                  <a16:creationId xmlns:a16="http://schemas.microsoft.com/office/drawing/2014/main" id="{8725B3E1-54B7-4172-B2DD-B41D88D87652}"/>
                </a:ext>
              </a:extLst>
            </p:cNvPr>
            <p:cNvSpPr/>
            <p:nvPr/>
          </p:nvSpPr>
          <p:spPr>
            <a:xfrm>
              <a:off x="8358418" y="69758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1" name="Forme libre : forme 2570">
              <a:extLst>
                <a:ext uri="{FF2B5EF4-FFF2-40B4-BE49-F238E27FC236}">
                  <a16:creationId xmlns:a16="http://schemas.microsoft.com/office/drawing/2014/main" id="{2C349D2B-546C-4ADA-90F7-33E6204E908C}"/>
                </a:ext>
              </a:extLst>
            </p:cNvPr>
            <p:cNvSpPr/>
            <p:nvPr/>
          </p:nvSpPr>
          <p:spPr>
            <a:xfrm>
              <a:off x="7310763" y="614683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2" name="Forme libre : forme 2571">
              <a:extLst>
                <a:ext uri="{FF2B5EF4-FFF2-40B4-BE49-F238E27FC236}">
                  <a16:creationId xmlns:a16="http://schemas.microsoft.com/office/drawing/2014/main" id="{E3106FEA-EF50-4D2B-B00C-DE6F428DB9F8}"/>
                </a:ext>
              </a:extLst>
            </p:cNvPr>
            <p:cNvSpPr/>
            <p:nvPr/>
          </p:nvSpPr>
          <p:spPr>
            <a:xfrm>
              <a:off x="7310763" y="61451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3" name="Forme libre : forme 2572">
              <a:extLst>
                <a:ext uri="{FF2B5EF4-FFF2-40B4-BE49-F238E27FC236}">
                  <a16:creationId xmlns:a16="http://schemas.microsoft.com/office/drawing/2014/main" id="{9B14FFB8-5501-4A7E-9393-B0D56945554B}"/>
                </a:ext>
              </a:extLst>
            </p:cNvPr>
            <p:cNvSpPr/>
            <p:nvPr/>
          </p:nvSpPr>
          <p:spPr>
            <a:xfrm>
              <a:off x="9493607" y="563477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4" name="Forme libre : forme 2573">
              <a:extLst>
                <a:ext uri="{FF2B5EF4-FFF2-40B4-BE49-F238E27FC236}">
                  <a16:creationId xmlns:a16="http://schemas.microsoft.com/office/drawing/2014/main" id="{CD520C9A-23CD-4851-B86D-316936C0DAAC}"/>
                </a:ext>
              </a:extLst>
            </p:cNvPr>
            <p:cNvSpPr/>
            <p:nvPr/>
          </p:nvSpPr>
          <p:spPr>
            <a:xfrm>
              <a:off x="9493607" y="56330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5" name="Forme libre : forme 2574">
              <a:extLst>
                <a:ext uri="{FF2B5EF4-FFF2-40B4-BE49-F238E27FC236}">
                  <a16:creationId xmlns:a16="http://schemas.microsoft.com/office/drawing/2014/main" id="{FBF9C8A1-AC6A-4B9D-99C6-6C169749A0F6}"/>
                </a:ext>
              </a:extLst>
            </p:cNvPr>
            <p:cNvSpPr/>
            <p:nvPr/>
          </p:nvSpPr>
          <p:spPr>
            <a:xfrm>
              <a:off x="5967547" y="546208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6" name="Forme libre : forme 2575">
              <a:extLst>
                <a:ext uri="{FF2B5EF4-FFF2-40B4-BE49-F238E27FC236}">
                  <a16:creationId xmlns:a16="http://schemas.microsoft.com/office/drawing/2014/main" id="{27762C2D-F14D-4450-813F-9D7C69FE3174}"/>
                </a:ext>
              </a:extLst>
            </p:cNvPr>
            <p:cNvSpPr/>
            <p:nvPr/>
          </p:nvSpPr>
          <p:spPr>
            <a:xfrm>
              <a:off x="5967547" y="54603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7" name="Forme libre : forme 2576">
              <a:extLst>
                <a:ext uri="{FF2B5EF4-FFF2-40B4-BE49-F238E27FC236}">
                  <a16:creationId xmlns:a16="http://schemas.microsoft.com/office/drawing/2014/main" id="{54615D07-4BAE-4137-8D09-292D3CA3A24F}"/>
                </a:ext>
              </a:extLst>
            </p:cNvPr>
            <p:cNvSpPr/>
            <p:nvPr/>
          </p:nvSpPr>
          <p:spPr>
            <a:xfrm>
              <a:off x="5628172" y="488668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8" name="Forme libre : forme 2577">
              <a:extLst>
                <a:ext uri="{FF2B5EF4-FFF2-40B4-BE49-F238E27FC236}">
                  <a16:creationId xmlns:a16="http://schemas.microsoft.com/office/drawing/2014/main" id="{D28D6D69-FD92-472C-BB4D-C8B84A8B60B4}"/>
                </a:ext>
              </a:extLst>
            </p:cNvPr>
            <p:cNvSpPr/>
            <p:nvPr/>
          </p:nvSpPr>
          <p:spPr>
            <a:xfrm>
              <a:off x="5628172" y="48849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79" name="Forme libre : forme 2578">
              <a:extLst>
                <a:ext uri="{FF2B5EF4-FFF2-40B4-BE49-F238E27FC236}">
                  <a16:creationId xmlns:a16="http://schemas.microsoft.com/office/drawing/2014/main" id="{89F2DF93-884E-4112-BEE1-36FEDB7B5DB6}"/>
                </a:ext>
              </a:extLst>
            </p:cNvPr>
            <p:cNvSpPr/>
            <p:nvPr/>
          </p:nvSpPr>
          <p:spPr>
            <a:xfrm>
              <a:off x="7539363" y="539741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0" name="Forme libre : forme 2579">
              <a:extLst>
                <a:ext uri="{FF2B5EF4-FFF2-40B4-BE49-F238E27FC236}">
                  <a16:creationId xmlns:a16="http://schemas.microsoft.com/office/drawing/2014/main" id="{22DDF14C-2C80-4415-9337-4EF7E8ABB1DA}"/>
                </a:ext>
              </a:extLst>
            </p:cNvPr>
            <p:cNvSpPr/>
            <p:nvPr/>
          </p:nvSpPr>
          <p:spPr>
            <a:xfrm>
              <a:off x="7539363" y="53956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1" name="Forme libre : forme 2580">
              <a:extLst>
                <a:ext uri="{FF2B5EF4-FFF2-40B4-BE49-F238E27FC236}">
                  <a16:creationId xmlns:a16="http://schemas.microsoft.com/office/drawing/2014/main" id="{00817238-A2E4-468E-AF74-5EB82A19979B}"/>
                </a:ext>
              </a:extLst>
            </p:cNvPr>
            <p:cNvSpPr/>
            <p:nvPr/>
          </p:nvSpPr>
          <p:spPr>
            <a:xfrm>
              <a:off x="8069144" y="40764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2" name="Forme libre : forme 2581">
              <a:extLst>
                <a:ext uri="{FF2B5EF4-FFF2-40B4-BE49-F238E27FC236}">
                  <a16:creationId xmlns:a16="http://schemas.microsoft.com/office/drawing/2014/main" id="{BDAA183F-23DD-45C1-9736-35D8FE36D69D}"/>
                </a:ext>
              </a:extLst>
            </p:cNvPr>
            <p:cNvSpPr/>
            <p:nvPr/>
          </p:nvSpPr>
          <p:spPr>
            <a:xfrm>
              <a:off x="8069144" y="40747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3" name="Forme libre : forme 2582">
              <a:extLst>
                <a:ext uri="{FF2B5EF4-FFF2-40B4-BE49-F238E27FC236}">
                  <a16:creationId xmlns:a16="http://schemas.microsoft.com/office/drawing/2014/main" id="{7A52812E-6E43-448A-8A17-CDFD0C0EB287}"/>
                </a:ext>
              </a:extLst>
            </p:cNvPr>
            <p:cNvSpPr/>
            <p:nvPr/>
          </p:nvSpPr>
          <p:spPr>
            <a:xfrm>
              <a:off x="11482142" y="4120777"/>
              <a:ext cx="19050" cy="19050"/>
            </a:xfrm>
            <a:custGeom>
              <a:avLst/>
              <a:gdLst>
                <a:gd name="connsiteX0" fmla="*/ 11072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2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2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4" name="Forme libre : forme 2583">
              <a:extLst>
                <a:ext uri="{FF2B5EF4-FFF2-40B4-BE49-F238E27FC236}">
                  <a16:creationId xmlns:a16="http://schemas.microsoft.com/office/drawing/2014/main" id="{7F22FD53-269C-4951-B6DE-8C3B7893E6D6}"/>
                </a:ext>
              </a:extLst>
            </p:cNvPr>
            <p:cNvSpPr/>
            <p:nvPr/>
          </p:nvSpPr>
          <p:spPr>
            <a:xfrm>
              <a:off x="11482142" y="4119062"/>
              <a:ext cx="19050" cy="19050"/>
            </a:xfrm>
            <a:custGeom>
              <a:avLst/>
              <a:gdLst>
                <a:gd name="connsiteX0" fmla="*/ 11072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2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2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2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5" name="Forme libre : forme 2584">
              <a:extLst>
                <a:ext uri="{FF2B5EF4-FFF2-40B4-BE49-F238E27FC236}">
                  <a16:creationId xmlns:a16="http://schemas.microsoft.com/office/drawing/2014/main" id="{4AAD21AB-4C5A-46DD-8508-19F6EED01CBB}"/>
                </a:ext>
              </a:extLst>
            </p:cNvPr>
            <p:cNvSpPr/>
            <p:nvPr/>
          </p:nvSpPr>
          <p:spPr>
            <a:xfrm>
              <a:off x="8276217" y="69858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6" name="Forme libre : forme 2585">
              <a:extLst>
                <a:ext uri="{FF2B5EF4-FFF2-40B4-BE49-F238E27FC236}">
                  <a16:creationId xmlns:a16="http://schemas.microsoft.com/office/drawing/2014/main" id="{3A4A9E07-0929-44EB-9809-54E3BDEEA5A0}"/>
                </a:ext>
              </a:extLst>
            </p:cNvPr>
            <p:cNvSpPr/>
            <p:nvPr/>
          </p:nvSpPr>
          <p:spPr>
            <a:xfrm>
              <a:off x="8276217" y="69840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7" name="Forme libre : forme 2586">
              <a:extLst>
                <a:ext uri="{FF2B5EF4-FFF2-40B4-BE49-F238E27FC236}">
                  <a16:creationId xmlns:a16="http://schemas.microsoft.com/office/drawing/2014/main" id="{B54DB3D7-30B3-42A1-BD21-A6D1D72577A9}"/>
                </a:ext>
              </a:extLst>
            </p:cNvPr>
            <p:cNvSpPr/>
            <p:nvPr/>
          </p:nvSpPr>
          <p:spPr>
            <a:xfrm>
              <a:off x="8653597" y="629904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8" name="Forme libre : forme 2587">
              <a:extLst>
                <a:ext uri="{FF2B5EF4-FFF2-40B4-BE49-F238E27FC236}">
                  <a16:creationId xmlns:a16="http://schemas.microsoft.com/office/drawing/2014/main" id="{1740300C-87D2-4A3F-A8E2-8C184AD20966}"/>
                </a:ext>
              </a:extLst>
            </p:cNvPr>
            <p:cNvSpPr/>
            <p:nvPr/>
          </p:nvSpPr>
          <p:spPr>
            <a:xfrm>
              <a:off x="8653597" y="629743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89" name="Forme libre : forme 2588">
              <a:extLst>
                <a:ext uri="{FF2B5EF4-FFF2-40B4-BE49-F238E27FC236}">
                  <a16:creationId xmlns:a16="http://schemas.microsoft.com/office/drawing/2014/main" id="{91A0A842-95AE-4C1F-925F-247AD01F091D}"/>
                </a:ext>
              </a:extLst>
            </p:cNvPr>
            <p:cNvSpPr/>
            <p:nvPr/>
          </p:nvSpPr>
          <p:spPr>
            <a:xfrm>
              <a:off x="8768183" y="721611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0" name="Forme libre : forme 2589">
              <a:extLst>
                <a:ext uri="{FF2B5EF4-FFF2-40B4-BE49-F238E27FC236}">
                  <a16:creationId xmlns:a16="http://schemas.microsoft.com/office/drawing/2014/main" id="{F477CC45-06B3-4331-93E8-7C8B68F197F0}"/>
                </a:ext>
              </a:extLst>
            </p:cNvPr>
            <p:cNvSpPr/>
            <p:nvPr/>
          </p:nvSpPr>
          <p:spPr>
            <a:xfrm>
              <a:off x="8768183" y="72144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1" name="Forme libre : forme 2590">
              <a:extLst>
                <a:ext uri="{FF2B5EF4-FFF2-40B4-BE49-F238E27FC236}">
                  <a16:creationId xmlns:a16="http://schemas.microsoft.com/office/drawing/2014/main" id="{58883FF5-1651-4675-9523-45C80A4E4C98}"/>
                </a:ext>
              </a:extLst>
            </p:cNvPr>
            <p:cNvSpPr/>
            <p:nvPr/>
          </p:nvSpPr>
          <p:spPr>
            <a:xfrm>
              <a:off x="8417854" y="62448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2" name="Forme libre : forme 2591">
              <a:extLst>
                <a:ext uri="{FF2B5EF4-FFF2-40B4-BE49-F238E27FC236}">
                  <a16:creationId xmlns:a16="http://schemas.microsoft.com/office/drawing/2014/main" id="{8D7B075A-F860-4A14-897B-7E2D8DF0964E}"/>
                </a:ext>
              </a:extLst>
            </p:cNvPr>
            <p:cNvSpPr/>
            <p:nvPr/>
          </p:nvSpPr>
          <p:spPr>
            <a:xfrm>
              <a:off x="8417854" y="62431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3" name="Forme libre : forme 2592">
              <a:extLst>
                <a:ext uri="{FF2B5EF4-FFF2-40B4-BE49-F238E27FC236}">
                  <a16:creationId xmlns:a16="http://schemas.microsoft.com/office/drawing/2014/main" id="{94B7F9D5-AAA9-4784-9856-673B7D4786E7}"/>
                </a:ext>
              </a:extLst>
            </p:cNvPr>
            <p:cNvSpPr/>
            <p:nvPr/>
          </p:nvSpPr>
          <p:spPr>
            <a:xfrm>
              <a:off x="5757807" y="539998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4" name="Forme libre : forme 2593">
              <a:extLst>
                <a:ext uri="{FF2B5EF4-FFF2-40B4-BE49-F238E27FC236}">
                  <a16:creationId xmlns:a16="http://schemas.microsoft.com/office/drawing/2014/main" id="{8ABBCDF2-F68D-4432-8395-9700C11BD07C}"/>
                </a:ext>
              </a:extLst>
            </p:cNvPr>
            <p:cNvSpPr/>
            <p:nvPr/>
          </p:nvSpPr>
          <p:spPr>
            <a:xfrm>
              <a:off x="5757807" y="53982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5" name="Forme libre : forme 2594">
              <a:extLst>
                <a:ext uri="{FF2B5EF4-FFF2-40B4-BE49-F238E27FC236}">
                  <a16:creationId xmlns:a16="http://schemas.microsoft.com/office/drawing/2014/main" id="{FA29EDC0-06A9-45BE-9CAA-B37D5BCF0F26}"/>
                </a:ext>
              </a:extLst>
            </p:cNvPr>
            <p:cNvSpPr/>
            <p:nvPr/>
          </p:nvSpPr>
          <p:spPr>
            <a:xfrm>
              <a:off x="9198142" y="580270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6" name="Forme libre : forme 2595">
              <a:extLst>
                <a:ext uri="{FF2B5EF4-FFF2-40B4-BE49-F238E27FC236}">
                  <a16:creationId xmlns:a16="http://schemas.microsoft.com/office/drawing/2014/main" id="{BBD8AAF8-5CE9-4D91-A585-ECFFE9D7706D}"/>
                </a:ext>
              </a:extLst>
            </p:cNvPr>
            <p:cNvSpPr/>
            <p:nvPr/>
          </p:nvSpPr>
          <p:spPr>
            <a:xfrm>
              <a:off x="9198142" y="58009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7" name="Forme libre : forme 2596">
              <a:extLst>
                <a:ext uri="{FF2B5EF4-FFF2-40B4-BE49-F238E27FC236}">
                  <a16:creationId xmlns:a16="http://schemas.microsoft.com/office/drawing/2014/main" id="{DC77AFE5-BE6C-4A18-BBE5-682577E0726A}"/>
                </a:ext>
              </a:extLst>
            </p:cNvPr>
            <p:cNvSpPr/>
            <p:nvPr/>
          </p:nvSpPr>
          <p:spPr>
            <a:xfrm>
              <a:off x="3133288" y="612512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8" name="Forme libre : forme 2597">
              <a:extLst>
                <a:ext uri="{FF2B5EF4-FFF2-40B4-BE49-F238E27FC236}">
                  <a16:creationId xmlns:a16="http://schemas.microsoft.com/office/drawing/2014/main" id="{8589B6A2-1447-426A-BEFB-98D038CEF4A9}"/>
                </a:ext>
              </a:extLst>
            </p:cNvPr>
            <p:cNvSpPr/>
            <p:nvPr/>
          </p:nvSpPr>
          <p:spPr>
            <a:xfrm>
              <a:off x="3133288" y="61234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99" name="Forme libre : forme 2598">
              <a:extLst>
                <a:ext uri="{FF2B5EF4-FFF2-40B4-BE49-F238E27FC236}">
                  <a16:creationId xmlns:a16="http://schemas.microsoft.com/office/drawing/2014/main" id="{60D6E7AB-C5C1-4393-8D1A-C00F1B51FBA5}"/>
                </a:ext>
              </a:extLst>
            </p:cNvPr>
            <p:cNvSpPr/>
            <p:nvPr/>
          </p:nvSpPr>
          <p:spPr>
            <a:xfrm>
              <a:off x="11101808" y="471866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0" name="Forme libre : forme 2599">
              <a:extLst>
                <a:ext uri="{FF2B5EF4-FFF2-40B4-BE49-F238E27FC236}">
                  <a16:creationId xmlns:a16="http://schemas.microsoft.com/office/drawing/2014/main" id="{D5CEA9CE-4AB3-4976-AB3A-1582FEBC9C6F}"/>
                </a:ext>
              </a:extLst>
            </p:cNvPr>
            <p:cNvSpPr/>
            <p:nvPr/>
          </p:nvSpPr>
          <p:spPr>
            <a:xfrm>
              <a:off x="11101808" y="47169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1" name="Forme libre : forme 2600">
              <a:extLst>
                <a:ext uri="{FF2B5EF4-FFF2-40B4-BE49-F238E27FC236}">
                  <a16:creationId xmlns:a16="http://schemas.microsoft.com/office/drawing/2014/main" id="{4344140C-6E14-435A-97BC-66766224AFCC}"/>
                </a:ext>
              </a:extLst>
            </p:cNvPr>
            <p:cNvSpPr/>
            <p:nvPr/>
          </p:nvSpPr>
          <p:spPr>
            <a:xfrm>
              <a:off x="9751639" y="54628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2" name="Forme libre : forme 2601">
              <a:extLst>
                <a:ext uri="{FF2B5EF4-FFF2-40B4-BE49-F238E27FC236}">
                  <a16:creationId xmlns:a16="http://schemas.microsoft.com/office/drawing/2014/main" id="{76EC4879-D0E4-4C94-863D-B6A8E711814A}"/>
                </a:ext>
              </a:extLst>
            </p:cNvPr>
            <p:cNvSpPr/>
            <p:nvPr/>
          </p:nvSpPr>
          <p:spPr>
            <a:xfrm>
              <a:off x="9751639" y="54611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3" name="Forme libre : forme 2602">
              <a:extLst>
                <a:ext uri="{FF2B5EF4-FFF2-40B4-BE49-F238E27FC236}">
                  <a16:creationId xmlns:a16="http://schemas.microsoft.com/office/drawing/2014/main" id="{9EB80E57-886B-487E-A6CF-206FD8DA8566}"/>
                </a:ext>
              </a:extLst>
            </p:cNvPr>
            <p:cNvSpPr/>
            <p:nvPr/>
          </p:nvSpPr>
          <p:spPr>
            <a:xfrm>
              <a:off x="3580297" y="586223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4" name="Forme libre : forme 2603">
              <a:extLst>
                <a:ext uri="{FF2B5EF4-FFF2-40B4-BE49-F238E27FC236}">
                  <a16:creationId xmlns:a16="http://schemas.microsoft.com/office/drawing/2014/main" id="{A7D8C51A-FB50-4968-983C-42960FF59ACD}"/>
                </a:ext>
              </a:extLst>
            </p:cNvPr>
            <p:cNvSpPr/>
            <p:nvPr/>
          </p:nvSpPr>
          <p:spPr>
            <a:xfrm>
              <a:off x="3580297" y="58605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5" name="Forme libre : forme 2604">
              <a:extLst>
                <a:ext uri="{FF2B5EF4-FFF2-40B4-BE49-F238E27FC236}">
                  <a16:creationId xmlns:a16="http://schemas.microsoft.com/office/drawing/2014/main" id="{507F47A3-E9BE-4AAD-90C6-2768E3F6616E}"/>
                </a:ext>
              </a:extLst>
            </p:cNvPr>
            <p:cNvSpPr/>
            <p:nvPr/>
          </p:nvSpPr>
          <p:spPr>
            <a:xfrm>
              <a:off x="3506192" y="61931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6" name="Forme libre : forme 2605">
              <a:extLst>
                <a:ext uri="{FF2B5EF4-FFF2-40B4-BE49-F238E27FC236}">
                  <a16:creationId xmlns:a16="http://schemas.microsoft.com/office/drawing/2014/main" id="{8B4CD72C-04D5-42AB-8C8D-258891992B1B}"/>
                </a:ext>
              </a:extLst>
            </p:cNvPr>
            <p:cNvSpPr/>
            <p:nvPr/>
          </p:nvSpPr>
          <p:spPr>
            <a:xfrm>
              <a:off x="3506192" y="61914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7" name="Forme libre : forme 2606">
              <a:extLst>
                <a:ext uri="{FF2B5EF4-FFF2-40B4-BE49-F238E27FC236}">
                  <a16:creationId xmlns:a16="http://schemas.microsoft.com/office/drawing/2014/main" id="{1DED7E03-4BD3-4095-BDC0-516685E231EF}"/>
                </a:ext>
              </a:extLst>
            </p:cNvPr>
            <p:cNvSpPr/>
            <p:nvPr/>
          </p:nvSpPr>
          <p:spPr>
            <a:xfrm>
              <a:off x="9483796" y="523891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8" name="Forme libre : forme 2607">
              <a:extLst>
                <a:ext uri="{FF2B5EF4-FFF2-40B4-BE49-F238E27FC236}">
                  <a16:creationId xmlns:a16="http://schemas.microsoft.com/office/drawing/2014/main" id="{447A0BFF-6C3A-494E-94DC-8738F20686D0}"/>
                </a:ext>
              </a:extLst>
            </p:cNvPr>
            <p:cNvSpPr/>
            <p:nvPr/>
          </p:nvSpPr>
          <p:spPr>
            <a:xfrm>
              <a:off x="9483796" y="523720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09" name="Forme libre : forme 2608">
              <a:extLst>
                <a:ext uri="{FF2B5EF4-FFF2-40B4-BE49-F238E27FC236}">
                  <a16:creationId xmlns:a16="http://schemas.microsoft.com/office/drawing/2014/main" id="{5F6FA849-8FB8-4D5A-86D3-0A8A80AA84A3}"/>
                </a:ext>
              </a:extLst>
            </p:cNvPr>
            <p:cNvSpPr/>
            <p:nvPr/>
          </p:nvSpPr>
          <p:spPr>
            <a:xfrm>
              <a:off x="7576415" y="701818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0" name="Forme libre : forme 2609">
              <a:extLst>
                <a:ext uri="{FF2B5EF4-FFF2-40B4-BE49-F238E27FC236}">
                  <a16:creationId xmlns:a16="http://schemas.microsoft.com/office/drawing/2014/main" id="{F6D9DDE9-7CDC-41A8-A329-89B3A6CBE9DA}"/>
                </a:ext>
              </a:extLst>
            </p:cNvPr>
            <p:cNvSpPr/>
            <p:nvPr/>
          </p:nvSpPr>
          <p:spPr>
            <a:xfrm>
              <a:off x="7576415" y="70164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1" name="Forme libre : forme 2610">
              <a:extLst>
                <a:ext uri="{FF2B5EF4-FFF2-40B4-BE49-F238E27FC236}">
                  <a16:creationId xmlns:a16="http://schemas.microsoft.com/office/drawing/2014/main" id="{8C03EB34-4D54-4F89-9617-C552025BD3B7}"/>
                </a:ext>
              </a:extLst>
            </p:cNvPr>
            <p:cNvSpPr/>
            <p:nvPr/>
          </p:nvSpPr>
          <p:spPr>
            <a:xfrm>
              <a:off x="10113018" y="50854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2" name="Forme libre : forme 2611">
              <a:extLst>
                <a:ext uri="{FF2B5EF4-FFF2-40B4-BE49-F238E27FC236}">
                  <a16:creationId xmlns:a16="http://schemas.microsoft.com/office/drawing/2014/main" id="{5E87D106-4483-442B-83C0-B755C4CABDC7}"/>
                </a:ext>
              </a:extLst>
            </p:cNvPr>
            <p:cNvSpPr/>
            <p:nvPr/>
          </p:nvSpPr>
          <p:spPr>
            <a:xfrm>
              <a:off x="10113018" y="50837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3" name="Forme libre : forme 2612">
              <a:extLst>
                <a:ext uri="{FF2B5EF4-FFF2-40B4-BE49-F238E27FC236}">
                  <a16:creationId xmlns:a16="http://schemas.microsoft.com/office/drawing/2014/main" id="{F2713E1E-277B-4017-BD74-0849ECAD9336}"/>
                </a:ext>
              </a:extLst>
            </p:cNvPr>
            <p:cNvSpPr/>
            <p:nvPr/>
          </p:nvSpPr>
          <p:spPr>
            <a:xfrm>
              <a:off x="5732947" y="374587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4" name="Forme libre : forme 2613">
              <a:extLst>
                <a:ext uri="{FF2B5EF4-FFF2-40B4-BE49-F238E27FC236}">
                  <a16:creationId xmlns:a16="http://schemas.microsoft.com/office/drawing/2014/main" id="{268EB328-61A7-45F3-BFC5-94E7756E0555}"/>
                </a:ext>
              </a:extLst>
            </p:cNvPr>
            <p:cNvSpPr/>
            <p:nvPr/>
          </p:nvSpPr>
          <p:spPr>
            <a:xfrm>
              <a:off x="5732947" y="37441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5" name="Forme libre : forme 2614">
              <a:extLst>
                <a:ext uri="{FF2B5EF4-FFF2-40B4-BE49-F238E27FC236}">
                  <a16:creationId xmlns:a16="http://schemas.microsoft.com/office/drawing/2014/main" id="{002DDEDF-4745-4C55-A0B6-7797CCA6ACAE}"/>
                </a:ext>
              </a:extLst>
            </p:cNvPr>
            <p:cNvSpPr/>
            <p:nvPr/>
          </p:nvSpPr>
          <p:spPr>
            <a:xfrm>
              <a:off x="4403542" y="506098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6" name="Forme libre : forme 2615">
              <a:extLst>
                <a:ext uri="{FF2B5EF4-FFF2-40B4-BE49-F238E27FC236}">
                  <a16:creationId xmlns:a16="http://schemas.microsoft.com/office/drawing/2014/main" id="{DA18ABDF-81BA-4045-8F5E-E2B7708FB63E}"/>
                </a:ext>
              </a:extLst>
            </p:cNvPr>
            <p:cNvSpPr/>
            <p:nvPr/>
          </p:nvSpPr>
          <p:spPr>
            <a:xfrm>
              <a:off x="4403542" y="50593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7" name="Forme libre : forme 2616">
              <a:extLst>
                <a:ext uri="{FF2B5EF4-FFF2-40B4-BE49-F238E27FC236}">
                  <a16:creationId xmlns:a16="http://schemas.microsoft.com/office/drawing/2014/main" id="{AA43BEA9-8667-49B8-931F-B0676AD31989}"/>
                </a:ext>
              </a:extLst>
            </p:cNvPr>
            <p:cNvSpPr/>
            <p:nvPr/>
          </p:nvSpPr>
          <p:spPr>
            <a:xfrm>
              <a:off x="7310096" y="608207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8" name="Forme libre : forme 2617">
              <a:extLst>
                <a:ext uri="{FF2B5EF4-FFF2-40B4-BE49-F238E27FC236}">
                  <a16:creationId xmlns:a16="http://schemas.microsoft.com/office/drawing/2014/main" id="{DD5CC33E-365B-4F9D-919C-90BF2BC9A5ED}"/>
                </a:ext>
              </a:extLst>
            </p:cNvPr>
            <p:cNvSpPr/>
            <p:nvPr/>
          </p:nvSpPr>
          <p:spPr>
            <a:xfrm>
              <a:off x="7310096" y="60803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19" name="Forme libre : forme 2618">
              <a:extLst>
                <a:ext uri="{FF2B5EF4-FFF2-40B4-BE49-F238E27FC236}">
                  <a16:creationId xmlns:a16="http://schemas.microsoft.com/office/drawing/2014/main" id="{C9F87F26-35C8-4BCD-8CFA-B1EC45417D24}"/>
                </a:ext>
              </a:extLst>
            </p:cNvPr>
            <p:cNvSpPr/>
            <p:nvPr/>
          </p:nvSpPr>
          <p:spPr>
            <a:xfrm>
              <a:off x="6163477" y="54158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0" name="Forme libre : forme 2619">
              <a:extLst>
                <a:ext uri="{FF2B5EF4-FFF2-40B4-BE49-F238E27FC236}">
                  <a16:creationId xmlns:a16="http://schemas.microsoft.com/office/drawing/2014/main" id="{70C9C24E-8FD9-4CDA-8644-80C924C311D2}"/>
                </a:ext>
              </a:extLst>
            </p:cNvPr>
            <p:cNvSpPr/>
            <p:nvPr/>
          </p:nvSpPr>
          <p:spPr>
            <a:xfrm>
              <a:off x="6163477" y="54141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1" name="Forme libre : forme 2620">
              <a:extLst>
                <a:ext uri="{FF2B5EF4-FFF2-40B4-BE49-F238E27FC236}">
                  <a16:creationId xmlns:a16="http://schemas.microsoft.com/office/drawing/2014/main" id="{5DA75E71-C145-448E-88B9-079F3D2CEFB9}"/>
                </a:ext>
              </a:extLst>
            </p:cNvPr>
            <p:cNvSpPr/>
            <p:nvPr/>
          </p:nvSpPr>
          <p:spPr>
            <a:xfrm>
              <a:off x="8950968" y="556190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2" name="Forme libre : forme 2621">
              <a:extLst>
                <a:ext uri="{FF2B5EF4-FFF2-40B4-BE49-F238E27FC236}">
                  <a16:creationId xmlns:a16="http://schemas.microsoft.com/office/drawing/2014/main" id="{5635EEBD-E6B3-4663-B2C1-4BD2AB294EEC}"/>
                </a:ext>
              </a:extLst>
            </p:cNvPr>
            <p:cNvSpPr/>
            <p:nvPr/>
          </p:nvSpPr>
          <p:spPr>
            <a:xfrm>
              <a:off x="8950968" y="556019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3" name="Forme libre : forme 2622">
              <a:extLst>
                <a:ext uri="{FF2B5EF4-FFF2-40B4-BE49-F238E27FC236}">
                  <a16:creationId xmlns:a16="http://schemas.microsoft.com/office/drawing/2014/main" id="{979678AC-6008-4829-A493-4F31DFB64123}"/>
                </a:ext>
              </a:extLst>
            </p:cNvPr>
            <p:cNvSpPr/>
            <p:nvPr/>
          </p:nvSpPr>
          <p:spPr>
            <a:xfrm>
              <a:off x="9003737" y="5533525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4" name="Forme libre : forme 2623">
              <a:extLst>
                <a:ext uri="{FF2B5EF4-FFF2-40B4-BE49-F238E27FC236}">
                  <a16:creationId xmlns:a16="http://schemas.microsoft.com/office/drawing/2014/main" id="{7FAA03E6-2D64-400D-82C0-CF5A95B8C5BC}"/>
                </a:ext>
              </a:extLst>
            </p:cNvPr>
            <p:cNvSpPr/>
            <p:nvPr/>
          </p:nvSpPr>
          <p:spPr>
            <a:xfrm>
              <a:off x="9003737" y="553181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5" name="Forme libre : forme 2624">
              <a:extLst>
                <a:ext uri="{FF2B5EF4-FFF2-40B4-BE49-F238E27FC236}">
                  <a16:creationId xmlns:a16="http://schemas.microsoft.com/office/drawing/2014/main" id="{396ED7A2-5093-4F81-8A4C-EA03C568E074}"/>
                </a:ext>
              </a:extLst>
            </p:cNvPr>
            <p:cNvSpPr/>
            <p:nvPr/>
          </p:nvSpPr>
          <p:spPr>
            <a:xfrm>
              <a:off x="8664456" y="56691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6" name="Forme libre : forme 2625">
              <a:extLst>
                <a:ext uri="{FF2B5EF4-FFF2-40B4-BE49-F238E27FC236}">
                  <a16:creationId xmlns:a16="http://schemas.microsoft.com/office/drawing/2014/main" id="{B13B4107-3D05-4E74-ACEE-86F4D879E301}"/>
                </a:ext>
              </a:extLst>
            </p:cNvPr>
            <p:cNvSpPr/>
            <p:nvPr/>
          </p:nvSpPr>
          <p:spPr>
            <a:xfrm>
              <a:off x="8664456" y="56674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7" name="Forme libre : forme 2626">
              <a:extLst>
                <a:ext uri="{FF2B5EF4-FFF2-40B4-BE49-F238E27FC236}">
                  <a16:creationId xmlns:a16="http://schemas.microsoft.com/office/drawing/2014/main" id="{2BC2013C-ACC0-44DE-92C2-6720CF2A6C92}"/>
                </a:ext>
              </a:extLst>
            </p:cNvPr>
            <p:cNvSpPr/>
            <p:nvPr/>
          </p:nvSpPr>
          <p:spPr>
            <a:xfrm>
              <a:off x="5348422" y="529320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8" name="Forme libre : forme 2627">
              <a:extLst>
                <a:ext uri="{FF2B5EF4-FFF2-40B4-BE49-F238E27FC236}">
                  <a16:creationId xmlns:a16="http://schemas.microsoft.com/office/drawing/2014/main" id="{748DD9C4-084C-49A3-9A24-5C7FAB104E33}"/>
                </a:ext>
              </a:extLst>
            </p:cNvPr>
            <p:cNvSpPr/>
            <p:nvPr/>
          </p:nvSpPr>
          <p:spPr>
            <a:xfrm>
              <a:off x="5348422" y="529149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29" name="Forme libre : forme 2628">
              <a:extLst>
                <a:ext uri="{FF2B5EF4-FFF2-40B4-BE49-F238E27FC236}">
                  <a16:creationId xmlns:a16="http://schemas.microsoft.com/office/drawing/2014/main" id="{A98648B1-B3C6-44BD-94A7-A86D94B81258}"/>
                </a:ext>
              </a:extLst>
            </p:cNvPr>
            <p:cNvSpPr/>
            <p:nvPr/>
          </p:nvSpPr>
          <p:spPr>
            <a:xfrm>
              <a:off x="11704646" y="456873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0" name="Forme libre : forme 2629">
              <a:extLst>
                <a:ext uri="{FF2B5EF4-FFF2-40B4-BE49-F238E27FC236}">
                  <a16:creationId xmlns:a16="http://schemas.microsoft.com/office/drawing/2014/main" id="{9D8CB1A3-3CA5-46DD-942A-8C4A17A0341B}"/>
                </a:ext>
              </a:extLst>
            </p:cNvPr>
            <p:cNvSpPr/>
            <p:nvPr/>
          </p:nvSpPr>
          <p:spPr>
            <a:xfrm>
              <a:off x="11704646" y="45670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1" name="Forme libre : forme 2630">
              <a:extLst>
                <a:ext uri="{FF2B5EF4-FFF2-40B4-BE49-F238E27FC236}">
                  <a16:creationId xmlns:a16="http://schemas.microsoft.com/office/drawing/2014/main" id="{49E24367-F304-4C66-B868-5CCE37FB79B5}"/>
                </a:ext>
              </a:extLst>
            </p:cNvPr>
            <p:cNvSpPr/>
            <p:nvPr/>
          </p:nvSpPr>
          <p:spPr>
            <a:xfrm>
              <a:off x="6438273" y="293796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2" name="Forme libre : forme 2631">
              <a:extLst>
                <a:ext uri="{FF2B5EF4-FFF2-40B4-BE49-F238E27FC236}">
                  <a16:creationId xmlns:a16="http://schemas.microsoft.com/office/drawing/2014/main" id="{1750C90B-2E12-4D13-BE44-AB70157252A7}"/>
                </a:ext>
              </a:extLst>
            </p:cNvPr>
            <p:cNvSpPr/>
            <p:nvPr/>
          </p:nvSpPr>
          <p:spPr>
            <a:xfrm>
              <a:off x="6438273" y="29362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3" name="Forme libre : forme 2632">
              <a:extLst>
                <a:ext uri="{FF2B5EF4-FFF2-40B4-BE49-F238E27FC236}">
                  <a16:creationId xmlns:a16="http://schemas.microsoft.com/office/drawing/2014/main" id="{332E4463-0623-4276-9586-E7B6F9D02FAE}"/>
                </a:ext>
              </a:extLst>
            </p:cNvPr>
            <p:cNvSpPr/>
            <p:nvPr/>
          </p:nvSpPr>
          <p:spPr>
            <a:xfrm>
              <a:off x="7114453" y="476495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4" name="Forme libre : forme 2633">
              <a:extLst>
                <a:ext uri="{FF2B5EF4-FFF2-40B4-BE49-F238E27FC236}">
                  <a16:creationId xmlns:a16="http://schemas.microsoft.com/office/drawing/2014/main" id="{2A1B3164-642C-4431-9654-18A88DD6901E}"/>
                </a:ext>
              </a:extLst>
            </p:cNvPr>
            <p:cNvSpPr/>
            <p:nvPr/>
          </p:nvSpPr>
          <p:spPr>
            <a:xfrm>
              <a:off x="7114453" y="47632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5" name="Forme libre : forme 2634">
              <a:extLst>
                <a:ext uri="{FF2B5EF4-FFF2-40B4-BE49-F238E27FC236}">
                  <a16:creationId xmlns:a16="http://schemas.microsoft.com/office/drawing/2014/main" id="{4456E8A6-58ED-4749-B348-2829A8E19AFF}"/>
                </a:ext>
              </a:extLst>
            </p:cNvPr>
            <p:cNvSpPr/>
            <p:nvPr/>
          </p:nvSpPr>
          <p:spPr>
            <a:xfrm>
              <a:off x="6844419" y="53061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6" name="Forme libre : forme 2635">
              <a:extLst>
                <a:ext uri="{FF2B5EF4-FFF2-40B4-BE49-F238E27FC236}">
                  <a16:creationId xmlns:a16="http://schemas.microsoft.com/office/drawing/2014/main" id="{630ADA56-F9E1-48C8-AAA3-EDF24B84CF80}"/>
                </a:ext>
              </a:extLst>
            </p:cNvPr>
            <p:cNvSpPr/>
            <p:nvPr/>
          </p:nvSpPr>
          <p:spPr>
            <a:xfrm>
              <a:off x="6844419" y="53044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7" name="Forme libre : forme 2636">
              <a:extLst>
                <a:ext uri="{FF2B5EF4-FFF2-40B4-BE49-F238E27FC236}">
                  <a16:creationId xmlns:a16="http://schemas.microsoft.com/office/drawing/2014/main" id="{19236CD9-D69C-4292-9201-F108017C9F6D}"/>
                </a:ext>
              </a:extLst>
            </p:cNvPr>
            <p:cNvSpPr/>
            <p:nvPr/>
          </p:nvSpPr>
          <p:spPr>
            <a:xfrm>
              <a:off x="8549108" y="57159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8" name="Forme libre : forme 2637">
              <a:extLst>
                <a:ext uri="{FF2B5EF4-FFF2-40B4-BE49-F238E27FC236}">
                  <a16:creationId xmlns:a16="http://schemas.microsoft.com/office/drawing/2014/main" id="{A8296D77-CB19-403E-86F1-99D654F86786}"/>
                </a:ext>
              </a:extLst>
            </p:cNvPr>
            <p:cNvSpPr/>
            <p:nvPr/>
          </p:nvSpPr>
          <p:spPr>
            <a:xfrm>
              <a:off x="8549108" y="57142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39" name="Forme libre : forme 2638">
              <a:extLst>
                <a:ext uri="{FF2B5EF4-FFF2-40B4-BE49-F238E27FC236}">
                  <a16:creationId xmlns:a16="http://schemas.microsoft.com/office/drawing/2014/main" id="{36E4A40B-8EEF-45DF-B52C-31AFDA8E22B2}"/>
                </a:ext>
              </a:extLst>
            </p:cNvPr>
            <p:cNvSpPr/>
            <p:nvPr/>
          </p:nvSpPr>
          <p:spPr>
            <a:xfrm>
              <a:off x="6004695" y="530768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0" name="Forme libre : forme 2639">
              <a:extLst>
                <a:ext uri="{FF2B5EF4-FFF2-40B4-BE49-F238E27FC236}">
                  <a16:creationId xmlns:a16="http://schemas.microsoft.com/office/drawing/2014/main" id="{36C5FC07-9FBC-4AB9-9945-D3454EBABA18}"/>
                </a:ext>
              </a:extLst>
            </p:cNvPr>
            <p:cNvSpPr/>
            <p:nvPr/>
          </p:nvSpPr>
          <p:spPr>
            <a:xfrm>
              <a:off x="6004695" y="53060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1" name="Forme libre : forme 2640">
              <a:extLst>
                <a:ext uri="{FF2B5EF4-FFF2-40B4-BE49-F238E27FC236}">
                  <a16:creationId xmlns:a16="http://schemas.microsoft.com/office/drawing/2014/main" id="{9284BB88-6DC1-4192-9E93-89CFF3CC1416}"/>
                </a:ext>
              </a:extLst>
            </p:cNvPr>
            <p:cNvSpPr/>
            <p:nvPr/>
          </p:nvSpPr>
          <p:spPr>
            <a:xfrm>
              <a:off x="10347047" y="471266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2" name="Forme libre : forme 2641">
              <a:extLst>
                <a:ext uri="{FF2B5EF4-FFF2-40B4-BE49-F238E27FC236}">
                  <a16:creationId xmlns:a16="http://schemas.microsoft.com/office/drawing/2014/main" id="{A33995ED-1B48-42EC-BE05-F0099A0277C4}"/>
                </a:ext>
              </a:extLst>
            </p:cNvPr>
            <p:cNvSpPr/>
            <p:nvPr/>
          </p:nvSpPr>
          <p:spPr>
            <a:xfrm>
              <a:off x="10347047" y="47109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3" name="Forme libre : forme 2642">
              <a:extLst>
                <a:ext uri="{FF2B5EF4-FFF2-40B4-BE49-F238E27FC236}">
                  <a16:creationId xmlns:a16="http://schemas.microsoft.com/office/drawing/2014/main" id="{7E7A0AD6-2E14-49F2-AFCB-4DBDD1F507C6}"/>
                </a:ext>
              </a:extLst>
            </p:cNvPr>
            <p:cNvSpPr/>
            <p:nvPr/>
          </p:nvSpPr>
          <p:spPr>
            <a:xfrm>
              <a:off x="6310352" y="483581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4" name="Forme libre : forme 2643">
              <a:extLst>
                <a:ext uri="{FF2B5EF4-FFF2-40B4-BE49-F238E27FC236}">
                  <a16:creationId xmlns:a16="http://schemas.microsoft.com/office/drawing/2014/main" id="{BB32F098-B930-4BD1-A276-101601E7A882}"/>
                </a:ext>
              </a:extLst>
            </p:cNvPr>
            <p:cNvSpPr/>
            <p:nvPr/>
          </p:nvSpPr>
          <p:spPr>
            <a:xfrm>
              <a:off x="6310352" y="483410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5" name="Forme libre : forme 2644">
              <a:extLst>
                <a:ext uri="{FF2B5EF4-FFF2-40B4-BE49-F238E27FC236}">
                  <a16:creationId xmlns:a16="http://schemas.microsoft.com/office/drawing/2014/main" id="{EC1F2ED0-A132-4C97-8865-43495135CA8D}"/>
                </a:ext>
              </a:extLst>
            </p:cNvPr>
            <p:cNvSpPr/>
            <p:nvPr/>
          </p:nvSpPr>
          <p:spPr>
            <a:xfrm>
              <a:off x="3553341" y="565373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6" name="Forme libre : forme 2645">
              <a:extLst>
                <a:ext uri="{FF2B5EF4-FFF2-40B4-BE49-F238E27FC236}">
                  <a16:creationId xmlns:a16="http://schemas.microsoft.com/office/drawing/2014/main" id="{29E678D2-E546-4C6F-8E4B-073EA77574ED}"/>
                </a:ext>
              </a:extLst>
            </p:cNvPr>
            <p:cNvSpPr/>
            <p:nvPr/>
          </p:nvSpPr>
          <p:spPr>
            <a:xfrm>
              <a:off x="3553341" y="56520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7" name="Forme libre : forme 2646">
              <a:extLst>
                <a:ext uri="{FF2B5EF4-FFF2-40B4-BE49-F238E27FC236}">
                  <a16:creationId xmlns:a16="http://schemas.microsoft.com/office/drawing/2014/main" id="{D34E637A-9795-4B5C-A0B2-B5FE2D39213F}"/>
                </a:ext>
              </a:extLst>
            </p:cNvPr>
            <p:cNvSpPr/>
            <p:nvPr/>
          </p:nvSpPr>
          <p:spPr>
            <a:xfrm>
              <a:off x="5890966" y="537388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8" name="Forme libre : forme 2647">
              <a:extLst>
                <a:ext uri="{FF2B5EF4-FFF2-40B4-BE49-F238E27FC236}">
                  <a16:creationId xmlns:a16="http://schemas.microsoft.com/office/drawing/2014/main" id="{E5B8BAB8-B878-4D3E-B0CB-6DD152559CBF}"/>
                </a:ext>
              </a:extLst>
            </p:cNvPr>
            <p:cNvSpPr/>
            <p:nvPr/>
          </p:nvSpPr>
          <p:spPr>
            <a:xfrm>
              <a:off x="5890966" y="53721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49" name="Forme libre : forme 2648">
              <a:extLst>
                <a:ext uri="{FF2B5EF4-FFF2-40B4-BE49-F238E27FC236}">
                  <a16:creationId xmlns:a16="http://schemas.microsoft.com/office/drawing/2014/main" id="{2652937D-5836-4A49-8792-C12E431A1D37}"/>
                </a:ext>
              </a:extLst>
            </p:cNvPr>
            <p:cNvSpPr/>
            <p:nvPr/>
          </p:nvSpPr>
          <p:spPr>
            <a:xfrm>
              <a:off x="7150933" y="495678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0" name="Forme libre : forme 2649">
              <a:extLst>
                <a:ext uri="{FF2B5EF4-FFF2-40B4-BE49-F238E27FC236}">
                  <a16:creationId xmlns:a16="http://schemas.microsoft.com/office/drawing/2014/main" id="{48530523-8A64-412A-A5A1-8591C85DC89B}"/>
                </a:ext>
              </a:extLst>
            </p:cNvPr>
            <p:cNvSpPr/>
            <p:nvPr/>
          </p:nvSpPr>
          <p:spPr>
            <a:xfrm>
              <a:off x="7150933" y="49550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1" name="Forme libre : forme 2650">
              <a:extLst>
                <a:ext uri="{FF2B5EF4-FFF2-40B4-BE49-F238E27FC236}">
                  <a16:creationId xmlns:a16="http://schemas.microsoft.com/office/drawing/2014/main" id="{7218C5AF-BE6D-420F-B4EC-80F1199B7453}"/>
                </a:ext>
              </a:extLst>
            </p:cNvPr>
            <p:cNvSpPr/>
            <p:nvPr/>
          </p:nvSpPr>
          <p:spPr>
            <a:xfrm>
              <a:off x="5896300" y="43409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2" name="Forme libre : forme 2651">
              <a:extLst>
                <a:ext uri="{FF2B5EF4-FFF2-40B4-BE49-F238E27FC236}">
                  <a16:creationId xmlns:a16="http://schemas.microsoft.com/office/drawing/2014/main" id="{84B97CF3-DB64-4124-B4EC-0B1C09AF36E6}"/>
                </a:ext>
              </a:extLst>
            </p:cNvPr>
            <p:cNvSpPr/>
            <p:nvPr/>
          </p:nvSpPr>
          <p:spPr>
            <a:xfrm>
              <a:off x="5896300" y="43392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3" name="Forme libre : forme 2652">
              <a:extLst>
                <a:ext uri="{FF2B5EF4-FFF2-40B4-BE49-F238E27FC236}">
                  <a16:creationId xmlns:a16="http://schemas.microsoft.com/office/drawing/2014/main" id="{D913DF8F-FCAB-44CA-9EA4-455E8332ACD0}"/>
                </a:ext>
              </a:extLst>
            </p:cNvPr>
            <p:cNvSpPr/>
            <p:nvPr/>
          </p:nvSpPr>
          <p:spPr>
            <a:xfrm>
              <a:off x="11259256" y="48602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4" name="Forme libre : forme 2653">
              <a:extLst>
                <a:ext uri="{FF2B5EF4-FFF2-40B4-BE49-F238E27FC236}">
                  <a16:creationId xmlns:a16="http://schemas.microsoft.com/office/drawing/2014/main" id="{7EEB4741-FF35-40F4-9E91-8A137CF5256B}"/>
                </a:ext>
              </a:extLst>
            </p:cNvPr>
            <p:cNvSpPr/>
            <p:nvPr/>
          </p:nvSpPr>
          <p:spPr>
            <a:xfrm>
              <a:off x="11259256" y="48585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5" name="Forme libre : forme 2654">
              <a:extLst>
                <a:ext uri="{FF2B5EF4-FFF2-40B4-BE49-F238E27FC236}">
                  <a16:creationId xmlns:a16="http://schemas.microsoft.com/office/drawing/2014/main" id="{8CF90114-9DFD-4B8E-AC52-605097579F58}"/>
                </a:ext>
              </a:extLst>
            </p:cNvPr>
            <p:cNvSpPr/>
            <p:nvPr/>
          </p:nvSpPr>
          <p:spPr>
            <a:xfrm>
              <a:off x="11351078" y="46727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6" name="Forme libre : forme 2655">
              <a:extLst>
                <a:ext uri="{FF2B5EF4-FFF2-40B4-BE49-F238E27FC236}">
                  <a16:creationId xmlns:a16="http://schemas.microsoft.com/office/drawing/2014/main" id="{69F5F70E-58C2-4FA8-BB56-D1A5E716D31C}"/>
                </a:ext>
              </a:extLst>
            </p:cNvPr>
            <p:cNvSpPr/>
            <p:nvPr/>
          </p:nvSpPr>
          <p:spPr>
            <a:xfrm>
              <a:off x="11351078" y="46710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7" name="Forme libre : forme 2656">
              <a:extLst>
                <a:ext uri="{FF2B5EF4-FFF2-40B4-BE49-F238E27FC236}">
                  <a16:creationId xmlns:a16="http://schemas.microsoft.com/office/drawing/2014/main" id="{21DF1A6E-6A03-44FE-ADE1-12DAA172E37D}"/>
                </a:ext>
              </a:extLst>
            </p:cNvPr>
            <p:cNvSpPr/>
            <p:nvPr/>
          </p:nvSpPr>
          <p:spPr>
            <a:xfrm>
              <a:off x="10424676" y="5055655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8" name="Forme libre : forme 2657">
              <a:extLst>
                <a:ext uri="{FF2B5EF4-FFF2-40B4-BE49-F238E27FC236}">
                  <a16:creationId xmlns:a16="http://schemas.microsoft.com/office/drawing/2014/main" id="{E0926DD3-D33E-4826-8B93-509296E84F20}"/>
                </a:ext>
              </a:extLst>
            </p:cNvPr>
            <p:cNvSpPr/>
            <p:nvPr/>
          </p:nvSpPr>
          <p:spPr>
            <a:xfrm>
              <a:off x="10424676" y="5053941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59" name="Forme libre : forme 2658">
              <a:extLst>
                <a:ext uri="{FF2B5EF4-FFF2-40B4-BE49-F238E27FC236}">
                  <a16:creationId xmlns:a16="http://schemas.microsoft.com/office/drawing/2014/main" id="{9224138A-ABE8-4270-B8FC-B0C6FE37D69D}"/>
                </a:ext>
              </a:extLst>
            </p:cNvPr>
            <p:cNvSpPr/>
            <p:nvPr/>
          </p:nvSpPr>
          <p:spPr>
            <a:xfrm>
              <a:off x="6809081" y="551285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0" name="Forme libre : forme 2659">
              <a:extLst>
                <a:ext uri="{FF2B5EF4-FFF2-40B4-BE49-F238E27FC236}">
                  <a16:creationId xmlns:a16="http://schemas.microsoft.com/office/drawing/2014/main" id="{0A8B0186-2725-4DE4-84DE-036C7183AE2B}"/>
                </a:ext>
              </a:extLst>
            </p:cNvPr>
            <p:cNvSpPr/>
            <p:nvPr/>
          </p:nvSpPr>
          <p:spPr>
            <a:xfrm>
              <a:off x="6809081" y="55111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1" name="Forme libre : forme 2660">
              <a:extLst>
                <a:ext uri="{FF2B5EF4-FFF2-40B4-BE49-F238E27FC236}">
                  <a16:creationId xmlns:a16="http://schemas.microsoft.com/office/drawing/2014/main" id="{8510A354-1317-46E9-B7A1-376C871A398D}"/>
                </a:ext>
              </a:extLst>
            </p:cNvPr>
            <p:cNvSpPr/>
            <p:nvPr/>
          </p:nvSpPr>
          <p:spPr>
            <a:xfrm>
              <a:off x="8062571" y="726393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2" name="Forme libre : forme 2661">
              <a:extLst>
                <a:ext uri="{FF2B5EF4-FFF2-40B4-BE49-F238E27FC236}">
                  <a16:creationId xmlns:a16="http://schemas.microsoft.com/office/drawing/2014/main" id="{8DB95882-3F66-48F7-9194-B0EADF95DB8A}"/>
                </a:ext>
              </a:extLst>
            </p:cNvPr>
            <p:cNvSpPr/>
            <p:nvPr/>
          </p:nvSpPr>
          <p:spPr>
            <a:xfrm>
              <a:off x="8062571" y="72622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3" name="Forme libre : forme 2662">
              <a:extLst>
                <a:ext uri="{FF2B5EF4-FFF2-40B4-BE49-F238E27FC236}">
                  <a16:creationId xmlns:a16="http://schemas.microsoft.com/office/drawing/2014/main" id="{743ECDF3-FC27-4C77-BF78-5D3158BB8339}"/>
                </a:ext>
              </a:extLst>
            </p:cNvPr>
            <p:cNvSpPr/>
            <p:nvPr/>
          </p:nvSpPr>
          <p:spPr>
            <a:xfrm>
              <a:off x="7502978" y="702104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4" name="Forme libre : forme 2663">
              <a:extLst>
                <a:ext uri="{FF2B5EF4-FFF2-40B4-BE49-F238E27FC236}">
                  <a16:creationId xmlns:a16="http://schemas.microsoft.com/office/drawing/2014/main" id="{4EF13AD5-E47C-4641-97F4-A918E3EB7E58}"/>
                </a:ext>
              </a:extLst>
            </p:cNvPr>
            <p:cNvSpPr/>
            <p:nvPr/>
          </p:nvSpPr>
          <p:spPr>
            <a:xfrm>
              <a:off x="7502978" y="70193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5" name="Forme libre : forme 2664">
              <a:extLst>
                <a:ext uri="{FF2B5EF4-FFF2-40B4-BE49-F238E27FC236}">
                  <a16:creationId xmlns:a16="http://schemas.microsoft.com/office/drawing/2014/main" id="{3852BC91-A805-444B-94A4-28ABA325573B}"/>
                </a:ext>
              </a:extLst>
            </p:cNvPr>
            <p:cNvSpPr/>
            <p:nvPr/>
          </p:nvSpPr>
          <p:spPr>
            <a:xfrm>
              <a:off x="10502304" y="44935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6" name="Forme libre : forme 2665">
              <a:extLst>
                <a:ext uri="{FF2B5EF4-FFF2-40B4-BE49-F238E27FC236}">
                  <a16:creationId xmlns:a16="http://schemas.microsoft.com/office/drawing/2014/main" id="{F98E7CBE-6989-4370-9324-834A9FEE0D7D}"/>
                </a:ext>
              </a:extLst>
            </p:cNvPr>
            <p:cNvSpPr/>
            <p:nvPr/>
          </p:nvSpPr>
          <p:spPr>
            <a:xfrm>
              <a:off x="10502304" y="44918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7" name="Forme libre : forme 2666">
              <a:extLst>
                <a:ext uri="{FF2B5EF4-FFF2-40B4-BE49-F238E27FC236}">
                  <a16:creationId xmlns:a16="http://schemas.microsoft.com/office/drawing/2014/main" id="{AF782297-B14E-4B3E-970F-DB836A1A6EA2}"/>
                </a:ext>
              </a:extLst>
            </p:cNvPr>
            <p:cNvSpPr/>
            <p:nvPr/>
          </p:nvSpPr>
          <p:spPr>
            <a:xfrm>
              <a:off x="5248410" y="5607344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8" name="Forme libre : forme 2667">
              <a:extLst>
                <a:ext uri="{FF2B5EF4-FFF2-40B4-BE49-F238E27FC236}">
                  <a16:creationId xmlns:a16="http://schemas.microsoft.com/office/drawing/2014/main" id="{EFF4D8EA-1DB3-4F4F-8F46-0D6E9E08C3AD}"/>
                </a:ext>
              </a:extLst>
            </p:cNvPr>
            <p:cNvSpPr/>
            <p:nvPr/>
          </p:nvSpPr>
          <p:spPr>
            <a:xfrm>
              <a:off x="5248410" y="560562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69" name="Forme libre : forme 2668">
              <a:extLst>
                <a:ext uri="{FF2B5EF4-FFF2-40B4-BE49-F238E27FC236}">
                  <a16:creationId xmlns:a16="http://schemas.microsoft.com/office/drawing/2014/main" id="{233D4753-C74E-45F9-BC13-B48B1DB779A9}"/>
                </a:ext>
              </a:extLst>
            </p:cNvPr>
            <p:cNvSpPr/>
            <p:nvPr/>
          </p:nvSpPr>
          <p:spPr>
            <a:xfrm>
              <a:off x="9447506" y="34643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0" name="Forme libre : forme 2669">
              <a:extLst>
                <a:ext uri="{FF2B5EF4-FFF2-40B4-BE49-F238E27FC236}">
                  <a16:creationId xmlns:a16="http://schemas.microsoft.com/office/drawing/2014/main" id="{9E7C3F5C-ABAA-479F-B1C2-6ED2ABEE024E}"/>
                </a:ext>
              </a:extLst>
            </p:cNvPr>
            <p:cNvSpPr/>
            <p:nvPr/>
          </p:nvSpPr>
          <p:spPr>
            <a:xfrm>
              <a:off x="9447506" y="34625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1" name="Forme libre : forme 2670">
              <a:extLst>
                <a:ext uri="{FF2B5EF4-FFF2-40B4-BE49-F238E27FC236}">
                  <a16:creationId xmlns:a16="http://schemas.microsoft.com/office/drawing/2014/main" id="{61F2E115-1DA4-488C-8183-5B17F201E5A2}"/>
                </a:ext>
              </a:extLst>
            </p:cNvPr>
            <p:cNvSpPr/>
            <p:nvPr/>
          </p:nvSpPr>
          <p:spPr>
            <a:xfrm>
              <a:off x="6105946" y="623380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2" name="Forme libre : forme 2671">
              <a:extLst>
                <a:ext uri="{FF2B5EF4-FFF2-40B4-BE49-F238E27FC236}">
                  <a16:creationId xmlns:a16="http://schemas.microsoft.com/office/drawing/2014/main" id="{025BEF24-4FA0-4A92-AF0D-199B5B0551A3}"/>
                </a:ext>
              </a:extLst>
            </p:cNvPr>
            <p:cNvSpPr/>
            <p:nvPr/>
          </p:nvSpPr>
          <p:spPr>
            <a:xfrm>
              <a:off x="6105946" y="62320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3" name="Forme libre : forme 2672">
              <a:extLst>
                <a:ext uri="{FF2B5EF4-FFF2-40B4-BE49-F238E27FC236}">
                  <a16:creationId xmlns:a16="http://schemas.microsoft.com/office/drawing/2014/main" id="{B52F4691-5A20-4E80-BE71-CA90E2132DF9}"/>
                </a:ext>
              </a:extLst>
            </p:cNvPr>
            <p:cNvSpPr/>
            <p:nvPr/>
          </p:nvSpPr>
          <p:spPr>
            <a:xfrm>
              <a:off x="5410906" y="588433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4" name="Forme libre : forme 2673">
              <a:extLst>
                <a:ext uri="{FF2B5EF4-FFF2-40B4-BE49-F238E27FC236}">
                  <a16:creationId xmlns:a16="http://schemas.microsoft.com/office/drawing/2014/main" id="{203EB8E1-49CD-4DAE-BBB5-4732B74818F0}"/>
                </a:ext>
              </a:extLst>
            </p:cNvPr>
            <p:cNvSpPr/>
            <p:nvPr/>
          </p:nvSpPr>
          <p:spPr>
            <a:xfrm>
              <a:off x="5410906" y="588261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5" name="Forme libre : forme 2674">
              <a:extLst>
                <a:ext uri="{FF2B5EF4-FFF2-40B4-BE49-F238E27FC236}">
                  <a16:creationId xmlns:a16="http://schemas.microsoft.com/office/drawing/2014/main" id="{43FCAAB7-C5CB-4BA8-B0C8-DC4CFD62C186}"/>
                </a:ext>
              </a:extLst>
            </p:cNvPr>
            <p:cNvSpPr/>
            <p:nvPr/>
          </p:nvSpPr>
          <p:spPr>
            <a:xfrm>
              <a:off x="8225735" y="544846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6" name="Forme libre : forme 2675">
              <a:extLst>
                <a:ext uri="{FF2B5EF4-FFF2-40B4-BE49-F238E27FC236}">
                  <a16:creationId xmlns:a16="http://schemas.microsoft.com/office/drawing/2014/main" id="{6B09A087-7306-4684-9BD6-8D8553423F19}"/>
                </a:ext>
              </a:extLst>
            </p:cNvPr>
            <p:cNvSpPr/>
            <p:nvPr/>
          </p:nvSpPr>
          <p:spPr>
            <a:xfrm>
              <a:off x="8225735" y="54467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7" name="Forme libre : forme 2676">
              <a:extLst>
                <a:ext uri="{FF2B5EF4-FFF2-40B4-BE49-F238E27FC236}">
                  <a16:creationId xmlns:a16="http://schemas.microsoft.com/office/drawing/2014/main" id="{C70E9507-5754-43D0-9F1C-6DC0403B1D78}"/>
                </a:ext>
              </a:extLst>
            </p:cNvPr>
            <p:cNvSpPr/>
            <p:nvPr/>
          </p:nvSpPr>
          <p:spPr>
            <a:xfrm>
              <a:off x="8365466" y="67279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8" name="Forme libre : forme 2677">
              <a:extLst>
                <a:ext uri="{FF2B5EF4-FFF2-40B4-BE49-F238E27FC236}">
                  <a16:creationId xmlns:a16="http://schemas.microsoft.com/office/drawing/2014/main" id="{B44612E2-B661-4462-ACB8-23590BE5C5DC}"/>
                </a:ext>
              </a:extLst>
            </p:cNvPr>
            <p:cNvSpPr/>
            <p:nvPr/>
          </p:nvSpPr>
          <p:spPr>
            <a:xfrm>
              <a:off x="8365466" y="67262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79" name="Forme libre : forme 2678">
              <a:extLst>
                <a:ext uri="{FF2B5EF4-FFF2-40B4-BE49-F238E27FC236}">
                  <a16:creationId xmlns:a16="http://schemas.microsoft.com/office/drawing/2014/main" id="{F85B1781-961E-46C4-BC6D-8788F6A22E47}"/>
                </a:ext>
              </a:extLst>
            </p:cNvPr>
            <p:cNvSpPr/>
            <p:nvPr/>
          </p:nvSpPr>
          <p:spPr>
            <a:xfrm>
              <a:off x="8808950" y="41946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0" name="Forme libre : forme 2679">
              <a:extLst>
                <a:ext uri="{FF2B5EF4-FFF2-40B4-BE49-F238E27FC236}">
                  <a16:creationId xmlns:a16="http://schemas.microsoft.com/office/drawing/2014/main" id="{BC8E11DF-3358-4078-91E3-5ED9EBF7BCEA}"/>
                </a:ext>
              </a:extLst>
            </p:cNvPr>
            <p:cNvSpPr/>
            <p:nvPr/>
          </p:nvSpPr>
          <p:spPr>
            <a:xfrm>
              <a:off x="8808950" y="41929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1" name="Forme libre : forme 2680">
              <a:extLst>
                <a:ext uri="{FF2B5EF4-FFF2-40B4-BE49-F238E27FC236}">
                  <a16:creationId xmlns:a16="http://schemas.microsoft.com/office/drawing/2014/main" id="{A94ABE10-6621-44B2-B3E1-F3395120E9E9}"/>
                </a:ext>
              </a:extLst>
            </p:cNvPr>
            <p:cNvSpPr/>
            <p:nvPr/>
          </p:nvSpPr>
          <p:spPr>
            <a:xfrm>
              <a:off x="6760599" y="47166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2" name="Forme libre : forme 2681">
              <a:extLst>
                <a:ext uri="{FF2B5EF4-FFF2-40B4-BE49-F238E27FC236}">
                  <a16:creationId xmlns:a16="http://schemas.microsoft.com/office/drawing/2014/main" id="{7160FB1C-464A-4373-A1CE-963A307BD254}"/>
                </a:ext>
              </a:extLst>
            </p:cNvPr>
            <p:cNvSpPr/>
            <p:nvPr/>
          </p:nvSpPr>
          <p:spPr>
            <a:xfrm>
              <a:off x="6760599" y="47149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3" name="Forme libre : forme 2682">
              <a:extLst>
                <a:ext uri="{FF2B5EF4-FFF2-40B4-BE49-F238E27FC236}">
                  <a16:creationId xmlns:a16="http://schemas.microsoft.com/office/drawing/2014/main" id="{D4D4EC89-0D5C-46F9-854E-C18E5F2CDBAF}"/>
                </a:ext>
              </a:extLst>
            </p:cNvPr>
            <p:cNvSpPr/>
            <p:nvPr/>
          </p:nvSpPr>
          <p:spPr>
            <a:xfrm>
              <a:off x="11557389" y="460093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4" name="Forme libre : forme 2683">
              <a:extLst>
                <a:ext uri="{FF2B5EF4-FFF2-40B4-BE49-F238E27FC236}">
                  <a16:creationId xmlns:a16="http://schemas.microsoft.com/office/drawing/2014/main" id="{356BB980-4877-4857-8934-C91F7582AFA4}"/>
                </a:ext>
              </a:extLst>
            </p:cNvPr>
            <p:cNvSpPr/>
            <p:nvPr/>
          </p:nvSpPr>
          <p:spPr>
            <a:xfrm>
              <a:off x="11557389" y="45992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5" name="Forme libre : forme 2684">
              <a:extLst>
                <a:ext uri="{FF2B5EF4-FFF2-40B4-BE49-F238E27FC236}">
                  <a16:creationId xmlns:a16="http://schemas.microsoft.com/office/drawing/2014/main" id="{AEA83DF6-6D92-4333-9C1B-0DE9B8D40E77}"/>
                </a:ext>
              </a:extLst>
            </p:cNvPr>
            <p:cNvSpPr/>
            <p:nvPr/>
          </p:nvSpPr>
          <p:spPr>
            <a:xfrm>
              <a:off x="7915315" y="371634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6" name="Forme libre : forme 2685">
              <a:extLst>
                <a:ext uri="{FF2B5EF4-FFF2-40B4-BE49-F238E27FC236}">
                  <a16:creationId xmlns:a16="http://schemas.microsoft.com/office/drawing/2014/main" id="{96000053-066A-4D91-BD79-7638BF93E633}"/>
                </a:ext>
              </a:extLst>
            </p:cNvPr>
            <p:cNvSpPr/>
            <p:nvPr/>
          </p:nvSpPr>
          <p:spPr>
            <a:xfrm>
              <a:off x="7915315" y="37146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7" name="Forme libre : forme 2686">
              <a:extLst>
                <a:ext uri="{FF2B5EF4-FFF2-40B4-BE49-F238E27FC236}">
                  <a16:creationId xmlns:a16="http://schemas.microsoft.com/office/drawing/2014/main" id="{0D235599-4BDB-42E1-8312-04B9B018F8F5}"/>
                </a:ext>
              </a:extLst>
            </p:cNvPr>
            <p:cNvSpPr/>
            <p:nvPr/>
          </p:nvSpPr>
          <p:spPr>
            <a:xfrm>
              <a:off x="7817874" y="39339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8" name="Forme libre : forme 2687">
              <a:extLst>
                <a:ext uri="{FF2B5EF4-FFF2-40B4-BE49-F238E27FC236}">
                  <a16:creationId xmlns:a16="http://schemas.microsoft.com/office/drawing/2014/main" id="{47ED19B3-6B9A-4F19-9C60-785CA1FCFCD0}"/>
                </a:ext>
              </a:extLst>
            </p:cNvPr>
            <p:cNvSpPr/>
            <p:nvPr/>
          </p:nvSpPr>
          <p:spPr>
            <a:xfrm>
              <a:off x="7817874" y="39322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89" name="Forme libre : forme 2688">
              <a:extLst>
                <a:ext uri="{FF2B5EF4-FFF2-40B4-BE49-F238E27FC236}">
                  <a16:creationId xmlns:a16="http://schemas.microsoft.com/office/drawing/2014/main" id="{6C93B900-1F7E-4CAE-81BF-9F563E7AF8BB}"/>
                </a:ext>
              </a:extLst>
            </p:cNvPr>
            <p:cNvSpPr/>
            <p:nvPr/>
          </p:nvSpPr>
          <p:spPr>
            <a:xfrm>
              <a:off x="11119715" y="487630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0" name="Forme libre : forme 2689">
              <a:extLst>
                <a:ext uri="{FF2B5EF4-FFF2-40B4-BE49-F238E27FC236}">
                  <a16:creationId xmlns:a16="http://schemas.microsoft.com/office/drawing/2014/main" id="{FD06FBC6-ABE3-498D-BD8D-C2D4110D5143}"/>
                </a:ext>
              </a:extLst>
            </p:cNvPr>
            <p:cNvSpPr/>
            <p:nvPr/>
          </p:nvSpPr>
          <p:spPr>
            <a:xfrm>
              <a:off x="11119715" y="487458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1" name="Forme libre : forme 2690">
              <a:extLst>
                <a:ext uri="{FF2B5EF4-FFF2-40B4-BE49-F238E27FC236}">
                  <a16:creationId xmlns:a16="http://schemas.microsoft.com/office/drawing/2014/main" id="{17C8958F-D36A-480F-A6E0-A45FC215A540}"/>
                </a:ext>
              </a:extLst>
            </p:cNvPr>
            <p:cNvSpPr/>
            <p:nvPr/>
          </p:nvSpPr>
          <p:spPr>
            <a:xfrm>
              <a:off x="7305524" y="514661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2" name="Forme libre : forme 2691">
              <a:extLst>
                <a:ext uri="{FF2B5EF4-FFF2-40B4-BE49-F238E27FC236}">
                  <a16:creationId xmlns:a16="http://schemas.microsoft.com/office/drawing/2014/main" id="{D849E244-59D2-4728-B41F-B2137A37F43E}"/>
                </a:ext>
              </a:extLst>
            </p:cNvPr>
            <p:cNvSpPr/>
            <p:nvPr/>
          </p:nvSpPr>
          <p:spPr>
            <a:xfrm>
              <a:off x="7305524" y="51449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3" name="Forme libre : forme 2692">
              <a:extLst>
                <a:ext uri="{FF2B5EF4-FFF2-40B4-BE49-F238E27FC236}">
                  <a16:creationId xmlns:a16="http://schemas.microsoft.com/office/drawing/2014/main" id="{1128F990-9DD3-4A86-8166-CCD80B58924D}"/>
                </a:ext>
              </a:extLst>
            </p:cNvPr>
            <p:cNvSpPr/>
            <p:nvPr/>
          </p:nvSpPr>
          <p:spPr>
            <a:xfrm>
              <a:off x="4326390" y="505594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4" name="Forme libre : forme 2693">
              <a:extLst>
                <a:ext uri="{FF2B5EF4-FFF2-40B4-BE49-F238E27FC236}">
                  <a16:creationId xmlns:a16="http://schemas.microsoft.com/office/drawing/2014/main" id="{EBE0031C-8BBF-4E79-AD42-8A41E13364E0}"/>
                </a:ext>
              </a:extLst>
            </p:cNvPr>
            <p:cNvSpPr/>
            <p:nvPr/>
          </p:nvSpPr>
          <p:spPr>
            <a:xfrm>
              <a:off x="4326390" y="505422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5" name="Forme libre : forme 2694">
              <a:extLst>
                <a:ext uri="{FF2B5EF4-FFF2-40B4-BE49-F238E27FC236}">
                  <a16:creationId xmlns:a16="http://schemas.microsoft.com/office/drawing/2014/main" id="{578BE989-C025-4E94-A1EB-AAA3D620D6CD}"/>
                </a:ext>
              </a:extLst>
            </p:cNvPr>
            <p:cNvSpPr/>
            <p:nvPr/>
          </p:nvSpPr>
          <p:spPr>
            <a:xfrm>
              <a:off x="11690072" y="449425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6" name="Forme libre : forme 2695">
              <a:extLst>
                <a:ext uri="{FF2B5EF4-FFF2-40B4-BE49-F238E27FC236}">
                  <a16:creationId xmlns:a16="http://schemas.microsoft.com/office/drawing/2014/main" id="{049FF76B-E726-4C57-84B9-2082E0343C50}"/>
                </a:ext>
              </a:extLst>
            </p:cNvPr>
            <p:cNvSpPr/>
            <p:nvPr/>
          </p:nvSpPr>
          <p:spPr>
            <a:xfrm>
              <a:off x="11690072" y="44925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7" name="Forme libre : forme 2696">
              <a:extLst>
                <a:ext uri="{FF2B5EF4-FFF2-40B4-BE49-F238E27FC236}">
                  <a16:creationId xmlns:a16="http://schemas.microsoft.com/office/drawing/2014/main" id="{D20FD0BD-E022-4A17-BEA5-6BF6AFF10800}"/>
                </a:ext>
              </a:extLst>
            </p:cNvPr>
            <p:cNvSpPr/>
            <p:nvPr/>
          </p:nvSpPr>
          <p:spPr>
            <a:xfrm>
              <a:off x="5673034" y="543884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8" name="Forme libre : forme 2697">
              <a:extLst>
                <a:ext uri="{FF2B5EF4-FFF2-40B4-BE49-F238E27FC236}">
                  <a16:creationId xmlns:a16="http://schemas.microsoft.com/office/drawing/2014/main" id="{BD30F30E-24A6-48F0-9E96-1CED62BB6504}"/>
                </a:ext>
              </a:extLst>
            </p:cNvPr>
            <p:cNvSpPr/>
            <p:nvPr/>
          </p:nvSpPr>
          <p:spPr>
            <a:xfrm>
              <a:off x="5673034" y="543713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99" name="Forme libre : forme 2698">
              <a:extLst>
                <a:ext uri="{FF2B5EF4-FFF2-40B4-BE49-F238E27FC236}">
                  <a16:creationId xmlns:a16="http://schemas.microsoft.com/office/drawing/2014/main" id="{0D39818C-AF8C-4F02-B363-63A756C626C1}"/>
                </a:ext>
              </a:extLst>
            </p:cNvPr>
            <p:cNvSpPr/>
            <p:nvPr/>
          </p:nvSpPr>
          <p:spPr>
            <a:xfrm>
              <a:off x="5707610" y="54613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0" name="Forme libre : forme 2699">
              <a:extLst>
                <a:ext uri="{FF2B5EF4-FFF2-40B4-BE49-F238E27FC236}">
                  <a16:creationId xmlns:a16="http://schemas.microsoft.com/office/drawing/2014/main" id="{11ECCF03-4FD7-43C7-87A1-3B86F999461C}"/>
                </a:ext>
              </a:extLst>
            </p:cNvPr>
            <p:cNvSpPr/>
            <p:nvPr/>
          </p:nvSpPr>
          <p:spPr>
            <a:xfrm>
              <a:off x="5707610" y="54596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1" name="Forme libre : forme 2700">
              <a:extLst>
                <a:ext uri="{FF2B5EF4-FFF2-40B4-BE49-F238E27FC236}">
                  <a16:creationId xmlns:a16="http://schemas.microsoft.com/office/drawing/2014/main" id="{B405A21D-E2A4-4A5D-A8EE-60FEF79BFA4E}"/>
                </a:ext>
              </a:extLst>
            </p:cNvPr>
            <p:cNvSpPr/>
            <p:nvPr/>
          </p:nvSpPr>
          <p:spPr>
            <a:xfrm>
              <a:off x="6941383" y="477514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2" name="Forme libre : forme 2701">
              <a:extLst>
                <a:ext uri="{FF2B5EF4-FFF2-40B4-BE49-F238E27FC236}">
                  <a16:creationId xmlns:a16="http://schemas.microsoft.com/office/drawing/2014/main" id="{2BAD01E1-E6B3-4E2E-8EFC-D9653BD3AE03}"/>
                </a:ext>
              </a:extLst>
            </p:cNvPr>
            <p:cNvSpPr/>
            <p:nvPr/>
          </p:nvSpPr>
          <p:spPr>
            <a:xfrm>
              <a:off x="6941383" y="477343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3" name="Forme libre : forme 2702">
              <a:extLst>
                <a:ext uri="{FF2B5EF4-FFF2-40B4-BE49-F238E27FC236}">
                  <a16:creationId xmlns:a16="http://schemas.microsoft.com/office/drawing/2014/main" id="{393DDC2C-4609-42D4-BFEB-EDC5DE5F7AE3}"/>
                </a:ext>
              </a:extLst>
            </p:cNvPr>
            <p:cNvSpPr/>
            <p:nvPr/>
          </p:nvSpPr>
          <p:spPr>
            <a:xfrm>
              <a:off x="7315240" y="611578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4" name="Forme libre : forme 2703">
              <a:extLst>
                <a:ext uri="{FF2B5EF4-FFF2-40B4-BE49-F238E27FC236}">
                  <a16:creationId xmlns:a16="http://schemas.microsoft.com/office/drawing/2014/main" id="{22700185-1628-461C-969D-7FA6C9D7F189}"/>
                </a:ext>
              </a:extLst>
            </p:cNvPr>
            <p:cNvSpPr/>
            <p:nvPr/>
          </p:nvSpPr>
          <p:spPr>
            <a:xfrm>
              <a:off x="7315240" y="61141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5" name="Forme libre : forme 2704">
              <a:extLst>
                <a:ext uri="{FF2B5EF4-FFF2-40B4-BE49-F238E27FC236}">
                  <a16:creationId xmlns:a16="http://schemas.microsoft.com/office/drawing/2014/main" id="{CE3F8DE5-CB3B-4509-A193-F06E6E25E0CD}"/>
                </a:ext>
              </a:extLst>
            </p:cNvPr>
            <p:cNvSpPr/>
            <p:nvPr/>
          </p:nvSpPr>
          <p:spPr>
            <a:xfrm>
              <a:off x="5975167" y="516214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6" name="Forme libre : forme 2705">
              <a:extLst>
                <a:ext uri="{FF2B5EF4-FFF2-40B4-BE49-F238E27FC236}">
                  <a16:creationId xmlns:a16="http://schemas.microsoft.com/office/drawing/2014/main" id="{EC2089E8-D825-4911-B559-4D1BCD822B44}"/>
                </a:ext>
              </a:extLst>
            </p:cNvPr>
            <p:cNvSpPr/>
            <p:nvPr/>
          </p:nvSpPr>
          <p:spPr>
            <a:xfrm>
              <a:off x="5975167" y="516043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7" name="Forme libre : forme 2706">
              <a:extLst>
                <a:ext uri="{FF2B5EF4-FFF2-40B4-BE49-F238E27FC236}">
                  <a16:creationId xmlns:a16="http://schemas.microsoft.com/office/drawing/2014/main" id="{39FCB787-20E7-4D0B-981F-A0B7CC00D6F5}"/>
                </a:ext>
              </a:extLst>
            </p:cNvPr>
            <p:cNvSpPr/>
            <p:nvPr/>
          </p:nvSpPr>
          <p:spPr>
            <a:xfrm>
              <a:off x="7291237" y="604292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8" name="Forme libre : forme 2707">
              <a:extLst>
                <a:ext uri="{FF2B5EF4-FFF2-40B4-BE49-F238E27FC236}">
                  <a16:creationId xmlns:a16="http://schemas.microsoft.com/office/drawing/2014/main" id="{77B77124-776E-43B4-B857-F209081061F4}"/>
                </a:ext>
              </a:extLst>
            </p:cNvPr>
            <p:cNvSpPr/>
            <p:nvPr/>
          </p:nvSpPr>
          <p:spPr>
            <a:xfrm>
              <a:off x="7291237" y="60412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09" name="Forme libre : forme 2708">
              <a:extLst>
                <a:ext uri="{FF2B5EF4-FFF2-40B4-BE49-F238E27FC236}">
                  <a16:creationId xmlns:a16="http://schemas.microsoft.com/office/drawing/2014/main" id="{EFFB137F-D5A7-41F6-95DB-F0E4C23BCB7F}"/>
                </a:ext>
              </a:extLst>
            </p:cNvPr>
            <p:cNvSpPr/>
            <p:nvPr/>
          </p:nvSpPr>
          <p:spPr>
            <a:xfrm>
              <a:off x="10619843" y="42188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0" name="Forme libre : forme 2709">
              <a:extLst>
                <a:ext uri="{FF2B5EF4-FFF2-40B4-BE49-F238E27FC236}">
                  <a16:creationId xmlns:a16="http://schemas.microsoft.com/office/drawing/2014/main" id="{C2C3BBC9-CF79-493C-A370-329364D33322}"/>
                </a:ext>
              </a:extLst>
            </p:cNvPr>
            <p:cNvSpPr/>
            <p:nvPr/>
          </p:nvSpPr>
          <p:spPr>
            <a:xfrm>
              <a:off x="10619843" y="42171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1" name="Forme libre : forme 2710">
              <a:extLst>
                <a:ext uri="{FF2B5EF4-FFF2-40B4-BE49-F238E27FC236}">
                  <a16:creationId xmlns:a16="http://schemas.microsoft.com/office/drawing/2014/main" id="{14CE35D0-D9B4-4BA4-BE74-FBD01A048808}"/>
                </a:ext>
              </a:extLst>
            </p:cNvPr>
            <p:cNvSpPr/>
            <p:nvPr/>
          </p:nvSpPr>
          <p:spPr>
            <a:xfrm>
              <a:off x="11326884" y="430184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2" name="Forme libre : forme 2711">
              <a:extLst>
                <a:ext uri="{FF2B5EF4-FFF2-40B4-BE49-F238E27FC236}">
                  <a16:creationId xmlns:a16="http://schemas.microsoft.com/office/drawing/2014/main" id="{1F0B5C95-925C-4658-AE61-3737B5517E1C}"/>
                </a:ext>
              </a:extLst>
            </p:cNvPr>
            <p:cNvSpPr/>
            <p:nvPr/>
          </p:nvSpPr>
          <p:spPr>
            <a:xfrm>
              <a:off x="11326884" y="430013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3" name="Forme libre : forme 2712">
              <a:extLst>
                <a:ext uri="{FF2B5EF4-FFF2-40B4-BE49-F238E27FC236}">
                  <a16:creationId xmlns:a16="http://schemas.microsoft.com/office/drawing/2014/main" id="{7A4F951E-C7A3-4E6C-AED1-851929C903B3}"/>
                </a:ext>
              </a:extLst>
            </p:cNvPr>
            <p:cNvSpPr/>
            <p:nvPr/>
          </p:nvSpPr>
          <p:spPr>
            <a:xfrm>
              <a:off x="5297559" y="541065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4" name="Forme libre : forme 2713">
              <a:extLst>
                <a:ext uri="{FF2B5EF4-FFF2-40B4-BE49-F238E27FC236}">
                  <a16:creationId xmlns:a16="http://schemas.microsoft.com/office/drawing/2014/main" id="{C0DC0324-31AF-467A-B25F-17A2CBFC9A9A}"/>
                </a:ext>
              </a:extLst>
            </p:cNvPr>
            <p:cNvSpPr/>
            <p:nvPr/>
          </p:nvSpPr>
          <p:spPr>
            <a:xfrm>
              <a:off x="5297559" y="54089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5" name="Forme libre : forme 2714">
              <a:extLst>
                <a:ext uri="{FF2B5EF4-FFF2-40B4-BE49-F238E27FC236}">
                  <a16:creationId xmlns:a16="http://schemas.microsoft.com/office/drawing/2014/main" id="{5CFF89B6-9D33-4B9B-BE8A-B8129E801CEF}"/>
                </a:ext>
              </a:extLst>
            </p:cNvPr>
            <p:cNvSpPr/>
            <p:nvPr/>
          </p:nvSpPr>
          <p:spPr>
            <a:xfrm>
              <a:off x="8347178" y="462836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6" name="Forme libre : forme 2715">
              <a:extLst>
                <a:ext uri="{FF2B5EF4-FFF2-40B4-BE49-F238E27FC236}">
                  <a16:creationId xmlns:a16="http://schemas.microsoft.com/office/drawing/2014/main" id="{160313D9-FA1E-4BA9-858A-6DE912C1770A}"/>
                </a:ext>
              </a:extLst>
            </p:cNvPr>
            <p:cNvSpPr/>
            <p:nvPr/>
          </p:nvSpPr>
          <p:spPr>
            <a:xfrm>
              <a:off x="8347178" y="46266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7" name="Forme libre : forme 2716">
              <a:extLst>
                <a:ext uri="{FF2B5EF4-FFF2-40B4-BE49-F238E27FC236}">
                  <a16:creationId xmlns:a16="http://schemas.microsoft.com/office/drawing/2014/main" id="{8EDE3683-0DA3-41F8-90EC-06252B21480C}"/>
                </a:ext>
              </a:extLst>
            </p:cNvPr>
            <p:cNvSpPr/>
            <p:nvPr/>
          </p:nvSpPr>
          <p:spPr>
            <a:xfrm>
              <a:off x="7170650" y="54022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8" name="Forme libre : forme 2717">
              <a:extLst>
                <a:ext uri="{FF2B5EF4-FFF2-40B4-BE49-F238E27FC236}">
                  <a16:creationId xmlns:a16="http://schemas.microsoft.com/office/drawing/2014/main" id="{8FDD38E4-EA44-4A9A-98B4-CED958064771}"/>
                </a:ext>
              </a:extLst>
            </p:cNvPr>
            <p:cNvSpPr/>
            <p:nvPr/>
          </p:nvSpPr>
          <p:spPr>
            <a:xfrm>
              <a:off x="7170650" y="54005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19" name="Forme libre : forme 2718">
              <a:extLst>
                <a:ext uri="{FF2B5EF4-FFF2-40B4-BE49-F238E27FC236}">
                  <a16:creationId xmlns:a16="http://schemas.microsoft.com/office/drawing/2014/main" id="{A28CC014-9C14-4A89-839B-B102044D0647}"/>
                </a:ext>
              </a:extLst>
            </p:cNvPr>
            <p:cNvSpPr/>
            <p:nvPr/>
          </p:nvSpPr>
          <p:spPr>
            <a:xfrm>
              <a:off x="5775619" y="51110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0" name="Forme libre : forme 2719">
              <a:extLst>
                <a:ext uri="{FF2B5EF4-FFF2-40B4-BE49-F238E27FC236}">
                  <a16:creationId xmlns:a16="http://schemas.microsoft.com/office/drawing/2014/main" id="{3578EA0D-60ED-4248-BB3A-32A7DFDB951A}"/>
                </a:ext>
              </a:extLst>
            </p:cNvPr>
            <p:cNvSpPr/>
            <p:nvPr/>
          </p:nvSpPr>
          <p:spPr>
            <a:xfrm>
              <a:off x="5775619" y="51093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1" name="Forme libre : forme 2720">
              <a:extLst>
                <a:ext uri="{FF2B5EF4-FFF2-40B4-BE49-F238E27FC236}">
                  <a16:creationId xmlns:a16="http://schemas.microsoft.com/office/drawing/2014/main" id="{BD3E82B7-3458-4BFD-9DFA-9FE68AEEA2E6}"/>
                </a:ext>
              </a:extLst>
            </p:cNvPr>
            <p:cNvSpPr/>
            <p:nvPr/>
          </p:nvSpPr>
          <p:spPr>
            <a:xfrm>
              <a:off x="7658330" y="551485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2" name="Forme libre : forme 2721">
              <a:extLst>
                <a:ext uri="{FF2B5EF4-FFF2-40B4-BE49-F238E27FC236}">
                  <a16:creationId xmlns:a16="http://schemas.microsoft.com/office/drawing/2014/main" id="{ED98A7BE-7D7A-45F3-9E44-2CF27EB4C786}"/>
                </a:ext>
              </a:extLst>
            </p:cNvPr>
            <p:cNvSpPr/>
            <p:nvPr/>
          </p:nvSpPr>
          <p:spPr>
            <a:xfrm>
              <a:off x="7658330" y="55131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3" name="Forme libre : forme 2722">
              <a:extLst>
                <a:ext uri="{FF2B5EF4-FFF2-40B4-BE49-F238E27FC236}">
                  <a16:creationId xmlns:a16="http://schemas.microsoft.com/office/drawing/2014/main" id="{AE325FA8-3035-4AE5-A552-DAC87A776251}"/>
                </a:ext>
              </a:extLst>
            </p:cNvPr>
            <p:cNvSpPr/>
            <p:nvPr/>
          </p:nvSpPr>
          <p:spPr>
            <a:xfrm>
              <a:off x="10695376" y="412115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4" name="Forme libre : forme 2723">
              <a:extLst>
                <a:ext uri="{FF2B5EF4-FFF2-40B4-BE49-F238E27FC236}">
                  <a16:creationId xmlns:a16="http://schemas.microsoft.com/office/drawing/2014/main" id="{F7267FD7-DBA5-4169-BA3D-0FAF05CE8C5D}"/>
                </a:ext>
              </a:extLst>
            </p:cNvPr>
            <p:cNvSpPr/>
            <p:nvPr/>
          </p:nvSpPr>
          <p:spPr>
            <a:xfrm>
              <a:off x="10695376" y="41194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5" name="Forme libre : forme 2724">
              <a:extLst>
                <a:ext uri="{FF2B5EF4-FFF2-40B4-BE49-F238E27FC236}">
                  <a16:creationId xmlns:a16="http://schemas.microsoft.com/office/drawing/2014/main" id="{FBC17685-4CE9-4ABC-A79B-069425590C61}"/>
                </a:ext>
              </a:extLst>
            </p:cNvPr>
            <p:cNvSpPr/>
            <p:nvPr/>
          </p:nvSpPr>
          <p:spPr>
            <a:xfrm>
              <a:off x="8547870" y="71279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6" name="Forme libre : forme 2725">
              <a:extLst>
                <a:ext uri="{FF2B5EF4-FFF2-40B4-BE49-F238E27FC236}">
                  <a16:creationId xmlns:a16="http://schemas.microsoft.com/office/drawing/2014/main" id="{E33F270A-EEC1-4D40-9121-E03950E29B50}"/>
                </a:ext>
              </a:extLst>
            </p:cNvPr>
            <p:cNvSpPr/>
            <p:nvPr/>
          </p:nvSpPr>
          <p:spPr>
            <a:xfrm>
              <a:off x="8547870" y="712620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7" name="Forme libre : forme 2726">
              <a:extLst>
                <a:ext uri="{FF2B5EF4-FFF2-40B4-BE49-F238E27FC236}">
                  <a16:creationId xmlns:a16="http://schemas.microsoft.com/office/drawing/2014/main" id="{80C2D028-01B7-483B-AEB4-19CC94CC8270}"/>
                </a:ext>
              </a:extLst>
            </p:cNvPr>
            <p:cNvSpPr/>
            <p:nvPr/>
          </p:nvSpPr>
          <p:spPr>
            <a:xfrm>
              <a:off x="8316317" y="617227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8" name="Forme libre : forme 2727">
              <a:extLst>
                <a:ext uri="{FF2B5EF4-FFF2-40B4-BE49-F238E27FC236}">
                  <a16:creationId xmlns:a16="http://schemas.microsoft.com/office/drawing/2014/main" id="{45839C47-0511-4BCB-8981-F7871E0B7574}"/>
                </a:ext>
              </a:extLst>
            </p:cNvPr>
            <p:cNvSpPr/>
            <p:nvPr/>
          </p:nvSpPr>
          <p:spPr>
            <a:xfrm>
              <a:off x="8316317" y="61705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29" name="Forme libre : forme 2728">
              <a:extLst>
                <a:ext uri="{FF2B5EF4-FFF2-40B4-BE49-F238E27FC236}">
                  <a16:creationId xmlns:a16="http://schemas.microsoft.com/office/drawing/2014/main" id="{DEA8E0A1-DF5C-4B8F-AC8A-9CE96785F6DB}"/>
                </a:ext>
              </a:extLst>
            </p:cNvPr>
            <p:cNvSpPr/>
            <p:nvPr/>
          </p:nvSpPr>
          <p:spPr>
            <a:xfrm>
              <a:off x="9472652" y="518633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0" name="Forme libre : forme 2729">
              <a:extLst>
                <a:ext uri="{FF2B5EF4-FFF2-40B4-BE49-F238E27FC236}">
                  <a16:creationId xmlns:a16="http://schemas.microsoft.com/office/drawing/2014/main" id="{938C1411-42CB-4880-B9F8-B1E33194D22A}"/>
                </a:ext>
              </a:extLst>
            </p:cNvPr>
            <p:cNvSpPr/>
            <p:nvPr/>
          </p:nvSpPr>
          <p:spPr>
            <a:xfrm>
              <a:off x="9472652" y="518462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1" name="Forme libre : forme 2730">
              <a:extLst>
                <a:ext uri="{FF2B5EF4-FFF2-40B4-BE49-F238E27FC236}">
                  <a16:creationId xmlns:a16="http://schemas.microsoft.com/office/drawing/2014/main" id="{BBB8C7EC-ADCE-4950-9607-1D516E0C0ADC}"/>
                </a:ext>
              </a:extLst>
            </p:cNvPr>
            <p:cNvSpPr/>
            <p:nvPr/>
          </p:nvSpPr>
          <p:spPr>
            <a:xfrm>
              <a:off x="10291421" y="521329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2" name="Forme libre : forme 2731">
              <a:extLst>
                <a:ext uri="{FF2B5EF4-FFF2-40B4-BE49-F238E27FC236}">
                  <a16:creationId xmlns:a16="http://schemas.microsoft.com/office/drawing/2014/main" id="{D716E349-BE73-404B-8970-B15FD3D95089}"/>
                </a:ext>
              </a:extLst>
            </p:cNvPr>
            <p:cNvSpPr/>
            <p:nvPr/>
          </p:nvSpPr>
          <p:spPr>
            <a:xfrm>
              <a:off x="10291421" y="52115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3" name="Forme libre : forme 2732">
              <a:extLst>
                <a:ext uri="{FF2B5EF4-FFF2-40B4-BE49-F238E27FC236}">
                  <a16:creationId xmlns:a16="http://schemas.microsoft.com/office/drawing/2014/main" id="{EF64568B-6BC1-42AB-BBD9-BFC2B8405718}"/>
                </a:ext>
              </a:extLst>
            </p:cNvPr>
            <p:cNvSpPr/>
            <p:nvPr/>
          </p:nvSpPr>
          <p:spPr>
            <a:xfrm>
              <a:off x="10691852" y="470561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4" name="Forme libre : forme 2733">
              <a:extLst>
                <a:ext uri="{FF2B5EF4-FFF2-40B4-BE49-F238E27FC236}">
                  <a16:creationId xmlns:a16="http://schemas.microsoft.com/office/drawing/2014/main" id="{DA17714F-DE3E-428B-8329-89A8630710FF}"/>
                </a:ext>
              </a:extLst>
            </p:cNvPr>
            <p:cNvSpPr/>
            <p:nvPr/>
          </p:nvSpPr>
          <p:spPr>
            <a:xfrm>
              <a:off x="10691852" y="47038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5" name="Forme libre : forme 2734">
              <a:extLst>
                <a:ext uri="{FF2B5EF4-FFF2-40B4-BE49-F238E27FC236}">
                  <a16:creationId xmlns:a16="http://schemas.microsoft.com/office/drawing/2014/main" id="{1756DA46-4410-4EBD-BD50-413AD88C8669}"/>
                </a:ext>
              </a:extLst>
            </p:cNvPr>
            <p:cNvSpPr/>
            <p:nvPr/>
          </p:nvSpPr>
          <p:spPr>
            <a:xfrm>
              <a:off x="9452459" y="373796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6" name="Forme libre : forme 2735">
              <a:extLst>
                <a:ext uri="{FF2B5EF4-FFF2-40B4-BE49-F238E27FC236}">
                  <a16:creationId xmlns:a16="http://schemas.microsoft.com/office/drawing/2014/main" id="{92BB054A-34C5-4CB6-9746-A4495A3A2125}"/>
                </a:ext>
              </a:extLst>
            </p:cNvPr>
            <p:cNvSpPr/>
            <p:nvPr/>
          </p:nvSpPr>
          <p:spPr>
            <a:xfrm>
              <a:off x="9452459" y="37362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7" name="Forme libre : forme 2736">
              <a:extLst>
                <a:ext uri="{FF2B5EF4-FFF2-40B4-BE49-F238E27FC236}">
                  <a16:creationId xmlns:a16="http://schemas.microsoft.com/office/drawing/2014/main" id="{66F7FFDA-A01A-4DB7-9A14-B19DB772DEDF}"/>
                </a:ext>
              </a:extLst>
            </p:cNvPr>
            <p:cNvSpPr/>
            <p:nvPr/>
          </p:nvSpPr>
          <p:spPr>
            <a:xfrm>
              <a:off x="9925756" y="47432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8" name="Forme libre : forme 2737">
              <a:extLst>
                <a:ext uri="{FF2B5EF4-FFF2-40B4-BE49-F238E27FC236}">
                  <a16:creationId xmlns:a16="http://schemas.microsoft.com/office/drawing/2014/main" id="{1CA97E1B-5CDA-4E58-A202-E22D3A19FFD9}"/>
                </a:ext>
              </a:extLst>
            </p:cNvPr>
            <p:cNvSpPr/>
            <p:nvPr/>
          </p:nvSpPr>
          <p:spPr>
            <a:xfrm>
              <a:off x="9925756" y="47415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39" name="Forme libre : forme 2738">
              <a:extLst>
                <a:ext uri="{FF2B5EF4-FFF2-40B4-BE49-F238E27FC236}">
                  <a16:creationId xmlns:a16="http://schemas.microsoft.com/office/drawing/2014/main" id="{1A1C0858-2632-4DB7-894A-9CE051E9FB2F}"/>
                </a:ext>
              </a:extLst>
            </p:cNvPr>
            <p:cNvSpPr/>
            <p:nvPr/>
          </p:nvSpPr>
          <p:spPr>
            <a:xfrm>
              <a:off x="7043777" y="447139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0" name="Forme libre : forme 2739">
              <a:extLst>
                <a:ext uri="{FF2B5EF4-FFF2-40B4-BE49-F238E27FC236}">
                  <a16:creationId xmlns:a16="http://schemas.microsoft.com/office/drawing/2014/main" id="{3EDE4A1F-F4BF-44D2-862D-F2D4A4597A7A}"/>
                </a:ext>
              </a:extLst>
            </p:cNvPr>
            <p:cNvSpPr/>
            <p:nvPr/>
          </p:nvSpPr>
          <p:spPr>
            <a:xfrm>
              <a:off x="7043777" y="44696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1" name="Forme libre : forme 2740">
              <a:extLst>
                <a:ext uri="{FF2B5EF4-FFF2-40B4-BE49-F238E27FC236}">
                  <a16:creationId xmlns:a16="http://schemas.microsoft.com/office/drawing/2014/main" id="{AF5C2B98-60C9-4EF7-9706-2E03C09C31A6}"/>
                </a:ext>
              </a:extLst>
            </p:cNvPr>
            <p:cNvSpPr/>
            <p:nvPr/>
          </p:nvSpPr>
          <p:spPr>
            <a:xfrm>
              <a:off x="10419056" y="515738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2" name="Forme libre : forme 2741">
              <a:extLst>
                <a:ext uri="{FF2B5EF4-FFF2-40B4-BE49-F238E27FC236}">
                  <a16:creationId xmlns:a16="http://schemas.microsoft.com/office/drawing/2014/main" id="{60E654C5-BAE2-4FC1-9315-F9643AE4A70F}"/>
                </a:ext>
              </a:extLst>
            </p:cNvPr>
            <p:cNvSpPr/>
            <p:nvPr/>
          </p:nvSpPr>
          <p:spPr>
            <a:xfrm>
              <a:off x="10419056" y="51556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3" name="Forme libre : forme 2742">
              <a:extLst>
                <a:ext uri="{FF2B5EF4-FFF2-40B4-BE49-F238E27FC236}">
                  <a16:creationId xmlns:a16="http://schemas.microsoft.com/office/drawing/2014/main" id="{24351CC8-CFD7-4A23-940D-E19FEC60B6C5}"/>
                </a:ext>
              </a:extLst>
            </p:cNvPr>
            <p:cNvSpPr/>
            <p:nvPr/>
          </p:nvSpPr>
          <p:spPr>
            <a:xfrm>
              <a:off x="6624582" y="305864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4" name="Forme libre : forme 2743">
              <a:extLst>
                <a:ext uri="{FF2B5EF4-FFF2-40B4-BE49-F238E27FC236}">
                  <a16:creationId xmlns:a16="http://schemas.microsoft.com/office/drawing/2014/main" id="{C86A695C-4DC2-4B6C-BB15-D147FFF14926}"/>
                </a:ext>
              </a:extLst>
            </p:cNvPr>
            <p:cNvSpPr/>
            <p:nvPr/>
          </p:nvSpPr>
          <p:spPr>
            <a:xfrm>
              <a:off x="6624582" y="30569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5" name="Forme libre : forme 2744">
              <a:extLst>
                <a:ext uri="{FF2B5EF4-FFF2-40B4-BE49-F238E27FC236}">
                  <a16:creationId xmlns:a16="http://schemas.microsoft.com/office/drawing/2014/main" id="{A28C8DF9-4EA6-48D6-AF88-BDDA48569CAD}"/>
                </a:ext>
              </a:extLst>
            </p:cNvPr>
            <p:cNvSpPr/>
            <p:nvPr/>
          </p:nvSpPr>
          <p:spPr>
            <a:xfrm>
              <a:off x="10838061" y="462493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6" name="Forme libre : forme 2745">
              <a:extLst>
                <a:ext uri="{FF2B5EF4-FFF2-40B4-BE49-F238E27FC236}">
                  <a16:creationId xmlns:a16="http://schemas.microsoft.com/office/drawing/2014/main" id="{F69253A3-053C-485E-9E18-674B2441D83B}"/>
                </a:ext>
              </a:extLst>
            </p:cNvPr>
            <p:cNvSpPr/>
            <p:nvPr/>
          </p:nvSpPr>
          <p:spPr>
            <a:xfrm>
              <a:off x="10838061" y="46232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7" name="Forme libre : forme 2746">
              <a:extLst>
                <a:ext uri="{FF2B5EF4-FFF2-40B4-BE49-F238E27FC236}">
                  <a16:creationId xmlns:a16="http://schemas.microsoft.com/office/drawing/2014/main" id="{E5DB3918-DAE5-4521-BA07-BDBB67811B58}"/>
                </a:ext>
              </a:extLst>
            </p:cNvPr>
            <p:cNvSpPr/>
            <p:nvPr/>
          </p:nvSpPr>
          <p:spPr>
            <a:xfrm>
              <a:off x="9069935" y="313036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8" name="Forme libre : forme 2747">
              <a:extLst>
                <a:ext uri="{FF2B5EF4-FFF2-40B4-BE49-F238E27FC236}">
                  <a16:creationId xmlns:a16="http://schemas.microsoft.com/office/drawing/2014/main" id="{FCAA8CD7-31EE-486C-BC8C-BF61DDD8B251}"/>
                </a:ext>
              </a:extLst>
            </p:cNvPr>
            <p:cNvSpPr/>
            <p:nvPr/>
          </p:nvSpPr>
          <p:spPr>
            <a:xfrm>
              <a:off x="9069935" y="312865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49" name="Forme libre : forme 2748">
              <a:extLst>
                <a:ext uri="{FF2B5EF4-FFF2-40B4-BE49-F238E27FC236}">
                  <a16:creationId xmlns:a16="http://schemas.microsoft.com/office/drawing/2014/main" id="{A4493CCD-A316-46C5-814F-9E75DF8E79C8}"/>
                </a:ext>
              </a:extLst>
            </p:cNvPr>
            <p:cNvSpPr/>
            <p:nvPr/>
          </p:nvSpPr>
          <p:spPr>
            <a:xfrm>
              <a:off x="10479730" y="505641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0" name="Forme libre : forme 2749">
              <a:extLst>
                <a:ext uri="{FF2B5EF4-FFF2-40B4-BE49-F238E27FC236}">
                  <a16:creationId xmlns:a16="http://schemas.microsoft.com/office/drawing/2014/main" id="{84F82C9D-0228-4A31-B8C2-6208329C2681}"/>
                </a:ext>
              </a:extLst>
            </p:cNvPr>
            <p:cNvSpPr/>
            <p:nvPr/>
          </p:nvSpPr>
          <p:spPr>
            <a:xfrm>
              <a:off x="10479730" y="50547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1" name="Forme libre : forme 2750">
              <a:extLst>
                <a:ext uri="{FF2B5EF4-FFF2-40B4-BE49-F238E27FC236}">
                  <a16:creationId xmlns:a16="http://schemas.microsoft.com/office/drawing/2014/main" id="{3BC9A9EA-22C6-4360-9265-8E77AC5AE48E}"/>
                </a:ext>
              </a:extLst>
            </p:cNvPr>
            <p:cNvSpPr/>
            <p:nvPr/>
          </p:nvSpPr>
          <p:spPr>
            <a:xfrm>
              <a:off x="10487541" y="441948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2" name="Forme libre : forme 2751">
              <a:extLst>
                <a:ext uri="{FF2B5EF4-FFF2-40B4-BE49-F238E27FC236}">
                  <a16:creationId xmlns:a16="http://schemas.microsoft.com/office/drawing/2014/main" id="{35630A8C-9C7E-4472-8F82-F73151EE87AA}"/>
                </a:ext>
              </a:extLst>
            </p:cNvPr>
            <p:cNvSpPr/>
            <p:nvPr/>
          </p:nvSpPr>
          <p:spPr>
            <a:xfrm>
              <a:off x="10487541" y="44177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3" name="Forme libre : forme 2752">
              <a:extLst>
                <a:ext uri="{FF2B5EF4-FFF2-40B4-BE49-F238E27FC236}">
                  <a16:creationId xmlns:a16="http://schemas.microsoft.com/office/drawing/2014/main" id="{F31B7E7E-612F-41E6-B939-BE3E237F8225}"/>
                </a:ext>
              </a:extLst>
            </p:cNvPr>
            <p:cNvSpPr/>
            <p:nvPr/>
          </p:nvSpPr>
          <p:spPr>
            <a:xfrm>
              <a:off x="7516027" y="371882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4" name="Forme libre : forme 2753">
              <a:extLst>
                <a:ext uri="{FF2B5EF4-FFF2-40B4-BE49-F238E27FC236}">
                  <a16:creationId xmlns:a16="http://schemas.microsoft.com/office/drawing/2014/main" id="{9358E1D3-DD00-49D2-B452-1F7568C47CBC}"/>
                </a:ext>
              </a:extLst>
            </p:cNvPr>
            <p:cNvSpPr/>
            <p:nvPr/>
          </p:nvSpPr>
          <p:spPr>
            <a:xfrm>
              <a:off x="7516027" y="37171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5" name="Forme libre : forme 2754">
              <a:extLst>
                <a:ext uri="{FF2B5EF4-FFF2-40B4-BE49-F238E27FC236}">
                  <a16:creationId xmlns:a16="http://schemas.microsoft.com/office/drawing/2014/main" id="{8F54A609-87F6-4E19-AB2A-74BA80365691}"/>
                </a:ext>
              </a:extLst>
            </p:cNvPr>
            <p:cNvSpPr/>
            <p:nvPr/>
          </p:nvSpPr>
          <p:spPr>
            <a:xfrm>
              <a:off x="5415479" y="54946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6" name="Forme libre : forme 2755">
              <a:extLst>
                <a:ext uri="{FF2B5EF4-FFF2-40B4-BE49-F238E27FC236}">
                  <a16:creationId xmlns:a16="http://schemas.microsoft.com/office/drawing/2014/main" id="{8ED14094-0C9A-4392-B3F5-2E7D9836D61F}"/>
                </a:ext>
              </a:extLst>
            </p:cNvPr>
            <p:cNvSpPr/>
            <p:nvPr/>
          </p:nvSpPr>
          <p:spPr>
            <a:xfrm>
              <a:off x="5415479" y="54929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7" name="Forme libre : forme 2756">
              <a:extLst>
                <a:ext uri="{FF2B5EF4-FFF2-40B4-BE49-F238E27FC236}">
                  <a16:creationId xmlns:a16="http://schemas.microsoft.com/office/drawing/2014/main" id="{5AEDBF12-27DE-485D-BE78-4C1EA361B9FF}"/>
                </a:ext>
              </a:extLst>
            </p:cNvPr>
            <p:cNvSpPr/>
            <p:nvPr/>
          </p:nvSpPr>
          <p:spPr>
            <a:xfrm>
              <a:off x="10074632" y="51229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8" name="Forme libre : forme 2757">
              <a:extLst>
                <a:ext uri="{FF2B5EF4-FFF2-40B4-BE49-F238E27FC236}">
                  <a16:creationId xmlns:a16="http://schemas.microsoft.com/office/drawing/2014/main" id="{77ADB747-2890-4ADC-B85A-E33B7AF678AE}"/>
                </a:ext>
              </a:extLst>
            </p:cNvPr>
            <p:cNvSpPr/>
            <p:nvPr/>
          </p:nvSpPr>
          <p:spPr>
            <a:xfrm>
              <a:off x="10074632" y="51211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59" name="Forme libre : forme 2758">
              <a:extLst>
                <a:ext uri="{FF2B5EF4-FFF2-40B4-BE49-F238E27FC236}">
                  <a16:creationId xmlns:a16="http://schemas.microsoft.com/office/drawing/2014/main" id="{77B7ABEC-C106-46C8-B861-48CDE7A4DC2F}"/>
                </a:ext>
              </a:extLst>
            </p:cNvPr>
            <p:cNvSpPr/>
            <p:nvPr/>
          </p:nvSpPr>
          <p:spPr>
            <a:xfrm>
              <a:off x="8268311" y="362776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0" name="Forme libre : forme 2759">
              <a:extLst>
                <a:ext uri="{FF2B5EF4-FFF2-40B4-BE49-F238E27FC236}">
                  <a16:creationId xmlns:a16="http://schemas.microsoft.com/office/drawing/2014/main" id="{EA329F11-637B-4588-BA9C-147A4CFFF3F7}"/>
                </a:ext>
              </a:extLst>
            </p:cNvPr>
            <p:cNvSpPr/>
            <p:nvPr/>
          </p:nvSpPr>
          <p:spPr>
            <a:xfrm>
              <a:off x="8268311" y="36260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1" name="Forme libre : forme 2760">
              <a:extLst>
                <a:ext uri="{FF2B5EF4-FFF2-40B4-BE49-F238E27FC236}">
                  <a16:creationId xmlns:a16="http://schemas.microsoft.com/office/drawing/2014/main" id="{CC9E3966-692E-4A4F-9DF9-8C216D2C7D8F}"/>
                </a:ext>
              </a:extLst>
            </p:cNvPr>
            <p:cNvSpPr/>
            <p:nvPr/>
          </p:nvSpPr>
          <p:spPr>
            <a:xfrm>
              <a:off x="10684899" y="48662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2" name="Forme libre : forme 2761">
              <a:extLst>
                <a:ext uri="{FF2B5EF4-FFF2-40B4-BE49-F238E27FC236}">
                  <a16:creationId xmlns:a16="http://schemas.microsoft.com/office/drawing/2014/main" id="{36C3625C-575D-4D32-976B-C547EA6B4DB9}"/>
                </a:ext>
              </a:extLst>
            </p:cNvPr>
            <p:cNvSpPr/>
            <p:nvPr/>
          </p:nvSpPr>
          <p:spPr>
            <a:xfrm>
              <a:off x="10684899" y="48645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3" name="Forme libre : forme 2762">
              <a:extLst>
                <a:ext uri="{FF2B5EF4-FFF2-40B4-BE49-F238E27FC236}">
                  <a16:creationId xmlns:a16="http://schemas.microsoft.com/office/drawing/2014/main" id="{AFDCA362-5A1B-41BE-B9B9-08A38265BD38}"/>
                </a:ext>
              </a:extLst>
            </p:cNvPr>
            <p:cNvSpPr/>
            <p:nvPr/>
          </p:nvSpPr>
          <p:spPr>
            <a:xfrm>
              <a:off x="8611973" y="700485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4" name="Forme libre : forme 2763">
              <a:extLst>
                <a:ext uri="{FF2B5EF4-FFF2-40B4-BE49-F238E27FC236}">
                  <a16:creationId xmlns:a16="http://schemas.microsoft.com/office/drawing/2014/main" id="{59FBAF5E-11B2-4DD8-A6BD-76C22C78479D}"/>
                </a:ext>
              </a:extLst>
            </p:cNvPr>
            <p:cNvSpPr/>
            <p:nvPr/>
          </p:nvSpPr>
          <p:spPr>
            <a:xfrm>
              <a:off x="8611973" y="70031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5" name="Forme libre : forme 2764">
              <a:extLst>
                <a:ext uri="{FF2B5EF4-FFF2-40B4-BE49-F238E27FC236}">
                  <a16:creationId xmlns:a16="http://schemas.microsoft.com/office/drawing/2014/main" id="{7F3481F2-57C9-455A-940E-0B2742B11067}"/>
                </a:ext>
              </a:extLst>
            </p:cNvPr>
            <p:cNvSpPr/>
            <p:nvPr/>
          </p:nvSpPr>
          <p:spPr>
            <a:xfrm>
              <a:off x="10746907" y="4913257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6" name="Forme libre : forme 2765">
              <a:extLst>
                <a:ext uri="{FF2B5EF4-FFF2-40B4-BE49-F238E27FC236}">
                  <a16:creationId xmlns:a16="http://schemas.microsoft.com/office/drawing/2014/main" id="{F73CC81B-E1FF-4DB5-A9A1-3A0348BC0EC6}"/>
                </a:ext>
              </a:extLst>
            </p:cNvPr>
            <p:cNvSpPr/>
            <p:nvPr/>
          </p:nvSpPr>
          <p:spPr>
            <a:xfrm>
              <a:off x="10746907" y="491154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7" name="Forme libre : forme 2766">
              <a:extLst>
                <a:ext uri="{FF2B5EF4-FFF2-40B4-BE49-F238E27FC236}">
                  <a16:creationId xmlns:a16="http://schemas.microsoft.com/office/drawing/2014/main" id="{C066836A-07E9-40F5-BF2A-8C0309438B6B}"/>
                </a:ext>
              </a:extLst>
            </p:cNvPr>
            <p:cNvSpPr/>
            <p:nvPr/>
          </p:nvSpPr>
          <p:spPr>
            <a:xfrm>
              <a:off x="10312567" y="504794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8" name="Forme libre : forme 2767">
              <a:extLst>
                <a:ext uri="{FF2B5EF4-FFF2-40B4-BE49-F238E27FC236}">
                  <a16:creationId xmlns:a16="http://schemas.microsoft.com/office/drawing/2014/main" id="{4ED14080-A81F-4C50-B080-C6EBE23C4E1D}"/>
                </a:ext>
              </a:extLst>
            </p:cNvPr>
            <p:cNvSpPr/>
            <p:nvPr/>
          </p:nvSpPr>
          <p:spPr>
            <a:xfrm>
              <a:off x="10312567" y="50462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69" name="Forme libre : forme 2768">
              <a:extLst>
                <a:ext uri="{FF2B5EF4-FFF2-40B4-BE49-F238E27FC236}">
                  <a16:creationId xmlns:a16="http://schemas.microsoft.com/office/drawing/2014/main" id="{11C164EA-C091-4D3D-B52E-223738D4EE86}"/>
                </a:ext>
              </a:extLst>
            </p:cNvPr>
            <p:cNvSpPr/>
            <p:nvPr/>
          </p:nvSpPr>
          <p:spPr>
            <a:xfrm>
              <a:off x="8311078" y="684025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0" name="Forme libre : forme 2769">
              <a:extLst>
                <a:ext uri="{FF2B5EF4-FFF2-40B4-BE49-F238E27FC236}">
                  <a16:creationId xmlns:a16="http://schemas.microsoft.com/office/drawing/2014/main" id="{9633AAD8-C909-4A70-A59F-39C01091948D}"/>
                </a:ext>
              </a:extLst>
            </p:cNvPr>
            <p:cNvSpPr/>
            <p:nvPr/>
          </p:nvSpPr>
          <p:spPr>
            <a:xfrm>
              <a:off x="8311078" y="68385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1" name="Forme libre : forme 2770">
              <a:extLst>
                <a:ext uri="{FF2B5EF4-FFF2-40B4-BE49-F238E27FC236}">
                  <a16:creationId xmlns:a16="http://schemas.microsoft.com/office/drawing/2014/main" id="{CC1C0B31-D2F3-46F0-9806-ECD491844527}"/>
                </a:ext>
              </a:extLst>
            </p:cNvPr>
            <p:cNvSpPr/>
            <p:nvPr/>
          </p:nvSpPr>
          <p:spPr>
            <a:xfrm>
              <a:off x="5854200" y="448863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2" name="Forme libre : forme 2771">
              <a:extLst>
                <a:ext uri="{FF2B5EF4-FFF2-40B4-BE49-F238E27FC236}">
                  <a16:creationId xmlns:a16="http://schemas.microsoft.com/office/drawing/2014/main" id="{9640C83B-C689-4D78-BB64-BCEC1E8C0421}"/>
                </a:ext>
              </a:extLst>
            </p:cNvPr>
            <p:cNvSpPr/>
            <p:nvPr/>
          </p:nvSpPr>
          <p:spPr>
            <a:xfrm>
              <a:off x="5854200" y="44869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3" name="Forme libre : forme 2772">
              <a:extLst>
                <a:ext uri="{FF2B5EF4-FFF2-40B4-BE49-F238E27FC236}">
                  <a16:creationId xmlns:a16="http://schemas.microsoft.com/office/drawing/2014/main" id="{1CE7E518-54B2-48B3-89DF-5C09C32F8DC0}"/>
                </a:ext>
              </a:extLst>
            </p:cNvPr>
            <p:cNvSpPr/>
            <p:nvPr/>
          </p:nvSpPr>
          <p:spPr>
            <a:xfrm>
              <a:off x="9598001" y="378578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4" name="Forme libre : forme 2773">
              <a:extLst>
                <a:ext uri="{FF2B5EF4-FFF2-40B4-BE49-F238E27FC236}">
                  <a16:creationId xmlns:a16="http://schemas.microsoft.com/office/drawing/2014/main" id="{4E2645D0-AB67-4A35-91D9-E47264B73D4E}"/>
                </a:ext>
              </a:extLst>
            </p:cNvPr>
            <p:cNvSpPr/>
            <p:nvPr/>
          </p:nvSpPr>
          <p:spPr>
            <a:xfrm>
              <a:off x="9598001" y="37840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5" name="Forme libre : forme 2774">
              <a:extLst>
                <a:ext uri="{FF2B5EF4-FFF2-40B4-BE49-F238E27FC236}">
                  <a16:creationId xmlns:a16="http://schemas.microsoft.com/office/drawing/2014/main" id="{94D7C86F-8BA5-478C-BE2D-A2511FEDC4E4}"/>
                </a:ext>
              </a:extLst>
            </p:cNvPr>
            <p:cNvSpPr/>
            <p:nvPr/>
          </p:nvSpPr>
          <p:spPr>
            <a:xfrm>
              <a:off x="8084193" y="690883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6" name="Forme libre : forme 2775">
              <a:extLst>
                <a:ext uri="{FF2B5EF4-FFF2-40B4-BE49-F238E27FC236}">
                  <a16:creationId xmlns:a16="http://schemas.microsoft.com/office/drawing/2014/main" id="{43ED4EB4-ABD7-41F8-95E9-5F1BB15940D6}"/>
                </a:ext>
              </a:extLst>
            </p:cNvPr>
            <p:cNvSpPr/>
            <p:nvPr/>
          </p:nvSpPr>
          <p:spPr>
            <a:xfrm>
              <a:off x="8084193" y="69071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7" name="Forme libre : forme 2776">
              <a:extLst>
                <a:ext uri="{FF2B5EF4-FFF2-40B4-BE49-F238E27FC236}">
                  <a16:creationId xmlns:a16="http://schemas.microsoft.com/office/drawing/2014/main" id="{10687F49-E4C3-42D1-BF48-884E4420D1C5}"/>
                </a:ext>
              </a:extLst>
            </p:cNvPr>
            <p:cNvSpPr/>
            <p:nvPr/>
          </p:nvSpPr>
          <p:spPr>
            <a:xfrm>
              <a:off x="8137152" y="691522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8" name="Forme libre : forme 2777">
              <a:extLst>
                <a:ext uri="{FF2B5EF4-FFF2-40B4-BE49-F238E27FC236}">
                  <a16:creationId xmlns:a16="http://schemas.microsoft.com/office/drawing/2014/main" id="{85D0C39F-BC33-4528-AC5C-361611B2BD3B}"/>
                </a:ext>
              </a:extLst>
            </p:cNvPr>
            <p:cNvSpPr/>
            <p:nvPr/>
          </p:nvSpPr>
          <p:spPr>
            <a:xfrm>
              <a:off x="8137152" y="69135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79" name="Forme libre : forme 2778">
              <a:extLst>
                <a:ext uri="{FF2B5EF4-FFF2-40B4-BE49-F238E27FC236}">
                  <a16:creationId xmlns:a16="http://schemas.microsoft.com/office/drawing/2014/main" id="{EF24F5F9-902B-4EC8-947A-26B7CAA78176}"/>
                </a:ext>
              </a:extLst>
            </p:cNvPr>
            <p:cNvSpPr/>
            <p:nvPr/>
          </p:nvSpPr>
          <p:spPr>
            <a:xfrm>
              <a:off x="4562324" y="612426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0" name="Forme libre : forme 2779">
              <a:extLst>
                <a:ext uri="{FF2B5EF4-FFF2-40B4-BE49-F238E27FC236}">
                  <a16:creationId xmlns:a16="http://schemas.microsoft.com/office/drawing/2014/main" id="{92E0B6F7-7B15-4350-8002-8F3D897893FC}"/>
                </a:ext>
              </a:extLst>
            </p:cNvPr>
            <p:cNvSpPr/>
            <p:nvPr/>
          </p:nvSpPr>
          <p:spPr>
            <a:xfrm>
              <a:off x="4562324" y="61225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1" name="Forme libre : forme 2780">
              <a:extLst>
                <a:ext uri="{FF2B5EF4-FFF2-40B4-BE49-F238E27FC236}">
                  <a16:creationId xmlns:a16="http://schemas.microsoft.com/office/drawing/2014/main" id="{86EF017F-4A4E-4E91-BDB1-1DA086A129C6}"/>
                </a:ext>
              </a:extLst>
            </p:cNvPr>
            <p:cNvSpPr/>
            <p:nvPr/>
          </p:nvSpPr>
          <p:spPr>
            <a:xfrm>
              <a:off x="10015386" y="511652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2" name="Forme libre : forme 2781">
              <a:extLst>
                <a:ext uri="{FF2B5EF4-FFF2-40B4-BE49-F238E27FC236}">
                  <a16:creationId xmlns:a16="http://schemas.microsoft.com/office/drawing/2014/main" id="{48001D1F-AE3D-4146-AE12-BEBFCB549CE7}"/>
                </a:ext>
              </a:extLst>
            </p:cNvPr>
            <p:cNvSpPr/>
            <p:nvPr/>
          </p:nvSpPr>
          <p:spPr>
            <a:xfrm>
              <a:off x="10015386" y="51149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3" name="Forme libre : forme 2782">
              <a:extLst>
                <a:ext uri="{FF2B5EF4-FFF2-40B4-BE49-F238E27FC236}">
                  <a16:creationId xmlns:a16="http://schemas.microsoft.com/office/drawing/2014/main" id="{A1BCA10C-BF1F-4552-9D56-E29C9589F9B1}"/>
                </a:ext>
              </a:extLst>
            </p:cNvPr>
            <p:cNvSpPr/>
            <p:nvPr/>
          </p:nvSpPr>
          <p:spPr>
            <a:xfrm>
              <a:off x="5895634" y="512499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4" name="Forme libre : forme 2783">
              <a:extLst>
                <a:ext uri="{FF2B5EF4-FFF2-40B4-BE49-F238E27FC236}">
                  <a16:creationId xmlns:a16="http://schemas.microsoft.com/office/drawing/2014/main" id="{64A32EE9-1B7D-4F91-8EF8-EDBED994555D}"/>
                </a:ext>
              </a:extLst>
            </p:cNvPr>
            <p:cNvSpPr/>
            <p:nvPr/>
          </p:nvSpPr>
          <p:spPr>
            <a:xfrm>
              <a:off x="5895634" y="51232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5" name="Forme libre : forme 2784">
              <a:extLst>
                <a:ext uri="{FF2B5EF4-FFF2-40B4-BE49-F238E27FC236}">
                  <a16:creationId xmlns:a16="http://schemas.microsoft.com/office/drawing/2014/main" id="{4DA93FEB-9515-449B-8623-E67864663BBD}"/>
                </a:ext>
              </a:extLst>
            </p:cNvPr>
            <p:cNvSpPr/>
            <p:nvPr/>
          </p:nvSpPr>
          <p:spPr>
            <a:xfrm>
              <a:off x="11645304" y="445138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6" name="Forme libre : forme 2785">
              <a:extLst>
                <a:ext uri="{FF2B5EF4-FFF2-40B4-BE49-F238E27FC236}">
                  <a16:creationId xmlns:a16="http://schemas.microsoft.com/office/drawing/2014/main" id="{0E889C1D-3D52-4D7A-A1C7-594303D617F0}"/>
                </a:ext>
              </a:extLst>
            </p:cNvPr>
            <p:cNvSpPr/>
            <p:nvPr/>
          </p:nvSpPr>
          <p:spPr>
            <a:xfrm>
              <a:off x="11645304" y="44496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7" name="Forme libre : forme 2786">
              <a:extLst>
                <a:ext uri="{FF2B5EF4-FFF2-40B4-BE49-F238E27FC236}">
                  <a16:creationId xmlns:a16="http://schemas.microsoft.com/office/drawing/2014/main" id="{E18A0D37-4315-4FBE-BDF8-ACDF3CB6608E}"/>
                </a:ext>
              </a:extLst>
            </p:cNvPr>
            <p:cNvSpPr/>
            <p:nvPr/>
          </p:nvSpPr>
          <p:spPr>
            <a:xfrm>
              <a:off x="8892770" y="55069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8" name="Forme libre : forme 2787">
              <a:extLst>
                <a:ext uri="{FF2B5EF4-FFF2-40B4-BE49-F238E27FC236}">
                  <a16:creationId xmlns:a16="http://schemas.microsoft.com/office/drawing/2014/main" id="{FC88A8A0-51BF-4701-8E87-EDAD3A3CBDFF}"/>
                </a:ext>
              </a:extLst>
            </p:cNvPr>
            <p:cNvSpPr/>
            <p:nvPr/>
          </p:nvSpPr>
          <p:spPr>
            <a:xfrm>
              <a:off x="8892770" y="55052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89" name="Forme libre : forme 2788">
              <a:extLst>
                <a:ext uri="{FF2B5EF4-FFF2-40B4-BE49-F238E27FC236}">
                  <a16:creationId xmlns:a16="http://schemas.microsoft.com/office/drawing/2014/main" id="{9643B512-48D8-41B1-8DC6-B3823A94D607}"/>
                </a:ext>
              </a:extLst>
            </p:cNvPr>
            <p:cNvSpPr/>
            <p:nvPr/>
          </p:nvSpPr>
          <p:spPr>
            <a:xfrm>
              <a:off x="10729000" y="466274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0" name="Forme libre : forme 2789">
              <a:extLst>
                <a:ext uri="{FF2B5EF4-FFF2-40B4-BE49-F238E27FC236}">
                  <a16:creationId xmlns:a16="http://schemas.microsoft.com/office/drawing/2014/main" id="{5EC37091-6DF5-4023-B546-9DE6D23F0DB5}"/>
                </a:ext>
              </a:extLst>
            </p:cNvPr>
            <p:cNvSpPr/>
            <p:nvPr/>
          </p:nvSpPr>
          <p:spPr>
            <a:xfrm>
              <a:off x="10729000" y="466103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1" name="Forme libre : forme 2790">
              <a:extLst>
                <a:ext uri="{FF2B5EF4-FFF2-40B4-BE49-F238E27FC236}">
                  <a16:creationId xmlns:a16="http://schemas.microsoft.com/office/drawing/2014/main" id="{364A61F3-C014-4BBB-BA69-E2A48036F3BA}"/>
                </a:ext>
              </a:extLst>
            </p:cNvPr>
            <p:cNvSpPr/>
            <p:nvPr/>
          </p:nvSpPr>
          <p:spPr>
            <a:xfrm>
              <a:off x="10418294" y="51031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2" name="Forme libre : forme 2791">
              <a:extLst>
                <a:ext uri="{FF2B5EF4-FFF2-40B4-BE49-F238E27FC236}">
                  <a16:creationId xmlns:a16="http://schemas.microsoft.com/office/drawing/2014/main" id="{3C5EE112-9D0F-42B8-988E-84D51CD64925}"/>
                </a:ext>
              </a:extLst>
            </p:cNvPr>
            <p:cNvSpPr/>
            <p:nvPr/>
          </p:nvSpPr>
          <p:spPr>
            <a:xfrm>
              <a:off x="10418294" y="51014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3" name="Forme libre : forme 2792">
              <a:extLst>
                <a:ext uri="{FF2B5EF4-FFF2-40B4-BE49-F238E27FC236}">
                  <a16:creationId xmlns:a16="http://schemas.microsoft.com/office/drawing/2014/main" id="{AC1621B5-E657-48CF-9AC0-57B09EC0A65B}"/>
                </a:ext>
              </a:extLst>
            </p:cNvPr>
            <p:cNvSpPr/>
            <p:nvPr/>
          </p:nvSpPr>
          <p:spPr>
            <a:xfrm>
              <a:off x="8442142" y="713201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4" name="Forme libre : forme 2793">
              <a:extLst>
                <a:ext uri="{FF2B5EF4-FFF2-40B4-BE49-F238E27FC236}">
                  <a16:creationId xmlns:a16="http://schemas.microsoft.com/office/drawing/2014/main" id="{A172FEBF-4B8B-4F83-BA3D-9943A28D07B6}"/>
                </a:ext>
              </a:extLst>
            </p:cNvPr>
            <p:cNvSpPr/>
            <p:nvPr/>
          </p:nvSpPr>
          <p:spPr>
            <a:xfrm>
              <a:off x="8442142" y="71302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5" name="Forme libre : forme 2794">
              <a:extLst>
                <a:ext uri="{FF2B5EF4-FFF2-40B4-BE49-F238E27FC236}">
                  <a16:creationId xmlns:a16="http://schemas.microsoft.com/office/drawing/2014/main" id="{50279B7B-2DE8-45A3-9E55-FE0DEC209D33}"/>
                </a:ext>
              </a:extLst>
            </p:cNvPr>
            <p:cNvSpPr/>
            <p:nvPr/>
          </p:nvSpPr>
          <p:spPr>
            <a:xfrm>
              <a:off x="9951855" y="52453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6" name="Forme libre : forme 2795">
              <a:extLst>
                <a:ext uri="{FF2B5EF4-FFF2-40B4-BE49-F238E27FC236}">
                  <a16:creationId xmlns:a16="http://schemas.microsoft.com/office/drawing/2014/main" id="{2FB21A74-C1F5-4220-88FB-84A35AE8679E}"/>
                </a:ext>
              </a:extLst>
            </p:cNvPr>
            <p:cNvSpPr/>
            <p:nvPr/>
          </p:nvSpPr>
          <p:spPr>
            <a:xfrm>
              <a:off x="9951855" y="52436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7" name="Forme libre : forme 2796">
              <a:extLst>
                <a:ext uri="{FF2B5EF4-FFF2-40B4-BE49-F238E27FC236}">
                  <a16:creationId xmlns:a16="http://schemas.microsoft.com/office/drawing/2014/main" id="{CF95AD99-1A6A-4327-8334-A0C4722890CD}"/>
                </a:ext>
              </a:extLst>
            </p:cNvPr>
            <p:cNvSpPr/>
            <p:nvPr/>
          </p:nvSpPr>
          <p:spPr>
            <a:xfrm>
              <a:off x="8560538" y="4467582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8" name="Forme libre : forme 2797">
              <a:extLst>
                <a:ext uri="{FF2B5EF4-FFF2-40B4-BE49-F238E27FC236}">
                  <a16:creationId xmlns:a16="http://schemas.microsoft.com/office/drawing/2014/main" id="{B92E0B3D-BC0C-4D30-A71F-1FA7AE6BF27B}"/>
                </a:ext>
              </a:extLst>
            </p:cNvPr>
            <p:cNvSpPr/>
            <p:nvPr/>
          </p:nvSpPr>
          <p:spPr>
            <a:xfrm>
              <a:off x="8560538" y="44658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99" name="Forme libre : forme 2798">
              <a:extLst>
                <a:ext uri="{FF2B5EF4-FFF2-40B4-BE49-F238E27FC236}">
                  <a16:creationId xmlns:a16="http://schemas.microsoft.com/office/drawing/2014/main" id="{72C8E12A-3A40-404F-AAA0-5A5C6BF40D8E}"/>
                </a:ext>
              </a:extLst>
            </p:cNvPr>
            <p:cNvSpPr/>
            <p:nvPr/>
          </p:nvSpPr>
          <p:spPr>
            <a:xfrm>
              <a:off x="11376509" y="42226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0" name="Forme libre : forme 2799">
              <a:extLst>
                <a:ext uri="{FF2B5EF4-FFF2-40B4-BE49-F238E27FC236}">
                  <a16:creationId xmlns:a16="http://schemas.microsoft.com/office/drawing/2014/main" id="{F663AA89-96C9-4A54-80C2-1AE6EDDAAAA8}"/>
                </a:ext>
              </a:extLst>
            </p:cNvPr>
            <p:cNvSpPr/>
            <p:nvPr/>
          </p:nvSpPr>
          <p:spPr>
            <a:xfrm>
              <a:off x="11376509" y="42209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1" name="Forme libre : forme 2800">
              <a:extLst>
                <a:ext uri="{FF2B5EF4-FFF2-40B4-BE49-F238E27FC236}">
                  <a16:creationId xmlns:a16="http://schemas.microsoft.com/office/drawing/2014/main" id="{DCE78678-E68C-4480-A125-122D4F5AA457}"/>
                </a:ext>
              </a:extLst>
            </p:cNvPr>
            <p:cNvSpPr/>
            <p:nvPr/>
          </p:nvSpPr>
          <p:spPr>
            <a:xfrm>
              <a:off x="11182580" y="478962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2" name="Forme libre : forme 2801">
              <a:extLst>
                <a:ext uri="{FF2B5EF4-FFF2-40B4-BE49-F238E27FC236}">
                  <a16:creationId xmlns:a16="http://schemas.microsoft.com/office/drawing/2014/main" id="{D11A0F9C-349F-4785-93B4-F0E2D9B5C291}"/>
                </a:ext>
              </a:extLst>
            </p:cNvPr>
            <p:cNvSpPr/>
            <p:nvPr/>
          </p:nvSpPr>
          <p:spPr>
            <a:xfrm>
              <a:off x="11182580" y="47879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3" name="Forme libre : forme 2802">
              <a:extLst>
                <a:ext uri="{FF2B5EF4-FFF2-40B4-BE49-F238E27FC236}">
                  <a16:creationId xmlns:a16="http://schemas.microsoft.com/office/drawing/2014/main" id="{B27B4166-24BC-43F5-B507-DE3133674321}"/>
                </a:ext>
              </a:extLst>
            </p:cNvPr>
            <p:cNvSpPr/>
            <p:nvPr/>
          </p:nvSpPr>
          <p:spPr>
            <a:xfrm>
              <a:off x="11073233" y="51720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4" name="Forme libre : forme 2803">
              <a:extLst>
                <a:ext uri="{FF2B5EF4-FFF2-40B4-BE49-F238E27FC236}">
                  <a16:creationId xmlns:a16="http://schemas.microsoft.com/office/drawing/2014/main" id="{99D05A45-B07D-48AF-8916-5BA259359E84}"/>
                </a:ext>
              </a:extLst>
            </p:cNvPr>
            <p:cNvSpPr/>
            <p:nvPr/>
          </p:nvSpPr>
          <p:spPr>
            <a:xfrm>
              <a:off x="11073233" y="51703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5" name="Forme libre : forme 2804">
              <a:extLst>
                <a:ext uri="{FF2B5EF4-FFF2-40B4-BE49-F238E27FC236}">
                  <a16:creationId xmlns:a16="http://schemas.microsoft.com/office/drawing/2014/main" id="{2F979FB3-2A21-4B4D-BB6E-3044C9D23BBE}"/>
                </a:ext>
              </a:extLst>
            </p:cNvPr>
            <p:cNvSpPr/>
            <p:nvPr/>
          </p:nvSpPr>
          <p:spPr>
            <a:xfrm>
              <a:off x="5316895" y="6380011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6" name="Forme libre : forme 2805">
              <a:extLst>
                <a:ext uri="{FF2B5EF4-FFF2-40B4-BE49-F238E27FC236}">
                  <a16:creationId xmlns:a16="http://schemas.microsoft.com/office/drawing/2014/main" id="{340B2624-273A-46EE-8DC6-D69624710D14}"/>
                </a:ext>
              </a:extLst>
            </p:cNvPr>
            <p:cNvSpPr/>
            <p:nvPr/>
          </p:nvSpPr>
          <p:spPr>
            <a:xfrm>
              <a:off x="5316895" y="637829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7" name="Forme libre : forme 2806">
              <a:extLst>
                <a:ext uri="{FF2B5EF4-FFF2-40B4-BE49-F238E27FC236}">
                  <a16:creationId xmlns:a16="http://schemas.microsoft.com/office/drawing/2014/main" id="{89716ACB-D2BF-4EB8-B60C-645F45AD22B7}"/>
                </a:ext>
              </a:extLst>
            </p:cNvPr>
            <p:cNvSpPr/>
            <p:nvPr/>
          </p:nvSpPr>
          <p:spPr>
            <a:xfrm>
              <a:off x="7276282" y="464693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8" name="Forme libre : forme 2807">
              <a:extLst>
                <a:ext uri="{FF2B5EF4-FFF2-40B4-BE49-F238E27FC236}">
                  <a16:creationId xmlns:a16="http://schemas.microsoft.com/office/drawing/2014/main" id="{2C2C7CDC-0C0B-422C-898C-B2E9228AB3CE}"/>
                </a:ext>
              </a:extLst>
            </p:cNvPr>
            <p:cNvSpPr/>
            <p:nvPr/>
          </p:nvSpPr>
          <p:spPr>
            <a:xfrm>
              <a:off x="7276282" y="46452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09" name="Forme libre : forme 2808">
              <a:extLst>
                <a:ext uri="{FF2B5EF4-FFF2-40B4-BE49-F238E27FC236}">
                  <a16:creationId xmlns:a16="http://schemas.microsoft.com/office/drawing/2014/main" id="{2DE91B20-688E-4657-9C7B-9D2930E89BC1}"/>
                </a:ext>
              </a:extLst>
            </p:cNvPr>
            <p:cNvSpPr/>
            <p:nvPr/>
          </p:nvSpPr>
          <p:spPr>
            <a:xfrm>
              <a:off x="5521206" y="559238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0" name="Forme libre : forme 2809">
              <a:extLst>
                <a:ext uri="{FF2B5EF4-FFF2-40B4-BE49-F238E27FC236}">
                  <a16:creationId xmlns:a16="http://schemas.microsoft.com/office/drawing/2014/main" id="{BBC12A6C-E3E4-4E8F-A53D-BA5EB2A96743}"/>
                </a:ext>
              </a:extLst>
            </p:cNvPr>
            <p:cNvSpPr/>
            <p:nvPr/>
          </p:nvSpPr>
          <p:spPr>
            <a:xfrm>
              <a:off x="5521206" y="55906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1" name="Forme libre : forme 2810">
              <a:extLst>
                <a:ext uri="{FF2B5EF4-FFF2-40B4-BE49-F238E27FC236}">
                  <a16:creationId xmlns:a16="http://schemas.microsoft.com/office/drawing/2014/main" id="{A6D69F8B-5909-4F80-B377-1565861CBF55}"/>
                </a:ext>
              </a:extLst>
            </p:cNvPr>
            <p:cNvSpPr/>
            <p:nvPr/>
          </p:nvSpPr>
          <p:spPr>
            <a:xfrm>
              <a:off x="10570980" y="440481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2" name="Forme libre : forme 2811">
              <a:extLst>
                <a:ext uri="{FF2B5EF4-FFF2-40B4-BE49-F238E27FC236}">
                  <a16:creationId xmlns:a16="http://schemas.microsoft.com/office/drawing/2014/main" id="{96DB3DF3-88A5-47C7-B0A6-17016C1CFFB0}"/>
                </a:ext>
              </a:extLst>
            </p:cNvPr>
            <p:cNvSpPr/>
            <p:nvPr/>
          </p:nvSpPr>
          <p:spPr>
            <a:xfrm>
              <a:off x="10570980" y="44030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3" name="Forme libre : forme 2812">
              <a:extLst>
                <a:ext uri="{FF2B5EF4-FFF2-40B4-BE49-F238E27FC236}">
                  <a16:creationId xmlns:a16="http://schemas.microsoft.com/office/drawing/2014/main" id="{085EAA2B-BDE3-42B8-911A-B80151009E68}"/>
                </a:ext>
              </a:extLst>
            </p:cNvPr>
            <p:cNvSpPr/>
            <p:nvPr/>
          </p:nvSpPr>
          <p:spPr>
            <a:xfrm>
              <a:off x="8536726" y="667776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4" name="Forme libre : forme 2813">
              <a:extLst>
                <a:ext uri="{FF2B5EF4-FFF2-40B4-BE49-F238E27FC236}">
                  <a16:creationId xmlns:a16="http://schemas.microsoft.com/office/drawing/2014/main" id="{A6FCC96E-1F2E-457B-9EC3-15B0C4594769}"/>
                </a:ext>
              </a:extLst>
            </p:cNvPr>
            <p:cNvSpPr/>
            <p:nvPr/>
          </p:nvSpPr>
          <p:spPr>
            <a:xfrm>
              <a:off x="8536726" y="66761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5" name="Forme libre : forme 2814">
              <a:extLst>
                <a:ext uri="{FF2B5EF4-FFF2-40B4-BE49-F238E27FC236}">
                  <a16:creationId xmlns:a16="http://schemas.microsoft.com/office/drawing/2014/main" id="{ACA6B637-E6AF-4FD2-A91D-C6BAE20CB49E}"/>
                </a:ext>
              </a:extLst>
            </p:cNvPr>
            <p:cNvSpPr/>
            <p:nvPr/>
          </p:nvSpPr>
          <p:spPr>
            <a:xfrm>
              <a:off x="5931638" y="51633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6" name="Forme libre : forme 2815">
              <a:extLst>
                <a:ext uri="{FF2B5EF4-FFF2-40B4-BE49-F238E27FC236}">
                  <a16:creationId xmlns:a16="http://schemas.microsoft.com/office/drawing/2014/main" id="{BB1D2355-45F3-4CF6-8F35-0C0398365CEB}"/>
                </a:ext>
              </a:extLst>
            </p:cNvPr>
            <p:cNvSpPr/>
            <p:nvPr/>
          </p:nvSpPr>
          <p:spPr>
            <a:xfrm>
              <a:off x="5931638" y="51616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7" name="Forme libre : forme 2816">
              <a:extLst>
                <a:ext uri="{FF2B5EF4-FFF2-40B4-BE49-F238E27FC236}">
                  <a16:creationId xmlns:a16="http://schemas.microsoft.com/office/drawing/2014/main" id="{94368F83-4EC7-491F-8467-4EAC5C7B543F}"/>
                </a:ext>
              </a:extLst>
            </p:cNvPr>
            <p:cNvSpPr/>
            <p:nvPr/>
          </p:nvSpPr>
          <p:spPr>
            <a:xfrm>
              <a:off x="10057868" y="500688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8" name="Forme libre : forme 2817">
              <a:extLst>
                <a:ext uri="{FF2B5EF4-FFF2-40B4-BE49-F238E27FC236}">
                  <a16:creationId xmlns:a16="http://schemas.microsoft.com/office/drawing/2014/main" id="{FC507355-4C36-4979-B199-8F83D000F331}"/>
                </a:ext>
              </a:extLst>
            </p:cNvPr>
            <p:cNvSpPr/>
            <p:nvPr/>
          </p:nvSpPr>
          <p:spPr>
            <a:xfrm>
              <a:off x="10057868" y="50051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19" name="Forme libre : forme 2818">
              <a:extLst>
                <a:ext uri="{FF2B5EF4-FFF2-40B4-BE49-F238E27FC236}">
                  <a16:creationId xmlns:a16="http://schemas.microsoft.com/office/drawing/2014/main" id="{FD783A56-98E6-4FDF-BC94-556A83E3E9B0}"/>
                </a:ext>
              </a:extLst>
            </p:cNvPr>
            <p:cNvSpPr/>
            <p:nvPr/>
          </p:nvSpPr>
          <p:spPr>
            <a:xfrm>
              <a:off x="9549710" y="510909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0" name="Forme libre : forme 2819">
              <a:extLst>
                <a:ext uri="{FF2B5EF4-FFF2-40B4-BE49-F238E27FC236}">
                  <a16:creationId xmlns:a16="http://schemas.microsoft.com/office/drawing/2014/main" id="{8F146457-15FD-4F9C-9CC7-470D8C0B1055}"/>
                </a:ext>
              </a:extLst>
            </p:cNvPr>
            <p:cNvSpPr/>
            <p:nvPr/>
          </p:nvSpPr>
          <p:spPr>
            <a:xfrm>
              <a:off x="9549710" y="51073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1" name="Forme libre : forme 2820">
              <a:extLst>
                <a:ext uri="{FF2B5EF4-FFF2-40B4-BE49-F238E27FC236}">
                  <a16:creationId xmlns:a16="http://schemas.microsoft.com/office/drawing/2014/main" id="{BA29C57B-4E4A-4AE2-BE35-490B4D36D97A}"/>
                </a:ext>
              </a:extLst>
            </p:cNvPr>
            <p:cNvSpPr/>
            <p:nvPr/>
          </p:nvSpPr>
          <p:spPr>
            <a:xfrm>
              <a:off x="10055201" y="53253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2" name="Forme libre : forme 2821">
              <a:extLst>
                <a:ext uri="{FF2B5EF4-FFF2-40B4-BE49-F238E27FC236}">
                  <a16:creationId xmlns:a16="http://schemas.microsoft.com/office/drawing/2014/main" id="{3A857AF4-2ED6-4B02-8DFB-10DFF46E3D59}"/>
                </a:ext>
              </a:extLst>
            </p:cNvPr>
            <p:cNvSpPr/>
            <p:nvPr/>
          </p:nvSpPr>
          <p:spPr>
            <a:xfrm>
              <a:off x="10055201" y="53235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3" name="Forme libre : forme 2822">
              <a:extLst>
                <a:ext uri="{FF2B5EF4-FFF2-40B4-BE49-F238E27FC236}">
                  <a16:creationId xmlns:a16="http://schemas.microsoft.com/office/drawing/2014/main" id="{5C3D28C4-F39F-4AED-A947-D475BE02C05A}"/>
                </a:ext>
              </a:extLst>
            </p:cNvPr>
            <p:cNvSpPr/>
            <p:nvPr/>
          </p:nvSpPr>
          <p:spPr>
            <a:xfrm>
              <a:off x="6165001" y="6313336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4" name="Forme libre : forme 2823">
              <a:extLst>
                <a:ext uri="{FF2B5EF4-FFF2-40B4-BE49-F238E27FC236}">
                  <a16:creationId xmlns:a16="http://schemas.microsoft.com/office/drawing/2014/main" id="{905E7BD0-764C-4D28-B37B-661FE4A98645}"/>
                </a:ext>
              </a:extLst>
            </p:cNvPr>
            <p:cNvSpPr/>
            <p:nvPr/>
          </p:nvSpPr>
          <p:spPr>
            <a:xfrm>
              <a:off x="6165001" y="631162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5" name="Forme libre : forme 2824">
              <a:extLst>
                <a:ext uri="{FF2B5EF4-FFF2-40B4-BE49-F238E27FC236}">
                  <a16:creationId xmlns:a16="http://schemas.microsoft.com/office/drawing/2014/main" id="{7AE21C78-0361-4037-90D2-F669FD3816B4}"/>
                </a:ext>
              </a:extLst>
            </p:cNvPr>
            <p:cNvSpPr/>
            <p:nvPr/>
          </p:nvSpPr>
          <p:spPr>
            <a:xfrm>
              <a:off x="6150237" y="618389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6" name="Forme libre : forme 2825">
              <a:extLst>
                <a:ext uri="{FF2B5EF4-FFF2-40B4-BE49-F238E27FC236}">
                  <a16:creationId xmlns:a16="http://schemas.microsoft.com/office/drawing/2014/main" id="{D78A6A0C-96AD-4F09-801B-A0583256E7E7}"/>
                </a:ext>
              </a:extLst>
            </p:cNvPr>
            <p:cNvSpPr/>
            <p:nvPr/>
          </p:nvSpPr>
          <p:spPr>
            <a:xfrm>
              <a:off x="6150237" y="61821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7" name="Forme libre : forme 2826">
              <a:extLst>
                <a:ext uri="{FF2B5EF4-FFF2-40B4-BE49-F238E27FC236}">
                  <a16:creationId xmlns:a16="http://schemas.microsoft.com/office/drawing/2014/main" id="{AF537E2F-2E73-46C8-B538-09CA2C503A4C}"/>
                </a:ext>
              </a:extLst>
            </p:cNvPr>
            <p:cNvSpPr/>
            <p:nvPr/>
          </p:nvSpPr>
          <p:spPr>
            <a:xfrm>
              <a:off x="10409817" y="436175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8" name="Forme libre : forme 2827">
              <a:extLst>
                <a:ext uri="{FF2B5EF4-FFF2-40B4-BE49-F238E27FC236}">
                  <a16:creationId xmlns:a16="http://schemas.microsoft.com/office/drawing/2014/main" id="{99865027-9C9D-411A-BEB9-F916F16628B1}"/>
                </a:ext>
              </a:extLst>
            </p:cNvPr>
            <p:cNvSpPr/>
            <p:nvPr/>
          </p:nvSpPr>
          <p:spPr>
            <a:xfrm>
              <a:off x="10409817" y="436004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29" name="Forme libre : forme 2828">
              <a:extLst>
                <a:ext uri="{FF2B5EF4-FFF2-40B4-BE49-F238E27FC236}">
                  <a16:creationId xmlns:a16="http://schemas.microsoft.com/office/drawing/2014/main" id="{961DA97C-3A8E-4831-BDE2-BA9D7DF95860}"/>
                </a:ext>
              </a:extLst>
            </p:cNvPr>
            <p:cNvSpPr/>
            <p:nvPr/>
          </p:nvSpPr>
          <p:spPr>
            <a:xfrm>
              <a:off x="8344226" y="7068192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0" name="Forme libre : forme 2829">
              <a:extLst>
                <a:ext uri="{FF2B5EF4-FFF2-40B4-BE49-F238E27FC236}">
                  <a16:creationId xmlns:a16="http://schemas.microsoft.com/office/drawing/2014/main" id="{44D7C546-8AA4-424B-A3C1-71374B3AD7A9}"/>
                </a:ext>
              </a:extLst>
            </p:cNvPr>
            <p:cNvSpPr/>
            <p:nvPr/>
          </p:nvSpPr>
          <p:spPr>
            <a:xfrm>
              <a:off x="8344226" y="706647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1" name="Forme libre : forme 2830">
              <a:extLst>
                <a:ext uri="{FF2B5EF4-FFF2-40B4-BE49-F238E27FC236}">
                  <a16:creationId xmlns:a16="http://schemas.microsoft.com/office/drawing/2014/main" id="{4BD22C9C-E2A6-4249-988D-F18572527E63}"/>
                </a:ext>
              </a:extLst>
            </p:cNvPr>
            <p:cNvSpPr/>
            <p:nvPr/>
          </p:nvSpPr>
          <p:spPr>
            <a:xfrm>
              <a:off x="8219448" y="719335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2" name="Forme libre : forme 2831">
              <a:extLst>
                <a:ext uri="{FF2B5EF4-FFF2-40B4-BE49-F238E27FC236}">
                  <a16:creationId xmlns:a16="http://schemas.microsoft.com/office/drawing/2014/main" id="{5778013F-090A-4EB6-B69C-E6F7D72CAE74}"/>
                </a:ext>
              </a:extLst>
            </p:cNvPr>
            <p:cNvSpPr/>
            <p:nvPr/>
          </p:nvSpPr>
          <p:spPr>
            <a:xfrm>
              <a:off x="8219448" y="719163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3" name="Forme libre : forme 2832">
              <a:extLst>
                <a:ext uri="{FF2B5EF4-FFF2-40B4-BE49-F238E27FC236}">
                  <a16:creationId xmlns:a16="http://schemas.microsoft.com/office/drawing/2014/main" id="{67ED6857-C0A9-4B45-BC41-F3260CB73E3A}"/>
                </a:ext>
              </a:extLst>
            </p:cNvPr>
            <p:cNvSpPr/>
            <p:nvPr/>
          </p:nvSpPr>
          <p:spPr>
            <a:xfrm>
              <a:off x="5675987" y="502870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4" name="Forme libre : forme 2833">
              <a:extLst>
                <a:ext uri="{FF2B5EF4-FFF2-40B4-BE49-F238E27FC236}">
                  <a16:creationId xmlns:a16="http://schemas.microsoft.com/office/drawing/2014/main" id="{BB5E8FAA-E54F-45DE-9249-BECF1A8920C5}"/>
                </a:ext>
              </a:extLst>
            </p:cNvPr>
            <p:cNvSpPr/>
            <p:nvPr/>
          </p:nvSpPr>
          <p:spPr>
            <a:xfrm>
              <a:off x="5675987" y="50269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5" name="Forme libre : forme 2834">
              <a:extLst>
                <a:ext uri="{FF2B5EF4-FFF2-40B4-BE49-F238E27FC236}">
                  <a16:creationId xmlns:a16="http://schemas.microsoft.com/office/drawing/2014/main" id="{995BDBAC-84FE-4F4E-A8B0-80ECA9CE60A5}"/>
                </a:ext>
              </a:extLst>
            </p:cNvPr>
            <p:cNvSpPr/>
            <p:nvPr/>
          </p:nvSpPr>
          <p:spPr>
            <a:xfrm>
              <a:off x="7214560" y="46763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6" name="Forme libre : forme 2835">
              <a:extLst>
                <a:ext uri="{FF2B5EF4-FFF2-40B4-BE49-F238E27FC236}">
                  <a16:creationId xmlns:a16="http://schemas.microsoft.com/office/drawing/2014/main" id="{7F78785F-ED8D-4820-9EA8-049929AF9348}"/>
                </a:ext>
              </a:extLst>
            </p:cNvPr>
            <p:cNvSpPr/>
            <p:nvPr/>
          </p:nvSpPr>
          <p:spPr>
            <a:xfrm>
              <a:off x="7214560" y="46746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7" name="Forme libre : forme 2836">
              <a:extLst>
                <a:ext uri="{FF2B5EF4-FFF2-40B4-BE49-F238E27FC236}">
                  <a16:creationId xmlns:a16="http://schemas.microsoft.com/office/drawing/2014/main" id="{5B694EBA-EE8C-43B4-80AA-346F63CE6FA0}"/>
                </a:ext>
              </a:extLst>
            </p:cNvPr>
            <p:cNvSpPr/>
            <p:nvPr/>
          </p:nvSpPr>
          <p:spPr>
            <a:xfrm>
              <a:off x="11357840" y="406667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8" name="Forme libre : forme 2837">
              <a:extLst>
                <a:ext uri="{FF2B5EF4-FFF2-40B4-BE49-F238E27FC236}">
                  <a16:creationId xmlns:a16="http://schemas.microsoft.com/office/drawing/2014/main" id="{8448DC1E-B24F-46D0-BD9E-5D950EEA0629}"/>
                </a:ext>
              </a:extLst>
            </p:cNvPr>
            <p:cNvSpPr/>
            <p:nvPr/>
          </p:nvSpPr>
          <p:spPr>
            <a:xfrm>
              <a:off x="11357840" y="40649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39" name="Forme libre : forme 2838">
              <a:extLst>
                <a:ext uri="{FF2B5EF4-FFF2-40B4-BE49-F238E27FC236}">
                  <a16:creationId xmlns:a16="http://schemas.microsoft.com/office/drawing/2014/main" id="{1D57675B-2472-4360-A0DA-44D79309C9CB}"/>
                </a:ext>
              </a:extLst>
            </p:cNvPr>
            <p:cNvSpPr/>
            <p:nvPr/>
          </p:nvSpPr>
          <p:spPr>
            <a:xfrm>
              <a:off x="10529546" y="423164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0" name="Forme libre : forme 2839">
              <a:extLst>
                <a:ext uri="{FF2B5EF4-FFF2-40B4-BE49-F238E27FC236}">
                  <a16:creationId xmlns:a16="http://schemas.microsoft.com/office/drawing/2014/main" id="{71D35669-8B2A-4656-8774-6085DD7D9D2A}"/>
                </a:ext>
              </a:extLst>
            </p:cNvPr>
            <p:cNvSpPr/>
            <p:nvPr/>
          </p:nvSpPr>
          <p:spPr>
            <a:xfrm>
              <a:off x="10529546" y="422993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1" name="Forme libre : forme 2840">
              <a:extLst>
                <a:ext uri="{FF2B5EF4-FFF2-40B4-BE49-F238E27FC236}">
                  <a16:creationId xmlns:a16="http://schemas.microsoft.com/office/drawing/2014/main" id="{81FBA6C0-1384-4524-A640-9FA99F82578D}"/>
                </a:ext>
              </a:extLst>
            </p:cNvPr>
            <p:cNvSpPr/>
            <p:nvPr/>
          </p:nvSpPr>
          <p:spPr>
            <a:xfrm>
              <a:off x="10549739" y="517576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2" name="Forme libre : forme 2841">
              <a:extLst>
                <a:ext uri="{FF2B5EF4-FFF2-40B4-BE49-F238E27FC236}">
                  <a16:creationId xmlns:a16="http://schemas.microsoft.com/office/drawing/2014/main" id="{0B99CBA1-CCDF-4987-A612-360EF5E3465D}"/>
                </a:ext>
              </a:extLst>
            </p:cNvPr>
            <p:cNvSpPr/>
            <p:nvPr/>
          </p:nvSpPr>
          <p:spPr>
            <a:xfrm>
              <a:off x="10549739" y="517405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3" name="Forme libre : forme 2842">
              <a:extLst>
                <a:ext uri="{FF2B5EF4-FFF2-40B4-BE49-F238E27FC236}">
                  <a16:creationId xmlns:a16="http://schemas.microsoft.com/office/drawing/2014/main" id="{7578CBB4-BD27-441E-9C17-F318D7CD1D28}"/>
                </a:ext>
              </a:extLst>
            </p:cNvPr>
            <p:cNvSpPr/>
            <p:nvPr/>
          </p:nvSpPr>
          <p:spPr>
            <a:xfrm>
              <a:off x="10781006" y="53274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4" name="Forme libre : forme 2843">
              <a:extLst>
                <a:ext uri="{FF2B5EF4-FFF2-40B4-BE49-F238E27FC236}">
                  <a16:creationId xmlns:a16="http://schemas.microsoft.com/office/drawing/2014/main" id="{818F6BA4-F992-419C-A7C8-5D2A763E849F}"/>
                </a:ext>
              </a:extLst>
            </p:cNvPr>
            <p:cNvSpPr/>
            <p:nvPr/>
          </p:nvSpPr>
          <p:spPr>
            <a:xfrm>
              <a:off x="10781006" y="53256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5" name="Forme libre : forme 2844">
              <a:extLst>
                <a:ext uri="{FF2B5EF4-FFF2-40B4-BE49-F238E27FC236}">
                  <a16:creationId xmlns:a16="http://schemas.microsoft.com/office/drawing/2014/main" id="{FA495EB1-F13C-44B5-BFBB-14EC346FCC45}"/>
                </a:ext>
              </a:extLst>
            </p:cNvPr>
            <p:cNvSpPr/>
            <p:nvPr/>
          </p:nvSpPr>
          <p:spPr>
            <a:xfrm>
              <a:off x="8586922" y="670148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6" name="Forme libre : forme 2845">
              <a:extLst>
                <a:ext uri="{FF2B5EF4-FFF2-40B4-BE49-F238E27FC236}">
                  <a16:creationId xmlns:a16="http://schemas.microsoft.com/office/drawing/2014/main" id="{3AEA0E60-3A2C-4F6F-B45C-5AAFB4AD0021}"/>
                </a:ext>
              </a:extLst>
            </p:cNvPr>
            <p:cNvSpPr/>
            <p:nvPr/>
          </p:nvSpPr>
          <p:spPr>
            <a:xfrm>
              <a:off x="8586922" y="669976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7" name="Forme libre : forme 2846">
              <a:extLst>
                <a:ext uri="{FF2B5EF4-FFF2-40B4-BE49-F238E27FC236}">
                  <a16:creationId xmlns:a16="http://schemas.microsoft.com/office/drawing/2014/main" id="{FA2A290F-3A31-4858-B358-D6147D24D0F7}"/>
                </a:ext>
              </a:extLst>
            </p:cNvPr>
            <p:cNvSpPr/>
            <p:nvPr/>
          </p:nvSpPr>
          <p:spPr>
            <a:xfrm>
              <a:off x="4127603" y="6173605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8" name="Forme libre : forme 2847">
              <a:extLst>
                <a:ext uri="{FF2B5EF4-FFF2-40B4-BE49-F238E27FC236}">
                  <a16:creationId xmlns:a16="http://schemas.microsoft.com/office/drawing/2014/main" id="{2EBF9014-232D-4AF8-9562-77F49949D25A}"/>
                </a:ext>
              </a:extLst>
            </p:cNvPr>
            <p:cNvSpPr/>
            <p:nvPr/>
          </p:nvSpPr>
          <p:spPr>
            <a:xfrm>
              <a:off x="4127603" y="617189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49" name="Forme libre : forme 2848">
              <a:extLst>
                <a:ext uri="{FF2B5EF4-FFF2-40B4-BE49-F238E27FC236}">
                  <a16:creationId xmlns:a16="http://schemas.microsoft.com/office/drawing/2014/main" id="{B369D313-6596-4A79-BBB2-26F8818C5074}"/>
                </a:ext>
              </a:extLst>
            </p:cNvPr>
            <p:cNvSpPr/>
            <p:nvPr/>
          </p:nvSpPr>
          <p:spPr>
            <a:xfrm>
              <a:off x="11576630" y="446910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0" name="Forme libre : forme 2849">
              <a:extLst>
                <a:ext uri="{FF2B5EF4-FFF2-40B4-BE49-F238E27FC236}">
                  <a16:creationId xmlns:a16="http://schemas.microsoft.com/office/drawing/2014/main" id="{0AD8712B-201A-47A3-9DFC-CBFB70EC0C5A}"/>
                </a:ext>
              </a:extLst>
            </p:cNvPr>
            <p:cNvSpPr/>
            <p:nvPr/>
          </p:nvSpPr>
          <p:spPr>
            <a:xfrm>
              <a:off x="11576630" y="446739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1" name="Forme libre : forme 2850">
              <a:extLst>
                <a:ext uri="{FF2B5EF4-FFF2-40B4-BE49-F238E27FC236}">
                  <a16:creationId xmlns:a16="http://schemas.microsoft.com/office/drawing/2014/main" id="{F86BF0A9-1221-4AFB-BB03-62E9CADEE112}"/>
                </a:ext>
              </a:extLst>
            </p:cNvPr>
            <p:cNvSpPr/>
            <p:nvPr/>
          </p:nvSpPr>
          <p:spPr>
            <a:xfrm>
              <a:off x="6041366" y="56342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2" name="Forme libre : forme 2851">
              <a:extLst>
                <a:ext uri="{FF2B5EF4-FFF2-40B4-BE49-F238E27FC236}">
                  <a16:creationId xmlns:a16="http://schemas.microsoft.com/office/drawing/2014/main" id="{A3B9DDA8-4FCE-4442-9164-B20981A0520B}"/>
                </a:ext>
              </a:extLst>
            </p:cNvPr>
            <p:cNvSpPr/>
            <p:nvPr/>
          </p:nvSpPr>
          <p:spPr>
            <a:xfrm>
              <a:off x="6041366" y="56324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3" name="Forme libre : forme 2852">
              <a:extLst>
                <a:ext uri="{FF2B5EF4-FFF2-40B4-BE49-F238E27FC236}">
                  <a16:creationId xmlns:a16="http://schemas.microsoft.com/office/drawing/2014/main" id="{ED9CBBC3-01B3-4ED8-838C-FB367797BF8C}"/>
                </a:ext>
              </a:extLst>
            </p:cNvPr>
            <p:cNvSpPr/>
            <p:nvPr/>
          </p:nvSpPr>
          <p:spPr>
            <a:xfrm>
              <a:off x="6367979" y="500022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4" name="Forme libre : forme 2853">
              <a:extLst>
                <a:ext uri="{FF2B5EF4-FFF2-40B4-BE49-F238E27FC236}">
                  <a16:creationId xmlns:a16="http://schemas.microsoft.com/office/drawing/2014/main" id="{DE28C158-F194-469F-A674-BD8528151C85}"/>
                </a:ext>
              </a:extLst>
            </p:cNvPr>
            <p:cNvSpPr/>
            <p:nvPr/>
          </p:nvSpPr>
          <p:spPr>
            <a:xfrm>
              <a:off x="6367979" y="49985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5" name="Forme libre : forme 2854">
              <a:extLst>
                <a:ext uri="{FF2B5EF4-FFF2-40B4-BE49-F238E27FC236}">
                  <a16:creationId xmlns:a16="http://schemas.microsoft.com/office/drawing/2014/main" id="{CD7BC067-799D-414E-9C06-27383471A4E4}"/>
                </a:ext>
              </a:extLst>
            </p:cNvPr>
            <p:cNvSpPr/>
            <p:nvPr/>
          </p:nvSpPr>
          <p:spPr>
            <a:xfrm>
              <a:off x="5274508" y="633657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6" name="Forme libre : forme 2855">
              <a:extLst>
                <a:ext uri="{FF2B5EF4-FFF2-40B4-BE49-F238E27FC236}">
                  <a16:creationId xmlns:a16="http://schemas.microsoft.com/office/drawing/2014/main" id="{6F3662A7-15EE-40FD-B4E9-1013EA8C65E4}"/>
                </a:ext>
              </a:extLst>
            </p:cNvPr>
            <p:cNvSpPr/>
            <p:nvPr/>
          </p:nvSpPr>
          <p:spPr>
            <a:xfrm>
              <a:off x="5274508" y="633486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7" name="Forme libre : forme 2856">
              <a:extLst>
                <a:ext uri="{FF2B5EF4-FFF2-40B4-BE49-F238E27FC236}">
                  <a16:creationId xmlns:a16="http://schemas.microsoft.com/office/drawing/2014/main" id="{6F404D66-267E-47D1-B759-A3287DC50A6C}"/>
                </a:ext>
              </a:extLst>
            </p:cNvPr>
            <p:cNvSpPr/>
            <p:nvPr/>
          </p:nvSpPr>
          <p:spPr>
            <a:xfrm>
              <a:off x="5894681" y="510204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8" name="Forme libre : forme 2857">
              <a:extLst>
                <a:ext uri="{FF2B5EF4-FFF2-40B4-BE49-F238E27FC236}">
                  <a16:creationId xmlns:a16="http://schemas.microsoft.com/office/drawing/2014/main" id="{05A0AA29-A94A-4B6F-BDF3-0E1C585C7E21}"/>
                </a:ext>
              </a:extLst>
            </p:cNvPr>
            <p:cNvSpPr/>
            <p:nvPr/>
          </p:nvSpPr>
          <p:spPr>
            <a:xfrm>
              <a:off x="5894681" y="51003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59" name="Forme libre : forme 2858">
              <a:extLst>
                <a:ext uri="{FF2B5EF4-FFF2-40B4-BE49-F238E27FC236}">
                  <a16:creationId xmlns:a16="http://schemas.microsoft.com/office/drawing/2014/main" id="{C6708416-B30C-4686-9901-EA55CD3BC35A}"/>
                </a:ext>
              </a:extLst>
            </p:cNvPr>
            <p:cNvSpPr/>
            <p:nvPr/>
          </p:nvSpPr>
          <p:spPr>
            <a:xfrm>
              <a:off x="5398810" y="543427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0" name="Forme libre : forme 2859">
              <a:extLst>
                <a:ext uri="{FF2B5EF4-FFF2-40B4-BE49-F238E27FC236}">
                  <a16:creationId xmlns:a16="http://schemas.microsoft.com/office/drawing/2014/main" id="{505090D8-4D79-4192-AEFC-6474C7BD6700}"/>
                </a:ext>
              </a:extLst>
            </p:cNvPr>
            <p:cNvSpPr/>
            <p:nvPr/>
          </p:nvSpPr>
          <p:spPr>
            <a:xfrm>
              <a:off x="5398810" y="543256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1" name="Forme libre : forme 2860">
              <a:extLst>
                <a:ext uri="{FF2B5EF4-FFF2-40B4-BE49-F238E27FC236}">
                  <a16:creationId xmlns:a16="http://schemas.microsoft.com/office/drawing/2014/main" id="{D3DC3E6F-4014-473C-A6A8-3C3D6EF61852}"/>
                </a:ext>
              </a:extLst>
            </p:cNvPr>
            <p:cNvSpPr/>
            <p:nvPr/>
          </p:nvSpPr>
          <p:spPr>
            <a:xfrm>
              <a:off x="10657658" y="477381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2" name="Forme libre : forme 2861">
              <a:extLst>
                <a:ext uri="{FF2B5EF4-FFF2-40B4-BE49-F238E27FC236}">
                  <a16:creationId xmlns:a16="http://schemas.microsoft.com/office/drawing/2014/main" id="{D66317E4-AC85-4AC2-B321-360D643E98D1}"/>
                </a:ext>
              </a:extLst>
            </p:cNvPr>
            <p:cNvSpPr/>
            <p:nvPr/>
          </p:nvSpPr>
          <p:spPr>
            <a:xfrm>
              <a:off x="10657658" y="477209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3" name="Forme libre : forme 2862">
              <a:extLst>
                <a:ext uri="{FF2B5EF4-FFF2-40B4-BE49-F238E27FC236}">
                  <a16:creationId xmlns:a16="http://schemas.microsoft.com/office/drawing/2014/main" id="{40E26FD0-1E77-4550-B9AD-DA4F15B5E0EF}"/>
                </a:ext>
              </a:extLst>
            </p:cNvPr>
            <p:cNvSpPr/>
            <p:nvPr/>
          </p:nvSpPr>
          <p:spPr>
            <a:xfrm>
              <a:off x="4391446" y="673939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4" name="Forme libre : forme 2863">
              <a:extLst>
                <a:ext uri="{FF2B5EF4-FFF2-40B4-BE49-F238E27FC236}">
                  <a16:creationId xmlns:a16="http://schemas.microsoft.com/office/drawing/2014/main" id="{CA083111-52B8-43BB-A69F-9681769F2D48}"/>
                </a:ext>
              </a:extLst>
            </p:cNvPr>
            <p:cNvSpPr/>
            <p:nvPr/>
          </p:nvSpPr>
          <p:spPr>
            <a:xfrm>
              <a:off x="4391446" y="67376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5" name="Forme libre : forme 2864">
              <a:extLst>
                <a:ext uri="{FF2B5EF4-FFF2-40B4-BE49-F238E27FC236}">
                  <a16:creationId xmlns:a16="http://schemas.microsoft.com/office/drawing/2014/main" id="{F0C78E7B-1682-4DDC-85F3-11D5BFE3DFF8}"/>
                </a:ext>
              </a:extLst>
            </p:cNvPr>
            <p:cNvSpPr/>
            <p:nvPr/>
          </p:nvSpPr>
          <p:spPr>
            <a:xfrm>
              <a:off x="8448715" y="589176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6" name="Forme libre : forme 2865">
              <a:extLst>
                <a:ext uri="{FF2B5EF4-FFF2-40B4-BE49-F238E27FC236}">
                  <a16:creationId xmlns:a16="http://schemas.microsoft.com/office/drawing/2014/main" id="{77567CCC-A983-4306-AD0C-C52FD6D5C84A}"/>
                </a:ext>
              </a:extLst>
            </p:cNvPr>
            <p:cNvSpPr/>
            <p:nvPr/>
          </p:nvSpPr>
          <p:spPr>
            <a:xfrm>
              <a:off x="8448715" y="58900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7" name="Forme libre : forme 2866">
              <a:extLst>
                <a:ext uri="{FF2B5EF4-FFF2-40B4-BE49-F238E27FC236}">
                  <a16:creationId xmlns:a16="http://schemas.microsoft.com/office/drawing/2014/main" id="{297FB539-5B81-4538-A1D4-95493FEDEDA9}"/>
                </a:ext>
              </a:extLst>
            </p:cNvPr>
            <p:cNvSpPr/>
            <p:nvPr/>
          </p:nvSpPr>
          <p:spPr>
            <a:xfrm>
              <a:off x="9834602" y="493440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8" name="Forme libre : forme 2867">
              <a:extLst>
                <a:ext uri="{FF2B5EF4-FFF2-40B4-BE49-F238E27FC236}">
                  <a16:creationId xmlns:a16="http://schemas.microsoft.com/office/drawing/2014/main" id="{ADEE6488-F235-4F59-AD54-9A783D0A8C96}"/>
                </a:ext>
              </a:extLst>
            </p:cNvPr>
            <p:cNvSpPr/>
            <p:nvPr/>
          </p:nvSpPr>
          <p:spPr>
            <a:xfrm>
              <a:off x="9834602" y="49326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69" name="Forme libre : forme 2868">
              <a:extLst>
                <a:ext uri="{FF2B5EF4-FFF2-40B4-BE49-F238E27FC236}">
                  <a16:creationId xmlns:a16="http://schemas.microsoft.com/office/drawing/2014/main" id="{FD9806E2-D0E4-44CA-B667-575CB6B38CB7}"/>
                </a:ext>
              </a:extLst>
            </p:cNvPr>
            <p:cNvSpPr/>
            <p:nvPr/>
          </p:nvSpPr>
          <p:spPr>
            <a:xfrm>
              <a:off x="10484588" y="427422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0" name="Forme libre : forme 2869">
              <a:extLst>
                <a:ext uri="{FF2B5EF4-FFF2-40B4-BE49-F238E27FC236}">
                  <a16:creationId xmlns:a16="http://schemas.microsoft.com/office/drawing/2014/main" id="{4FB8501A-BA0E-4C78-BD34-E68D3DFA861F}"/>
                </a:ext>
              </a:extLst>
            </p:cNvPr>
            <p:cNvSpPr/>
            <p:nvPr/>
          </p:nvSpPr>
          <p:spPr>
            <a:xfrm>
              <a:off x="10484588" y="42725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1" name="Forme libre : forme 2870">
              <a:extLst>
                <a:ext uri="{FF2B5EF4-FFF2-40B4-BE49-F238E27FC236}">
                  <a16:creationId xmlns:a16="http://schemas.microsoft.com/office/drawing/2014/main" id="{581A13BD-13A9-4744-A1EA-4CB65AFBC0D8}"/>
                </a:ext>
              </a:extLst>
            </p:cNvPr>
            <p:cNvSpPr/>
            <p:nvPr/>
          </p:nvSpPr>
          <p:spPr>
            <a:xfrm>
              <a:off x="6842800" y="580308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2" name="Forme libre : forme 2871">
              <a:extLst>
                <a:ext uri="{FF2B5EF4-FFF2-40B4-BE49-F238E27FC236}">
                  <a16:creationId xmlns:a16="http://schemas.microsoft.com/office/drawing/2014/main" id="{BD830B1A-AA02-44A8-BE02-A38473A8524E}"/>
                </a:ext>
              </a:extLst>
            </p:cNvPr>
            <p:cNvSpPr/>
            <p:nvPr/>
          </p:nvSpPr>
          <p:spPr>
            <a:xfrm>
              <a:off x="6842800" y="58013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3" name="Forme libre : forme 2872">
              <a:extLst>
                <a:ext uri="{FF2B5EF4-FFF2-40B4-BE49-F238E27FC236}">
                  <a16:creationId xmlns:a16="http://schemas.microsoft.com/office/drawing/2014/main" id="{2EF21E08-7A88-44F4-98D8-0C6C017681BF}"/>
                </a:ext>
              </a:extLst>
            </p:cNvPr>
            <p:cNvSpPr/>
            <p:nvPr/>
          </p:nvSpPr>
          <p:spPr>
            <a:xfrm>
              <a:off x="10122067" y="497583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4" name="Forme libre : forme 2873">
              <a:extLst>
                <a:ext uri="{FF2B5EF4-FFF2-40B4-BE49-F238E27FC236}">
                  <a16:creationId xmlns:a16="http://schemas.microsoft.com/office/drawing/2014/main" id="{F91E93D8-8214-4845-B8FB-7840551EE85F}"/>
                </a:ext>
              </a:extLst>
            </p:cNvPr>
            <p:cNvSpPr/>
            <p:nvPr/>
          </p:nvSpPr>
          <p:spPr>
            <a:xfrm>
              <a:off x="10122067" y="49741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5" name="Forme libre : forme 2874">
              <a:extLst>
                <a:ext uri="{FF2B5EF4-FFF2-40B4-BE49-F238E27FC236}">
                  <a16:creationId xmlns:a16="http://schemas.microsoft.com/office/drawing/2014/main" id="{23089CB2-BDA4-4E9A-B31D-8562D8032E42}"/>
                </a:ext>
              </a:extLst>
            </p:cNvPr>
            <p:cNvSpPr/>
            <p:nvPr/>
          </p:nvSpPr>
          <p:spPr>
            <a:xfrm>
              <a:off x="5839341" y="46402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6" name="Forme libre : forme 2875">
              <a:extLst>
                <a:ext uri="{FF2B5EF4-FFF2-40B4-BE49-F238E27FC236}">
                  <a16:creationId xmlns:a16="http://schemas.microsoft.com/office/drawing/2014/main" id="{AC795292-6159-4CE4-857B-4F2A2919ED4D}"/>
                </a:ext>
              </a:extLst>
            </p:cNvPr>
            <p:cNvSpPr/>
            <p:nvPr/>
          </p:nvSpPr>
          <p:spPr>
            <a:xfrm>
              <a:off x="5839341" y="46385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7" name="Forme libre : forme 2876">
              <a:extLst>
                <a:ext uri="{FF2B5EF4-FFF2-40B4-BE49-F238E27FC236}">
                  <a16:creationId xmlns:a16="http://schemas.microsoft.com/office/drawing/2014/main" id="{70D6989A-D62C-4CE7-BFD5-C3B1AC9E9F32}"/>
                </a:ext>
              </a:extLst>
            </p:cNvPr>
            <p:cNvSpPr/>
            <p:nvPr/>
          </p:nvSpPr>
          <p:spPr>
            <a:xfrm>
              <a:off x="8559776" y="693389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8" name="Forme libre : forme 2877">
              <a:extLst>
                <a:ext uri="{FF2B5EF4-FFF2-40B4-BE49-F238E27FC236}">
                  <a16:creationId xmlns:a16="http://schemas.microsoft.com/office/drawing/2014/main" id="{F7FA09AB-12CF-4007-8C07-2159A853ECD9}"/>
                </a:ext>
              </a:extLst>
            </p:cNvPr>
            <p:cNvSpPr/>
            <p:nvPr/>
          </p:nvSpPr>
          <p:spPr>
            <a:xfrm>
              <a:off x="8559776" y="69321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79" name="Forme libre : forme 2878">
              <a:extLst>
                <a:ext uri="{FF2B5EF4-FFF2-40B4-BE49-F238E27FC236}">
                  <a16:creationId xmlns:a16="http://schemas.microsoft.com/office/drawing/2014/main" id="{44CDE6A2-8854-4E07-B53F-3997D7FC7683}"/>
                </a:ext>
              </a:extLst>
            </p:cNvPr>
            <p:cNvSpPr/>
            <p:nvPr/>
          </p:nvSpPr>
          <p:spPr>
            <a:xfrm>
              <a:off x="11451947" y="421374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0" name="Forme libre : forme 2879">
              <a:extLst>
                <a:ext uri="{FF2B5EF4-FFF2-40B4-BE49-F238E27FC236}">
                  <a16:creationId xmlns:a16="http://schemas.microsoft.com/office/drawing/2014/main" id="{82ABDF72-D2F3-487E-8E1A-D2910116FEAC}"/>
                </a:ext>
              </a:extLst>
            </p:cNvPr>
            <p:cNvSpPr/>
            <p:nvPr/>
          </p:nvSpPr>
          <p:spPr>
            <a:xfrm>
              <a:off x="11451947" y="42120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1" name="Forme libre : forme 2880">
              <a:extLst>
                <a:ext uri="{FF2B5EF4-FFF2-40B4-BE49-F238E27FC236}">
                  <a16:creationId xmlns:a16="http://schemas.microsoft.com/office/drawing/2014/main" id="{707EEA54-BF35-41F6-AE46-0971D39F4AE7}"/>
                </a:ext>
              </a:extLst>
            </p:cNvPr>
            <p:cNvSpPr/>
            <p:nvPr/>
          </p:nvSpPr>
          <p:spPr>
            <a:xfrm>
              <a:off x="8390802" y="589604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2" name="Forme libre : forme 2881">
              <a:extLst>
                <a:ext uri="{FF2B5EF4-FFF2-40B4-BE49-F238E27FC236}">
                  <a16:creationId xmlns:a16="http://schemas.microsoft.com/office/drawing/2014/main" id="{2B12146A-D8DD-49F4-8A79-BBFA6C41ECFD}"/>
                </a:ext>
              </a:extLst>
            </p:cNvPr>
            <p:cNvSpPr/>
            <p:nvPr/>
          </p:nvSpPr>
          <p:spPr>
            <a:xfrm>
              <a:off x="8390802" y="589433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3" name="Forme libre : forme 2882">
              <a:extLst>
                <a:ext uri="{FF2B5EF4-FFF2-40B4-BE49-F238E27FC236}">
                  <a16:creationId xmlns:a16="http://schemas.microsoft.com/office/drawing/2014/main" id="{DB1CB014-5ECE-4468-877C-612569500839}"/>
                </a:ext>
              </a:extLst>
            </p:cNvPr>
            <p:cNvSpPr/>
            <p:nvPr/>
          </p:nvSpPr>
          <p:spPr>
            <a:xfrm>
              <a:off x="5081627" y="44511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4" name="Forme libre : forme 2883">
              <a:extLst>
                <a:ext uri="{FF2B5EF4-FFF2-40B4-BE49-F238E27FC236}">
                  <a16:creationId xmlns:a16="http://schemas.microsoft.com/office/drawing/2014/main" id="{564635F5-5D81-4AE5-B7F5-4EBD4FA8FEDD}"/>
                </a:ext>
              </a:extLst>
            </p:cNvPr>
            <p:cNvSpPr/>
            <p:nvPr/>
          </p:nvSpPr>
          <p:spPr>
            <a:xfrm>
              <a:off x="5081627" y="44494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5" name="Forme libre : forme 2884">
              <a:extLst>
                <a:ext uri="{FF2B5EF4-FFF2-40B4-BE49-F238E27FC236}">
                  <a16:creationId xmlns:a16="http://schemas.microsoft.com/office/drawing/2014/main" id="{DD1A95FD-A2E2-4043-9A57-6273CEEE8DDD}"/>
                </a:ext>
              </a:extLst>
            </p:cNvPr>
            <p:cNvSpPr/>
            <p:nvPr/>
          </p:nvSpPr>
          <p:spPr>
            <a:xfrm>
              <a:off x="5992313" y="5347502"/>
              <a:ext cx="19050" cy="19050"/>
            </a:xfrm>
            <a:custGeom>
              <a:avLst/>
              <a:gdLst>
                <a:gd name="connsiteX0" fmla="*/ 11073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6" name="Forme libre : forme 2885">
              <a:extLst>
                <a:ext uri="{FF2B5EF4-FFF2-40B4-BE49-F238E27FC236}">
                  <a16:creationId xmlns:a16="http://schemas.microsoft.com/office/drawing/2014/main" id="{50F610D9-1407-4B85-84EB-EF1605943D8C}"/>
                </a:ext>
              </a:extLst>
            </p:cNvPr>
            <p:cNvSpPr/>
            <p:nvPr/>
          </p:nvSpPr>
          <p:spPr>
            <a:xfrm>
              <a:off x="5992313" y="5345787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7" name="Forme libre : forme 2886">
              <a:extLst>
                <a:ext uri="{FF2B5EF4-FFF2-40B4-BE49-F238E27FC236}">
                  <a16:creationId xmlns:a16="http://schemas.microsoft.com/office/drawing/2014/main" id="{E3365E48-4772-4116-BF19-5BB53BFABBF4}"/>
                </a:ext>
              </a:extLst>
            </p:cNvPr>
            <p:cNvSpPr/>
            <p:nvPr/>
          </p:nvSpPr>
          <p:spPr>
            <a:xfrm>
              <a:off x="6893758" y="57395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8" name="Forme libre : forme 2887">
              <a:extLst>
                <a:ext uri="{FF2B5EF4-FFF2-40B4-BE49-F238E27FC236}">
                  <a16:creationId xmlns:a16="http://schemas.microsoft.com/office/drawing/2014/main" id="{7D5BCC82-0A49-4C5E-AD06-70F15F241C44}"/>
                </a:ext>
              </a:extLst>
            </p:cNvPr>
            <p:cNvSpPr/>
            <p:nvPr/>
          </p:nvSpPr>
          <p:spPr>
            <a:xfrm>
              <a:off x="6893758" y="57378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89" name="Forme libre : forme 2888">
              <a:extLst>
                <a:ext uri="{FF2B5EF4-FFF2-40B4-BE49-F238E27FC236}">
                  <a16:creationId xmlns:a16="http://schemas.microsoft.com/office/drawing/2014/main" id="{E9D8F004-90BE-4FA5-863A-C55C0E0CC2F7}"/>
                </a:ext>
              </a:extLst>
            </p:cNvPr>
            <p:cNvSpPr/>
            <p:nvPr/>
          </p:nvSpPr>
          <p:spPr>
            <a:xfrm>
              <a:off x="9544661" y="539665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0" name="Forme libre : forme 2889">
              <a:extLst>
                <a:ext uri="{FF2B5EF4-FFF2-40B4-BE49-F238E27FC236}">
                  <a16:creationId xmlns:a16="http://schemas.microsoft.com/office/drawing/2014/main" id="{E8E8844A-C583-494A-A85B-A5AB050FA6F2}"/>
                </a:ext>
              </a:extLst>
            </p:cNvPr>
            <p:cNvSpPr/>
            <p:nvPr/>
          </p:nvSpPr>
          <p:spPr>
            <a:xfrm>
              <a:off x="9544661" y="53949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1" name="Forme libre : forme 2890">
              <a:extLst>
                <a:ext uri="{FF2B5EF4-FFF2-40B4-BE49-F238E27FC236}">
                  <a16:creationId xmlns:a16="http://schemas.microsoft.com/office/drawing/2014/main" id="{2F075AB2-6A71-456A-B7EC-790AE9333E66}"/>
                </a:ext>
              </a:extLst>
            </p:cNvPr>
            <p:cNvSpPr/>
            <p:nvPr/>
          </p:nvSpPr>
          <p:spPr>
            <a:xfrm>
              <a:off x="6234533" y="652041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2" name="Forme libre : forme 2891">
              <a:extLst>
                <a:ext uri="{FF2B5EF4-FFF2-40B4-BE49-F238E27FC236}">
                  <a16:creationId xmlns:a16="http://schemas.microsoft.com/office/drawing/2014/main" id="{5FA817C4-08EB-4887-9D13-3FC473366D44}"/>
                </a:ext>
              </a:extLst>
            </p:cNvPr>
            <p:cNvSpPr/>
            <p:nvPr/>
          </p:nvSpPr>
          <p:spPr>
            <a:xfrm>
              <a:off x="6234533" y="651869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3" name="Forme libre : forme 2892">
              <a:extLst>
                <a:ext uri="{FF2B5EF4-FFF2-40B4-BE49-F238E27FC236}">
                  <a16:creationId xmlns:a16="http://schemas.microsoft.com/office/drawing/2014/main" id="{3E4774A5-59CB-4763-A01F-94DAFD03621A}"/>
                </a:ext>
              </a:extLst>
            </p:cNvPr>
            <p:cNvSpPr/>
            <p:nvPr/>
          </p:nvSpPr>
          <p:spPr>
            <a:xfrm>
              <a:off x="9784691" y="524910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4" name="Forme libre : forme 2893">
              <a:extLst>
                <a:ext uri="{FF2B5EF4-FFF2-40B4-BE49-F238E27FC236}">
                  <a16:creationId xmlns:a16="http://schemas.microsoft.com/office/drawing/2014/main" id="{0B260235-0FA2-4F0D-A4EF-0CD67D790688}"/>
                </a:ext>
              </a:extLst>
            </p:cNvPr>
            <p:cNvSpPr/>
            <p:nvPr/>
          </p:nvSpPr>
          <p:spPr>
            <a:xfrm>
              <a:off x="9784691" y="52473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5" name="Forme libre : forme 2894">
              <a:extLst>
                <a:ext uri="{FF2B5EF4-FFF2-40B4-BE49-F238E27FC236}">
                  <a16:creationId xmlns:a16="http://schemas.microsoft.com/office/drawing/2014/main" id="{F1E7A12C-F874-46B1-9368-1AF13437E497}"/>
                </a:ext>
              </a:extLst>
            </p:cNvPr>
            <p:cNvSpPr/>
            <p:nvPr/>
          </p:nvSpPr>
          <p:spPr>
            <a:xfrm>
              <a:off x="5436052" y="509908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6" name="Forme libre : forme 2895">
              <a:extLst>
                <a:ext uri="{FF2B5EF4-FFF2-40B4-BE49-F238E27FC236}">
                  <a16:creationId xmlns:a16="http://schemas.microsoft.com/office/drawing/2014/main" id="{8332E22A-1173-422F-8F5F-817D16DE598D}"/>
                </a:ext>
              </a:extLst>
            </p:cNvPr>
            <p:cNvSpPr/>
            <p:nvPr/>
          </p:nvSpPr>
          <p:spPr>
            <a:xfrm>
              <a:off x="5436052" y="509737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7" name="Forme libre : forme 2896">
              <a:extLst>
                <a:ext uri="{FF2B5EF4-FFF2-40B4-BE49-F238E27FC236}">
                  <a16:creationId xmlns:a16="http://schemas.microsoft.com/office/drawing/2014/main" id="{54AE71D2-A734-4FEA-8D0C-75A147CDDC85}"/>
                </a:ext>
              </a:extLst>
            </p:cNvPr>
            <p:cNvSpPr/>
            <p:nvPr/>
          </p:nvSpPr>
          <p:spPr>
            <a:xfrm>
              <a:off x="11389844" y="410639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8" name="Forme libre : forme 2897">
              <a:extLst>
                <a:ext uri="{FF2B5EF4-FFF2-40B4-BE49-F238E27FC236}">
                  <a16:creationId xmlns:a16="http://schemas.microsoft.com/office/drawing/2014/main" id="{0C8D4235-FD7B-4B4B-AA6D-5F92FC468C0B}"/>
                </a:ext>
              </a:extLst>
            </p:cNvPr>
            <p:cNvSpPr/>
            <p:nvPr/>
          </p:nvSpPr>
          <p:spPr>
            <a:xfrm>
              <a:off x="11389844" y="41046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99" name="Forme libre : forme 2898">
              <a:extLst>
                <a:ext uri="{FF2B5EF4-FFF2-40B4-BE49-F238E27FC236}">
                  <a16:creationId xmlns:a16="http://schemas.microsoft.com/office/drawing/2014/main" id="{1F376508-5FD2-4781-832D-286D88EEC1C5}"/>
                </a:ext>
              </a:extLst>
            </p:cNvPr>
            <p:cNvSpPr/>
            <p:nvPr/>
          </p:nvSpPr>
          <p:spPr>
            <a:xfrm>
              <a:off x="2998510" y="618722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0" name="Forme libre : forme 2899">
              <a:extLst>
                <a:ext uri="{FF2B5EF4-FFF2-40B4-BE49-F238E27FC236}">
                  <a16:creationId xmlns:a16="http://schemas.microsoft.com/office/drawing/2014/main" id="{F154204A-1BA2-4AFB-8B4B-B25EEB6BB53D}"/>
                </a:ext>
              </a:extLst>
            </p:cNvPr>
            <p:cNvSpPr/>
            <p:nvPr/>
          </p:nvSpPr>
          <p:spPr>
            <a:xfrm>
              <a:off x="2998510" y="61856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1" name="Forme libre : forme 2900">
              <a:extLst>
                <a:ext uri="{FF2B5EF4-FFF2-40B4-BE49-F238E27FC236}">
                  <a16:creationId xmlns:a16="http://schemas.microsoft.com/office/drawing/2014/main" id="{BDE121F5-8127-44E5-82AB-92D75265E1A9}"/>
                </a:ext>
              </a:extLst>
            </p:cNvPr>
            <p:cNvSpPr/>
            <p:nvPr/>
          </p:nvSpPr>
          <p:spPr>
            <a:xfrm>
              <a:off x="6154523" y="53314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2" name="Forme libre : forme 2901">
              <a:extLst>
                <a:ext uri="{FF2B5EF4-FFF2-40B4-BE49-F238E27FC236}">
                  <a16:creationId xmlns:a16="http://schemas.microsoft.com/office/drawing/2014/main" id="{A8309A50-36A1-41E7-9282-32E70F9ADEC4}"/>
                </a:ext>
              </a:extLst>
            </p:cNvPr>
            <p:cNvSpPr/>
            <p:nvPr/>
          </p:nvSpPr>
          <p:spPr>
            <a:xfrm>
              <a:off x="6154523" y="53296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3" name="Forme libre : forme 2902">
              <a:extLst>
                <a:ext uri="{FF2B5EF4-FFF2-40B4-BE49-F238E27FC236}">
                  <a16:creationId xmlns:a16="http://schemas.microsoft.com/office/drawing/2014/main" id="{26368D6C-C581-43DD-979F-8DAE38303191}"/>
                </a:ext>
              </a:extLst>
            </p:cNvPr>
            <p:cNvSpPr/>
            <p:nvPr/>
          </p:nvSpPr>
          <p:spPr>
            <a:xfrm>
              <a:off x="6031746" y="639563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4" name="Forme libre : forme 2903">
              <a:extLst>
                <a:ext uri="{FF2B5EF4-FFF2-40B4-BE49-F238E27FC236}">
                  <a16:creationId xmlns:a16="http://schemas.microsoft.com/office/drawing/2014/main" id="{EE5BD4C1-6658-4620-9C29-B8C585E1CD61}"/>
                </a:ext>
              </a:extLst>
            </p:cNvPr>
            <p:cNvSpPr/>
            <p:nvPr/>
          </p:nvSpPr>
          <p:spPr>
            <a:xfrm>
              <a:off x="6031746" y="63939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5" name="Forme libre : forme 2904">
              <a:extLst>
                <a:ext uri="{FF2B5EF4-FFF2-40B4-BE49-F238E27FC236}">
                  <a16:creationId xmlns:a16="http://schemas.microsoft.com/office/drawing/2014/main" id="{FB813EDC-8BBA-4158-A61B-2D2C0D796D1A}"/>
                </a:ext>
              </a:extLst>
            </p:cNvPr>
            <p:cNvSpPr/>
            <p:nvPr/>
          </p:nvSpPr>
          <p:spPr>
            <a:xfrm>
              <a:off x="5849818" y="365243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6" name="Forme libre : forme 2905">
              <a:extLst>
                <a:ext uri="{FF2B5EF4-FFF2-40B4-BE49-F238E27FC236}">
                  <a16:creationId xmlns:a16="http://schemas.microsoft.com/office/drawing/2014/main" id="{F12BE914-E533-4513-9B59-039DF8B39098}"/>
                </a:ext>
              </a:extLst>
            </p:cNvPr>
            <p:cNvSpPr/>
            <p:nvPr/>
          </p:nvSpPr>
          <p:spPr>
            <a:xfrm>
              <a:off x="5849818" y="365071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7" name="Forme libre : forme 2906">
              <a:extLst>
                <a:ext uri="{FF2B5EF4-FFF2-40B4-BE49-F238E27FC236}">
                  <a16:creationId xmlns:a16="http://schemas.microsoft.com/office/drawing/2014/main" id="{0D0D06F0-1639-4B50-8F45-AFA9AB948416}"/>
                </a:ext>
              </a:extLst>
            </p:cNvPr>
            <p:cNvSpPr/>
            <p:nvPr/>
          </p:nvSpPr>
          <p:spPr>
            <a:xfrm>
              <a:off x="5368234" y="45540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8" name="Forme libre : forme 2907">
              <a:extLst>
                <a:ext uri="{FF2B5EF4-FFF2-40B4-BE49-F238E27FC236}">
                  <a16:creationId xmlns:a16="http://schemas.microsoft.com/office/drawing/2014/main" id="{EFC9FEC7-2B00-4324-AACA-42BE3649845E}"/>
                </a:ext>
              </a:extLst>
            </p:cNvPr>
            <p:cNvSpPr/>
            <p:nvPr/>
          </p:nvSpPr>
          <p:spPr>
            <a:xfrm>
              <a:off x="5368234" y="45523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09" name="Forme libre : forme 2908">
              <a:extLst>
                <a:ext uri="{FF2B5EF4-FFF2-40B4-BE49-F238E27FC236}">
                  <a16:creationId xmlns:a16="http://schemas.microsoft.com/office/drawing/2014/main" id="{061C992A-1ED1-45CD-B6A5-7A17219D6934}"/>
                </a:ext>
              </a:extLst>
            </p:cNvPr>
            <p:cNvSpPr/>
            <p:nvPr/>
          </p:nvSpPr>
          <p:spPr>
            <a:xfrm>
              <a:off x="10582981" y="431708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0" name="Forme libre : forme 2909">
              <a:extLst>
                <a:ext uri="{FF2B5EF4-FFF2-40B4-BE49-F238E27FC236}">
                  <a16:creationId xmlns:a16="http://schemas.microsoft.com/office/drawing/2014/main" id="{394E70E6-31B8-425F-A1BC-A1F0144F03AC}"/>
                </a:ext>
              </a:extLst>
            </p:cNvPr>
            <p:cNvSpPr/>
            <p:nvPr/>
          </p:nvSpPr>
          <p:spPr>
            <a:xfrm>
              <a:off x="10582981" y="431537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1" name="Forme libre : forme 2910">
              <a:extLst>
                <a:ext uri="{FF2B5EF4-FFF2-40B4-BE49-F238E27FC236}">
                  <a16:creationId xmlns:a16="http://schemas.microsoft.com/office/drawing/2014/main" id="{CF042978-0BCF-4D9A-88F3-CF572A682A32}"/>
                </a:ext>
              </a:extLst>
            </p:cNvPr>
            <p:cNvSpPr/>
            <p:nvPr/>
          </p:nvSpPr>
          <p:spPr>
            <a:xfrm>
              <a:off x="11127907" y="446624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2" name="Forme libre : forme 2911">
              <a:extLst>
                <a:ext uri="{FF2B5EF4-FFF2-40B4-BE49-F238E27FC236}">
                  <a16:creationId xmlns:a16="http://schemas.microsoft.com/office/drawing/2014/main" id="{C49CE934-E40C-418F-9A79-254BD1EDCACC}"/>
                </a:ext>
              </a:extLst>
            </p:cNvPr>
            <p:cNvSpPr/>
            <p:nvPr/>
          </p:nvSpPr>
          <p:spPr>
            <a:xfrm>
              <a:off x="11127907" y="44645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3" name="Forme libre : forme 2912">
              <a:extLst>
                <a:ext uri="{FF2B5EF4-FFF2-40B4-BE49-F238E27FC236}">
                  <a16:creationId xmlns:a16="http://schemas.microsoft.com/office/drawing/2014/main" id="{F333DB4E-F4CE-4E76-A5C2-CAA0D6FA18FC}"/>
                </a:ext>
              </a:extLst>
            </p:cNvPr>
            <p:cNvSpPr/>
            <p:nvPr/>
          </p:nvSpPr>
          <p:spPr>
            <a:xfrm>
              <a:off x="5745901" y="500745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4" name="Forme libre : forme 2913">
              <a:extLst>
                <a:ext uri="{FF2B5EF4-FFF2-40B4-BE49-F238E27FC236}">
                  <a16:creationId xmlns:a16="http://schemas.microsoft.com/office/drawing/2014/main" id="{7B9D2EF6-DA43-46F3-9CF9-EA85EE9A7F16}"/>
                </a:ext>
              </a:extLst>
            </p:cNvPr>
            <p:cNvSpPr/>
            <p:nvPr/>
          </p:nvSpPr>
          <p:spPr>
            <a:xfrm>
              <a:off x="5745901" y="50057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5" name="Forme libre : forme 2914">
              <a:extLst>
                <a:ext uri="{FF2B5EF4-FFF2-40B4-BE49-F238E27FC236}">
                  <a16:creationId xmlns:a16="http://schemas.microsoft.com/office/drawing/2014/main" id="{0023F703-60E8-491E-A7BB-671AC8DFF985}"/>
                </a:ext>
              </a:extLst>
            </p:cNvPr>
            <p:cNvSpPr/>
            <p:nvPr/>
          </p:nvSpPr>
          <p:spPr>
            <a:xfrm>
              <a:off x="6260251" y="499393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6" name="Forme libre : forme 2915">
              <a:extLst>
                <a:ext uri="{FF2B5EF4-FFF2-40B4-BE49-F238E27FC236}">
                  <a16:creationId xmlns:a16="http://schemas.microsoft.com/office/drawing/2014/main" id="{21DB3432-26F9-4921-BDF9-05957F636F82}"/>
                </a:ext>
              </a:extLst>
            </p:cNvPr>
            <p:cNvSpPr/>
            <p:nvPr/>
          </p:nvSpPr>
          <p:spPr>
            <a:xfrm>
              <a:off x="6260251" y="49922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7" name="Forme libre : forme 2916">
              <a:extLst>
                <a:ext uri="{FF2B5EF4-FFF2-40B4-BE49-F238E27FC236}">
                  <a16:creationId xmlns:a16="http://schemas.microsoft.com/office/drawing/2014/main" id="{E98979D1-85C9-4F93-9C24-40BC2A39DF2E}"/>
                </a:ext>
              </a:extLst>
            </p:cNvPr>
            <p:cNvSpPr/>
            <p:nvPr/>
          </p:nvSpPr>
          <p:spPr>
            <a:xfrm>
              <a:off x="5649508" y="576231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8" name="Forme libre : forme 2917">
              <a:extLst>
                <a:ext uri="{FF2B5EF4-FFF2-40B4-BE49-F238E27FC236}">
                  <a16:creationId xmlns:a16="http://schemas.microsoft.com/office/drawing/2014/main" id="{69EB82CC-B59B-405A-8459-C539193246E6}"/>
                </a:ext>
              </a:extLst>
            </p:cNvPr>
            <p:cNvSpPr/>
            <p:nvPr/>
          </p:nvSpPr>
          <p:spPr>
            <a:xfrm>
              <a:off x="5649508" y="57606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19" name="Forme libre : forme 2918">
              <a:extLst>
                <a:ext uri="{FF2B5EF4-FFF2-40B4-BE49-F238E27FC236}">
                  <a16:creationId xmlns:a16="http://schemas.microsoft.com/office/drawing/2014/main" id="{89D52E4E-F93D-44A0-8D3B-86B261430DC1}"/>
                </a:ext>
              </a:extLst>
            </p:cNvPr>
            <p:cNvSpPr/>
            <p:nvPr/>
          </p:nvSpPr>
          <p:spPr>
            <a:xfrm>
              <a:off x="9292153" y="564163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0" name="Forme libre : forme 2919">
              <a:extLst>
                <a:ext uri="{FF2B5EF4-FFF2-40B4-BE49-F238E27FC236}">
                  <a16:creationId xmlns:a16="http://schemas.microsoft.com/office/drawing/2014/main" id="{24BD3ACE-7024-4AD0-BA7A-3C72867A9292}"/>
                </a:ext>
              </a:extLst>
            </p:cNvPr>
            <p:cNvSpPr/>
            <p:nvPr/>
          </p:nvSpPr>
          <p:spPr>
            <a:xfrm>
              <a:off x="9292153" y="56399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1" name="Forme libre : forme 2920">
              <a:extLst>
                <a:ext uri="{FF2B5EF4-FFF2-40B4-BE49-F238E27FC236}">
                  <a16:creationId xmlns:a16="http://schemas.microsoft.com/office/drawing/2014/main" id="{4EC04EB7-DC3B-4A22-8786-8D36AB16F8BA}"/>
                </a:ext>
              </a:extLst>
            </p:cNvPr>
            <p:cNvSpPr/>
            <p:nvPr/>
          </p:nvSpPr>
          <p:spPr>
            <a:xfrm>
              <a:off x="11486809" y="447015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2" name="Forme libre : forme 2921">
              <a:extLst>
                <a:ext uri="{FF2B5EF4-FFF2-40B4-BE49-F238E27FC236}">
                  <a16:creationId xmlns:a16="http://schemas.microsoft.com/office/drawing/2014/main" id="{3D6E5B9F-0874-40FF-84DA-7194CF92080C}"/>
                </a:ext>
              </a:extLst>
            </p:cNvPr>
            <p:cNvSpPr/>
            <p:nvPr/>
          </p:nvSpPr>
          <p:spPr>
            <a:xfrm>
              <a:off x="11486809" y="446843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3" name="Forme libre : forme 2922">
              <a:extLst>
                <a:ext uri="{FF2B5EF4-FFF2-40B4-BE49-F238E27FC236}">
                  <a16:creationId xmlns:a16="http://schemas.microsoft.com/office/drawing/2014/main" id="{A69E9A45-8E56-446A-869F-78D66599FBF9}"/>
                </a:ext>
              </a:extLst>
            </p:cNvPr>
            <p:cNvSpPr/>
            <p:nvPr/>
          </p:nvSpPr>
          <p:spPr>
            <a:xfrm>
              <a:off x="10134259" y="507927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4" name="Forme libre : forme 2923">
              <a:extLst>
                <a:ext uri="{FF2B5EF4-FFF2-40B4-BE49-F238E27FC236}">
                  <a16:creationId xmlns:a16="http://schemas.microsoft.com/office/drawing/2014/main" id="{3353C947-D968-4D10-B61A-B1FCBB11BA82}"/>
                </a:ext>
              </a:extLst>
            </p:cNvPr>
            <p:cNvSpPr/>
            <p:nvPr/>
          </p:nvSpPr>
          <p:spPr>
            <a:xfrm>
              <a:off x="10134259" y="507756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5" name="Forme libre : forme 2924">
              <a:extLst>
                <a:ext uri="{FF2B5EF4-FFF2-40B4-BE49-F238E27FC236}">
                  <a16:creationId xmlns:a16="http://schemas.microsoft.com/office/drawing/2014/main" id="{B419BF4F-0588-43A9-BBF2-1B906329A495}"/>
                </a:ext>
              </a:extLst>
            </p:cNvPr>
            <p:cNvSpPr/>
            <p:nvPr/>
          </p:nvSpPr>
          <p:spPr>
            <a:xfrm>
              <a:off x="10956933" y="468808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6" name="Forme libre : forme 2925">
              <a:extLst>
                <a:ext uri="{FF2B5EF4-FFF2-40B4-BE49-F238E27FC236}">
                  <a16:creationId xmlns:a16="http://schemas.microsoft.com/office/drawing/2014/main" id="{2A530F3E-E4AB-4128-AAA6-D7709AD76A4F}"/>
                </a:ext>
              </a:extLst>
            </p:cNvPr>
            <p:cNvSpPr/>
            <p:nvPr/>
          </p:nvSpPr>
          <p:spPr>
            <a:xfrm>
              <a:off x="10956933" y="46863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7" name="Forme libre : forme 2926">
              <a:extLst>
                <a:ext uri="{FF2B5EF4-FFF2-40B4-BE49-F238E27FC236}">
                  <a16:creationId xmlns:a16="http://schemas.microsoft.com/office/drawing/2014/main" id="{FDC3444B-FFA2-44E6-8B20-E524034CA2CA}"/>
                </a:ext>
              </a:extLst>
            </p:cNvPr>
            <p:cNvSpPr/>
            <p:nvPr/>
          </p:nvSpPr>
          <p:spPr>
            <a:xfrm>
              <a:off x="4395160" y="499764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8" name="Forme libre : forme 2927">
              <a:extLst>
                <a:ext uri="{FF2B5EF4-FFF2-40B4-BE49-F238E27FC236}">
                  <a16:creationId xmlns:a16="http://schemas.microsoft.com/office/drawing/2014/main" id="{DE2FAD3F-586D-415D-A3D1-22F6FD712B0F}"/>
                </a:ext>
              </a:extLst>
            </p:cNvPr>
            <p:cNvSpPr/>
            <p:nvPr/>
          </p:nvSpPr>
          <p:spPr>
            <a:xfrm>
              <a:off x="4395160" y="49959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29" name="Forme libre : forme 2928">
              <a:extLst>
                <a:ext uri="{FF2B5EF4-FFF2-40B4-BE49-F238E27FC236}">
                  <a16:creationId xmlns:a16="http://schemas.microsoft.com/office/drawing/2014/main" id="{CD873FD0-3120-4EB2-93A9-3918D307BD59}"/>
                </a:ext>
              </a:extLst>
            </p:cNvPr>
            <p:cNvSpPr/>
            <p:nvPr/>
          </p:nvSpPr>
          <p:spPr>
            <a:xfrm>
              <a:off x="6758027" y="383483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0" name="Forme libre : forme 2929">
              <a:extLst>
                <a:ext uri="{FF2B5EF4-FFF2-40B4-BE49-F238E27FC236}">
                  <a16:creationId xmlns:a16="http://schemas.microsoft.com/office/drawing/2014/main" id="{1754352B-C7DD-48EC-97F4-DBEF77284CAB}"/>
                </a:ext>
              </a:extLst>
            </p:cNvPr>
            <p:cNvSpPr/>
            <p:nvPr/>
          </p:nvSpPr>
          <p:spPr>
            <a:xfrm>
              <a:off x="6758027" y="38331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1" name="Forme libre : forme 2930">
              <a:extLst>
                <a:ext uri="{FF2B5EF4-FFF2-40B4-BE49-F238E27FC236}">
                  <a16:creationId xmlns:a16="http://schemas.microsoft.com/office/drawing/2014/main" id="{21D1FDA5-A381-4F54-88A7-070B62A15555}"/>
                </a:ext>
              </a:extLst>
            </p:cNvPr>
            <p:cNvSpPr/>
            <p:nvPr/>
          </p:nvSpPr>
          <p:spPr>
            <a:xfrm>
              <a:off x="10193599" y="49778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2" name="Forme libre : forme 2931">
              <a:extLst>
                <a:ext uri="{FF2B5EF4-FFF2-40B4-BE49-F238E27FC236}">
                  <a16:creationId xmlns:a16="http://schemas.microsoft.com/office/drawing/2014/main" id="{91A7DE7E-8A6A-40E1-BCD0-8A684ADF0E60}"/>
                </a:ext>
              </a:extLst>
            </p:cNvPr>
            <p:cNvSpPr/>
            <p:nvPr/>
          </p:nvSpPr>
          <p:spPr>
            <a:xfrm>
              <a:off x="10193599" y="49761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3" name="Forme libre : forme 2932">
              <a:extLst>
                <a:ext uri="{FF2B5EF4-FFF2-40B4-BE49-F238E27FC236}">
                  <a16:creationId xmlns:a16="http://schemas.microsoft.com/office/drawing/2014/main" id="{FDDF9AD9-DBE5-4017-9C18-09264EE82400}"/>
                </a:ext>
              </a:extLst>
            </p:cNvPr>
            <p:cNvSpPr/>
            <p:nvPr/>
          </p:nvSpPr>
          <p:spPr>
            <a:xfrm>
              <a:off x="7178270" y="59070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4" name="Forme libre : forme 2933">
              <a:extLst>
                <a:ext uri="{FF2B5EF4-FFF2-40B4-BE49-F238E27FC236}">
                  <a16:creationId xmlns:a16="http://schemas.microsoft.com/office/drawing/2014/main" id="{11F8B83F-5614-4349-9A2A-490599C2AC6F}"/>
                </a:ext>
              </a:extLst>
            </p:cNvPr>
            <p:cNvSpPr/>
            <p:nvPr/>
          </p:nvSpPr>
          <p:spPr>
            <a:xfrm>
              <a:off x="7178270" y="59053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5" name="Forme libre : forme 2934">
              <a:extLst>
                <a:ext uri="{FF2B5EF4-FFF2-40B4-BE49-F238E27FC236}">
                  <a16:creationId xmlns:a16="http://schemas.microsoft.com/office/drawing/2014/main" id="{012A125A-3A00-40E0-877A-70F27DF62E5F}"/>
                </a:ext>
              </a:extLst>
            </p:cNvPr>
            <p:cNvSpPr/>
            <p:nvPr/>
          </p:nvSpPr>
          <p:spPr>
            <a:xfrm>
              <a:off x="6112423" y="53618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6" name="Forme libre : forme 2935">
              <a:extLst>
                <a:ext uri="{FF2B5EF4-FFF2-40B4-BE49-F238E27FC236}">
                  <a16:creationId xmlns:a16="http://schemas.microsoft.com/office/drawing/2014/main" id="{40120C04-25AF-4136-8F85-5CF839224096}"/>
                </a:ext>
              </a:extLst>
            </p:cNvPr>
            <p:cNvSpPr/>
            <p:nvPr/>
          </p:nvSpPr>
          <p:spPr>
            <a:xfrm>
              <a:off x="6112423" y="53601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7" name="Forme libre : forme 2936">
              <a:extLst>
                <a:ext uri="{FF2B5EF4-FFF2-40B4-BE49-F238E27FC236}">
                  <a16:creationId xmlns:a16="http://schemas.microsoft.com/office/drawing/2014/main" id="{5B492EAD-3D38-4C4B-B6AD-CA197DFFC322}"/>
                </a:ext>
              </a:extLst>
            </p:cNvPr>
            <p:cNvSpPr/>
            <p:nvPr/>
          </p:nvSpPr>
          <p:spPr>
            <a:xfrm>
              <a:off x="5288034" y="548580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8" name="Forme libre : forme 2937">
              <a:extLst>
                <a:ext uri="{FF2B5EF4-FFF2-40B4-BE49-F238E27FC236}">
                  <a16:creationId xmlns:a16="http://schemas.microsoft.com/office/drawing/2014/main" id="{2B6A48BE-CF6C-403D-8FFA-ED168350CD53}"/>
                </a:ext>
              </a:extLst>
            </p:cNvPr>
            <p:cNvSpPr/>
            <p:nvPr/>
          </p:nvSpPr>
          <p:spPr>
            <a:xfrm>
              <a:off x="5288034" y="54840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9" name="Forme libre : forme 2938">
              <a:extLst>
                <a:ext uri="{FF2B5EF4-FFF2-40B4-BE49-F238E27FC236}">
                  <a16:creationId xmlns:a16="http://schemas.microsoft.com/office/drawing/2014/main" id="{0E2E9C57-24CC-4F9C-9F61-6B356BAC3DAF}"/>
                </a:ext>
              </a:extLst>
            </p:cNvPr>
            <p:cNvSpPr/>
            <p:nvPr/>
          </p:nvSpPr>
          <p:spPr>
            <a:xfrm>
              <a:off x="8613497" y="682054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0" name="Forme libre : forme 2939">
              <a:extLst>
                <a:ext uri="{FF2B5EF4-FFF2-40B4-BE49-F238E27FC236}">
                  <a16:creationId xmlns:a16="http://schemas.microsoft.com/office/drawing/2014/main" id="{5CAFD864-CEF1-4C29-8A6B-1DCA7D7FD5EA}"/>
                </a:ext>
              </a:extLst>
            </p:cNvPr>
            <p:cNvSpPr/>
            <p:nvPr/>
          </p:nvSpPr>
          <p:spPr>
            <a:xfrm>
              <a:off x="8613497" y="68188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1" name="Forme libre : forme 2940">
              <a:extLst>
                <a:ext uri="{FF2B5EF4-FFF2-40B4-BE49-F238E27FC236}">
                  <a16:creationId xmlns:a16="http://schemas.microsoft.com/office/drawing/2014/main" id="{239A1EFB-7570-4507-B52F-4562AF9A9A27}"/>
                </a:ext>
              </a:extLst>
            </p:cNvPr>
            <p:cNvSpPr/>
            <p:nvPr/>
          </p:nvSpPr>
          <p:spPr>
            <a:xfrm>
              <a:off x="7933698" y="398171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2" name="Forme libre : forme 2941">
              <a:extLst>
                <a:ext uri="{FF2B5EF4-FFF2-40B4-BE49-F238E27FC236}">
                  <a16:creationId xmlns:a16="http://schemas.microsoft.com/office/drawing/2014/main" id="{73C0D27E-8785-427D-9ED7-22016660388C}"/>
                </a:ext>
              </a:extLst>
            </p:cNvPr>
            <p:cNvSpPr/>
            <p:nvPr/>
          </p:nvSpPr>
          <p:spPr>
            <a:xfrm>
              <a:off x="7933698" y="39799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3" name="Forme libre : forme 2942">
              <a:extLst>
                <a:ext uri="{FF2B5EF4-FFF2-40B4-BE49-F238E27FC236}">
                  <a16:creationId xmlns:a16="http://schemas.microsoft.com/office/drawing/2014/main" id="{CDC526E3-A415-4882-BFCF-3440297D0A29}"/>
                </a:ext>
              </a:extLst>
            </p:cNvPr>
            <p:cNvSpPr/>
            <p:nvPr/>
          </p:nvSpPr>
          <p:spPr>
            <a:xfrm>
              <a:off x="7116072" y="530302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4" name="Forme libre : forme 2943">
              <a:extLst>
                <a:ext uri="{FF2B5EF4-FFF2-40B4-BE49-F238E27FC236}">
                  <a16:creationId xmlns:a16="http://schemas.microsoft.com/office/drawing/2014/main" id="{A4FAE467-D06D-4B77-AD7B-7BA8DCF55773}"/>
                </a:ext>
              </a:extLst>
            </p:cNvPr>
            <p:cNvSpPr/>
            <p:nvPr/>
          </p:nvSpPr>
          <p:spPr>
            <a:xfrm>
              <a:off x="7116072" y="53013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5" name="Forme libre : forme 2944">
              <a:extLst>
                <a:ext uri="{FF2B5EF4-FFF2-40B4-BE49-F238E27FC236}">
                  <a16:creationId xmlns:a16="http://schemas.microsoft.com/office/drawing/2014/main" id="{18A1F4E7-8C9C-4282-A80D-58C243AC24E8}"/>
                </a:ext>
              </a:extLst>
            </p:cNvPr>
            <p:cNvSpPr/>
            <p:nvPr/>
          </p:nvSpPr>
          <p:spPr>
            <a:xfrm>
              <a:off x="8493387" y="694332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6" name="Forme libre : forme 2945">
              <a:extLst>
                <a:ext uri="{FF2B5EF4-FFF2-40B4-BE49-F238E27FC236}">
                  <a16:creationId xmlns:a16="http://schemas.microsoft.com/office/drawing/2014/main" id="{B32B6511-C7C9-4B19-ACFB-D40EFB6313B9}"/>
                </a:ext>
              </a:extLst>
            </p:cNvPr>
            <p:cNvSpPr/>
            <p:nvPr/>
          </p:nvSpPr>
          <p:spPr>
            <a:xfrm>
              <a:off x="8493387" y="694160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7" name="Forme libre : forme 2946">
              <a:extLst>
                <a:ext uri="{FF2B5EF4-FFF2-40B4-BE49-F238E27FC236}">
                  <a16:creationId xmlns:a16="http://schemas.microsoft.com/office/drawing/2014/main" id="{B8FBB595-9FE2-424F-B0BC-7D3C5AF5A6F3}"/>
                </a:ext>
              </a:extLst>
            </p:cNvPr>
            <p:cNvSpPr/>
            <p:nvPr/>
          </p:nvSpPr>
          <p:spPr>
            <a:xfrm>
              <a:off x="7049683" y="476942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8" name="Forme libre : forme 2947">
              <a:extLst>
                <a:ext uri="{FF2B5EF4-FFF2-40B4-BE49-F238E27FC236}">
                  <a16:creationId xmlns:a16="http://schemas.microsoft.com/office/drawing/2014/main" id="{3E9FA73D-A440-46E0-8755-04FEB30CBEDB}"/>
                </a:ext>
              </a:extLst>
            </p:cNvPr>
            <p:cNvSpPr/>
            <p:nvPr/>
          </p:nvSpPr>
          <p:spPr>
            <a:xfrm>
              <a:off x="7049683" y="47677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9" name="Forme libre : forme 2948">
              <a:extLst>
                <a:ext uri="{FF2B5EF4-FFF2-40B4-BE49-F238E27FC236}">
                  <a16:creationId xmlns:a16="http://schemas.microsoft.com/office/drawing/2014/main" id="{BA8AC4CF-A3B2-465F-BC7F-12937F9F92DD}"/>
                </a:ext>
              </a:extLst>
            </p:cNvPr>
            <p:cNvSpPr/>
            <p:nvPr/>
          </p:nvSpPr>
          <p:spPr>
            <a:xfrm>
              <a:off x="10637369" y="42757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0" name="Forme libre : forme 2949">
              <a:extLst>
                <a:ext uri="{FF2B5EF4-FFF2-40B4-BE49-F238E27FC236}">
                  <a16:creationId xmlns:a16="http://schemas.microsoft.com/office/drawing/2014/main" id="{652F1B9C-CCD2-467B-801A-AFFF3801BD17}"/>
                </a:ext>
              </a:extLst>
            </p:cNvPr>
            <p:cNvSpPr/>
            <p:nvPr/>
          </p:nvSpPr>
          <p:spPr>
            <a:xfrm>
              <a:off x="10637369" y="42741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1" name="Forme libre : forme 2950">
              <a:extLst>
                <a:ext uri="{FF2B5EF4-FFF2-40B4-BE49-F238E27FC236}">
                  <a16:creationId xmlns:a16="http://schemas.microsoft.com/office/drawing/2014/main" id="{5499E0DA-0BD2-4BE0-A27E-3448ED4E57C7}"/>
                </a:ext>
              </a:extLst>
            </p:cNvPr>
            <p:cNvSpPr/>
            <p:nvPr/>
          </p:nvSpPr>
          <p:spPr>
            <a:xfrm>
              <a:off x="8468812" y="585880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2" name="Forme libre : forme 2951">
              <a:extLst>
                <a:ext uri="{FF2B5EF4-FFF2-40B4-BE49-F238E27FC236}">
                  <a16:creationId xmlns:a16="http://schemas.microsoft.com/office/drawing/2014/main" id="{7F67A438-CE06-418E-BAB5-798E77872E60}"/>
                </a:ext>
              </a:extLst>
            </p:cNvPr>
            <p:cNvSpPr/>
            <p:nvPr/>
          </p:nvSpPr>
          <p:spPr>
            <a:xfrm>
              <a:off x="8468812" y="585708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3" name="Forme libre : forme 2952">
              <a:extLst>
                <a:ext uri="{FF2B5EF4-FFF2-40B4-BE49-F238E27FC236}">
                  <a16:creationId xmlns:a16="http://schemas.microsoft.com/office/drawing/2014/main" id="{8CFDEAC4-B49B-4A30-B4F4-1E05B787BAE3}"/>
                </a:ext>
              </a:extLst>
            </p:cNvPr>
            <p:cNvSpPr/>
            <p:nvPr/>
          </p:nvSpPr>
          <p:spPr>
            <a:xfrm>
              <a:off x="3456662" y="60060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4" name="Forme libre : forme 2953">
              <a:extLst>
                <a:ext uri="{FF2B5EF4-FFF2-40B4-BE49-F238E27FC236}">
                  <a16:creationId xmlns:a16="http://schemas.microsoft.com/office/drawing/2014/main" id="{B2922F71-21D7-4F9B-8DCE-0453BC057686}"/>
                </a:ext>
              </a:extLst>
            </p:cNvPr>
            <p:cNvSpPr/>
            <p:nvPr/>
          </p:nvSpPr>
          <p:spPr>
            <a:xfrm>
              <a:off x="3456662" y="60043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5" name="Forme libre : forme 2954">
              <a:extLst>
                <a:ext uri="{FF2B5EF4-FFF2-40B4-BE49-F238E27FC236}">
                  <a16:creationId xmlns:a16="http://schemas.microsoft.com/office/drawing/2014/main" id="{89CFFCE5-7AE1-4B9F-8084-5B51BB58D931}"/>
                </a:ext>
              </a:extLst>
            </p:cNvPr>
            <p:cNvSpPr/>
            <p:nvPr/>
          </p:nvSpPr>
          <p:spPr>
            <a:xfrm>
              <a:off x="8772851" y="591871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6" name="Forme libre : forme 2955">
              <a:extLst>
                <a:ext uri="{FF2B5EF4-FFF2-40B4-BE49-F238E27FC236}">
                  <a16:creationId xmlns:a16="http://schemas.microsoft.com/office/drawing/2014/main" id="{E159F685-1B50-495F-A4C0-8C066694711B}"/>
                </a:ext>
              </a:extLst>
            </p:cNvPr>
            <p:cNvSpPr/>
            <p:nvPr/>
          </p:nvSpPr>
          <p:spPr>
            <a:xfrm>
              <a:off x="8772851" y="591700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7" name="Forme libre : forme 2956">
              <a:extLst>
                <a:ext uri="{FF2B5EF4-FFF2-40B4-BE49-F238E27FC236}">
                  <a16:creationId xmlns:a16="http://schemas.microsoft.com/office/drawing/2014/main" id="{33F709BF-21FD-4F4F-931C-784421F84DD9}"/>
                </a:ext>
              </a:extLst>
            </p:cNvPr>
            <p:cNvSpPr/>
            <p:nvPr/>
          </p:nvSpPr>
          <p:spPr>
            <a:xfrm>
              <a:off x="7743293" y="378273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8" name="Forme libre : forme 2957">
              <a:extLst>
                <a:ext uri="{FF2B5EF4-FFF2-40B4-BE49-F238E27FC236}">
                  <a16:creationId xmlns:a16="http://schemas.microsoft.com/office/drawing/2014/main" id="{2BB6C018-47E8-4592-A7BE-2E8BC2227666}"/>
                </a:ext>
              </a:extLst>
            </p:cNvPr>
            <p:cNvSpPr/>
            <p:nvPr/>
          </p:nvSpPr>
          <p:spPr>
            <a:xfrm>
              <a:off x="7743293" y="378102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59" name="Forme libre : forme 2958">
              <a:extLst>
                <a:ext uri="{FF2B5EF4-FFF2-40B4-BE49-F238E27FC236}">
                  <a16:creationId xmlns:a16="http://schemas.microsoft.com/office/drawing/2014/main" id="{6A3CF9CB-6557-403C-A6DC-C58C35184DAC}"/>
                </a:ext>
              </a:extLst>
            </p:cNvPr>
            <p:cNvSpPr/>
            <p:nvPr/>
          </p:nvSpPr>
          <p:spPr>
            <a:xfrm>
              <a:off x="8434618" y="662432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0" name="Forme libre : forme 2959">
              <a:extLst>
                <a:ext uri="{FF2B5EF4-FFF2-40B4-BE49-F238E27FC236}">
                  <a16:creationId xmlns:a16="http://schemas.microsoft.com/office/drawing/2014/main" id="{5E0A80EC-637E-48CF-8CB2-0AEB29577583}"/>
                </a:ext>
              </a:extLst>
            </p:cNvPr>
            <p:cNvSpPr/>
            <p:nvPr/>
          </p:nvSpPr>
          <p:spPr>
            <a:xfrm>
              <a:off x="8434618" y="66226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1" name="Forme libre : forme 2960">
              <a:extLst>
                <a:ext uri="{FF2B5EF4-FFF2-40B4-BE49-F238E27FC236}">
                  <a16:creationId xmlns:a16="http://schemas.microsoft.com/office/drawing/2014/main" id="{B07DCA82-3556-45DB-B865-66B1F1A2A142}"/>
                </a:ext>
              </a:extLst>
            </p:cNvPr>
            <p:cNvSpPr/>
            <p:nvPr/>
          </p:nvSpPr>
          <p:spPr>
            <a:xfrm>
              <a:off x="4930180" y="54634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2" name="Forme libre : forme 2961">
              <a:extLst>
                <a:ext uri="{FF2B5EF4-FFF2-40B4-BE49-F238E27FC236}">
                  <a16:creationId xmlns:a16="http://schemas.microsoft.com/office/drawing/2014/main" id="{C58CCF67-E800-4DA5-A252-ADE4F0DA7E5E}"/>
                </a:ext>
              </a:extLst>
            </p:cNvPr>
            <p:cNvSpPr/>
            <p:nvPr/>
          </p:nvSpPr>
          <p:spPr>
            <a:xfrm>
              <a:off x="4930180" y="54617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3" name="Forme libre : forme 2962">
              <a:extLst>
                <a:ext uri="{FF2B5EF4-FFF2-40B4-BE49-F238E27FC236}">
                  <a16:creationId xmlns:a16="http://schemas.microsoft.com/office/drawing/2014/main" id="{9FD3734D-5196-4361-8C12-94137141ACC0}"/>
                </a:ext>
              </a:extLst>
            </p:cNvPr>
            <p:cNvSpPr/>
            <p:nvPr/>
          </p:nvSpPr>
          <p:spPr>
            <a:xfrm>
              <a:off x="6886234" y="406448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4" name="Forme libre : forme 2963">
              <a:extLst>
                <a:ext uri="{FF2B5EF4-FFF2-40B4-BE49-F238E27FC236}">
                  <a16:creationId xmlns:a16="http://schemas.microsoft.com/office/drawing/2014/main" id="{AC1094D8-D5F6-4358-B83C-104B6C0B9594}"/>
                </a:ext>
              </a:extLst>
            </p:cNvPr>
            <p:cNvSpPr/>
            <p:nvPr/>
          </p:nvSpPr>
          <p:spPr>
            <a:xfrm>
              <a:off x="6886234" y="40627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5" name="Forme libre : forme 2964">
              <a:extLst>
                <a:ext uri="{FF2B5EF4-FFF2-40B4-BE49-F238E27FC236}">
                  <a16:creationId xmlns:a16="http://schemas.microsoft.com/office/drawing/2014/main" id="{B5D115BE-BC88-468B-B973-9C50F37C110F}"/>
                </a:ext>
              </a:extLst>
            </p:cNvPr>
            <p:cNvSpPr/>
            <p:nvPr/>
          </p:nvSpPr>
          <p:spPr>
            <a:xfrm>
              <a:off x="5681893" y="5488567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6" name="Forme libre : forme 2965">
              <a:extLst>
                <a:ext uri="{FF2B5EF4-FFF2-40B4-BE49-F238E27FC236}">
                  <a16:creationId xmlns:a16="http://schemas.microsoft.com/office/drawing/2014/main" id="{71429BBC-8458-4DD0-865F-5761FB8B9EFE}"/>
                </a:ext>
              </a:extLst>
            </p:cNvPr>
            <p:cNvSpPr/>
            <p:nvPr/>
          </p:nvSpPr>
          <p:spPr>
            <a:xfrm>
              <a:off x="5681893" y="54868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7" name="Forme libre : forme 2966">
              <a:extLst>
                <a:ext uri="{FF2B5EF4-FFF2-40B4-BE49-F238E27FC236}">
                  <a16:creationId xmlns:a16="http://schemas.microsoft.com/office/drawing/2014/main" id="{A96A6389-825B-45E2-8C41-7220373FC95D}"/>
                </a:ext>
              </a:extLst>
            </p:cNvPr>
            <p:cNvSpPr/>
            <p:nvPr/>
          </p:nvSpPr>
          <p:spPr>
            <a:xfrm>
              <a:off x="9964523" y="532997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8" name="Forme libre : forme 2967">
              <a:extLst>
                <a:ext uri="{FF2B5EF4-FFF2-40B4-BE49-F238E27FC236}">
                  <a16:creationId xmlns:a16="http://schemas.microsoft.com/office/drawing/2014/main" id="{5D06F58B-AE82-4F6E-9B19-C2B5C7EAAE11}"/>
                </a:ext>
              </a:extLst>
            </p:cNvPr>
            <p:cNvSpPr/>
            <p:nvPr/>
          </p:nvSpPr>
          <p:spPr>
            <a:xfrm>
              <a:off x="9964523" y="53282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69" name="Forme libre : forme 2968">
              <a:extLst>
                <a:ext uri="{FF2B5EF4-FFF2-40B4-BE49-F238E27FC236}">
                  <a16:creationId xmlns:a16="http://schemas.microsoft.com/office/drawing/2014/main" id="{ACCECF9B-3CE9-4443-A6B8-A1DC40D2369A}"/>
                </a:ext>
              </a:extLst>
            </p:cNvPr>
            <p:cNvSpPr/>
            <p:nvPr/>
          </p:nvSpPr>
          <p:spPr>
            <a:xfrm>
              <a:off x="11782655" y="45379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0" name="Forme libre : forme 2969">
              <a:extLst>
                <a:ext uri="{FF2B5EF4-FFF2-40B4-BE49-F238E27FC236}">
                  <a16:creationId xmlns:a16="http://schemas.microsoft.com/office/drawing/2014/main" id="{518718BC-05DF-4471-87CE-5B930DC189FA}"/>
                </a:ext>
              </a:extLst>
            </p:cNvPr>
            <p:cNvSpPr/>
            <p:nvPr/>
          </p:nvSpPr>
          <p:spPr>
            <a:xfrm>
              <a:off x="11782655" y="45362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1" name="Forme libre : forme 2970">
              <a:extLst>
                <a:ext uri="{FF2B5EF4-FFF2-40B4-BE49-F238E27FC236}">
                  <a16:creationId xmlns:a16="http://schemas.microsoft.com/office/drawing/2014/main" id="{239B79CF-3759-4293-AB61-A2A8572E42E5}"/>
                </a:ext>
              </a:extLst>
            </p:cNvPr>
            <p:cNvSpPr/>
            <p:nvPr/>
          </p:nvSpPr>
          <p:spPr>
            <a:xfrm>
              <a:off x="4466884" y="627685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2" name="Forme libre : forme 2971">
              <a:extLst>
                <a:ext uri="{FF2B5EF4-FFF2-40B4-BE49-F238E27FC236}">
                  <a16:creationId xmlns:a16="http://schemas.microsoft.com/office/drawing/2014/main" id="{52F4FA0F-7253-4AA5-8334-A4E5C2B909D6}"/>
                </a:ext>
              </a:extLst>
            </p:cNvPr>
            <p:cNvSpPr/>
            <p:nvPr/>
          </p:nvSpPr>
          <p:spPr>
            <a:xfrm>
              <a:off x="4466884" y="62751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3" name="Forme libre : forme 2972">
              <a:extLst>
                <a:ext uri="{FF2B5EF4-FFF2-40B4-BE49-F238E27FC236}">
                  <a16:creationId xmlns:a16="http://schemas.microsoft.com/office/drawing/2014/main" id="{AA4997C9-A4B3-48A4-92A1-C2B116F93E16}"/>
                </a:ext>
              </a:extLst>
            </p:cNvPr>
            <p:cNvSpPr/>
            <p:nvPr/>
          </p:nvSpPr>
          <p:spPr>
            <a:xfrm>
              <a:off x="9032597" y="582156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4" name="Forme libre : forme 2973">
              <a:extLst>
                <a:ext uri="{FF2B5EF4-FFF2-40B4-BE49-F238E27FC236}">
                  <a16:creationId xmlns:a16="http://schemas.microsoft.com/office/drawing/2014/main" id="{F6B50B09-AA5C-47C0-A5D0-AC3183DB2273}"/>
                </a:ext>
              </a:extLst>
            </p:cNvPr>
            <p:cNvSpPr/>
            <p:nvPr/>
          </p:nvSpPr>
          <p:spPr>
            <a:xfrm>
              <a:off x="9032597" y="58198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5" name="Forme libre : forme 2974">
              <a:extLst>
                <a:ext uri="{FF2B5EF4-FFF2-40B4-BE49-F238E27FC236}">
                  <a16:creationId xmlns:a16="http://schemas.microsoft.com/office/drawing/2014/main" id="{E7D90BF4-81E0-42A9-8334-2A0ACC2B2141}"/>
                </a:ext>
              </a:extLst>
            </p:cNvPr>
            <p:cNvSpPr/>
            <p:nvPr/>
          </p:nvSpPr>
          <p:spPr>
            <a:xfrm>
              <a:off x="10736429" y="463436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6" name="Forme libre : forme 2975">
              <a:extLst>
                <a:ext uri="{FF2B5EF4-FFF2-40B4-BE49-F238E27FC236}">
                  <a16:creationId xmlns:a16="http://schemas.microsoft.com/office/drawing/2014/main" id="{156841C4-9089-45C9-BF2E-51FF1BD9580E}"/>
                </a:ext>
              </a:extLst>
            </p:cNvPr>
            <p:cNvSpPr/>
            <p:nvPr/>
          </p:nvSpPr>
          <p:spPr>
            <a:xfrm>
              <a:off x="10736429" y="46327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7" name="Forme libre : forme 2976">
              <a:extLst>
                <a:ext uri="{FF2B5EF4-FFF2-40B4-BE49-F238E27FC236}">
                  <a16:creationId xmlns:a16="http://schemas.microsoft.com/office/drawing/2014/main" id="{7C4041CE-F8F3-42DF-84AE-AE4F50301E41}"/>
                </a:ext>
              </a:extLst>
            </p:cNvPr>
            <p:cNvSpPr/>
            <p:nvPr/>
          </p:nvSpPr>
          <p:spPr>
            <a:xfrm>
              <a:off x="6060607" y="593557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8" name="Forme libre : forme 2977">
              <a:extLst>
                <a:ext uri="{FF2B5EF4-FFF2-40B4-BE49-F238E27FC236}">
                  <a16:creationId xmlns:a16="http://schemas.microsoft.com/office/drawing/2014/main" id="{025CDC0C-0853-47E3-A593-3F627495EC92}"/>
                </a:ext>
              </a:extLst>
            </p:cNvPr>
            <p:cNvSpPr/>
            <p:nvPr/>
          </p:nvSpPr>
          <p:spPr>
            <a:xfrm>
              <a:off x="6060607" y="593395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79" name="Forme libre : forme 2978">
              <a:extLst>
                <a:ext uri="{FF2B5EF4-FFF2-40B4-BE49-F238E27FC236}">
                  <a16:creationId xmlns:a16="http://schemas.microsoft.com/office/drawing/2014/main" id="{965C2621-A134-425F-9759-F9ACCBFB01CE}"/>
                </a:ext>
              </a:extLst>
            </p:cNvPr>
            <p:cNvSpPr/>
            <p:nvPr/>
          </p:nvSpPr>
          <p:spPr>
            <a:xfrm>
              <a:off x="6741358" y="393103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0" name="Forme libre : forme 2979">
              <a:extLst>
                <a:ext uri="{FF2B5EF4-FFF2-40B4-BE49-F238E27FC236}">
                  <a16:creationId xmlns:a16="http://schemas.microsoft.com/office/drawing/2014/main" id="{DC56DE22-39E4-4294-8B40-D26AB3C59969}"/>
                </a:ext>
              </a:extLst>
            </p:cNvPr>
            <p:cNvSpPr/>
            <p:nvPr/>
          </p:nvSpPr>
          <p:spPr>
            <a:xfrm>
              <a:off x="6741358" y="392932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1" name="Forme libre : forme 2980">
              <a:extLst>
                <a:ext uri="{FF2B5EF4-FFF2-40B4-BE49-F238E27FC236}">
                  <a16:creationId xmlns:a16="http://schemas.microsoft.com/office/drawing/2014/main" id="{931109B7-AF15-4569-850E-C4B52CC99C60}"/>
                </a:ext>
              </a:extLst>
            </p:cNvPr>
            <p:cNvSpPr/>
            <p:nvPr/>
          </p:nvSpPr>
          <p:spPr>
            <a:xfrm>
              <a:off x="11587011" y="466541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2" name="Forme libre : forme 2981">
              <a:extLst>
                <a:ext uri="{FF2B5EF4-FFF2-40B4-BE49-F238E27FC236}">
                  <a16:creationId xmlns:a16="http://schemas.microsoft.com/office/drawing/2014/main" id="{FE960308-9037-4F30-A633-046645E00446}"/>
                </a:ext>
              </a:extLst>
            </p:cNvPr>
            <p:cNvSpPr/>
            <p:nvPr/>
          </p:nvSpPr>
          <p:spPr>
            <a:xfrm>
              <a:off x="11587011" y="46637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3" name="Forme libre : forme 2982">
              <a:extLst>
                <a:ext uri="{FF2B5EF4-FFF2-40B4-BE49-F238E27FC236}">
                  <a16:creationId xmlns:a16="http://schemas.microsoft.com/office/drawing/2014/main" id="{71C81248-1C6A-41B2-B3E1-6999147180A3}"/>
                </a:ext>
              </a:extLst>
            </p:cNvPr>
            <p:cNvSpPr/>
            <p:nvPr/>
          </p:nvSpPr>
          <p:spPr>
            <a:xfrm>
              <a:off x="7895598" y="38190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4" name="Forme libre : forme 2983">
              <a:extLst>
                <a:ext uri="{FF2B5EF4-FFF2-40B4-BE49-F238E27FC236}">
                  <a16:creationId xmlns:a16="http://schemas.microsoft.com/office/drawing/2014/main" id="{E5029BCC-7ED1-41D8-A446-44A104398170}"/>
                </a:ext>
              </a:extLst>
            </p:cNvPr>
            <p:cNvSpPr/>
            <p:nvPr/>
          </p:nvSpPr>
          <p:spPr>
            <a:xfrm>
              <a:off x="7895598" y="38173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5" name="Forme libre : forme 2984">
              <a:extLst>
                <a:ext uri="{FF2B5EF4-FFF2-40B4-BE49-F238E27FC236}">
                  <a16:creationId xmlns:a16="http://schemas.microsoft.com/office/drawing/2014/main" id="{CE8AA81D-DDDD-4624-B2B3-A85C75656F68}"/>
                </a:ext>
              </a:extLst>
            </p:cNvPr>
            <p:cNvSpPr/>
            <p:nvPr/>
          </p:nvSpPr>
          <p:spPr>
            <a:xfrm>
              <a:off x="5278985" y="522053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6" name="Forme libre : forme 2985">
              <a:extLst>
                <a:ext uri="{FF2B5EF4-FFF2-40B4-BE49-F238E27FC236}">
                  <a16:creationId xmlns:a16="http://schemas.microsoft.com/office/drawing/2014/main" id="{F3355292-2818-4978-9E38-8355C8A0A4C2}"/>
                </a:ext>
              </a:extLst>
            </p:cNvPr>
            <p:cNvSpPr/>
            <p:nvPr/>
          </p:nvSpPr>
          <p:spPr>
            <a:xfrm>
              <a:off x="5278985" y="52188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7" name="Forme libre : forme 2986">
              <a:extLst>
                <a:ext uri="{FF2B5EF4-FFF2-40B4-BE49-F238E27FC236}">
                  <a16:creationId xmlns:a16="http://schemas.microsoft.com/office/drawing/2014/main" id="{7876E9F5-EC94-4988-8205-F08E268C0C71}"/>
                </a:ext>
              </a:extLst>
            </p:cNvPr>
            <p:cNvSpPr/>
            <p:nvPr/>
          </p:nvSpPr>
          <p:spPr>
            <a:xfrm>
              <a:off x="5676844" y="511575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8" name="Forme libre : forme 2987">
              <a:extLst>
                <a:ext uri="{FF2B5EF4-FFF2-40B4-BE49-F238E27FC236}">
                  <a16:creationId xmlns:a16="http://schemas.microsoft.com/office/drawing/2014/main" id="{BCB4DA36-5A84-4944-9220-CC6E9B12B6A8}"/>
                </a:ext>
              </a:extLst>
            </p:cNvPr>
            <p:cNvSpPr/>
            <p:nvPr/>
          </p:nvSpPr>
          <p:spPr>
            <a:xfrm>
              <a:off x="5676844" y="511404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89" name="Forme libre : forme 2988">
              <a:extLst>
                <a:ext uri="{FF2B5EF4-FFF2-40B4-BE49-F238E27FC236}">
                  <a16:creationId xmlns:a16="http://schemas.microsoft.com/office/drawing/2014/main" id="{EF7FE96C-09CA-42E6-A39C-77BFB733996F}"/>
                </a:ext>
              </a:extLst>
            </p:cNvPr>
            <p:cNvSpPr/>
            <p:nvPr/>
          </p:nvSpPr>
          <p:spPr>
            <a:xfrm>
              <a:off x="4288004" y="545522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0" name="Forme libre : forme 2989">
              <a:extLst>
                <a:ext uri="{FF2B5EF4-FFF2-40B4-BE49-F238E27FC236}">
                  <a16:creationId xmlns:a16="http://schemas.microsoft.com/office/drawing/2014/main" id="{C22F0565-A606-47B8-A604-A8676A85DC27}"/>
                </a:ext>
              </a:extLst>
            </p:cNvPr>
            <p:cNvSpPr/>
            <p:nvPr/>
          </p:nvSpPr>
          <p:spPr>
            <a:xfrm>
              <a:off x="4288004" y="545351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1" name="Forme libre : forme 2990">
              <a:extLst>
                <a:ext uri="{FF2B5EF4-FFF2-40B4-BE49-F238E27FC236}">
                  <a16:creationId xmlns:a16="http://schemas.microsoft.com/office/drawing/2014/main" id="{FAE4C9B9-8E87-42CB-801F-224AFB4A2BE3}"/>
                </a:ext>
              </a:extLst>
            </p:cNvPr>
            <p:cNvSpPr/>
            <p:nvPr/>
          </p:nvSpPr>
          <p:spPr>
            <a:xfrm>
              <a:off x="7007868" y="52769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2" name="Forme libre : forme 2991">
              <a:extLst>
                <a:ext uri="{FF2B5EF4-FFF2-40B4-BE49-F238E27FC236}">
                  <a16:creationId xmlns:a16="http://schemas.microsoft.com/office/drawing/2014/main" id="{4F7D6812-7698-46FC-8886-AD74BDB79644}"/>
                </a:ext>
              </a:extLst>
            </p:cNvPr>
            <p:cNvSpPr/>
            <p:nvPr/>
          </p:nvSpPr>
          <p:spPr>
            <a:xfrm>
              <a:off x="7007868" y="527520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3" name="Forme libre : forme 2992">
              <a:extLst>
                <a:ext uri="{FF2B5EF4-FFF2-40B4-BE49-F238E27FC236}">
                  <a16:creationId xmlns:a16="http://schemas.microsoft.com/office/drawing/2014/main" id="{46FF2B9B-CF94-4067-B709-11F981DA3B84}"/>
                </a:ext>
              </a:extLst>
            </p:cNvPr>
            <p:cNvSpPr/>
            <p:nvPr/>
          </p:nvSpPr>
          <p:spPr>
            <a:xfrm>
              <a:off x="3469997" y="593909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4" name="Forme libre : forme 2993">
              <a:extLst>
                <a:ext uri="{FF2B5EF4-FFF2-40B4-BE49-F238E27FC236}">
                  <a16:creationId xmlns:a16="http://schemas.microsoft.com/office/drawing/2014/main" id="{3521BBC4-A4EC-4C98-ACCB-7606F95651D3}"/>
                </a:ext>
              </a:extLst>
            </p:cNvPr>
            <p:cNvSpPr/>
            <p:nvPr/>
          </p:nvSpPr>
          <p:spPr>
            <a:xfrm>
              <a:off x="3469997" y="59373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5" name="Forme libre : forme 2994">
              <a:extLst>
                <a:ext uri="{FF2B5EF4-FFF2-40B4-BE49-F238E27FC236}">
                  <a16:creationId xmlns:a16="http://schemas.microsoft.com/office/drawing/2014/main" id="{0255AD96-F317-4740-B915-35F99D6A618F}"/>
                </a:ext>
              </a:extLst>
            </p:cNvPr>
            <p:cNvSpPr/>
            <p:nvPr/>
          </p:nvSpPr>
          <p:spPr>
            <a:xfrm>
              <a:off x="6728214" y="466065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6" name="Forme libre : forme 2995">
              <a:extLst>
                <a:ext uri="{FF2B5EF4-FFF2-40B4-BE49-F238E27FC236}">
                  <a16:creationId xmlns:a16="http://schemas.microsoft.com/office/drawing/2014/main" id="{3FD6F980-F423-4299-8DD6-D16C077DE4DC}"/>
                </a:ext>
              </a:extLst>
            </p:cNvPr>
            <p:cNvSpPr/>
            <p:nvPr/>
          </p:nvSpPr>
          <p:spPr>
            <a:xfrm>
              <a:off x="6728214" y="465893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7" name="Forme libre : forme 2996">
              <a:extLst>
                <a:ext uri="{FF2B5EF4-FFF2-40B4-BE49-F238E27FC236}">
                  <a16:creationId xmlns:a16="http://schemas.microsoft.com/office/drawing/2014/main" id="{C9CC0704-1020-4A57-8F18-A73A729F36B1}"/>
                </a:ext>
              </a:extLst>
            </p:cNvPr>
            <p:cNvSpPr/>
            <p:nvPr/>
          </p:nvSpPr>
          <p:spPr>
            <a:xfrm>
              <a:off x="6137855" y="425536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8" name="Forme libre : forme 2997">
              <a:extLst>
                <a:ext uri="{FF2B5EF4-FFF2-40B4-BE49-F238E27FC236}">
                  <a16:creationId xmlns:a16="http://schemas.microsoft.com/office/drawing/2014/main" id="{396AE2E3-CB1D-4568-A30D-1D5928CFD219}"/>
                </a:ext>
              </a:extLst>
            </p:cNvPr>
            <p:cNvSpPr/>
            <p:nvPr/>
          </p:nvSpPr>
          <p:spPr>
            <a:xfrm>
              <a:off x="6137855" y="425365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99" name="Forme libre : forme 2998">
              <a:extLst>
                <a:ext uri="{FF2B5EF4-FFF2-40B4-BE49-F238E27FC236}">
                  <a16:creationId xmlns:a16="http://schemas.microsoft.com/office/drawing/2014/main" id="{4BE008C4-D31C-4F3B-88E4-1BFAB9105444}"/>
                </a:ext>
              </a:extLst>
            </p:cNvPr>
            <p:cNvSpPr/>
            <p:nvPr/>
          </p:nvSpPr>
          <p:spPr>
            <a:xfrm>
              <a:off x="9108988" y="585289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0" name="Forme libre : forme 2999">
              <a:extLst>
                <a:ext uri="{FF2B5EF4-FFF2-40B4-BE49-F238E27FC236}">
                  <a16:creationId xmlns:a16="http://schemas.microsoft.com/office/drawing/2014/main" id="{5527D44E-CC27-464A-87D0-72A2BB22B967}"/>
                </a:ext>
              </a:extLst>
            </p:cNvPr>
            <p:cNvSpPr/>
            <p:nvPr/>
          </p:nvSpPr>
          <p:spPr>
            <a:xfrm>
              <a:off x="9108988" y="585118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1" name="Forme libre : forme 3000">
              <a:extLst>
                <a:ext uri="{FF2B5EF4-FFF2-40B4-BE49-F238E27FC236}">
                  <a16:creationId xmlns:a16="http://schemas.microsoft.com/office/drawing/2014/main" id="{112D816C-C125-4114-B4F0-323D16C0D673}"/>
                </a:ext>
              </a:extLst>
            </p:cNvPr>
            <p:cNvSpPr/>
            <p:nvPr/>
          </p:nvSpPr>
          <p:spPr>
            <a:xfrm>
              <a:off x="11344124" y="472342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2" name="Forme libre : forme 3001">
              <a:extLst>
                <a:ext uri="{FF2B5EF4-FFF2-40B4-BE49-F238E27FC236}">
                  <a16:creationId xmlns:a16="http://schemas.microsoft.com/office/drawing/2014/main" id="{6D363CB4-5981-4666-AF81-A920D20EE01D}"/>
                </a:ext>
              </a:extLst>
            </p:cNvPr>
            <p:cNvSpPr/>
            <p:nvPr/>
          </p:nvSpPr>
          <p:spPr>
            <a:xfrm>
              <a:off x="11344124" y="472180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3" name="Forme libre : forme 3002">
              <a:extLst>
                <a:ext uri="{FF2B5EF4-FFF2-40B4-BE49-F238E27FC236}">
                  <a16:creationId xmlns:a16="http://schemas.microsoft.com/office/drawing/2014/main" id="{69F64E4F-918E-4AF8-873D-737D247201DB}"/>
                </a:ext>
              </a:extLst>
            </p:cNvPr>
            <p:cNvSpPr/>
            <p:nvPr/>
          </p:nvSpPr>
          <p:spPr>
            <a:xfrm>
              <a:off x="9125276" y="560353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4" name="Forme libre : forme 3003">
              <a:extLst>
                <a:ext uri="{FF2B5EF4-FFF2-40B4-BE49-F238E27FC236}">
                  <a16:creationId xmlns:a16="http://schemas.microsoft.com/office/drawing/2014/main" id="{5B93683E-5C26-454A-88CC-EAEDA6C35F84}"/>
                </a:ext>
              </a:extLst>
            </p:cNvPr>
            <p:cNvSpPr/>
            <p:nvPr/>
          </p:nvSpPr>
          <p:spPr>
            <a:xfrm>
              <a:off x="9125276" y="56018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5" name="Forme libre : forme 3004">
              <a:extLst>
                <a:ext uri="{FF2B5EF4-FFF2-40B4-BE49-F238E27FC236}">
                  <a16:creationId xmlns:a16="http://schemas.microsoft.com/office/drawing/2014/main" id="{490A48F9-BC6B-40E6-B9CF-25B135129E84}"/>
                </a:ext>
              </a:extLst>
            </p:cNvPr>
            <p:cNvSpPr/>
            <p:nvPr/>
          </p:nvSpPr>
          <p:spPr>
            <a:xfrm>
              <a:off x="9727732" y="564344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6" name="Forme libre : forme 3005">
              <a:extLst>
                <a:ext uri="{FF2B5EF4-FFF2-40B4-BE49-F238E27FC236}">
                  <a16:creationId xmlns:a16="http://schemas.microsoft.com/office/drawing/2014/main" id="{17D0497C-7B05-4BEB-892E-956EDD8A633C}"/>
                </a:ext>
              </a:extLst>
            </p:cNvPr>
            <p:cNvSpPr/>
            <p:nvPr/>
          </p:nvSpPr>
          <p:spPr>
            <a:xfrm>
              <a:off x="9727732" y="564172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7" name="Forme libre : forme 3006">
              <a:extLst>
                <a:ext uri="{FF2B5EF4-FFF2-40B4-BE49-F238E27FC236}">
                  <a16:creationId xmlns:a16="http://schemas.microsoft.com/office/drawing/2014/main" id="{2D9BFF05-66AB-4A65-B0C9-F9E46820EF87}"/>
                </a:ext>
              </a:extLst>
            </p:cNvPr>
            <p:cNvSpPr/>
            <p:nvPr/>
          </p:nvSpPr>
          <p:spPr>
            <a:xfrm>
              <a:off x="5553305" y="545399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8" name="Forme libre : forme 3007">
              <a:extLst>
                <a:ext uri="{FF2B5EF4-FFF2-40B4-BE49-F238E27FC236}">
                  <a16:creationId xmlns:a16="http://schemas.microsoft.com/office/drawing/2014/main" id="{24B85664-5965-43DE-BC63-F15A67A1F1FB}"/>
                </a:ext>
              </a:extLst>
            </p:cNvPr>
            <p:cNvSpPr/>
            <p:nvPr/>
          </p:nvSpPr>
          <p:spPr>
            <a:xfrm>
              <a:off x="5553305" y="54522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09" name="Forme libre : forme 3008">
              <a:extLst>
                <a:ext uri="{FF2B5EF4-FFF2-40B4-BE49-F238E27FC236}">
                  <a16:creationId xmlns:a16="http://schemas.microsoft.com/office/drawing/2014/main" id="{9E26C726-DE12-461F-9B6E-6B096804EB2E}"/>
                </a:ext>
              </a:extLst>
            </p:cNvPr>
            <p:cNvSpPr/>
            <p:nvPr/>
          </p:nvSpPr>
          <p:spPr>
            <a:xfrm>
              <a:off x="8550061" y="626628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0" name="Forme libre : forme 3009">
              <a:extLst>
                <a:ext uri="{FF2B5EF4-FFF2-40B4-BE49-F238E27FC236}">
                  <a16:creationId xmlns:a16="http://schemas.microsoft.com/office/drawing/2014/main" id="{E2FB2757-6AEF-4D9E-9442-DCAB33916F26}"/>
                </a:ext>
              </a:extLst>
            </p:cNvPr>
            <p:cNvSpPr/>
            <p:nvPr/>
          </p:nvSpPr>
          <p:spPr>
            <a:xfrm>
              <a:off x="8550061" y="626456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1" name="Forme libre : forme 3010">
              <a:extLst>
                <a:ext uri="{FF2B5EF4-FFF2-40B4-BE49-F238E27FC236}">
                  <a16:creationId xmlns:a16="http://schemas.microsoft.com/office/drawing/2014/main" id="{EDFAFB3B-FE3F-4D4E-B73C-B4425BA1226F}"/>
                </a:ext>
              </a:extLst>
            </p:cNvPr>
            <p:cNvSpPr/>
            <p:nvPr/>
          </p:nvSpPr>
          <p:spPr>
            <a:xfrm>
              <a:off x="10497542" y="496450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2" name="Forme libre : forme 3011">
              <a:extLst>
                <a:ext uri="{FF2B5EF4-FFF2-40B4-BE49-F238E27FC236}">
                  <a16:creationId xmlns:a16="http://schemas.microsoft.com/office/drawing/2014/main" id="{401F0462-9FE6-4C87-A894-9AB15921E03F}"/>
                </a:ext>
              </a:extLst>
            </p:cNvPr>
            <p:cNvSpPr/>
            <p:nvPr/>
          </p:nvSpPr>
          <p:spPr>
            <a:xfrm>
              <a:off x="10497542" y="496278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3" name="Forme libre : forme 3012">
              <a:extLst>
                <a:ext uri="{FF2B5EF4-FFF2-40B4-BE49-F238E27FC236}">
                  <a16:creationId xmlns:a16="http://schemas.microsoft.com/office/drawing/2014/main" id="{F3F2DC2A-0B96-45F3-B6A2-243D15ED6423}"/>
                </a:ext>
              </a:extLst>
            </p:cNvPr>
            <p:cNvSpPr/>
            <p:nvPr/>
          </p:nvSpPr>
          <p:spPr>
            <a:xfrm>
              <a:off x="8548727" y="722087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4" name="Forme libre : forme 3013">
              <a:extLst>
                <a:ext uri="{FF2B5EF4-FFF2-40B4-BE49-F238E27FC236}">
                  <a16:creationId xmlns:a16="http://schemas.microsoft.com/office/drawing/2014/main" id="{6E124E60-EC6F-47FC-B60D-CE2E022A0E54}"/>
                </a:ext>
              </a:extLst>
            </p:cNvPr>
            <p:cNvSpPr/>
            <p:nvPr/>
          </p:nvSpPr>
          <p:spPr>
            <a:xfrm>
              <a:off x="8548727" y="721925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5" name="Forme libre : forme 3014">
              <a:extLst>
                <a:ext uri="{FF2B5EF4-FFF2-40B4-BE49-F238E27FC236}">
                  <a16:creationId xmlns:a16="http://schemas.microsoft.com/office/drawing/2014/main" id="{7A1D779C-0C85-4226-902C-B8FC6ABC6108}"/>
                </a:ext>
              </a:extLst>
            </p:cNvPr>
            <p:cNvSpPr/>
            <p:nvPr/>
          </p:nvSpPr>
          <p:spPr>
            <a:xfrm>
              <a:off x="6956623" y="555590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6" name="Forme libre : forme 3015">
              <a:extLst>
                <a:ext uri="{FF2B5EF4-FFF2-40B4-BE49-F238E27FC236}">
                  <a16:creationId xmlns:a16="http://schemas.microsoft.com/office/drawing/2014/main" id="{4A1B20F4-AEC2-490E-B459-4B5F025F976F}"/>
                </a:ext>
              </a:extLst>
            </p:cNvPr>
            <p:cNvSpPr/>
            <p:nvPr/>
          </p:nvSpPr>
          <p:spPr>
            <a:xfrm>
              <a:off x="6956623" y="55541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7" name="Forme libre : forme 3016">
              <a:extLst>
                <a:ext uri="{FF2B5EF4-FFF2-40B4-BE49-F238E27FC236}">
                  <a16:creationId xmlns:a16="http://schemas.microsoft.com/office/drawing/2014/main" id="{6EA9FD18-B75E-4870-AC0A-4C100BC700B0}"/>
                </a:ext>
              </a:extLst>
            </p:cNvPr>
            <p:cNvSpPr/>
            <p:nvPr/>
          </p:nvSpPr>
          <p:spPr>
            <a:xfrm>
              <a:off x="7042539" y="536159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8" name="Forme libre : forme 3017">
              <a:extLst>
                <a:ext uri="{FF2B5EF4-FFF2-40B4-BE49-F238E27FC236}">
                  <a16:creationId xmlns:a16="http://schemas.microsoft.com/office/drawing/2014/main" id="{ECDE1145-DDD8-4B02-B558-48C131BEF357}"/>
                </a:ext>
              </a:extLst>
            </p:cNvPr>
            <p:cNvSpPr/>
            <p:nvPr/>
          </p:nvSpPr>
          <p:spPr>
            <a:xfrm>
              <a:off x="7042539" y="53598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19" name="Forme libre : forme 3018">
              <a:extLst>
                <a:ext uri="{FF2B5EF4-FFF2-40B4-BE49-F238E27FC236}">
                  <a16:creationId xmlns:a16="http://schemas.microsoft.com/office/drawing/2014/main" id="{AD65D459-FD9D-4D61-84CF-DD4D4536F647}"/>
                </a:ext>
              </a:extLst>
            </p:cNvPr>
            <p:cNvSpPr/>
            <p:nvPr/>
          </p:nvSpPr>
          <p:spPr>
            <a:xfrm>
              <a:off x="9205857" y="495745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0" name="Forme libre : forme 3019">
              <a:extLst>
                <a:ext uri="{FF2B5EF4-FFF2-40B4-BE49-F238E27FC236}">
                  <a16:creationId xmlns:a16="http://schemas.microsoft.com/office/drawing/2014/main" id="{1C1A2462-FB74-4ADD-AF8C-9B17FE11E768}"/>
                </a:ext>
              </a:extLst>
            </p:cNvPr>
            <p:cNvSpPr/>
            <p:nvPr/>
          </p:nvSpPr>
          <p:spPr>
            <a:xfrm>
              <a:off x="9205857" y="495573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1" name="Forme libre : forme 3020">
              <a:extLst>
                <a:ext uri="{FF2B5EF4-FFF2-40B4-BE49-F238E27FC236}">
                  <a16:creationId xmlns:a16="http://schemas.microsoft.com/office/drawing/2014/main" id="{293D67DD-4A29-4367-B6FD-D6E9640808DE}"/>
                </a:ext>
              </a:extLst>
            </p:cNvPr>
            <p:cNvSpPr/>
            <p:nvPr/>
          </p:nvSpPr>
          <p:spPr>
            <a:xfrm>
              <a:off x="3453138" y="597272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2" name="Forme libre : forme 3021">
              <a:extLst>
                <a:ext uri="{FF2B5EF4-FFF2-40B4-BE49-F238E27FC236}">
                  <a16:creationId xmlns:a16="http://schemas.microsoft.com/office/drawing/2014/main" id="{9D5AC66F-A0FA-4205-9ACE-671B6064E27A}"/>
                </a:ext>
              </a:extLst>
            </p:cNvPr>
            <p:cNvSpPr/>
            <p:nvPr/>
          </p:nvSpPr>
          <p:spPr>
            <a:xfrm>
              <a:off x="3453138" y="597100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3" name="Forme libre : forme 3022">
              <a:extLst>
                <a:ext uri="{FF2B5EF4-FFF2-40B4-BE49-F238E27FC236}">
                  <a16:creationId xmlns:a16="http://schemas.microsoft.com/office/drawing/2014/main" id="{A4BA2973-0687-45EE-A1F6-183B1175384B}"/>
                </a:ext>
              </a:extLst>
            </p:cNvPr>
            <p:cNvSpPr/>
            <p:nvPr/>
          </p:nvSpPr>
          <p:spPr>
            <a:xfrm>
              <a:off x="10342285" y="50823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4" name="Forme libre : forme 3023">
              <a:extLst>
                <a:ext uri="{FF2B5EF4-FFF2-40B4-BE49-F238E27FC236}">
                  <a16:creationId xmlns:a16="http://schemas.microsoft.com/office/drawing/2014/main" id="{756EC755-FC4F-49B3-8E13-3070CCB6D4B9}"/>
                </a:ext>
              </a:extLst>
            </p:cNvPr>
            <p:cNvSpPr/>
            <p:nvPr/>
          </p:nvSpPr>
          <p:spPr>
            <a:xfrm>
              <a:off x="10342285" y="50806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5" name="Forme libre : forme 3024">
              <a:extLst>
                <a:ext uri="{FF2B5EF4-FFF2-40B4-BE49-F238E27FC236}">
                  <a16:creationId xmlns:a16="http://schemas.microsoft.com/office/drawing/2014/main" id="{CDEEE22D-7C1D-4C03-A5BE-33C2699CE5DD}"/>
                </a:ext>
              </a:extLst>
            </p:cNvPr>
            <p:cNvSpPr/>
            <p:nvPr/>
          </p:nvSpPr>
          <p:spPr>
            <a:xfrm>
              <a:off x="11565580" y="493202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6" name="Forme libre : forme 3025">
              <a:extLst>
                <a:ext uri="{FF2B5EF4-FFF2-40B4-BE49-F238E27FC236}">
                  <a16:creationId xmlns:a16="http://schemas.microsoft.com/office/drawing/2014/main" id="{C194FE22-8080-428F-A0AC-19254C86FC13}"/>
                </a:ext>
              </a:extLst>
            </p:cNvPr>
            <p:cNvSpPr/>
            <p:nvPr/>
          </p:nvSpPr>
          <p:spPr>
            <a:xfrm>
              <a:off x="11565580" y="493030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7" name="Forme libre : forme 3026">
              <a:extLst>
                <a:ext uri="{FF2B5EF4-FFF2-40B4-BE49-F238E27FC236}">
                  <a16:creationId xmlns:a16="http://schemas.microsoft.com/office/drawing/2014/main" id="{39F2951C-E711-4A0D-89CC-38B06E6EEC27}"/>
                </a:ext>
              </a:extLst>
            </p:cNvPr>
            <p:cNvSpPr/>
            <p:nvPr/>
          </p:nvSpPr>
          <p:spPr>
            <a:xfrm>
              <a:off x="3393892" y="592109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8" name="Forme libre : forme 3027">
              <a:extLst>
                <a:ext uri="{FF2B5EF4-FFF2-40B4-BE49-F238E27FC236}">
                  <a16:creationId xmlns:a16="http://schemas.microsoft.com/office/drawing/2014/main" id="{2DBAB420-1184-4A71-9E74-479536CE5C08}"/>
                </a:ext>
              </a:extLst>
            </p:cNvPr>
            <p:cNvSpPr/>
            <p:nvPr/>
          </p:nvSpPr>
          <p:spPr>
            <a:xfrm>
              <a:off x="3393892" y="59193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29" name="Forme libre : forme 3028">
              <a:extLst>
                <a:ext uri="{FF2B5EF4-FFF2-40B4-BE49-F238E27FC236}">
                  <a16:creationId xmlns:a16="http://schemas.microsoft.com/office/drawing/2014/main" id="{52B57620-5C8D-42F6-94AD-4CCC885FE758}"/>
                </a:ext>
              </a:extLst>
            </p:cNvPr>
            <p:cNvSpPr/>
            <p:nvPr/>
          </p:nvSpPr>
          <p:spPr>
            <a:xfrm>
              <a:off x="11575772" y="455149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0" name="Forme libre : forme 3029">
              <a:extLst>
                <a:ext uri="{FF2B5EF4-FFF2-40B4-BE49-F238E27FC236}">
                  <a16:creationId xmlns:a16="http://schemas.microsoft.com/office/drawing/2014/main" id="{FD8DA056-6ECB-4D83-A374-AF8023063100}"/>
                </a:ext>
              </a:extLst>
            </p:cNvPr>
            <p:cNvSpPr/>
            <p:nvPr/>
          </p:nvSpPr>
          <p:spPr>
            <a:xfrm>
              <a:off x="11575772" y="45498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1" name="Forme libre : forme 3030">
              <a:extLst>
                <a:ext uri="{FF2B5EF4-FFF2-40B4-BE49-F238E27FC236}">
                  <a16:creationId xmlns:a16="http://schemas.microsoft.com/office/drawing/2014/main" id="{67B2CE9B-B57B-41C0-B8D3-CCB29815FA1B}"/>
                </a:ext>
              </a:extLst>
            </p:cNvPr>
            <p:cNvSpPr/>
            <p:nvPr/>
          </p:nvSpPr>
          <p:spPr>
            <a:xfrm>
              <a:off x="6936812" y="470456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2" name="Forme libre : forme 3031">
              <a:extLst>
                <a:ext uri="{FF2B5EF4-FFF2-40B4-BE49-F238E27FC236}">
                  <a16:creationId xmlns:a16="http://schemas.microsoft.com/office/drawing/2014/main" id="{DE9C0565-F8B8-420F-98C6-DEF947FC8143}"/>
                </a:ext>
              </a:extLst>
            </p:cNvPr>
            <p:cNvSpPr/>
            <p:nvPr/>
          </p:nvSpPr>
          <p:spPr>
            <a:xfrm>
              <a:off x="6936812" y="47028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3" name="Forme libre : forme 3032">
              <a:extLst>
                <a:ext uri="{FF2B5EF4-FFF2-40B4-BE49-F238E27FC236}">
                  <a16:creationId xmlns:a16="http://schemas.microsoft.com/office/drawing/2014/main" id="{091FFF99-933D-4E7A-B88C-CBB32A699F93}"/>
                </a:ext>
              </a:extLst>
            </p:cNvPr>
            <p:cNvSpPr/>
            <p:nvPr/>
          </p:nvSpPr>
          <p:spPr>
            <a:xfrm>
              <a:off x="10225413" y="512490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4" name="Forme libre : forme 3033">
              <a:extLst>
                <a:ext uri="{FF2B5EF4-FFF2-40B4-BE49-F238E27FC236}">
                  <a16:creationId xmlns:a16="http://schemas.microsoft.com/office/drawing/2014/main" id="{F18BD648-5E61-4035-8BAA-6A16331CE1BE}"/>
                </a:ext>
              </a:extLst>
            </p:cNvPr>
            <p:cNvSpPr/>
            <p:nvPr/>
          </p:nvSpPr>
          <p:spPr>
            <a:xfrm>
              <a:off x="10225413" y="51231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5" name="Forme libre : forme 3034">
              <a:extLst>
                <a:ext uri="{FF2B5EF4-FFF2-40B4-BE49-F238E27FC236}">
                  <a16:creationId xmlns:a16="http://schemas.microsoft.com/office/drawing/2014/main" id="{9CE309C4-D5ED-4A8C-89D3-92C29643A3AA}"/>
                </a:ext>
              </a:extLst>
            </p:cNvPr>
            <p:cNvSpPr/>
            <p:nvPr/>
          </p:nvSpPr>
          <p:spPr>
            <a:xfrm>
              <a:off x="8487101" y="6972848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6" name="Forme libre : forme 3035">
              <a:extLst>
                <a:ext uri="{FF2B5EF4-FFF2-40B4-BE49-F238E27FC236}">
                  <a16:creationId xmlns:a16="http://schemas.microsoft.com/office/drawing/2014/main" id="{E724D3CF-0FA3-4BCD-B29B-2EAE55D20C09}"/>
                </a:ext>
              </a:extLst>
            </p:cNvPr>
            <p:cNvSpPr/>
            <p:nvPr/>
          </p:nvSpPr>
          <p:spPr>
            <a:xfrm>
              <a:off x="8487101" y="69712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7" name="Forme libre : forme 3036">
              <a:extLst>
                <a:ext uri="{FF2B5EF4-FFF2-40B4-BE49-F238E27FC236}">
                  <a16:creationId xmlns:a16="http://schemas.microsoft.com/office/drawing/2014/main" id="{2623C857-620B-4A11-ACA0-3F16639B8CE9}"/>
                </a:ext>
              </a:extLst>
            </p:cNvPr>
            <p:cNvSpPr/>
            <p:nvPr/>
          </p:nvSpPr>
          <p:spPr>
            <a:xfrm>
              <a:off x="8862861" y="5605343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8" name="Forme libre : forme 3037">
              <a:extLst>
                <a:ext uri="{FF2B5EF4-FFF2-40B4-BE49-F238E27FC236}">
                  <a16:creationId xmlns:a16="http://schemas.microsoft.com/office/drawing/2014/main" id="{3BA42E30-65C4-4B9F-BFE8-AF07437F3EBD}"/>
                </a:ext>
              </a:extLst>
            </p:cNvPr>
            <p:cNvSpPr/>
            <p:nvPr/>
          </p:nvSpPr>
          <p:spPr>
            <a:xfrm>
              <a:off x="8862861" y="5603629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39" name="Forme libre : forme 3038">
              <a:extLst>
                <a:ext uri="{FF2B5EF4-FFF2-40B4-BE49-F238E27FC236}">
                  <a16:creationId xmlns:a16="http://schemas.microsoft.com/office/drawing/2014/main" id="{B1563787-33E5-4E21-B63B-6EE4D7111240}"/>
                </a:ext>
              </a:extLst>
            </p:cNvPr>
            <p:cNvSpPr/>
            <p:nvPr/>
          </p:nvSpPr>
          <p:spPr>
            <a:xfrm>
              <a:off x="5316514" y="508032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0" name="Forme libre : forme 3039">
              <a:extLst>
                <a:ext uri="{FF2B5EF4-FFF2-40B4-BE49-F238E27FC236}">
                  <a16:creationId xmlns:a16="http://schemas.microsoft.com/office/drawing/2014/main" id="{8F98B23F-C441-45A7-AE05-A6BE2E427362}"/>
                </a:ext>
              </a:extLst>
            </p:cNvPr>
            <p:cNvSpPr/>
            <p:nvPr/>
          </p:nvSpPr>
          <p:spPr>
            <a:xfrm>
              <a:off x="5316514" y="507861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1" name="Forme libre : forme 3040">
              <a:extLst>
                <a:ext uri="{FF2B5EF4-FFF2-40B4-BE49-F238E27FC236}">
                  <a16:creationId xmlns:a16="http://schemas.microsoft.com/office/drawing/2014/main" id="{52CF6B95-A3D3-4083-B00C-6AABEFFA59D5}"/>
                </a:ext>
              </a:extLst>
            </p:cNvPr>
            <p:cNvSpPr/>
            <p:nvPr/>
          </p:nvSpPr>
          <p:spPr>
            <a:xfrm>
              <a:off x="8156964" y="69670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2" name="Forme libre : forme 3041">
              <a:extLst>
                <a:ext uri="{FF2B5EF4-FFF2-40B4-BE49-F238E27FC236}">
                  <a16:creationId xmlns:a16="http://schemas.microsoft.com/office/drawing/2014/main" id="{AB152A9F-F432-48D2-8A7E-F02AC8B166D7}"/>
                </a:ext>
              </a:extLst>
            </p:cNvPr>
            <p:cNvSpPr/>
            <p:nvPr/>
          </p:nvSpPr>
          <p:spPr>
            <a:xfrm>
              <a:off x="8156964" y="69653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3" name="Forme libre : forme 3042">
              <a:extLst>
                <a:ext uri="{FF2B5EF4-FFF2-40B4-BE49-F238E27FC236}">
                  <a16:creationId xmlns:a16="http://schemas.microsoft.com/office/drawing/2014/main" id="{60D988A3-EEA8-4950-9E63-2785A006930E}"/>
                </a:ext>
              </a:extLst>
            </p:cNvPr>
            <p:cNvSpPr/>
            <p:nvPr/>
          </p:nvSpPr>
          <p:spPr>
            <a:xfrm>
              <a:off x="8598448" y="677253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4" name="Forme libre : forme 3043">
              <a:extLst>
                <a:ext uri="{FF2B5EF4-FFF2-40B4-BE49-F238E27FC236}">
                  <a16:creationId xmlns:a16="http://schemas.microsoft.com/office/drawing/2014/main" id="{F13960AD-8AFE-4478-84C9-510D3F6C66B2}"/>
                </a:ext>
              </a:extLst>
            </p:cNvPr>
            <p:cNvSpPr/>
            <p:nvPr/>
          </p:nvSpPr>
          <p:spPr>
            <a:xfrm>
              <a:off x="8598448" y="677082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5" name="Forme libre : forme 3044">
              <a:extLst>
                <a:ext uri="{FF2B5EF4-FFF2-40B4-BE49-F238E27FC236}">
                  <a16:creationId xmlns:a16="http://schemas.microsoft.com/office/drawing/2014/main" id="{95E6E8CC-A538-4D84-AC37-1994604960F5}"/>
                </a:ext>
              </a:extLst>
            </p:cNvPr>
            <p:cNvSpPr/>
            <p:nvPr/>
          </p:nvSpPr>
          <p:spPr>
            <a:xfrm>
              <a:off x="6812224" y="38947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6" name="Forme libre : forme 3045">
              <a:extLst>
                <a:ext uri="{FF2B5EF4-FFF2-40B4-BE49-F238E27FC236}">
                  <a16:creationId xmlns:a16="http://schemas.microsoft.com/office/drawing/2014/main" id="{DB420A29-E14B-4994-9297-84C4687C060A}"/>
                </a:ext>
              </a:extLst>
            </p:cNvPr>
            <p:cNvSpPr/>
            <p:nvPr/>
          </p:nvSpPr>
          <p:spPr>
            <a:xfrm>
              <a:off x="6812224" y="38930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7" name="Forme libre : forme 3046">
              <a:extLst>
                <a:ext uri="{FF2B5EF4-FFF2-40B4-BE49-F238E27FC236}">
                  <a16:creationId xmlns:a16="http://schemas.microsoft.com/office/drawing/2014/main" id="{8F253401-4DE1-4DD0-B96B-3269CFA75616}"/>
                </a:ext>
              </a:extLst>
            </p:cNvPr>
            <p:cNvSpPr/>
            <p:nvPr/>
          </p:nvSpPr>
          <p:spPr>
            <a:xfrm>
              <a:off x="8272121" y="692074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8" name="Forme libre : forme 3047">
              <a:extLst>
                <a:ext uri="{FF2B5EF4-FFF2-40B4-BE49-F238E27FC236}">
                  <a16:creationId xmlns:a16="http://schemas.microsoft.com/office/drawing/2014/main" id="{EDD21868-0FE4-4C51-AB0F-0A984CD57756}"/>
                </a:ext>
              </a:extLst>
            </p:cNvPr>
            <p:cNvSpPr/>
            <p:nvPr/>
          </p:nvSpPr>
          <p:spPr>
            <a:xfrm>
              <a:off x="8272121" y="691903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49" name="Forme libre : forme 3048">
              <a:extLst>
                <a:ext uri="{FF2B5EF4-FFF2-40B4-BE49-F238E27FC236}">
                  <a16:creationId xmlns:a16="http://schemas.microsoft.com/office/drawing/2014/main" id="{4FA1BD21-CEAC-4245-BDB2-7D9A1C8487CE}"/>
                </a:ext>
              </a:extLst>
            </p:cNvPr>
            <p:cNvSpPr/>
            <p:nvPr/>
          </p:nvSpPr>
          <p:spPr>
            <a:xfrm>
              <a:off x="5809337" y="528149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0" name="Forme libre : forme 3049">
              <a:extLst>
                <a:ext uri="{FF2B5EF4-FFF2-40B4-BE49-F238E27FC236}">
                  <a16:creationId xmlns:a16="http://schemas.microsoft.com/office/drawing/2014/main" id="{A148E491-2B1C-44F8-805F-D7E5DC7B995D}"/>
                </a:ext>
              </a:extLst>
            </p:cNvPr>
            <p:cNvSpPr/>
            <p:nvPr/>
          </p:nvSpPr>
          <p:spPr>
            <a:xfrm>
              <a:off x="5809337" y="52797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1" name="Forme libre : forme 3050">
              <a:extLst>
                <a:ext uri="{FF2B5EF4-FFF2-40B4-BE49-F238E27FC236}">
                  <a16:creationId xmlns:a16="http://schemas.microsoft.com/office/drawing/2014/main" id="{67F2AC32-BE2D-4930-AB6E-14A31DF6FC47}"/>
                </a:ext>
              </a:extLst>
            </p:cNvPr>
            <p:cNvSpPr/>
            <p:nvPr/>
          </p:nvSpPr>
          <p:spPr>
            <a:xfrm>
              <a:off x="9243385" y="5553527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2" name="Forme libre : forme 3051">
              <a:extLst>
                <a:ext uri="{FF2B5EF4-FFF2-40B4-BE49-F238E27FC236}">
                  <a16:creationId xmlns:a16="http://schemas.microsoft.com/office/drawing/2014/main" id="{244A17D9-9588-495A-82C5-B84004C8F177}"/>
                </a:ext>
              </a:extLst>
            </p:cNvPr>
            <p:cNvSpPr/>
            <p:nvPr/>
          </p:nvSpPr>
          <p:spPr>
            <a:xfrm>
              <a:off x="9243385" y="555181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3" name="Forme libre : forme 3052">
              <a:extLst>
                <a:ext uri="{FF2B5EF4-FFF2-40B4-BE49-F238E27FC236}">
                  <a16:creationId xmlns:a16="http://schemas.microsoft.com/office/drawing/2014/main" id="{AA7158E3-6B47-426F-82E4-71817B206C24}"/>
                </a:ext>
              </a:extLst>
            </p:cNvPr>
            <p:cNvSpPr/>
            <p:nvPr/>
          </p:nvSpPr>
          <p:spPr>
            <a:xfrm>
              <a:off x="3715456" y="600787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4" name="Forme libre : forme 3053">
              <a:extLst>
                <a:ext uri="{FF2B5EF4-FFF2-40B4-BE49-F238E27FC236}">
                  <a16:creationId xmlns:a16="http://schemas.microsoft.com/office/drawing/2014/main" id="{0B8DEA76-EFB5-43ED-9500-63975EE73D81}"/>
                </a:ext>
              </a:extLst>
            </p:cNvPr>
            <p:cNvSpPr/>
            <p:nvPr/>
          </p:nvSpPr>
          <p:spPr>
            <a:xfrm>
              <a:off x="3715456" y="60061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5" name="Forme libre : forme 3054">
              <a:extLst>
                <a:ext uri="{FF2B5EF4-FFF2-40B4-BE49-F238E27FC236}">
                  <a16:creationId xmlns:a16="http://schemas.microsoft.com/office/drawing/2014/main" id="{B80427D1-4DEF-4C93-A606-90A14072C5D1}"/>
                </a:ext>
              </a:extLst>
            </p:cNvPr>
            <p:cNvSpPr/>
            <p:nvPr/>
          </p:nvSpPr>
          <p:spPr>
            <a:xfrm>
              <a:off x="5638364" y="531368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6" name="Forme libre : forme 3055">
              <a:extLst>
                <a:ext uri="{FF2B5EF4-FFF2-40B4-BE49-F238E27FC236}">
                  <a16:creationId xmlns:a16="http://schemas.microsoft.com/office/drawing/2014/main" id="{638C447C-6F48-416F-BF8D-3F72D65FBB0B}"/>
                </a:ext>
              </a:extLst>
            </p:cNvPr>
            <p:cNvSpPr/>
            <p:nvPr/>
          </p:nvSpPr>
          <p:spPr>
            <a:xfrm>
              <a:off x="5638364" y="531197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7" name="Forme libre : forme 3056">
              <a:extLst>
                <a:ext uri="{FF2B5EF4-FFF2-40B4-BE49-F238E27FC236}">
                  <a16:creationId xmlns:a16="http://schemas.microsoft.com/office/drawing/2014/main" id="{F7B23AE4-B54E-4320-A975-37F44CDD4B81}"/>
                </a:ext>
              </a:extLst>
            </p:cNvPr>
            <p:cNvSpPr/>
            <p:nvPr/>
          </p:nvSpPr>
          <p:spPr>
            <a:xfrm>
              <a:off x="7627374" y="597291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8" name="Forme libre : forme 3057">
              <a:extLst>
                <a:ext uri="{FF2B5EF4-FFF2-40B4-BE49-F238E27FC236}">
                  <a16:creationId xmlns:a16="http://schemas.microsoft.com/office/drawing/2014/main" id="{467360BE-47FE-4F2E-B190-F04690BF825F}"/>
                </a:ext>
              </a:extLst>
            </p:cNvPr>
            <p:cNvSpPr/>
            <p:nvPr/>
          </p:nvSpPr>
          <p:spPr>
            <a:xfrm>
              <a:off x="7627374" y="597119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59" name="Forme libre : forme 3058">
              <a:extLst>
                <a:ext uri="{FF2B5EF4-FFF2-40B4-BE49-F238E27FC236}">
                  <a16:creationId xmlns:a16="http://schemas.microsoft.com/office/drawing/2014/main" id="{174E1401-8583-49F0-B4AA-96F32278957A}"/>
                </a:ext>
              </a:extLst>
            </p:cNvPr>
            <p:cNvSpPr/>
            <p:nvPr/>
          </p:nvSpPr>
          <p:spPr>
            <a:xfrm>
              <a:off x="6321687" y="554257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0" name="Forme libre : forme 3059">
              <a:extLst>
                <a:ext uri="{FF2B5EF4-FFF2-40B4-BE49-F238E27FC236}">
                  <a16:creationId xmlns:a16="http://schemas.microsoft.com/office/drawing/2014/main" id="{65391490-1BD1-412E-91FB-C9A6F82188B9}"/>
                </a:ext>
              </a:extLst>
            </p:cNvPr>
            <p:cNvSpPr/>
            <p:nvPr/>
          </p:nvSpPr>
          <p:spPr>
            <a:xfrm>
              <a:off x="6321687" y="554085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1" name="Forme libre : forme 3060">
              <a:extLst>
                <a:ext uri="{FF2B5EF4-FFF2-40B4-BE49-F238E27FC236}">
                  <a16:creationId xmlns:a16="http://schemas.microsoft.com/office/drawing/2014/main" id="{F7F51AC9-1354-4FB3-BE12-43BAB2FAEFDE}"/>
                </a:ext>
              </a:extLst>
            </p:cNvPr>
            <p:cNvSpPr/>
            <p:nvPr/>
          </p:nvSpPr>
          <p:spPr>
            <a:xfrm>
              <a:off x="5679702" y="382207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2" name="Forme libre : forme 3061">
              <a:extLst>
                <a:ext uri="{FF2B5EF4-FFF2-40B4-BE49-F238E27FC236}">
                  <a16:creationId xmlns:a16="http://schemas.microsoft.com/office/drawing/2014/main" id="{AA4EA941-A51F-4579-8120-B8E59CF88180}"/>
                </a:ext>
              </a:extLst>
            </p:cNvPr>
            <p:cNvSpPr/>
            <p:nvPr/>
          </p:nvSpPr>
          <p:spPr>
            <a:xfrm>
              <a:off x="5679702" y="382035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3" name="Forme libre : forme 3062">
              <a:extLst>
                <a:ext uri="{FF2B5EF4-FFF2-40B4-BE49-F238E27FC236}">
                  <a16:creationId xmlns:a16="http://schemas.microsoft.com/office/drawing/2014/main" id="{2336EBFE-1F9D-40C6-8CCB-014A6354C01D}"/>
                </a:ext>
              </a:extLst>
            </p:cNvPr>
            <p:cNvSpPr/>
            <p:nvPr/>
          </p:nvSpPr>
          <p:spPr>
            <a:xfrm>
              <a:off x="11400512" y="436071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4" name="Forme libre : forme 3063">
              <a:extLst>
                <a:ext uri="{FF2B5EF4-FFF2-40B4-BE49-F238E27FC236}">
                  <a16:creationId xmlns:a16="http://schemas.microsoft.com/office/drawing/2014/main" id="{3F3EF950-DB50-41D7-9176-AED44571863D}"/>
                </a:ext>
              </a:extLst>
            </p:cNvPr>
            <p:cNvSpPr/>
            <p:nvPr/>
          </p:nvSpPr>
          <p:spPr>
            <a:xfrm>
              <a:off x="11400512" y="435899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5" name="Forme libre : forme 3064">
              <a:extLst>
                <a:ext uri="{FF2B5EF4-FFF2-40B4-BE49-F238E27FC236}">
                  <a16:creationId xmlns:a16="http://schemas.microsoft.com/office/drawing/2014/main" id="{0968FD2A-01DE-4370-A653-E3E8E3A79F0E}"/>
                </a:ext>
              </a:extLst>
            </p:cNvPr>
            <p:cNvSpPr/>
            <p:nvPr/>
          </p:nvSpPr>
          <p:spPr>
            <a:xfrm>
              <a:off x="8295934" y="712229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6" name="Forme libre : forme 3065">
              <a:extLst>
                <a:ext uri="{FF2B5EF4-FFF2-40B4-BE49-F238E27FC236}">
                  <a16:creationId xmlns:a16="http://schemas.microsoft.com/office/drawing/2014/main" id="{3671BD74-E96E-457E-9681-627F7F07260A}"/>
                </a:ext>
              </a:extLst>
            </p:cNvPr>
            <p:cNvSpPr/>
            <p:nvPr/>
          </p:nvSpPr>
          <p:spPr>
            <a:xfrm>
              <a:off x="8295934" y="71205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7" name="Forme libre : forme 3066">
              <a:extLst>
                <a:ext uri="{FF2B5EF4-FFF2-40B4-BE49-F238E27FC236}">
                  <a16:creationId xmlns:a16="http://schemas.microsoft.com/office/drawing/2014/main" id="{A08C6E74-60C0-4A1E-A719-853D3C680EE4}"/>
                </a:ext>
              </a:extLst>
            </p:cNvPr>
            <p:cNvSpPr/>
            <p:nvPr/>
          </p:nvSpPr>
          <p:spPr>
            <a:xfrm>
              <a:off x="8265263" y="703247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8" name="Forme libre : forme 3067">
              <a:extLst>
                <a:ext uri="{FF2B5EF4-FFF2-40B4-BE49-F238E27FC236}">
                  <a16:creationId xmlns:a16="http://schemas.microsoft.com/office/drawing/2014/main" id="{C7E9AE48-3D2F-4386-A114-2E495F947FCC}"/>
                </a:ext>
              </a:extLst>
            </p:cNvPr>
            <p:cNvSpPr/>
            <p:nvPr/>
          </p:nvSpPr>
          <p:spPr>
            <a:xfrm>
              <a:off x="8265263" y="703075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69" name="Forme libre : forme 3068">
              <a:extLst>
                <a:ext uri="{FF2B5EF4-FFF2-40B4-BE49-F238E27FC236}">
                  <a16:creationId xmlns:a16="http://schemas.microsoft.com/office/drawing/2014/main" id="{013D4A2A-83B6-497B-A5B8-286485149085}"/>
                </a:ext>
              </a:extLst>
            </p:cNvPr>
            <p:cNvSpPr/>
            <p:nvPr/>
          </p:nvSpPr>
          <p:spPr>
            <a:xfrm>
              <a:off x="10820726" y="499374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0" name="Forme libre : forme 3069">
              <a:extLst>
                <a:ext uri="{FF2B5EF4-FFF2-40B4-BE49-F238E27FC236}">
                  <a16:creationId xmlns:a16="http://schemas.microsoft.com/office/drawing/2014/main" id="{E20E0D7E-4A2C-4C61-AB6C-EEE0637912B0}"/>
                </a:ext>
              </a:extLst>
            </p:cNvPr>
            <p:cNvSpPr/>
            <p:nvPr/>
          </p:nvSpPr>
          <p:spPr>
            <a:xfrm>
              <a:off x="10820726" y="49920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1" name="Forme libre : forme 3070">
              <a:extLst>
                <a:ext uri="{FF2B5EF4-FFF2-40B4-BE49-F238E27FC236}">
                  <a16:creationId xmlns:a16="http://schemas.microsoft.com/office/drawing/2014/main" id="{F0FE9D2D-065D-434F-90D9-7144810EC0EB}"/>
                </a:ext>
              </a:extLst>
            </p:cNvPr>
            <p:cNvSpPr/>
            <p:nvPr/>
          </p:nvSpPr>
          <p:spPr>
            <a:xfrm>
              <a:off x="11087711" y="454349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2" name="Forme libre : forme 3071">
              <a:extLst>
                <a:ext uri="{FF2B5EF4-FFF2-40B4-BE49-F238E27FC236}">
                  <a16:creationId xmlns:a16="http://schemas.microsoft.com/office/drawing/2014/main" id="{CC281EBD-7DA2-4BC2-8643-6F9EB335F511}"/>
                </a:ext>
              </a:extLst>
            </p:cNvPr>
            <p:cNvSpPr/>
            <p:nvPr/>
          </p:nvSpPr>
          <p:spPr>
            <a:xfrm>
              <a:off x="11087711" y="454178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3" name="Forme libre : forme 3072">
              <a:extLst>
                <a:ext uri="{FF2B5EF4-FFF2-40B4-BE49-F238E27FC236}">
                  <a16:creationId xmlns:a16="http://schemas.microsoft.com/office/drawing/2014/main" id="{0B22B02F-86E0-4BF2-8299-A43404709660}"/>
                </a:ext>
              </a:extLst>
            </p:cNvPr>
            <p:cNvSpPr/>
            <p:nvPr/>
          </p:nvSpPr>
          <p:spPr>
            <a:xfrm>
              <a:off x="8264501" y="470675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4" name="Forme libre : forme 3073">
              <a:extLst>
                <a:ext uri="{FF2B5EF4-FFF2-40B4-BE49-F238E27FC236}">
                  <a16:creationId xmlns:a16="http://schemas.microsoft.com/office/drawing/2014/main" id="{738FAF9C-69D1-4868-9890-6FABF29809F9}"/>
                </a:ext>
              </a:extLst>
            </p:cNvPr>
            <p:cNvSpPr/>
            <p:nvPr/>
          </p:nvSpPr>
          <p:spPr>
            <a:xfrm>
              <a:off x="8264501" y="470504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5" name="Forme libre : forme 3074">
              <a:extLst>
                <a:ext uri="{FF2B5EF4-FFF2-40B4-BE49-F238E27FC236}">
                  <a16:creationId xmlns:a16="http://schemas.microsoft.com/office/drawing/2014/main" id="{1D75F438-7F87-4AB4-BB93-E39D9A04A51A}"/>
                </a:ext>
              </a:extLst>
            </p:cNvPr>
            <p:cNvSpPr/>
            <p:nvPr/>
          </p:nvSpPr>
          <p:spPr>
            <a:xfrm>
              <a:off x="5901349" y="493764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6" name="Forme libre : forme 3075">
              <a:extLst>
                <a:ext uri="{FF2B5EF4-FFF2-40B4-BE49-F238E27FC236}">
                  <a16:creationId xmlns:a16="http://schemas.microsoft.com/office/drawing/2014/main" id="{040D99A5-CAC5-4E9B-9E6F-4331B910255E}"/>
                </a:ext>
              </a:extLst>
            </p:cNvPr>
            <p:cNvSpPr/>
            <p:nvPr/>
          </p:nvSpPr>
          <p:spPr>
            <a:xfrm>
              <a:off x="5901349" y="49359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7" name="Forme libre : forme 3076">
              <a:extLst>
                <a:ext uri="{FF2B5EF4-FFF2-40B4-BE49-F238E27FC236}">
                  <a16:creationId xmlns:a16="http://schemas.microsoft.com/office/drawing/2014/main" id="{F7292AE9-0666-4B7C-9F6D-2A55ABB1050D}"/>
                </a:ext>
              </a:extLst>
            </p:cNvPr>
            <p:cNvSpPr/>
            <p:nvPr/>
          </p:nvSpPr>
          <p:spPr>
            <a:xfrm>
              <a:off x="9871655" y="516157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8" name="Forme libre : forme 3077">
              <a:extLst>
                <a:ext uri="{FF2B5EF4-FFF2-40B4-BE49-F238E27FC236}">
                  <a16:creationId xmlns:a16="http://schemas.microsoft.com/office/drawing/2014/main" id="{EFEAFDF3-9B43-42F8-AB9E-2B9DFD8E3FCE}"/>
                </a:ext>
              </a:extLst>
            </p:cNvPr>
            <p:cNvSpPr/>
            <p:nvPr/>
          </p:nvSpPr>
          <p:spPr>
            <a:xfrm>
              <a:off x="9871655" y="51599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79" name="Forme libre : forme 3078">
              <a:extLst>
                <a:ext uri="{FF2B5EF4-FFF2-40B4-BE49-F238E27FC236}">
                  <a16:creationId xmlns:a16="http://schemas.microsoft.com/office/drawing/2014/main" id="{97106C8C-B3C4-40C1-81F1-F29E214EA8EB}"/>
                </a:ext>
              </a:extLst>
            </p:cNvPr>
            <p:cNvSpPr/>
            <p:nvPr/>
          </p:nvSpPr>
          <p:spPr>
            <a:xfrm>
              <a:off x="6654300" y="40224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0" name="Forme libre : forme 3079">
              <a:extLst>
                <a:ext uri="{FF2B5EF4-FFF2-40B4-BE49-F238E27FC236}">
                  <a16:creationId xmlns:a16="http://schemas.microsoft.com/office/drawing/2014/main" id="{9D073949-7A45-4D2D-84D8-9D4AC41FEC9A}"/>
                </a:ext>
              </a:extLst>
            </p:cNvPr>
            <p:cNvSpPr/>
            <p:nvPr/>
          </p:nvSpPr>
          <p:spPr>
            <a:xfrm>
              <a:off x="6654300" y="40207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1" name="Forme libre : forme 3080">
              <a:extLst>
                <a:ext uri="{FF2B5EF4-FFF2-40B4-BE49-F238E27FC236}">
                  <a16:creationId xmlns:a16="http://schemas.microsoft.com/office/drawing/2014/main" id="{7347F32E-5BB0-48DB-8A3F-22A0A0BF4D1F}"/>
                </a:ext>
              </a:extLst>
            </p:cNvPr>
            <p:cNvSpPr/>
            <p:nvPr/>
          </p:nvSpPr>
          <p:spPr>
            <a:xfrm>
              <a:off x="6055177" y="451168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2" name="Forme libre : forme 3081">
              <a:extLst>
                <a:ext uri="{FF2B5EF4-FFF2-40B4-BE49-F238E27FC236}">
                  <a16:creationId xmlns:a16="http://schemas.microsoft.com/office/drawing/2014/main" id="{69328BBF-9BDE-47BF-B1C1-C1ADC3C6EE61}"/>
                </a:ext>
              </a:extLst>
            </p:cNvPr>
            <p:cNvSpPr/>
            <p:nvPr/>
          </p:nvSpPr>
          <p:spPr>
            <a:xfrm>
              <a:off x="6055177" y="450996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3" name="Forme libre : forme 3082">
              <a:extLst>
                <a:ext uri="{FF2B5EF4-FFF2-40B4-BE49-F238E27FC236}">
                  <a16:creationId xmlns:a16="http://schemas.microsoft.com/office/drawing/2014/main" id="{BDB5ACC8-0D7B-4FCE-92DC-C260A2C8AC4E}"/>
                </a:ext>
              </a:extLst>
            </p:cNvPr>
            <p:cNvSpPr/>
            <p:nvPr/>
          </p:nvSpPr>
          <p:spPr>
            <a:xfrm>
              <a:off x="7597275" y="377673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4" name="Forme libre : forme 3083">
              <a:extLst>
                <a:ext uri="{FF2B5EF4-FFF2-40B4-BE49-F238E27FC236}">
                  <a16:creationId xmlns:a16="http://schemas.microsoft.com/office/drawing/2014/main" id="{5AE6734B-A791-473E-A23D-26AB9C0E4CE2}"/>
                </a:ext>
              </a:extLst>
            </p:cNvPr>
            <p:cNvSpPr/>
            <p:nvPr/>
          </p:nvSpPr>
          <p:spPr>
            <a:xfrm>
              <a:off x="7597275" y="37750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5" name="Forme libre : forme 3084">
              <a:extLst>
                <a:ext uri="{FF2B5EF4-FFF2-40B4-BE49-F238E27FC236}">
                  <a16:creationId xmlns:a16="http://schemas.microsoft.com/office/drawing/2014/main" id="{8CDC7B4A-0DD4-4540-97AC-1C9E0450A98D}"/>
                </a:ext>
              </a:extLst>
            </p:cNvPr>
            <p:cNvSpPr/>
            <p:nvPr/>
          </p:nvSpPr>
          <p:spPr>
            <a:xfrm>
              <a:off x="7224562" y="453463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6" name="Forme libre : forme 3085">
              <a:extLst>
                <a:ext uri="{FF2B5EF4-FFF2-40B4-BE49-F238E27FC236}">
                  <a16:creationId xmlns:a16="http://schemas.microsoft.com/office/drawing/2014/main" id="{0E99DC9A-F582-4827-90D6-DCA858F988AF}"/>
                </a:ext>
              </a:extLst>
            </p:cNvPr>
            <p:cNvSpPr/>
            <p:nvPr/>
          </p:nvSpPr>
          <p:spPr>
            <a:xfrm>
              <a:off x="7224562" y="453292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7" name="Forme libre : forme 3086">
              <a:extLst>
                <a:ext uri="{FF2B5EF4-FFF2-40B4-BE49-F238E27FC236}">
                  <a16:creationId xmlns:a16="http://schemas.microsoft.com/office/drawing/2014/main" id="{6FFE9E19-4DCE-4B8F-A199-4B07A1A5F72E}"/>
                </a:ext>
              </a:extLst>
            </p:cNvPr>
            <p:cNvSpPr/>
            <p:nvPr/>
          </p:nvSpPr>
          <p:spPr>
            <a:xfrm>
              <a:off x="7364484" y="53257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8" name="Forme libre : forme 3087">
              <a:extLst>
                <a:ext uri="{FF2B5EF4-FFF2-40B4-BE49-F238E27FC236}">
                  <a16:creationId xmlns:a16="http://schemas.microsoft.com/office/drawing/2014/main" id="{A0B2BA29-2764-4346-97CA-6D62308E26E3}"/>
                </a:ext>
              </a:extLst>
            </p:cNvPr>
            <p:cNvSpPr/>
            <p:nvPr/>
          </p:nvSpPr>
          <p:spPr>
            <a:xfrm>
              <a:off x="7364484" y="53240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89" name="Forme libre : forme 3088">
              <a:extLst>
                <a:ext uri="{FF2B5EF4-FFF2-40B4-BE49-F238E27FC236}">
                  <a16:creationId xmlns:a16="http://schemas.microsoft.com/office/drawing/2014/main" id="{78BF9770-6AE7-4EB0-99BF-04A5C68FD1AE}"/>
                </a:ext>
              </a:extLst>
            </p:cNvPr>
            <p:cNvSpPr/>
            <p:nvPr/>
          </p:nvSpPr>
          <p:spPr>
            <a:xfrm>
              <a:off x="4865314" y="43787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0" name="Forme libre : forme 3089">
              <a:extLst>
                <a:ext uri="{FF2B5EF4-FFF2-40B4-BE49-F238E27FC236}">
                  <a16:creationId xmlns:a16="http://schemas.microsoft.com/office/drawing/2014/main" id="{2E02CD2C-CD30-41C2-9EEF-20E34D5C412D}"/>
                </a:ext>
              </a:extLst>
            </p:cNvPr>
            <p:cNvSpPr/>
            <p:nvPr/>
          </p:nvSpPr>
          <p:spPr>
            <a:xfrm>
              <a:off x="4865314" y="43769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1" name="Forme libre : forme 3090">
              <a:extLst>
                <a:ext uri="{FF2B5EF4-FFF2-40B4-BE49-F238E27FC236}">
                  <a16:creationId xmlns:a16="http://schemas.microsoft.com/office/drawing/2014/main" id="{44932144-4C1A-49FC-A73F-B04FB475F09F}"/>
                </a:ext>
              </a:extLst>
            </p:cNvPr>
            <p:cNvSpPr/>
            <p:nvPr/>
          </p:nvSpPr>
          <p:spPr>
            <a:xfrm>
              <a:off x="3920053" y="480076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2" name="Forme libre : forme 3091">
              <a:extLst>
                <a:ext uri="{FF2B5EF4-FFF2-40B4-BE49-F238E27FC236}">
                  <a16:creationId xmlns:a16="http://schemas.microsoft.com/office/drawing/2014/main" id="{418B3B98-86B0-4A35-8B7B-3EC838D2C516}"/>
                </a:ext>
              </a:extLst>
            </p:cNvPr>
            <p:cNvSpPr/>
            <p:nvPr/>
          </p:nvSpPr>
          <p:spPr>
            <a:xfrm>
              <a:off x="3920053" y="47990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3" name="Forme libre : forme 3092">
              <a:extLst>
                <a:ext uri="{FF2B5EF4-FFF2-40B4-BE49-F238E27FC236}">
                  <a16:creationId xmlns:a16="http://schemas.microsoft.com/office/drawing/2014/main" id="{5E650C3C-4B7F-4F65-9ADE-879F330AECED}"/>
                </a:ext>
              </a:extLst>
            </p:cNvPr>
            <p:cNvSpPr/>
            <p:nvPr/>
          </p:nvSpPr>
          <p:spPr>
            <a:xfrm>
              <a:off x="4517747" y="6180082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4" name="Forme libre : forme 3093">
              <a:extLst>
                <a:ext uri="{FF2B5EF4-FFF2-40B4-BE49-F238E27FC236}">
                  <a16:creationId xmlns:a16="http://schemas.microsoft.com/office/drawing/2014/main" id="{C75BAAAA-3DAD-4244-9B1A-C138C0C5A965}"/>
                </a:ext>
              </a:extLst>
            </p:cNvPr>
            <p:cNvSpPr/>
            <p:nvPr/>
          </p:nvSpPr>
          <p:spPr>
            <a:xfrm>
              <a:off x="4517747" y="617836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5" name="Forme libre : forme 3094">
              <a:extLst>
                <a:ext uri="{FF2B5EF4-FFF2-40B4-BE49-F238E27FC236}">
                  <a16:creationId xmlns:a16="http://schemas.microsoft.com/office/drawing/2014/main" id="{A6E2955C-0EC8-424B-B929-3D8610980A76}"/>
                </a:ext>
              </a:extLst>
            </p:cNvPr>
            <p:cNvSpPr/>
            <p:nvPr/>
          </p:nvSpPr>
          <p:spPr>
            <a:xfrm>
              <a:off x="10455823" y="514709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6" name="Forme libre : forme 3095">
              <a:extLst>
                <a:ext uri="{FF2B5EF4-FFF2-40B4-BE49-F238E27FC236}">
                  <a16:creationId xmlns:a16="http://schemas.microsoft.com/office/drawing/2014/main" id="{EFB22090-D3D8-41E7-9E7F-1118177BFA43}"/>
                </a:ext>
              </a:extLst>
            </p:cNvPr>
            <p:cNvSpPr/>
            <p:nvPr/>
          </p:nvSpPr>
          <p:spPr>
            <a:xfrm>
              <a:off x="10455823" y="514538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7" name="Forme libre : forme 3096">
              <a:extLst>
                <a:ext uri="{FF2B5EF4-FFF2-40B4-BE49-F238E27FC236}">
                  <a16:creationId xmlns:a16="http://schemas.microsoft.com/office/drawing/2014/main" id="{7ABE569E-A39E-48C1-A064-37CC2495B32A}"/>
                </a:ext>
              </a:extLst>
            </p:cNvPr>
            <p:cNvSpPr/>
            <p:nvPr/>
          </p:nvSpPr>
          <p:spPr>
            <a:xfrm>
              <a:off x="10107684" y="491782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4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4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8" name="Forme libre : forme 3097">
              <a:extLst>
                <a:ext uri="{FF2B5EF4-FFF2-40B4-BE49-F238E27FC236}">
                  <a16:creationId xmlns:a16="http://schemas.microsoft.com/office/drawing/2014/main" id="{3534A924-8848-4F3F-A716-6BF5CB76AB09}"/>
                </a:ext>
              </a:extLst>
            </p:cNvPr>
            <p:cNvSpPr/>
            <p:nvPr/>
          </p:nvSpPr>
          <p:spPr>
            <a:xfrm>
              <a:off x="10107684" y="491611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4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4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99" name="Forme libre : forme 3098">
              <a:extLst>
                <a:ext uri="{FF2B5EF4-FFF2-40B4-BE49-F238E27FC236}">
                  <a16:creationId xmlns:a16="http://schemas.microsoft.com/office/drawing/2014/main" id="{7767900B-D74F-4FF0-8F22-5D0A1D9BA979}"/>
                </a:ext>
              </a:extLst>
            </p:cNvPr>
            <p:cNvSpPr/>
            <p:nvPr/>
          </p:nvSpPr>
          <p:spPr>
            <a:xfrm>
              <a:off x="6195290" y="528435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0" name="Forme libre : forme 3099">
              <a:extLst>
                <a:ext uri="{FF2B5EF4-FFF2-40B4-BE49-F238E27FC236}">
                  <a16:creationId xmlns:a16="http://schemas.microsoft.com/office/drawing/2014/main" id="{4424C192-CE30-477F-A7AD-887640B036AD}"/>
                </a:ext>
              </a:extLst>
            </p:cNvPr>
            <p:cNvSpPr/>
            <p:nvPr/>
          </p:nvSpPr>
          <p:spPr>
            <a:xfrm>
              <a:off x="6195290" y="52826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1" name="Forme libre : forme 3100">
              <a:extLst>
                <a:ext uri="{FF2B5EF4-FFF2-40B4-BE49-F238E27FC236}">
                  <a16:creationId xmlns:a16="http://schemas.microsoft.com/office/drawing/2014/main" id="{36E03884-24A1-4DFC-8013-4CB10530C1F6}"/>
                </a:ext>
              </a:extLst>
            </p:cNvPr>
            <p:cNvSpPr/>
            <p:nvPr/>
          </p:nvSpPr>
          <p:spPr>
            <a:xfrm>
              <a:off x="9094891" y="589842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2" name="Forme libre : forme 3101">
              <a:extLst>
                <a:ext uri="{FF2B5EF4-FFF2-40B4-BE49-F238E27FC236}">
                  <a16:creationId xmlns:a16="http://schemas.microsoft.com/office/drawing/2014/main" id="{8D32EF8A-0CDC-46E8-B187-81983FB1A580}"/>
                </a:ext>
              </a:extLst>
            </p:cNvPr>
            <p:cNvSpPr/>
            <p:nvPr/>
          </p:nvSpPr>
          <p:spPr>
            <a:xfrm>
              <a:off x="9094891" y="5896713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3" name="Forme libre : forme 3102">
              <a:extLst>
                <a:ext uri="{FF2B5EF4-FFF2-40B4-BE49-F238E27FC236}">
                  <a16:creationId xmlns:a16="http://schemas.microsoft.com/office/drawing/2014/main" id="{C8B271B2-6A3C-4412-A460-69620342B535}"/>
                </a:ext>
              </a:extLst>
            </p:cNvPr>
            <p:cNvSpPr/>
            <p:nvPr/>
          </p:nvSpPr>
          <p:spPr>
            <a:xfrm>
              <a:off x="9222526" y="559496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4" name="Forme libre : forme 3103">
              <a:extLst>
                <a:ext uri="{FF2B5EF4-FFF2-40B4-BE49-F238E27FC236}">
                  <a16:creationId xmlns:a16="http://schemas.microsoft.com/office/drawing/2014/main" id="{A77BD6E1-3695-411C-93AF-686F7C9407F7}"/>
                </a:ext>
              </a:extLst>
            </p:cNvPr>
            <p:cNvSpPr/>
            <p:nvPr/>
          </p:nvSpPr>
          <p:spPr>
            <a:xfrm>
              <a:off x="9222526" y="55932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5" name="Forme libre : forme 3104">
              <a:extLst>
                <a:ext uri="{FF2B5EF4-FFF2-40B4-BE49-F238E27FC236}">
                  <a16:creationId xmlns:a16="http://schemas.microsoft.com/office/drawing/2014/main" id="{C2768524-766D-41A4-B6C5-E28B6176765B}"/>
                </a:ext>
              </a:extLst>
            </p:cNvPr>
            <p:cNvSpPr/>
            <p:nvPr/>
          </p:nvSpPr>
          <p:spPr>
            <a:xfrm>
              <a:off x="5907159" y="36592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6" name="Forme libre : forme 3105">
              <a:extLst>
                <a:ext uri="{FF2B5EF4-FFF2-40B4-BE49-F238E27FC236}">
                  <a16:creationId xmlns:a16="http://schemas.microsoft.com/office/drawing/2014/main" id="{56460060-EA81-45CD-9BBE-8F56D89EACB3}"/>
                </a:ext>
              </a:extLst>
            </p:cNvPr>
            <p:cNvSpPr/>
            <p:nvPr/>
          </p:nvSpPr>
          <p:spPr>
            <a:xfrm>
              <a:off x="5907159" y="36575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7" name="Forme libre : forme 3106">
              <a:extLst>
                <a:ext uri="{FF2B5EF4-FFF2-40B4-BE49-F238E27FC236}">
                  <a16:creationId xmlns:a16="http://schemas.microsoft.com/office/drawing/2014/main" id="{2904A1B5-3BDF-4E12-B8D6-605E6A2FA8E1}"/>
                </a:ext>
              </a:extLst>
            </p:cNvPr>
            <p:cNvSpPr/>
            <p:nvPr/>
          </p:nvSpPr>
          <p:spPr>
            <a:xfrm>
              <a:off x="6166620" y="62395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8" name="Forme libre : forme 3107">
              <a:extLst>
                <a:ext uri="{FF2B5EF4-FFF2-40B4-BE49-F238E27FC236}">
                  <a16:creationId xmlns:a16="http://schemas.microsoft.com/office/drawing/2014/main" id="{14B0F468-AE83-4488-9D18-C3A844B933D4}"/>
                </a:ext>
              </a:extLst>
            </p:cNvPr>
            <p:cNvSpPr/>
            <p:nvPr/>
          </p:nvSpPr>
          <p:spPr>
            <a:xfrm>
              <a:off x="6166620" y="62378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09" name="Forme libre : forme 3108">
              <a:extLst>
                <a:ext uri="{FF2B5EF4-FFF2-40B4-BE49-F238E27FC236}">
                  <a16:creationId xmlns:a16="http://schemas.microsoft.com/office/drawing/2014/main" id="{AFF0A95E-FA8A-4F41-86A2-2C4D1D8BD827}"/>
                </a:ext>
              </a:extLst>
            </p:cNvPr>
            <p:cNvSpPr/>
            <p:nvPr/>
          </p:nvSpPr>
          <p:spPr>
            <a:xfrm>
              <a:off x="10893115" y="5229391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0" name="Forme libre : forme 3109">
              <a:extLst>
                <a:ext uri="{FF2B5EF4-FFF2-40B4-BE49-F238E27FC236}">
                  <a16:creationId xmlns:a16="http://schemas.microsoft.com/office/drawing/2014/main" id="{77F16DD7-309D-4109-9BAE-04E8E861C0D2}"/>
                </a:ext>
              </a:extLst>
            </p:cNvPr>
            <p:cNvSpPr/>
            <p:nvPr/>
          </p:nvSpPr>
          <p:spPr>
            <a:xfrm>
              <a:off x="10893115" y="522767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1" name="Forme libre : forme 3110">
              <a:extLst>
                <a:ext uri="{FF2B5EF4-FFF2-40B4-BE49-F238E27FC236}">
                  <a16:creationId xmlns:a16="http://schemas.microsoft.com/office/drawing/2014/main" id="{49B1F56E-8482-4782-9075-95382440178F}"/>
                </a:ext>
              </a:extLst>
            </p:cNvPr>
            <p:cNvSpPr/>
            <p:nvPr/>
          </p:nvSpPr>
          <p:spPr>
            <a:xfrm>
              <a:off x="10286183" y="51671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2" name="Forme libre : forme 3111">
              <a:extLst>
                <a:ext uri="{FF2B5EF4-FFF2-40B4-BE49-F238E27FC236}">
                  <a16:creationId xmlns:a16="http://schemas.microsoft.com/office/drawing/2014/main" id="{2E589EDC-4677-46E7-8F2B-D80C6E0D9992}"/>
                </a:ext>
              </a:extLst>
            </p:cNvPr>
            <p:cNvSpPr/>
            <p:nvPr/>
          </p:nvSpPr>
          <p:spPr>
            <a:xfrm>
              <a:off x="10286183" y="516547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3" name="Forme libre : forme 3112">
              <a:extLst>
                <a:ext uri="{FF2B5EF4-FFF2-40B4-BE49-F238E27FC236}">
                  <a16:creationId xmlns:a16="http://schemas.microsoft.com/office/drawing/2014/main" id="{C65C0187-4DC8-464A-85D4-6FAC8CA16713}"/>
                </a:ext>
              </a:extLst>
            </p:cNvPr>
            <p:cNvSpPr/>
            <p:nvPr/>
          </p:nvSpPr>
          <p:spPr>
            <a:xfrm>
              <a:off x="9578189" y="531216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4" name="Forme libre : forme 3113">
              <a:extLst>
                <a:ext uri="{FF2B5EF4-FFF2-40B4-BE49-F238E27FC236}">
                  <a16:creationId xmlns:a16="http://schemas.microsoft.com/office/drawing/2014/main" id="{C7D66B1A-C590-4B6B-83F1-5DBFDE0A97EA}"/>
                </a:ext>
              </a:extLst>
            </p:cNvPr>
            <p:cNvSpPr/>
            <p:nvPr/>
          </p:nvSpPr>
          <p:spPr>
            <a:xfrm>
              <a:off x="9578189" y="531044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5" name="Forme libre : forme 3114">
              <a:extLst>
                <a:ext uri="{FF2B5EF4-FFF2-40B4-BE49-F238E27FC236}">
                  <a16:creationId xmlns:a16="http://schemas.microsoft.com/office/drawing/2014/main" id="{A48C8F60-1B28-4EAB-A7F2-20ACA73EDFFE}"/>
                </a:ext>
              </a:extLst>
            </p:cNvPr>
            <p:cNvSpPr/>
            <p:nvPr/>
          </p:nvSpPr>
          <p:spPr>
            <a:xfrm>
              <a:off x="8985067" y="5879758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6" name="Forme libre : forme 3115">
              <a:extLst>
                <a:ext uri="{FF2B5EF4-FFF2-40B4-BE49-F238E27FC236}">
                  <a16:creationId xmlns:a16="http://schemas.microsoft.com/office/drawing/2014/main" id="{6E6D334B-513B-4C86-B42F-9640AC28031E}"/>
                </a:ext>
              </a:extLst>
            </p:cNvPr>
            <p:cNvSpPr/>
            <p:nvPr/>
          </p:nvSpPr>
          <p:spPr>
            <a:xfrm>
              <a:off x="8985067" y="5878044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7" name="Forme libre : forme 3116">
              <a:extLst>
                <a:ext uri="{FF2B5EF4-FFF2-40B4-BE49-F238E27FC236}">
                  <a16:creationId xmlns:a16="http://schemas.microsoft.com/office/drawing/2014/main" id="{E0B6B208-547D-4874-A332-A72E67C3F077}"/>
                </a:ext>
              </a:extLst>
            </p:cNvPr>
            <p:cNvSpPr/>
            <p:nvPr/>
          </p:nvSpPr>
          <p:spPr>
            <a:xfrm>
              <a:off x="11533767" y="421650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8" name="Forme libre : forme 3117">
              <a:extLst>
                <a:ext uri="{FF2B5EF4-FFF2-40B4-BE49-F238E27FC236}">
                  <a16:creationId xmlns:a16="http://schemas.microsoft.com/office/drawing/2014/main" id="{04ECB5BD-A89A-4D82-8A3B-5AEF084303C6}"/>
                </a:ext>
              </a:extLst>
            </p:cNvPr>
            <p:cNvSpPr/>
            <p:nvPr/>
          </p:nvSpPr>
          <p:spPr>
            <a:xfrm>
              <a:off x="11533767" y="421478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19" name="Forme libre : forme 3118">
              <a:extLst>
                <a:ext uri="{FF2B5EF4-FFF2-40B4-BE49-F238E27FC236}">
                  <a16:creationId xmlns:a16="http://schemas.microsoft.com/office/drawing/2014/main" id="{8D5B753F-3B95-4AF8-9281-4F212F3D7A5E}"/>
                </a:ext>
              </a:extLst>
            </p:cNvPr>
            <p:cNvSpPr/>
            <p:nvPr/>
          </p:nvSpPr>
          <p:spPr>
            <a:xfrm>
              <a:off x="5871250" y="556914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0" name="Forme libre : forme 3119">
              <a:extLst>
                <a:ext uri="{FF2B5EF4-FFF2-40B4-BE49-F238E27FC236}">
                  <a16:creationId xmlns:a16="http://schemas.microsoft.com/office/drawing/2014/main" id="{CC361D74-39BA-463A-AE71-DD899E23D7FC}"/>
                </a:ext>
              </a:extLst>
            </p:cNvPr>
            <p:cNvSpPr/>
            <p:nvPr/>
          </p:nvSpPr>
          <p:spPr>
            <a:xfrm>
              <a:off x="5871250" y="556743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1" name="Forme libre : forme 3120">
              <a:extLst>
                <a:ext uri="{FF2B5EF4-FFF2-40B4-BE49-F238E27FC236}">
                  <a16:creationId xmlns:a16="http://schemas.microsoft.com/office/drawing/2014/main" id="{7FE50D6F-86BD-4CCA-970B-6FF2C0AD50EA}"/>
                </a:ext>
              </a:extLst>
            </p:cNvPr>
            <p:cNvSpPr/>
            <p:nvPr/>
          </p:nvSpPr>
          <p:spPr>
            <a:xfrm>
              <a:off x="7313906" y="58496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2" name="Forme libre : forme 3121">
              <a:extLst>
                <a:ext uri="{FF2B5EF4-FFF2-40B4-BE49-F238E27FC236}">
                  <a16:creationId xmlns:a16="http://schemas.microsoft.com/office/drawing/2014/main" id="{1A77A831-32BC-4D5E-B1A9-93C46EE9EBC7}"/>
                </a:ext>
              </a:extLst>
            </p:cNvPr>
            <p:cNvSpPr/>
            <p:nvPr/>
          </p:nvSpPr>
          <p:spPr>
            <a:xfrm>
              <a:off x="7313906" y="58479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3" name="Forme libre : forme 3122">
              <a:extLst>
                <a:ext uri="{FF2B5EF4-FFF2-40B4-BE49-F238E27FC236}">
                  <a16:creationId xmlns:a16="http://schemas.microsoft.com/office/drawing/2014/main" id="{3913A8E3-7C55-492E-8D0B-77FB2C84AB05}"/>
                </a:ext>
              </a:extLst>
            </p:cNvPr>
            <p:cNvSpPr/>
            <p:nvPr/>
          </p:nvSpPr>
          <p:spPr>
            <a:xfrm>
              <a:off x="5449959" y="48344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4" name="Forme libre : forme 3123">
              <a:extLst>
                <a:ext uri="{FF2B5EF4-FFF2-40B4-BE49-F238E27FC236}">
                  <a16:creationId xmlns:a16="http://schemas.microsoft.com/office/drawing/2014/main" id="{8C27B7C9-A8B2-4624-BC9E-302A93AB3A43}"/>
                </a:ext>
              </a:extLst>
            </p:cNvPr>
            <p:cNvSpPr/>
            <p:nvPr/>
          </p:nvSpPr>
          <p:spPr>
            <a:xfrm>
              <a:off x="5449959" y="483277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5" name="Forme libre : forme 3124">
              <a:extLst>
                <a:ext uri="{FF2B5EF4-FFF2-40B4-BE49-F238E27FC236}">
                  <a16:creationId xmlns:a16="http://schemas.microsoft.com/office/drawing/2014/main" id="{5325BC29-D7BA-428F-907A-00E35DA9E804}"/>
                </a:ext>
              </a:extLst>
            </p:cNvPr>
            <p:cNvSpPr/>
            <p:nvPr/>
          </p:nvSpPr>
          <p:spPr>
            <a:xfrm>
              <a:off x="6243963" y="516233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6" name="Forme libre : forme 3125">
              <a:extLst>
                <a:ext uri="{FF2B5EF4-FFF2-40B4-BE49-F238E27FC236}">
                  <a16:creationId xmlns:a16="http://schemas.microsoft.com/office/drawing/2014/main" id="{D10E8E80-226B-4008-A88F-727E2CEDA994}"/>
                </a:ext>
              </a:extLst>
            </p:cNvPr>
            <p:cNvSpPr/>
            <p:nvPr/>
          </p:nvSpPr>
          <p:spPr>
            <a:xfrm>
              <a:off x="6243963" y="51606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7" name="Forme libre : forme 3126">
              <a:extLst>
                <a:ext uri="{FF2B5EF4-FFF2-40B4-BE49-F238E27FC236}">
                  <a16:creationId xmlns:a16="http://schemas.microsoft.com/office/drawing/2014/main" id="{40EB06DC-CEC2-4E69-9B2A-A39ABE0C4E15}"/>
                </a:ext>
              </a:extLst>
            </p:cNvPr>
            <p:cNvSpPr/>
            <p:nvPr/>
          </p:nvSpPr>
          <p:spPr>
            <a:xfrm>
              <a:off x="10765099" y="5031843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8" name="Forme libre : forme 3127">
              <a:extLst>
                <a:ext uri="{FF2B5EF4-FFF2-40B4-BE49-F238E27FC236}">
                  <a16:creationId xmlns:a16="http://schemas.microsoft.com/office/drawing/2014/main" id="{9A8BA38C-7C41-4EFD-B9CC-35A8D2CB3AAC}"/>
                </a:ext>
              </a:extLst>
            </p:cNvPr>
            <p:cNvSpPr/>
            <p:nvPr/>
          </p:nvSpPr>
          <p:spPr>
            <a:xfrm>
              <a:off x="10765099" y="503012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29" name="Forme libre : forme 3128">
              <a:extLst>
                <a:ext uri="{FF2B5EF4-FFF2-40B4-BE49-F238E27FC236}">
                  <a16:creationId xmlns:a16="http://schemas.microsoft.com/office/drawing/2014/main" id="{597197C7-D6D7-4C10-84CB-8F43DE396219}"/>
                </a:ext>
              </a:extLst>
            </p:cNvPr>
            <p:cNvSpPr/>
            <p:nvPr/>
          </p:nvSpPr>
          <p:spPr>
            <a:xfrm>
              <a:off x="5988122" y="468599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0" name="Forme libre : forme 3129">
              <a:extLst>
                <a:ext uri="{FF2B5EF4-FFF2-40B4-BE49-F238E27FC236}">
                  <a16:creationId xmlns:a16="http://schemas.microsoft.com/office/drawing/2014/main" id="{FCFF21DF-6384-4BE0-8F17-F10B614FD37B}"/>
                </a:ext>
              </a:extLst>
            </p:cNvPr>
            <p:cNvSpPr/>
            <p:nvPr/>
          </p:nvSpPr>
          <p:spPr>
            <a:xfrm>
              <a:off x="5988122" y="468427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1" name="Forme libre : forme 3130">
              <a:extLst>
                <a:ext uri="{FF2B5EF4-FFF2-40B4-BE49-F238E27FC236}">
                  <a16:creationId xmlns:a16="http://schemas.microsoft.com/office/drawing/2014/main" id="{BB728986-F23C-427D-8840-7BC218867BC6}"/>
                </a:ext>
              </a:extLst>
            </p:cNvPr>
            <p:cNvSpPr/>
            <p:nvPr/>
          </p:nvSpPr>
          <p:spPr>
            <a:xfrm>
              <a:off x="6093182" y="63485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2" name="Forme libre : forme 3131">
              <a:extLst>
                <a:ext uri="{FF2B5EF4-FFF2-40B4-BE49-F238E27FC236}">
                  <a16:creationId xmlns:a16="http://schemas.microsoft.com/office/drawing/2014/main" id="{FBBF3205-7EE3-4E90-A93B-DBDDA5889380}"/>
                </a:ext>
              </a:extLst>
            </p:cNvPr>
            <p:cNvSpPr/>
            <p:nvPr/>
          </p:nvSpPr>
          <p:spPr>
            <a:xfrm>
              <a:off x="6093182" y="63468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3" name="Forme libre : forme 3132">
              <a:extLst>
                <a:ext uri="{FF2B5EF4-FFF2-40B4-BE49-F238E27FC236}">
                  <a16:creationId xmlns:a16="http://schemas.microsoft.com/office/drawing/2014/main" id="{4901878B-18B0-4216-9C82-C9CA2B3DB17F}"/>
                </a:ext>
              </a:extLst>
            </p:cNvPr>
            <p:cNvSpPr/>
            <p:nvPr/>
          </p:nvSpPr>
          <p:spPr>
            <a:xfrm>
              <a:off x="5791144" y="5579340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4" name="Forme libre : forme 3133">
              <a:extLst>
                <a:ext uri="{FF2B5EF4-FFF2-40B4-BE49-F238E27FC236}">
                  <a16:creationId xmlns:a16="http://schemas.microsoft.com/office/drawing/2014/main" id="{F3E5916E-1C01-4DE3-A41A-3E6E75969BFE}"/>
                </a:ext>
              </a:extLst>
            </p:cNvPr>
            <p:cNvSpPr/>
            <p:nvPr/>
          </p:nvSpPr>
          <p:spPr>
            <a:xfrm>
              <a:off x="5791144" y="55777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5" name="Forme libre : forme 3134">
              <a:extLst>
                <a:ext uri="{FF2B5EF4-FFF2-40B4-BE49-F238E27FC236}">
                  <a16:creationId xmlns:a16="http://schemas.microsoft.com/office/drawing/2014/main" id="{2BDDCFBC-85AD-4FA8-83DB-6AD2AF45BFF9}"/>
                </a:ext>
              </a:extLst>
            </p:cNvPr>
            <p:cNvSpPr/>
            <p:nvPr/>
          </p:nvSpPr>
          <p:spPr>
            <a:xfrm>
              <a:off x="6215007" y="619322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6" name="Forme libre : forme 3135">
              <a:extLst>
                <a:ext uri="{FF2B5EF4-FFF2-40B4-BE49-F238E27FC236}">
                  <a16:creationId xmlns:a16="http://schemas.microsoft.com/office/drawing/2014/main" id="{AA66D196-8E22-46A4-98A9-705F0EFD5697}"/>
                </a:ext>
              </a:extLst>
            </p:cNvPr>
            <p:cNvSpPr/>
            <p:nvPr/>
          </p:nvSpPr>
          <p:spPr>
            <a:xfrm>
              <a:off x="6215007" y="619151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7" name="Forme libre : forme 3136">
              <a:extLst>
                <a:ext uri="{FF2B5EF4-FFF2-40B4-BE49-F238E27FC236}">
                  <a16:creationId xmlns:a16="http://schemas.microsoft.com/office/drawing/2014/main" id="{8EA922DD-A2E3-484C-9524-FAE25144B3AA}"/>
                </a:ext>
              </a:extLst>
            </p:cNvPr>
            <p:cNvSpPr/>
            <p:nvPr/>
          </p:nvSpPr>
          <p:spPr>
            <a:xfrm>
              <a:off x="11270687" y="462626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8" name="Forme libre : forme 3137">
              <a:extLst>
                <a:ext uri="{FF2B5EF4-FFF2-40B4-BE49-F238E27FC236}">
                  <a16:creationId xmlns:a16="http://schemas.microsoft.com/office/drawing/2014/main" id="{E42E3283-A2B0-4B31-9B51-C205D39CEC87}"/>
                </a:ext>
              </a:extLst>
            </p:cNvPr>
            <p:cNvSpPr/>
            <p:nvPr/>
          </p:nvSpPr>
          <p:spPr>
            <a:xfrm>
              <a:off x="11270687" y="46245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9" name="Forme libre : forme 3138">
              <a:extLst>
                <a:ext uri="{FF2B5EF4-FFF2-40B4-BE49-F238E27FC236}">
                  <a16:creationId xmlns:a16="http://schemas.microsoft.com/office/drawing/2014/main" id="{121621C4-C878-4F09-B627-67F1963ED96B}"/>
                </a:ext>
              </a:extLst>
            </p:cNvPr>
            <p:cNvSpPr/>
            <p:nvPr/>
          </p:nvSpPr>
          <p:spPr>
            <a:xfrm>
              <a:off x="10819773" y="5034415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0" name="Forme libre : forme 3139">
              <a:extLst>
                <a:ext uri="{FF2B5EF4-FFF2-40B4-BE49-F238E27FC236}">
                  <a16:creationId xmlns:a16="http://schemas.microsoft.com/office/drawing/2014/main" id="{5802EEC3-A446-4C45-86F6-B029BADCFACC}"/>
                </a:ext>
              </a:extLst>
            </p:cNvPr>
            <p:cNvSpPr/>
            <p:nvPr/>
          </p:nvSpPr>
          <p:spPr>
            <a:xfrm>
              <a:off x="10819773" y="503279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1" name="Forme libre : forme 3140">
              <a:extLst>
                <a:ext uri="{FF2B5EF4-FFF2-40B4-BE49-F238E27FC236}">
                  <a16:creationId xmlns:a16="http://schemas.microsoft.com/office/drawing/2014/main" id="{112FD158-23D7-41A5-8E47-ED687DBB9C05}"/>
                </a:ext>
              </a:extLst>
            </p:cNvPr>
            <p:cNvSpPr/>
            <p:nvPr/>
          </p:nvSpPr>
          <p:spPr>
            <a:xfrm>
              <a:off x="10589935" y="447739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2" name="Forme libre : forme 3141">
              <a:extLst>
                <a:ext uri="{FF2B5EF4-FFF2-40B4-BE49-F238E27FC236}">
                  <a16:creationId xmlns:a16="http://schemas.microsoft.com/office/drawing/2014/main" id="{A3C6D65F-82C5-4ED2-B9A1-90D146CD0B5D}"/>
                </a:ext>
              </a:extLst>
            </p:cNvPr>
            <p:cNvSpPr/>
            <p:nvPr/>
          </p:nvSpPr>
          <p:spPr>
            <a:xfrm>
              <a:off x="10589935" y="447567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3" name="Forme libre : forme 3142">
              <a:extLst>
                <a:ext uri="{FF2B5EF4-FFF2-40B4-BE49-F238E27FC236}">
                  <a16:creationId xmlns:a16="http://schemas.microsoft.com/office/drawing/2014/main" id="{43005AEC-7D0F-4F17-9EC9-DD93DA819E94}"/>
                </a:ext>
              </a:extLst>
            </p:cNvPr>
            <p:cNvSpPr/>
            <p:nvPr/>
          </p:nvSpPr>
          <p:spPr>
            <a:xfrm>
              <a:off x="9288820" y="578250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4" name="Forme libre : forme 3143">
              <a:extLst>
                <a:ext uri="{FF2B5EF4-FFF2-40B4-BE49-F238E27FC236}">
                  <a16:creationId xmlns:a16="http://schemas.microsoft.com/office/drawing/2014/main" id="{06BA6AB4-49F9-40BC-98B0-25A962F7C338}"/>
                </a:ext>
              </a:extLst>
            </p:cNvPr>
            <p:cNvSpPr/>
            <p:nvPr/>
          </p:nvSpPr>
          <p:spPr>
            <a:xfrm>
              <a:off x="9288820" y="57807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5" name="Forme libre : forme 3144">
              <a:extLst>
                <a:ext uri="{FF2B5EF4-FFF2-40B4-BE49-F238E27FC236}">
                  <a16:creationId xmlns:a16="http://schemas.microsoft.com/office/drawing/2014/main" id="{8E687270-2878-4D4D-A620-85DA51AE97ED}"/>
                </a:ext>
              </a:extLst>
            </p:cNvPr>
            <p:cNvSpPr/>
            <p:nvPr/>
          </p:nvSpPr>
          <p:spPr>
            <a:xfrm>
              <a:off x="3375319" y="564468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6" name="Forme libre : forme 3145">
              <a:extLst>
                <a:ext uri="{FF2B5EF4-FFF2-40B4-BE49-F238E27FC236}">
                  <a16:creationId xmlns:a16="http://schemas.microsoft.com/office/drawing/2014/main" id="{D0C6665C-0E2E-48BD-A690-360AA6914AAC}"/>
                </a:ext>
              </a:extLst>
            </p:cNvPr>
            <p:cNvSpPr/>
            <p:nvPr/>
          </p:nvSpPr>
          <p:spPr>
            <a:xfrm>
              <a:off x="3375319" y="564296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7" name="Forme libre : forme 3146">
              <a:extLst>
                <a:ext uri="{FF2B5EF4-FFF2-40B4-BE49-F238E27FC236}">
                  <a16:creationId xmlns:a16="http://schemas.microsoft.com/office/drawing/2014/main" id="{E17B550B-CEDF-4421-B31B-49EFE9E24D9A}"/>
                </a:ext>
              </a:extLst>
            </p:cNvPr>
            <p:cNvSpPr/>
            <p:nvPr/>
          </p:nvSpPr>
          <p:spPr>
            <a:xfrm>
              <a:off x="3803944" y="4988504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8" name="Forme libre : forme 3147">
              <a:extLst>
                <a:ext uri="{FF2B5EF4-FFF2-40B4-BE49-F238E27FC236}">
                  <a16:creationId xmlns:a16="http://schemas.microsoft.com/office/drawing/2014/main" id="{277AE8C4-A576-4315-8721-95F98AFB9200}"/>
                </a:ext>
              </a:extLst>
            </p:cNvPr>
            <p:cNvSpPr/>
            <p:nvPr/>
          </p:nvSpPr>
          <p:spPr>
            <a:xfrm>
              <a:off x="3803944" y="498688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9" name="Forme libre : forme 3148">
              <a:extLst>
                <a:ext uri="{FF2B5EF4-FFF2-40B4-BE49-F238E27FC236}">
                  <a16:creationId xmlns:a16="http://schemas.microsoft.com/office/drawing/2014/main" id="{62917F0F-4EE8-4A05-B138-8B9F17A89B54}"/>
                </a:ext>
              </a:extLst>
            </p:cNvPr>
            <p:cNvSpPr/>
            <p:nvPr/>
          </p:nvSpPr>
          <p:spPr>
            <a:xfrm>
              <a:off x="10004242" y="5476279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0" name="Forme libre : forme 3149">
              <a:extLst>
                <a:ext uri="{FF2B5EF4-FFF2-40B4-BE49-F238E27FC236}">
                  <a16:creationId xmlns:a16="http://schemas.microsoft.com/office/drawing/2014/main" id="{E47CE880-ECF9-49E7-A847-D393E79E0385}"/>
                </a:ext>
              </a:extLst>
            </p:cNvPr>
            <p:cNvSpPr/>
            <p:nvPr/>
          </p:nvSpPr>
          <p:spPr>
            <a:xfrm>
              <a:off x="10004242" y="547456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1" name="Forme libre : forme 3150">
              <a:extLst>
                <a:ext uri="{FF2B5EF4-FFF2-40B4-BE49-F238E27FC236}">
                  <a16:creationId xmlns:a16="http://schemas.microsoft.com/office/drawing/2014/main" id="{EC503964-E689-447B-BD91-02E58EC3A70E}"/>
                </a:ext>
              </a:extLst>
            </p:cNvPr>
            <p:cNvSpPr/>
            <p:nvPr/>
          </p:nvSpPr>
          <p:spPr>
            <a:xfrm>
              <a:off x="5821148" y="540331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2" name="Forme libre : forme 3151">
              <a:extLst>
                <a:ext uri="{FF2B5EF4-FFF2-40B4-BE49-F238E27FC236}">
                  <a16:creationId xmlns:a16="http://schemas.microsoft.com/office/drawing/2014/main" id="{68578967-FCEE-49A4-A1D9-B79C9F01D465}"/>
                </a:ext>
              </a:extLst>
            </p:cNvPr>
            <p:cNvSpPr/>
            <p:nvPr/>
          </p:nvSpPr>
          <p:spPr>
            <a:xfrm>
              <a:off x="5821148" y="540160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3" name="Forme libre : forme 3152">
              <a:extLst>
                <a:ext uri="{FF2B5EF4-FFF2-40B4-BE49-F238E27FC236}">
                  <a16:creationId xmlns:a16="http://schemas.microsoft.com/office/drawing/2014/main" id="{F508317D-0955-4E58-8B73-3A054E1E6A25}"/>
                </a:ext>
              </a:extLst>
            </p:cNvPr>
            <p:cNvSpPr/>
            <p:nvPr/>
          </p:nvSpPr>
          <p:spPr>
            <a:xfrm>
              <a:off x="6992723" y="522662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4" name="Forme libre : forme 3153">
              <a:extLst>
                <a:ext uri="{FF2B5EF4-FFF2-40B4-BE49-F238E27FC236}">
                  <a16:creationId xmlns:a16="http://schemas.microsoft.com/office/drawing/2014/main" id="{C90A7364-B167-4FA5-A9DB-0DA33989648A}"/>
                </a:ext>
              </a:extLst>
            </p:cNvPr>
            <p:cNvSpPr/>
            <p:nvPr/>
          </p:nvSpPr>
          <p:spPr>
            <a:xfrm>
              <a:off x="6992723" y="522491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5" name="Forme libre : forme 3154">
              <a:extLst>
                <a:ext uri="{FF2B5EF4-FFF2-40B4-BE49-F238E27FC236}">
                  <a16:creationId xmlns:a16="http://schemas.microsoft.com/office/drawing/2014/main" id="{E1D3C7B2-EEE6-470C-9B6C-B3C1B40164CD}"/>
                </a:ext>
              </a:extLst>
            </p:cNvPr>
            <p:cNvSpPr/>
            <p:nvPr/>
          </p:nvSpPr>
          <p:spPr>
            <a:xfrm>
              <a:off x="5837626" y="543837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6" name="Forme libre : forme 3155">
              <a:extLst>
                <a:ext uri="{FF2B5EF4-FFF2-40B4-BE49-F238E27FC236}">
                  <a16:creationId xmlns:a16="http://schemas.microsoft.com/office/drawing/2014/main" id="{4C669785-99C3-42C6-86B4-4CD97D34FDAD}"/>
                </a:ext>
              </a:extLst>
            </p:cNvPr>
            <p:cNvSpPr/>
            <p:nvPr/>
          </p:nvSpPr>
          <p:spPr>
            <a:xfrm>
              <a:off x="5837626" y="54366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7" name="Forme libre : forme 3156">
              <a:extLst>
                <a:ext uri="{FF2B5EF4-FFF2-40B4-BE49-F238E27FC236}">
                  <a16:creationId xmlns:a16="http://schemas.microsoft.com/office/drawing/2014/main" id="{0EF538B5-767D-49D9-BC89-E303A9E6CBB6}"/>
                </a:ext>
              </a:extLst>
            </p:cNvPr>
            <p:cNvSpPr/>
            <p:nvPr/>
          </p:nvSpPr>
          <p:spPr>
            <a:xfrm>
              <a:off x="7555365" y="589033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8" name="Forme libre : forme 3157">
              <a:extLst>
                <a:ext uri="{FF2B5EF4-FFF2-40B4-BE49-F238E27FC236}">
                  <a16:creationId xmlns:a16="http://schemas.microsoft.com/office/drawing/2014/main" id="{84CE282C-842D-4457-87A0-BEB04142030C}"/>
                </a:ext>
              </a:extLst>
            </p:cNvPr>
            <p:cNvSpPr/>
            <p:nvPr/>
          </p:nvSpPr>
          <p:spPr>
            <a:xfrm>
              <a:off x="7555365" y="58886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9" name="Forme libre : forme 3158">
              <a:extLst>
                <a:ext uri="{FF2B5EF4-FFF2-40B4-BE49-F238E27FC236}">
                  <a16:creationId xmlns:a16="http://schemas.microsoft.com/office/drawing/2014/main" id="{5706909A-182D-4541-9996-282C7E3D3DC5}"/>
                </a:ext>
              </a:extLst>
            </p:cNvPr>
            <p:cNvSpPr/>
            <p:nvPr/>
          </p:nvSpPr>
          <p:spPr>
            <a:xfrm>
              <a:off x="5914207" y="5008316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0" name="Forme libre : forme 3159">
              <a:extLst>
                <a:ext uri="{FF2B5EF4-FFF2-40B4-BE49-F238E27FC236}">
                  <a16:creationId xmlns:a16="http://schemas.microsoft.com/office/drawing/2014/main" id="{A77D98E4-DA4F-4EE8-90A9-0C9F124C07D9}"/>
                </a:ext>
              </a:extLst>
            </p:cNvPr>
            <p:cNvSpPr/>
            <p:nvPr/>
          </p:nvSpPr>
          <p:spPr>
            <a:xfrm>
              <a:off x="5914207" y="5006602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1" name="Forme libre : forme 3160">
              <a:extLst>
                <a:ext uri="{FF2B5EF4-FFF2-40B4-BE49-F238E27FC236}">
                  <a16:creationId xmlns:a16="http://schemas.microsoft.com/office/drawing/2014/main" id="{B330E705-1083-4CA2-B87A-DBEE3F6E9DC2}"/>
                </a:ext>
              </a:extLst>
            </p:cNvPr>
            <p:cNvSpPr/>
            <p:nvPr/>
          </p:nvSpPr>
          <p:spPr>
            <a:xfrm>
              <a:off x="5721326" y="5509236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2" name="Forme libre : forme 3161">
              <a:extLst>
                <a:ext uri="{FF2B5EF4-FFF2-40B4-BE49-F238E27FC236}">
                  <a16:creationId xmlns:a16="http://schemas.microsoft.com/office/drawing/2014/main" id="{C526A2D5-65A7-49AF-B1F9-47E66B8A92B1}"/>
                </a:ext>
              </a:extLst>
            </p:cNvPr>
            <p:cNvSpPr/>
            <p:nvPr/>
          </p:nvSpPr>
          <p:spPr>
            <a:xfrm>
              <a:off x="5721326" y="550752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3" name="Forme libre : forme 3162">
              <a:extLst>
                <a:ext uri="{FF2B5EF4-FFF2-40B4-BE49-F238E27FC236}">
                  <a16:creationId xmlns:a16="http://schemas.microsoft.com/office/drawing/2014/main" id="{F7C0C31D-3228-496E-8BA5-FB02C5F1ACB3}"/>
                </a:ext>
              </a:extLst>
            </p:cNvPr>
            <p:cNvSpPr/>
            <p:nvPr/>
          </p:nvSpPr>
          <p:spPr>
            <a:xfrm>
              <a:off x="5816672" y="4865251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4" name="Forme libre : forme 3163">
              <a:extLst>
                <a:ext uri="{FF2B5EF4-FFF2-40B4-BE49-F238E27FC236}">
                  <a16:creationId xmlns:a16="http://schemas.microsoft.com/office/drawing/2014/main" id="{6BBB3DF6-B2F8-4FD5-ADD9-DB91511107F2}"/>
                </a:ext>
              </a:extLst>
            </p:cNvPr>
            <p:cNvSpPr/>
            <p:nvPr/>
          </p:nvSpPr>
          <p:spPr>
            <a:xfrm>
              <a:off x="5816672" y="486353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5" name="Forme libre : forme 3164">
              <a:extLst>
                <a:ext uri="{FF2B5EF4-FFF2-40B4-BE49-F238E27FC236}">
                  <a16:creationId xmlns:a16="http://schemas.microsoft.com/office/drawing/2014/main" id="{CEF0D66C-25B8-4E8A-AAB0-821C9B5473AC}"/>
                </a:ext>
              </a:extLst>
            </p:cNvPr>
            <p:cNvSpPr/>
            <p:nvPr/>
          </p:nvSpPr>
          <p:spPr>
            <a:xfrm>
              <a:off x="5844008" y="4708660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6" name="Forme libre : forme 3165">
              <a:extLst>
                <a:ext uri="{FF2B5EF4-FFF2-40B4-BE49-F238E27FC236}">
                  <a16:creationId xmlns:a16="http://schemas.microsoft.com/office/drawing/2014/main" id="{E4D4FF06-41BF-4EA1-973C-0247EFA18728}"/>
                </a:ext>
              </a:extLst>
            </p:cNvPr>
            <p:cNvSpPr/>
            <p:nvPr/>
          </p:nvSpPr>
          <p:spPr>
            <a:xfrm>
              <a:off x="5844008" y="470694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7" name="Forme libre : forme 3166">
              <a:extLst>
                <a:ext uri="{FF2B5EF4-FFF2-40B4-BE49-F238E27FC236}">
                  <a16:creationId xmlns:a16="http://schemas.microsoft.com/office/drawing/2014/main" id="{EEA1FC19-F388-497C-9AE6-DEBB9DDBB886}"/>
                </a:ext>
              </a:extLst>
            </p:cNvPr>
            <p:cNvSpPr/>
            <p:nvPr/>
          </p:nvSpPr>
          <p:spPr>
            <a:xfrm>
              <a:off x="7384867" y="4757999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8" name="Forme libre : forme 3167">
              <a:extLst>
                <a:ext uri="{FF2B5EF4-FFF2-40B4-BE49-F238E27FC236}">
                  <a16:creationId xmlns:a16="http://schemas.microsoft.com/office/drawing/2014/main" id="{A6BC2C44-7F5F-4848-9FBD-4D2B63258186}"/>
                </a:ext>
              </a:extLst>
            </p:cNvPr>
            <p:cNvSpPr/>
            <p:nvPr/>
          </p:nvSpPr>
          <p:spPr>
            <a:xfrm>
              <a:off x="7384867" y="4756285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9" name="Forme libre : forme 3168">
              <a:extLst>
                <a:ext uri="{FF2B5EF4-FFF2-40B4-BE49-F238E27FC236}">
                  <a16:creationId xmlns:a16="http://schemas.microsoft.com/office/drawing/2014/main" id="{467D4724-6087-46A9-88A0-7DF6BC22D0EF}"/>
                </a:ext>
              </a:extLst>
            </p:cNvPr>
            <p:cNvSpPr/>
            <p:nvPr/>
          </p:nvSpPr>
          <p:spPr>
            <a:xfrm>
              <a:off x="6318734" y="5616869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0" name="Forme libre : forme 3169">
              <a:extLst>
                <a:ext uri="{FF2B5EF4-FFF2-40B4-BE49-F238E27FC236}">
                  <a16:creationId xmlns:a16="http://schemas.microsoft.com/office/drawing/2014/main" id="{A673131C-FC94-4A03-8DB4-C14DD72F3945}"/>
                </a:ext>
              </a:extLst>
            </p:cNvPr>
            <p:cNvSpPr/>
            <p:nvPr/>
          </p:nvSpPr>
          <p:spPr>
            <a:xfrm>
              <a:off x="6318734" y="561515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1" name="Forme libre : forme 3170">
              <a:extLst>
                <a:ext uri="{FF2B5EF4-FFF2-40B4-BE49-F238E27FC236}">
                  <a16:creationId xmlns:a16="http://schemas.microsoft.com/office/drawing/2014/main" id="{E7B2712D-C6A4-49D3-B304-92B1FE688F26}"/>
                </a:ext>
              </a:extLst>
            </p:cNvPr>
            <p:cNvSpPr/>
            <p:nvPr/>
          </p:nvSpPr>
          <p:spPr>
            <a:xfrm>
              <a:off x="7428206" y="5855565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2" name="Forme libre : forme 3171">
              <a:extLst>
                <a:ext uri="{FF2B5EF4-FFF2-40B4-BE49-F238E27FC236}">
                  <a16:creationId xmlns:a16="http://schemas.microsoft.com/office/drawing/2014/main" id="{E3F3D9B0-6B31-408C-AD70-5A3208A55A71}"/>
                </a:ext>
              </a:extLst>
            </p:cNvPr>
            <p:cNvSpPr/>
            <p:nvPr/>
          </p:nvSpPr>
          <p:spPr>
            <a:xfrm>
              <a:off x="7428206" y="585394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3" name="Forme libre : forme 3172">
              <a:extLst>
                <a:ext uri="{FF2B5EF4-FFF2-40B4-BE49-F238E27FC236}">
                  <a16:creationId xmlns:a16="http://schemas.microsoft.com/office/drawing/2014/main" id="{26CC2D46-16BD-48A0-B1E1-1E3848B60C51}"/>
                </a:ext>
              </a:extLst>
            </p:cNvPr>
            <p:cNvSpPr/>
            <p:nvPr/>
          </p:nvSpPr>
          <p:spPr>
            <a:xfrm>
              <a:off x="7587464" y="5818036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4" name="Forme libre : forme 3173">
              <a:extLst>
                <a:ext uri="{FF2B5EF4-FFF2-40B4-BE49-F238E27FC236}">
                  <a16:creationId xmlns:a16="http://schemas.microsoft.com/office/drawing/2014/main" id="{BE83EF38-C938-4F71-B43D-EA947A3D4042}"/>
                </a:ext>
              </a:extLst>
            </p:cNvPr>
            <p:cNvSpPr/>
            <p:nvPr/>
          </p:nvSpPr>
          <p:spPr>
            <a:xfrm>
              <a:off x="7587464" y="581641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5" name="Forme libre : forme 3174">
              <a:extLst>
                <a:ext uri="{FF2B5EF4-FFF2-40B4-BE49-F238E27FC236}">
                  <a16:creationId xmlns:a16="http://schemas.microsoft.com/office/drawing/2014/main" id="{1926D466-7051-4887-9589-ABC69F1C5FC0}"/>
                </a:ext>
              </a:extLst>
            </p:cNvPr>
            <p:cNvSpPr/>
            <p:nvPr/>
          </p:nvSpPr>
          <p:spPr>
            <a:xfrm>
              <a:off x="8543393" y="682168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6" name="Forme libre : forme 3175">
              <a:extLst>
                <a:ext uri="{FF2B5EF4-FFF2-40B4-BE49-F238E27FC236}">
                  <a16:creationId xmlns:a16="http://schemas.microsoft.com/office/drawing/2014/main" id="{7623F9EE-D805-49F7-9E01-6C01CC47537E}"/>
                </a:ext>
              </a:extLst>
            </p:cNvPr>
            <p:cNvSpPr/>
            <p:nvPr/>
          </p:nvSpPr>
          <p:spPr>
            <a:xfrm>
              <a:off x="8543393" y="68199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7" name="Forme libre : forme 3176">
              <a:extLst>
                <a:ext uri="{FF2B5EF4-FFF2-40B4-BE49-F238E27FC236}">
                  <a16:creationId xmlns:a16="http://schemas.microsoft.com/office/drawing/2014/main" id="{F572A26E-D27C-4B0E-9C4A-837B7FC0B44F}"/>
                </a:ext>
              </a:extLst>
            </p:cNvPr>
            <p:cNvSpPr/>
            <p:nvPr/>
          </p:nvSpPr>
          <p:spPr>
            <a:xfrm>
              <a:off x="5558639" y="4425958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8" name="Forme libre : forme 3177">
              <a:extLst>
                <a:ext uri="{FF2B5EF4-FFF2-40B4-BE49-F238E27FC236}">
                  <a16:creationId xmlns:a16="http://schemas.microsoft.com/office/drawing/2014/main" id="{F1B4D7A2-4F46-4E2D-AB2D-C3CFE5F41A15}"/>
                </a:ext>
              </a:extLst>
            </p:cNvPr>
            <p:cNvSpPr/>
            <p:nvPr/>
          </p:nvSpPr>
          <p:spPr>
            <a:xfrm>
              <a:off x="5558639" y="4424243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9" name="Forme libre : forme 3178">
              <a:extLst>
                <a:ext uri="{FF2B5EF4-FFF2-40B4-BE49-F238E27FC236}">
                  <a16:creationId xmlns:a16="http://schemas.microsoft.com/office/drawing/2014/main" id="{0B3968FF-7279-4E12-992D-58460F493A7E}"/>
                </a:ext>
              </a:extLst>
            </p:cNvPr>
            <p:cNvSpPr/>
            <p:nvPr/>
          </p:nvSpPr>
          <p:spPr>
            <a:xfrm>
              <a:off x="8314031" y="7056001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0" name="Forme libre : forme 3179">
              <a:extLst>
                <a:ext uri="{FF2B5EF4-FFF2-40B4-BE49-F238E27FC236}">
                  <a16:creationId xmlns:a16="http://schemas.microsoft.com/office/drawing/2014/main" id="{3DDC9D72-796D-4695-A5CA-71BDB5BD9257}"/>
                </a:ext>
              </a:extLst>
            </p:cNvPr>
            <p:cNvSpPr/>
            <p:nvPr/>
          </p:nvSpPr>
          <p:spPr>
            <a:xfrm>
              <a:off x="8314031" y="705428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1" name="Forme libre : forme 3180">
              <a:extLst>
                <a:ext uri="{FF2B5EF4-FFF2-40B4-BE49-F238E27FC236}">
                  <a16:creationId xmlns:a16="http://schemas.microsoft.com/office/drawing/2014/main" id="{633DA274-BF9A-4904-8BA8-6E3A3887544F}"/>
                </a:ext>
              </a:extLst>
            </p:cNvPr>
            <p:cNvSpPr/>
            <p:nvPr/>
          </p:nvSpPr>
          <p:spPr>
            <a:xfrm>
              <a:off x="7461639" y="5894903"/>
              <a:ext cx="19050" cy="19050"/>
            </a:xfrm>
            <a:custGeom>
              <a:avLst/>
              <a:gdLst>
                <a:gd name="connsiteX0" fmla="*/ 10978 w 19050"/>
                <a:gd name="connsiteY0" fmla="*/ 17073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3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7073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2" name="Forme libre : forme 3181">
              <a:extLst>
                <a:ext uri="{FF2B5EF4-FFF2-40B4-BE49-F238E27FC236}">
                  <a16:creationId xmlns:a16="http://schemas.microsoft.com/office/drawing/2014/main" id="{0126D59E-9B0E-43A0-9464-92219CE1A710}"/>
                </a:ext>
              </a:extLst>
            </p:cNvPr>
            <p:cNvSpPr/>
            <p:nvPr/>
          </p:nvSpPr>
          <p:spPr>
            <a:xfrm>
              <a:off x="7461639" y="589328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3" name="Forme libre : forme 3182">
              <a:extLst>
                <a:ext uri="{FF2B5EF4-FFF2-40B4-BE49-F238E27FC236}">
                  <a16:creationId xmlns:a16="http://schemas.microsoft.com/office/drawing/2014/main" id="{CFFCDE79-C3C2-49C5-BB90-D3DFB83A8BDF}"/>
                </a:ext>
              </a:extLst>
            </p:cNvPr>
            <p:cNvSpPr/>
            <p:nvPr/>
          </p:nvSpPr>
          <p:spPr>
            <a:xfrm>
              <a:off x="5913255" y="4807434"/>
              <a:ext cx="19050" cy="19050"/>
            </a:xfrm>
            <a:custGeom>
              <a:avLst/>
              <a:gdLst>
                <a:gd name="connsiteX0" fmla="*/ 11073 w 19050"/>
                <a:gd name="connsiteY0" fmla="*/ 17074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7074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4" name="Forme libre : forme 3183">
              <a:extLst>
                <a:ext uri="{FF2B5EF4-FFF2-40B4-BE49-F238E27FC236}">
                  <a16:creationId xmlns:a16="http://schemas.microsoft.com/office/drawing/2014/main" id="{13E4A27F-1356-402B-956B-C7023FFDF93C}"/>
                </a:ext>
              </a:extLst>
            </p:cNvPr>
            <p:cNvSpPr/>
            <p:nvPr/>
          </p:nvSpPr>
          <p:spPr>
            <a:xfrm>
              <a:off x="5913255" y="480572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7073 h 19050"/>
                <a:gd name="connsiteX2" fmla="*/ 5072 w 19050"/>
                <a:gd name="connsiteY2" fmla="*/ 17073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7073"/>
                  </a:lnTo>
                  <a:lnTo>
                    <a:pt x="5072" y="17073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5" name="Forme libre : forme 3184">
              <a:extLst>
                <a:ext uri="{FF2B5EF4-FFF2-40B4-BE49-F238E27FC236}">
                  <a16:creationId xmlns:a16="http://schemas.microsoft.com/office/drawing/2014/main" id="{B3C1A694-6DD8-458D-AE67-4E28279E6B16}"/>
                </a:ext>
              </a:extLst>
            </p:cNvPr>
            <p:cNvSpPr/>
            <p:nvPr/>
          </p:nvSpPr>
          <p:spPr>
            <a:xfrm>
              <a:off x="6864993" y="3776924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6" name="Forme libre : forme 3185">
              <a:extLst>
                <a:ext uri="{FF2B5EF4-FFF2-40B4-BE49-F238E27FC236}">
                  <a16:creationId xmlns:a16="http://schemas.microsoft.com/office/drawing/2014/main" id="{DF3C64DB-2499-419F-8881-A4D56EBD038B}"/>
                </a:ext>
              </a:extLst>
            </p:cNvPr>
            <p:cNvSpPr/>
            <p:nvPr/>
          </p:nvSpPr>
          <p:spPr>
            <a:xfrm>
              <a:off x="6864993" y="377521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7" name="Forme libre : forme 3186">
              <a:extLst>
                <a:ext uri="{FF2B5EF4-FFF2-40B4-BE49-F238E27FC236}">
                  <a16:creationId xmlns:a16="http://schemas.microsoft.com/office/drawing/2014/main" id="{1BB81210-D34D-489E-B761-8BFA68182565}"/>
                </a:ext>
              </a:extLst>
            </p:cNvPr>
            <p:cNvSpPr/>
            <p:nvPr/>
          </p:nvSpPr>
          <p:spPr>
            <a:xfrm>
              <a:off x="8424902" y="697313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8" name="Forme libre : forme 3187">
              <a:extLst>
                <a:ext uri="{FF2B5EF4-FFF2-40B4-BE49-F238E27FC236}">
                  <a16:creationId xmlns:a16="http://schemas.microsoft.com/office/drawing/2014/main" id="{4D83E4C2-CB4F-4407-9441-4A8B14C126FC}"/>
                </a:ext>
              </a:extLst>
            </p:cNvPr>
            <p:cNvSpPr/>
            <p:nvPr/>
          </p:nvSpPr>
          <p:spPr>
            <a:xfrm>
              <a:off x="8424902" y="697141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9" name="Forme libre : forme 3188">
              <a:extLst>
                <a:ext uri="{FF2B5EF4-FFF2-40B4-BE49-F238E27FC236}">
                  <a16:creationId xmlns:a16="http://schemas.microsoft.com/office/drawing/2014/main" id="{2C402CEA-9626-4F2E-90DB-0D368F995017}"/>
                </a:ext>
              </a:extLst>
            </p:cNvPr>
            <p:cNvSpPr/>
            <p:nvPr/>
          </p:nvSpPr>
          <p:spPr>
            <a:xfrm>
              <a:off x="4462312" y="611997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0" name="Forme libre : forme 3189">
              <a:extLst>
                <a:ext uri="{FF2B5EF4-FFF2-40B4-BE49-F238E27FC236}">
                  <a16:creationId xmlns:a16="http://schemas.microsoft.com/office/drawing/2014/main" id="{C50D52A5-2E1D-4F6B-B3A9-C791F92E534F}"/>
                </a:ext>
              </a:extLst>
            </p:cNvPr>
            <p:cNvSpPr/>
            <p:nvPr/>
          </p:nvSpPr>
          <p:spPr>
            <a:xfrm>
              <a:off x="4462312" y="611826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1" name="Forme libre : forme 3190">
              <a:extLst>
                <a:ext uri="{FF2B5EF4-FFF2-40B4-BE49-F238E27FC236}">
                  <a16:creationId xmlns:a16="http://schemas.microsoft.com/office/drawing/2014/main" id="{91689788-404D-44A3-91DC-538CE47573C6}"/>
                </a:ext>
              </a:extLst>
            </p:cNvPr>
            <p:cNvSpPr/>
            <p:nvPr/>
          </p:nvSpPr>
          <p:spPr>
            <a:xfrm>
              <a:off x="6182908" y="605568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2" name="Forme libre : forme 3191">
              <a:extLst>
                <a:ext uri="{FF2B5EF4-FFF2-40B4-BE49-F238E27FC236}">
                  <a16:creationId xmlns:a16="http://schemas.microsoft.com/office/drawing/2014/main" id="{6E8CF30F-BC46-4670-A141-CEA5050519FD}"/>
                </a:ext>
              </a:extLst>
            </p:cNvPr>
            <p:cNvSpPr/>
            <p:nvPr/>
          </p:nvSpPr>
          <p:spPr>
            <a:xfrm>
              <a:off x="6182908" y="605397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3" name="Forme libre : forme 3192">
              <a:extLst>
                <a:ext uri="{FF2B5EF4-FFF2-40B4-BE49-F238E27FC236}">
                  <a16:creationId xmlns:a16="http://schemas.microsoft.com/office/drawing/2014/main" id="{A065640D-1D6D-4D52-AA9E-A7B2F00A608D}"/>
                </a:ext>
              </a:extLst>
            </p:cNvPr>
            <p:cNvSpPr/>
            <p:nvPr/>
          </p:nvSpPr>
          <p:spPr>
            <a:xfrm>
              <a:off x="6672874" y="583194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4" name="Forme libre : forme 3193">
              <a:extLst>
                <a:ext uri="{FF2B5EF4-FFF2-40B4-BE49-F238E27FC236}">
                  <a16:creationId xmlns:a16="http://schemas.microsoft.com/office/drawing/2014/main" id="{0C133BCE-606B-4BBF-BF41-44E4EFC86C2D}"/>
                </a:ext>
              </a:extLst>
            </p:cNvPr>
            <p:cNvSpPr/>
            <p:nvPr/>
          </p:nvSpPr>
          <p:spPr>
            <a:xfrm>
              <a:off x="6672874" y="583022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5" name="Forme libre : forme 3194">
              <a:extLst>
                <a:ext uri="{FF2B5EF4-FFF2-40B4-BE49-F238E27FC236}">
                  <a16:creationId xmlns:a16="http://schemas.microsoft.com/office/drawing/2014/main" id="{21EC745C-5A7F-4666-915E-D9AAA235FDCF}"/>
                </a:ext>
              </a:extLst>
            </p:cNvPr>
            <p:cNvSpPr/>
            <p:nvPr/>
          </p:nvSpPr>
          <p:spPr>
            <a:xfrm>
              <a:off x="8227258" y="68575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6" name="Forme libre : forme 3195">
              <a:extLst>
                <a:ext uri="{FF2B5EF4-FFF2-40B4-BE49-F238E27FC236}">
                  <a16:creationId xmlns:a16="http://schemas.microsoft.com/office/drawing/2014/main" id="{A616EC72-31E5-4E87-80AB-CADA37E6A4B0}"/>
                </a:ext>
              </a:extLst>
            </p:cNvPr>
            <p:cNvSpPr/>
            <p:nvPr/>
          </p:nvSpPr>
          <p:spPr>
            <a:xfrm>
              <a:off x="8227258" y="68558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7" name="Forme libre : forme 3196">
              <a:extLst>
                <a:ext uri="{FF2B5EF4-FFF2-40B4-BE49-F238E27FC236}">
                  <a16:creationId xmlns:a16="http://schemas.microsoft.com/office/drawing/2014/main" id="{FA9000E4-13E6-4FAD-AC9F-58ADF9AAC83D}"/>
                </a:ext>
              </a:extLst>
            </p:cNvPr>
            <p:cNvSpPr/>
            <p:nvPr/>
          </p:nvSpPr>
          <p:spPr>
            <a:xfrm>
              <a:off x="11757509" y="4608076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8" name="Forme libre : forme 3197">
              <a:extLst>
                <a:ext uri="{FF2B5EF4-FFF2-40B4-BE49-F238E27FC236}">
                  <a16:creationId xmlns:a16="http://schemas.microsoft.com/office/drawing/2014/main" id="{7202AD18-0ED1-42C6-A107-F2A5AF2CC1CA}"/>
                </a:ext>
              </a:extLst>
            </p:cNvPr>
            <p:cNvSpPr/>
            <p:nvPr/>
          </p:nvSpPr>
          <p:spPr>
            <a:xfrm>
              <a:off x="11757509" y="460636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99" name="Forme libre : forme 3198">
              <a:extLst>
                <a:ext uri="{FF2B5EF4-FFF2-40B4-BE49-F238E27FC236}">
                  <a16:creationId xmlns:a16="http://schemas.microsoft.com/office/drawing/2014/main" id="{74D52C1E-1880-417E-939E-3513F707C207}"/>
                </a:ext>
              </a:extLst>
            </p:cNvPr>
            <p:cNvSpPr/>
            <p:nvPr/>
          </p:nvSpPr>
          <p:spPr>
            <a:xfrm>
              <a:off x="9095462" y="5775269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0" name="Forme libre : forme 3199">
              <a:extLst>
                <a:ext uri="{FF2B5EF4-FFF2-40B4-BE49-F238E27FC236}">
                  <a16:creationId xmlns:a16="http://schemas.microsoft.com/office/drawing/2014/main" id="{86C056E0-73C2-46E0-B02E-58C8A667F53E}"/>
                </a:ext>
              </a:extLst>
            </p:cNvPr>
            <p:cNvSpPr/>
            <p:nvPr/>
          </p:nvSpPr>
          <p:spPr>
            <a:xfrm>
              <a:off x="9095462" y="577355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1" name="Forme libre : forme 3200">
              <a:extLst>
                <a:ext uri="{FF2B5EF4-FFF2-40B4-BE49-F238E27FC236}">
                  <a16:creationId xmlns:a16="http://schemas.microsoft.com/office/drawing/2014/main" id="{7E40E25C-77CA-4D9B-B430-F3275A959F7C}"/>
                </a:ext>
              </a:extLst>
            </p:cNvPr>
            <p:cNvSpPr/>
            <p:nvPr/>
          </p:nvSpPr>
          <p:spPr>
            <a:xfrm>
              <a:off x="5795526" y="496774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2" name="Forme libre : forme 3201">
              <a:extLst>
                <a:ext uri="{FF2B5EF4-FFF2-40B4-BE49-F238E27FC236}">
                  <a16:creationId xmlns:a16="http://schemas.microsoft.com/office/drawing/2014/main" id="{5C201E2A-07CA-426F-B410-D6C8B18CBFAF}"/>
                </a:ext>
              </a:extLst>
            </p:cNvPr>
            <p:cNvSpPr/>
            <p:nvPr/>
          </p:nvSpPr>
          <p:spPr>
            <a:xfrm>
              <a:off x="5795526" y="4966025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3" name="Forme libre : forme 3202">
              <a:extLst>
                <a:ext uri="{FF2B5EF4-FFF2-40B4-BE49-F238E27FC236}">
                  <a16:creationId xmlns:a16="http://schemas.microsoft.com/office/drawing/2014/main" id="{63025851-DB72-4658-BE24-A11CA8322B24}"/>
                </a:ext>
              </a:extLst>
            </p:cNvPr>
            <p:cNvSpPr/>
            <p:nvPr/>
          </p:nvSpPr>
          <p:spPr>
            <a:xfrm>
              <a:off x="10101588" y="5407795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4" name="Forme libre : forme 3203">
              <a:extLst>
                <a:ext uri="{FF2B5EF4-FFF2-40B4-BE49-F238E27FC236}">
                  <a16:creationId xmlns:a16="http://schemas.microsoft.com/office/drawing/2014/main" id="{3D0EFE2F-BADC-427A-B26F-5CFC93182EC8}"/>
                </a:ext>
              </a:extLst>
            </p:cNvPr>
            <p:cNvSpPr/>
            <p:nvPr/>
          </p:nvSpPr>
          <p:spPr>
            <a:xfrm>
              <a:off x="10101588" y="540608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5" name="Forme libre : forme 3204">
              <a:extLst>
                <a:ext uri="{FF2B5EF4-FFF2-40B4-BE49-F238E27FC236}">
                  <a16:creationId xmlns:a16="http://schemas.microsoft.com/office/drawing/2014/main" id="{2F9CECBF-A1DA-4C63-8277-2D63D3DB8B33}"/>
                </a:ext>
              </a:extLst>
            </p:cNvPr>
            <p:cNvSpPr/>
            <p:nvPr/>
          </p:nvSpPr>
          <p:spPr>
            <a:xfrm>
              <a:off x="7643185" y="575450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6" name="Forme libre : forme 3205">
              <a:extLst>
                <a:ext uri="{FF2B5EF4-FFF2-40B4-BE49-F238E27FC236}">
                  <a16:creationId xmlns:a16="http://schemas.microsoft.com/office/drawing/2014/main" id="{28AD8032-59A8-4D51-83B5-D8BCDE66B23B}"/>
                </a:ext>
              </a:extLst>
            </p:cNvPr>
            <p:cNvSpPr/>
            <p:nvPr/>
          </p:nvSpPr>
          <p:spPr>
            <a:xfrm>
              <a:off x="7643185" y="5752790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7" name="Forme libre : forme 3206">
              <a:extLst>
                <a:ext uri="{FF2B5EF4-FFF2-40B4-BE49-F238E27FC236}">
                  <a16:creationId xmlns:a16="http://schemas.microsoft.com/office/drawing/2014/main" id="{EC665ED4-C222-45EB-8959-CCFF95F7A241}"/>
                </a:ext>
              </a:extLst>
            </p:cNvPr>
            <p:cNvSpPr/>
            <p:nvPr/>
          </p:nvSpPr>
          <p:spPr>
            <a:xfrm>
              <a:off x="5658652" y="5404842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8" name="Forme libre : forme 3207">
              <a:extLst>
                <a:ext uri="{FF2B5EF4-FFF2-40B4-BE49-F238E27FC236}">
                  <a16:creationId xmlns:a16="http://schemas.microsoft.com/office/drawing/2014/main" id="{BFDCCC45-49F6-447C-87A6-89ECFB900595}"/>
                </a:ext>
              </a:extLst>
            </p:cNvPr>
            <p:cNvSpPr/>
            <p:nvPr/>
          </p:nvSpPr>
          <p:spPr>
            <a:xfrm>
              <a:off x="5658652" y="5403128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09" name="Forme libre : forme 3208">
              <a:extLst>
                <a:ext uri="{FF2B5EF4-FFF2-40B4-BE49-F238E27FC236}">
                  <a16:creationId xmlns:a16="http://schemas.microsoft.com/office/drawing/2014/main" id="{2CA6FC92-5567-451D-8856-FF797FD1BAF8}"/>
                </a:ext>
              </a:extLst>
            </p:cNvPr>
            <p:cNvSpPr/>
            <p:nvPr/>
          </p:nvSpPr>
          <p:spPr>
            <a:xfrm>
              <a:off x="6218531" y="5561814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0" name="Forme libre : forme 3209">
              <a:extLst>
                <a:ext uri="{FF2B5EF4-FFF2-40B4-BE49-F238E27FC236}">
                  <a16:creationId xmlns:a16="http://schemas.microsoft.com/office/drawing/2014/main" id="{2FCB6ABB-0E12-4120-9718-E9EC5F815E64}"/>
                </a:ext>
              </a:extLst>
            </p:cNvPr>
            <p:cNvSpPr/>
            <p:nvPr/>
          </p:nvSpPr>
          <p:spPr>
            <a:xfrm>
              <a:off x="6218531" y="556009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1" name="Forme libre : forme 3210">
              <a:extLst>
                <a:ext uri="{FF2B5EF4-FFF2-40B4-BE49-F238E27FC236}">
                  <a16:creationId xmlns:a16="http://schemas.microsoft.com/office/drawing/2014/main" id="{74417F29-D5DF-45EC-B476-74EC9D2E8222}"/>
                </a:ext>
              </a:extLst>
            </p:cNvPr>
            <p:cNvSpPr/>
            <p:nvPr/>
          </p:nvSpPr>
          <p:spPr>
            <a:xfrm>
              <a:off x="6983484" y="5839563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2" name="Forme libre : forme 3211">
              <a:extLst>
                <a:ext uri="{FF2B5EF4-FFF2-40B4-BE49-F238E27FC236}">
                  <a16:creationId xmlns:a16="http://schemas.microsoft.com/office/drawing/2014/main" id="{70762886-E6B8-4E33-B811-F3A5EF9745D6}"/>
                </a:ext>
              </a:extLst>
            </p:cNvPr>
            <p:cNvSpPr/>
            <p:nvPr/>
          </p:nvSpPr>
          <p:spPr>
            <a:xfrm>
              <a:off x="6983484" y="5837848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3" name="Forme libre : forme 3212">
              <a:extLst>
                <a:ext uri="{FF2B5EF4-FFF2-40B4-BE49-F238E27FC236}">
                  <a16:creationId xmlns:a16="http://schemas.microsoft.com/office/drawing/2014/main" id="{7B68ECBB-FE70-4E91-B9C8-719FCF0018E7}"/>
                </a:ext>
              </a:extLst>
            </p:cNvPr>
            <p:cNvSpPr/>
            <p:nvPr/>
          </p:nvSpPr>
          <p:spPr>
            <a:xfrm>
              <a:off x="7221895" y="5924240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4" name="Forme libre : forme 3213">
              <a:extLst>
                <a:ext uri="{FF2B5EF4-FFF2-40B4-BE49-F238E27FC236}">
                  <a16:creationId xmlns:a16="http://schemas.microsoft.com/office/drawing/2014/main" id="{D08AD964-359B-4E74-8EAB-C68C84F03B31}"/>
                </a:ext>
              </a:extLst>
            </p:cNvPr>
            <p:cNvSpPr/>
            <p:nvPr/>
          </p:nvSpPr>
          <p:spPr>
            <a:xfrm>
              <a:off x="7221895" y="5922526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3 h 19050"/>
                <a:gd name="connsiteX2" fmla="*/ 5072 w 19050"/>
                <a:gd name="connsiteY2" fmla="*/ 17073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3"/>
                  </a:lnTo>
                  <a:lnTo>
                    <a:pt x="5072" y="17073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5" name="Forme libre : forme 3214">
              <a:extLst>
                <a:ext uri="{FF2B5EF4-FFF2-40B4-BE49-F238E27FC236}">
                  <a16:creationId xmlns:a16="http://schemas.microsoft.com/office/drawing/2014/main" id="{651EC611-9BBC-4A19-B40F-61CC96E90049}"/>
                </a:ext>
              </a:extLst>
            </p:cNvPr>
            <p:cNvSpPr/>
            <p:nvPr/>
          </p:nvSpPr>
          <p:spPr>
            <a:xfrm>
              <a:off x="10594030" y="5055655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6" name="Forme libre : forme 3215">
              <a:extLst>
                <a:ext uri="{FF2B5EF4-FFF2-40B4-BE49-F238E27FC236}">
                  <a16:creationId xmlns:a16="http://schemas.microsoft.com/office/drawing/2014/main" id="{5282EB3D-22D6-4F8E-B984-14FA5836BC87}"/>
                </a:ext>
              </a:extLst>
            </p:cNvPr>
            <p:cNvSpPr/>
            <p:nvPr/>
          </p:nvSpPr>
          <p:spPr>
            <a:xfrm>
              <a:off x="10594030" y="5053941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7" name="Forme libre : forme 3216">
              <a:extLst>
                <a:ext uri="{FF2B5EF4-FFF2-40B4-BE49-F238E27FC236}">
                  <a16:creationId xmlns:a16="http://schemas.microsoft.com/office/drawing/2014/main" id="{AE55C2D0-F56A-4D17-8E2E-012D65EFAAB8}"/>
                </a:ext>
              </a:extLst>
            </p:cNvPr>
            <p:cNvSpPr/>
            <p:nvPr/>
          </p:nvSpPr>
          <p:spPr>
            <a:xfrm>
              <a:off x="9633339" y="5451800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8" name="Forme libre : forme 3217">
              <a:extLst>
                <a:ext uri="{FF2B5EF4-FFF2-40B4-BE49-F238E27FC236}">
                  <a16:creationId xmlns:a16="http://schemas.microsoft.com/office/drawing/2014/main" id="{DE3AE2EC-8E25-4CE7-B9CC-23ABF1A564F7}"/>
                </a:ext>
              </a:extLst>
            </p:cNvPr>
            <p:cNvSpPr/>
            <p:nvPr/>
          </p:nvSpPr>
          <p:spPr>
            <a:xfrm>
              <a:off x="9633339" y="5450086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19" name="Forme libre : forme 3218">
              <a:extLst>
                <a:ext uri="{FF2B5EF4-FFF2-40B4-BE49-F238E27FC236}">
                  <a16:creationId xmlns:a16="http://schemas.microsoft.com/office/drawing/2014/main" id="{8CC6ADB3-F72E-427B-A205-EFE72AAFBD81}"/>
                </a:ext>
              </a:extLst>
            </p:cNvPr>
            <p:cNvSpPr/>
            <p:nvPr/>
          </p:nvSpPr>
          <p:spPr>
            <a:xfrm>
              <a:off x="8751991" y="5973008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0" name="Forme libre : forme 3219">
              <a:extLst>
                <a:ext uri="{FF2B5EF4-FFF2-40B4-BE49-F238E27FC236}">
                  <a16:creationId xmlns:a16="http://schemas.microsoft.com/office/drawing/2014/main" id="{EEE5C085-AD78-409B-965D-79B6F53A8542}"/>
                </a:ext>
              </a:extLst>
            </p:cNvPr>
            <p:cNvSpPr/>
            <p:nvPr/>
          </p:nvSpPr>
          <p:spPr>
            <a:xfrm>
              <a:off x="8751991" y="5971294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1" name="Forme libre : forme 3220">
              <a:extLst>
                <a:ext uri="{FF2B5EF4-FFF2-40B4-BE49-F238E27FC236}">
                  <a16:creationId xmlns:a16="http://schemas.microsoft.com/office/drawing/2014/main" id="{2AD0E9C5-9345-40E9-A6A5-F9FEAC012E35}"/>
                </a:ext>
              </a:extLst>
            </p:cNvPr>
            <p:cNvSpPr/>
            <p:nvPr/>
          </p:nvSpPr>
          <p:spPr>
            <a:xfrm>
              <a:off x="7739102" y="6967323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2" name="Forme libre : forme 3221">
              <a:extLst>
                <a:ext uri="{FF2B5EF4-FFF2-40B4-BE49-F238E27FC236}">
                  <a16:creationId xmlns:a16="http://schemas.microsoft.com/office/drawing/2014/main" id="{14C9D33D-A485-473D-B59B-D7FB2B64299D}"/>
                </a:ext>
              </a:extLst>
            </p:cNvPr>
            <p:cNvSpPr/>
            <p:nvPr/>
          </p:nvSpPr>
          <p:spPr>
            <a:xfrm>
              <a:off x="7739102" y="6965609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3" name="Forme libre : forme 3222">
              <a:extLst>
                <a:ext uri="{FF2B5EF4-FFF2-40B4-BE49-F238E27FC236}">
                  <a16:creationId xmlns:a16="http://schemas.microsoft.com/office/drawing/2014/main" id="{066692DA-F14E-45B1-B5B5-759B4751235B}"/>
                </a:ext>
              </a:extLst>
            </p:cNvPr>
            <p:cNvSpPr/>
            <p:nvPr/>
          </p:nvSpPr>
          <p:spPr>
            <a:xfrm>
              <a:off x="9807551" y="5033272"/>
              <a:ext cx="19050" cy="19050"/>
            </a:xfrm>
            <a:custGeom>
              <a:avLst/>
              <a:gdLst>
                <a:gd name="connsiteX0" fmla="*/ 10978 w 19050"/>
                <a:gd name="connsiteY0" fmla="*/ 16978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6978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4" name="Forme libre : forme 3223">
              <a:extLst>
                <a:ext uri="{FF2B5EF4-FFF2-40B4-BE49-F238E27FC236}">
                  <a16:creationId xmlns:a16="http://schemas.microsoft.com/office/drawing/2014/main" id="{F1D19595-C6C7-4A93-9FA6-D4B40970E574}"/>
                </a:ext>
              </a:extLst>
            </p:cNvPr>
            <p:cNvSpPr/>
            <p:nvPr/>
          </p:nvSpPr>
          <p:spPr>
            <a:xfrm>
              <a:off x="9807551" y="5031557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6978 h 19050"/>
                <a:gd name="connsiteX2" fmla="*/ 5072 w 19050"/>
                <a:gd name="connsiteY2" fmla="*/ 16978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6978"/>
                  </a:lnTo>
                  <a:lnTo>
                    <a:pt x="5072" y="16978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5" name="Forme libre : forme 3224">
              <a:extLst>
                <a:ext uri="{FF2B5EF4-FFF2-40B4-BE49-F238E27FC236}">
                  <a16:creationId xmlns:a16="http://schemas.microsoft.com/office/drawing/2014/main" id="{B19D30BC-CD5E-4DB0-8B85-ACB8F01D5E32}"/>
                </a:ext>
              </a:extLst>
            </p:cNvPr>
            <p:cNvSpPr/>
            <p:nvPr/>
          </p:nvSpPr>
          <p:spPr>
            <a:xfrm>
              <a:off x="7125025" y="5363885"/>
              <a:ext cx="19050" cy="19050"/>
            </a:xfrm>
            <a:custGeom>
              <a:avLst/>
              <a:gdLst>
                <a:gd name="connsiteX0" fmla="*/ 11073 w 19050"/>
                <a:gd name="connsiteY0" fmla="*/ 16978 h 19050"/>
                <a:gd name="connsiteX1" fmla="*/ 16978 w 19050"/>
                <a:gd name="connsiteY1" fmla="*/ 5072 h 19050"/>
                <a:gd name="connsiteX2" fmla="*/ 5072 w 19050"/>
                <a:gd name="connsiteY2" fmla="*/ 5072 h 19050"/>
                <a:gd name="connsiteX3" fmla="*/ 11073 w 19050"/>
                <a:gd name="connsiteY3" fmla="*/ 169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16978"/>
                  </a:moveTo>
                  <a:lnTo>
                    <a:pt x="16978" y="5072"/>
                  </a:lnTo>
                  <a:lnTo>
                    <a:pt x="5072" y="5072"/>
                  </a:lnTo>
                  <a:lnTo>
                    <a:pt x="11073" y="16978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6" name="Forme libre : forme 3225">
              <a:extLst>
                <a:ext uri="{FF2B5EF4-FFF2-40B4-BE49-F238E27FC236}">
                  <a16:creationId xmlns:a16="http://schemas.microsoft.com/office/drawing/2014/main" id="{972C7895-68BA-46FE-BFA4-EF55084FE723}"/>
                </a:ext>
              </a:extLst>
            </p:cNvPr>
            <p:cNvSpPr/>
            <p:nvPr/>
          </p:nvSpPr>
          <p:spPr>
            <a:xfrm>
              <a:off x="7125025" y="5362170"/>
              <a:ext cx="19050" cy="19050"/>
            </a:xfrm>
            <a:custGeom>
              <a:avLst/>
              <a:gdLst>
                <a:gd name="connsiteX0" fmla="*/ 11073 w 19050"/>
                <a:gd name="connsiteY0" fmla="*/ 5072 h 19050"/>
                <a:gd name="connsiteX1" fmla="*/ 16978 w 19050"/>
                <a:gd name="connsiteY1" fmla="*/ 16978 h 19050"/>
                <a:gd name="connsiteX2" fmla="*/ 5072 w 19050"/>
                <a:gd name="connsiteY2" fmla="*/ 16978 h 19050"/>
                <a:gd name="connsiteX3" fmla="*/ 11073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073" y="5072"/>
                  </a:moveTo>
                  <a:lnTo>
                    <a:pt x="16978" y="16978"/>
                  </a:lnTo>
                  <a:lnTo>
                    <a:pt x="5072" y="16978"/>
                  </a:lnTo>
                  <a:lnTo>
                    <a:pt x="11073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7" name="Forme libre : forme 3226">
              <a:extLst>
                <a:ext uri="{FF2B5EF4-FFF2-40B4-BE49-F238E27FC236}">
                  <a16:creationId xmlns:a16="http://schemas.microsoft.com/office/drawing/2014/main" id="{FE4ECAE5-4C9D-46E4-ADB4-FDB504620E01}"/>
                </a:ext>
              </a:extLst>
            </p:cNvPr>
            <p:cNvSpPr/>
            <p:nvPr/>
          </p:nvSpPr>
          <p:spPr>
            <a:xfrm>
              <a:off x="7204559" y="3583567"/>
              <a:ext cx="19050" cy="19050"/>
            </a:xfrm>
            <a:custGeom>
              <a:avLst/>
              <a:gdLst>
                <a:gd name="connsiteX0" fmla="*/ 10978 w 19050"/>
                <a:gd name="connsiteY0" fmla="*/ 17074 h 19050"/>
                <a:gd name="connsiteX1" fmla="*/ 16883 w 19050"/>
                <a:gd name="connsiteY1" fmla="*/ 5072 h 19050"/>
                <a:gd name="connsiteX2" fmla="*/ 5072 w 19050"/>
                <a:gd name="connsiteY2" fmla="*/ 5072 h 19050"/>
                <a:gd name="connsiteX3" fmla="*/ 10978 w 19050"/>
                <a:gd name="connsiteY3" fmla="*/ 17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17074"/>
                  </a:moveTo>
                  <a:lnTo>
                    <a:pt x="16883" y="5072"/>
                  </a:lnTo>
                  <a:lnTo>
                    <a:pt x="5072" y="5072"/>
                  </a:lnTo>
                  <a:lnTo>
                    <a:pt x="10978" y="17074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8" name="Forme libre : forme 3227">
              <a:extLst>
                <a:ext uri="{FF2B5EF4-FFF2-40B4-BE49-F238E27FC236}">
                  <a16:creationId xmlns:a16="http://schemas.microsoft.com/office/drawing/2014/main" id="{C7022CBB-4AC4-4495-AF39-04D5E6D4644B}"/>
                </a:ext>
              </a:extLst>
            </p:cNvPr>
            <p:cNvSpPr/>
            <p:nvPr/>
          </p:nvSpPr>
          <p:spPr>
            <a:xfrm>
              <a:off x="7204559" y="3581852"/>
              <a:ext cx="19050" cy="19050"/>
            </a:xfrm>
            <a:custGeom>
              <a:avLst/>
              <a:gdLst>
                <a:gd name="connsiteX0" fmla="*/ 10978 w 19050"/>
                <a:gd name="connsiteY0" fmla="*/ 5072 h 19050"/>
                <a:gd name="connsiteX1" fmla="*/ 16883 w 19050"/>
                <a:gd name="connsiteY1" fmla="*/ 17074 h 19050"/>
                <a:gd name="connsiteX2" fmla="*/ 5072 w 19050"/>
                <a:gd name="connsiteY2" fmla="*/ 17074 h 19050"/>
                <a:gd name="connsiteX3" fmla="*/ 10978 w 19050"/>
                <a:gd name="connsiteY3" fmla="*/ 507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0978" y="5072"/>
                  </a:moveTo>
                  <a:lnTo>
                    <a:pt x="16883" y="17074"/>
                  </a:lnTo>
                  <a:lnTo>
                    <a:pt x="5072" y="17074"/>
                  </a:lnTo>
                  <a:lnTo>
                    <a:pt x="10978" y="5072"/>
                  </a:lnTo>
                </a:path>
              </a:pathLst>
            </a:custGeom>
            <a:noFill/>
            <a:ln w="6763" cap="rnd">
              <a:solidFill>
                <a:srgbClr val="FFFFFF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29" name="Forme libre : forme 3228">
              <a:extLst>
                <a:ext uri="{FF2B5EF4-FFF2-40B4-BE49-F238E27FC236}">
                  <a16:creationId xmlns:a16="http://schemas.microsoft.com/office/drawing/2014/main" id="{3199FD4B-C176-45F3-845C-1AA27EA515F9}"/>
                </a:ext>
              </a:extLst>
            </p:cNvPr>
            <p:cNvSpPr/>
            <p:nvPr/>
          </p:nvSpPr>
          <p:spPr>
            <a:xfrm>
              <a:off x="6530118" y="6440995"/>
              <a:ext cx="228600" cy="114300"/>
            </a:xfrm>
            <a:custGeom>
              <a:avLst/>
              <a:gdLst>
                <a:gd name="connsiteX0" fmla="*/ 211836 w 228600"/>
                <a:gd name="connsiteY0" fmla="*/ 94012 h 114300"/>
                <a:gd name="connsiteX1" fmla="*/ 22860 w 2286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14300">
                  <a:moveTo>
                    <a:pt x="211836" y="940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0" name="Forme libre : forme 3229">
              <a:extLst>
                <a:ext uri="{FF2B5EF4-FFF2-40B4-BE49-F238E27FC236}">
                  <a16:creationId xmlns:a16="http://schemas.microsoft.com/office/drawing/2014/main" id="{D1EE70F7-43FD-48ED-BC1B-35400E41AF74}"/>
                </a:ext>
              </a:extLst>
            </p:cNvPr>
            <p:cNvSpPr/>
            <p:nvPr/>
          </p:nvSpPr>
          <p:spPr>
            <a:xfrm>
              <a:off x="5940330" y="6384036"/>
              <a:ext cx="209550" cy="104775"/>
            </a:xfrm>
            <a:custGeom>
              <a:avLst/>
              <a:gdLst>
                <a:gd name="connsiteX0" fmla="*/ 22860 w 209550"/>
                <a:gd name="connsiteY0" fmla="*/ 82391 h 104775"/>
                <a:gd name="connsiteX1" fmla="*/ 196120 w 2095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04775">
                  <a:moveTo>
                    <a:pt x="22860" y="82391"/>
                  </a:moveTo>
                  <a:lnTo>
                    <a:pt x="19612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1" name="Forme libre : forme 3230">
              <a:extLst>
                <a:ext uri="{FF2B5EF4-FFF2-40B4-BE49-F238E27FC236}">
                  <a16:creationId xmlns:a16="http://schemas.microsoft.com/office/drawing/2014/main" id="{E58D200D-8948-429B-A879-4233669E6821}"/>
                </a:ext>
              </a:extLst>
            </p:cNvPr>
            <p:cNvSpPr/>
            <p:nvPr/>
          </p:nvSpPr>
          <p:spPr>
            <a:xfrm>
              <a:off x="6108065" y="6384036"/>
              <a:ext cx="47625" cy="85725"/>
            </a:xfrm>
            <a:custGeom>
              <a:avLst/>
              <a:gdLst>
                <a:gd name="connsiteX0" fmla="*/ 22860 w 47625"/>
                <a:gd name="connsiteY0" fmla="*/ 71628 h 85725"/>
                <a:gd name="connsiteX1" fmla="*/ 28384 w 476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85725">
                  <a:moveTo>
                    <a:pt x="22860" y="71628"/>
                  </a:moveTo>
                  <a:lnTo>
                    <a:pt x="2838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2" name="Forme libre : forme 3231">
              <a:extLst>
                <a:ext uri="{FF2B5EF4-FFF2-40B4-BE49-F238E27FC236}">
                  <a16:creationId xmlns:a16="http://schemas.microsoft.com/office/drawing/2014/main" id="{603C1A0C-CF11-48B3-B68C-F53826AED30B}"/>
                </a:ext>
              </a:extLst>
            </p:cNvPr>
            <p:cNvSpPr/>
            <p:nvPr/>
          </p:nvSpPr>
          <p:spPr>
            <a:xfrm>
              <a:off x="6113589" y="6300692"/>
              <a:ext cx="76200" cy="123825"/>
            </a:xfrm>
            <a:custGeom>
              <a:avLst/>
              <a:gdLst>
                <a:gd name="connsiteX0" fmla="*/ 22860 w 76200"/>
                <a:gd name="connsiteY0" fmla="*/ 106204 h 123825"/>
                <a:gd name="connsiteX1" fmla="*/ 62484 w 762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22860" y="106204"/>
                  </a:moveTo>
                  <a:lnTo>
                    <a:pt x="6248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3" name="Forme libre : forme 3232">
              <a:extLst>
                <a:ext uri="{FF2B5EF4-FFF2-40B4-BE49-F238E27FC236}">
                  <a16:creationId xmlns:a16="http://schemas.microsoft.com/office/drawing/2014/main" id="{D2F11372-ADA9-4FCC-8CEF-719E2B72C6BC}"/>
                </a:ext>
              </a:extLst>
            </p:cNvPr>
            <p:cNvSpPr/>
            <p:nvPr/>
          </p:nvSpPr>
          <p:spPr>
            <a:xfrm>
              <a:off x="6113589" y="6105239"/>
              <a:ext cx="47625" cy="323850"/>
            </a:xfrm>
            <a:custGeom>
              <a:avLst/>
              <a:gdLst>
                <a:gd name="connsiteX0" fmla="*/ 22860 w 47625"/>
                <a:gd name="connsiteY0" fmla="*/ 301657 h 323850"/>
                <a:gd name="connsiteX1" fmla="*/ 31433 w 47625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23850">
                  <a:moveTo>
                    <a:pt x="22860" y="301657"/>
                  </a:moveTo>
                  <a:lnTo>
                    <a:pt x="3143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4" name="Forme libre : forme 3233">
              <a:extLst>
                <a:ext uri="{FF2B5EF4-FFF2-40B4-BE49-F238E27FC236}">
                  <a16:creationId xmlns:a16="http://schemas.microsoft.com/office/drawing/2014/main" id="{D2AC021F-57FB-4114-8324-09272682E79B}"/>
                </a:ext>
              </a:extLst>
            </p:cNvPr>
            <p:cNvSpPr/>
            <p:nvPr/>
          </p:nvSpPr>
          <p:spPr>
            <a:xfrm>
              <a:off x="6530118" y="6381083"/>
              <a:ext cx="85725" cy="104775"/>
            </a:xfrm>
            <a:custGeom>
              <a:avLst/>
              <a:gdLst>
                <a:gd name="connsiteX0" fmla="*/ 68675 w 85725"/>
                <a:gd name="connsiteY0" fmla="*/ 22860 h 104775"/>
                <a:gd name="connsiteX1" fmla="*/ 22860 w 85725"/>
                <a:gd name="connsiteY1" fmla="*/ 8277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68675" y="22860"/>
                  </a:moveTo>
                  <a:lnTo>
                    <a:pt x="22860" y="8277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5" name="Forme libre : forme 3234">
              <a:extLst>
                <a:ext uri="{FF2B5EF4-FFF2-40B4-BE49-F238E27FC236}">
                  <a16:creationId xmlns:a16="http://schemas.microsoft.com/office/drawing/2014/main" id="{61650359-D490-4A51-A224-32102436F5F1}"/>
                </a:ext>
              </a:extLst>
            </p:cNvPr>
            <p:cNvSpPr/>
            <p:nvPr/>
          </p:nvSpPr>
          <p:spPr>
            <a:xfrm>
              <a:off x="6530118" y="6381083"/>
              <a:ext cx="85725" cy="104775"/>
            </a:xfrm>
            <a:custGeom>
              <a:avLst/>
              <a:gdLst>
                <a:gd name="connsiteX0" fmla="*/ 22860 w 85725"/>
                <a:gd name="connsiteY0" fmla="*/ 82772 h 104775"/>
                <a:gd name="connsiteX1" fmla="*/ 68675 w 857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22860" y="82772"/>
                  </a:moveTo>
                  <a:lnTo>
                    <a:pt x="686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6" name="Forme libre : forme 3235">
              <a:extLst>
                <a:ext uri="{FF2B5EF4-FFF2-40B4-BE49-F238E27FC236}">
                  <a16:creationId xmlns:a16="http://schemas.microsoft.com/office/drawing/2014/main" id="{2330F235-B587-48F7-8B17-23BABF730F48}"/>
                </a:ext>
              </a:extLst>
            </p:cNvPr>
            <p:cNvSpPr/>
            <p:nvPr/>
          </p:nvSpPr>
          <p:spPr>
            <a:xfrm>
              <a:off x="6113589" y="6384036"/>
              <a:ext cx="457200" cy="95250"/>
            </a:xfrm>
            <a:custGeom>
              <a:avLst/>
              <a:gdLst>
                <a:gd name="connsiteX0" fmla="*/ 439388 w 457200"/>
                <a:gd name="connsiteY0" fmla="*/ 79819 h 95250"/>
                <a:gd name="connsiteX1" fmla="*/ 22860 w 4572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95250">
                  <a:moveTo>
                    <a:pt x="439388" y="7981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7" name="Forme libre : forme 3236">
              <a:extLst>
                <a:ext uri="{FF2B5EF4-FFF2-40B4-BE49-F238E27FC236}">
                  <a16:creationId xmlns:a16="http://schemas.microsoft.com/office/drawing/2014/main" id="{9A2A25CF-8A14-4671-B9C8-45E6F51356C7}"/>
                </a:ext>
              </a:extLst>
            </p:cNvPr>
            <p:cNvSpPr/>
            <p:nvPr/>
          </p:nvSpPr>
          <p:spPr>
            <a:xfrm>
              <a:off x="5643816" y="5268849"/>
              <a:ext cx="190500" cy="600075"/>
            </a:xfrm>
            <a:custGeom>
              <a:avLst/>
              <a:gdLst>
                <a:gd name="connsiteX0" fmla="*/ 22860 w 190500"/>
                <a:gd name="connsiteY0" fmla="*/ 582073 h 600075"/>
                <a:gd name="connsiteX1" fmla="*/ 176498 w 190500"/>
                <a:gd name="connsiteY1" fmla="*/ 2286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00075">
                  <a:moveTo>
                    <a:pt x="22860" y="582073"/>
                  </a:moveTo>
                  <a:lnTo>
                    <a:pt x="17649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8" name="Forme libre : forme 3237">
              <a:extLst>
                <a:ext uri="{FF2B5EF4-FFF2-40B4-BE49-F238E27FC236}">
                  <a16:creationId xmlns:a16="http://schemas.microsoft.com/office/drawing/2014/main" id="{E86E0568-E876-4507-A9F6-E391B2335D7C}"/>
                </a:ext>
              </a:extLst>
            </p:cNvPr>
            <p:cNvSpPr/>
            <p:nvPr/>
          </p:nvSpPr>
          <p:spPr>
            <a:xfrm>
              <a:off x="6122162" y="5915882"/>
              <a:ext cx="152400" cy="228600"/>
            </a:xfrm>
            <a:custGeom>
              <a:avLst/>
              <a:gdLst>
                <a:gd name="connsiteX0" fmla="*/ 135731 w 152400"/>
                <a:gd name="connsiteY0" fmla="*/ 22860 h 228600"/>
                <a:gd name="connsiteX1" fmla="*/ 22860 w 152400"/>
                <a:gd name="connsiteY1" fmla="*/ 21221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28600">
                  <a:moveTo>
                    <a:pt x="135731" y="22860"/>
                  </a:moveTo>
                  <a:lnTo>
                    <a:pt x="22860" y="21221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39" name="Forme libre : forme 3238">
              <a:extLst>
                <a:ext uri="{FF2B5EF4-FFF2-40B4-BE49-F238E27FC236}">
                  <a16:creationId xmlns:a16="http://schemas.microsoft.com/office/drawing/2014/main" id="{DAF4A514-DDFE-4A41-9F75-C09D996C8A9E}"/>
                </a:ext>
              </a:extLst>
            </p:cNvPr>
            <p:cNvSpPr/>
            <p:nvPr/>
          </p:nvSpPr>
          <p:spPr>
            <a:xfrm>
              <a:off x="5797455" y="5268849"/>
              <a:ext cx="476250" cy="685800"/>
            </a:xfrm>
            <a:custGeom>
              <a:avLst/>
              <a:gdLst>
                <a:gd name="connsiteX0" fmla="*/ 460438 w 476250"/>
                <a:gd name="connsiteY0" fmla="*/ 669893 h 685800"/>
                <a:gd name="connsiteX1" fmla="*/ 22860 w 476250"/>
                <a:gd name="connsiteY1" fmla="*/ 2286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685800">
                  <a:moveTo>
                    <a:pt x="460438" y="66989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0" name="Forme libre : forme 3239">
              <a:extLst>
                <a:ext uri="{FF2B5EF4-FFF2-40B4-BE49-F238E27FC236}">
                  <a16:creationId xmlns:a16="http://schemas.microsoft.com/office/drawing/2014/main" id="{9EE22F4E-86BD-4E32-B777-9840E8FE46CB}"/>
                </a:ext>
              </a:extLst>
            </p:cNvPr>
            <p:cNvSpPr/>
            <p:nvPr/>
          </p:nvSpPr>
          <p:spPr>
            <a:xfrm>
              <a:off x="6113589" y="6384036"/>
              <a:ext cx="95250" cy="95250"/>
            </a:xfrm>
            <a:custGeom>
              <a:avLst/>
              <a:gdLst>
                <a:gd name="connsiteX0" fmla="*/ 81725 w 95250"/>
                <a:gd name="connsiteY0" fmla="*/ 72580 h 95250"/>
                <a:gd name="connsiteX1" fmla="*/ 22860 w 952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81725" y="7258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1" name="Forme libre : forme 3240">
              <a:extLst>
                <a:ext uri="{FF2B5EF4-FFF2-40B4-BE49-F238E27FC236}">
                  <a16:creationId xmlns:a16="http://schemas.microsoft.com/office/drawing/2014/main" id="{2A9D752B-325F-475D-B3ED-B0A35425938E}"/>
                </a:ext>
              </a:extLst>
            </p:cNvPr>
            <p:cNvSpPr/>
            <p:nvPr/>
          </p:nvSpPr>
          <p:spPr>
            <a:xfrm>
              <a:off x="5305107" y="6296691"/>
              <a:ext cx="76200" cy="114300"/>
            </a:xfrm>
            <a:custGeom>
              <a:avLst/>
              <a:gdLst>
                <a:gd name="connsiteX0" fmla="*/ 62389 w 76200"/>
                <a:gd name="connsiteY0" fmla="*/ 22860 h 114300"/>
                <a:gd name="connsiteX1" fmla="*/ 22860 w 76200"/>
                <a:gd name="connsiteY1" fmla="*/ 935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62389" y="22860"/>
                  </a:moveTo>
                  <a:lnTo>
                    <a:pt x="22860" y="9353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2" name="Forme libre : forme 3241">
              <a:extLst>
                <a:ext uri="{FF2B5EF4-FFF2-40B4-BE49-F238E27FC236}">
                  <a16:creationId xmlns:a16="http://schemas.microsoft.com/office/drawing/2014/main" id="{2177CB5D-36D4-4773-B446-57E13E0465A3}"/>
                </a:ext>
              </a:extLst>
            </p:cNvPr>
            <p:cNvSpPr/>
            <p:nvPr/>
          </p:nvSpPr>
          <p:spPr>
            <a:xfrm>
              <a:off x="5208238" y="6367367"/>
              <a:ext cx="133350" cy="95250"/>
            </a:xfrm>
            <a:custGeom>
              <a:avLst/>
              <a:gdLst>
                <a:gd name="connsiteX0" fmla="*/ 22860 w 133350"/>
                <a:gd name="connsiteY0" fmla="*/ 78391 h 95250"/>
                <a:gd name="connsiteX1" fmla="*/ 119729 w 1333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95250">
                  <a:moveTo>
                    <a:pt x="22860" y="78391"/>
                  </a:moveTo>
                  <a:lnTo>
                    <a:pt x="11972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3" name="Forme libre : forme 3242">
              <a:extLst>
                <a:ext uri="{FF2B5EF4-FFF2-40B4-BE49-F238E27FC236}">
                  <a16:creationId xmlns:a16="http://schemas.microsoft.com/office/drawing/2014/main" id="{9A38DCE2-A5C3-4376-A46C-6907A353CCB5}"/>
                </a:ext>
              </a:extLst>
            </p:cNvPr>
            <p:cNvSpPr/>
            <p:nvPr/>
          </p:nvSpPr>
          <p:spPr>
            <a:xfrm>
              <a:off x="5797455" y="5268849"/>
              <a:ext cx="361950" cy="876300"/>
            </a:xfrm>
            <a:custGeom>
              <a:avLst/>
              <a:gdLst>
                <a:gd name="connsiteX0" fmla="*/ 347567 w 361950"/>
                <a:gd name="connsiteY0" fmla="*/ 859250 h 876300"/>
                <a:gd name="connsiteX1" fmla="*/ 22860 w 361950"/>
                <a:gd name="connsiteY1" fmla="*/ 2286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876300">
                  <a:moveTo>
                    <a:pt x="347567" y="85925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4" name="Forme libre : forme 3243">
              <a:extLst>
                <a:ext uri="{FF2B5EF4-FFF2-40B4-BE49-F238E27FC236}">
                  <a16:creationId xmlns:a16="http://schemas.microsoft.com/office/drawing/2014/main" id="{D25CF9DA-354E-40CF-AB15-BA4C59D9790F}"/>
                </a:ext>
              </a:extLst>
            </p:cNvPr>
            <p:cNvSpPr/>
            <p:nvPr/>
          </p:nvSpPr>
          <p:spPr>
            <a:xfrm>
              <a:off x="6113589" y="6105239"/>
              <a:ext cx="47625" cy="323850"/>
            </a:xfrm>
            <a:custGeom>
              <a:avLst/>
              <a:gdLst>
                <a:gd name="connsiteX0" fmla="*/ 31433 w 47625"/>
                <a:gd name="connsiteY0" fmla="*/ 22860 h 323850"/>
                <a:gd name="connsiteX1" fmla="*/ 22860 w 47625"/>
                <a:gd name="connsiteY1" fmla="*/ 30165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23850">
                  <a:moveTo>
                    <a:pt x="31433" y="22860"/>
                  </a:moveTo>
                  <a:lnTo>
                    <a:pt x="22860" y="301657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5" name="Forme libre : forme 3244">
              <a:extLst>
                <a:ext uri="{FF2B5EF4-FFF2-40B4-BE49-F238E27FC236}">
                  <a16:creationId xmlns:a16="http://schemas.microsoft.com/office/drawing/2014/main" id="{49A20F75-300C-4D3B-AAF4-F7881012B82A}"/>
                </a:ext>
              </a:extLst>
            </p:cNvPr>
            <p:cNvSpPr/>
            <p:nvPr/>
          </p:nvSpPr>
          <p:spPr>
            <a:xfrm>
              <a:off x="6122162" y="6105239"/>
              <a:ext cx="123825" cy="114300"/>
            </a:xfrm>
            <a:custGeom>
              <a:avLst/>
              <a:gdLst>
                <a:gd name="connsiteX0" fmla="*/ 22860 w 123825"/>
                <a:gd name="connsiteY0" fmla="*/ 22860 h 114300"/>
                <a:gd name="connsiteX1" fmla="*/ 103823 w 123825"/>
                <a:gd name="connsiteY1" fmla="*/ 9820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22860" y="22860"/>
                  </a:moveTo>
                  <a:lnTo>
                    <a:pt x="103823" y="982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6" name="Forme libre : forme 3245">
              <a:extLst>
                <a:ext uri="{FF2B5EF4-FFF2-40B4-BE49-F238E27FC236}">
                  <a16:creationId xmlns:a16="http://schemas.microsoft.com/office/drawing/2014/main" id="{DC64597D-8550-4E57-886B-28B1182F7B2F}"/>
                </a:ext>
              </a:extLst>
            </p:cNvPr>
            <p:cNvSpPr/>
            <p:nvPr/>
          </p:nvSpPr>
          <p:spPr>
            <a:xfrm>
              <a:off x="6122162" y="5915882"/>
              <a:ext cx="152400" cy="228600"/>
            </a:xfrm>
            <a:custGeom>
              <a:avLst/>
              <a:gdLst>
                <a:gd name="connsiteX0" fmla="*/ 22860 w 152400"/>
                <a:gd name="connsiteY0" fmla="*/ 212217 h 228600"/>
                <a:gd name="connsiteX1" fmla="*/ 135731 w 15240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28600">
                  <a:moveTo>
                    <a:pt x="22860" y="212217"/>
                  </a:moveTo>
                  <a:lnTo>
                    <a:pt x="13573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7" name="Forme libre : forme 3246">
              <a:extLst>
                <a:ext uri="{FF2B5EF4-FFF2-40B4-BE49-F238E27FC236}">
                  <a16:creationId xmlns:a16="http://schemas.microsoft.com/office/drawing/2014/main" id="{59091DC1-89AA-4FC1-9054-6B9FA9DCCB19}"/>
                </a:ext>
              </a:extLst>
            </p:cNvPr>
            <p:cNvSpPr/>
            <p:nvPr/>
          </p:nvSpPr>
          <p:spPr>
            <a:xfrm>
              <a:off x="6122162" y="6105239"/>
              <a:ext cx="76200" cy="238125"/>
            </a:xfrm>
            <a:custGeom>
              <a:avLst/>
              <a:gdLst>
                <a:gd name="connsiteX0" fmla="*/ 22860 w 76200"/>
                <a:gd name="connsiteY0" fmla="*/ 22860 h 238125"/>
                <a:gd name="connsiteX1" fmla="*/ 53911 w 76200"/>
                <a:gd name="connsiteY1" fmla="*/ 2183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38125">
                  <a:moveTo>
                    <a:pt x="22860" y="22860"/>
                  </a:moveTo>
                  <a:lnTo>
                    <a:pt x="53911" y="2183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8" name="Forme libre : forme 3247">
              <a:extLst>
                <a:ext uri="{FF2B5EF4-FFF2-40B4-BE49-F238E27FC236}">
                  <a16:creationId xmlns:a16="http://schemas.microsoft.com/office/drawing/2014/main" id="{BDC4C342-71B5-4468-A0B2-0474B152064A}"/>
                </a:ext>
              </a:extLst>
            </p:cNvPr>
            <p:cNvSpPr/>
            <p:nvPr/>
          </p:nvSpPr>
          <p:spPr>
            <a:xfrm>
              <a:off x="6122162" y="6105239"/>
              <a:ext cx="57150" cy="104775"/>
            </a:xfrm>
            <a:custGeom>
              <a:avLst/>
              <a:gdLst>
                <a:gd name="connsiteX0" fmla="*/ 22860 w 57150"/>
                <a:gd name="connsiteY0" fmla="*/ 22860 h 104775"/>
                <a:gd name="connsiteX1" fmla="*/ 39052 w 57150"/>
                <a:gd name="connsiteY1" fmla="*/ 88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22860" y="22860"/>
                  </a:moveTo>
                  <a:lnTo>
                    <a:pt x="39052" y="8886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49" name="Forme libre : forme 3248">
              <a:extLst>
                <a:ext uri="{FF2B5EF4-FFF2-40B4-BE49-F238E27FC236}">
                  <a16:creationId xmlns:a16="http://schemas.microsoft.com/office/drawing/2014/main" id="{A43F7AE9-3290-4C43-80FF-CF0553BC3E29}"/>
                </a:ext>
              </a:extLst>
            </p:cNvPr>
            <p:cNvSpPr/>
            <p:nvPr/>
          </p:nvSpPr>
          <p:spPr>
            <a:xfrm>
              <a:off x="6122162" y="6105239"/>
              <a:ext cx="219075" cy="95250"/>
            </a:xfrm>
            <a:custGeom>
              <a:avLst/>
              <a:gdLst>
                <a:gd name="connsiteX0" fmla="*/ 205359 w 219075"/>
                <a:gd name="connsiteY0" fmla="*/ 79057 h 95250"/>
                <a:gd name="connsiteX1" fmla="*/ 22860 w 2190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05359" y="790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0" name="Forme libre : forme 3249">
              <a:extLst>
                <a:ext uri="{FF2B5EF4-FFF2-40B4-BE49-F238E27FC236}">
                  <a16:creationId xmlns:a16="http://schemas.microsoft.com/office/drawing/2014/main" id="{BA6636C1-A1DD-4FC6-9003-EF74DF8B5EEC}"/>
                </a:ext>
              </a:extLst>
            </p:cNvPr>
            <p:cNvSpPr/>
            <p:nvPr/>
          </p:nvSpPr>
          <p:spPr>
            <a:xfrm>
              <a:off x="6094063" y="6105239"/>
              <a:ext cx="66675" cy="152400"/>
            </a:xfrm>
            <a:custGeom>
              <a:avLst/>
              <a:gdLst>
                <a:gd name="connsiteX0" fmla="*/ 22860 w 66675"/>
                <a:gd name="connsiteY0" fmla="*/ 138684 h 152400"/>
                <a:gd name="connsiteX1" fmla="*/ 50959 w 6667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22860" y="138684"/>
                  </a:moveTo>
                  <a:lnTo>
                    <a:pt x="5095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1" name="Forme libre : forme 3250">
              <a:extLst>
                <a:ext uri="{FF2B5EF4-FFF2-40B4-BE49-F238E27FC236}">
                  <a16:creationId xmlns:a16="http://schemas.microsoft.com/office/drawing/2014/main" id="{C84B19F0-88B0-4B01-88A5-A20BB38D5CB5}"/>
                </a:ext>
              </a:extLst>
            </p:cNvPr>
            <p:cNvSpPr/>
            <p:nvPr/>
          </p:nvSpPr>
          <p:spPr>
            <a:xfrm>
              <a:off x="5225478" y="6295453"/>
              <a:ext cx="123825" cy="114300"/>
            </a:xfrm>
            <a:custGeom>
              <a:avLst/>
              <a:gdLst>
                <a:gd name="connsiteX0" fmla="*/ 102489 w 123825"/>
                <a:gd name="connsiteY0" fmla="*/ 94774 h 114300"/>
                <a:gd name="connsiteX1" fmla="*/ 22860 w 1238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102489" y="9477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2" name="Forme libre : forme 3251">
              <a:extLst>
                <a:ext uri="{FF2B5EF4-FFF2-40B4-BE49-F238E27FC236}">
                  <a16:creationId xmlns:a16="http://schemas.microsoft.com/office/drawing/2014/main" id="{B79BB54F-BF66-4C26-B6C0-4CBEE5695E6A}"/>
                </a:ext>
              </a:extLst>
            </p:cNvPr>
            <p:cNvSpPr/>
            <p:nvPr/>
          </p:nvSpPr>
          <p:spPr>
            <a:xfrm>
              <a:off x="5262626" y="6323933"/>
              <a:ext cx="85725" cy="85725"/>
            </a:xfrm>
            <a:custGeom>
              <a:avLst/>
              <a:gdLst>
                <a:gd name="connsiteX0" fmla="*/ 65342 w 85725"/>
                <a:gd name="connsiteY0" fmla="*/ 66294 h 85725"/>
                <a:gd name="connsiteX1" fmla="*/ 22860 w 857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65342" y="662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3" name="Forme libre : forme 3252">
              <a:extLst>
                <a:ext uri="{FF2B5EF4-FFF2-40B4-BE49-F238E27FC236}">
                  <a16:creationId xmlns:a16="http://schemas.microsoft.com/office/drawing/2014/main" id="{7CAB2A20-13F1-49F4-847D-F7A696F7A145}"/>
                </a:ext>
              </a:extLst>
            </p:cNvPr>
            <p:cNvSpPr/>
            <p:nvPr/>
          </p:nvSpPr>
          <p:spPr>
            <a:xfrm>
              <a:off x="6113589" y="6300692"/>
              <a:ext cx="76200" cy="123825"/>
            </a:xfrm>
            <a:custGeom>
              <a:avLst/>
              <a:gdLst>
                <a:gd name="connsiteX0" fmla="*/ 62484 w 76200"/>
                <a:gd name="connsiteY0" fmla="*/ 22860 h 123825"/>
                <a:gd name="connsiteX1" fmla="*/ 22860 w 76200"/>
                <a:gd name="connsiteY1" fmla="*/ 10620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62484" y="22860"/>
                  </a:moveTo>
                  <a:lnTo>
                    <a:pt x="22860" y="10620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4" name="Forme libre : forme 3253">
              <a:extLst>
                <a:ext uri="{FF2B5EF4-FFF2-40B4-BE49-F238E27FC236}">
                  <a16:creationId xmlns:a16="http://schemas.microsoft.com/office/drawing/2014/main" id="{C15EFADC-DF1A-49BD-8CF3-D9784A0C10D8}"/>
                </a:ext>
              </a:extLst>
            </p:cNvPr>
            <p:cNvSpPr/>
            <p:nvPr/>
          </p:nvSpPr>
          <p:spPr>
            <a:xfrm>
              <a:off x="6122162" y="6105239"/>
              <a:ext cx="57150" cy="104775"/>
            </a:xfrm>
            <a:custGeom>
              <a:avLst/>
              <a:gdLst>
                <a:gd name="connsiteX0" fmla="*/ 39052 w 57150"/>
                <a:gd name="connsiteY0" fmla="*/ 88868 h 104775"/>
                <a:gd name="connsiteX1" fmla="*/ 22860 w 571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39052" y="8886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5" name="Forme libre : forme 3254">
              <a:extLst>
                <a:ext uri="{FF2B5EF4-FFF2-40B4-BE49-F238E27FC236}">
                  <a16:creationId xmlns:a16="http://schemas.microsoft.com/office/drawing/2014/main" id="{CE4A045B-AE0B-418F-ACC0-6BD9A3DC1DBE}"/>
                </a:ext>
              </a:extLst>
            </p:cNvPr>
            <p:cNvSpPr/>
            <p:nvPr/>
          </p:nvSpPr>
          <p:spPr>
            <a:xfrm>
              <a:off x="5262626" y="6323933"/>
              <a:ext cx="85725" cy="85725"/>
            </a:xfrm>
            <a:custGeom>
              <a:avLst/>
              <a:gdLst>
                <a:gd name="connsiteX0" fmla="*/ 22860 w 85725"/>
                <a:gd name="connsiteY0" fmla="*/ 22860 h 85725"/>
                <a:gd name="connsiteX1" fmla="*/ 65342 w 85725"/>
                <a:gd name="connsiteY1" fmla="*/ 66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22860" y="22860"/>
                  </a:moveTo>
                  <a:lnTo>
                    <a:pt x="65342" y="662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6" name="Forme libre : forme 3255">
              <a:extLst>
                <a:ext uri="{FF2B5EF4-FFF2-40B4-BE49-F238E27FC236}">
                  <a16:creationId xmlns:a16="http://schemas.microsoft.com/office/drawing/2014/main" id="{FC7BB4F9-7D28-44FB-927E-ED7BFCBE7339}"/>
                </a:ext>
              </a:extLst>
            </p:cNvPr>
            <p:cNvSpPr/>
            <p:nvPr/>
          </p:nvSpPr>
          <p:spPr>
            <a:xfrm>
              <a:off x="6113589" y="6384036"/>
              <a:ext cx="152400" cy="161925"/>
            </a:xfrm>
            <a:custGeom>
              <a:avLst/>
              <a:gdLst>
                <a:gd name="connsiteX0" fmla="*/ 131921 w 152400"/>
                <a:gd name="connsiteY0" fmla="*/ 146590 h 161925"/>
                <a:gd name="connsiteX1" fmla="*/ 22860 w 1524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61925">
                  <a:moveTo>
                    <a:pt x="131921" y="1465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7" name="Forme libre : forme 3256">
              <a:extLst>
                <a:ext uri="{FF2B5EF4-FFF2-40B4-BE49-F238E27FC236}">
                  <a16:creationId xmlns:a16="http://schemas.microsoft.com/office/drawing/2014/main" id="{ABD2FED8-3D20-4287-B235-4186139ACB80}"/>
                </a:ext>
              </a:extLst>
            </p:cNvPr>
            <p:cNvSpPr/>
            <p:nvPr/>
          </p:nvSpPr>
          <p:spPr>
            <a:xfrm>
              <a:off x="6019863" y="6382988"/>
              <a:ext cx="133350" cy="38100"/>
            </a:xfrm>
            <a:custGeom>
              <a:avLst/>
              <a:gdLst>
                <a:gd name="connsiteX0" fmla="*/ 22860 w 133350"/>
                <a:gd name="connsiteY0" fmla="*/ 22860 h 38100"/>
                <a:gd name="connsiteX1" fmla="*/ 116586 w 133350"/>
                <a:gd name="connsiteY1" fmla="*/ 239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38100">
                  <a:moveTo>
                    <a:pt x="22860" y="22860"/>
                  </a:moveTo>
                  <a:lnTo>
                    <a:pt x="116586" y="2390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8" name="Forme libre : forme 3257">
              <a:extLst>
                <a:ext uri="{FF2B5EF4-FFF2-40B4-BE49-F238E27FC236}">
                  <a16:creationId xmlns:a16="http://schemas.microsoft.com/office/drawing/2014/main" id="{4EABC85B-E4BD-4AD5-9968-E94CBFD01729}"/>
                </a:ext>
              </a:extLst>
            </p:cNvPr>
            <p:cNvSpPr/>
            <p:nvPr/>
          </p:nvSpPr>
          <p:spPr>
            <a:xfrm>
              <a:off x="5797455" y="5268849"/>
              <a:ext cx="295275" cy="695325"/>
            </a:xfrm>
            <a:custGeom>
              <a:avLst/>
              <a:gdLst>
                <a:gd name="connsiteX0" fmla="*/ 274129 w 295275"/>
                <a:gd name="connsiteY0" fmla="*/ 676942 h 695325"/>
                <a:gd name="connsiteX1" fmla="*/ 22860 w 295275"/>
                <a:gd name="connsiteY1" fmla="*/ 2286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695325">
                  <a:moveTo>
                    <a:pt x="274129" y="6769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59" name="Forme libre : forme 3258">
              <a:extLst>
                <a:ext uri="{FF2B5EF4-FFF2-40B4-BE49-F238E27FC236}">
                  <a16:creationId xmlns:a16="http://schemas.microsoft.com/office/drawing/2014/main" id="{BB7C7C43-A324-4BAF-8231-9AD7B85BA76A}"/>
                </a:ext>
              </a:extLst>
            </p:cNvPr>
            <p:cNvSpPr/>
            <p:nvPr/>
          </p:nvSpPr>
          <p:spPr>
            <a:xfrm>
              <a:off x="6048724" y="5922930"/>
              <a:ext cx="114300" cy="219075"/>
            </a:xfrm>
            <a:custGeom>
              <a:avLst/>
              <a:gdLst>
                <a:gd name="connsiteX0" fmla="*/ 22860 w 114300"/>
                <a:gd name="connsiteY0" fmla="*/ 22860 h 219075"/>
                <a:gd name="connsiteX1" fmla="*/ 96298 w 114300"/>
                <a:gd name="connsiteY1" fmla="*/ 20516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19075">
                  <a:moveTo>
                    <a:pt x="22860" y="22860"/>
                  </a:moveTo>
                  <a:lnTo>
                    <a:pt x="96298" y="20516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0" name="Forme libre : forme 3259">
              <a:extLst>
                <a:ext uri="{FF2B5EF4-FFF2-40B4-BE49-F238E27FC236}">
                  <a16:creationId xmlns:a16="http://schemas.microsoft.com/office/drawing/2014/main" id="{6CE57776-0171-4A4F-BBE7-C6CA297C4EDA}"/>
                </a:ext>
              </a:extLst>
            </p:cNvPr>
            <p:cNvSpPr/>
            <p:nvPr/>
          </p:nvSpPr>
          <p:spPr>
            <a:xfrm>
              <a:off x="5225478" y="6295453"/>
              <a:ext cx="123825" cy="114300"/>
            </a:xfrm>
            <a:custGeom>
              <a:avLst/>
              <a:gdLst>
                <a:gd name="connsiteX0" fmla="*/ 22860 w 123825"/>
                <a:gd name="connsiteY0" fmla="*/ 22860 h 114300"/>
                <a:gd name="connsiteX1" fmla="*/ 102489 w 123825"/>
                <a:gd name="connsiteY1" fmla="*/ 9477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22860" y="22860"/>
                  </a:moveTo>
                  <a:lnTo>
                    <a:pt x="102489" y="9477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1" name="Forme libre : forme 3260">
              <a:extLst>
                <a:ext uri="{FF2B5EF4-FFF2-40B4-BE49-F238E27FC236}">
                  <a16:creationId xmlns:a16="http://schemas.microsoft.com/office/drawing/2014/main" id="{E9914F35-1041-43AD-8348-0EBA0D5E7BD9}"/>
                </a:ext>
              </a:extLst>
            </p:cNvPr>
            <p:cNvSpPr/>
            <p:nvPr/>
          </p:nvSpPr>
          <p:spPr>
            <a:xfrm>
              <a:off x="6122162" y="6105239"/>
              <a:ext cx="133350" cy="76200"/>
            </a:xfrm>
            <a:custGeom>
              <a:avLst/>
              <a:gdLst>
                <a:gd name="connsiteX0" fmla="*/ 114395 w 133350"/>
                <a:gd name="connsiteY0" fmla="*/ 56197 h 76200"/>
                <a:gd name="connsiteX1" fmla="*/ 22860 w 1333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114395" y="561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2" name="Forme libre : forme 3261">
              <a:extLst>
                <a:ext uri="{FF2B5EF4-FFF2-40B4-BE49-F238E27FC236}">
                  <a16:creationId xmlns:a16="http://schemas.microsoft.com/office/drawing/2014/main" id="{25A38272-5B11-4A42-BDDB-DF8C807BC02A}"/>
                </a:ext>
              </a:extLst>
            </p:cNvPr>
            <p:cNvSpPr/>
            <p:nvPr/>
          </p:nvSpPr>
          <p:spPr>
            <a:xfrm>
              <a:off x="6122162" y="6105239"/>
              <a:ext cx="76200" cy="161925"/>
            </a:xfrm>
            <a:custGeom>
              <a:avLst/>
              <a:gdLst>
                <a:gd name="connsiteX0" fmla="*/ 55435 w 76200"/>
                <a:gd name="connsiteY0" fmla="*/ 144399 h 161925"/>
                <a:gd name="connsiteX1" fmla="*/ 22860 w 762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61925">
                  <a:moveTo>
                    <a:pt x="55435" y="1443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3" name="Forme libre : forme 3262">
              <a:extLst>
                <a:ext uri="{FF2B5EF4-FFF2-40B4-BE49-F238E27FC236}">
                  <a16:creationId xmlns:a16="http://schemas.microsoft.com/office/drawing/2014/main" id="{2B52C88D-8E3F-4D35-9F62-AFC768F8A688}"/>
                </a:ext>
              </a:extLst>
            </p:cNvPr>
            <p:cNvSpPr/>
            <p:nvPr/>
          </p:nvSpPr>
          <p:spPr>
            <a:xfrm>
              <a:off x="6113589" y="6226778"/>
              <a:ext cx="85725" cy="200025"/>
            </a:xfrm>
            <a:custGeom>
              <a:avLst/>
              <a:gdLst>
                <a:gd name="connsiteX0" fmla="*/ 64008 w 85725"/>
                <a:gd name="connsiteY0" fmla="*/ 22860 h 200025"/>
                <a:gd name="connsiteX1" fmla="*/ 22860 w 85725"/>
                <a:gd name="connsiteY1" fmla="*/ 18011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00025">
                  <a:moveTo>
                    <a:pt x="64008" y="22860"/>
                  </a:moveTo>
                  <a:lnTo>
                    <a:pt x="22860" y="18011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4" name="Forme libre : forme 3263">
              <a:extLst>
                <a:ext uri="{FF2B5EF4-FFF2-40B4-BE49-F238E27FC236}">
                  <a16:creationId xmlns:a16="http://schemas.microsoft.com/office/drawing/2014/main" id="{1A36D086-EB9C-4C61-B755-5D0AA9274BFA}"/>
                </a:ext>
              </a:extLst>
            </p:cNvPr>
            <p:cNvSpPr/>
            <p:nvPr/>
          </p:nvSpPr>
          <p:spPr>
            <a:xfrm>
              <a:off x="6081300" y="6335934"/>
              <a:ext cx="76200" cy="85725"/>
            </a:xfrm>
            <a:custGeom>
              <a:avLst/>
              <a:gdLst>
                <a:gd name="connsiteX0" fmla="*/ 22860 w 76200"/>
                <a:gd name="connsiteY0" fmla="*/ 22860 h 85725"/>
                <a:gd name="connsiteX1" fmla="*/ 55150 w 76200"/>
                <a:gd name="connsiteY1" fmla="*/ 7096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85725">
                  <a:moveTo>
                    <a:pt x="22860" y="22860"/>
                  </a:moveTo>
                  <a:lnTo>
                    <a:pt x="55150" y="7096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5" name="Forme libre : forme 3264">
              <a:extLst>
                <a:ext uri="{FF2B5EF4-FFF2-40B4-BE49-F238E27FC236}">
                  <a16:creationId xmlns:a16="http://schemas.microsoft.com/office/drawing/2014/main" id="{D38E8026-CDEC-4707-AF4C-382619CAE14B}"/>
                </a:ext>
              </a:extLst>
            </p:cNvPr>
            <p:cNvSpPr/>
            <p:nvPr/>
          </p:nvSpPr>
          <p:spPr>
            <a:xfrm>
              <a:off x="6102731" y="5992653"/>
              <a:ext cx="57150" cy="152400"/>
            </a:xfrm>
            <a:custGeom>
              <a:avLst/>
              <a:gdLst>
                <a:gd name="connsiteX0" fmla="*/ 22860 w 57150"/>
                <a:gd name="connsiteY0" fmla="*/ 22860 h 152400"/>
                <a:gd name="connsiteX1" fmla="*/ 42291 w 57150"/>
                <a:gd name="connsiteY1" fmla="*/ 13544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52400">
                  <a:moveTo>
                    <a:pt x="22860" y="22860"/>
                  </a:moveTo>
                  <a:lnTo>
                    <a:pt x="42291" y="13544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6" name="Forme libre : forme 3265">
              <a:extLst>
                <a:ext uri="{FF2B5EF4-FFF2-40B4-BE49-F238E27FC236}">
                  <a16:creationId xmlns:a16="http://schemas.microsoft.com/office/drawing/2014/main" id="{A418F82C-6768-4572-ACE0-7069561007CB}"/>
                </a:ext>
              </a:extLst>
            </p:cNvPr>
            <p:cNvSpPr/>
            <p:nvPr/>
          </p:nvSpPr>
          <p:spPr>
            <a:xfrm>
              <a:off x="6113589" y="6180582"/>
              <a:ext cx="133350" cy="247650"/>
            </a:xfrm>
            <a:custGeom>
              <a:avLst/>
              <a:gdLst>
                <a:gd name="connsiteX0" fmla="*/ 112395 w 133350"/>
                <a:gd name="connsiteY0" fmla="*/ 22860 h 247650"/>
                <a:gd name="connsiteX1" fmla="*/ 22860 w 133350"/>
                <a:gd name="connsiteY1" fmla="*/ 22631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47650">
                  <a:moveTo>
                    <a:pt x="112395" y="22860"/>
                  </a:moveTo>
                  <a:lnTo>
                    <a:pt x="22860" y="22631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7" name="Forme libre : forme 3266">
              <a:extLst>
                <a:ext uri="{FF2B5EF4-FFF2-40B4-BE49-F238E27FC236}">
                  <a16:creationId xmlns:a16="http://schemas.microsoft.com/office/drawing/2014/main" id="{24E668C7-B73F-4336-8EA7-3EF09B5BD52B}"/>
                </a:ext>
              </a:extLst>
            </p:cNvPr>
            <p:cNvSpPr/>
            <p:nvPr/>
          </p:nvSpPr>
          <p:spPr>
            <a:xfrm>
              <a:off x="6122162" y="6105239"/>
              <a:ext cx="123825" cy="114300"/>
            </a:xfrm>
            <a:custGeom>
              <a:avLst/>
              <a:gdLst>
                <a:gd name="connsiteX0" fmla="*/ 103823 w 123825"/>
                <a:gd name="connsiteY0" fmla="*/ 98203 h 114300"/>
                <a:gd name="connsiteX1" fmla="*/ 22860 w 1238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103823" y="9820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8" name="Forme libre : forme 3267">
              <a:extLst>
                <a:ext uri="{FF2B5EF4-FFF2-40B4-BE49-F238E27FC236}">
                  <a16:creationId xmlns:a16="http://schemas.microsoft.com/office/drawing/2014/main" id="{552BD543-0083-4DAF-9A64-CE4C47A82439}"/>
                </a:ext>
              </a:extLst>
            </p:cNvPr>
            <p:cNvSpPr/>
            <p:nvPr/>
          </p:nvSpPr>
          <p:spPr>
            <a:xfrm>
              <a:off x="6122162" y="6043041"/>
              <a:ext cx="85725" cy="104775"/>
            </a:xfrm>
            <a:custGeom>
              <a:avLst/>
              <a:gdLst>
                <a:gd name="connsiteX0" fmla="*/ 71723 w 85725"/>
                <a:gd name="connsiteY0" fmla="*/ 22860 h 104775"/>
                <a:gd name="connsiteX1" fmla="*/ 22860 w 85725"/>
                <a:gd name="connsiteY1" fmla="*/ 850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71723" y="22860"/>
                  </a:moveTo>
                  <a:lnTo>
                    <a:pt x="22860" y="8505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69" name="Forme libre : forme 3268">
              <a:extLst>
                <a:ext uri="{FF2B5EF4-FFF2-40B4-BE49-F238E27FC236}">
                  <a16:creationId xmlns:a16="http://schemas.microsoft.com/office/drawing/2014/main" id="{6BF14092-6A21-4CAF-8B52-317DBEE136C0}"/>
                </a:ext>
              </a:extLst>
            </p:cNvPr>
            <p:cNvSpPr/>
            <p:nvPr/>
          </p:nvSpPr>
          <p:spPr>
            <a:xfrm>
              <a:off x="7221918" y="5953315"/>
              <a:ext cx="228600" cy="85725"/>
            </a:xfrm>
            <a:custGeom>
              <a:avLst/>
              <a:gdLst>
                <a:gd name="connsiteX0" fmla="*/ 22860 w 228600"/>
                <a:gd name="connsiteY0" fmla="*/ 71247 h 85725"/>
                <a:gd name="connsiteX1" fmla="*/ 212026 w 2286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85725">
                  <a:moveTo>
                    <a:pt x="22860" y="71247"/>
                  </a:moveTo>
                  <a:lnTo>
                    <a:pt x="212026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0" name="Forme libre : forme 3269">
              <a:extLst>
                <a:ext uri="{FF2B5EF4-FFF2-40B4-BE49-F238E27FC236}">
                  <a16:creationId xmlns:a16="http://schemas.microsoft.com/office/drawing/2014/main" id="{DBB51CAC-AEA6-40C6-8F34-5F83BEE30D91}"/>
                </a:ext>
              </a:extLst>
            </p:cNvPr>
            <p:cNvSpPr/>
            <p:nvPr/>
          </p:nvSpPr>
          <p:spPr>
            <a:xfrm>
              <a:off x="7111524" y="5854446"/>
              <a:ext cx="342900" cy="142875"/>
            </a:xfrm>
            <a:custGeom>
              <a:avLst/>
              <a:gdLst>
                <a:gd name="connsiteX0" fmla="*/ 22860 w 342900"/>
                <a:gd name="connsiteY0" fmla="*/ 22860 h 142875"/>
                <a:gd name="connsiteX1" fmla="*/ 322421 w 342900"/>
                <a:gd name="connsiteY1" fmla="*/ 121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42875">
                  <a:moveTo>
                    <a:pt x="22860" y="22860"/>
                  </a:moveTo>
                  <a:lnTo>
                    <a:pt x="322421" y="12173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1" name="Forme libre : forme 3270">
              <a:extLst>
                <a:ext uri="{FF2B5EF4-FFF2-40B4-BE49-F238E27FC236}">
                  <a16:creationId xmlns:a16="http://schemas.microsoft.com/office/drawing/2014/main" id="{D4A751A9-E377-40A5-A10A-549805C537C9}"/>
                </a:ext>
              </a:extLst>
            </p:cNvPr>
            <p:cNvSpPr/>
            <p:nvPr/>
          </p:nvSpPr>
          <p:spPr>
            <a:xfrm>
              <a:off x="7345839" y="5795295"/>
              <a:ext cx="104775" cy="200025"/>
            </a:xfrm>
            <a:custGeom>
              <a:avLst/>
              <a:gdLst>
                <a:gd name="connsiteX0" fmla="*/ 22860 w 104775"/>
                <a:gd name="connsiteY0" fmla="*/ 22860 h 200025"/>
                <a:gd name="connsiteX1" fmla="*/ 88106 w 104775"/>
                <a:gd name="connsiteY1" fmla="*/ 1808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0025">
                  <a:moveTo>
                    <a:pt x="22860" y="22860"/>
                  </a:moveTo>
                  <a:lnTo>
                    <a:pt x="88106" y="18088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2" name="Forme libre : forme 3271">
              <a:extLst>
                <a:ext uri="{FF2B5EF4-FFF2-40B4-BE49-F238E27FC236}">
                  <a16:creationId xmlns:a16="http://schemas.microsoft.com/office/drawing/2014/main" id="{31D2FDA3-2838-4E8F-87E2-0D15244DD50F}"/>
                </a:ext>
              </a:extLst>
            </p:cNvPr>
            <p:cNvSpPr/>
            <p:nvPr/>
          </p:nvSpPr>
          <p:spPr>
            <a:xfrm>
              <a:off x="8414258" y="5773578"/>
              <a:ext cx="238125" cy="295275"/>
            </a:xfrm>
            <a:custGeom>
              <a:avLst/>
              <a:gdLst>
                <a:gd name="connsiteX0" fmla="*/ 22860 w 238125"/>
                <a:gd name="connsiteY0" fmla="*/ 22860 h 295275"/>
                <a:gd name="connsiteX1" fmla="*/ 215741 w 238125"/>
                <a:gd name="connsiteY1" fmla="*/ 28070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95275">
                  <a:moveTo>
                    <a:pt x="22860" y="22860"/>
                  </a:moveTo>
                  <a:lnTo>
                    <a:pt x="215741" y="28070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3" name="Forme libre : forme 3272">
              <a:extLst>
                <a:ext uri="{FF2B5EF4-FFF2-40B4-BE49-F238E27FC236}">
                  <a16:creationId xmlns:a16="http://schemas.microsoft.com/office/drawing/2014/main" id="{F1CB6CAC-9748-4E22-9269-44083B80B2B1}"/>
                </a:ext>
              </a:extLst>
            </p:cNvPr>
            <p:cNvSpPr/>
            <p:nvPr/>
          </p:nvSpPr>
          <p:spPr>
            <a:xfrm>
              <a:off x="8607139" y="5991796"/>
              <a:ext cx="161925" cy="76200"/>
            </a:xfrm>
            <a:custGeom>
              <a:avLst/>
              <a:gdLst>
                <a:gd name="connsiteX0" fmla="*/ 144971 w 161925"/>
                <a:gd name="connsiteY0" fmla="*/ 22860 h 76200"/>
                <a:gd name="connsiteX1" fmla="*/ 22860 w 161925"/>
                <a:gd name="connsiteY1" fmla="*/ 62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76200">
                  <a:moveTo>
                    <a:pt x="144971" y="22860"/>
                  </a:moveTo>
                  <a:lnTo>
                    <a:pt x="22860" y="6248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4" name="Forme libre : forme 3273">
              <a:extLst>
                <a:ext uri="{FF2B5EF4-FFF2-40B4-BE49-F238E27FC236}">
                  <a16:creationId xmlns:a16="http://schemas.microsoft.com/office/drawing/2014/main" id="{2690B319-D379-4096-AA22-6717DDE52282}"/>
                </a:ext>
              </a:extLst>
            </p:cNvPr>
            <p:cNvSpPr/>
            <p:nvPr/>
          </p:nvSpPr>
          <p:spPr>
            <a:xfrm>
              <a:off x="7165911" y="5953315"/>
              <a:ext cx="285750" cy="57150"/>
            </a:xfrm>
            <a:custGeom>
              <a:avLst/>
              <a:gdLst>
                <a:gd name="connsiteX0" fmla="*/ 22860 w 285750"/>
                <a:gd name="connsiteY0" fmla="*/ 38005 h 57150"/>
                <a:gd name="connsiteX1" fmla="*/ 268033 w 2857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57150">
                  <a:moveTo>
                    <a:pt x="22860" y="38005"/>
                  </a:moveTo>
                  <a:lnTo>
                    <a:pt x="26803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5" name="Forme libre : forme 3274">
              <a:extLst>
                <a:ext uri="{FF2B5EF4-FFF2-40B4-BE49-F238E27FC236}">
                  <a16:creationId xmlns:a16="http://schemas.microsoft.com/office/drawing/2014/main" id="{AB07A7D9-041A-4B58-9B95-357CEBAD5B26}"/>
                </a:ext>
              </a:extLst>
            </p:cNvPr>
            <p:cNvSpPr/>
            <p:nvPr/>
          </p:nvSpPr>
          <p:spPr>
            <a:xfrm>
              <a:off x="8531034" y="6031420"/>
              <a:ext cx="114300" cy="123825"/>
            </a:xfrm>
            <a:custGeom>
              <a:avLst/>
              <a:gdLst>
                <a:gd name="connsiteX0" fmla="*/ 22860 w 114300"/>
                <a:gd name="connsiteY0" fmla="*/ 107061 h 123825"/>
                <a:gd name="connsiteX1" fmla="*/ 98965 w 1143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23825">
                  <a:moveTo>
                    <a:pt x="22860" y="107061"/>
                  </a:moveTo>
                  <a:lnTo>
                    <a:pt x="9896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6" name="Forme libre : forme 3275">
              <a:extLst>
                <a:ext uri="{FF2B5EF4-FFF2-40B4-BE49-F238E27FC236}">
                  <a16:creationId xmlns:a16="http://schemas.microsoft.com/office/drawing/2014/main" id="{E9BABE0B-532D-40AA-ACC1-0004BBEC078A}"/>
                </a:ext>
              </a:extLst>
            </p:cNvPr>
            <p:cNvSpPr/>
            <p:nvPr/>
          </p:nvSpPr>
          <p:spPr>
            <a:xfrm>
              <a:off x="7411085" y="5945028"/>
              <a:ext cx="152400" cy="47625"/>
            </a:xfrm>
            <a:custGeom>
              <a:avLst/>
              <a:gdLst>
                <a:gd name="connsiteX0" fmla="*/ 135636 w 152400"/>
                <a:gd name="connsiteY0" fmla="*/ 22860 h 47625"/>
                <a:gd name="connsiteX1" fmla="*/ 22860 w 152400"/>
                <a:gd name="connsiteY1" fmla="*/ 311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135636" y="22860"/>
                  </a:moveTo>
                  <a:lnTo>
                    <a:pt x="22860" y="3114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7" name="Forme libre : forme 3276">
              <a:extLst>
                <a:ext uri="{FF2B5EF4-FFF2-40B4-BE49-F238E27FC236}">
                  <a16:creationId xmlns:a16="http://schemas.microsoft.com/office/drawing/2014/main" id="{875CCE6D-C11F-4266-B483-D7FEB01A33B1}"/>
                </a:ext>
              </a:extLst>
            </p:cNvPr>
            <p:cNvSpPr/>
            <p:nvPr/>
          </p:nvSpPr>
          <p:spPr>
            <a:xfrm>
              <a:off x="8341106" y="6031420"/>
              <a:ext cx="304800" cy="66675"/>
            </a:xfrm>
            <a:custGeom>
              <a:avLst/>
              <a:gdLst>
                <a:gd name="connsiteX0" fmla="*/ 22860 w 304800"/>
                <a:gd name="connsiteY0" fmla="*/ 52864 h 66675"/>
                <a:gd name="connsiteX1" fmla="*/ 288893 w 3048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66675">
                  <a:moveTo>
                    <a:pt x="22860" y="52864"/>
                  </a:moveTo>
                  <a:lnTo>
                    <a:pt x="28889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8" name="Forme libre : forme 3277">
              <a:extLst>
                <a:ext uri="{FF2B5EF4-FFF2-40B4-BE49-F238E27FC236}">
                  <a16:creationId xmlns:a16="http://schemas.microsoft.com/office/drawing/2014/main" id="{BC6D640C-CEB7-47DD-A5E4-C47C5E41F4B1}"/>
                </a:ext>
              </a:extLst>
            </p:cNvPr>
            <p:cNvSpPr/>
            <p:nvPr/>
          </p:nvSpPr>
          <p:spPr>
            <a:xfrm>
              <a:off x="6733286" y="5752338"/>
              <a:ext cx="304800" cy="171450"/>
            </a:xfrm>
            <a:custGeom>
              <a:avLst/>
              <a:gdLst>
                <a:gd name="connsiteX0" fmla="*/ 287369 w 304800"/>
                <a:gd name="connsiteY0" fmla="*/ 149542 h 171450"/>
                <a:gd name="connsiteX1" fmla="*/ 22860 w 3048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71450">
                  <a:moveTo>
                    <a:pt x="287369" y="1495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79" name="Forme libre : forme 3278">
              <a:extLst>
                <a:ext uri="{FF2B5EF4-FFF2-40B4-BE49-F238E27FC236}">
                  <a16:creationId xmlns:a16="http://schemas.microsoft.com/office/drawing/2014/main" id="{F953EDA2-72BF-4308-A12A-A27D72371FAA}"/>
                </a:ext>
              </a:extLst>
            </p:cNvPr>
            <p:cNvSpPr/>
            <p:nvPr/>
          </p:nvSpPr>
          <p:spPr>
            <a:xfrm>
              <a:off x="6997795" y="5879020"/>
              <a:ext cx="457200" cy="114300"/>
            </a:xfrm>
            <a:custGeom>
              <a:avLst/>
              <a:gdLst>
                <a:gd name="connsiteX0" fmla="*/ 22860 w 457200"/>
                <a:gd name="connsiteY0" fmla="*/ 22860 h 114300"/>
                <a:gd name="connsiteX1" fmla="*/ 436150 w 457200"/>
                <a:gd name="connsiteY1" fmla="*/ 97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14300">
                  <a:moveTo>
                    <a:pt x="22860" y="22860"/>
                  </a:moveTo>
                  <a:lnTo>
                    <a:pt x="436150" y="9715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0" name="Forme libre : forme 3279">
              <a:extLst>
                <a:ext uri="{FF2B5EF4-FFF2-40B4-BE49-F238E27FC236}">
                  <a16:creationId xmlns:a16="http://schemas.microsoft.com/office/drawing/2014/main" id="{404B63E7-0D3B-464F-80F5-BE9BAF7AFEFB}"/>
                </a:ext>
              </a:extLst>
            </p:cNvPr>
            <p:cNvSpPr/>
            <p:nvPr/>
          </p:nvSpPr>
          <p:spPr>
            <a:xfrm>
              <a:off x="8272907" y="5923407"/>
              <a:ext cx="371475" cy="152400"/>
            </a:xfrm>
            <a:custGeom>
              <a:avLst/>
              <a:gdLst>
                <a:gd name="connsiteX0" fmla="*/ 22860 w 371475"/>
                <a:gd name="connsiteY0" fmla="*/ 22860 h 152400"/>
                <a:gd name="connsiteX1" fmla="*/ 357092 w 371475"/>
                <a:gd name="connsiteY1" fmla="*/ 13087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152400">
                  <a:moveTo>
                    <a:pt x="22860" y="22860"/>
                  </a:moveTo>
                  <a:lnTo>
                    <a:pt x="357092" y="13087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1" name="Forme libre : forme 3280">
              <a:extLst>
                <a:ext uri="{FF2B5EF4-FFF2-40B4-BE49-F238E27FC236}">
                  <a16:creationId xmlns:a16="http://schemas.microsoft.com/office/drawing/2014/main" id="{7F4E83AF-D5DE-4E02-B342-A9D4CE35241D}"/>
                </a:ext>
              </a:extLst>
            </p:cNvPr>
            <p:cNvSpPr/>
            <p:nvPr/>
          </p:nvSpPr>
          <p:spPr>
            <a:xfrm>
              <a:off x="7411085" y="5953315"/>
              <a:ext cx="409575" cy="85725"/>
            </a:xfrm>
            <a:custGeom>
              <a:avLst/>
              <a:gdLst>
                <a:gd name="connsiteX0" fmla="*/ 394049 w 409575"/>
                <a:gd name="connsiteY0" fmla="*/ 68485 h 85725"/>
                <a:gd name="connsiteX1" fmla="*/ 22860 w 4095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85725">
                  <a:moveTo>
                    <a:pt x="394049" y="6848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2" name="Forme libre : forme 3281">
              <a:extLst>
                <a:ext uri="{FF2B5EF4-FFF2-40B4-BE49-F238E27FC236}">
                  <a16:creationId xmlns:a16="http://schemas.microsoft.com/office/drawing/2014/main" id="{26708836-7F4D-4914-A8E0-3CC0CF281F53}"/>
                </a:ext>
              </a:extLst>
            </p:cNvPr>
            <p:cNvSpPr/>
            <p:nvPr/>
          </p:nvSpPr>
          <p:spPr>
            <a:xfrm>
              <a:off x="6733286" y="5752338"/>
              <a:ext cx="714375" cy="238125"/>
            </a:xfrm>
            <a:custGeom>
              <a:avLst/>
              <a:gdLst>
                <a:gd name="connsiteX0" fmla="*/ 700659 w 714375"/>
                <a:gd name="connsiteY0" fmla="*/ 223838 h 238125"/>
                <a:gd name="connsiteX1" fmla="*/ 22860 w 7143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375" h="238125">
                  <a:moveTo>
                    <a:pt x="700659" y="22383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3" name="Forme libre : forme 3282">
              <a:extLst>
                <a:ext uri="{FF2B5EF4-FFF2-40B4-BE49-F238E27FC236}">
                  <a16:creationId xmlns:a16="http://schemas.microsoft.com/office/drawing/2014/main" id="{C13A88E2-92AE-4E1C-B2FB-DB16FE422D20}"/>
                </a:ext>
              </a:extLst>
            </p:cNvPr>
            <p:cNvSpPr/>
            <p:nvPr/>
          </p:nvSpPr>
          <p:spPr>
            <a:xfrm>
              <a:off x="7411085" y="5953315"/>
              <a:ext cx="247650" cy="47625"/>
            </a:xfrm>
            <a:custGeom>
              <a:avLst/>
              <a:gdLst>
                <a:gd name="connsiteX0" fmla="*/ 22860 w 247650"/>
                <a:gd name="connsiteY0" fmla="*/ 22860 h 47625"/>
                <a:gd name="connsiteX1" fmla="*/ 227267 w 247650"/>
                <a:gd name="connsiteY1" fmla="*/ 29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47625">
                  <a:moveTo>
                    <a:pt x="22860" y="22860"/>
                  </a:moveTo>
                  <a:lnTo>
                    <a:pt x="227267" y="298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4" name="Forme libre : forme 3283">
              <a:extLst>
                <a:ext uri="{FF2B5EF4-FFF2-40B4-BE49-F238E27FC236}">
                  <a16:creationId xmlns:a16="http://schemas.microsoft.com/office/drawing/2014/main" id="{22330831-E363-45CB-B165-DC523C8844C7}"/>
                </a:ext>
              </a:extLst>
            </p:cNvPr>
            <p:cNvSpPr/>
            <p:nvPr/>
          </p:nvSpPr>
          <p:spPr>
            <a:xfrm>
              <a:off x="7226395" y="5953315"/>
              <a:ext cx="228600" cy="323850"/>
            </a:xfrm>
            <a:custGeom>
              <a:avLst/>
              <a:gdLst>
                <a:gd name="connsiteX0" fmla="*/ 207550 w 228600"/>
                <a:gd name="connsiteY0" fmla="*/ 22860 h 323850"/>
                <a:gd name="connsiteX1" fmla="*/ 22860 w 228600"/>
                <a:gd name="connsiteY1" fmla="*/ 30489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23850">
                  <a:moveTo>
                    <a:pt x="207550" y="22860"/>
                  </a:moveTo>
                  <a:lnTo>
                    <a:pt x="22860" y="30489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5" name="Forme libre : forme 3284">
              <a:extLst>
                <a:ext uri="{FF2B5EF4-FFF2-40B4-BE49-F238E27FC236}">
                  <a16:creationId xmlns:a16="http://schemas.microsoft.com/office/drawing/2014/main" id="{844DC2DE-6000-4423-BA6D-A14979309163}"/>
                </a:ext>
              </a:extLst>
            </p:cNvPr>
            <p:cNvSpPr/>
            <p:nvPr/>
          </p:nvSpPr>
          <p:spPr>
            <a:xfrm>
              <a:off x="5797455" y="5268849"/>
              <a:ext cx="1657350" cy="723900"/>
            </a:xfrm>
            <a:custGeom>
              <a:avLst/>
              <a:gdLst>
                <a:gd name="connsiteX0" fmla="*/ 1636490 w 1657350"/>
                <a:gd name="connsiteY0" fmla="*/ 707327 h 723900"/>
                <a:gd name="connsiteX1" fmla="*/ 22860 w 1657350"/>
                <a:gd name="connsiteY1" fmla="*/ 2286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350" h="723900">
                  <a:moveTo>
                    <a:pt x="1636490" y="70732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6" name="Forme libre : forme 3285">
              <a:extLst>
                <a:ext uri="{FF2B5EF4-FFF2-40B4-BE49-F238E27FC236}">
                  <a16:creationId xmlns:a16="http://schemas.microsoft.com/office/drawing/2014/main" id="{81633E4C-65FC-4EDA-BC4C-3D6B15E476BF}"/>
                </a:ext>
              </a:extLst>
            </p:cNvPr>
            <p:cNvSpPr/>
            <p:nvPr/>
          </p:nvSpPr>
          <p:spPr>
            <a:xfrm>
              <a:off x="6997795" y="5879020"/>
              <a:ext cx="457200" cy="114300"/>
            </a:xfrm>
            <a:custGeom>
              <a:avLst/>
              <a:gdLst>
                <a:gd name="connsiteX0" fmla="*/ 436150 w 457200"/>
                <a:gd name="connsiteY0" fmla="*/ 97155 h 114300"/>
                <a:gd name="connsiteX1" fmla="*/ 22860 w 4572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14300">
                  <a:moveTo>
                    <a:pt x="436150" y="9715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7" name="Forme libre : forme 3286">
              <a:extLst>
                <a:ext uri="{FF2B5EF4-FFF2-40B4-BE49-F238E27FC236}">
                  <a16:creationId xmlns:a16="http://schemas.microsoft.com/office/drawing/2014/main" id="{D7C5514E-29C4-4369-83E8-BB7B9D4BC3A7}"/>
                </a:ext>
              </a:extLst>
            </p:cNvPr>
            <p:cNvSpPr/>
            <p:nvPr/>
          </p:nvSpPr>
          <p:spPr>
            <a:xfrm>
              <a:off x="7411085" y="5953315"/>
              <a:ext cx="1238250" cy="123825"/>
            </a:xfrm>
            <a:custGeom>
              <a:avLst/>
              <a:gdLst>
                <a:gd name="connsiteX0" fmla="*/ 22860 w 1238250"/>
                <a:gd name="connsiteY0" fmla="*/ 22860 h 123825"/>
                <a:gd name="connsiteX1" fmla="*/ 1218914 w 1238250"/>
                <a:gd name="connsiteY1" fmla="*/ 100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0" h="123825">
                  <a:moveTo>
                    <a:pt x="22860" y="22860"/>
                  </a:moveTo>
                  <a:lnTo>
                    <a:pt x="1218914" y="10096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8" name="Forme libre : forme 3287">
              <a:extLst>
                <a:ext uri="{FF2B5EF4-FFF2-40B4-BE49-F238E27FC236}">
                  <a16:creationId xmlns:a16="http://schemas.microsoft.com/office/drawing/2014/main" id="{2B06137C-C004-4628-9A1A-5D622C425C2B}"/>
                </a:ext>
              </a:extLst>
            </p:cNvPr>
            <p:cNvSpPr/>
            <p:nvPr/>
          </p:nvSpPr>
          <p:spPr>
            <a:xfrm>
              <a:off x="7356602" y="5879115"/>
              <a:ext cx="95250" cy="114300"/>
            </a:xfrm>
            <a:custGeom>
              <a:avLst/>
              <a:gdLst>
                <a:gd name="connsiteX0" fmla="*/ 77343 w 95250"/>
                <a:gd name="connsiteY0" fmla="*/ 97060 h 114300"/>
                <a:gd name="connsiteX1" fmla="*/ 22860 w 952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14300">
                  <a:moveTo>
                    <a:pt x="77343" y="9706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89" name="Forme libre : forme 3288">
              <a:extLst>
                <a:ext uri="{FF2B5EF4-FFF2-40B4-BE49-F238E27FC236}">
                  <a16:creationId xmlns:a16="http://schemas.microsoft.com/office/drawing/2014/main" id="{DAA4B84F-93C3-4295-B6FF-F5BA263FB8E3}"/>
                </a:ext>
              </a:extLst>
            </p:cNvPr>
            <p:cNvSpPr/>
            <p:nvPr/>
          </p:nvSpPr>
          <p:spPr>
            <a:xfrm>
              <a:off x="5797455" y="5268849"/>
              <a:ext cx="981075" cy="523875"/>
            </a:xfrm>
            <a:custGeom>
              <a:avLst/>
              <a:gdLst>
                <a:gd name="connsiteX0" fmla="*/ 958691 w 981075"/>
                <a:gd name="connsiteY0" fmla="*/ 506349 h 523875"/>
                <a:gd name="connsiteX1" fmla="*/ 22860 w 981075"/>
                <a:gd name="connsiteY1" fmla="*/ 2286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075" h="523875">
                  <a:moveTo>
                    <a:pt x="958691" y="50634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0" name="Forme libre : forme 3289">
              <a:extLst>
                <a:ext uri="{FF2B5EF4-FFF2-40B4-BE49-F238E27FC236}">
                  <a16:creationId xmlns:a16="http://schemas.microsoft.com/office/drawing/2014/main" id="{BF2F4D3C-C77F-4DB4-B49B-C86010842198}"/>
                </a:ext>
              </a:extLst>
            </p:cNvPr>
            <p:cNvSpPr/>
            <p:nvPr/>
          </p:nvSpPr>
          <p:spPr>
            <a:xfrm>
              <a:off x="6733286" y="5752338"/>
              <a:ext cx="714375" cy="238125"/>
            </a:xfrm>
            <a:custGeom>
              <a:avLst/>
              <a:gdLst>
                <a:gd name="connsiteX0" fmla="*/ 22860 w 714375"/>
                <a:gd name="connsiteY0" fmla="*/ 22860 h 238125"/>
                <a:gd name="connsiteX1" fmla="*/ 700659 w 714375"/>
                <a:gd name="connsiteY1" fmla="*/ 22383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375" h="238125">
                  <a:moveTo>
                    <a:pt x="22860" y="22860"/>
                  </a:moveTo>
                  <a:lnTo>
                    <a:pt x="700659" y="22383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1" name="Forme libre : forme 3290">
              <a:extLst>
                <a:ext uri="{FF2B5EF4-FFF2-40B4-BE49-F238E27FC236}">
                  <a16:creationId xmlns:a16="http://schemas.microsoft.com/office/drawing/2014/main" id="{6D34DC32-FF29-4985-994A-B8D3D2F21AD4}"/>
                </a:ext>
              </a:extLst>
            </p:cNvPr>
            <p:cNvSpPr/>
            <p:nvPr/>
          </p:nvSpPr>
          <p:spPr>
            <a:xfrm>
              <a:off x="7411085" y="5735097"/>
              <a:ext cx="342900" cy="257175"/>
            </a:xfrm>
            <a:custGeom>
              <a:avLst/>
              <a:gdLst>
                <a:gd name="connsiteX0" fmla="*/ 327755 w 342900"/>
                <a:gd name="connsiteY0" fmla="*/ 22860 h 257175"/>
                <a:gd name="connsiteX1" fmla="*/ 22860 w 342900"/>
                <a:gd name="connsiteY1" fmla="*/ 24107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57175">
                  <a:moveTo>
                    <a:pt x="327755" y="22860"/>
                  </a:moveTo>
                  <a:lnTo>
                    <a:pt x="22860" y="24107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2" name="Forme libre : forme 3291">
              <a:extLst>
                <a:ext uri="{FF2B5EF4-FFF2-40B4-BE49-F238E27FC236}">
                  <a16:creationId xmlns:a16="http://schemas.microsoft.com/office/drawing/2014/main" id="{15ED815D-ADD0-4C73-A0B5-7593FCCDF476}"/>
                </a:ext>
              </a:extLst>
            </p:cNvPr>
            <p:cNvSpPr/>
            <p:nvPr/>
          </p:nvSpPr>
          <p:spPr>
            <a:xfrm>
              <a:off x="7252684" y="5924169"/>
              <a:ext cx="200025" cy="66675"/>
            </a:xfrm>
            <a:custGeom>
              <a:avLst/>
              <a:gdLst>
                <a:gd name="connsiteX0" fmla="*/ 22860 w 200025"/>
                <a:gd name="connsiteY0" fmla="*/ 22860 h 66675"/>
                <a:gd name="connsiteX1" fmla="*/ 181261 w 200025"/>
                <a:gd name="connsiteY1" fmla="*/ 5200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66675">
                  <a:moveTo>
                    <a:pt x="22860" y="22860"/>
                  </a:moveTo>
                  <a:lnTo>
                    <a:pt x="181261" y="5200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3" name="Forme libre : forme 3292">
              <a:extLst>
                <a:ext uri="{FF2B5EF4-FFF2-40B4-BE49-F238E27FC236}">
                  <a16:creationId xmlns:a16="http://schemas.microsoft.com/office/drawing/2014/main" id="{1E254832-85BA-4AF1-959A-46215260E59A}"/>
                </a:ext>
              </a:extLst>
            </p:cNvPr>
            <p:cNvSpPr/>
            <p:nvPr/>
          </p:nvSpPr>
          <p:spPr>
            <a:xfrm>
              <a:off x="7394797" y="5953315"/>
              <a:ext cx="57150" cy="114300"/>
            </a:xfrm>
            <a:custGeom>
              <a:avLst/>
              <a:gdLst>
                <a:gd name="connsiteX0" fmla="*/ 22860 w 57150"/>
                <a:gd name="connsiteY0" fmla="*/ 94393 h 114300"/>
                <a:gd name="connsiteX1" fmla="*/ 39148 w 571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22860" y="94393"/>
                  </a:moveTo>
                  <a:lnTo>
                    <a:pt x="3914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4" name="Forme libre : forme 3293">
              <a:extLst>
                <a:ext uri="{FF2B5EF4-FFF2-40B4-BE49-F238E27FC236}">
                  <a16:creationId xmlns:a16="http://schemas.microsoft.com/office/drawing/2014/main" id="{34C29381-E8ED-405E-8926-577B95106CB3}"/>
                </a:ext>
              </a:extLst>
            </p:cNvPr>
            <p:cNvSpPr/>
            <p:nvPr/>
          </p:nvSpPr>
          <p:spPr>
            <a:xfrm>
              <a:off x="7411085" y="5953315"/>
              <a:ext cx="66675" cy="95250"/>
            </a:xfrm>
            <a:custGeom>
              <a:avLst/>
              <a:gdLst>
                <a:gd name="connsiteX0" fmla="*/ 49816 w 66675"/>
                <a:gd name="connsiteY0" fmla="*/ 78200 h 95250"/>
                <a:gd name="connsiteX1" fmla="*/ 22860 w 666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95250">
                  <a:moveTo>
                    <a:pt x="49816" y="7820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5" name="Forme libre : forme 3294">
              <a:extLst>
                <a:ext uri="{FF2B5EF4-FFF2-40B4-BE49-F238E27FC236}">
                  <a16:creationId xmlns:a16="http://schemas.microsoft.com/office/drawing/2014/main" id="{44D12891-DE99-42D8-BFCF-FAB66C5EC5A1}"/>
                </a:ext>
              </a:extLst>
            </p:cNvPr>
            <p:cNvSpPr/>
            <p:nvPr/>
          </p:nvSpPr>
          <p:spPr>
            <a:xfrm>
              <a:off x="8068596" y="5963412"/>
              <a:ext cx="123825" cy="76200"/>
            </a:xfrm>
            <a:custGeom>
              <a:avLst/>
              <a:gdLst>
                <a:gd name="connsiteX0" fmla="*/ 22860 w 123825"/>
                <a:gd name="connsiteY0" fmla="*/ 56293 h 76200"/>
                <a:gd name="connsiteX1" fmla="*/ 104966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56293"/>
                  </a:moveTo>
                  <a:lnTo>
                    <a:pt x="10496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6" name="Forme libre : forme 3295">
              <a:extLst>
                <a:ext uri="{FF2B5EF4-FFF2-40B4-BE49-F238E27FC236}">
                  <a16:creationId xmlns:a16="http://schemas.microsoft.com/office/drawing/2014/main" id="{BC8A3B23-0217-48A3-BFDF-35D955EEB1F4}"/>
                </a:ext>
              </a:extLst>
            </p:cNvPr>
            <p:cNvSpPr/>
            <p:nvPr/>
          </p:nvSpPr>
          <p:spPr>
            <a:xfrm>
              <a:off x="7411085" y="5821013"/>
              <a:ext cx="114300" cy="171450"/>
            </a:xfrm>
            <a:custGeom>
              <a:avLst/>
              <a:gdLst>
                <a:gd name="connsiteX0" fmla="*/ 94488 w 114300"/>
                <a:gd name="connsiteY0" fmla="*/ 22860 h 171450"/>
                <a:gd name="connsiteX1" fmla="*/ 22860 w 114300"/>
                <a:gd name="connsiteY1" fmla="*/ 1551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71450">
                  <a:moveTo>
                    <a:pt x="94488" y="22860"/>
                  </a:moveTo>
                  <a:lnTo>
                    <a:pt x="22860" y="15516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7" name="Forme libre : forme 3296">
              <a:extLst>
                <a:ext uri="{FF2B5EF4-FFF2-40B4-BE49-F238E27FC236}">
                  <a16:creationId xmlns:a16="http://schemas.microsoft.com/office/drawing/2014/main" id="{C65A7A97-7571-44DD-9C4D-B13FEB8BCD4C}"/>
                </a:ext>
              </a:extLst>
            </p:cNvPr>
            <p:cNvSpPr/>
            <p:nvPr/>
          </p:nvSpPr>
          <p:spPr>
            <a:xfrm>
              <a:off x="7342410" y="5953315"/>
              <a:ext cx="114300" cy="133350"/>
            </a:xfrm>
            <a:custGeom>
              <a:avLst/>
              <a:gdLst>
                <a:gd name="connsiteX0" fmla="*/ 22860 w 114300"/>
                <a:gd name="connsiteY0" fmla="*/ 118967 h 133350"/>
                <a:gd name="connsiteX1" fmla="*/ 91535 w 1143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22860" y="118967"/>
                  </a:moveTo>
                  <a:lnTo>
                    <a:pt x="9153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8" name="Forme libre : forme 3297">
              <a:extLst>
                <a:ext uri="{FF2B5EF4-FFF2-40B4-BE49-F238E27FC236}">
                  <a16:creationId xmlns:a16="http://schemas.microsoft.com/office/drawing/2014/main" id="{4F862D32-84B7-43AC-86F7-B54545AFBD12}"/>
                </a:ext>
              </a:extLst>
            </p:cNvPr>
            <p:cNvSpPr/>
            <p:nvPr/>
          </p:nvSpPr>
          <p:spPr>
            <a:xfrm>
              <a:off x="7218870" y="6235350"/>
              <a:ext cx="47625" cy="76200"/>
            </a:xfrm>
            <a:custGeom>
              <a:avLst/>
              <a:gdLst>
                <a:gd name="connsiteX0" fmla="*/ 22860 w 47625"/>
                <a:gd name="connsiteY0" fmla="*/ 58579 h 76200"/>
                <a:gd name="connsiteX1" fmla="*/ 30385 w 476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76200">
                  <a:moveTo>
                    <a:pt x="22860" y="58579"/>
                  </a:moveTo>
                  <a:lnTo>
                    <a:pt x="3038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99" name="Forme libre : forme 3298">
              <a:extLst>
                <a:ext uri="{FF2B5EF4-FFF2-40B4-BE49-F238E27FC236}">
                  <a16:creationId xmlns:a16="http://schemas.microsoft.com/office/drawing/2014/main" id="{16486C70-3713-4516-AA56-57A7CDBD1753}"/>
                </a:ext>
              </a:extLst>
            </p:cNvPr>
            <p:cNvSpPr/>
            <p:nvPr/>
          </p:nvSpPr>
          <p:spPr>
            <a:xfrm>
              <a:off x="8607139" y="5886259"/>
              <a:ext cx="114300" cy="190500"/>
            </a:xfrm>
            <a:custGeom>
              <a:avLst/>
              <a:gdLst>
                <a:gd name="connsiteX0" fmla="*/ 91916 w 114300"/>
                <a:gd name="connsiteY0" fmla="*/ 22860 h 190500"/>
                <a:gd name="connsiteX1" fmla="*/ 22860 w 114300"/>
                <a:gd name="connsiteY1" fmla="*/ 16802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90500">
                  <a:moveTo>
                    <a:pt x="91916" y="22860"/>
                  </a:moveTo>
                  <a:lnTo>
                    <a:pt x="22860" y="168021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0" name="Forme libre : forme 3299">
              <a:extLst>
                <a:ext uri="{FF2B5EF4-FFF2-40B4-BE49-F238E27FC236}">
                  <a16:creationId xmlns:a16="http://schemas.microsoft.com/office/drawing/2014/main" id="{3AC616C8-6799-4E4A-BF25-0335D5F8AB38}"/>
                </a:ext>
              </a:extLst>
            </p:cNvPr>
            <p:cNvSpPr/>
            <p:nvPr/>
          </p:nvSpPr>
          <p:spPr>
            <a:xfrm>
              <a:off x="8676195" y="5708904"/>
              <a:ext cx="342900" cy="219075"/>
            </a:xfrm>
            <a:custGeom>
              <a:avLst/>
              <a:gdLst>
                <a:gd name="connsiteX0" fmla="*/ 22860 w 342900"/>
                <a:gd name="connsiteY0" fmla="*/ 200216 h 219075"/>
                <a:gd name="connsiteX1" fmla="*/ 326231 w 3429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19075">
                  <a:moveTo>
                    <a:pt x="22860" y="200216"/>
                  </a:moveTo>
                  <a:lnTo>
                    <a:pt x="32623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1" name="Forme libre : forme 3300">
              <a:extLst>
                <a:ext uri="{FF2B5EF4-FFF2-40B4-BE49-F238E27FC236}">
                  <a16:creationId xmlns:a16="http://schemas.microsoft.com/office/drawing/2014/main" id="{7F6ECA9C-F768-480D-B2C0-39D9E7AAD5B8}"/>
                </a:ext>
              </a:extLst>
            </p:cNvPr>
            <p:cNvSpPr/>
            <p:nvPr/>
          </p:nvSpPr>
          <p:spPr>
            <a:xfrm>
              <a:off x="8581041" y="5867685"/>
              <a:ext cx="66675" cy="200025"/>
            </a:xfrm>
            <a:custGeom>
              <a:avLst/>
              <a:gdLst>
                <a:gd name="connsiteX0" fmla="*/ 22860 w 66675"/>
                <a:gd name="connsiteY0" fmla="*/ 22860 h 200025"/>
                <a:gd name="connsiteX1" fmla="*/ 48958 w 66675"/>
                <a:gd name="connsiteY1" fmla="*/ 18659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22860" y="22860"/>
                  </a:moveTo>
                  <a:lnTo>
                    <a:pt x="48958" y="186595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2" name="Forme libre : forme 3301">
              <a:extLst>
                <a:ext uri="{FF2B5EF4-FFF2-40B4-BE49-F238E27FC236}">
                  <a16:creationId xmlns:a16="http://schemas.microsoft.com/office/drawing/2014/main" id="{BBD0B15D-7800-4FB4-8737-400D4E157753}"/>
                </a:ext>
              </a:extLst>
            </p:cNvPr>
            <p:cNvSpPr/>
            <p:nvPr/>
          </p:nvSpPr>
          <p:spPr>
            <a:xfrm>
              <a:off x="7119429" y="6235350"/>
              <a:ext cx="152400" cy="47625"/>
            </a:xfrm>
            <a:custGeom>
              <a:avLst/>
              <a:gdLst>
                <a:gd name="connsiteX0" fmla="*/ 22860 w 152400"/>
                <a:gd name="connsiteY0" fmla="*/ 29908 h 47625"/>
                <a:gd name="connsiteX1" fmla="*/ 129826 w 1524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22860" y="29908"/>
                  </a:moveTo>
                  <a:lnTo>
                    <a:pt x="12982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3" name="Forme libre : forme 3302">
              <a:extLst>
                <a:ext uri="{FF2B5EF4-FFF2-40B4-BE49-F238E27FC236}">
                  <a16:creationId xmlns:a16="http://schemas.microsoft.com/office/drawing/2014/main" id="{D0C9EFD1-8D64-4121-AFB6-C434597B69D3}"/>
                </a:ext>
              </a:extLst>
            </p:cNvPr>
            <p:cNvSpPr/>
            <p:nvPr/>
          </p:nvSpPr>
          <p:spPr>
            <a:xfrm>
              <a:off x="8049546" y="5963412"/>
              <a:ext cx="142875" cy="180975"/>
            </a:xfrm>
            <a:custGeom>
              <a:avLst/>
              <a:gdLst>
                <a:gd name="connsiteX0" fmla="*/ 22860 w 142875"/>
                <a:gd name="connsiteY0" fmla="*/ 160306 h 180975"/>
                <a:gd name="connsiteX1" fmla="*/ 124016 w 14287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80975">
                  <a:moveTo>
                    <a:pt x="22860" y="160306"/>
                  </a:moveTo>
                  <a:lnTo>
                    <a:pt x="12401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4" name="Forme libre : forme 3303">
              <a:extLst>
                <a:ext uri="{FF2B5EF4-FFF2-40B4-BE49-F238E27FC236}">
                  <a16:creationId xmlns:a16="http://schemas.microsoft.com/office/drawing/2014/main" id="{3BF047CD-9525-4608-A7A1-2624CBCB08E6}"/>
                </a:ext>
              </a:extLst>
            </p:cNvPr>
            <p:cNvSpPr/>
            <p:nvPr/>
          </p:nvSpPr>
          <p:spPr>
            <a:xfrm>
              <a:off x="6711188" y="5752338"/>
              <a:ext cx="66675" cy="133350"/>
            </a:xfrm>
            <a:custGeom>
              <a:avLst/>
              <a:gdLst>
                <a:gd name="connsiteX0" fmla="*/ 22860 w 66675"/>
                <a:gd name="connsiteY0" fmla="*/ 115252 h 133350"/>
                <a:gd name="connsiteX1" fmla="*/ 44958 w 666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33350">
                  <a:moveTo>
                    <a:pt x="22860" y="115252"/>
                  </a:moveTo>
                  <a:lnTo>
                    <a:pt x="4495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5" name="Forme libre : forme 3304">
              <a:extLst>
                <a:ext uri="{FF2B5EF4-FFF2-40B4-BE49-F238E27FC236}">
                  <a16:creationId xmlns:a16="http://schemas.microsoft.com/office/drawing/2014/main" id="{87BCD305-DB84-47C6-9C48-C6FFFAEAF6A8}"/>
                </a:ext>
              </a:extLst>
            </p:cNvPr>
            <p:cNvSpPr/>
            <p:nvPr/>
          </p:nvSpPr>
          <p:spPr>
            <a:xfrm>
              <a:off x="8109267" y="5963412"/>
              <a:ext cx="85725" cy="152400"/>
            </a:xfrm>
            <a:custGeom>
              <a:avLst/>
              <a:gdLst>
                <a:gd name="connsiteX0" fmla="*/ 22860 w 85725"/>
                <a:gd name="connsiteY0" fmla="*/ 129921 h 152400"/>
                <a:gd name="connsiteX1" fmla="*/ 64294 w 8572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52400">
                  <a:moveTo>
                    <a:pt x="22860" y="129921"/>
                  </a:moveTo>
                  <a:lnTo>
                    <a:pt x="6429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6" name="Forme libre : forme 3305">
              <a:extLst>
                <a:ext uri="{FF2B5EF4-FFF2-40B4-BE49-F238E27FC236}">
                  <a16:creationId xmlns:a16="http://schemas.microsoft.com/office/drawing/2014/main" id="{92C6ED39-429B-40B6-9D79-0AF84F69C4B3}"/>
                </a:ext>
              </a:extLst>
            </p:cNvPr>
            <p:cNvSpPr/>
            <p:nvPr/>
          </p:nvSpPr>
          <p:spPr>
            <a:xfrm>
              <a:off x="8607139" y="5944457"/>
              <a:ext cx="314325" cy="123825"/>
            </a:xfrm>
            <a:custGeom>
              <a:avLst/>
              <a:gdLst>
                <a:gd name="connsiteX0" fmla="*/ 299561 w 314325"/>
                <a:gd name="connsiteY0" fmla="*/ 22860 h 123825"/>
                <a:gd name="connsiteX1" fmla="*/ 22860 w 314325"/>
                <a:gd name="connsiteY1" fmla="*/ 10982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23825">
                  <a:moveTo>
                    <a:pt x="299561" y="22860"/>
                  </a:moveTo>
                  <a:lnTo>
                    <a:pt x="22860" y="10982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7" name="Forme libre : forme 3306">
              <a:extLst>
                <a:ext uri="{FF2B5EF4-FFF2-40B4-BE49-F238E27FC236}">
                  <a16:creationId xmlns:a16="http://schemas.microsoft.com/office/drawing/2014/main" id="{9B3F50E0-2AC9-4169-A3C4-4F313E8F171C}"/>
                </a:ext>
              </a:extLst>
            </p:cNvPr>
            <p:cNvSpPr/>
            <p:nvPr/>
          </p:nvSpPr>
          <p:spPr>
            <a:xfrm>
              <a:off x="8354155" y="5835777"/>
              <a:ext cx="295275" cy="238125"/>
            </a:xfrm>
            <a:custGeom>
              <a:avLst/>
              <a:gdLst>
                <a:gd name="connsiteX0" fmla="*/ 22860 w 295275"/>
                <a:gd name="connsiteY0" fmla="*/ 22860 h 238125"/>
                <a:gd name="connsiteX1" fmla="*/ 275844 w 295275"/>
                <a:gd name="connsiteY1" fmla="*/ 2185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38125">
                  <a:moveTo>
                    <a:pt x="22860" y="22860"/>
                  </a:moveTo>
                  <a:lnTo>
                    <a:pt x="275844" y="2185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8" name="Forme libre : forme 3307">
              <a:extLst>
                <a:ext uri="{FF2B5EF4-FFF2-40B4-BE49-F238E27FC236}">
                  <a16:creationId xmlns:a16="http://schemas.microsoft.com/office/drawing/2014/main" id="{80E27932-FBFA-48CD-A02A-15C2BBEC897A}"/>
                </a:ext>
              </a:extLst>
            </p:cNvPr>
            <p:cNvSpPr/>
            <p:nvPr/>
          </p:nvSpPr>
          <p:spPr>
            <a:xfrm>
              <a:off x="8607139" y="6031420"/>
              <a:ext cx="152400" cy="152400"/>
            </a:xfrm>
            <a:custGeom>
              <a:avLst/>
              <a:gdLst>
                <a:gd name="connsiteX0" fmla="*/ 132683 w 152400"/>
                <a:gd name="connsiteY0" fmla="*/ 131159 h 152400"/>
                <a:gd name="connsiteX1" fmla="*/ 22860 w 1524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32683" y="1311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09" name="Forme libre : forme 3308">
              <a:extLst>
                <a:ext uri="{FF2B5EF4-FFF2-40B4-BE49-F238E27FC236}">
                  <a16:creationId xmlns:a16="http://schemas.microsoft.com/office/drawing/2014/main" id="{EBE16387-72A2-4891-A7DE-9C3E895A6249}"/>
                </a:ext>
              </a:extLst>
            </p:cNvPr>
            <p:cNvSpPr/>
            <p:nvPr/>
          </p:nvSpPr>
          <p:spPr>
            <a:xfrm>
              <a:off x="6733286" y="5673566"/>
              <a:ext cx="104775" cy="123825"/>
            </a:xfrm>
            <a:custGeom>
              <a:avLst/>
              <a:gdLst>
                <a:gd name="connsiteX0" fmla="*/ 88773 w 104775"/>
                <a:gd name="connsiteY0" fmla="*/ 22860 h 123825"/>
                <a:gd name="connsiteX1" fmla="*/ 22860 w 104775"/>
                <a:gd name="connsiteY1" fmla="*/ 1016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23825">
                  <a:moveTo>
                    <a:pt x="88773" y="22860"/>
                  </a:moveTo>
                  <a:lnTo>
                    <a:pt x="22860" y="10163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0" name="Forme libre : forme 3309">
              <a:extLst>
                <a:ext uri="{FF2B5EF4-FFF2-40B4-BE49-F238E27FC236}">
                  <a16:creationId xmlns:a16="http://schemas.microsoft.com/office/drawing/2014/main" id="{27A9C1C1-8183-4913-AEF2-75BCCF648446}"/>
                </a:ext>
              </a:extLst>
            </p:cNvPr>
            <p:cNvSpPr/>
            <p:nvPr/>
          </p:nvSpPr>
          <p:spPr>
            <a:xfrm>
              <a:off x="6542976" y="5710237"/>
              <a:ext cx="228600" cy="85725"/>
            </a:xfrm>
            <a:custGeom>
              <a:avLst/>
              <a:gdLst>
                <a:gd name="connsiteX0" fmla="*/ 22860 w 228600"/>
                <a:gd name="connsiteY0" fmla="*/ 22860 h 85725"/>
                <a:gd name="connsiteX1" fmla="*/ 213170 w 228600"/>
                <a:gd name="connsiteY1" fmla="*/ 6496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85725">
                  <a:moveTo>
                    <a:pt x="22860" y="22860"/>
                  </a:moveTo>
                  <a:lnTo>
                    <a:pt x="213170" y="6496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1" name="Forme libre : forme 3310">
              <a:extLst>
                <a:ext uri="{FF2B5EF4-FFF2-40B4-BE49-F238E27FC236}">
                  <a16:creationId xmlns:a16="http://schemas.microsoft.com/office/drawing/2014/main" id="{97793982-000C-43D4-B2D5-6D164EB62FA8}"/>
                </a:ext>
              </a:extLst>
            </p:cNvPr>
            <p:cNvSpPr/>
            <p:nvPr/>
          </p:nvSpPr>
          <p:spPr>
            <a:xfrm>
              <a:off x="7281259" y="5953315"/>
              <a:ext cx="171450" cy="66675"/>
            </a:xfrm>
            <a:custGeom>
              <a:avLst/>
              <a:gdLst>
                <a:gd name="connsiteX0" fmla="*/ 22860 w 171450"/>
                <a:gd name="connsiteY0" fmla="*/ 53245 h 66675"/>
                <a:gd name="connsiteX1" fmla="*/ 152686 w 1714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66675">
                  <a:moveTo>
                    <a:pt x="22860" y="53245"/>
                  </a:moveTo>
                  <a:lnTo>
                    <a:pt x="15268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2" name="Forme libre : forme 3311">
              <a:extLst>
                <a:ext uri="{FF2B5EF4-FFF2-40B4-BE49-F238E27FC236}">
                  <a16:creationId xmlns:a16="http://schemas.microsoft.com/office/drawing/2014/main" id="{D2E1E5E2-6B31-480E-8203-F4A3AC058929}"/>
                </a:ext>
              </a:extLst>
            </p:cNvPr>
            <p:cNvSpPr/>
            <p:nvPr/>
          </p:nvSpPr>
          <p:spPr>
            <a:xfrm>
              <a:off x="7403370" y="5953315"/>
              <a:ext cx="47625" cy="161925"/>
            </a:xfrm>
            <a:custGeom>
              <a:avLst/>
              <a:gdLst>
                <a:gd name="connsiteX0" fmla="*/ 22860 w 47625"/>
                <a:gd name="connsiteY0" fmla="*/ 143446 h 161925"/>
                <a:gd name="connsiteX1" fmla="*/ 30575 w 476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61925">
                  <a:moveTo>
                    <a:pt x="22860" y="143446"/>
                  </a:moveTo>
                  <a:lnTo>
                    <a:pt x="305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3" name="Forme libre : forme 3312">
              <a:extLst>
                <a:ext uri="{FF2B5EF4-FFF2-40B4-BE49-F238E27FC236}">
                  <a16:creationId xmlns:a16="http://schemas.microsoft.com/office/drawing/2014/main" id="{51C1D9ED-2042-48F3-836A-510425FD83B2}"/>
                </a:ext>
              </a:extLst>
            </p:cNvPr>
            <p:cNvSpPr/>
            <p:nvPr/>
          </p:nvSpPr>
          <p:spPr>
            <a:xfrm>
              <a:off x="8393398" y="6501669"/>
              <a:ext cx="266700" cy="400050"/>
            </a:xfrm>
            <a:custGeom>
              <a:avLst/>
              <a:gdLst>
                <a:gd name="connsiteX0" fmla="*/ 248222 w 266700"/>
                <a:gd name="connsiteY0" fmla="*/ 22860 h 400050"/>
                <a:gd name="connsiteX1" fmla="*/ 22860 w 266700"/>
                <a:gd name="connsiteY1" fmla="*/ 38147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00050">
                  <a:moveTo>
                    <a:pt x="248222" y="22860"/>
                  </a:moveTo>
                  <a:lnTo>
                    <a:pt x="22860" y="38147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4" name="Forme libre : forme 3313">
              <a:extLst>
                <a:ext uri="{FF2B5EF4-FFF2-40B4-BE49-F238E27FC236}">
                  <a16:creationId xmlns:a16="http://schemas.microsoft.com/office/drawing/2014/main" id="{A7111252-1FBB-400B-ABC5-23972F58C1F9}"/>
                </a:ext>
              </a:extLst>
            </p:cNvPr>
            <p:cNvSpPr/>
            <p:nvPr/>
          </p:nvSpPr>
          <p:spPr>
            <a:xfrm>
              <a:off x="8150701" y="5963412"/>
              <a:ext cx="495300" cy="104775"/>
            </a:xfrm>
            <a:custGeom>
              <a:avLst/>
              <a:gdLst>
                <a:gd name="connsiteX0" fmla="*/ 22860 w 495300"/>
                <a:gd name="connsiteY0" fmla="*/ 22860 h 104775"/>
                <a:gd name="connsiteX1" fmla="*/ 479298 w 495300"/>
                <a:gd name="connsiteY1" fmla="*/ 90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04775">
                  <a:moveTo>
                    <a:pt x="22860" y="22860"/>
                  </a:moveTo>
                  <a:lnTo>
                    <a:pt x="479298" y="9086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5" name="Forme libre : forme 3314">
              <a:extLst>
                <a:ext uri="{FF2B5EF4-FFF2-40B4-BE49-F238E27FC236}">
                  <a16:creationId xmlns:a16="http://schemas.microsoft.com/office/drawing/2014/main" id="{99C95FC6-4005-4216-A19B-40E4F0CF8D5D}"/>
                </a:ext>
              </a:extLst>
            </p:cNvPr>
            <p:cNvSpPr/>
            <p:nvPr/>
          </p:nvSpPr>
          <p:spPr>
            <a:xfrm>
              <a:off x="7411085" y="5953315"/>
              <a:ext cx="781050" cy="47625"/>
            </a:xfrm>
            <a:custGeom>
              <a:avLst/>
              <a:gdLst>
                <a:gd name="connsiteX0" fmla="*/ 762476 w 781050"/>
                <a:gd name="connsiteY0" fmla="*/ 32957 h 47625"/>
                <a:gd name="connsiteX1" fmla="*/ 22860 w 7810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47625">
                  <a:moveTo>
                    <a:pt x="762476" y="329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6" name="Forme libre : forme 3315">
              <a:extLst>
                <a:ext uri="{FF2B5EF4-FFF2-40B4-BE49-F238E27FC236}">
                  <a16:creationId xmlns:a16="http://schemas.microsoft.com/office/drawing/2014/main" id="{14AE8761-1882-42EC-B5A6-431CC2DCF159}"/>
                </a:ext>
              </a:extLst>
            </p:cNvPr>
            <p:cNvSpPr/>
            <p:nvPr/>
          </p:nvSpPr>
          <p:spPr>
            <a:xfrm>
              <a:off x="7226395" y="5953315"/>
              <a:ext cx="228600" cy="323850"/>
            </a:xfrm>
            <a:custGeom>
              <a:avLst/>
              <a:gdLst>
                <a:gd name="connsiteX0" fmla="*/ 22860 w 228600"/>
                <a:gd name="connsiteY0" fmla="*/ 304895 h 323850"/>
                <a:gd name="connsiteX1" fmla="*/ 207550 w 22860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23850">
                  <a:moveTo>
                    <a:pt x="22860" y="304895"/>
                  </a:moveTo>
                  <a:lnTo>
                    <a:pt x="20755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7" name="Forme libre : forme 3316">
              <a:extLst>
                <a:ext uri="{FF2B5EF4-FFF2-40B4-BE49-F238E27FC236}">
                  <a16:creationId xmlns:a16="http://schemas.microsoft.com/office/drawing/2014/main" id="{933DEB19-3B83-4BCF-B5E6-7EA30507E773}"/>
                </a:ext>
              </a:extLst>
            </p:cNvPr>
            <p:cNvSpPr/>
            <p:nvPr/>
          </p:nvSpPr>
          <p:spPr>
            <a:xfrm>
              <a:off x="8150701" y="5963412"/>
              <a:ext cx="85725" cy="85725"/>
            </a:xfrm>
            <a:custGeom>
              <a:avLst/>
              <a:gdLst>
                <a:gd name="connsiteX0" fmla="*/ 68675 w 85725"/>
                <a:gd name="connsiteY0" fmla="*/ 72295 h 85725"/>
                <a:gd name="connsiteX1" fmla="*/ 22860 w 857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68675" y="7229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8" name="Forme libre : forme 3317">
              <a:extLst>
                <a:ext uri="{FF2B5EF4-FFF2-40B4-BE49-F238E27FC236}">
                  <a16:creationId xmlns:a16="http://schemas.microsoft.com/office/drawing/2014/main" id="{BCE58403-E836-4F48-8544-6D6AB6D971F3}"/>
                </a:ext>
              </a:extLst>
            </p:cNvPr>
            <p:cNvSpPr/>
            <p:nvPr/>
          </p:nvSpPr>
          <p:spPr>
            <a:xfrm>
              <a:off x="8196516" y="6012846"/>
              <a:ext cx="447675" cy="57150"/>
            </a:xfrm>
            <a:custGeom>
              <a:avLst/>
              <a:gdLst>
                <a:gd name="connsiteX0" fmla="*/ 22860 w 447675"/>
                <a:gd name="connsiteY0" fmla="*/ 22860 h 57150"/>
                <a:gd name="connsiteX1" fmla="*/ 433483 w 447675"/>
                <a:gd name="connsiteY1" fmla="*/ 4143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57150">
                  <a:moveTo>
                    <a:pt x="22860" y="22860"/>
                  </a:moveTo>
                  <a:lnTo>
                    <a:pt x="433483" y="414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19" name="Forme libre : forme 3318">
              <a:extLst>
                <a:ext uri="{FF2B5EF4-FFF2-40B4-BE49-F238E27FC236}">
                  <a16:creationId xmlns:a16="http://schemas.microsoft.com/office/drawing/2014/main" id="{D380CFA8-6422-41B0-A8D1-766AF011FA3A}"/>
                </a:ext>
              </a:extLst>
            </p:cNvPr>
            <p:cNvSpPr/>
            <p:nvPr/>
          </p:nvSpPr>
          <p:spPr>
            <a:xfrm>
              <a:off x="7163721" y="6235350"/>
              <a:ext cx="104775" cy="85725"/>
            </a:xfrm>
            <a:custGeom>
              <a:avLst/>
              <a:gdLst>
                <a:gd name="connsiteX0" fmla="*/ 22860 w 104775"/>
                <a:gd name="connsiteY0" fmla="*/ 67151 h 85725"/>
                <a:gd name="connsiteX1" fmla="*/ 85535 w 1047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85725">
                  <a:moveTo>
                    <a:pt x="22860" y="67151"/>
                  </a:moveTo>
                  <a:lnTo>
                    <a:pt x="8553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0" name="Forme libre : forme 3319">
              <a:extLst>
                <a:ext uri="{FF2B5EF4-FFF2-40B4-BE49-F238E27FC236}">
                  <a16:creationId xmlns:a16="http://schemas.microsoft.com/office/drawing/2014/main" id="{B5E8FF8A-BC16-4E16-901C-76693DCD97A0}"/>
                </a:ext>
              </a:extLst>
            </p:cNvPr>
            <p:cNvSpPr/>
            <p:nvPr/>
          </p:nvSpPr>
          <p:spPr>
            <a:xfrm>
              <a:off x="7411085" y="5881211"/>
              <a:ext cx="238125" cy="114300"/>
            </a:xfrm>
            <a:custGeom>
              <a:avLst/>
              <a:gdLst>
                <a:gd name="connsiteX0" fmla="*/ 216408 w 238125"/>
                <a:gd name="connsiteY0" fmla="*/ 22860 h 114300"/>
                <a:gd name="connsiteX1" fmla="*/ 22860 w 238125"/>
                <a:gd name="connsiteY1" fmla="*/ 94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14300">
                  <a:moveTo>
                    <a:pt x="216408" y="22860"/>
                  </a:moveTo>
                  <a:lnTo>
                    <a:pt x="22860" y="9496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1" name="Forme libre : forme 3320">
              <a:extLst>
                <a:ext uri="{FF2B5EF4-FFF2-40B4-BE49-F238E27FC236}">
                  <a16:creationId xmlns:a16="http://schemas.microsoft.com/office/drawing/2014/main" id="{B31E8412-63AF-485E-8245-142FAF314DF4}"/>
                </a:ext>
              </a:extLst>
            </p:cNvPr>
            <p:cNvSpPr/>
            <p:nvPr/>
          </p:nvSpPr>
          <p:spPr>
            <a:xfrm>
              <a:off x="8420544" y="5926264"/>
              <a:ext cx="228600" cy="142875"/>
            </a:xfrm>
            <a:custGeom>
              <a:avLst/>
              <a:gdLst>
                <a:gd name="connsiteX0" fmla="*/ 22860 w 228600"/>
                <a:gd name="connsiteY0" fmla="*/ 22860 h 142875"/>
                <a:gd name="connsiteX1" fmla="*/ 209455 w 228600"/>
                <a:gd name="connsiteY1" fmla="*/ 12801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42875">
                  <a:moveTo>
                    <a:pt x="22860" y="22860"/>
                  </a:moveTo>
                  <a:lnTo>
                    <a:pt x="209455" y="12801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2" name="Forme libre : forme 3321">
              <a:extLst>
                <a:ext uri="{FF2B5EF4-FFF2-40B4-BE49-F238E27FC236}">
                  <a16:creationId xmlns:a16="http://schemas.microsoft.com/office/drawing/2014/main" id="{BCBB4266-DEDD-418E-912F-02E5BBB44112}"/>
                </a:ext>
              </a:extLst>
            </p:cNvPr>
            <p:cNvSpPr/>
            <p:nvPr/>
          </p:nvSpPr>
          <p:spPr>
            <a:xfrm>
              <a:off x="6586410" y="5752338"/>
              <a:ext cx="190500" cy="57150"/>
            </a:xfrm>
            <a:custGeom>
              <a:avLst/>
              <a:gdLst>
                <a:gd name="connsiteX0" fmla="*/ 22860 w 190500"/>
                <a:gd name="connsiteY0" fmla="*/ 38862 h 57150"/>
                <a:gd name="connsiteX1" fmla="*/ 169736 w 1905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57150">
                  <a:moveTo>
                    <a:pt x="22860" y="38862"/>
                  </a:moveTo>
                  <a:lnTo>
                    <a:pt x="16973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3" name="Forme libre : forme 3322">
              <a:extLst>
                <a:ext uri="{FF2B5EF4-FFF2-40B4-BE49-F238E27FC236}">
                  <a16:creationId xmlns:a16="http://schemas.microsoft.com/office/drawing/2014/main" id="{EE9467A2-26A0-4CB1-83D7-2D2A6B9E4CA2}"/>
                </a:ext>
              </a:extLst>
            </p:cNvPr>
            <p:cNvSpPr/>
            <p:nvPr/>
          </p:nvSpPr>
          <p:spPr>
            <a:xfrm>
              <a:off x="7064661" y="5953315"/>
              <a:ext cx="390525" cy="57150"/>
            </a:xfrm>
            <a:custGeom>
              <a:avLst/>
              <a:gdLst>
                <a:gd name="connsiteX0" fmla="*/ 22860 w 390525"/>
                <a:gd name="connsiteY0" fmla="*/ 39434 h 57150"/>
                <a:gd name="connsiteX1" fmla="*/ 369284 w 3905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57150">
                  <a:moveTo>
                    <a:pt x="22860" y="39434"/>
                  </a:moveTo>
                  <a:lnTo>
                    <a:pt x="36928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4" name="Forme libre : forme 3323">
              <a:extLst>
                <a:ext uri="{FF2B5EF4-FFF2-40B4-BE49-F238E27FC236}">
                  <a16:creationId xmlns:a16="http://schemas.microsoft.com/office/drawing/2014/main" id="{BD67D6A5-2964-4292-AF95-E0EFF36068A7}"/>
                </a:ext>
              </a:extLst>
            </p:cNvPr>
            <p:cNvSpPr/>
            <p:nvPr/>
          </p:nvSpPr>
          <p:spPr>
            <a:xfrm>
              <a:off x="8437975" y="6002940"/>
              <a:ext cx="209550" cy="66675"/>
            </a:xfrm>
            <a:custGeom>
              <a:avLst/>
              <a:gdLst>
                <a:gd name="connsiteX0" fmla="*/ 22860 w 209550"/>
                <a:gd name="connsiteY0" fmla="*/ 22860 h 66675"/>
                <a:gd name="connsiteX1" fmla="*/ 192024 w 209550"/>
                <a:gd name="connsiteY1" fmla="*/ 513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66675">
                  <a:moveTo>
                    <a:pt x="22860" y="22860"/>
                  </a:moveTo>
                  <a:lnTo>
                    <a:pt x="192024" y="5134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5" name="Forme libre : forme 3324">
              <a:extLst>
                <a:ext uri="{FF2B5EF4-FFF2-40B4-BE49-F238E27FC236}">
                  <a16:creationId xmlns:a16="http://schemas.microsoft.com/office/drawing/2014/main" id="{70F271B5-DCC2-4EB1-9703-67392EDAA857}"/>
                </a:ext>
              </a:extLst>
            </p:cNvPr>
            <p:cNvSpPr/>
            <p:nvPr/>
          </p:nvSpPr>
          <p:spPr>
            <a:xfrm>
              <a:off x="8494173" y="5915787"/>
              <a:ext cx="152400" cy="152400"/>
            </a:xfrm>
            <a:custGeom>
              <a:avLst/>
              <a:gdLst>
                <a:gd name="connsiteX0" fmla="*/ 22860 w 152400"/>
                <a:gd name="connsiteY0" fmla="*/ 22860 h 152400"/>
                <a:gd name="connsiteX1" fmla="*/ 135826 w 152400"/>
                <a:gd name="connsiteY1" fmla="*/ 13849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22860" y="22860"/>
                  </a:moveTo>
                  <a:lnTo>
                    <a:pt x="135826" y="138493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6" name="Forme libre : forme 3325">
              <a:extLst>
                <a:ext uri="{FF2B5EF4-FFF2-40B4-BE49-F238E27FC236}">
                  <a16:creationId xmlns:a16="http://schemas.microsoft.com/office/drawing/2014/main" id="{8029D33C-074C-40EF-A728-8BABDA96A1B6}"/>
                </a:ext>
              </a:extLst>
            </p:cNvPr>
            <p:cNvSpPr/>
            <p:nvPr/>
          </p:nvSpPr>
          <p:spPr>
            <a:xfrm>
              <a:off x="7224204" y="5826537"/>
              <a:ext cx="228600" cy="171450"/>
            </a:xfrm>
            <a:custGeom>
              <a:avLst/>
              <a:gdLst>
                <a:gd name="connsiteX0" fmla="*/ 22860 w 228600"/>
                <a:gd name="connsiteY0" fmla="*/ 22860 h 171450"/>
                <a:gd name="connsiteX1" fmla="*/ 209740 w 228600"/>
                <a:gd name="connsiteY1" fmla="*/ 14963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71450">
                  <a:moveTo>
                    <a:pt x="22860" y="22860"/>
                  </a:moveTo>
                  <a:lnTo>
                    <a:pt x="209740" y="14963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7" name="Forme libre : forme 3326">
              <a:extLst>
                <a:ext uri="{FF2B5EF4-FFF2-40B4-BE49-F238E27FC236}">
                  <a16:creationId xmlns:a16="http://schemas.microsoft.com/office/drawing/2014/main" id="{B02CBC84-226D-481F-9286-F74D916972B0}"/>
                </a:ext>
              </a:extLst>
            </p:cNvPr>
            <p:cNvSpPr/>
            <p:nvPr/>
          </p:nvSpPr>
          <p:spPr>
            <a:xfrm>
              <a:off x="8437975" y="6002940"/>
              <a:ext cx="209550" cy="66675"/>
            </a:xfrm>
            <a:custGeom>
              <a:avLst/>
              <a:gdLst>
                <a:gd name="connsiteX0" fmla="*/ 192024 w 209550"/>
                <a:gd name="connsiteY0" fmla="*/ 51340 h 66675"/>
                <a:gd name="connsiteX1" fmla="*/ 22860 w 2095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66675">
                  <a:moveTo>
                    <a:pt x="192024" y="5134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8" name="Forme libre : forme 3327">
              <a:extLst>
                <a:ext uri="{FF2B5EF4-FFF2-40B4-BE49-F238E27FC236}">
                  <a16:creationId xmlns:a16="http://schemas.microsoft.com/office/drawing/2014/main" id="{55AD80E6-6D4F-4B42-8C7C-7DC5BCC09208}"/>
                </a:ext>
              </a:extLst>
            </p:cNvPr>
            <p:cNvSpPr/>
            <p:nvPr/>
          </p:nvSpPr>
          <p:spPr>
            <a:xfrm>
              <a:off x="8150701" y="5963412"/>
              <a:ext cx="495300" cy="104775"/>
            </a:xfrm>
            <a:custGeom>
              <a:avLst/>
              <a:gdLst>
                <a:gd name="connsiteX0" fmla="*/ 479298 w 495300"/>
                <a:gd name="connsiteY0" fmla="*/ 90868 h 104775"/>
                <a:gd name="connsiteX1" fmla="*/ 22860 w 4953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104775">
                  <a:moveTo>
                    <a:pt x="479298" y="9086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29" name="Forme libre : forme 3328">
              <a:extLst>
                <a:ext uri="{FF2B5EF4-FFF2-40B4-BE49-F238E27FC236}">
                  <a16:creationId xmlns:a16="http://schemas.microsoft.com/office/drawing/2014/main" id="{772FA4E8-C974-4C2C-9B8B-53267EB0FC8D}"/>
                </a:ext>
              </a:extLst>
            </p:cNvPr>
            <p:cNvSpPr/>
            <p:nvPr/>
          </p:nvSpPr>
          <p:spPr>
            <a:xfrm>
              <a:off x="8607139" y="6031420"/>
              <a:ext cx="152400" cy="152400"/>
            </a:xfrm>
            <a:custGeom>
              <a:avLst/>
              <a:gdLst>
                <a:gd name="connsiteX0" fmla="*/ 22860 w 152400"/>
                <a:gd name="connsiteY0" fmla="*/ 22860 h 152400"/>
                <a:gd name="connsiteX1" fmla="*/ 132683 w 152400"/>
                <a:gd name="connsiteY1" fmla="*/ 13115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22860" y="22860"/>
                  </a:moveTo>
                  <a:lnTo>
                    <a:pt x="132683" y="13115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0" name="Forme libre : forme 3329">
              <a:extLst>
                <a:ext uri="{FF2B5EF4-FFF2-40B4-BE49-F238E27FC236}">
                  <a16:creationId xmlns:a16="http://schemas.microsoft.com/office/drawing/2014/main" id="{7C747DEB-AAC6-47A3-A4C1-A1823AA24FB6}"/>
                </a:ext>
              </a:extLst>
            </p:cNvPr>
            <p:cNvSpPr/>
            <p:nvPr/>
          </p:nvSpPr>
          <p:spPr>
            <a:xfrm>
              <a:off x="8581041" y="5867685"/>
              <a:ext cx="66675" cy="200025"/>
            </a:xfrm>
            <a:custGeom>
              <a:avLst/>
              <a:gdLst>
                <a:gd name="connsiteX0" fmla="*/ 48958 w 66675"/>
                <a:gd name="connsiteY0" fmla="*/ 186595 h 200025"/>
                <a:gd name="connsiteX1" fmla="*/ 22860 w 666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48958" y="18659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1" name="Forme libre : forme 3330">
              <a:extLst>
                <a:ext uri="{FF2B5EF4-FFF2-40B4-BE49-F238E27FC236}">
                  <a16:creationId xmlns:a16="http://schemas.microsoft.com/office/drawing/2014/main" id="{9B4A5869-9D64-4808-9F92-BB88E81FE87A}"/>
                </a:ext>
              </a:extLst>
            </p:cNvPr>
            <p:cNvSpPr/>
            <p:nvPr/>
          </p:nvSpPr>
          <p:spPr>
            <a:xfrm>
              <a:off x="8607139" y="5708904"/>
              <a:ext cx="409575" cy="361950"/>
            </a:xfrm>
            <a:custGeom>
              <a:avLst/>
              <a:gdLst>
                <a:gd name="connsiteX0" fmla="*/ 22860 w 409575"/>
                <a:gd name="connsiteY0" fmla="*/ 345376 h 361950"/>
                <a:gd name="connsiteX1" fmla="*/ 395287 w 409575"/>
                <a:gd name="connsiteY1" fmla="*/ 2286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361950">
                  <a:moveTo>
                    <a:pt x="22860" y="345376"/>
                  </a:moveTo>
                  <a:lnTo>
                    <a:pt x="395287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2" name="Forme libre : forme 3331">
              <a:extLst>
                <a:ext uri="{FF2B5EF4-FFF2-40B4-BE49-F238E27FC236}">
                  <a16:creationId xmlns:a16="http://schemas.microsoft.com/office/drawing/2014/main" id="{92749E83-17D5-455E-A11A-B93372B50C46}"/>
                </a:ext>
              </a:extLst>
            </p:cNvPr>
            <p:cNvSpPr/>
            <p:nvPr/>
          </p:nvSpPr>
          <p:spPr>
            <a:xfrm>
              <a:off x="8607139" y="5238654"/>
              <a:ext cx="1543050" cy="838200"/>
            </a:xfrm>
            <a:custGeom>
              <a:avLst/>
              <a:gdLst>
                <a:gd name="connsiteX0" fmla="*/ 22860 w 1543050"/>
                <a:gd name="connsiteY0" fmla="*/ 815626 h 838200"/>
                <a:gd name="connsiteX1" fmla="*/ 1523238 w 1543050"/>
                <a:gd name="connsiteY1" fmla="*/ 2286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838200">
                  <a:moveTo>
                    <a:pt x="22860" y="815626"/>
                  </a:moveTo>
                  <a:lnTo>
                    <a:pt x="152323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3" name="Forme libre : forme 3332">
              <a:extLst>
                <a:ext uri="{FF2B5EF4-FFF2-40B4-BE49-F238E27FC236}">
                  <a16:creationId xmlns:a16="http://schemas.microsoft.com/office/drawing/2014/main" id="{AE857F23-0728-4504-807D-550499A2EBE6}"/>
                </a:ext>
              </a:extLst>
            </p:cNvPr>
            <p:cNvSpPr/>
            <p:nvPr/>
          </p:nvSpPr>
          <p:spPr>
            <a:xfrm>
              <a:off x="8607139" y="6031420"/>
              <a:ext cx="76200" cy="295275"/>
            </a:xfrm>
            <a:custGeom>
              <a:avLst/>
              <a:gdLst>
                <a:gd name="connsiteX0" fmla="*/ 22860 w 76200"/>
                <a:gd name="connsiteY0" fmla="*/ 22860 h 295275"/>
                <a:gd name="connsiteX1" fmla="*/ 57436 w 76200"/>
                <a:gd name="connsiteY1" fmla="*/ 2778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95275">
                  <a:moveTo>
                    <a:pt x="22860" y="22860"/>
                  </a:moveTo>
                  <a:lnTo>
                    <a:pt x="57436" y="27784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4" name="Forme libre : forme 3333">
              <a:extLst>
                <a:ext uri="{FF2B5EF4-FFF2-40B4-BE49-F238E27FC236}">
                  <a16:creationId xmlns:a16="http://schemas.microsoft.com/office/drawing/2014/main" id="{55CE1519-2BFC-4084-9527-A6D14ED04DC3}"/>
                </a:ext>
              </a:extLst>
            </p:cNvPr>
            <p:cNvSpPr/>
            <p:nvPr/>
          </p:nvSpPr>
          <p:spPr>
            <a:xfrm>
              <a:off x="8607139" y="5886259"/>
              <a:ext cx="114300" cy="190500"/>
            </a:xfrm>
            <a:custGeom>
              <a:avLst/>
              <a:gdLst>
                <a:gd name="connsiteX0" fmla="*/ 22860 w 114300"/>
                <a:gd name="connsiteY0" fmla="*/ 168021 h 190500"/>
                <a:gd name="connsiteX1" fmla="*/ 91916 w 1143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90500">
                  <a:moveTo>
                    <a:pt x="22860" y="168021"/>
                  </a:moveTo>
                  <a:lnTo>
                    <a:pt x="9191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5" name="Forme libre : forme 3334">
              <a:extLst>
                <a:ext uri="{FF2B5EF4-FFF2-40B4-BE49-F238E27FC236}">
                  <a16:creationId xmlns:a16="http://schemas.microsoft.com/office/drawing/2014/main" id="{648D32B1-A68E-44EC-84DC-13F31C98766F}"/>
                </a:ext>
              </a:extLst>
            </p:cNvPr>
            <p:cNvSpPr/>
            <p:nvPr/>
          </p:nvSpPr>
          <p:spPr>
            <a:xfrm>
              <a:off x="7411085" y="5953315"/>
              <a:ext cx="1238250" cy="123825"/>
            </a:xfrm>
            <a:custGeom>
              <a:avLst/>
              <a:gdLst>
                <a:gd name="connsiteX0" fmla="*/ 1218914 w 1238250"/>
                <a:gd name="connsiteY0" fmla="*/ 100965 h 123825"/>
                <a:gd name="connsiteX1" fmla="*/ 22860 w 12382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0" h="123825">
                  <a:moveTo>
                    <a:pt x="1218914" y="10096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6" name="Forme libre : forme 3335">
              <a:extLst>
                <a:ext uri="{FF2B5EF4-FFF2-40B4-BE49-F238E27FC236}">
                  <a16:creationId xmlns:a16="http://schemas.microsoft.com/office/drawing/2014/main" id="{EDFAD9F7-559B-4352-8F32-DB37D9ABF66F}"/>
                </a:ext>
              </a:extLst>
            </p:cNvPr>
            <p:cNvSpPr/>
            <p:nvPr/>
          </p:nvSpPr>
          <p:spPr>
            <a:xfrm>
              <a:off x="8393398" y="6031420"/>
              <a:ext cx="257175" cy="866775"/>
            </a:xfrm>
            <a:custGeom>
              <a:avLst/>
              <a:gdLst>
                <a:gd name="connsiteX0" fmla="*/ 236601 w 257175"/>
                <a:gd name="connsiteY0" fmla="*/ 22860 h 866775"/>
                <a:gd name="connsiteX1" fmla="*/ 22860 w 257175"/>
                <a:gd name="connsiteY1" fmla="*/ 851726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866775">
                  <a:moveTo>
                    <a:pt x="236601" y="22860"/>
                  </a:moveTo>
                  <a:lnTo>
                    <a:pt x="22860" y="85172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7" name="Forme libre : forme 3336">
              <a:extLst>
                <a:ext uri="{FF2B5EF4-FFF2-40B4-BE49-F238E27FC236}">
                  <a16:creationId xmlns:a16="http://schemas.microsoft.com/office/drawing/2014/main" id="{4C2D6824-A334-44AE-A685-84FB97E80C77}"/>
                </a:ext>
              </a:extLst>
            </p:cNvPr>
            <p:cNvSpPr/>
            <p:nvPr/>
          </p:nvSpPr>
          <p:spPr>
            <a:xfrm>
              <a:off x="8369395" y="5963507"/>
              <a:ext cx="276225" cy="104775"/>
            </a:xfrm>
            <a:custGeom>
              <a:avLst/>
              <a:gdLst>
                <a:gd name="connsiteX0" fmla="*/ 22860 w 276225"/>
                <a:gd name="connsiteY0" fmla="*/ 22860 h 104775"/>
                <a:gd name="connsiteX1" fmla="*/ 260604 w 276225"/>
                <a:gd name="connsiteY1" fmla="*/ 90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04775">
                  <a:moveTo>
                    <a:pt x="22860" y="22860"/>
                  </a:moveTo>
                  <a:lnTo>
                    <a:pt x="260604" y="9077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8" name="Forme libre : forme 3337">
              <a:extLst>
                <a:ext uri="{FF2B5EF4-FFF2-40B4-BE49-F238E27FC236}">
                  <a16:creationId xmlns:a16="http://schemas.microsoft.com/office/drawing/2014/main" id="{15284A92-A248-4A3B-9660-F6EE6BEB64BC}"/>
                </a:ext>
              </a:extLst>
            </p:cNvPr>
            <p:cNvSpPr/>
            <p:nvPr/>
          </p:nvSpPr>
          <p:spPr>
            <a:xfrm>
              <a:off x="8607139" y="6031420"/>
              <a:ext cx="76200" cy="295275"/>
            </a:xfrm>
            <a:custGeom>
              <a:avLst/>
              <a:gdLst>
                <a:gd name="connsiteX0" fmla="*/ 57436 w 76200"/>
                <a:gd name="connsiteY0" fmla="*/ 277844 h 295275"/>
                <a:gd name="connsiteX1" fmla="*/ 22860 w 76200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95275">
                  <a:moveTo>
                    <a:pt x="57436" y="27784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39" name="Forme libre : forme 3338">
              <a:extLst>
                <a:ext uri="{FF2B5EF4-FFF2-40B4-BE49-F238E27FC236}">
                  <a16:creationId xmlns:a16="http://schemas.microsoft.com/office/drawing/2014/main" id="{6BB9011B-56A9-447C-8D34-3CD4AA443813}"/>
                </a:ext>
              </a:extLst>
            </p:cNvPr>
            <p:cNvSpPr/>
            <p:nvPr/>
          </p:nvSpPr>
          <p:spPr>
            <a:xfrm>
              <a:off x="8538178" y="6253638"/>
              <a:ext cx="142875" cy="76200"/>
            </a:xfrm>
            <a:custGeom>
              <a:avLst/>
              <a:gdLst>
                <a:gd name="connsiteX0" fmla="*/ 126397 w 142875"/>
                <a:gd name="connsiteY0" fmla="*/ 55626 h 76200"/>
                <a:gd name="connsiteX1" fmla="*/ 22860 w 14287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76200">
                  <a:moveTo>
                    <a:pt x="126397" y="5562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0" name="Forme libre : forme 3339">
              <a:extLst>
                <a:ext uri="{FF2B5EF4-FFF2-40B4-BE49-F238E27FC236}">
                  <a16:creationId xmlns:a16="http://schemas.microsoft.com/office/drawing/2014/main" id="{5985D71C-DC8C-4F72-A513-ABD2E65CF0C9}"/>
                </a:ext>
              </a:extLst>
            </p:cNvPr>
            <p:cNvSpPr/>
            <p:nvPr/>
          </p:nvSpPr>
          <p:spPr>
            <a:xfrm>
              <a:off x="8518271" y="5805106"/>
              <a:ext cx="133350" cy="266700"/>
            </a:xfrm>
            <a:custGeom>
              <a:avLst/>
              <a:gdLst>
                <a:gd name="connsiteX0" fmla="*/ 22860 w 133350"/>
                <a:gd name="connsiteY0" fmla="*/ 22860 h 266700"/>
                <a:gd name="connsiteX1" fmla="*/ 111728 w 133350"/>
                <a:gd name="connsiteY1" fmla="*/ 2491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66700">
                  <a:moveTo>
                    <a:pt x="22860" y="22860"/>
                  </a:moveTo>
                  <a:lnTo>
                    <a:pt x="111728" y="24917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1" name="Forme libre : forme 3340">
              <a:extLst>
                <a:ext uri="{FF2B5EF4-FFF2-40B4-BE49-F238E27FC236}">
                  <a16:creationId xmlns:a16="http://schemas.microsoft.com/office/drawing/2014/main" id="{28763134-9755-41ED-8437-4893F0CE727D}"/>
                </a:ext>
              </a:extLst>
            </p:cNvPr>
            <p:cNvSpPr/>
            <p:nvPr/>
          </p:nvSpPr>
          <p:spPr>
            <a:xfrm>
              <a:off x="7411085" y="5953315"/>
              <a:ext cx="114300" cy="114300"/>
            </a:xfrm>
            <a:custGeom>
              <a:avLst/>
              <a:gdLst>
                <a:gd name="connsiteX0" fmla="*/ 99441 w 114300"/>
                <a:gd name="connsiteY0" fmla="*/ 97631 h 114300"/>
                <a:gd name="connsiteX1" fmla="*/ 22860 w 1143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99441" y="976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2" name="Forme libre : forme 3341">
              <a:extLst>
                <a:ext uri="{FF2B5EF4-FFF2-40B4-BE49-F238E27FC236}">
                  <a16:creationId xmlns:a16="http://schemas.microsoft.com/office/drawing/2014/main" id="{9E18E941-2435-4575-8595-1F4112FEDA34}"/>
                </a:ext>
              </a:extLst>
            </p:cNvPr>
            <p:cNvSpPr/>
            <p:nvPr/>
          </p:nvSpPr>
          <p:spPr>
            <a:xfrm>
              <a:off x="7356602" y="5879115"/>
              <a:ext cx="95250" cy="114300"/>
            </a:xfrm>
            <a:custGeom>
              <a:avLst/>
              <a:gdLst>
                <a:gd name="connsiteX0" fmla="*/ 22860 w 95250"/>
                <a:gd name="connsiteY0" fmla="*/ 22860 h 114300"/>
                <a:gd name="connsiteX1" fmla="*/ 77343 w 95250"/>
                <a:gd name="connsiteY1" fmla="*/ 970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14300">
                  <a:moveTo>
                    <a:pt x="22860" y="22860"/>
                  </a:moveTo>
                  <a:lnTo>
                    <a:pt x="77343" y="970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3" name="Forme libre : forme 3342">
              <a:extLst>
                <a:ext uri="{FF2B5EF4-FFF2-40B4-BE49-F238E27FC236}">
                  <a16:creationId xmlns:a16="http://schemas.microsoft.com/office/drawing/2014/main" id="{05647B54-CFE9-4E73-B45A-A993CBAA88F3}"/>
                </a:ext>
              </a:extLst>
            </p:cNvPr>
            <p:cNvSpPr/>
            <p:nvPr/>
          </p:nvSpPr>
          <p:spPr>
            <a:xfrm>
              <a:off x="6733286" y="5752338"/>
              <a:ext cx="180975" cy="133350"/>
            </a:xfrm>
            <a:custGeom>
              <a:avLst/>
              <a:gdLst>
                <a:gd name="connsiteX0" fmla="*/ 163354 w 180975"/>
                <a:gd name="connsiteY0" fmla="*/ 118777 h 133350"/>
                <a:gd name="connsiteX1" fmla="*/ 22860 w 1809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33350">
                  <a:moveTo>
                    <a:pt x="163354" y="11877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4" name="Forme libre : forme 3343">
              <a:extLst>
                <a:ext uri="{FF2B5EF4-FFF2-40B4-BE49-F238E27FC236}">
                  <a16:creationId xmlns:a16="http://schemas.microsoft.com/office/drawing/2014/main" id="{F5604466-0874-4E4F-B418-06CEE0966524}"/>
                </a:ext>
              </a:extLst>
            </p:cNvPr>
            <p:cNvSpPr/>
            <p:nvPr/>
          </p:nvSpPr>
          <p:spPr>
            <a:xfrm>
              <a:off x="8480266" y="6031420"/>
              <a:ext cx="171450" cy="171450"/>
            </a:xfrm>
            <a:custGeom>
              <a:avLst/>
              <a:gdLst>
                <a:gd name="connsiteX0" fmla="*/ 22860 w 171450"/>
                <a:gd name="connsiteY0" fmla="*/ 155448 h 171450"/>
                <a:gd name="connsiteX1" fmla="*/ 149733 w 1714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71450">
                  <a:moveTo>
                    <a:pt x="22860" y="155448"/>
                  </a:moveTo>
                  <a:lnTo>
                    <a:pt x="14973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5" name="Forme libre : forme 3344">
              <a:extLst>
                <a:ext uri="{FF2B5EF4-FFF2-40B4-BE49-F238E27FC236}">
                  <a16:creationId xmlns:a16="http://schemas.microsoft.com/office/drawing/2014/main" id="{F54A5697-F385-4CD1-B273-B003CF3D40FA}"/>
                </a:ext>
              </a:extLst>
            </p:cNvPr>
            <p:cNvSpPr/>
            <p:nvPr/>
          </p:nvSpPr>
          <p:spPr>
            <a:xfrm>
              <a:off x="7240873" y="5872829"/>
              <a:ext cx="209550" cy="123825"/>
            </a:xfrm>
            <a:custGeom>
              <a:avLst/>
              <a:gdLst>
                <a:gd name="connsiteX0" fmla="*/ 22860 w 209550"/>
                <a:gd name="connsiteY0" fmla="*/ 22860 h 123825"/>
                <a:gd name="connsiteX1" fmla="*/ 193072 w 209550"/>
                <a:gd name="connsiteY1" fmla="*/ 1033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22860" y="22860"/>
                  </a:moveTo>
                  <a:lnTo>
                    <a:pt x="193072" y="10334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6" name="Forme libre : forme 3345">
              <a:extLst>
                <a:ext uri="{FF2B5EF4-FFF2-40B4-BE49-F238E27FC236}">
                  <a16:creationId xmlns:a16="http://schemas.microsoft.com/office/drawing/2014/main" id="{766D681C-D766-472E-9968-051A3C5CCA0F}"/>
                </a:ext>
              </a:extLst>
            </p:cNvPr>
            <p:cNvSpPr/>
            <p:nvPr/>
          </p:nvSpPr>
          <p:spPr>
            <a:xfrm>
              <a:off x="7226395" y="6176772"/>
              <a:ext cx="66675" cy="95250"/>
            </a:xfrm>
            <a:custGeom>
              <a:avLst/>
              <a:gdLst>
                <a:gd name="connsiteX0" fmla="*/ 49721 w 66675"/>
                <a:gd name="connsiteY0" fmla="*/ 22860 h 95250"/>
                <a:gd name="connsiteX1" fmla="*/ 22860 w 66675"/>
                <a:gd name="connsiteY1" fmla="*/ 814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95250">
                  <a:moveTo>
                    <a:pt x="49721" y="22860"/>
                  </a:moveTo>
                  <a:lnTo>
                    <a:pt x="22860" y="8143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7" name="Forme libre : forme 3346">
              <a:extLst>
                <a:ext uri="{FF2B5EF4-FFF2-40B4-BE49-F238E27FC236}">
                  <a16:creationId xmlns:a16="http://schemas.microsoft.com/office/drawing/2014/main" id="{0382F134-05C0-49CF-B909-9A53EEC16149}"/>
                </a:ext>
              </a:extLst>
            </p:cNvPr>
            <p:cNvSpPr/>
            <p:nvPr/>
          </p:nvSpPr>
          <p:spPr>
            <a:xfrm>
              <a:off x="7298880" y="5953315"/>
              <a:ext cx="152400" cy="219075"/>
            </a:xfrm>
            <a:custGeom>
              <a:avLst/>
              <a:gdLst>
                <a:gd name="connsiteX0" fmla="*/ 22860 w 152400"/>
                <a:gd name="connsiteY0" fmla="*/ 203740 h 219075"/>
                <a:gd name="connsiteX1" fmla="*/ 135064 w 1524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19075">
                  <a:moveTo>
                    <a:pt x="22860" y="203740"/>
                  </a:moveTo>
                  <a:lnTo>
                    <a:pt x="13506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8" name="Forme libre : forme 3347">
              <a:extLst>
                <a:ext uri="{FF2B5EF4-FFF2-40B4-BE49-F238E27FC236}">
                  <a16:creationId xmlns:a16="http://schemas.microsoft.com/office/drawing/2014/main" id="{93A9DC1A-99AF-4584-B8FD-8581CA7F91DF}"/>
                </a:ext>
              </a:extLst>
            </p:cNvPr>
            <p:cNvSpPr/>
            <p:nvPr/>
          </p:nvSpPr>
          <p:spPr>
            <a:xfrm>
              <a:off x="8405971" y="6031420"/>
              <a:ext cx="238125" cy="238125"/>
            </a:xfrm>
            <a:custGeom>
              <a:avLst/>
              <a:gdLst>
                <a:gd name="connsiteX0" fmla="*/ 22860 w 238125"/>
                <a:gd name="connsiteY0" fmla="*/ 223647 h 238125"/>
                <a:gd name="connsiteX1" fmla="*/ 224028 w 23812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38125">
                  <a:moveTo>
                    <a:pt x="22860" y="223647"/>
                  </a:moveTo>
                  <a:lnTo>
                    <a:pt x="22402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49" name="Forme libre : forme 3348">
              <a:extLst>
                <a:ext uri="{FF2B5EF4-FFF2-40B4-BE49-F238E27FC236}">
                  <a16:creationId xmlns:a16="http://schemas.microsoft.com/office/drawing/2014/main" id="{17EE5410-AF29-4217-B476-B5CDE5C699FE}"/>
                </a:ext>
              </a:extLst>
            </p:cNvPr>
            <p:cNvSpPr/>
            <p:nvPr/>
          </p:nvSpPr>
          <p:spPr>
            <a:xfrm>
              <a:off x="7298214" y="5953315"/>
              <a:ext cx="152400" cy="152400"/>
            </a:xfrm>
            <a:custGeom>
              <a:avLst/>
              <a:gdLst>
                <a:gd name="connsiteX0" fmla="*/ 22860 w 152400"/>
                <a:gd name="connsiteY0" fmla="*/ 138970 h 152400"/>
                <a:gd name="connsiteX1" fmla="*/ 135731 w 1524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22860" y="138970"/>
                  </a:moveTo>
                  <a:lnTo>
                    <a:pt x="13573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0" name="Forme libre : forme 3349">
              <a:extLst>
                <a:ext uri="{FF2B5EF4-FFF2-40B4-BE49-F238E27FC236}">
                  <a16:creationId xmlns:a16="http://schemas.microsoft.com/office/drawing/2014/main" id="{6B45D7BB-73AA-499D-BB04-9BA0BEE259A5}"/>
                </a:ext>
              </a:extLst>
            </p:cNvPr>
            <p:cNvSpPr/>
            <p:nvPr/>
          </p:nvSpPr>
          <p:spPr>
            <a:xfrm>
              <a:off x="7303357" y="5953315"/>
              <a:ext cx="152400" cy="190500"/>
            </a:xfrm>
            <a:custGeom>
              <a:avLst/>
              <a:gdLst>
                <a:gd name="connsiteX0" fmla="*/ 22860 w 152400"/>
                <a:gd name="connsiteY0" fmla="*/ 172688 h 190500"/>
                <a:gd name="connsiteX1" fmla="*/ 130588 w 1524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90500">
                  <a:moveTo>
                    <a:pt x="22860" y="172688"/>
                  </a:moveTo>
                  <a:lnTo>
                    <a:pt x="13058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1" name="Forme libre : forme 3350">
              <a:extLst>
                <a:ext uri="{FF2B5EF4-FFF2-40B4-BE49-F238E27FC236}">
                  <a16:creationId xmlns:a16="http://schemas.microsoft.com/office/drawing/2014/main" id="{CEF19529-2426-4380-915A-4D390165C2D2}"/>
                </a:ext>
              </a:extLst>
            </p:cNvPr>
            <p:cNvSpPr/>
            <p:nvPr/>
          </p:nvSpPr>
          <p:spPr>
            <a:xfrm>
              <a:off x="7279354" y="5953315"/>
              <a:ext cx="171450" cy="114300"/>
            </a:xfrm>
            <a:custGeom>
              <a:avLst/>
              <a:gdLst>
                <a:gd name="connsiteX0" fmla="*/ 22860 w 171450"/>
                <a:gd name="connsiteY0" fmla="*/ 99822 h 114300"/>
                <a:gd name="connsiteX1" fmla="*/ 154591 w 1714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22860" y="99822"/>
                  </a:moveTo>
                  <a:lnTo>
                    <a:pt x="15459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2" name="Forme libre : forme 3351">
              <a:extLst>
                <a:ext uri="{FF2B5EF4-FFF2-40B4-BE49-F238E27FC236}">
                  <a16:creationId xmlns:a16="http://schemas.microsoft.com/office/drawing/2014/main" id="{B288A499-430C-4805-822E-CD738D566B0A}"/>
                </a:ext>
              </a:extLst>
            </p:cNvPr>
            <p:cNvSpPr/>
            <p:nvPr/>
          </p:nvSpPr>
          <p:spPr>
            <a:xfrm>
              <a:off x="8304435" y="6031420"/>
              <a:ext cx="342900" cy="171450"/>
            </a:xfrm>
            <a:custGeom>
              <a:avLst/>
              <a:gdLst>
                <a:gd name="connsiteX0" fmla="*/ 22860 w 342900"/>
                <a:gd name="connsiteY0" fmla="*/ 150971 h 171450"/>
                <a:gd name="connsiteX1" fmla="*/ 325564 w 3429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71450">
                  <a:moveTo>
                    <a:pt x="22860" y="150971"/>
                  </a:moveTo>
                  <a:lnTo>
                    <a:pt x="32556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3" name="Forme libre : forme 3352">
              <a:extLst>
                <a:ext uri="{FF2B5EF4-FFF2-40B4-BE49-F238E27FC236}">
                  <a16:creationId xmlns:a16="http://schemas.microsoft.com/office/drawing/2014/main" id="{3E92D93F-5909-4883-80FE-6387D90F7F83}"/>
                </a:ext>
              </a:extLst>
            </p:cNvPr>
            <p:cNvSpPr/>
            <p:nvPr/>
          </p:nvSpPr>
          <p:spPr>
            <a:xfrm>
              <a:off x="7166388" y="5894355"/>
              <a:ext cx="285750" cy="95250"/>
            </a:xfrm>
            <a:custGeom>
              <a:avLst/>
              <a:gdLst>
                <a:gd name="connsiteX0" fmla="*/ 22860 w 285750"/>
                <a:gd name="connsiteY0" fmla="*/ 22860 h 95250"/>
                <a:gd name="connsiteX1" fmla="*/ 267557 w 285750"/>
                <a:gd name="connsiteY1" fmla="*/ 8182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95250">
                  <a:moveTo>
                    <a:pt x="22860" y="22860"/>
                  </a:moveTo>
                  <a:lnTo>
                    <a:pt x="267557" y="818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4" name="Forme libre : forme 3353">
              <a:extLst>
                <a:ext uri="{FF2B5EF4-FFF2-40B4-BE49-F238E27FC236}">
                  <a16:creationId xmlns:a16="http://schemas.microsoft.com/office/drawing/2014/main" id="{CB6073F9-EA05-4B88-AF45-F4D82D224AD1}"/>
                </a:ext>
              </a:extLst>
            </p:cNvPr>
            <p:cNvSpPr/>
            <p:nvPr/>
          </p:nvSpPr>
          <p:spPr>
            <a:xfrm>
              <a:off x="8436832" y="5879115"/>
              <a:ext cx="209550" cy="190500"/>
            </a:xfrm>
            <a:custGeom>
              <a:avLst/>
              <a:gdLst>
                <a:gd name="connsiteX0" fmla="*/ 22860 w 209550"/>
                <a:gd name="connsiteY0" fmla="*/ 22860 h 190500"/>
                <a:gd name="connsiteX1" fmla="*/ 193167 w 209550"/>
                <a:gd name="connsiteY1" fmla="*/ 17516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90500">
                  <a:moveTo>
                    <a:pt x="22860" y="22860"/>
                  </a:moveTo>
                  <a:lnTo>
                    <a:pt x="193167" y="17516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5" name="Forme libre : forme 3354">
              <a:extLst>
                <a:ext uri="{FF2B5EF4-FFF2-40B4-BE49-F238E27FC236}">
                  <a16:creationId xmlns:a16="http://schemas.microsoft.com/office/drawing/2014/main" id="{7BE87A34-6B3D-4ED9-8463-3E289B81093E}"/>
                </a:ext>
              </a:extLst>
            </p:cNvPr>
            <p:cNvSpPr/>
            <p:nvPr/>
          </p:nvSpPr>
          <p:spPr>
            <a:xfrm>
              <a:off x="6733286" y="5752338"/>
              <a:ext cx="142875" cy="76200"/>
            </a:xfrm>
            <a:custGeom>
              <a:avLst/>
              <a:gdLst>
                <a:gd name="connsiteX0" fmla="*/ 120491 w 142875"/>
                <a:gd name="connsiteY0" fmla="*/ 60865 h 76200"/>
                <a:gd name="connsiteX1" fmla="*/ 22860 w 14287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76200">
                  <a:moveTo>
                    <a:pt x="120491" y="6086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6" name="Forme libre : forme 3355">
              <a:extLst>
                <a:ext uri="{FF2B5EF4-FFF2-40B4-BE49-F238E27FC236}">
                  <a16:creationId xmlns:a16="http://schemas.microsoft.com/office/drawing/2014/main" id="{9070DFC7-54C4-46B8-873E-DE1C48BFFA90}"/>
                </a:ext>
              </a:extLst>
            </p:cNvPr>
            <p:cNvSpPr/>
            <p:nvPr/>
          </p:nvSpPr>
          <p:spPr>
            <a:xfrm>
              <a:off x="8378920" y="5883306"/>
              <a:ext cx="266700" cy="190500"/>
            </a:xfrm>
            <a:custGeom>
              <a:avLst/>
              <a:gdLst>
                <a:gd name="connsiteX0" fmla="*/ 22860 w 266700"/>
                <a:gd name="connsiteY0" fmla="*/ 22860 h 190500"/>
                <a:gd name="connsiteX1" fmla="*/ 251079 w 266700"/>
                <a:gd name="connsiteY1" fmla="*/ 17097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90500">
                  <a:moveTo>
                    <a:pt x="22860" y="22860"/>
                  </a:moveTo>
                  <a:lnTo>
                    <a:pt x="251079" y="17097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7" name="Forme libre : forme 3356">
              <a:extLst>
                <a:ext uri="{FF2B5EF4-FFF2-40B4-BE49-F238E27FC236}">
                  <a16:creationId xmlns:a16="http://schemas.microsoft.com/office/drawing/2014/main" id="{DD386A48-765D-49ED-BCEC-2D2071012D0B}"/>
                </a:ext>
              </a:extLst>
            </p:cNvPr>
            <p:cNvSpPr/>
            <p:nvPr/>
          </p:nvSpPr>
          <p:spPr>
            <a:xfrm>
              <a:off x="6733286" y="5726906"/>
              <a:ext cx="190500" cy="66675"/>
            </a:xfrm>
            <a:custGeom>
              <a:avLst/>
              <a:gdLst>
                <a:gd name="connsiteX0" fmla="*/ 171450 w 190500"/>
                <a:gd name="connsiteY0" fmla="*/ 22860 h 66675"/>
                <a:gd name="connsiteX1" fmla="*/ 22860 w 190500"/>
                <a:gd name="connsiteY1" fmla="*/ 482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6675">
                  <a:moveTo>
                    <a:pt x="171450" y="22860"/>
                  </a:moveTo>
                  <a:lnTo>
                    <a:pt x="22860" y="4829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8" name="Forme libre : forme 3357">
              <a:extLst>
                <a:ext uri="{FF2B5EF4-FFF2-40B4-BE49-F238E27FC236}">
                  <a16:creationId xmlns:a16="http://schemas.microsoft.com/office/drawing/2014/main" id="{40310A16-0775-4D91-A9CB-183050B5F9A9}"/>
                </a:ext>
              </a:extLst>
            </p:cNvPr>
            <p:cNvSpPr/>
            <p:nvPr/>
          </p:nvSpPr>
          <p:spPr>
            <a:xfrm>
              <a:off x="8456930" y="5846064"/>
              <a:ext cx="190500" cy="228600"/>
            </a:xfrm>
            <a:custGeom>
              <a:avLst/>
              <a:gdLst>
                <a:gd name="connsiteX0" fmla="*/ 22860 w 190500"/>
                <a:gd name="connsiteY0" fmla="*/ 22860 h 228600"/>
                <a:gd name="connsiteX1" fmla="*/ 173069 w 190500"/>
                <a:gd name="connsiteY1" fmla="*/ 20821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28600">
                  <a:moveTo>
                    <a:pt x="22860" y="22860"/>
                  </a:moveTo>
                  <a:lnTo>
                    <a:pt x="173069" y="20821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59" name="Forme libre : forme 3358">
              <a:extLst>
                <a:ext uri="{FF2B5EF4-FFF2-40B4-BE49-F238E27FC236}">
                  <a16:creationId xmlns:a16="http://schemas.microsoft.com/office/drawing/2014/main" id="{8F74AEE0-D270-4070-BD89-912D06150C21}"/>
                </a:ext>
              </a:extLst>
            </p:cNvPr>
            <p:cNvSpPr/>
            <p:nvPr/>
          </p:nvSpPr>
          <p:spPr>
            <a:xfrm>
              <a:off x="8607139" y="5906071"/>
              <a:ext cx="190500" cy="161925"/>
            </a:xfrm>
            <a:custGeom>
              <a:avLst/>
              <a:gdLst>
                <a:gd name="connsiteX0" fmla="*/ 176689 w 190500"/>
                <a:gd name="connsiteY0" fmla="*/ 22860 h 161925"/>
                <a:gd name="connsiteX1" fmla="*/ 22860 w 190500"/>
                <a:gd name="connsiteY1" fmla="*/ 14820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61925">
                  <a:moveTo>
                    <a:pt x="176689" y="22860"/>
                  </a:moveTo>
                  <a:lnTo>
                    <a:pt x="22860" y="14820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0" name="Forme libre : forme 3359">
              <a:extLst>
                <a:ext uri="{FF2B5EF4-FFF2-40B4-BE49-F238E27FC236}">
                  <a16:creationId xmlns:a16="http://schemas.microsoft.com/office/drawing/2014/main" id="{09894D21-868E-4E53-8BE6-57529E4604C8}"/>
                </a:ext>
              </a:extLst>
            </p:cNvPr>
            <p:cNvSpPr/>
            <p:nvPr/>
          </p:nvSpPr>
          <p:spPr>
            <a:xfrm>
              <a:off x="8538178" y="6031420"/>
              <a:ext cx="114300" cy="266700"/>
            </a:xfrm>
            <a:custGeom>
              <a:avLst/>
              <a:gdLst>
                <a:gd name="connsiteX0" fmla="*/ 22860 w 114300"/>
                <a:gd name="connsiteY0" fmla="*/ 245078 h 266700"/>
                <a:gd name="connsiteX1" fmla="*/ 91821 w 114300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66700">
                  <a:moveTo>
                    <a:pt x="22860" y="245078"/>
                  </a:moveTo>
                  <a:lnTo>
                    <a:pt x="91821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1" name="Forme libre : forme 3360">
              <a:extLst>
                <a:ext uri="{FF2B5EF4-FFF2-40B4-BE49-F238E27FC236}">
                  <a16:creationId xmlns:a16="http://schemas.microsoft.com/office/drawing/2014/main" id="{C4E54EE6-4607-438E-90B0-EDE93E7A31DC}"/>
                </a:ext>
              </a:extLst>
            </p:cNvPr>
            <p:cNvSpPr/>
            <p:nvPr/>
          </p:nvSpPr>
          <p:spPr>
            <a:xfrm>
              <a:off x="8538178" y="6253638"/>
              <a:ext cx="142875" cy="76200"/>
            </a:xfrm>
            <a:custGeom>
              <a:avLst/>
              <a:gdLst>
                <a:gd name="connsiteX0" fmla="*/ 22860 w 142875"/>
                <a:gd name="connsiteY0" fmla="*/ 22860 h 76200"/>
                <a:gd name="connsiteX1" fmla="*/ 126397 w 142875"/>
                <a:gd name="connsiteY1" fmla="*/ 55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76200">
                  <a:moveTo>
                    <a:pt x="22860" y="22860"/>
                  </a:moveTo>
                  <a:lnTo>
                    <a:pt x="126397" y="5562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2" name="Forme libre : forme 3361">
              <a:extLst>
                <a:ext uri="{FF2B5EF4-FFF2-40B4-BE49-F238E27FC236}">
                  <a16:creationId xmlns:a16="http://schemas.microsoft.com/office/drawing/2014/main" id="{B4ED581C-3E8B-43B4-B0FF-B5AE75ACEC08}"/>
                </a:ext>
              </a:extLst>
            </p:cNvPr>
            <p:cNvSpPr/>
            <p:nvPr/>
          </p:nvSpPr>
          <p:spPr>
            <a:xfrm>
              <a:off x="7411085" y="5953315"/>
              <a:ext cx="247650" cy="47625"/>
            </a:xfrm>
            <a:custGeom>
              <a:avLst/>
              <a:gdLst>
                <a:gd name="connsiteX0" fmla="*/ 227267 w 247650"/>
                <a:gd name="connsiteY0" fmla="*/ 29813 h 47625"/>
                <a:gd name="connsiteX1" fmla="*/ 22860 w 2476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47625">
                  <a:moveTo>
                    <a:pt x="227267" y="298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3" name="Forme libre : forme 3362">
              <a:extLst>
                <a:ext uri="{FF2B5EF4-FFF2-40B4-BE49-F238E27FC236}">
                  <a16:creationId xmlns:a16="http://schemas.microsoft.com/office/drawing/2014/main" id="{B2A0C04A-FBB2-4CB1-83ED-8FE01CE85E42}"/>
                </a:ext>
              </a:extLst>
            </p:cNvPr>
            <p:cNvSpPr/>
            <p:nvPr/>
          </p:nvSpPr>
          <p:spPr>
            <a:xfrm>
              <a:off x="7302024" y="5837015"/>
              <a:ext cx="152400" cy="161925"/>
            </a:xfrm>
            <a:custGeom>
              <a:avLst/>
              <a:gdLst>
                <a:gd name="connsiteX0" fmla="*/ 22860 w 152400"/>
                <a:gd name="connsiteY0" fmla="*/ 22860 h 161925"/>
                <a:gd name="connsiteX1" fmla="*/ 131921 w 152400"/>
                <a:gd name="connsiteY1" fmla="*/ 1391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61925">
                  <a:moveTo>
                    <a:pt x="22860" y="22860"/>
                  </a:moveTo>
                  <a:lnTo>
                    <a:pt x="131921" y="1391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4" name="Forme libre : forme 3363">
              <a:extLst>
                <a:ext uri="{FF2B5EF4-FFF2-40B4-BE49-F238E27FC236}">
                  <a16:creationId xmlns:a16="http://schemas.microsoft.com/office/drawing/2014/main" id="{6337B45D-57B1-4EA6-9906-B1E1ABC0D3A7}"/>
                </a:ext>
              </a:extLst>
            </p:cNvPr>
            <p:cNvSpPr/>
            <p:nvPr/>
          </p:nvSpPr>
          <p:spPr>
            <a:xfrm>
              <a:off x="7411085" y="5877687"/>
              <a:ext cx="171450" cy="114300"/>
            </a:xfrm>
            <a:custGeom>
              <a:avLst/>
              <a:gdLst>
                <a:gd name="connsiteX0" fmla="*/ 155258 w 171450"/>
                <a:gd name="connsiteY0" fmla="*/ 22860 h 114300"/>
                <a:gd name="connsiteX1" fmla="*/ 22860 w 171450"/>
                <a:gd name="connsiteY1" fmla="*/ 9848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155258" y="22860"/>
                  </a:moveTo>
                  <a:lnTo>
                    <a:pt x="22860" y="9848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5" name="Forme libre : forme 3364">
              <a:extLst>
                <a:ext uri="{FF2B5EF4-FFF2-40B4-BE49-F238E27FC236}">
                  <a16:creationId xmlns:a16="http://schemas.microsoft.com/office/drawing/2014/main" id="{2921F6B0-2ABD-410B-95AF-2B10A9397515}"/>
                </a:ext>
              </a:extLst>
            </p:cNvPr>
            <p:cNvSpPr/>
            <p:nvPr/>
          </p:nvSpPr>
          <p:spPr>
            <a:xfrm>
              <a:off x="7411085" y="5842920"/>
              <a:ext cx="47625" cy="152400"/>
            </a:xfrm>
            <a:custGeom>
              <a:avLst/>
              <a:gdLst>
                <a:gd name="connsiteX0" fmla="*/ 28099 w 47625"/>
                <a:gd name="connsiteY0" fmla="*/ 22860 h 152400"/>
                <a:gd name="connsiteX1" fmla="*/ 22860 w 47625"/>
                <a:gd name="connsiteY1" fmla="*/ 13325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52400">
                  <a:moveTo>
                    <a:pt x="28099" y="22860"/>
                  </a:moveTo>
                  <a:lnTo>
                    <a:pt x="22860" y="13325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6" name="Forme libre : forme 3365">
              <a:extLst>
                <a:ext uri="{FF2B5EF4-FFF2-40B4-BE49-F238E27FC236}">
                  <a16:creationId xmlns:a16="http://schemas.microsoft.com/office/drawing/2014/main" id="{837392BA-F72A-474E-A94F-87E49A989B76}"/>
                </a:ext>
              </a:extLst>
            </p:cNvPr>
            <p:cNvSpPr/>
            <p:nvPr/>
          </p:nvSpPr>
          <p:spPr>
            <a:xfrm>
              <a:off x="7411085" y="5805392"/>
              <a:ext cx="209550" cy="190500"/>
            </a:xfrm>
            <a:custGeom>
              <a:avLst/>
              <a:gdLst>
                <a:gd name="connsiteX0" fmla="*/ 187357 w 209550"/>
                <a:gd name="connsiteY0" fmla="*/ 22860 h 190500"/>
                <a:gd name="connsiteX1" fmla="*/ 22860 w 209550"/>
                <a:gd name="connsiteY1" fmla="*/ 17078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90500">
                  <a:moveTo>
                    <a:pt x="187357" y="22860"/>
                  </a:moveTo>
                  <a:lnTo>
                    <a:pt x="22860" y="17078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7" name="Forme libre : forme 3366">
              <a:extLst>
                <a:ext uri="{FF2B5EF4-FFF2-40B4-BE49-F238E27FC236}">
                  <a16:creationId xmlns:a16="http://schemas.microsoft.com/office/drawing/2014/main" id="{F793DB34-90DD-4A08-B42D-CDDEE4F95468}"/>
                </a:ext>
              </a:extLst>
            </p:cNvPr>
            <p:cNvSpPr/>
            <p:nvPr/>
          </p:nvSpPr>
          <p:spPr>
            <a:xfrm>
              <a:off x="7411085" y="5882259"/>
              <a:ext cx="76200" cy="114300"/>
            </a:xfrm>
            <a:custGeom>
              <a:avLst/>
              <a:gdLst>
                <a:gd name="connsiteX0" fmla="*/ 61531 w 76200"/>
                <a:gd name="connsiteY0" fmla="*/ 22860 h 114300"/>
                <a:gd name="connsiteX1" fmla="*/ 22860 w 76200"/>
                <a:gd name="connsiteY1" fmla="*/ 9391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61531" y="22860"/>
                  </a:moveTo>
                  <a:lnTo>
                    <a:pt x="22860" y="93917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8" name="Forme libre : forme 3367">
              <a:extLst>
                <a:ext uri="{FF2B5EF4-FFF2-40B4-BE49-F238E27FC236}">
                  <a16:creationId xmlns:a16="http://schemas.microsoft.com/office/drawing/2014/main" id="{CF5B4A52-FABE-4A1D-A554-597A14FAACFC}"/>
                </a:ext>
              </a:extLst>
            </p:cNvPr>
            <p:cNvSpPr/>
            <p:nvPr/>
          </p:nvSpPr>
          <p:spPr>
            <a:xfrm>
              <a:off x="6660991" y="5752338"/>
              <a:ext cx="114300" cy="104775"/>
            </a:xfrm>
            <a:custGeom>
              <a:avLst/>
              <a:gdLst>
                <a:gd name="connsiteX0" fmla="*/ 22860 w 114300"/>
                <a:gd name="connsiteY0" fmla="*/ 89821 h 104775"/>
                <a:gd name="connsiteX1" fmla="*/ 95155 w 1143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22860" y="89821"/>
                  </a:moveTo>
                  <a:lnTo>
                    <a:pt x="9515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69" name="Forme libre : forme 3368">
              <a:extLst>
                <a:ext uri="{FF2B5EF4-FFF2-40B4-BE49-F238E27FC236}">
                  <a16:creationId xmlns:a16="http://schemas.microsoft.com/office/drawing/2014/main" id="{AC9493FD-AD89-422D-ABBE-66DA27D08919}"/>
                </a:ext>
              </a:extLst>
            </p:cNvPr>
            <p:cNvSpPr/>
            <p:nvPr/>
          </p:nvSpPr>
          <p:spPr>
            <a:xfrm>
              <a:off x="7411085" y="5741860"/>
              <a:ext cx="257175" cy="257175"/>
            </a:xfrm>
            <a:custGeom>
              <a:avLst/>
              <a:gdLst>
                <a:gd name="connsiteX0" fmla="*/ 243078 w 257175"/>
                <a:gd name="connsiteY0" fmla="*/ 22860 h 257175"/>
                <a:gd name="connsiteX1" fmla="*/ 22860 w 257175"/>
                <a:gd name="connsiteY1" fmla="*/ 23431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43078" y="22860"/>
                  </a:moveTo>
                  <a:lnTo>
                    <a:pt x="22860" y="23431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0" name="Forme libre : forme 3369">
              <a:extLst>
                <a:ext uri="{FF2B5EF4-FFF2-40B4-BE49-F238E27FC236}">
                  <a16:creationId xmlns:a16="http://schemas.microsoft.com/office/drawing/2014/main" id="{B1D67F0E-1586-4B6A-9069-719D472AFD69}"/>
                </a:ext>
              </a:extLst>
            </p:cNvPr>
            <p:cNvSpPr/>
            <p:nvPr/>
          </p:nvSpPr>
          <p:spPr>
            <a:xfrm>
              <a:off x="6733286" y="5752338"/>
              <a:ext cx="276225" cy="114300"/>
            </a:xfrm>
            <a:custGeom>
              <a:avLst/>
              <a:gdLst>
                <a:gd name="connsiteX0" fmla="*/ 261176 w 276225"/>
                <a:gd name="connsiteY0" fmla="*/ 97441 h 114300"/>
                <a:gd name="connsiteX1" fmla="*/ 22860 w 2762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14300">
                  <a:moveTo>
                    <a:pt x="261176" y="9744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1" name="Forme libre : forme 3370">
              <a:extLst>
                <a:ext uri="{FF2B5EF4-FFF2-40B4-BE49-F238E27FC236}">
                  <a16:creationId xmlns:a16="http://schemas.microsoft.com/office/drawing/2014/main" id="{71258758-2C04-446A-B4CE-E06DD6A2C11F}"/>
                </a:ext>
              </a:extLst>
            </p:cNvPr>
            <p:cNvSpPr/>
            <p:nvPr/>
          </p:nvSpPr>
          <p:spPr>
            <a:xfrm>
              <a:off x="7210012" y="5911596"/>
              <a:ext cx="238125" cy="85725"/>
            </a:xfrm>
            <a:custGeom>
              <a:avLst/>
              <a:gdLst>
                <a:gd name="connsiteX0" fmla="*/ 22860 w 238125"/>
                <a:gd name="connsiteY0" fmla="*/ 22860 h 85725"/>
                <a:gd name="connsiteX1" fmla="*/ 223933 w 238125"/>
                <a:gd name="connsiteY1" fmla="*/ 645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85725">
                  <a:moveTo>
                    <a:pt x="22860" y="22860"/>
                  </a:moveTo>
                  <a:lnTo>
                    <a:pt x="223933" y="6458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2" name="Forme libre : forme 3371">
              <a:extLst>
                <a:ext uri="{FF2B5EF4-FFF2-40B4-BE49-F238E27FC236}">
                  <a16:creationId xmlns:a16="http://schemas.microsoft.com/office/drawing/2014/main" id="{0BD592D8-745F-4F3D-84B1-0A1CF688EC85}"/>
                </a:ext>
              </a:extLst>
            </p:cNvPr>
            <p:cNvSpPr/>
            <p:nvPr/>
          </p:nvSpPr>
          <p:spPr>
            <a:xfrm>
              <a:off x="8607139" y="5960364"/>
              <a:ext cx="171450" cy="114300"/>
            </a:xfrm>
            <a:custGeom>
              <a:avLst/>
              <a:gdLst>
                <a:gd name="connsiteX0" fmla="*/ 155829 w 171450"/>
                <a:gd name="connsiteY0" fmla="*/ 22860 h 114300"/>
                <a:gd name="connsiteX1" fmla="*/ 22860 w 171450"/>
                <a:gd name="connsiteY1" fmla="*/ 9391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155829" y="22860"/>
                  </a:moveTo>
                  <a:lnTo>
                    <a:pt x="22860" y="93916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3" name="Forme libre : forme 3372">
              <a:extLst>
                <a:ext uri="{FF2B5EF4-FFF2-40B4-BE49-F238E27FC236}">
                  <a16:creationId xmlns:a16="http://schemas.microsoft.com/office/drawing/2014/main" id="{7EB6DB1A-6027-4FBB-ADD4-B83A7BC50DA4}"/>
                </a:ext>
              </a:extLst>
            </p:cNvPr>
            <p:cNvSpPr/>
            <p:nvPr/>
          </p:nvSpPr>
          <p:spPr>
            <a:xfrm>
              <a:off x="7805991" y="3921347"/>
              <a:ext cx="266700" cy="57150"/>
            </a:xfrm>
            <a:custGeom>
              <a:avLst/>
              <a:gdLst>
                <a:gd name="connsiteX0" fmla="*/ 245935 w 266700"/>
                <a:gd name="connsiteY0" fmla="*/ 35147 h 57150"/>
                <a:gd name="connsiteX1" fmla="*/ 22860 w 2667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57150">
                  <a:moveTo>
                    <a:pt x="245935" y="3514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4" name="Forme libre : forme 3373">
              <a:extLst>
                <a:ext uri="{FF2B5EF4-FFF2-40B4-BE49-F238E27FC236}">
                  <a16:creationId xmlns:a16="http://schemas.microsoft.com/office/drawing/2014/main" id="{5C4BB7C5-BBD2-4654-8C1A-9AB124B3C4AD}"/>
                </a:ext>
              </a:extLst>
            </p:cNvPr>
            <p:cNvSpPr/>
            <p:nvPr/>
          </p:nvSpPr>
          <p:spPr>
            <a:xfrm>
              <a:off x="8693436" y="4269486"/>
              <a:ext cx="123825" cy="152400"/>
            </a:xfrm>
            <a:custGeom>
              <a:avLst/>
              <a:gdLst>
                <a:gd name="connsiteX0" fmla="*/ 22860 w 123825"/>
                <a:gd name="connsiteY0" fmla="*/ 22860 h 152400"/>
                <a:gd name="connsiteX1" fmla="*/ 107823 w 123825"/>
                <a:gd name="connsiteY1" fmla="*/ 13573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52400">
                  <a:moveTo>
                    <a:pt x="22860" y="22860"/>
                  </a:moveTo>
                  <a:lnTo>
                    <a:pt x="107823" y="13573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5" name="Forme libre : forme 3374">
              <a:extLst>
                <a:ext uri="{FF2B5EF4-FFF2-40B4-BE49-F238E27FC236}">
                  <a16:creationId xmlns:a16="http://schemas.microsoft.com/office/drawing/2014/main" id="{03EDB539-F7E0-4761-BF09-3BD1CEDAC975}"/>
                </a:ext>
              </a:extLst>
            </p:cNvPr>
            <p:cNvSpPr/>
            <p:nvPr/>
          </p:nvSpPr>
          <p:spPr>
            <a:xfrm>
              <a:off x="7192677" y="3570922"/>
              <a:ext cx="104775" cy="85725"/>
            </a:xfrm>
            <a:custGeom>
              <a:avLst/>
              <a:gdLst>
                <a:gd name="connsiteX0" fmla="*/ 85535 w 104775"/>
                <a:gd name="connsiteY0" fmla="*/ 66199 h 85725"/>
                <a:gd name="connsiteX1" fmla="*/ 22860 w 1047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85725">
                  <a:moveTo>
                    <a:pt x="85535" y="661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6" name="Forme libre : forme 3375">
              <a:extLst>
                <a:ext uri="{FF2B5EF4-FFF2-40B4-BE49-F238E27FC236}">
                  <a16:creationId xmlns:a16="http://schemas.microsoft.com/office/drawing/2014/main" id="{379B172D-D164-4E3F-BED4-C53A26FE87A7}"/>
                </a:ext>
              </a:extLst>
            </p:cNvPr>
            <p:cNvSpPr/>
            <p:nvPr/>
          </p:nvSpPr>
          <p:spPr>
            <a:xfrm>
              <a:off x="7249160" y="3551682"/>
              <a:ext cx="47625" cy="104775"/>
            </a:xfrm>
            <a:custGeom>
              <a:avLst/>
              <a:gdLst>
                <a:gd name="connsiteX0" fmla="*/ 29051 w 47625"/>
                <a:gd name="connsiteY0" fmla="*/ 85439 h 104775"/>
                <a:gd name="connsiteX1" fmla="*/ 22860 w 476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04775">
                  <a:moveTo>
                    <a:pt x="29051" y="854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7" name="Forme libre : forme 3376">
              <a:extLst>
                <a:ext uri="{FF2B5EF4-FFF2-40B4-BE49-F238E27FC236}">
                  <a16:creationId xmlns:a16="http://schemas.microsoft.com/office/drawing/2014/main" id="{39BB527B-9A50-414B-9B30-1EA702517634}"/>
                </a:ext>
              </a:extLst>
            </p:cNvPr>
            <p:cNvSpPr/>
            <p:nvPr/>
          </p:nvSpPr>
          <p:spPr>
            <a:xfrm>
              <a:off x="7608538" y="3846957"/>
              <a:ext cx="238125" cy="114300"/>
            </a:xfrm>
            <a:custGeom>
              <a:avLst/>
              <a:gdLst>
                <a:gd name="connsiteX0" fmla="*/ 22860 w 238125"/>
                <a:gd name="connsiteY0" fmla="*/ 22860 h 114300"/>
                <a:gd name="connsiteX1" fmla="*/ 220313 w 238125"/>
                <a:gd name="connsiteY1" fmla="*/ 97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14300">
                  <a:moveTo>
                    <a:pt x="22860" y="22860"/>
                  </a:moveTo>
                  <a:lnTo>
                    <a:pt x="220313" y="9725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8" name="Forme libre : forme 3377">
              <a:extLst>
                <a:ext uri="{FF2B5EF4-FFF2-40B4-BE49-F238E27FC236}">
                  <a16:creationId xmlns:a16="http://schemas.microsoft.com/office/drawing/2014/main" id="{B004BA17-AE0A-454E-9098-357E9AAB98E1}"/>
                </a:ext>
              </a:extLst>
            </p:cNvPr>
            <p:cNvSpPr/>
            <p:nvPr/>
          </p:nvSpPr>
          <p:spPr>
            <a:xfrm>
              <a:off x="6857587" y="3936111"/>
              <a:ext cx="238125" cy="57150"/>
            </a:xfrm>
            <a:custGeom>
              <a:avLst/>
              <a:gdLst>
                <a:gd name="connsiteX0" fmla="*/ 221647 w 238125"/>
                <a:gd name="connsiteY0" fmla="*/ 42767 h 57150"/>
                <a:gd name="connsiteX1" fmla="*/ 22860 w 2381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57150">
                  <a:moveTo>
                    <a:pt x="221647" y="4276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79" name="Forme libre : forme 3378">
              <a:extLst>
                <a:ext uri="{FF2B5EF4-FFF2-40B4-BE49-F238E27FC236}">
                  <a16:creationId xmlns:a16="http://schemas.microsoft.com/office/drawing/2014/main" id="{691A36B4-8754-45CB-AD6E-9049598FFC8B}"/>
                </a:ext>
              </a:extLst>
            </p:cNvPr>
            <p:cNvSpPr/>
            <p:nvPr/>
          </p:nvSpPr>
          <p:spPr>
            <a:xfrm>
              <a:off x="7805991" y="3856005"/>
              <a:ext cx="419100" cy="104775"/>
            </a:xfrm>
            <a:custGeom>
              <a:avLst/>
              <a:gdLst>
                <a:gd name="connsiteX0" fmla="*/ 405194 w 419100"/>
                <a:gd name="connsiteY0" fmla="*/ 22860 h 104775"/>
                <a:gd name="connsiteX1" fmla="*/ 22860 w 419100"/>
                <a:gd name="connsiteY1" fmla="*/ 8820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104775">
                  <a:moveTo>
                    <a:pt x="405194" y="22860"/>
                  </a:moveTo>
                  <a:lnTo>
                    <a:pt x="22860" y="8820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0" name="Forme libre : forme 3379">
              <a:extLst>
                <a:ext uri="{FF2B5EF4-FFF2-40B4-BE49-F238E27FC236}">
                  <a16:creationId xmlns:a16="http://schemas.microsoft.com/office/drawing/2014/main" id="{25B596EA-1B67-46A1-B5AB-D667AAF1A5F2}"/>
                </a:ext>
              </a:extLst>
            </p:cNvPr>
            <p:cNvSpPr/>
            <p:nvPr/>
          </p:nvSpPr>
          <p:spPr>
            <a:xfrm>
              <a:off x="7793133" y="3728085"/>
              <a:ext cx="304800" cy="190500"/>
            </a:xfrm>
            <a:custGeom>
              <a:avLst/>
              <a:gdLst>
                <a:gd name="connsiteX0" fmla="*/ 284607 w 304800"/>
                <a:gd name="connsiteY0" fmla="*/ 22860 h 190500"/>
                <a:gd name="connsiteX1" fmla="*/ 22860 w 304800"/>
                <a:gd name="connsiteY1" fmla="*/ 17316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90500">
                  <a:moveTo>
                    <a:pt x="284607" y="22860"/>
                  </a:moveTo>
                  <a:lnTo>
                    <a:pt x="22860" y="17316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1" name="Forme libre : forme 3380">
              <a:extLst>
                <a:ext uri="{FF2B5EF4-FFF2-40B4-BE49-F238E27FC236}">
                  <a16:creationId xmlns:a16="http://schemas.microsoft.com/office/drawing/2014/main" id="{2929ED57-4E90-467D-BBB5-8041624915A1}"/>
                </a:ext>
              </a:extLst>
            </p:cNvPr>
            <p:cNvSpPr/>
            <p:nvPr/>
          </p:nvSpPr>
          <p:spPr>
            <a:xfrm>
              <a:off x="8054880" y="3637216"/>
              <a:ext cx="142875" cy="133350"/>
            </a:xfrm>
            <a:custGeom>
              <a:avLst/>
              <a:gdLst>
                <a:gd name="connsiteX0" fmla="*/ 22860 w 142875"/>
                <a:gd name="connsiteY0" fmla="*/ 113729 h 133350"/>
                <a:gd name="connsiteX1" fmla="*/ 122397 w 1428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33350">
                  <a:moveTo>
                    <a:pt x="22860" y="113729"/>
                  </a:moveTo>
                  <a:lnTo>
                    <a:pt x="12239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2" name="Forme libre : forme 3381">
              <a:extLst>
                <a:ext uri="{FF2B5EF4-FFF2-40B4-BE49-F238E27FC236}">
                  <a16:creationId xmlns:a16="http://schemas.microsoft.com/office/drawing/2014/main" id="{E10E5DB6-FF77-4E66-836F-01A4BF9DA761}"/>
                </a:ext>
              </a:extLst>
            </p:cNvPr>
            <p:cNvSpPr/>
            <p:nvPr/>
          </p:nvSpPr>
          <p:spPr>
            <a:xfrm>
              <a:off x="7805991" y="3728085"/>
              <a:ext cx="285750" cy="238125"/>
            </a:xfrm>
            <a:custGeom>
              <a:avLst/>
              <a:gdLst>
                <a:gd name="connsiteX0" fmla="*/ 271748 w 285750"/>
                <a:gd name="connsiteY0" fmla="*/ 22860 h 238125"/>
                <a:gd name="connsiteX1" fmla="*/ 22860 w 285750"/>
                <a:gd name="connsiteY1" fmla="*/ 21612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238125">
                  <a:moveTo>
                    <a:pt x="271748" y="22860"/>
                  </a:moveTo>
                  <a:lnTo>
                    <a:pt x="22860" y="21612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3" name="Forme libre : forme 3382">
              <a:extLst>
                <a:ext uri="{FF2B5EF4-FFF2-40B4-BE49-F238E27FC236}">
                  <a16:creationId xmlns:a16="http://schemas.microsoft.com/office/drawing/2014/main" id="{6D3EB4C8-2D48-41FC-AF41-784C92399E98}"/>
                </a:ext>
              </a:extLst>
            </p:cNvPr>
            <p:cNvSpPr/>
            <p:nvPr/>
          </p:nvSpPr>
          <p:spPr>
            <a:xfrm>
              <a:off x="7729887" y="3921347"/>
              <a:ext cx="114300" cy="219075"/>
            </a:xfrm>
            <a:custGeom>
              <a:avLst/>
              <a:gdLst>
                <a:gd name="connsiteX0" fmla="*/ 22860 w 114300"/>
                <a:gd name="connsiteY0" fmla="*/ 198311 h 219075"/>
                <a:gd name="connsiteX1" fmla="*/ 98965 w 1143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19075">
                  <a:moveTo>
                    <a:pt x="22860" y="198311"/>
                  </a:moveTo>
                  <a:lnTo>
                    <a:pt x="98965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4" name="Forme libre : forme 3383">
              <a:extLst>
                <a:ext uri="{FF2B5EF4-FFF2-40B4-BE49-F238E27FC236}">
                  <a16:creationId xmlns:a16="http://schemas.microsoft.com/office/drawing/2014/main" id="{C60120F7-1237-4D7A-A6FA-9D9EB8F2F327}"/>
                </a:ext>
              </a:extLst>
            </p:cNvPr>
            <p:cNvSpPr/>
            <p:nvPr/>
          </p:nvSpPr>
          <p:spPr>
            <a:xfrm>
              <a:off x="7729887" y="3878389"/>
              <a:ext cx="104775" cy="257175"/>
            </a:xfrm>
            <a:custGeom>
              <a:avLst/>
              <a:gdLst>
                <a:gd name="connsiteX0" fmla="*/ 22860 w 104775"/>
                <a:gd name="connsiteY0" fmla="*/ 241268 h 257175"/>
                <a:gd name="connsiteX1" fmla="*/ 86106 w 10477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57175">
                  <a:moveTo>
                    <a:pt x="22860" y="241268"/>
                  </a:moveTo>
                  <a:lnTo>
                    <a:pt x="8610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5" name="Forme libre : forme 3384">
              <a:extLst>
                <a:ext uri="{FF2B5EF4-FFF2-40B4-BE49-F238E27FC236}">
                  <a16:creationId xmlns:a16="http://schemas.microsoft.com/office/drawing/2014/main" id="{A48253F3-F202-4698-8F47-3591D7C67A3B}"/>
                </a:ext>
              </a:extLst>
            </p:cNvPr>
            <p:cNvSpPr/>
            <p:nvPr/>
          </p:nvSpPr>
          <p:spPr>
            <a:xfrm>
              <a:off x="6847586" y="3483959"/>
              <a:ext cx="114300" cy="123825"/>
            </a:xfrm>
            <a:custGeom>
              <a:avLst/>
              <a:gdLst>
                <a:gd name="connsiteX0" fmla="*/ 99346 w 114300"/>
                <a:gd name="connsiteY0" fmla="*/ 104108 h 123825"/>
                <a:gd name="connsiteX1" fmla="*/ 22860 w 1143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23825">
                  <a:moveTo>
                    <a:pt x="99346" y="1041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6" name="Forme libre : forme 3385">
              <a:extLst>
                <a:ext uri="{FF2B5EF4-FFF2-40B4-BE49-F238E27FC236}">
                  <a16:creationId xmlns:a16="http://schemas.microsoft.com/office/drawing/2014/main" id="{1CB2E765-0865-441F-BD95-1E1E610C47B8}"/>
                </a:ext>
              </a:extLst>
            </p:cNvPr>
            <p:cNvSpPr/>
            <p:nvPr/>
          </p:nvSpPr>
          <p:spPr>
            <a:xfrm>
              <a:off x="7597965" y="3921347"/>
              <a:ext cx="247650" cy="180975"/>
            </a:xfrm>
            <a:custGeom>
              <a:avLst/>
              <a:gdLst>
                <a:gd name="connsiteX0" fmla="*/ 22860 w 247650"/>
                <a:gd name="connsiteY0" fmla="*/ 159353 h 180975"/>
                <a:gd name="connsiteX1" fmla="*/ 230886 w 24765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80975">
                  <a:moveTo>
                    <a:pt x="22860" y="159353"/>
                  </a:moveTo>
                  <a:lnTo>
                    <a:pt x="23088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7" name="Forme libre : forme 3386">
              <a:extLst>
                <a:ext uri="{FF2B5EF4-FFF2-40B4-BE49-F238E27FC236}">
                  <a16:creationId xmlns:a16="http://schemas.microsoft.com/office/drawing/2014/main" id="{A1BDB640-EB03-4AEF-904E-DDD439F14EF8}"/>
                </a:ext>
              </a:extLst>
            </p:cNvPr>
            <p:cNvSpPr/>
            <p:nvPr/>
          </p:nvSpPr>
          <p:spPr>
            <a:xfrm>
              <a:off x="7597965" y="3878389"/>
              <a:ext cx="238125" cy="219075"/>
            </a:xfrm>
            <a:custGeom>
              <a:avLst/>
              <a:gdLst>
                <a:gd name="connsiteX0" fmla="*/ 22860 w 238125"/>
                <a:gd name="connsiteY0" fmla="*/ 202311 h 219075"/>
                <a:gd name="connsiteX1" fmla="*/ 218027 w 23812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19075">
                  <a:moveTo>
                    <a:pt x="22860" y="202311"/>
                  </a:moveTo>
                  <a:lnTo>
                    <a:pt x="21802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8" name="Forme libre : forme 3387">
              <a:extLst>
                <a:ext uri="{FF2B5EF4-FFF2-40B4-BE49-F238E27FC236}">
                  <a16:creationId xmlns:a16="http://schemas.microsoft.com/office/drawing/2014/main" id="{0CAD906A-7F48-4E37-BC47-18224BB98115}"/>
                </a:ext>
              </a:extLst>
            </p:cNvPr>
            <p:cNvSpPr/>
            <p:nvPr/>
          </p:nvSpPr>
          <p:spPr>
            <a:xfrm>
              <a:off x="7525575" y="3835336"/>
              <a:ext cx="323850" cy="123825"/>
            </a:xfrm>
            <a:custGeom>
              <a:avLst/>
              <a:gdLst>
                <a:gd name="connsiteX0" fmla="*/ 22860 w 323850"/>
                <a:gd name="connsiteY0" fmla="*/ 22860 h 123825"/>
                <a:gd name="connsiteX1" fmla="*/ 303276 w 323850"/>
                <a:gd name="connsiteY1" fmla="*/ 10887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23825">
                  <a:moveTo>
                    <a:pt x="22860" y="22860"/>
                  </a:moveTo>
                  <a:lnTo>
                    <a:pt x="303276" y="10887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89" name="Forme libre : forme 3388">
              <a:extLst>
                <a:ext uri="{FF2B5EF4-FFF2-40B4-BE49-F238E27FC236}">
                  <a16:creationId xmlns:a16="http://schemas.microsoft.com/office/drawing/2014/main" id="{4EFA9DE4-3792-4588-B681-826961CB312C}"/>
                </a:ext>
              </a:extLst>
            </p:cNvPr>
            <p:cNvSpPr/>
            <p:nvPr/>
          </p:nvSpPr>
          <p:spPr>
            <a:xfrm>
              <a:off x="8753062" y="4244054"/>
              <a:ext cx="66675" cy="180975"/>
            </a:xfrm>
            <a:custGeom>
              <a:avLst/>
              <a:gdLst>
                <a:gd name="connsiteX0" fmla="*/ 22860 w 66675"/>
                <a:gd name="connsiteY0" fmla="*/ 22860 h 180975"/>
                <a:gd name="connsiteX1" fmla="*/ 48196 w 66675"/>
                <a:gd name="connsiteY1" fmla="*/ 16116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80975">
                  <a:moveTo>
                    <a:pt x="22860" y="22860"/>
                  </a:moveTo>
                  <a:lnTo>
                    <a:pt x="48196" y="16116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0" name="Forme libre : forme 3389">
              <a:extLst>
                <a:ext uri="{FF2B5EF4-FFF2-40B4-BE49-F238E27FC236}">
                  <a16:creationId xmlns:a16="http://schemas.microsoft.com/office/drawing/2014/main" id="{41628B70-0C2A-4547-A7F0-53228BC759D4}"/>
                </a:ext>
              </a:extLst>
            </p:cNvPr>
            <p:cNvSpPr/>
            <p:nvPr/>
          </p:nvSpPr>
          <p:spPr>
            <a:xfrm>
              <a:off x="8676862" y="4382357"/>
              <a:ext cx="142875" cy="95250"/>
            </a:xfrm>
            <a:custGeom>
              <a:avLst/>
              <a:gdLst>
                <a:gd name="connsiteX0" fmla="*/ 22860 w 142875"/>
                <a:gd name="connsiteY0" fmla="*/ 80581 h 95250"/>
                <a:gd name="connsiteX1" fmla="*/ 124396 w 1428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0">
                  <a:moveTo>
                    <a:pt x="22860" y="80581"/>
                  </a:moveTo>
                  <a:lnTo>
                    <a:pt x="12439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1" name="Forme libre : forme 3390">
              <a:extLst>
                <a:ext uri="{FF2B5EF4-FFF2-40B4-BE49-F238E27FC236}">
                  <a16:creationId xmlns:a16="http://schemas.microsoft.com/office/drawing/2014/main" id="{4BEE896B-D672-480B-8458-13F46084B9C3}"/>
                </a:ext>
              </a:extLst>
            </p:cNvPr>
            <p:cNvSpPr/>
            <p:nvPr/>
          </p:nvSpPr>
          <p:spPr>
            <a:xfrm>
              <a:off x="7192677" y="3551682"/>
              <a:ext cx="95250" cy="57150"/>
            </a:xfrm>
            <a:custGeom>
              <a:avLst/>
              <a:gdLst>
                <a:gd name="connsiteX0" fmla="*/ 79343 w 95250"/>
                <a:gd name="connsiteY0" fmla="*/ 22860 h 57150"/>
                <a:gd name="connsiteX1" fmla="*/ 22860 w 95250"/>
                <a:gd name="connsiteY1" fmla="*/ 42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57150">
                  <a:moveTo>
                    <a:pt x="79343" y="22860"/>
                  </a:moveTo>
                  <a:lnTo>
                    <a:pt x="22860" y="4210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2" name="Forme libre : forme 3391">
              <a:extLst>
                <a:ext uri="{FF2B5EF4-FFF2-40B4-BE49-F238E27FC236}">
                  <a16:creationId xmlns:a16="http://schemas.microsoft.com/office/drawing/2014/main" id="{FF97FF18-254D-46C5-AF96-9277CDDC98DC}"/>
                </a:ext>
              </a:extLst>
            </p:cNvPr>
            <p:cNvSpPr/>
            <p:nvPr/>
          </p:nvSpPr>
          <p:spPr>
            <a:xfrm>
              <a:off x="7645876" y="3878389"/>
              <a:ext cx="190500" cy="76200"/>
            </a:xfrm>
            <a:custGeom>
              <a:avLst/>
              <a:gdLst>
                <a:gd name="connsiteX0" fmla="*/ 22860 w 190500"/>
                <a:gd name="connsiteY0" fmla="*/ 61055 h 76200"/>
                <a:gd name="connsiteX1" fmla="*/ 170116 w 1905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22860" y="61055"/>
                  </a:moveTo>
                  <a:lnTo>
                    <a:pt x="17011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3" name="Forme libre : forme 3392">
              <a:extLst>
                <a:ext uri="{FF2B5EF4-FFF2-40B4-BE49-F238E27FC236}">
                  <a16:creationId xmlns:a16="http://schemas.microsoft.com/office/drawing/2014/main" id="{4F0074D5-920D-48C2-B9DA-F2D7A0AC73E2}"/>
                </a:ext>
              </a:extLst>
            </p:cNvPr>
            <p:cNvSpPr/>
            <p:nvPr/>
          </p:nvSpPr>
          <p:spPr>
            <a:xfrm>
              <a:off x="7645876" y="3916584"/>
              <a:ext cx="200025" cy="47625"/>
            </a:xfrm>
            <a:custGeom>
              <a:avLst/>
              <a:gdLst>
                <a:gd name="connsiteX0" fmla="*/ 22860 w 200025"/>
                <a:gd name="connsiteY0" fmla="*/ 22860 h 47625"/>
                <a:gd name="connsiteX1" fmla="*/ 182975 w 200025"/>
                <a:gd name="connsiteY1" fmla="*/ 276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47625">
                  <a:moveTo>
                    <a:pt x="22860" y="22860"/>
                  </a:moveTo>
                  <a:lnTo>
                    <a:pt x="182975" y="2762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4" name="Forme libre : forme 3393">
              <a:extLst>
                <a:ext uri="{FF2B5EF4-FFF2-40B4-BE49-F238E27FC236}">
                  <a16:creationId xmlns:a16="http://schemas.microsoft.com/office/drawing/2014/main" id="{7D3021E5-C2F0-462C-AC08-0DAECB022B8F}"/>
                </a:ext>
              </a:extLst>
            </p:cNvPr>
            <p:cNvSpPr/>
            <p:nvPr/>
          </p:nvSpPr>
          <p:spPr>
            <a:xfrm>
              <a:off x="8054880" y="3637216"/>
              <a:ext cx="142875" cy="133350"/>
            </a:xfrm>
            <a:custGeom>
              <a:avLst/>
              <a:gdLst>
                <a:gd name="connsiteX0" fmla="*/ 122397 w 142875"/>
                <a:gd name="connsiteY0" fmla="*/ 22860 h 133350"/>
                <a:gd name="connsiteX1" fmla="*/ 22860 w 142875"/>
                <a:gd name="connsiteY1" fmla="*/ 11372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33350">
                  <a:moveTo>
                    <a:pt x="122397" y="22860"/>
                  </a:moveTo>
                  <a:lnTo>
                    <a:pt x="22860" y="11372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5" name="Forme libre : forme 3394">
              <a:extLst>
                <a:ext uri="{FF2B5EF4-FFF2-40B4-BE49-F238E27FC236}">
                  <a16:creationId xmlns:a16="http://schemas.microsoft.com/office/drawing/2014/main" id="{E8F7CAB0-FE62-4077-89AB-5FDF9D46CA22}"/>
                </a:ext>
              </a:extLst>
            </p:cNvPr>
            <p:cNvSpPr/>
            <p:nvPr/>
          </p:nvSpPr>
          <p:spPr>
            <a:xfrm>
              <a:off x="7805991" y="3637216"/>
              <a:ext cx="390525" cy="323850"/>
            </a:xfrm>
            <a:custGeom>
              <a:avLst/>
              <a:gdLst>
                <a:gd name="connsiteX0" fmla="*/ 371285 w 390525"/>
                <a:gd name="connsiteY0" fmla="*/ 22860 h 323850"/>
                <a:gd name="connsiteX1" fmla="*/ 22860 w 390525"/>
                <a:gd name="connsiteY1" fmla="*/ 3069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323850">
                  <a:moveTo>
                    <a:pt x="371285" y="22860"/>
                  </a:moveTo>
                  <a:lnTo>
                    <a:pt x="22860" y="30699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6" name="Forme libre : forme 3395">
              <a:extLst>
                <a:ext uri="{FF2B5EF4-FFF2-40B4-BE49-F238E27FC236}">
                  <a16:creationId xmlns:a16="http://schemas.microsoft.com/office/drawing/2014/main" id="{DBE2B53E-BB47-4CC4-8A33-34EE16FE349C}"/>
                </a:ext>
              </a:extLst>
            </p:cNvPr>
            <p:cNvSpPr/>
            <p:nvPr/>
          </p:nvSpPr>
          <p:spPr>
            <a:xfrm>
              <a:off x="7249160" y="3551682"/>
              <a:ext cx="171450" cy="76200"/>
            </a:xfrm>
            <a:custGeom>
              <a:avLst/>
              <a:gdLst>
                <a:gd name="connsiteX0" fmla="*/ 151352 w 171450"/>
                <a:gd name="connsiteY0" fmla="*/ 57436 h 76200"/>
                <a:gd name="connsiteX1" fmla="*/ 22860 w 1714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76200">
                  <a:moveTo>
                    <a:pt x="151352" y="5743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7" name="Forme libre : forme 3396">
              <a:extLst>
                <a:ext uri="{FF2B5EF4-FFF2-40B4-BE49-F238E27FC236}">
                  <a16:creationId xmlns:a16="http://schemas.microsoft.com/office/drawing/2014/main" id="{E8833FF1-0B7F-48FC-BE2E-A75387EE0811}"/>
                </a:ext>
              </a:extLst>
            </p:cNvPr>
            <p:cNvSpPr/>
            <p:nvPr/>
          </p:nvSpPr>
          <p:spPr>
            <a:xfrm>
              <a:off x="7249160" y="3505200"/>
              <a:ext cx="66675" cy="85725"/>
            </a:xfrm>
            <a:custGeom>
              <a:avLst/>
              <a:gdLst>
                <a:gd name="connsiteX0" fmla="*/ 45339 w 66675"/>
                <a:gd name="connsiteY0" fmla="*/ 22860 h 85725"/>
                <a:gd name="connsiteX1" fmla="*/ 22860 w 66675"/>
                <a:gd name="connsiteY1" fmla="*/ 693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85725">
                  <a:moveTo>
                    <a:pt x="45339" y="22860"/>
                  </a:moveTo>
                  <a:lnTo>
                    <a:pt x="22860" y="6934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8" name="Forme libre : forme 3397">
              <a:extLst>
                <a:ext uri="{FF2B5EF4-FFF2-40B4-BE49-F238E27FC236}">
                  <a16:creationId xmlns:a16="http://schemas.microsoft.com/office/drawing/2014/main" id="{F4915D64-0DF8-4B74-B4F4-6E4EB9A16746}"/>
                </a:ext>
              </a:extLst>
            </p:cNvPr>
            <p:cNvSpPr/>
            <p:nvPr/>
          </p:nvSpPr>
          <p:spPr>
            <a:xfrm>
              <a:off x="7805991" y="3921347"/>
              <a:ext cx="133350" cy="161925"/>
            </a:xfrm>
            <a:custGeom>
              <a:avLst/>
              <a:gdLst>
                <a:gd name="connsiteX0" fmla="*/ 119253 w 133350"/>
                <a:gd name="connsiteY0" fmla="*/ 147066 h 161925"/>
                <a:gd name="connsiteX1" fmla="*/ 22860 w 1333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61925">
                  <a:moveTo>
                    <a:pt x="119253" y="14706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99" name="Forme libre : forme 3398">
              <a:extLst>
                <a:ext uri="{FF2B5EF4-FFF2-40B4-BE49-F238E27FC236}">
                  <a16:creationId xmlns:a16="http://schemas.microsoft.com/office/drawing/2014/main" id="{51FE76ED-6B36-4508-9847-37FD7909D0DC}"/>
                </a:ext>
              </a:extLst>
            </p:cNvPr>
            <p:cNvSpPr/>
            <p:nvPr/>
          </p:nvSpPr>
          <p:spPr>
            <a:xfrm>
              <a:off x="7805991" y="3910393"/>
              <a:ext cx="485775" cy="47625"/>
            </a:xfrm>
            <a:custGeom>
              <a:avLst/>
              <a:gdLst>
                <a:gd name="connsiteX0" fmla="*/ 466439 w 485775"/>
                <a:gd name="connsiteY0" fmla="*/ 22860 h 47625"/>
                <a:gd name="connsiteX1" fmla="*/ 22860 w 485775"/>
                <a:gd name="connsiteY1" fmla="*/ 338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47625">
                  <a:moveTo>
                    <a:pt x="466439" y="22860"/>
                  </a:moveTo>
                  <a:lnTo>
                    <a:pt x="22860" y="338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0" name="Forme libre : forme 3399">
              <a:extLst>
                <a:ext uri="{FF2B5EF4-FFF2-40B4-BE49-F238E27FC236}">
                  <a16:creationId xmlns:a16="http://schemas.microsoft.com/office/drawing/2014/main" id="{A6957755-A2A7-40B6-91AE-30F1E1C1CDA6}"/>
                </a:ext>
              </a:extLst>
            </p:cNvPr>
            <p:cNvSpPr/>
            <p:nvPr/>
          </p:nvSpPr>
          <p:spPr>
            <a:xfrm>
              <a:off x="7805991" y="3863435"/>
              <a:ext cx="190500" cy="95250"/>
            </a:xfrm>
            <a:custGeom>
              <a:avLst/>
              <a:gdLst>
                <a:gd name="connsiteX0" fmla="*/ 170402 w 190500"/>
                <a:gd name="connsiteY0" fmla="*/ 22860 h 95250"/>
                <a:gd name="connsiteX1" fmla="*/ 22860 w 190500"/>
                <a:gd name="connsiteY1" fmla="*/ 807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5250">
                  <a:moveTo>
                    <a:pt x="170402" y="22860"/>
                  </a:moveTo>
                  <a:lnTo>
                    <a:pt x="22860" y="8077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1" name="Forme libre : forme 3400">
              <a:extLst>
                <a:ext uri="{FF2B5EF4-FFF2-40B4-BE49-F238E27FC236}">
                  <a16:creationId xmlns:a16="http://schemas.microsoft.com/office/drawing/2014/main" id="{48AC599C-4C4A-41E0-A980-C90CA6A8FA8C}"/>
                </a:ext>
              </a:extLst>
            </p:cNvPr>
            <p:cNvSpPr/>
            <p:nvPr/>
          </p:nvSpPr>
          <p:spPr>
            <a:xfrm>
              <a:off x="7793133" y="3863435"/>
              <a:ext cx="200025" cy="57150"/>
            </a:xfrm>
            <a:custGeom>
              <a:avLst/>
              <a:gdLst>
                <a:gd name="connsiteX0" fmla="*/ 183261 w 200025"/>
                <a:gd name="connsiteY0" fmla="*/ 22860 h 57150"/>
                <a:gd name="connsiteX1" fmla="*/ 22860 w 200025"/>
                <a:gd name="connsiteY1" fmla="*/ 37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183261" y="22860"/>
                  </a:moveTo>
                  <a:lnTo>
                    <a:pt x="22860" y="378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2" name="Forme libre : forme 3401">
              <a:extLst>
                <a:ext uri="{FF2B5EF4-FFF2-40B4-BE49-F238E27FC236}">
                  <a16:creationId xmlns:a16="http://schemas.microsoft.com/office/drawing/2014/main" id="{23CEABBF-D951-49F0-A3E6-03EC9746060B}"/>
                </a:ext>
              </a:extLst>
            </p:cNvPr>
            <p:cNvSpPr/>
            <p:nvPr/>
          </p:nvSpPr>
          <p:spPr>
            <a:xfrm>
              <a:off x="7751508" y="3878389"/>
              <a:ext cx="85725" cy="180975"/>
            </a:xfrm>
            <a:custGeom>
              <a:avLst/>
              <a:gdLst>
                <a:gd name="connsiteX0" fmla="*/ 22860 w 85725"/>
                <a:gd name="connsiteY0" fmla="*/ 158782 h 180975"/>
                <a:gd name="connsiteX1" fmla="*/ 64484 w 857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80975">
                  <a:moveTo>
                    <a:pt x="22860" y="158782"/>
                  </a:moveTo>
                  <a:lnTo>
                    <a:pt x="64484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3" name="Forme libre : forme 3402">
              <a:extLst>
                <a:ext uri="{FF2B5EF4-FFF2-40B4-BE49-F238E27FC236}">
                  <a16:creationId xmlns:a16="http://schemas.microsoft.com/office/drawing/2014/main" id="{5C7BE2E9-13DE-42A1-85D7-E844CC6045F1}"/>
                </a:ext>
              </a:extLst>
            </p:cNvPr>
            <p:cNvSpPr/>
            <p:nvPr/>
          </p:nvSpPr>
          <p:spPr>
            <a:xfrm>
              <a:off x="7751508" y="3956304"/>
              <a:ext cx="57150" cy="95250"/>
            </a:xfrm>
            <a:custGeom>
              <a:avLst/>
              <a:gdLst>
                <a:gd name="connsiteX0" fmla="*/ 22860 w 57150"/>
                <a:gd name="connsiteY0" fmla="*/ 80867 h 95250"/>
                <a:gd name="connsiteX1" fmla="*/ 42863 w 571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0">
                  <a:moveTo>
                    <a:pt x="22860" y="80867"/>
                  </a:moveTo>
                  <a:lnTo>
                    <a:pt x="4286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4" name="Forme libre : forme 3403">
              <a:extLst>
                <a:ext uri="{FF2B5EF4-FFF2-40B4-BE49-F238E27FC236}">
                  <a16:creationId xmlns:a16="http://schemas.microsoft.com/office/drawing/2014/main" id="{F6C51CC3-511A-4068-9476-A333C1D15C89}"/>
                </a:ext>
              </a:extLst>
            </p:cNvPr>
            <p:cNvSpPr/>
            <p:nvPr/>
          </p:nvSpPr>
          <p:spPr>
            <a:xfrm>
              <a:off x="7751508" y="3921347"/>
              <a:ext cx="95250" cy="133350"/>
            </a:xfrm>
            <a:custGeom>
              <a:avLst/>
              <a:gdLst>
                <a:gd name="connsiteX0" fmla="*/ 22860 w 95250"/>
                <a:gd name="connsiteY0" fmla="*/ 115824 h 133350"/>
                <a:gd name="connsiteX1" fmla="*/ 77343 w 9525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33350">
                  <a:moveTo>
                    <a:pt x="22860" y="115824"/>
                  </a:moveTo>
                  <a:lnTo>
                    <a:pt x="77343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5" name="Forme libre : forme 3404">
              <a:extLst>
                <a:ext uri="{FF2B5EF4-FFF2-40B4-BE49-F238E27FC236}">
                  <a16:creationId xmlns:a16="http://schemas.microsoft.com/office/drawing/2014/main" id="{8D3717F0-70AE-4F04-9BF8-379F01BD30B1}"/>
                </a:ext>
              </a:extLst>
            </p:cNvPr>
            <p:cNvSpPr/>
            <p:nvPr/>
          </p:nvSpPr>
          <p:spPr>
            <a:xfrm>
              <a:off x="6857587" y="3847528"/>
              <a:ext cx="171450" cy="133350"/>
            </a:xfrm>
            <a:custGeom>
              <a:avLst/>
              <a:gdLst>
                <a:gd name="connsiteX0" fmla="*/ 151257 w 171450"/>
                <a:gd name="connsiteY0" fmla="*/ 22860 h 133350"/>
                <a:gd name="connsiteX1" fmla="*/ 22860 w 171450"/>
                <a:gd name="connsiteY1" fmla="*/ 11144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33350">
                  <a:moveTo>
                    <a:pt x="151257" y="22860"/>
                  </a:moveTo>
                  <a:lnTo>
                    <a:pt x="22860" y="11144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6" name="Forme libre : forme 3405">
              <a:extLst>
                <a:ext uri="{FF2B5EF4-FFF2-40B4-BE49-F238E27FC236}">
                  <a16:creationId xmlns:a16="http://schemas.microsoft.com/office/drawing/2014/main" id="{B4D4C646-B98D-4D36-BAD3-F9F7B5464D6A}"/>
                </a:ext>
              </a:extLst>
            </p:cNvPr>
            <p:cNvSpPr/>
            <p:nvPr/>
          </p:nvSpPr>
          <p:spPr>
            <a:xfrm>
              <a:off x="7624921" y="3710940"/>
              <a:ext cx="219075" cy="247650"/>
            </a:xfrm>
            <a:custGeom>
              <a:avLst/>
              <a:gdLst>
                <a:gd name="connsiteX0" fmla="*/ 22860 w 219075"/>
                <a:gd name="connsiteY0" fmla="*/ 22860 h 247650"/>
                <a:gd name="connsiteX1" fmla="*/ 203930 w 219075"/>
                <a:gd name="connsiteY1" fmla="*/ 23326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47650">
                  <a:moveTo>
                    <a:pt x="22860" y="22860"/>
                  </a:moveTo>
                  <a:lnTo>
                    <a:pt x="203930" y="23326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7" name="Forme libre : forme 3406">
              <a:extLst>
                <a:ext uri="{FF2B5EF4-FFF2-40B4-BE49-F238E27FC236}">
                  <a16:creationId xmlns:a16="http://schemas.microsoft.com/office/drawing/2014/main" id="{42099739-65E4-41B0-A03F-7A2260C577BE}"/>
                </a:ext>
              </a:extLst>
            </p:cNvPr>
            <p:cNvSpPr/>
            <p:nvPr/>
          </p:nvSpPr>
          <p:spPr>
            <a:xfrm>
              <a:off x="6648799" y="3880770"/>
              <a:ext cx="247650" cy="95250"/>
            </a:xfrm>
            <a:custGeom>
              <a:avLst/>
              <a:gdLst>
                <a:gd name="connsiteX0" fmla="*/ 22860 w 247650"/>
                <a:gd name="connsiteY0" fmla="*/ 22860 h 95250"/>
                <a:gd name="connsiteX1" fmla="*/ 231648 w 247650"/>
                <a:gd name="connsiteY1" fmla="*/ 78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">
                  <a:moveTo>
                    <a:pt x="22860" y="22860"/>
                  </a:moveTo>
                  <a:lnTo>
                    <a:pt x="231648" y="7820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8" name="Forme libre : forme 3407">
              <a:extLst>
                <a:ext uri="{FF2B5EF4-FFF2-40B4-BE49-F238E27FC236}">
                  <a16:creationId xmlns:a16="http://schemas.microsoft.com/office/drawing/2014/main" id="{E61E5EF3-09E3-4153-A9F2-D86D31EC5331}"/>
                </a:ext>
              </a:extLst>
            </p:cNvPr>
            <p:cNvSpPr/>
            <p:nvPr/>
          </p:nvSpPr>
          <p:spPr>
            <a:xfrm>
              <a:off x="7460615" y="3866864"/>
              <a:ext cx="390525" cy="95250"/>
            </a:xfrm>
            <a:custGeom>
              <a:avLst/>
              <a:gdLst>
                <a:gd name="connsiteX0" fmla="*/ 22860 w 390525"/>
                <a:gd name="connsiteY0" fmla="*/ 22860 h 95250"/>
                <a:gd name="connsiteX1" fmla="*/ 368237 w 390525"/>
                <a:gd name="connsiteY1" fmla="*/ 773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95250">
                  <a:moveTo>
                    <a:pt x="22860" y="22860"/>
                  </a:moveTo>
                  <a:lnTo>
                    <a:pt x="368237" y="773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09" name="Forme libre : forme 3408">
              <a:extLst>
                <a:ext uri="{FF2B5EF4-FFF2-40B4-BE49-F238E27FC236}">
                  <a16:creationId xmlns:a16="http://schemas.microsoft.com/office/drawing/2014/main" id="{3FF07E48-4983-4698-BBD4-997040596B9D}"/>
                </a:ext>
              </a:extLst>
            </p:cNvPr>
            <p:cNvSpPr/>
            <p:nvPr/>
          </p:nvSpPr>
          <p:spPr>
            <a:xfrm>
              <a:off x="8548656" y="4382357"/>
              <a:ext cx="266700" cy="114300"/>
            </a:xfrm>
            <a:custGeom>
              <a:avLst/>
              <a:gdLst>
                <a:gd name="connsiteX0" fmla="*/ 252603 w 266700"/>
                <a:gd name="connsiteY0" fmla="*/ 22860 h 114300"/>
                <a:gd name="connsiteX1" fmla="*/ 22860 w 266700"/>
                <a:gd name="connsiteY1" fmla="*/ 95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14300">
                  <a:moveTo>
                    <a:pt x="252603" y="22860"/>
                  </a:moveTo>
                  <a:lnTo>
                    <a:pt x="22860" y="9544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0" name="Forme libre : forme 3409">
              <a:extLst>
                <a:ext uri="{FF2B5EF4-FFF2-40B4-BE49-F238E27FC236}">
                  <a16:creationId xmlns:a16="http://schemas.microsoft.com/office/drawing/2014/main" id="{A6EDC442-3214-41DD-9CE6-3B14DADB52AF}"/>
                </a:ext>
              </a:extLst>
            </p:cNvPr>
            <p:cNvSpPr/>
            <p:nvPr/>
          </p:nvSpPr>
          <p:spPr>
            <a:xfrm>
              <a:off x="8335296" y="4382357"/>
              <a:ext cx="485775" cy="276225"/>
            </a:xfrm>
            <a:custGeom>
              <a:avLst/>
              <a:gdLst>
                <a:gd name="connsiteX0" fmla="*/ 465963 w 485775"/>
                <a:gd name="connsiteY0" fmla="*/ 22860 h 276225"/>
                <a:gd name="connsiteX1" fmla="*/ 22860 w 485775"/>
                <a:gd name="connsiteY1" fmla="*/ 25622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276225">
                  <a:moveTo>
                    <a:pt x="465963" y="22860"/>
                  </a:moveTo>
                  <a:lnTo>
                    <a:pt x="22860" y="25622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1" name="Forme libre : forme 3410">
              <a:extLst>
                <a:ext uri="{FF2B5EF4-FFF2-40B4-BE49-F238E27FC236}">
                  <a16:creationId xmlns:a16="http://schemas.microsoft.com/office/drawing/2014/main" id="{9BE75010-8BE2-4D58-8F04-7F1EBA508A53}"/>
                </a:ext>
              </a:extLst>
            </p:cNvPr>
            <p:cNvSpPr/>
            <p:nvPr/>
          </p:nvSpPr>
          <p:spPr>
            <a:xfrm>
              <a:off x="8729059" y="4024217"/>
              <a:ext cx="85725" cy="400050"/>
            </a:xfrm>
            <a:custGeom>
              <a:avLst/>
              <a:gdLst>
                <a:gd name="connsiteX0" fmla="*/ 72199 w 85725"/>
                <a:gd name="connsiteY0" fmla="*/ 381000 h 400050"/>
                <a:gd name="connsiteX1" fmla="*/ 22860 w 85725"/>
                <a:gd name="connsiteY1" fmla="*/ 2286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400050">
                  <a:moveTo>
                    <a:pt x="72199" y="38100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2" name="Forme libre : forme 3411">
              <a:extLst>
                <a:ext uri="{FF2B5EF4-FFF2-40B4-BE49-F238E27FC236}">
                  <a16:creationId xmlns:a16="http://schemas.microsoft.com/office/drawing/2014/main" id="{87C78DDB-5CA1-427B-8951-C94A6C1BBF4B}"/>
                </a:ext>
              </a:extLst>
            </p:cNvPr>
            <p:cNvSpPr/>
            <p:nvPr/>
          </p:nvSpPr>
          <p:spPr>
            <a:xfrm>
              <a:off x="8539131" y="4382357"/>
              <a:ext cx="276225" cy="266700"/>
            </a:xfrm>
            <a:custGeom>
              <a:avLst/>
              <a:gdLst>
                <a:gd name="connsiteX0" fmla="*/ 262128 w 276225"/>
                <a:gd name="connsiteY0" fmla="*/ 22860 h 266700"/>
                <a:gd name="connsiteX1" fmla="*/ 22860 w 276225"/>
                <a:gd name="connsiteY1" fmla="*/ 24736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266700">
                  <a:moveTo>
                    <a:pt x="262128" y="22860"/>
                  </a:moveTo>
                  <a:lnTo>
                    <a:pt x="22860" y="24736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3" name="Forme libre : forme 3412">
              <a:extLst>
                <a:ext uri="{FF2B5EF4-FFF2-40B4-BE49-F238E27FC236}">
                  <a16:creationId xmlns:a16="http://schemas.microsoft.com/office/drawing/2014/main" id="{1009B0B9-DE2B-4FAE-842A-6DD618F15638}"/>
                </a:ext>
              </a:extLst>
            </p:cNvPr>
            <p:cNvSpPr/>
            <p:nvPr/>
          </p:nvSpPr>
          <p:spPr>
            <a:xfrm>
              <a:off x="7805991" y="3921347"/>
              <a:ext cx="1009650" cy="504825"/>
            </a:xfrm>
            <a:custGeom>
              <a:avLst/>
              <a:gdLst>
                <a:gd name="connsiteX0" fmla="*/ 995267 w 1009650"/>
                <a:gd name="connsiteY0" fmla="*/ 483870 h 504825"/>
                <a:gd name="connsiteX1" fmla="*/ 22860 w 1009650"/>
                <a:gd name="connsiteY1" fmla="*/ 2286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 h="504825">
                  <a:moveTo>
                    <a:pt x="995267" y="48387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4" name="Forme libre : forme 3413">
              <a:extLst>
                <a:ext uri="{FF2B5EF4-FFF2-40B4-BE49-F238E27FC236}">
                  <a16:creationId xmlns:a16="http://schemas.microsoft.com/office/drawing/2014/main" id="{485D0887-0CE6-4191-AC60-F48F21C04660}"/>
                </a:ext>
              </a:extLst>
            </p:cNvPr>
            <p:cNvSpPr/>
            <p:nvPr/>
          </p:nvSpPr>
          <p:spPr>
            <a:xfrm>
              <a:off x="8676862" y="4382357"/>
              <a:ext cx="142875" cy="95250"/>
            </a:xfrm>
            <a:custGeom>
              <a:avLst/>
              <a:gdLst>
                <a:gd name="connsiteX0" fmla="*/ 124396 w 142875"/>
                <a:gd name="connsiteY0" fmla="*/ 22860 h 95250"/>
                <a:gd name="connsiteX1" fmla="*/ 22860 w 142875"/>
                <a:gd name="connsiteY1" fmla="*/ 8058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0">
                  <a:moveTo>
                    <a:pt x="124396" y="22860"/>
                  </a:moveTo>
                  <a:lnTo>
                    <a:pt x="22860" y="8058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5" name="Forme libre : forme 3414">
              <a:extLst>
                <a:ext uri="{FF2B5EF4-FFF2-40B4-BE49-F238E27FC236}">
                  <a16:creationId xmlns:a16="http://schemas.microsoft.com/office/drawing/2014/main" id="{7EC2F8F4-2AB1-4199-A912-F68343D5DF7A}"/>
                </a:ext>
              </a:extLst>
            </p:cNvPr>
            <p:cNvSpPr/>
            <p:nvPr/>
          </p:nvSpPr>
          <p:spPr>
            <a:xfrm>
              <a:off x="8778399" y="4382357"/>
              <a:ext cx="161925" cy="190500"/>
            </a:xfrm>
            <a:custGeom>
              <a:avLst/>
              <a:gdLst>
                <a:gd name="connsiteX0" fmla="*/ 22860 w 161925"/>
                <a:gd name="connsiteY0" fmla="*/ 22860 h 190500"/>
                <a:gd name="connsiteX1" fmla="*/ 141065 w 161925"/>
                <a:gd name="connsiteY1" fmla="*/ 1744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90500">
                  <a:moveTo>
                    <a:pt x="22860" y="22860"/>
                  </a:moveTo>
                  <a:lnTo>
                    <a:pt x="141065" y="1744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6" name="Forme libre : forme 3415">
              <a:extLst>
                <a:ext uri="{FF2B5EF4-FFF2-40B4-BE49-F238E27FC236}">
                  <a16:creationId xmlns:a16="http://schemas.microsoft.com/office/drawing/2014/main" id="{0909455A-0A57-4623-8186-871115E95062}"/>
                </a:ext>
              </a:extLst>
            </p:cNvPr>
            <p:cNvSpPr/>
            <p:nvPr/>
          </p:nvSpPr>
          <p:spPr>
            <a:xfrm>
              <a:off x="8693436" y="4269486"/>
              <a:ext cx="123825" cy="152400"/>
            </a:xfrm>
            <a:custGeom>
              <a:avLst/>
              <a:gdLst>
                <a:gd name="connsiteX0" fmla="*/ 107823 w 123825"/>
                <a:gd name="connsiteY0" fmla="*/ 135731 h 152400"/>
                <a:gd name="connsiteX1" fmla="*/ 22860 w 12382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52400">
                  <a:moveTo>
                    <a:pt x="107823" y="1357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7" name="Forme libre : forme 3416">
              <a:extLst>
                <a:ext uri="{FF2B5EF4-FFF2-40B4-BE49-F238E27FC236}">
                  <a16:creationId xmlns:a16="http://schemas.microsoft.com/office/drawing/2014/main" id="{86148697-7434-4C77-BFDD-E7678F5951D5}"/>
                </a:ext>
              </a:extLst>
            </p:cNvPr>
            <p:cNvSpPr/>
            <p:nvPr/>
          </p:nvSpPr>
          <p:spPr>
            <a:xfrm>
              <a:off x="7805991" y="3921347"/>
              <a:ext cx="76200" cy="85725"/>
            </a:xfrm>
            <a:custGeom>
              <a:avLst/>
              <a:gdLst>
                <a:gd name="connsiteX0" fmla="*/ 58197 w 76200"/>
                <a:gd name="connsiteY0" fmla="*/ 70009 h 85725"/>
                <a:gd name="connsiteX1" fmla="*/ 22860 w 762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85725">
                  <a:moveTo>
                    <a:pt x="58197" y="7000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8" name="Forme libre : forme 3417">
              <a:extLst>
                <a:ext uri="{FF2B5EF4-FFF2-40B4-BE49-F238E27FC236}">
                  <a16:creationId xmlns:a16="http://schemas.microsoft.com/office/drawing/2014/main" id="{6BD664BE-8FE7-4FE9-8C5F-09401A4081C8}"/>
                </a:ext>
              </a:extLst>
            </p:cNvPr>
            <p:cNvSpPr/>
            <p:nvPr/>
          </p:nvSpPr>
          <p:spPr>
            <a:xfrm>
              <a:off x="7793133" y="3878389"/>
              <a:ext cx="85725" cy="133350"/>
            </a:xfrm>
            <a:custGeom>
              <a:avLst/>
              <a:gdLst>
                <a:gd name="connsiteX0" fmla="*/ 71056 w 85725"/>
                <a:gd name="connsiteY0" fmla="*/ 112966 h 133350"/>
                <a:gd name="connsiteX1" fmla="*/ 22860 w 857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33350">
                  <a:moveTo>
                    <a:pt x="71056" y="11296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19" name="Forme libre : forme 3418">
              <a:extLst>
                <a:ext uri="{FF2B5EF4-FFF2-40B4-BE49-F238E27FC236}">
                  <a16:creationId xmlns:a16="http://schemas.microsoft.com/office/drawing/2014/main" id="{FA371282-38BB-4707-B69C-603C64CC8F1C}"/>
                </a:ext>
              </a:extLst>
            </p:cNvPr>
            <p:cNvSpPr/>
            <p:nvPr/>
          </p:nvSpPr>
          <p:spPr>
            <a:xfrm>
              <a:off x="7805991" y="3856386"/>
              <a:ext cx="314325" cy="104775"/>
            </a:xfrm>
            <a:custGeom>
              <a:avLst/>
              <a:gdLst>
                <a:gd name="connsiteX0" fmla="*/ 295275 w 314325"/>
                <a:gd name="connsiteY0" fmla="*/ 22860 h 104775"/>
                <a:gd name="connsiteX1" fmla="*/ 22860 w 314325"/>
                <a:gd name="connsiteY1" fmla="*/ 8782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04775">
                  <a:moveTo>
                    <a:pt x="295275" y="22860"/>
                  </a:moveTo>
                  <a:lnTo>
                    <a:pt x="22860" y="8782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0" name="Forme libre : forme 3419">
              <a:extLst>
                <a:ext uri="{FF2B5EF4-FFF2-40B4-BE49-F238E27FC236}">
                  <a16:creationId xmlns:a16="http://schemas.microsoft.com/office/drawing/2014/main" id="{FF89238D-A194-44D3-89E2-51230B599024}"/>
                </a:ext>
              </a:extLst>
            </p:cNvPr>
            <p:cNvSpPr/>
            <p:nvPr/>
          </p:nvSpPr>
          <p:spPr>
            <a:xfrm>
              <a:off x="7793133" y="3856386"/>
              <a:ext cx="323850" cy="66675"/>
            </a:xfrm>
            <a:custGeom>
              <a:avLst/>
              <a:gdLst>
                <a:gd name="connsiteX0" fmla="*/ 308134 w 323850"/>
                <a:gd name="connsiteY0" fmla="*/ 22860 h 66675"/>
                <a:gd name="connsiteX1" fmla="*/ 22860 w 323850"/>
                <a:gd name="connsiteY1" fmla="*/ 448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66675">
                  <a:moveTo>
                    <a:pt x="308134" y="22860"/>
                  </a:moveTo>
                  <a:lnTo>
                    <a:pt x="22860" y="4486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1" name="Forme libre : forme 3420">
              <a:extLst>
                <a:ext uri="{FF2B5EF4-FFF2-40B4-BE49-F238E27FC236}">
                  <a16:creationId xmlns:a16="http://schemas.microsoft.com/office/drawing/2014/main" id="{54525828-07A2-44B9-9707-8DD83FC037BB}"/>
                </a:ext>
              </a:extLst>
            </p:cNvPr>
            <p:cNvSpPr/>
            <p:nvPr/>
          </p:nvSpPr>
          <p:spPr>
            <a:xfrm>
              <a:off x="7558532" y="3921347"/>
              <a:ext cx="285750" cy="95250"/>
            </a:xfrm>
            <a:custGeom>
              <a:avLst/>
              <a:gdLst>
                <a:gd name="connsiteX0" fmla="*/ 22860 w 285750"/>
                <a:gd name="connsiteY0" fmla="*/ 77152 h 95250"/>
                <a:gd name="connsiteX1" fmla="*/ 270320 w 2857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95250">
                  <a:moveTo>
                    <a:pt x="22860" y="77152"/>
                  </a:moveTo>
                  <a:lnTo>
                    <a:pt x="27032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2" name="Forme libre : forme 3421">
              <a:extLst>
                <a:ext uri="{FF2B5EF4-FFF2-40B4-BE49-F238E27FC236}">
                  <a16:creationId xmlns:a16="http://schemas.microsoft.com/office/drawing/2014/main" id="{920E0DFC-A2A8-446E-B000-039FCAF78E7E}"/>
                </a:ext>
              </a:extLst>
            </p:cNvPr>
            <p:cNvSpPr/>
            <p:nvPr/>
          </p:nvSpPr>
          <p:spPr>
            <a:xfrm>
              <a:off x="6648799" y="3880770"/>
              <a:ext cx="1162050" cy="114300"/>
            </a:xfrm>
            <a:custGeom>
              <a:avLst/>
              <a:gdLst>
                <a:gd name="connsiteX0" fmla="*/ 1145572 w 1162050"/>
                <a:gd name="connsiteY0" fmla="*/ 98393 h 114300"/>
                <a:gd name="connsiteX1" fmla="*/ 22860 w 11620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050" h="114300">
                  <a:moveTo>
                    <a:pt x="1145572" y="9839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3" name="Forme libre : forme 3422">
              <a:extLst>
                <a:ext uri="{FF2B5EF4-FFF2-40B4-BE49-F238E27FC236}">
                  <a16:creationId xmlns:a16="http://schemas.microsoft.com/office/drawing/2014/main" id="{BB6CCB3B-C16B-4153-9DEB-58C824824F03}"/>
                </a:ext>
              </a:extLst>
            </p:cNvPr>
            <p:cNvSpPr/>
            <p:nvPr/>
          </p:nvSpPr>
          <p:spPr>
            <a:xfrm>
              <a:off x="7771511" y="3921347"/>
              <a:ext cx="76200" cy="76200"/>
            </a:xfrm>
            <a:custGeom>
              <a:avLst/>
              <a:gdLst>
                <a:gd name="connsiteX0" fmla="*/ 22860 w 76200"/>
                <a:gd name="connsiteY0" fmla="*/ 57817 h 76200"/>
                <a:gd name="connsiteX1" fmla="*/ 57341 w 762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76200">
                  <a:moveTo>
                    <a:pt x="22860" y="57817"/>
                  </a:moveTo>
                  <a:lnTo>
                    <a:pt x="57341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4" name="Forme libre : forme 3423">
              <a:extLst>
                <a:ext uri="{FF2B5EF4-FFF2-40B4-BE49-F238E27FC236}">
                  <a16:creationId xmlns:a16="http://schemas.microsoft.com/office/drawing/2014/main" id="{A8BD347E-DC3C-42A9-B6DD-473E830319A3}"/>
                </a:ext>
              </a:extLst>
            </p:cNvPr>
            <p:cNvSpPr/>
            <p:nvPr/>
          </p:nvSpPr>
          <p:spPr>
            <a:xfrm>
              <a:off x="7771511" y="3878389"/>
              <a:ext cx="66675" cy="114300"/>
            </a:xfrm>
            <a:custGeom>
              <a:avLst/>
              <a:gdLst>
                <a:gd name="connsiteX0" fmla="*/ 22860 w 66675"/>
                <a:gd name="connsiteY0" fmla="*/ 100774 h 114300"/>
                <a:gd name="connsiteX1" fmla="*/ 44481 w 666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22860" y="100774"/>
                  </a:moveTo>
                  <a:lnTo>
                    <a:pt x="4448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5" name="Forme libre : forme 3424">
              <a:extLst>
                <a:ext uri="{FF2B5EF4-FFF2-40B4-BE49-F238E27FC236}">
                  <a16:creationId xmlns:a16="http://schemas.microsoft.com/office/drawing/2014/main" id="{94FAB38C-28D1-4051-87A2-BA41087B7650}"/>
                </a:ext>
              </a:extLst>
            </p:cNvPr>
            <p:cNvSpPr/>
            <p:nvPr/>
          </p:nvSpPr>
          <p:spPr>
            <a:xfrm>
              <a:off x="7771511" y="3878389"/>
              <a:ext cx="66675" cy="114300"/>
            </a:xfrm>
            <a:custGeom>
              <a:avLst/>
              <a:gdLst>
                <a:gd name="connsiteX0" fmla="*/ 44481 w 66675"/>
                <a:gd name="connsiteY0" fmla="*/ 22860 h 114300"/>
                <a:gd name="connsiteX1" fmla="*/ 22860 w 66675"/>
                <a:gd name="connsiteY1" fmla="*/ 10077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44481" y="22860"/>
                  </a:moveTo>
                  <a:lnTo>
                    <a:pt x="22860" y="10077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6" name="Forme libre : forme 3425">
              <a:extLst>
                <a:ext uri="{FF2B5EF4-FFF2-40B4-BE49-F238E27FC236}">
                  <a16:creationId xmlns:a16="http://schemas.microsoft.com/office/drawing/2014/main" id="{6E0B9F05-BD22-4579-A788-B547D84C2C4C}"/>
                </a:ext>
              </a:extLst>
            </p:cNvPr>
            <p:cNvSpPr/>
            <p:nvPr/>
          </p:nvSpPr>
          <p:spPr>
            <a:xfrm>
              <a:off x="7793133" y="3878389"/>
              <a:ext cx="57150" cy="85725"/>
            </a:xfrm>
            <a:custGeom>
              <a:avLst/>
              <a:gdLst>
                <a:gd name="connsiteX0" fmla="*/ 22860 w 57150"/>
                <a:gd name="connsiteY0" fmla="*/ 22860 h 85725"/>
                <a:gd name="connsiteX1" fmla="*/ 35719 w 57150"/>
                <a:gd name="connsiteY1" fmla="*/ 658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85725">
                  <a:moveTo>
                    <a:pt x="22860" y="22860"/>
                  </a:moveTo>
                  <a:lnTo>
                    <a:pt x="35719" y="65818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7" name="Forme libre : forme 3426">
              <a:extLst>
                <a:ext uri="{FF2B5EF4-FFF2-40B4-BE49-F238E27FC236}">
                  <a16:creationId xmlns:a16="http://schemas.microsoft.com/office/drawing/2014/main" id="{ABB97C9D-5387-4692-BE65-A72B93961467}"/>
                </a:ext>
              </a:extLst>
            </p:cNvPr>
            <p:cNvSpPr/>
            <p:nvPr/>
          </p:nvSpPr>
          <p:spPr>
            <a:xfrm>
              <a:off x="8768588" y="4292060"/>
              <a:ext cx="47625" cy="133350"/>
            </a:xfrm>
            <a:custGeom>
              <a:avLst/>
              <a:gdLst>
                <a:gd name="connsiteX0" fmla="*/ 22860 w 47625"/>
                <a:gd name="connsiteY0" fmla="*/ 22860 h 133350"/>
                <a:gd name="connsiteX1" fmla="*/ 32671 w 47625"/>
                <a:gd name="connsiteY1" fmla="*/ 11315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33350">
                  <a:moveTo>
                    <a:pt x="22860" y="22860"/>
                  </a:moveTo>
                  <a:lnTo>
                    <a:pt x="32671" y="1131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8" name="Forme libre : forme 3427">
              <a:extLst>
                <a:ext uri="{FF2B5EF4-FFF2-40B4-BE49-F238E27FC236}">
                  <a16:creationId xmlns:a16="http://schemas.microsoft.com/office/drawing/2014/main" id="{B39436BE-E06E-42BD-99D3-5352D66914FB}"/>
                </a:ext>
              </a:extLst>
            </p:cNvPr>
            <p:cNvSpPr/>
            <p:nvPr/>
          </p:nvSpPr>
          <p:spPr>
            <a:xfrm>
              <a:off x="7805991" y="3921347"/>
              <a:ext cx="295275" cy="180975"/>
            </a:xfrm>
            <a:custGeom>
              <a:avLst/>
              <a:gdLst>
                <a:gd name="connsiteX0" fmla="*/ 274130 w 295275"/>
                <a:gd name="connsiteY0" fmla="*/ 165259 h 180975"/>
                <a:gd name="connsiteX1" fmla="*/ 22860 w 29527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80975">
                  <a:moveTo>
                    <a:pt x="274130" y="1652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29" name="Forme libre : forme 3428">
              <a:extLst>
                <a:ext uri="{FF2B5EF4-FFF2-40B4-BE49-F238E27FC236}">
                  <a16:creationId xmlns:a16="http://schemas.microsoft.com/office/drawing/2014/main" id="{D87F4125-40C6-477F-AC50-45B40939DB8E}"/>
                </a:ext>
              </a:extLst>
            </p:cNvPr>
            <p:cNvSpPr/>
            <p:nvPr/>
          </p:nvSpPr>
          <p:spPr>
            <a:xfrm>
              <a:off x="8778399" y="4182046"/>
              <a:ext cx="57150" cy="238125"/>
            </a:xfrm>
            <a:custGeom>
              <a:avLst/>
              <a:gdLst>
                <a:gd name="connsiteX0" fmla="*/ 41529 w 57150"/>
                <a:gd name="connsiteY0" fmla="*/ 22860 h 238125"/>
                <a:gd name="connsiteX1" fmla="*/ 22860 w 57150"/>
                <a:gd name="connsiteY1" fmla="*/ 22317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38125">
                  <a:moveTo>
                    <a:pt x="41529" y="22860"/>
                  </a:moveTo>
                  <a:lnTo>
                    <a:pt x="22860" y="22317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0" name="Forme libre : forme 3429">
              <a:extLst>
                <a:ext uri="{FF2B5EF4-FFF2-40B4-BE49-F238E27FC236}">
                  <a16:creationId xmlns:a16="http://schemas.microsoft.com/office/drawing/2014/main" id="{88978A99-3235-40D4-A152-BE902AAC9802}"/>
                </a:ext>
              </a:extLst>
            </p:cNvPr>
            <p:cNvSpPr/>
            <p:nvPr/>
          </p:nvSpPr>
          <p:spPr>
            <a:xfrm>
              <a:off x="7805991" y="3703701"/>
              <a:ext cx="142875" cy="257175"/>
            </a:xfrm>
            <a:custGeom>
              <a:avLst/>
              <a:gdLst>
                <a:gd name="connsiteX0" fmla="*/ 120301 w 142875"/>
                <a:gd name="connsiteY0" fmla="*/ 22860 h 257175"/>
                <a:gd name="connsiteX1" fmla="*/ 22860 w 142875"/>
                <a:gd name="connsiteY1" fmla="*/ 24050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57175">
                  <a:moveTo>
                    <a:pt x="120301" y="22860"/>
                  </a:moveTo>
                  <a:lnTo>
                    <a:pt x="22860" y="24050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1" name="Forme libre : forme 3430">
              <a:extLst>
                <a:ext uri="{FF2B5EF4-FFF2-40B4-BE49-F238E27FC236}">
                  <a16:creationId xmlns:a16="http://schemas.microsoft.com/office/drawing/2014/main" id="{A6BE32BF-A717-460F-BDA1-5EEA82576569}"/>
                </a:ext>
              </a:extLst>
            </p:cNvPr>
            <p:cNvSpPr/>
            <p:nvPr/>
          </p:nvSpPr>
          <p:spPr>
            <a:xfrm>
              <a:off x="7751508" y="3921347"/>
              <a:ext cx="95250" cy="133350"/>
            </a:xfrm>
            <a:custGeom>
              <a:avLst/>
              <a:gdLst>
                <a:gd name="connsiteX0" fmla="*/ 77343 w 95250"/>
                <a:gd name="connsiteY0" fmla="*/ 22860 h 133350"/>
                <a:gd name="connsiteX1" fmla="*/ 22860 w 95250"/>
                <a:gd name="connsiteY1" fmla="*/ 11582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33350">
                  <a:moveTo>
                    <a:pt x="77343" y="22860"/>
                  </a:moveTo>
                  <a:lnTo>
                    <a:pt x="22860" y="1158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2" name="Forme libre : forme 3431">
              <a:extLst>
                <a:ext uri="{FF2B5EF4-FFF2-40B4-BE49-F238E27FC236}">
                  <a16:creationId xmlns:a16="http://schemas.microsoft.com/office/drawing/2014/main" id="{80F4DDCF-6752-48BE-9F2F-B12B20CB0148}"/>
                </a:ext>
              </a:extLst>
            </p:cNvPr>
            <p:cNvSpPr/>
            <p:nvPr/>
          </p:nvSpPr>
          <p:spPr>
            <a:xfrm>
              <a:off x="7805991" y="3728085"/>
              <a:ext cx="285750" cy="238125"/>
            </a:xfrm>
            <a:custGeom>
              <a:avLst/>
              <a:gdLst>
                <a:gd name="connsiteX0" fmla="*/ 22860 w 285750"/>
                <a:gd name="connsiteY0" fmla="*/ 216122 h 238125"/>
                <a:gd name="connsiteX1" fmla="*/ 271748 w 2857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238125">
                  <a:moveTo>
                    <a:pt x="22860" y="216122"/>
                  </a:moveTo>
                  <a:lnTo>
                    <a:pt x="27174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3" name="Forme libre : forme 3432">
              <a:extLst>
                <a:ext uri="{FF2B5EF4-FFF2-40B4-BE49-F238E27FC236}">
                  <a16:creationId xmlns:a16="http://schemas.microsoft.com/office/drawing/2014/main" id="{0CF8A05B-B160-43A4-A72E-040BB6761CCF}"/>
                </a:ext>
              </a:extLst>
            </p:cNvPr>
            <p:cNvSpPr/>
            <p:nvPr/>
          </p:nvSpPr>
          <p:spPr>
            <a:xfrm>
              <a:off x="7793133" y="3878389"/>
              <a:ext cx="57150" cy="85725"/>
            </a:xfrm>
            <a:custGeom>
              <a:avLst/>
              <a:gdLst>
                <a:gd name="connsiteX0" fmla="*/ 35719 w 57150"/>
                <a:gd name="connsiteY0" fmla="*/ 65818 h 85725"/>
                <a:gd name="connsiteX1" fmla="*/ 22860 w 571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85725">
                  <a:moveTo>
                    <a:pt x="35719" y="6581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4" name="Forme libre : forme 3433">
              <a:extLst>
                <a:ext uri="{FF2B5EF4-FFF2-40B4-BE49-F238E27FC236}">
                  <a16:creationId xmlns:a16="http://schemas.microsoft.com/office/drawing/2014/main" id="{870EC605-1F62-4389-9C22-3C41EE9B58DE}"/>
                </a:ext>
              </a:extLst>
            </p:cNvPr>
            <p:cNvSpPr/>
            <p:nvPr/>
          </p:nvSpPr>
          <p:spPr>
            <a:xfrm>
              <a:off x="7771511" y="3921347"/>
              <a:ext cx="76200" cy="76200"/>
            </a:xfrm>
            <a:custGeom>
              <a:avLst/>
              <a:gdLst>
                <a:gd name="connsiteX0" fmla="*/ 57341 w 76200"/>
                <a:gd name="connsiteY0" fmla="*/ 22860 h 76200"/>
                <a:gd name="connsiteX1" fmla="*/ 22860 w 76200"/>
                <a:gd name="connsiteY1" fmla="*/ 578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76200">
                  <a:moveTo>
                    <a:pt x="57341" y="22860"/>
                  </a:moveTo>
                  <a:lnTo>
                    <a:pt x="22860" y="5781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5" name="Forme libre : forme 3434">
              <a:extLst>
                <a:ext uri="{FF2B5EF4-FFF2-40B4-BE49-F238E27FC236}">
                  <a16:creationId xmlns:a16="http://schemas.microsoft.com/office/drawing/2014/main" id="{A81739BE-5265-4473-8B8A-0B08A3B3F9C4}"/>
                </a:ext>
              </a:extLst>
            </p:cNvPr>
            <p:cNvSpPr/>
            <p:nvPr/>
          </p:nvSpPr>
          <p:spPr>
            <a:xfrm>
              <a:off x="7805991" y="3806285"/>
              <a:ext cx="114300" cy="152400"/>
            </a:xfrm>
            <a:custGeom>
              <a:avLst/>
              <a:gdLst>
                <a:gd name="connsiteX0" fmla="*/ 22860 w 114300"/>
                <a:gd name="connsiteY0" fmla="*/ 137922 h 152400"/>
                <a:gd name="connsiteX1" fmla="*/ 100584 w 1143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52400">
                  <a:moveTo>
                    <a:pt x="22860" y="137922"/>
                  </a:moveTo>
                  <a:lnTo>
                    <a:pt x="10058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6" name="Forme libre : forme 3435">
              <a:extLst>
                <a:ext uri="{FF2B5EF4-FFF2-40B4-BE49-F238E27FC236}">
                  <a16:creationId xmlns:a16="http://schemas.microsoft.com/office/drawing/2014/main" id="{F0C32A5B-2589-48E0-A939-DE53D21806D2}"/>
                </a:ext>
              </a:extLst>
            </p:cNvPr>
            <p:cNvSpPr/>
            <p:nvPr/>
          </p:nvSpPr>
          <p:spPr>
            <a:xfrm>
              <a:off x="6758051" y="3936111"/>
              <a:ext cx="142875" cy="114300"/>
            </a:xfrm>
            <a:custGeom>
              <a:avLst/>
              <a:gdLst>
                <a:gd name="connsiteX0" fmla="*/ 22860 w 142875"/>
                <a:gd name="connsiteY0" fmla="*/ 93917 h 114300"/>
                <a:gd name="connsiteX1" fmla="*/ 122396 w 1428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14300">
                  <a:moveTo>
                    <a:pt x="22860" y="93917"/>
                  </a:moveTo>
                  <a:lnTo>
                    <a:pt x="12239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7" name="Forme libre : forme 3436">
              <a:extLst>
                <a:ext uri="{FF2B5EF4-FFF2-40B4-BE49-F238E27FC236}">
                  <a16:creationId xmlns:a16="http://schemas.microsoft.com/office/drawing/2014/main" id="{0CC1F4D9-A806-476A-A619-6795B29A13A6}"/>
                </a:ext>
              </a:extLst>
            </p:cNvPr>
            <p:cNvSpPr/>
            <p:nvPr/>
          </p:nvSpPr>
          <p:spPr>
            <a:xfrm>
              <a:off x="8335296" y="4606861"/>
              <a:ext cx="247650" cy="47625"/>
            </a:xfrm>
            <a:custGeom>
              <a:avLst/>
              <a:gdLst>
                <a:gd name="connsiteX0" fmla="*/ 22860 w 247650"/>
                <a:gd name="connsiteY0" fmla="*/ 31718 h 47625"/>
                <a:gd name="connsiteX1" fmla="*/ 226695 w 2476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47625">
                  <a:moveTo>
                    <a:pt x="22860" y="31718"/>
                  </a:moveTo>
                  <a:lnTo>
                    <a:pt x="22669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8" name="Forme libre : forme 3437">
              <a:extLst>
                <a:ext uri="{FF2B5EF4-FFF2-40B4-BE49-F238E27FC236}">
                  <a16:creationId xmlns:a16="http://schemas.microsoft.com/office/drawing/2014/main" id="{85372093-7871-40AF-9821-E31DED3E9F36}"/>
                </a:ext>
              </a:extLst>
            </p:cNvPr>
            <p:cNvSpPr/>
            <p:nvPr/>
          </p:nvSpPr>
          <p:spPr>
            <a:xfrm>
              <a:off x="8335296" y="4382357"/>
              <a:ext cx="485775" cy="276225"/>
            </a:xfrm>
            <a:custGeom>
              <a:avLst/>
              <a:gdLst>
                <a:gd name="connsiteX0" fmla="*/ 22860 w 485775"/>
                <a:gd name="connsiteY0" fmla="*/ 256222 h 276225"/>
                <a:gd name="connsiteX1" fmla="*/ 465963 w 48577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276225">
                  <a:moveTo>
                    <a:pt x="22860" y="256222"/>
                  </a:moveTo>
                  <a:lnTo>
                    <a:pt x="46596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39" name="Forme libre : forme 3438">
              <a:extLst>
                <a:ext uri="{FF2B5EF4-FFF2-40B4-BE49-F238E27FC236}">
                  <a16:creationId xmlns:a16="http://schemas.microsoft.com/office/drawing/2014/main" id="{4F325465-FDB9-42B5-9ED9-6023D9062225}"/>
                </a:ext>
              </a:extLst>
            </p:cNvPr>
            <p:cNvSpPr/>
            <p:nvPr/>
          </p:nvSpPr>
          <p:spPr>
            <a:xfrm>
              <a:off x="7504144" y="3706177"/>
              <a:ext cx="342900" cy="257175"/>
            </a:xfrm>
            <a:custGeom>
              <a:avLst/>
              <a:gdLst>
                <a:gd name="connsiteX0" fmla="*/ 22860 w 342900"/>
                <a:gd name="connsiteY0" fmla="*/ 22860 h 257175"/>
                <a:gd name="connsiteX1" fmla="*/ 324707 w 342900"/>
                <a:gd name="connsiteY1" fmla="*/ 2380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57175">
                  <a:moveTo>
                    <a:pt x="22860" y="22860"/>
                  </a:moveTo>
                  <a:lnTo>
                    <a:pt x="324707" y="2380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0" name="Forme libre : forme 3439">
              <a:extLst>
                <a:ext uri="{FF2B5EF4-FFF2-40B4-BE49-F238E27FC236}">
                  <a16:creationId xmlns:a16="http://schemas.microsoft.com/office/drawing/2014/main" id="{813718E1-AB7B-4077-8E31-5943C1D81F7B}"/>
                </a:ext>
              </a:extLst>
            </p:cNvPr>
            <p:cNvSpPr/>
            <p:nvPr/>
          </p:nvSpPr>
          <p:spPr>
            <a:xfrm>
              <a:off x="8154416" y="3615023"/>
              <a:ext cx="142875" cy="66675"/>
            </a:xfrm>
            <a:custGeom>
              <a:avLst/>
              <a:gdLst>
                <a:gd name="connsiteX0" fmla="*/ 124873 w 142875"/>
                <a:gd name="connsiteY0" fmla="*/ 22860 h 66675"/>
                <a:gd name="connsiteX1" fmla="*/ 22860 w 142875"/>
                <a:gd name="connsiteY1" fmla="*/ 4505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66675">
                  <a:moveTo>
                    <a:pt x="124873" y="22860"/>
                  </a:moveTo>
                  <a:lnTo>
                    <a:pt x="22860" y="4505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1" name="Forme libre : forme 3440">
              <a:extLst>
                <a:ext uri="{FF2B5EF4-FFF2-40B4-BE49-F238E27FC236}">
                  <a16:creationId xmlns:a16="http://schemas.microsoft.com/office/drawing/2014/main" id="{ED7B67BE-0DE4-4B4E-A6C4-F53BAF212484}"/>
                </a:ext>
              </a:extLst>
            </p:cNvPr>
            <p:cNvSpPr/>
            <p:nvPr/>
          </p:nvSpPr>
          <p:spPr>
            <a:xfrm>
              <a:off x="6746145" y="3822192"/>
              <a:ext cx="152400" cy="152400"/>
            </a:xfrm>
            <a:custGeom>
              <a:avLst/>
              <a:gdLst>
                <a:gd name="connsiteX0" fmla="*/ 22860 w 152400"/>
                <a:gd name="connsiteY0" fmla="*/ 22860 h 152400"/>
                <a:gd name="connsiteX1" fmla="*/ 134303 w 152400"/>
                <a:gd name="connsiteY1" fmla="*/ 13677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22860" y="22860"/>
                  </a:moveTo>
                  <a:lnTo>
                    <a:pt x="134303" y="13677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2" name="Forme libre : forme 3441">
              <a:extLst>
                <a:ext uri="{FF2B5EF4-FFF2-40B4-BE49-F238E27FC236}">
                  <a16:creationId xmlns:a16="http://schemas.microsoft.com/office/drawing/2014/main" id="{D3E05E73-CD82-4E16-A374-826C63F79081}"/>
                </a:ext>
              </a:extLst>
            </p:cNvPr>
            <p:cNvSpPr/>
            <p:nvPr/>
          </p:nvSpPr>
          <p:spPr>
            <a:xfrm>
              <a:off x="8548656" y="4382357"/>
              <a:ext cx="266700" cy="114300"/>
            </a:xfrm>
            <a:custGeom>
              <a:avLst/>
              <a:gdLst>
                <a:gd name="connsiteX0" fmla="*/ 22860 w 266700"/>
                <a:gd name="connsiteY0" fmla="*/ 95440 h 114300"/>
                <a:gd name="connsiteX1" fmla="*/ 252603 w 2667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14300">
                  <a:moveTo>
                    <a:pt x="22860" y="95440"/>
                  </a:moveTo>
                  <a:lnTo>
                    <a:pt x="25260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3" name="Forme libre : forme 3442">
              <a:extLst>
                <a:ext uri="{FF2B5EF4-FFF2-40B4-BE49-F238E27FC236}">
                  <a16:creationId xmlns:a16="http://schemas.microsoft.com/office/drawing/2014/main" id="{977616C0-6163-4098-82C3-6B10F059DFBF}"/>
                </a:ext>
              </a:extLst>
            </p:cNvPr>
            <p:cNvSpPr/>
            <p:nvPr/>
          </p:nvSpPr>
          <p:spPr>
            <a:xfrm>
              <a:off x="7805991" y="3921347"/>
              <a:ext cx="152400" cy="85725"/>
            </a:xfrm>
            <a:custGeom>
              <a:avLst/>
              <a:gdLst>
                <a:gd name="connsiteX0" fmla="*/ 138684 w 152400"/>
                <a:gd name="connsiteY0" fmla="*/ 70485 h 85725"/>
                <a:gd name="connsiteX1" fmla="*/ 22860 w 1524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85725">
                  <a:moveTo>
                    <a:pt x="138684" y="7048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4" name="Forme libre : forme 3443">
              <a:extLst>
                <a:ext uri="{FF2B5EF4-FFF2-40B4-BE49-F238E27FC236}">
                  <a16:creationId xmlns:a16="http://schemas.microsoft.com/office/drawing/2014/main" id="{22EC305D-5253-42A7-85FE-8B7564B4FE9C}"/>
                </a:ext>
              </a:extLst>
            </p:cNvPr>
            <p:cNvSpPr/>
            <p:nvPr/>
          </p:nvSpPr>
          <p:spPr>
            <a:xfrm>
              <a:off x="7793133" y="3878389"/>
              <a:ext cx="171450" cy="133350"/>
            </a:xfrm>
            <a:custGeom>
              <a:avLst/>
              <a:gdLst>
                <a:gd name="connsiteX0" fmla="*/ 151543 w 171450"/>
                <a:gd name="connsiteY0" fmla="*/ 113443 h 133350"/>
                <a:gd name="connsiteX1" fmla="*/ 22860 w 17145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33350">
                  <a:moveTo>
                    <a:pt x="151543" y="11344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5" name="Forme libre : forme 3444">
              <a:extLst>
                <a:ext uri="{FF2B5EF4-FFF2-40B4-BE49-F238E27FC236}">
                  <a16:creationId xmlns:a16="http://schemas.microsoft.com/office/drawing/2014/main" id="{A6F6F402-48D4-42B2-8AF0-A6D8E5461EB8}"/>
                </a:ext>
              </a:extLst>
            </p:cNvPr>
            <p:cNvSpPr/>
            <p:nvPr/>
          </p:nvSpPr>
          <p:spPr>
            <a:xfrm>
              <a:off x="7731411" y="3770090"/>
              <a:ext cx="114300" cy="190500"/>
            </a:xfrm>
            <a:custGeom>
              <a:avLst/>
              <a:gdLst>
                <a:gd name="connsiteX0" fmla="*/ 22860 w 114300"/>
                <a:gd name="connsiteY0" fmla="*/ 22860 h 190500"/>
                <a:gd name="connsiteX1" fmla="*/ 97441 w 114300"/>
                <a:gd name="connsiteY1" fmla="*/ 17411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90500">
                  <a:moveTo>
                    <a:pt x="22860" y="22860"/>
                  </a:moveTo>
                  <a:lnTo>
                    <a:pt x="97441" y="17411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6" name="Forme libre : forme 3445">
              <a:extLst>
                <a:ext uri="{FF2B5EF4-FFF2-40B4-BE49-F238E27FC236}">
                  <a16:creationId xmlns:a16="http://schemas.microsoft.com/office/drawing/2014/main" id="{5E00388F-70D7-4E44-B498-23419C0E87BE}"/>
                </a:ext>
              </a:extLst>
            </p:cNvPr>
            <p:cNvSpPr/>
            <p:nvPr/>
          </p:nvSpPr>
          <p:spPr>
            <a:xfrm>
              <a:off x="7731411" y="3770090"/>
              <a:ext cx="104775" cy="152400"/>
            </a:xfrm>
            <a:custGeom>
              <a:avLst/>
              <a:gdLst>
                <a:gd name="connsiteX0" fmla="*/ 22860 w 104775"/>
                <a:gd name="connsiteY0" fmla="*/ 22860 h 152400"/>
                <a:gd name="connsiteX1" fmla="*/ 84582 w 104775"/>
                <a:gd name="connsiteY1" fmla="*/ 13115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52400">
                  <a:moveTo>
                    <a:pt x="22860" y="22860"/>
                  </a:moveTo>
                  <a:lnTo>
                    <a:pt x="84582" y="13115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7" name="Forme libre : forme 3446">
              <a:extLst>
                <a:ext uri="{FF2B5EF4-FFF2-40B4-BE49-F238E27FC236}">
                  <a16:creationId xmlns:a16="http://schemas.microsoft.com/office/drawing/2014/main" id="{403F7C87-A58C-4A55-B6F1-4AFF3B5E9862}"/>
                </a:ext>
              </a:extLst>
            </p:cNvPr>
            <p:cNvSpPr/>
            <p:nvPr/>
          </p:nvSpPr>
          <p:spPr>
            <a:xfrm>
              <a:off x="6857587" y="3936111"/>
              <a:ext cx="57150" cy="152400"/>
            </a:xfrm>
            <a:custGeom>
              <a:avLst/>
              <a:gdLst>
                <a:gd name="connsiteX0" fmla="*/ 39624 w 57150"/>
                <a:gd name="connsiteY0" fmla="*/ 138493 h 152400"/>
                <a:gd name="connsiteX1" fmla="*/ 22860 w 571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52400">
                  <a:moveTo>
                    <a:pt x="39624" y="13849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8" name="Forme libre : forme 3447">
              <a:extLst>
                <a:ext uri="{FF2B5EF4-FFF2-40B4-BE49-F238E27FC236}">
                  <a16:creationId xmlns:a16="http://schemas.microsoft.com/office/drawing/2014/main" id="{A9C97363-9A50-475F-BD11-CF158066FEB0}"/>
                </a:ext>
              </a:extLst>
            </p:cNvPr>
            <p:cNvSpPr/>
            <p:nvPr/>
          </p:nvSpPr>
          <p:spPr>
            <a:xfrm>
              <a:off x="6729476" y="3918299"/>
              <a:ext cx="171450" cy="57150"/>
            </a:xfrm>
            <a:custGeom>
              <a:avLst/>
              <a:gdLst>
                <a:gd name="connsiteX0" fmla="*/ 22860 w 171450"/>
                <a:gd name="connsiteY0" fmla="*/ 22860 h 57150"/>
                <a:gd name="connsiteX1" fmla="*/ 150971 w 171450"/>
                <a:gd name="connsiteY1" fmla="*/ 406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57150">
                  <a:moveTo>
                    <a:pt x="22860" y="22860"/>
                  </a:moveTo>
                  <a:lnTo>
                    <a:pt x="150971" y="4067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49" name="Forme libre : forme 3448">
              <a:extLst>
                <a:ext uri="{FF2B5EF4-FFF2-40B4-BE49-F238E27FC236}">
                  <a16:creationId xmlns:a16="http://schemas.microsoft.com/office/drawing/2014/main" id="{5CAF25EF-5470-4BD2-9C22-FE6D9698F369}"/>
                </a:ext>
              </a:extLst>
            </p:cNvPr>
            <p:cNvSpPr/>
            <p:nvPr/>
          </p:nvSpPr>
          <p:spPr>
            <a:xfrm>
              <a:off x="7805991" y="3806285"/>
              <a:ext cx="114300" cy="152400"/>
            </a:xfrm>
            <a:custGeom>
              <a:avLst/>
              <a:gdLst>
                <a:gd name="connsiteX0" fmla="*/ 100584 w 114300"/>
                <a:gd name="connsiteY0" fmla="*/ 22860 h 152400"/>
                <a:gd name="connsiteX1" fmla="*/ 22860 w 114300"/>
                <a:gd name="connsiteY1" fmla="*/ 13792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52400">
                  <a:moveTo>
                    <a:pt x="100584" y="22860"/>
                  </a:moveTo>
                  <a:lnTo>
                    <a:pt x="22860" y="13792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0" name="Forme libre : forme 3449">
              <a:extLst>
                <a:ext uri="{FF2B5EF4-FFF2-40B4-BE49-F238E27FC236}">
                  <a16:creationId xmlns:a16="http://schemas.microsoft.com/office/drawing/2014/main" id="{4B5DF173-7550-4ABE-A9D3-EF92733B4CDD}"/>
                </a:ext>
              </a:extLst>
            </p:cNvPr>
            <p:cNvSpPr/>
            <p:nvPr/>
          </p:nvSpPr>
          <p:spPr>
            <a:xfrm>
              <a:off x="7793133" y="3806285"/>
              <a:ext cx="133350" cy="114300"/>
            </a:xfrm>
            <a:custGeom>
              <a:avLst/>
              <a:gdLst>
                <a:gd name="connsiteX0" fmla="*/ 113443 w 133350"/>
                <a:gd name="connsiteY0" fmla="*/ 22860 h 114300"/>
                <a:gd name="connsiteX1" fmla="*/ 22860 w 133350"/>
                <a:gd name="connsiteY1" fmla="*/ 94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14300">
                  <a:moveTo>
                    <a:pt x="113443" y="22860"/>
                  </a:moveTo>
                  <a:lnTo>
                    <a:pt x="22860" y="9496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1" name="Forme libre : forme 3450">
              <a:extLst>
                <a:ext uri="{FF2B5EF4-FFF2-40B4-BE49-F238E27FC236}">
                  <a16:creationId xmlns:a16="http://schemas.microsoft.com/office/drawing/2014/main" id="{66C893E2-83E2-4A1D-BC72-07BCE2910653}"/>
                </a:ext>
              </a:extLst>
            </p:cNvPr>
            <p:cNvSpPr/>
            <p:nvPr/>
          </p:nvSpPr>
          <p:spPr>
            <a:xfrm>
              <a:off x="6800342" y="3882104"/>
              <a:ext cx="95250" cy="95250"/>
            </a:xfrm>
            <a:custGeom>
              <a:avLst/>
              <a:gdLst>
                <a:gd name="connsiteX0" fmla="*/ 22860 w 95250"/>
                <a:gd name="connsiteY0" fmla="*/ 22860 h 95250"/>
                <a:gd name="connsiteX1" fmla="*/ 80105 w 95250"/>
                <a:gd name="connsiteY1" fmla="*/ 7686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22860" y="22860"/>
                  </a:moveTo>
                  <a:lnTo>
                    <a:pt x="80105" y="7686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2" name="Forme libre : forme 3451">
              <a:extLst>
                <a:ext uri="{FF2B5EF4-FFF2-40B4-BE49-F238E27FC236}">
                  <a16:creationId xmlns:a16="http://schemas.microsoft.com/office/drawing/2014/main" id="{8AFD5E18-C18D-4A66-A2ED-4B684F017B23}"/>
                </a:ext>
              </a:extLst>
            </p:cNvPr>
            <p:cNvSpPr/>
            <p:nvPr/>
          </p:nvSpPr>
          <p:spPr>
            <a:xfrm>
              <a:off x="8252619" y="4615719"/>
              <a:ext cx="123825" cy="123825"/>
            </a:xfrm>
            <a:custGeom>
              <a:avLst/>
              <a:gdLst>
                <a:gd name="connsiteX0" fmla="*/ 22860 w 123825"/>
                <a:gd name="connsiteY0" fmla="*/ 101251 h 123825"/>
                <a:gd name="connsiteX1" fmla="*/ 105537 w 1238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23825">
                  <a:moveTo>
                    <a:pt x="22860" y="101251"/>
                  </a:moveTo>
                  <a:lnTo>
                    <a:pt x="10553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3" name="Forme libre : forme 3452">
              <a:extLst>
                <a:ext uri="{FF2B5EF4-FFF2-40B4-BE49-F238E27FC236}">
                  <a16:creationId xmlns:a16="http://schemas.microsoft.com/office/drawing/2014/main" id="{1B6C0EFD-265B-43B0-AAB9-F913AC5FA881}"/>
                </a:ext>
              </a:extLst>
            </p:cNvPr>
            <p:cNvSpPr/>
            <p:nvPr/>
          </p:nvSpPr>
          <p:spPr>
            <a:xfrm>
              <a:off x="6642417" y="3936111"/>
              <a:ext cx="257175" cy="114300"/>
            </a:xfrm>
            <a:custGeom>
              <a:avLst/>
              <a:gdLst>
                <a:gd name="connsiteX0" fmla="*/ 22860 w 257175"/>
                <a:gd name="connsiteY0" fmla="*/ 96584 h 114300"/>
                <a:gd name="connsiteX1" fmla="*/ 238030 w 2571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14300">
                  <a:moveTo>
                    <a:pt x="22860" y="96584"/>
                  </a:moveTo>
                  <a:lnTo>
                    <a:pt x="23803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4" name="Forme libre : forme 3453">
              <a:extLst>
                <a:ext uri="{FF2B5EF4-FFF2-40B4-BE49-F238E27FC236}">
                  <a16:creationId xmlns:a16="http://schemas.microsoft.com/office/drawing/2014/main" id="{216FEDC7-3B4F-43EC-BBC2-7EB8DB815848}"/>
                </a:ext>
              </a:extLst>
            </p:cNvPr>
            <p:cNvSpPr/>
            <p:nvPr/>
          </p:nvSpPr>
          <p:spPr>
            <a:xfrm>
              <a:off x="7585392" y="3764089"/>
              <a:ext cx="257175" cy="200025"/>
            </a:xfrm>
            <a:custGeom>
              <a:avLst/>
              <a:gdLst>
                <a:gd name="connsiteX0" fmla="*/ 22860 w 257175"/>
                <a:gd name="connsiteY0" fmla="*/ 22860 h 200025"/>
                <a:gd name="connsiteX1" fmla="*/ 243459 w 257175"/>
                <a:gd name="connsiteY1" fmla="*/ 18011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00025">
                  <a:moveTo>
                    <a:pt x="22860" y="22860"/>
                  </a:moveTo>
                  <a:lnTo>
                    <a:pt x="243459" y="18011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5" name="Forme libre : forme 3454">
              <a:extLst>
                <a:ext uri="{FF2B5EF4-FFF2-40B4-BE49-F238E27FC236}">
                  <a16:creationId xmlns:a16="http://schemas.microsoft.com/office/drawing/2014/main" id="{BE48A99D-A1CF-4999-909B-7E77DE90D5D4}"/>
                </a:ext>
              </a:extLst>
            </p:cNvPr>
            <p:cNvSpPr/>
            <p:nvPr/>
          </p:nvSpPr>
          <p:spPr>
            <a:xfrm>
              <a:off x="6853110" y="3764280"/>
              <a:ext cx="47625" cy="209550"/>
            </a:xfrm>
            <a:custGeom>
              <a:avLst/>
              <a:gdLst>
                <a:gd name="connsiteX0" fmla="*/ 22860 w 47625"/>
                <a:gd name="connsiteY0" fmla="*/ 22860 h 209550"/>
                <a:gd name="connsiteX1" fmla="*/ 27337 w 47625"/>
                <a:gd name="connsiteY1" fmla="*/ 19469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09550">
                  <a:moveTo>
                    <a:pt x="22860" y="22860"/>
                  </a:moveTo>
                  <a:lnTo>
                    <a:pt x="27337" y="19469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6" name="Forme libre : forme 3455">
              <a:extLst>
                <a:ext uri="{FF2B5EF4-FFF2-40B4-BE49-F238E27FC236}">
                  <a16:creationId xmlns:a16="http://schemas.microsoft.com/office/drawing/2014/main" id="{A2028CF2-045B-4E62-AC9F-08D438BB0C37}"/>
                </a:ext>
              </a:extLst>
            </p:cNvPr>
            <p:cNvSpPr/>
            <p:nvPr/>
          </p:nvSpPr>
          <p:spPr>
            <a:xfrm>
              <a:off x="7192677" y="3551682"/>
              <a:ext cx="95250" cy="57150"/>
            </a:xfrm>
            <a:custGeom>
              <a:avLst/>
              <a:gdLst>
                <a:gd name="connsiteX0" fmla="*/ 22860 w 95250"/>
                <a:gd name="connsiteY0" fmla="*/ 42101 h 57150"/>
                <a:gd name="connsiteX1" fmla="*/ 79343 w 952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57150">
                  <a:moveTo>
                    <a:pt x="22860" y="42101"/>
                  </a:moveTo>
                  <a:lnTo>
                    <a:pt x="7934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7" name="Forme libre : forme 3456">
              <a:extLst>
                <a:ext uri="{FF2B5EF4-FFF2-40B4-BE49-F238E27FC236}">
                  <a16:creationId xmlns:a16="http://schemas.microsoft.com/office/drawing/2014/main" id="{A1CE15E9-B1EC-4521-8590-29D715242B9A}"/>
                </a:ext>
              </a:extLst>
            </p:cNvPr>
            <p:cNvSpPr/>
            <p:nvPr/>
          </p:nvSpPr>
          <p:spPr>
            <a:xfrm>
              <a:off x="10955718" y="4829270"/>
              <a:ext cx="600075" cy="571500"/>
            </a:xfrm>
            <a:custGeom>
              <a:avLst/>
              <a:gdLst>
                <a:gd name="connsiteX0" fmla="*/ 578358 w 600075"/>
                <a:gd name="connsiteY0" fmla="*/ 550069 h 571500"/>
                <a:gd name="connsiteX1" fmla="*/ 22860 w 600075"/>
                <a:gd name="connsiteY1" fmla="*/ 2286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571500">
                  <a:moveTo>
                    <a:pt x="578358" y="55006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8" name="Forme libre : forme 3457">
              <a:extLst>
                <a:ext uri="{FF2B5EF4-FFF2-40B4-BE49-F238E27FC236}">
                  <a16:creationId xmlns:a16="http://schemas.microsoft.com/office/drawing/2014/main" id="{3A32A4EA-8371-4B05-B421-10E60489B392}"/>
                </a:ext>
              </a:extLst>
            </p:cNvPr>
            <p:cNvSpPr/>
            <p:nvPr/>
          </p:nvSpPr>
          <p:spPr>
            <a:xfrm>
              <a:off x="11310810" y="5065014"/>
              <a:ext cx="238125" cy="333375"/>
            </a:xfrm>
            <a:custGeom>
              <a:avLst/>
              <a:gdLst>
                <a:gd name="connsiteX0" fmla="*/ 223266 w 238125"/>
                <a:gd name="connsiteY0" fmla="*/ 314325 h 333375"/>
                <a:gd name="connsiteX1" fmla="*/ 22860 w 23812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333375">
                  <a:moveTo>
                    <a:pt x="223266" y="31432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59" name="Forme libre : forme 3458">
              <a:extLst>
                <a:ext uri="{FF2B5EF4-FFF2-40B4-BE49-F238E27FC236}">
                  <a16:creationId xmlns:a16="http://schemas.microsoft.com/office/drawing/2014/main" id="{2B252B67-A689-4B90-A0FA-C22AC207EF73}"/>
                </a:ext>
              </a:extLst>
            </p:cNvPr>
            <p:cNvSpPr/>
            <p:nvPr/>
          </p:nvSpPr>
          <p:spPr>
            <a:xfrm>
              <a:off x="11390344" y="4919376"/>
              <a:ext cx="200025" cy="66675"/>
            </a:xfrm>
            <a:custGeom>
              <a:avLst/>
              <a:gdLst>
                <a:gd name="connsiteX0" fmla="*/ 186213 w 200025"/>
                <a:gd name="connsiteY0" fmla="*/ 22860 h 66675"/>
                <a:gd name="connsiteX1" fmla="*/ 22860 w 200025"/>
                <a:gd name="connsiteY1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66675">
                  <a:moveTo>
                    <a:pt x="186213" y="22860"/>
                  </a:moveTo>
                  <a:lnTo>
                    <a:pt x="22860" y="4800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0" name="Forme libre : forme 3459">
              <a:extLst>
                <a:ext uri="{FF2B5EF4-FFF2-40B4-BE49-F238E27FC236}">
                  <a16:creationId xmlns:a16="http://schemas.microsoft.com/office/drawing/2014/main" id="{A8C8FF43-F226-4289-8E59-2629A47138FD}"/>
                </a:ext>
              </a:extLst>
            </p:cNvPr>
            <p:cNvSpPr/>
            <p:nvPr/>
          </p:nvSpPr>
          <p:spPr>
            <a:xfrm>
              <a:off x="10634059" y="5349621"/>
              <a:ext cx="76200" cy="114300"/>
            </a:xfrm>
            <a:custGeom>
              <a:avLst/>
              <a:gdLst>
                <a:gd name="connsiteX0" fmla="*/ 53435 w 76200"/>
                <a:gd name="connsiteY0" fmla="*/ 22860 h 114300"/>
                <a:gd name="connsiteX1" fmla="*/ 22860 w 76200"/>
                <a:gd name="connsiteY1" fmla="*/ 9972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53435" y="22860"/>
                  </a:moveTo>
                  <a:lnTo>
                    <a:pt x="22860" y="99727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1" name="Forme libre : forme 3460">
              <a:extLst>
                <a:ext uri="{FF2B5EF4-FFF2-40B4-BE49-F238E27FC236}">
                  <a16:creationId xmlns:a16="http://schemas.microsoft.com/office/drawing/2014/main" id="{841A33FC-A0DF-42F6-913C-2269E2A1398E}"/>
                </a:ext>
              </a:extLst>
            </p:cNvPr>
            <p:cNvSpPr/>
            <p:nvPr/>
          </p:nvSpPr>
          <p:spPr>
            <a:xfrm>
              <a:off x="10107517" y="5238654"/>
              <a:ext cx="600075" cy="152400"/>
            </a:xfrm>
            <a:custGeom>
              <a:avLst/>
              <a:gdLst>
                <a:gd name="connsiteX0" fmla="*/ 579977 w 600075"/>
                <a:gd name="connsiteY0" fmla="*/ 133826 h 152400"/>
                <a:gd name="connsiteX1" fmla="*/ 22860 w 60007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152400">
                  <a:moveTo>
                    <a:pt x="579977" y="13382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2" name="Forme libre : forme 3461">
              <a:extLst>
                <a:ext uri="{FF2B5EF4-FFF2-40B4-BE49-F238E27FC236}">
                  <a16:creationId xmlns:a16="http://schemas.microsoft.com/office/drawing/2014/main" id="{B2574822-9109-4884-8AD3-80FC2ED0979C}"/>
                </a:ext>
              </a:extLst>
            </p:cNvPr>
            <p:cNvSpPr/>
            <p:nvPr/>
          </p:nvSpPr>
          <p:spPr>
            <a:xfrm>
              <a:off x="10474230" y="5318093"/>
              <a:ext cx="228600" cy="76200"/>
            </a:xfrm>
            <a:custGeom>
              <a:avLst/>
              <a:gdLst>
                <a:gd name="connsiteX0" fmla="*/ 213265 w 228600"/>
                <a:gd name="connsiteY0" fmla="*/ 54388 h 76200"/>
                <a:gd name="connsiteX1" fmla="*/ 22860 w 2286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76200">
                  <a:moveTo>
                    <a:pt x="213265" y="5438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3" name="Forme libre : forme 3462">
              <a:extLst>
                <a:ext uri="{FF2B5EF4-FFF2-40B4-BE49-F238E27FC236}">
                  <a16:creationId xmlns:a16="http://schemas.microsoft.com/office/drawing/2014/main" id="{F4995990-8E5B-4598-8A72-984B9CF9F8DC}"/>
                </a:ext>
              </a:extLst>
            </p:cNvPr>
            <p:cNvSpPr/>
            <p:nvPr/>
          </p:nvSpPr>
          <p:spPr>
            <a:xfrm>
              <a:off x="10664634" y="4829270"/>
              <a:ext cx="333375" cy="561975"/>
            </a:xfrm>
            <a:custGeom>
              <a:avLst/>
              <a:gdLst>
                <a:gd name="connsiteX0" fmla="*/ 22860 w 333375"/>
                <a:gd name="connsiteY0" fmla="*/ 543211 h 561975"/>
                <a:gd name="connsiteX1" fmla="*/ 313944 w 333375"/>
                <a:gd name="connsiteY1" fmla="*/ 228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561975">
                  <a:moveTo>
                    <a:pt x="22860" y="543211"/>
                  </a:moveTo>
                  <a:lnTo>
                    <a:pt x="31394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4" name="Forme libre : forme 3463">
              <a:extLst>
                <a:ext uri="{FF2B5EF4-FFF2-40B4-BE49-F238E27FC236}">
                  <a16:creationId xmlns:a16="http://schemas.microsoft.com/office/drawing/2014/main" id="{22DA51B3-02D8-49EA-B5CE-362C254DABCF}"/>
                </a:ext>
              </a:extLst>
            </p:cNvPr>
            <p:cNvSpPr/>
            <p:nvPr/>
          </p:nvSpPr>
          <p:spPr>
            <a:xfrm>
              <a:off x="10107517" y="5024437"/>
              <a:ext cx="609600" cy="257175"/>
            </a:xfrm>
            <a:custGeom>
              <a:avLst/>
              <a:gdLst>
                <a:gd name="connsiteX0" fmla="*/ 592836 w 609600"/>
                <a:gd name="connsiteY0" fmla="*/ 22860 h 257175"/>
                <a:gd name="connsiteX1" fmla="*/ 22860 w 609600"/>
                <a:gd name="connsiteY1" fmla="*/ 23707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257175">
                  <a:moveTo>
                    <a:pt x="592836" y="22860"/>
                  </a:moveTo>
                  <a:lnTo>
                    <a:pt x="22860" y="23707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5" name="Forme libre : forme 3464">
              <a:extLst>
                <a:ext uri="{FF2B5EF4-FFF2-40B4-BE49-F238E27FC236}">
                  <a16:creationId xmlns:a16="http://schemas.microsoft.com/office/drawing/2014/main" id="{4CD5E74F-77DC-41AE-B959-10533844BC93}"/>
                </a:ext>
              </a:extLst>
            </p:cNvPr>
            <p:cNvSpPr/>
            <p:nvPr/>
          </p:nvSpPr>
          <p:spPr>
            <a:xfrm>
              <a:off x="10677493" y="4829270"/>
              <a:ext cx="323850" cy="238125"/>
            </a:xfrm>
            <a:custGeom>
              <a:avLst/>
              <a:gdLst>
                <a:gd name="connsiteX0" fmla="*/ 22860 w 323850"/>
                <a:gd name="connsiteY0" fmla="*/ 218027 h 238125"/>
                <a:gd name="connsiteX1" fmla="*/ 301085 w 3238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238125">
                  <a:moveTo>
                    <a:pt x="22860" y="218027"/>
                  </a:moveTo>
                  <a:lnTo>
                    <a:pt x="30108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6" name="Forme libre : forme 3465">
              <a:extLst>
                <a:ext uri="{FF2B5EF4-FFF2-40B4-BE49-F238E27FC236}">
                  <a16:creationId xmlns:a16="http://schemas.microsoft.com/office/drawing/2014/main" id="{9AD203E1-5CA1-4585-BE35-191D18151D36}"/>
                </a:ext>
              </a:extLst>
            </p:cNvPr>
            <p:cNvSpPr/>
            <p:nvPr/>
          </p:nvSpPr>
          <p:spPr>
            <a:xfrm>
              <a:off x="10580052" y="5117306"/>
              <a:ext cx="161925" cy="57150"/>
            </a:xfrm>
            <a:custGeom>
              <a:avLst/>
              <a:gdLst>
                <a:gd name="connsiteX0" fmla="*/ 143256 w 161925"/>
                <a:gd name="connsiteY0" fmla="*/ 41053 h 57150"/>
                <a:gd name="connsiteX1" fmla="*/ 22860 w 1619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143256" y="410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7" name="Forme libre : forme 3466">
              <a:extLst>
                <a:ext uri="{FF2B5EF4-FFF2-40B4-BE49-F238E27FC236}">
                  <a16:creationId xmlns:a16="http://schemas.microsoft.com/office/drawing/2014/main" id="{344CBB82-E021-4917-AA16-EFCBF9FF1389}"/>
                </a:ext>
              </a:extLst>
            </p:cNvPr>
            <p:cNvSpPr/>
            <p:nvPr/>
          </p:nvSpPr>
          <p:spPr>
            <a:xfrm>
              <a:off x="10107517" y="5135499"/>
              <a:ext cx="638175" cy="142875"/>
            </a:xfrm>
            <a:custGeom>
              <a:avLst/>
              <a:gdLst>
                <a:gd name="connsiteX0" fmla="*/ 615791 w 638175"/>
                <a:gd name="connsiteY0" fmla="*/ 22860 h 142875"/>
                <a:gd name="connsiteX1" fmla="*/ 22860 w 638175"/>
                <a:gd name="connsiteY1" fmla="*/ 12601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142875">
                  <a:moveTo>
                    <a:pt x="615791" y="22860"/>
                  </a:moveTo>
                  <a:lnTo>
                    <a:pt x="22860" y="12601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8" name="Forme libre : forme 3467">
              <a:extLst>
                <a:ext uri="{FF2B5EF4-FFF2-40B4-BE49-F238E27FC236}">
                  <a16:creationId xmlns:a16="http://schemas.microsoft.com/office/drawing/2014/main" id="{44F5F680-5356-4DAD-BCE2-C08A4383509A}"/>
                </a:ext>
              </a:extLst>
            </p:cNvPr>
            <p:cNvSpPr/>
            <p:nvPr/>
          </p:nvSpPr>
          <p:spPr>
            <a:xfrm>
              <a:off x="10700448" y="4829270"/>
              <a:ext cx="295275" cy="342900"/>
            </a:xfrm>
            <a:custGeom>
              <a:avLst/>
              <a:gdLst>
                <a:gd name="connsiteX0" fmla="*/ 22860 w 295275"/>
                <a:gd name="connsiteY0" fmla="*/ 329089 h 342900"/>
                <a:gd name="connsiteX1" fmla="*/ 278130 w 295275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342900">
                  <a:moveTo>
                    <a:pt x="22860" y="329089"/>
                  </a:moveTo>
                  <a:lnTo>
                    <a:pt x="27813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69" name="Forme libre : forme 3468">
              <a:extLst>
                <a:ext uri="{FF2B5EF4-FFF2-40B4-BE49-F238E27FC236}">
                  <a16:creationId xmlns:a16="http://schemas.microsoft.com/office/drawing/2014/main" id="{428A0ED2-90B3-4837-A0E1-74BCE277F579}"/>
                </a:ext>
              </a:extLst>
            </p:cNvPr>
            <p:cNvSpPr/>
            <p:nvPr/>
          </p:nvSpPr>
          <p:spPr>
            <a:xfrm>
              <a:off x="10475658" y="4333875"/>
              <a:ext cx="57150" cy="114300"/>
            </a:xfrm>
            <a:custGeom>
              <a:avLst/>
              <a:gdLst>
                <a:gd name="connsiteX0" fmla="*/ 43434 w 57150"/>
                <a:gd name="connsiteY0" fmla="*/ 22860 h 114300"/>
                <a:gd name="connsiteX1" fmla="*/ 22860 w 57150"/>
                <a:gd name="connsiteY1" fmla="*/ 9582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43434" y="22860"/>
                  </a:moveTo>
                  <a:lnTo>
                    <a:pt x="22860" y="95821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0" name="Forme libre : forme 3469">
              <a:extLst>
                <a:ext uri="{FF2B5EF4-FFF2-40B4-BE49-F238E27FC236}">
                  <a16:creationId xmlns:a16="http://schemas.microsoft.com/office/drawing/2014/main" id="{EB2C9385-0CA5-40A2-921C-880230C93C4B}"/>
                </a:ext>
              </a:extLst>
            </p:cNvPr>
            <p:cNvSpPr/>
            <p:nvPr/>
          </p:nvSpPr>
          <p:spPr>
            <a:xfrm>
              <a:off x="10496232" y="4263104"/>
              <a:ext cx="171450" cy="114300"/>
            </a:xfrm>
            <a:custGeom>
              <a:avLst/>
              <a:gdLst>
                <a:gd name="connsiteX0" fmla="*/ 22860 w 171450"/>
                <a:gd name="connsiteY0" fmla="*/ 93631 h 114300"/>
                <a:gd name="connsiteX1" fmla="*/ 152114 w 1714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22860" y="93631"/>
                  </a:moveTo>
                  <a:lnTo>
                    <a:pt x="15211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1" name="Forme libre : forme 3470">
              <a:extLst>
                <a:ext uri="{FF2B5EF4-FFF2-40B4-BE49-F238E27FC236}">
                  <a16:creationId xmlns:a16="http://schemas.microsoft.com/office/drawing/2014/main" id="{B4B27C89-B600-482F-8E19-CBB38D8D9C41}"/>
                </a:ext>
              </a:extLst>
            </p:cNvPr>
            <p:cNvSpPr/>
            <p:nvPr/>
          </p:nvSpPr>
          <p:spPr>
            <a:xfrm>
              <a:off x="10496232" y="4304347"/>
              <a:ext cx="114300" cy="66675"/>
            </a:xfrm>
            <a:custGeom>
              <a:avLst/>
              <a:gdLst>
                <a:gd name="connsiteX0" fmla="*/ 22860 w 114300"/>
                <a:gd name="connsiteY0" fmla="*/ 52387 h 66675"/>
                <a:gd name="connsiteX1" fmla="*/ 97726 w 1143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22860" y="52387"/>
                  </a:moveTo>
                  <a:lnTo>
                    <a:pt x="9772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2" name="Forme libre : forme 3471">
              <a:extLst>
                <a:ext uri="{FF2B5EF4-FFF2-40B4-BE49-F238E27FC236}">
                  <a16:creationId xmlns:a16="http://schemas.microsoft.com/office/drawing/2014/main" id="{97FE4450-DB72-4715-BB8F-EC8293020385}"/>
                </a:ext>
              </a:extLst>
            </p:cNvPr>
            <p:cNvSpPr/>
            <p:nvPr/>
          </p:nvSpPr>
          <p:spPr>
            <a:xfrm>
              <a:off x="10472706" y="4261580"/>
              <a:ext cx="66675" cy="114300"/>
            </a:xfrm>
            <a:custGeom>
              <a:avLst/>
              <a:gdLst>
                <a:gd name="connsiteX0" fmla="*/ 46387 w 66675"/>
                <a:gd name="connsiteY0" fmla="*/ 95155 h 114300"/>
                <a:gd name="connsiteX1" fmla="*/ 22860 w 666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46387" y="9515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3" name="Forme libre : forme 3472">
              <a:extLst>
                <a:ext uri="{FF2B5EF4-FFF2-40B4-BE49-F238E27FC236}">
                  <a16:creationId xmlns:a16="http://schemas.microsoft.com/office/drawing/2014/main" id="{A72ADFD2-00AE-4D11-99A0-4BC08417284D}"/>
                </a:ext>
              </a:extLst>
            </p:cNvPr>
            <p:cNvSpPr/>
            <p:nvPr/>
          </p:nvSpPr>
          <p:spPr>
            <a:xfrm>
              <a:off x="10392886" y="4153185"/>
              <a:ext cx="142875" cy="219075"/>
            </a:xfrm>
            <a:custGeom>
              <a:avLst/>
              <a:gdLst>
                <a:gd name="connsiteX0" fmla="*/ 126206 w 142875"/>
                <a:gd name="connsiteY0" fmla="*/ 203549 h 219075"/>
                <a:gd name="connsiteX1" fmla="*/ 22860 w 14287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19075">
                  <a:moveTo>
                    <a:pt x="126206" y="20354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4" name="Forme libre : forme 3473">
              <a:extLst>
                <a:ext uri="{FF2B5EF4-FFF2-40B4-BE49-F238E27FC236}">
                  <a16:creationId xmlns:a16="http://schemas.microsoft.com/office/drawing/2014/main" id="{8428F03E-F70C-495C-BE03-85EF52FDF527}"/>
                </a:ext>
              </a:extLst>
            </p:cNvPr>
            <p:cNvSpPr/>
            <p:nvPr/>
          </p:nvSpPr>
          <p:spPr>
            <a:xfrm>
              <a:off x="10295541" y="4333875"/>
              <a:ext cx="238125" cy="171450"/>
            </a:xfrm>
            <a:custGeom>
              <a:avLst/>
              <a:gdLst>
                <a:gd name="connsiteX0" fmla="*/ 223552 w 238125"/>
                <a:gd name="connsiteY0" fmla="*/ 22860 h 171450"/>
                <a:gd name="connsiteX1" fmla="*/ 22860 w 238125"/>
                <a:gd name="connsiteY1" fmla="*/ 1541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71450">
                  <a:moveTo>
                    <a:pt x="223552" y="22860"/>
                  </a:moveTo>
                  <a:lnTo>
                    <a:pt x="22860" y="15411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5" name="Forme libre : forme 3474">
              <a:extLst>
                <a:ext uri="{FF2B5EF4-FFF2-40B4-BE49-F238E27FC236}">
                  <a16:creationId xmlns:a16="http://schemas.microsoft.com/office/drawing/2014/main" id="{A49FB7B8-C747-4F05-9B93-9B5A060325F3}"/>
                </a:ext>
              </a:extLst>
            </p:cNvPr>
            <p:cNvSpPr/>
            <p:nvPr/>
          </p:nvSpPr>
          <p:spPr>
            <a:xfrm>
              <a:off x="10496232" y="4333875"/>
              <a:ext cx="504825" cy="533400"/>
            </a:xfrm>
            <a:custGeom>
              <a:avLst/>
              <a:gdLst>
                <a:gd name="connsiteX0" fmla="*/ 22860 w 504825"/>
                <a:gd name="connsiteY0" fmla="*/ 22860 h 533400"/>
                <a:gd name="connsiteX1" fmla="*/ 482346 w 504825"/>
                <a:gd name="connsiteY1" fmla="*/ 51825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33400">
                  <a:moveTo>
                    <a:pt x="22860" y="22860"/>
                  </a:moveTo>
                  <a:lnTo>
                    <a:pt x="482346" y="51825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6" name="Forme libre : forme 3475">
              <a:extLst>
                <a:ext uri="{FF2B5EF4-FFF2-40B4-BE49-F238E27FC236}">
                  <a16:creationId xmlns:a16="http://schemas.microsoft.com/office/drawing/2014/main" id="{5F41D26B-FD50-4323-A42B-49C204894C95}"/>
                </a:ext>
              </a:extLst>
            </p:cNvPr>
            <p:cNvSpPr/>
            <p:nvPr/>
          </p:nvSpPr>
          <p:spPr>
            <a:xfrm>
              <a:off x="10496232" y="4333875"/>
              <a:ext cx="104775" cy="95250"/>
            </a:xfrm>
            <a:custGeom>
              <a:avLst/>
              <a:gdLst>
                <a:gd name="connsiteX0" fmla="*/ 22860 w 104775"/>
                <a:gd name="connsiteY0" fmla="*/ 22860 h 95250"/>
                <a:gd name="connsiteX1" fmla="*/ 85725 w 104775"/>
                <a:gd name="connsiteY1" fmla="*/ 8115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22860" y="22860"/>
                  </a:moveTo>
                  <a:lnTo>
                    <a:pt x="85725" y="8115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7" name="Forme libre : forme 3476">
              <a:extLst>
                <a:ext uri="{FF2B5EF4-FFF2-40B4-BE49-F238E27FC236}">
                  <a16:creationId xmlns:a16="http://schemas.microsoft.com/office/drawing/2014/main" id="{A4119ADF-9291-4C8B-A21D-E8D50E7E90AA}"/>
                </a:ext>
              </a:extLst>
            </p:cNvPr>
            <p:cNvSpPr/>
            <p:nvPr/>
          </p:nvSpPr>
          <p:spPr>
            <a:xfrm>
              <a:off x="10496232" y="4205478"/>
              <a:ext cx="333375" cy="171450"/>
            </a:xfrm>
            <a:custGeom>
              <a:avLst/>
              <a:gdLst>
                <a:gd name="connsiteX0" fmla="*/ 314896 w 333375"/>
                <a:gd name="connsiteY0" fmla="*/ 22860 h 171450"/>
                <a:gd name="connsiteX1" fmla="*/ 22860 w 333375"/>
                <a:gd name="connsiteY1" fmla="*/ 151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71450">
                  <a:moveTo>
                    <a:pt x="314896" y="22860"/>
                  </a:moveTo>
                  <a:lnTo>
                    <a:pt x="22860" y="1512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8" name="Forme libre : forme 3477">
              <a:extLst>
                <a:ext uri="{FF2B5EF4-FFF2-40B4-BE49-F238E27FC236}">
                  <a16:creationId xmlns:a16="http://schemas.microsoft.com/office/drawing/2014/main" id="{6B8E788D-FC1A-4E34-BE28-D7071954A736}"/>
                </a:ext>
              </a:extLst>
            </p:cNvPr>
            <p:cNvSpPr/>
            <p:nvPr/>
          </p:nvSpPr>
          <p:spPr>
            <a:xfrm>
              <a:off x="10295541" y="4333875"/>
              <a:ext cx="238125" cy="171450"/>
            </a:xfrm>
            <a:custGeom>
              <a:avLst/>
              <a:gdLst>
                <a:gd name="connsiteX0" fmla="*/ 22860 w 238125"/>
                <a:gd name="connsiteY0" fmla="*/ 154114 h 171450"/>
                <a:gd name="connsiteX1" fmla="*/ 223552 w 2381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71450">
                  <a:moveTo>
                    <a:pt x="22860" y="154114"/>
                  </a:moveTo>
                  <a:lnTo>
                    <a:pt x="22355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79" name="Forme libre : forme 3478">
              <a:extLst>
                <a:ext uri="{FF2B5EF4-FFF2-40B4-BE49-F238E27FC236}">
                  <a16:creationId xmlns:a16="http://schemas.microsoft.com/office/drawing/2014/main" id="{2F78A1F3-4AF0-4DF9-BB1D-F6724DFB2D7B}"/>
                </a:ext>
              </a:extLst>
            </p:cNvPr>
            <p:cNvSpPr/>
            <p:nvPr/>
          </p:nvSpPr>
          <p:spPr>
            <a:xfrm>
              <a:off x="11671141" y="4649247"/>
              <a:ext cx="200025" cy="57150"/>
            </a:xfrm>
            <a:custGeom>
              <a:avLst/>
              <a:gdLst>
                <a:gd name="connsiteX0" fmla="*/ 22860 w 200025"/>
                <a:gd name="connsiteY0" fmla="*/ 22860 h 57150"/>
                <a:gd name="connsiteX1" fmla="*/ 178784 w 200025"/>
                <a:gd name="connsiteY1" fmla="*/ 431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22860" y="22860"/>
                  </a:moveTo>
                  <a:lnTo>
                    <a:pt x="178784" y="43148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0" name="Forme libre : forme 3479">
              <a:extLst>
                <a:ext uri="{FF2B5EF4-FFF2-40B4-BE49-F238E27FC236}">
                  <a16:creationId xmlns:a16="http://schemas.microsoft.com/office/drawing/2014/main" id="{50B6626D-8F25-404C-9179-89C8F7AA99B8}"/>
                </a:ext>
              </a:extLst>
            </p:cNvPr>
            <p:cNvSpPr/>
            <p:nvPr/>
          </p:nvSpPr>
          <p:spPr>
            <a:xfrm>
              <a:off x="11671141" y="4595336"/>
              <a:ext cx="114300" cy="95250"/>
            </a:xfrm>
            <a:custGeom>
              <a:avLst/>
              <a:gdLst>
                <a:gd name="connsiteX0" fmla="*/ 22860 w 114300"/>
                <a:gd name="connsiteY0" fmla="*/ 76772 h 95250"/>
                <a:gd name="connsiteX1" fmla="*/ 97345 w 1143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0">
                  <a:moveTo>
                    <a:pt x="22860" y="76772"/>
                  </a:moveTo>
                  <a:lnTo>
                    <a:pt x="9734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1" name="Forme libre : forme 3480">
              <a:extLst>
                <a:ext uri="{FF2B5EF4-FFF2-40B4-BE49-F238E27FC236}">
                  <a16:creationId xmlns:a16="http://schemas.microsoft.com/office/drawing/2014/main" id="{ABC9893C-C8FE-4D18-B008-B053373FAFC4}"/>
                </a:ext>
              </a:extLst>
            </p:cNvPr>
            <p:cNvSpPr/>
            <p:nvPr/>
          </p:nvSpPr>
          <p:spPr>
            <a:xfrm>
              <a:off x="11548173" y="4669536"/>
              <a:ext cx="323850" cy="95250"/>
            </a:xfrm>
            <a:custGeom>
              <a:avLst/>
              <a:gdLst>
                <a:gd name="connsiteX0" fmla="*/ 22860 w 323850"/>
                <a:gd name="connsiteY0" fmla="*/ 77724 h 95250"/>
                <a:gd name="connsiteX1" fmla="*/ 301752 w 3238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95250">
                  <a:moveTo>
                    <a:pt x="22860" y="77724"/>
                  </a:moveTo>
                  <a:lnTo>
                    <a:pt x="301752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2" name="Forme libre : forme 3481">
              <a:extLst>
                <a:ext uri="{FF2B5EF4-FFF2-40B4-BE49-F238E27FC236}">
                  <a16:creationId xmlns:a16="http://schemas.microsoft.com/office/drawing/2014/main" id="{CE4BE478-76A2-4DF7-95F7-E0BE9CA41EDA}"/>
                </a:ext>
              </a:extLst>
            </p:cNvPr>
            <p:cNvSpPr/>
            <p:nvPr/>
          </p:nvSpPr>
          <p:spPr>
            <a:xfrm>
              <a:off x="10983627" y="4530852"/>
              <a:ext cx="133350" cy="66675"/>
            </a:xfrm>
            <a:custGeom>
              <a:avLst/>
              <a:gdLst>
                <a:gd name="connsiteX0" fmla="*/ 22860 w 133350"/>
                <a:gd name="connsiteY0" fmla="*/ 47530 h 66675"/>
                <a:gd name="connsiteX1" fmla="*/ 115062 w 1333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66675">
                  <a:moveTo>
                    <a:pt x="22860" y="47530"/>
                  </a:moveTo>
                  <a:lnTo>
                    <a:pt x="1150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3" name="Forme libre : forme 3482">
              <a:extLst>
                <a:ext uri="{FF2B5EF4-FFF2-40B4-BE49-F238E27FC236}">
                  <a16:creationId xmlns:a16="http://schemas.microsoft.com/office/drawing/2014/main" id="{628FC11F-4FF5-49D8-8880-AD396D5E6A0B}"/>
                </a:ext>
              </a:extLst>
            </p:cNvPr>
            <p:cNvSpPr/>
            <p:nvPr/>
          </p:nvSpPr>
          <p:spPr>
            <a:xfrm>
              <a:off x="10597864" y="4829270"/>
              <a:ext cx="400050" cy="209550"/>
            </a:xfrm>
            <a:custGeom>
              <a:avLst/>
              <a:gdLst>
                <a:gd name="connsiteX0" fmla="*/ 22860 w 400050"/>
                <a:gd name="connsiteY0" fmla="*/ 192500 h 209550"/>
                <a:gd name="connsiteX1" fmla="*/ 380714 w 4000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209550">
                  <a:moveTo>
                    <a:pt x="22860" y="192500"/>
                  </a:moveTo>
                  <a:lnTo>
                    <a:pt x="38071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4" name="Forme libre : forme 3483">
              <a:extLst>
                <a:ext uri="{FF2B5EF4-FFF2-40B4-BE49-F238E27FC236}">
                  <a16:creationId xmlns:a16="http://schemas.microsoft.com/office/drawing/2014/main" id="{E1B15558-68DF-41CA-8311-E66909391E31}"/>
                </a:ext>
              </a:extLst>
            </p:cNvPr>
            <p:cNvSpPr/>
            <p:nvPr/>
          </p:nvSpPr>
          <p:spPr>
            <a:xfrm>
              <a:off x="10901045" y="4829270"/>
              <a:ext cx="95250" cy="209550"/>
            </a:xfrm>
            <a:custGeom>
              <a:avLst/>
              <a:gdLst>
                <a:gd name="connsiteX0" fmla="*/ 22860 w 95250"/>
                <a:gd name="connsiteY0" fmla="*/ 188595 h 209550"/>
                <a:gd name="connsiteX1" fmla="*/ 77534 w 952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09550">
                  <a:moveTo>
                    <a:pt x="22860" y="188595"/>
                  </a:moveTo>
                  <a:lnTo>
                    <a:pt x="77534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5" name="Forme libre : forme 3484">
              <a:extLst>
                <a:ext uri="{FF2B5EF4-FFF2-40B4-BE49-F238E27FC236}">
                  <a16:creationId xmlns:a16="http://schemas.microsoft.com/office/drawing/2014/main" id="{E54F40C6-D0D4-4A20-A2CB-C51C85A8C1E7}"/>
                </a:ext>
              </a:extLst>
            </p:cNvPr>
            <p:cNvSpPr/>
            <p:nvPr/>
          </p:nvSpPr>
          <p:spPr>
            <a:xfrm>
              <a:off x="9630505" y="4575048"/>
              <a:ext cx="85725" cy="66675"/>
            </a:xfrm>
            <a:custGeom>
              <a:avLst/>
              <a:gdLst>
                <a:gd name="connsiteX0" fmla="*/ 22860 w 85725"/>
                <a:gd name="connsiteY0" fmla="*/ 45339 h 66675"/>
                <a:gd name="connsiteX1" fmla="*/ 69533 w 857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66675">
                  <a:moveTo>
                    <a:pt x="22860" y="45339"/>
                  </a:moveTo>
                  <a:lnTo>
                    <a:pt x="6953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6" name="Forme libre : forme 3485">
              <a:extLst>
                <a:ext uri="{FF2B5EF4-FFF2-40B4-BE49-F238E27FC236}">
                  <a16:creationId xmlns:a16="http://schemas.microsoft.com/office/drawing/2014/main" id="{DAD516BD-CD94-4AC9-B2F2-278E67C89D2C}"/>
                </a:ext>
              </a:extLst>
            </p:cNvPr>
            <p:cNvSpPr/>
            <p:nvPr/>
          </p:nvSpPr>
          <p:spPr>
            <a:xfrm>
              <a:off x="10417651" y="4333875"/>
              <a:ext cx="123825" cy="133350"/>
            </a:xfrm>
            <a:custGeom>
              <a:avLst/>
              <a:gdLst>
                <a:gd name="connsiteX0" fmla="*/ 22860 w 123825"/>
                <a:gd name="connsiteY0" fmla="*/ 119444 h 133350"/>
                <a:gd name="connsiteX1" fmla="*/ 101441 w 1238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22860" y="119444"/>
                  </a:moveTo>
                  <a:lnTo>
                    <a:pt x="10144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7" name="Forme libre : forme 3486">
              <a:extLst>
                <a:ext uri="{FF2B5EF4-FFF2-40B4-BE49-F238E27FC236}">
                  <a16:creationId xmlns:a16="http://schemas.microsoft.com/office/drawing/2014/main" id="{63624C46-5F1D-4C98-A5A2-212D804640D0}"/>
                </a:ext>
              </a:extLst>
            </p:cNvPr>
            <p:cNvSpPr/>
            <p:nvPr/>
          </p:nvSpPr>
          <p:spPr>
            <a:xfrm>
              <a:off x="11445113" y="4108132"/>
              <a:ext cx="66675" cy="200025"/>
            </a:xfrm>
            <a:custGeom>
              <a:avLst/>
              <a:gdLst>
                <a:gd name="connsiteX0" fmla="*/ 22860 w 66675"/>
                <a:gd name="connsiteY0" fmla="*/ 182785 h 200025"/>
                <a:gd name="connsiteX1" fmla="*/ 48101 w 666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22860" y="182785"/>
                  </a:moveTo>
                  <a:lnTo>
                    <a:pt x="4810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8" name="Forme libre : forme 3487">
              <a:extLst>
                <a:ext uri="{FF2B5EF4-FFF2-40B4-BE49-F238E27FC236}">
                  <a16:creationId xmlns:a16="http://schemas.microsoft.com/office/drawing/2014/main" id="{8F0B4059-F9BF-4BD6-AD5E-FCF7D43966F8}"/>
                </a:ext>
              </a:extLst>
            </p:cNvPr>
            <p:cNvSpPr/>
            <p:nvPr/>
          </p:nvSpPr>
          <p:spPr>
            <a:xfrm>
              <a:off x="11445113" y="4268057"/>
              <a:ext cx="171450" cy="104775"/>
            </a:xfrm>
            <a:custGeom>
              <a:avLst/>
              <a:gdLst>
                <a:gd name="connsiteX0" fmla="*/ 22860 w 171450"/>
                <a:gd name="connsiteY0" fmla="*/ 22860 h 104775"/>
                <a:gd name="connsiteX1" fmla="*/ 157638 w 171450"/>
                <a:gd name="connsiteY1" fmla="*/ 8439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22860" y="22860"/>
                  </a:moveTo>
                  <a:lnTo>
                    <a:pt x="157638" y="8439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89" name="Forme libre : forme 3488">
              <a:extLst>
                <a:ext uri="{FF2B5EF4-FFF2-40B4-BE49-F238E27FC236}">
                  <a16:creationId xmlns:a16="http://schemas.microsoft.com/office/drawing/2014/main" id="{D1BD0AD0-8012-4780-9B62-05F5309EBB32}"/>
                </a:ext>
              </a:extLst>
            </p:cNvPr>
            <p:cNvSpPr/>
            <p:nvPr/>
          </p:nvSpPr>
          <p:spPr>
            <a:xfrm>
              <a:off x="11445113" y="4268057"/>
              <a:ext cx="152400" cy="57150"/>
            </a:xfrm>
            <a:custGeom>
              <a:avLst/>
              <a:gdLst>
                <a:gd name="connsiteX0" fmla="*/ 22860 w 152400"/>
                <a:gd name="connsiteY0" fmla="*/ 22860 h 57150"/>
                <a:gd name="connsiteX1" fmla="*/ 135255 w 152400"/>
                <a:gd name="connsiteY1" fmla="*/ 368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57150">
                  <a:moveTo>
                    <a:pt x="22860" y="22860"/>
                  </a:moveTo>
                  <a:lnTo>
                    <a:pt x="135255" y="3686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0" name="Forme libre : forme 3489">
              <a:extLst>
                <a:ext uri="{FF2B5EF4-FFF2-40B4-BE49-F238E27FC236}">
                  <a16:creationId xmlns:a16="http://schemas.microsoft.com/office/drawing/2014/main" id="{4D8A6592-6E42-4155-96EF-75D7BF5C6676}"/>
                </a:ext>
              </a:extLst>
            </p:cNvPr>
            <p:cNvSpPr/>
            <p:nvPr/>
          </p:nvSpPr>
          <p:spPr>
            <a:xfrm>
              <a:off x="11445113" y="4268057"/>
              <a:ext cx="114300" cy="142875"/>
            </a:xfrm>
            <a:custGeom>
              <a:avLst/>
              <a:gdLst>
                <a:gd name="connsiteX0" fmla="*/ 22860 w 114300"/>
                <a:gd name="connsiteY0" fmla="*/ 22860 h 142875"/>
                <a:gd name="connsiteX1" fmla="*/ 92012 w 114300"/>
                <a:gd name="connsiteY1" fmla="*/ 127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22860" y="22860"/>
                  </a:moveTo>
                  <a:lnTo>
                    <a:pt x="92012" y="12773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1" name="Forme libre : forme 3490">
              <a:extLst>
                <a:ext uri="{FF2B5EF4-FFF2-40B4-BE49-F238E27FC236}">
                  <a16:creationId xmlns:a16="http://schemas.microsoft.com/office/drawing/2014/main" id="{B589D584-95C8-4196-9D7B-26848603157A}"/>
                </a:ext>
              </a:extLst>
            </p:cNvPr>
            <p:cNvSpPr/>
            <p:nvPr/>
          </p:nvSpPr>
          <p:spPr>
            <a:xfrm>
              <a:off x="11445113" y="4268057"/>
              <a:ext cx="419100" cy="438150"/>
            </a:xfrm>
            <a:custGeom>
              <a:avLst/>
              <a:gdLst>
                <a:gd name="connsiteX0" fmla="*/ 22860 w 419100"/>
                <a:gd name="connsiteY0" fmla="*/ 22860 h 438150"/>
                <a:gd name="connsiteX1" fmla="*/ 404812 w 419100"/>
                <a:gd name="connsiteY1" fmla="*/ 42433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438150">
                  <a:moveTo>
                    <a:pt x="22860" y="22860"/>
                  </a:moveTo>
                  <a:lnTo>
                    <a:pt x="404812" y="42433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2" name="Forme libre : forme 3491">
              <a:extLst>
                <a:ext uri="{FF2B5EF4-FFF2-40B4-BE49-F238E27FC236}">
                  <a16:creationId xmlns:a16="http://schemas.microsoft.com/office/drawing/2014/main" id="{043F5359-3B3D-454D-AAD1-1D020457EAE1}"/>
                </a:ext>
              </a:extLst>
            </p:cNvPr>
            <p:cNvSpPr/>
            <p:nvPr/>
          </p:nvSpPr>
          <p:spPr>
            <a:xfrm>
              <a:off x="11390344" y="4944522"/>
              <a:ext cx="161925" cy="457200"/>
            </a:xfrm>
            <a:custGeom>
              <a:avLst/>
              <a:gdLst>
                <a:gd name="connsiteX0" fmla="*/ 22860 w 161925"/>
                <a:gd name="connsiteY0" fmla="*/ 22860 h 457200"/>
                <a:gd name="connsiteX1" fmla="*/ 143732 w 161925"/>
                <a:gd name="connsiteY1" fmla="*/ 43481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57200">
                  <a:moveTo>
                    <a:pt x="22860" y="22860"/>
                  </a:moveTo>
                  <a:lnTo>
                    <a:pt x="143732" y="43481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3" name="Forme libre : forme 3492">
              <a:extLst>
                <a:ext uri="{FF2B5EF4-FFF2-40B4-BE49-F238E27FC236}">
                  <a16:creationId xmlns:a16="http://schemas.microsoft.com/office/drawing/2014/main" id="{578FBF0B-4A89-494B-B534-B7C9B60320CB}"/>
                </a:ext>
              </a:extLst>
            </p:cNvPr>
            <p:cNvSpPr/>
            <p:nvPr/>
          </p:nvSpPr>
          <p:spPr>
            <a:xfrm>
              <a:off x="11390344" y="4919376"/>
              <a:ext cx="200025" cy="66675"/>
            </a:xfrm>
            <a:custGeom>
              <a:avLst/>
              <a:gdLst>
                <a:gd name="connsiteX0" fmla="*/ 22860 w 200025"/>
                <a:gd name="connsiteY0" fmla="*/ 48006 h 66675"/>
                <a:gd name="connsiteX1" fmla="*/ 186213 w 2000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66675">
                  <a:moveTo>
                    <a:pt x="22860" y="48006"/>
                  </a:moveTo>
                  <a:lnTo>
                    <a:pt x="186213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4" name="Forme libre : forme 3493">
              <a:extLst>
                <a:ext uri="{FF2B5EF4-FFF2-40B4-BE49-F238E27FC236}">
                  <a16:creationId xmlns:a16="http://schemas.microsoft.com/office/drawing/2014/main" id="{A6C37ACE-5EE7-43FD-8AFA-4848716EBC8C}"/>
                </a:ext>
              </a:extLst>
            </p:cNvPr>
            <p:cNvSpPr/>
            <p:nvPr/>
          </p:nvSpPr>
          <p:spPr>
            <a:xfrm>
              <a:off x="11390344" y="4669536"/>
              <a:ext cx="476250" cy="314325"/>
            </a:xfrm>
            <a:custGeom>
              <a:avLst/>
              <a:gdLst>
                <a:gd name="connsiteX0" fmla="*/ 22860 w 476250"/>
                <a:gd name="connsiteY0" fmla="*/ 297847 h 314325"/>
                <a:gd name="connsiteX1" fmla="*/ 459581 w 476250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314325">
                  <a:moveTo>
                    <a:pt x="22860" y="297847"/>
                  </a:moveTo>
                  <a:lnTo>
                    <a:pt x="45958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5" name="Forme libre : forme 3494">
              <a:extLst>
                <a:ext uri="{FF2B5EF4-FFF2-40B4-BE49-F238E27FC236}">
                  <a16:creationId xmlns:a16="http://schemas.microsoft.com/office/drawing/2014/main" id="{D4B88D17-9AA7-4D39-BBB2-3265E799921A}"/>
                </a:ext>
              </a:extLst>
            </p:cNvPr>
            <p:cNvSpPr/>
            <p:nvPr/>
          </p:nvSpPr>
          <p:spPr>
            <a:xfrm>
              <a:off x="10955718" y="4829270"/>
              <a:ext cx="476250" cy="152400"/>
            </a:xfrm>
            <a:custGeom>
              <a:avLst/>
              <a:gdLst>
                <a:gd name="connsiteX0" fmla="*/ 457486 w 476250"/>
                <a:gd name="connsiteY0" fmla="*/ 138113 h 152400"/>
                <a:gd name="connsiteX1" fmla="*/ 22860 w 4762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152400">
                  <a:moveTo>
                    <a:pt x="457486" y="1381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6" name="Forme libre : forme 3495">
              <a:extLst>
                <a:ext uri="{FF2B5EF4-FFF2-40B4-BE49-F238E27FC236}">
                  <a16:creationId xmlns:a16="http://schemas.microsoft.com/office/drawing/2014/main" id="{FEBE92BE-080E-4A53-8210-6DF274621D04}"/>
                </a:ext>
              </a:extLst>
            </p:cNvPr>
            <p:cNvSpPr/>
            <p:nvPr/>
          </p:nvSpPr>
          <p:spPr>
            <a:xfrm>
              <a:off x="10881233" y="5092160"/>
              <a:ext cx="66675" cy="161925"/>
            </a:xfrm>
            <a:custGeom>
              <a:avLst/>
              <a:gdLst>
                <a:gd name="connsiteX0" fmla="*/ 51626 w 66675"/>
                <a:gd name="connsiteY0" fmla="*/ 22860 h 161925"/>
                <a:gd name="connsiteX1" fmla="*/ 22860 w 66675"/>
                <a:gd name="connsiteY1" fmla="*/ 1474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61925">
                  <a:moveTo>
                    <a:pt x="51626" y="22860"/>
                  </a:moveTo>
                  <a:lnTo>
                    <a:pt x="22860" y="14744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7" name="Forme libre : forme 3496">
              <a:extLst>
                <a:ext uri="{FF2B5EF4-FFF2-40B4-BE49-F238E27FC236}">
                  <a16:creationId xmlns:a16="http://schemas.microsoft.com/office/drawing/2014/main" id="{7B95987A-33A5-4797-842B-4E36439934EB}"/>
                </a:ext>
              </a:extLst>
            </p:cNvPr>
            <p:cNvSpPr/>
            <p:nvPr/>
          </p:nvSpPr>
          <p:spPr>
            <a:xfrm>
              <a:off x="10909998" y="4829270"/>
              <a:ext cx="85725" cy="304800"/>
            </a:xfrm>
            <a:custGeom>
              <a:avLst/>
              <a:gdLst>
                <a:gd name="connsiteX0" fmla="*/ 22860 w 85725"/>
                <a:gd name="connsiteY0" fmla="*/ 285750 h 304800"/>
                <a:gd name="connsiteX1" fmla="*/ 68580 w 85725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304800">
                  <a:moveTo>
                    <a:pt x="22860" y="285750"/>
                  </a:moveTo>
                  <a:lnTo>
                    <a:pt x="6858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8" name="Forme libre : forme 3497">
              <a:extLst>
                <a:ext uri="{FF2B5EF4-FFF2-40B4-BE49-F238E27FC236}">
                  <a16:creationId xmlns:a16="http://schemas.microsoft.com/office/drawing/2014/main" id="{A653C462-C8F0-4E34-82B4-30C924FFB2D2}"/>
                </a:ext>
              </a:extLst>
            </p:cNvPr>
            <p:cNvSpPr/>
            <p:nvPr/>
          </p:nvSpPr>
          <p:spPr>
            <a:xfrm>
              <a:off x="10955718" y="4829270"/>
              <a:ext cx="304800" cy="209550"/>
            </a:xfrm>
            <a:custGeom>
              <a:avLst/>
              <a:gdLst>
                <a:gd name="connsiteX0" fmla="*/ 284035 w 304800"/>
                <a:gd name="connsiteY0" fmla="*/ 187547 h 209550"/>
                <a:gd name="connsiteX1" fmla="*/ 22860 w 30480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209550">
                  <a:moveTo>
                    <a:pt x="284035" y="18754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99" name="Forme libre : forme 3498">
              <a:extLst>
                <a:ext uri="{FF2B5EF4-FFF2-40B4-BE49-F238E27FC236}">
                  <a16:creationId xmlns:a16="http://schemas.microsoft.com/office/drawing/2014/main" id="{52BB218F-2003-40D0-A471-7F50270BBE72}"/>
                </a:ext>
              </a:extLst>
            </p:cNvPr>
            <p:cNvSpPr/>
            <p:nvPr/>
          </p:nvSpPr>
          <p:spPr>
            <a:xfrm>
              <a:off x="11216894" y="4919376"/>
              <a:ext cx="381000" cy="114300"/>
            </a:xfrm>
            <a:custGeom>
              <a:avLst/>
              <a:gdLst>
                <a:gd name="connsiteX0" fmla="*/ 22860 w 381000"/>
                <a:gd name="connsiteY0" fmla="*/ 97441 h 114300"/>
                <a:gd name="connsiteX1" fmla="*/ 359664 w 3810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14300">
                  <a:moveTo>
                    <a:pt x="22860" y="97441"/>
                  </a:moveTo>
                  <a:lnTo>
                    <a:pt x="35966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0" name="Forme libre : forme 3499">
              <a:extLst>
                <a:ext uri="{FF2B5EF4-FFF2-40B4-BE49-F238E27FC236}">
                  <a16:creationId xmlns:a16="http://schemas.microsoft.com/office/drawing/2014/main" id="{C503610F-B468-4EEF-AE00-128D83B66CB5}"/>
                </a:ext>
              </a:extLst>
            </p:cNvPr>
            <p:cNvSpPr/>
            <p:nvPr/>
          </p:nvSpPr>
          <p:spPr>
            <a:xfrm>
              <a:off x="11216894" y="4944522"/>
              <a:ext cx="219075" cy="85725"/>
            </a:xfrm>
            <a:custGeom>
              <a:avLst/>
              <a:gdLst>
                <a:gd name="connsiteX0" fmla="*/ 22860 w 219075"/>
                <a:gd name="connsiteY0" fmla="*/ 72295 h 85725"/>
                <a:gd name="connsiteX1" fmla="*/ 196310 w 2190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85725">
                  <a:moveTo>
                    <a:pt x="22860" y="72295"/>
                  </a:moveTo>
                  <a:lnTo>
                    <a:pt x="19631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1" name="Forme libre : forme 3500">
              <a:extLst>
                <a:ext uri="{FF2B5EF4-FFF2-40B4-BE49-F238E27FC236}">
                  <a16:creationId xmlns:a16="http://schemas.microsoft.com/office/drawing/2014/main" id="{71777A51-05BC-47C8-8DB6-CDE080B2AAE5}"/>
                </a:ext>
              </a:extLst>
            </p:cNvPr>
            <p:cNvSpPr/>
            <p:nvPr/>
          </p:nvSpPr>
          <p:spPr>
            <a:xfrm>
              <a:off x="11216894" y="4993957"/>
              <a:ext cx="333375" cy="400050"/>
            </a:xfrm>
            <a:custGeom>
              <a:avLst/>
              <a:gdLst>
                <a:gd name="connsiteX0" fmla="*/ 22860 w 333375"/>
                <a:gd name="connsiteY0" fmla="*/ 22860 h 400050"/>
                <a:gd name="connsiteX1" fmla="*/ 317183 w 333375"/>
                <a:gd name="connsiteY1" fmla="*/ 38538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400050">
                  <a:moveTo>
                    <a:pt x="22860" y="22860"/>
                  </a:moveTo>
                  <a:lnTo>
                    <a:pt x="317183" y="38538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2" name="Forme libre : forme 3501">
              <a:extLst>
                <a:ext uri="{FF2B5EF4-FFF2-40B4-BE49-F238E27FC236}">
                  <a16:creationId xmlns:a16="http://schemas.microsoft.com/office/drawing/2014/main" id="{3211BBAB-4C4B-433C-A76A-D1C23FC5DC66}"/>
                </a:ext>
              </a:extLst>
            </p:cNvPr>
            <p:cNvSpPr/>
            <p:nvPr/>
          </p:nvSpPr>
          <p:spPr>
            <a:xfrm>
              <a:off x="10841418" y="4829270"/>
              <a:ext cx="152400" cy="171450"/>
            </a:xfrm>
            <a:custGeom>
              <a:avLst/>
              <a:gdLst>
                <a:gd name="connsiteX0" fmla="*/ 22860 w 152400"/>
                <a:gd name="connsiteY0" fmla="*/ 152972 h 171450"/>
                <a:gd name="connsiteX1" fmla="*/ 137160 w 1524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1450">
                  <a:moveTo>
                    <a:pt x="22860" y="152972"/>
                  </a:moveTo>
                  <a:lnTo>
                    <a:pt x="1371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3" name="Forme libre : forme 3502">
              <a:extLst>
                <a:ext uri="{FF2B5EF4-FFF2-40B4-BE49-F238E27FC236}">
                  <a16:creationId xmlns:a16="http://schemas.microsoft.com/office/drawing/2014/main" id="{C5385F34-DDE0-4C5F-9C6F-85AF78AFE272}"/>
                </a:ext>
              </a:extLst>
            </p:cNvPr>
            <p:cNvSpPr/>
            <p:nvPr/>
          </p:nvSpPr>
          <p:spPr>
            <a:xfrm>
              <a:off x="10955718" y="4776882"/>
              <a:ext cx="314325" cy="95250"/>
            </a:xfrm>
            <a:custGeom>
              <a:avLst/>
              <a:gdLst>
                <a:gd name="connsiteX0" fmla="*/ 292417 w 314325"/>
                <a:gd name="connsiteY0" fmla="*/ 22860 h 95250"/>
                <a:gd name="connsiteX1" fmla="*/ 22860 w 314325"/>
                <a:gd name="connsiteY1" fmla="*/ 752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95250">
                  <a:moveTo>
                    <a:pt x="292417" y="22860"/>
                  </a:moveTo>
                  <a:lnTo>
                    <a:pt x="22860" y="7524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4" name="Forme libre : forme 3503">
              <a:extLst>
                <a:ext uri="{FF2B5EF4-FFF2-40B4-BE49-F238E27FC236}">
                  <a16:creationId xmlns:a16="http://schemas.microsoft.com/office/drawing/2014/main" id="{99A32D2C-10F1-4727-8528-C87163E2E702}"/>
                </a:ext>
              </a:extLst>
            </p:cNvPr>
            <p:cNvSpPr/>
            <p:nvPr/>
          </p:nvSpPr>
          <p:spPr>
            <a:xfrm>
              <a:off x="10955718" y="4613052"/>
              <a:ext cx="85725" cy="257175"/>
            </a:xfrm>
            <a:custGeom>
              <a:avLst/>
              <a:gdLst>
                <a:gd name="connsiteX0" fmla="*/ 70580 w 85725"/>
                <a:gd name="connsiteY0" fmla="*/ 22860 h 257175"/>
                <a:gd name="connsiteX1" fmla="*/ 22860 w 85725"/>
                <a:gd name="connsiteY1" fmla="*/ 23907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57175">
                  <a:moveTo>
                    <a:pt x="70580" y="22860"/>
                  </a:moveTo>
                  <a:lnTo>
                    <a:pt x="22860" y="23907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5" name="Forme libre : forme 3504">
              <a:extLst>
                <a:ext uri="{FF2B5EF4-FFF2-40B4-BE49-F238E27FC236}">
                  <a16:creationId xmlns:a16="http://schemas.microsoft.com/office/drawing/2014/main" id="{BF624933-41C1-486A-A52A-42E459F2DF86}"/>
                </a:ext>
              </a:extLst>
            </p:cNvPr>
            <p:cNvSpPr/>
            <p:nvPr/>
          </p:nvSpPr>
          <p:spPr>
            <a:xfrm>
              <a:off x="10388124" y="4333875"/>
              <a:ext cx="152400" cy="180975"/>
            </a:xfrm>
            <a:custGeom>
              <a:avLst/>
              <a:gdLst>
                <a:gd name="connsiteX0" fmla="*/ 22860 w 152400"/>
                <a:gd name="connsiteY0" fmla="*/ 159163 h 180975"/>
                <a:gd name="connsiteX1" fmla="*/ 130969 w 15240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80975">
                  <a:moveTo>
                    <a:pt x="22860" y="159163"/>
                  </a:moveTo>
                  <a:lnTo>
                    <a:pt x="13096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6" name="Forme libre : forme 3505">
              <a:extLst>
                <a:ext uri="{FF2B5EF4-FFF2-40B4-BE49-F238E27FC236}">
                  <a16:creationId xmlns:a16="http://schemas.microsoft.com/office/drawing/2014/main" id="{1108B422-76EB-47DF-A06F-A045BB570857}"/>
                </a:ext>
              </a:extLst>
            </p:cNvPr>
            <p:cNvSpPr/>
            <p:nvPr/>
          </p:nvSpPr>
          <p:spPr>
            <a:xfrm>
              <a:off x="10295541" y="4465129"/>
              <a:ext cx="133350" cy="47625"/>
            </a:xfrm>
            <a:custGeom>
              <a:avLst/>
              <a:gdLst>
                <a:gd name="connsiteX0" fmla="*/ 115443 w 133350"/>
                <a:gd name="connsiteY0" fmla="*/ 27908 h 47625"/>
                <a:gd name="connsiteX1" fmla="*/ 22860 w 1333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47625">
                  <a:moveTo>
                    <a:pt x="115443" y="279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7" name="Forme libre : forme 3506">
              <a:extLst>
                <a:ext uri="{FF2B5EF4-FFF2-40B4-BE49-F238E27FC236}">
                  <a16:creationId xmlns:a16="http://schemas.microsoft.com/office/drawing/2014/main" id="{14A3C91E-E507-429E-8DAF-66C5CF2410A0}"/>
                </a:ext>
              </a:extLst>
            </p:cNvPr>
            <p:cNvSpPr/>
            <p:nvPr/>
          </p:nvSpPr>
          <p:spPr>
            <a:xfrm>
              <a:off x="10656729" y="4565904"/>
              <a:ext cx="342900" cy="304800"/>
            </a:xfrm>
            <a:custGeom>
              <a:avLst/>
              <a:gdLst>
                <a:gd name="connsiteX0" fmla="*/ 22860 w 342900"/>
                <a:gd name="connsiteY0" fmla="*/ 22860 h 304800"/>
                <a:gd name="connsiteX1" fmla="*/ 321850 w 342900"/>
                <a:gd name="connsiteY1" fmla="*/ 2862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04800">
                  <a:moveTo>
                    <a:pt x="22860" y="22860"/>
                  </a:moveTo>
                  <a:lnTo>
                    <a:pt x="321850" y="28622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8" name="Forme libre : forme 3507">
              <a:extLst>
                <a:ext uri="{FF2B5EF4-FFF2-40B4-BE49-F238E27FC236}">
                  <a16:creationId xmlns:a16="http://schemas.microsoft.com/office/drawing/2014/main" id="{DB44E886-1D73-415F-B281-C87534494DC2}"/>
                </a:ext>
              </a:extLst>
            </p:cNvPr>
            <p:cNvSpPr/>
            <p:nvPr/>
          </p:nvSpPr>
          <p:spPr>
            <a:xfrm>
              <a:off x="10955718" y="4829270"/>
              <a:ext cx="190500" cy="114300"/>
            </a:xfrm>
            <a:custGeom>
              <a:avLst/>
              <a:gdLst>
                <a:gd name="connsiteX0" fmla="*/ 175736 w 190500"/>
                <a:gd name="connsiteY0" fmla="*/ 99441 h 114300"/>
                <a:gd name="connsiteX1" fmla="*/ 22860 w 1905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14300">
                  <a:moveTo>
                    <a:pt x="175736" y="9944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09" name="Forme libre : forme 3508">
              <a:extLst>
                <a:ext uri="{FF2B5EF4-FFF2-40B4-BE49-F238E27FC236}">
                  <a16:creationId xmlns:a16="http://schemas.microsoft.com/office/drawing/2014/main" id="{A5C484E9-5828-42D6-937F-58444A63EE71}"/>
                </a:ext>
              </a:extLst>
            </p:cNvPr>
            <p:cNvSpPr/>
            <p:nvPr/>
          </p:nvSpPr>
          <p:spPr>
            <a:xfrm>
              <a:off x="10295255" y="4150709"/>
              <a:ext cx="238125" cy="228600"/>
            </a:xfrm>
            <a:custGeom>
              <a:avLst/>
              <a:gdLst>
                <a:gd name="connsiteX0" fmla="*/ 22860 w 238125"/>
                <a:gd name="connsiteY0" fmla="*/ 22860 h 228600"/>
                <a:gd name="connsiteX1" fmla="*/ 223838 w 238125"/>
                <a:gd name="connsiteY1" fmla="*/ 20602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28600">
                  <a:moveTo>
                    <a:pt x="22860" y="22860"/>
                  </a:moveTo>
                  <a:lnTo>
                    <a:pt x="223838" y="20602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0" name="Forme libre : forme 3509">
              <a:extLst>
                <a:ext uri="{FF2B5EF4-FFF2-40B4-BE49-F238E27FC236}">
                  <a16:creationId xmlns:a16="http://schemas.microsoft.com/office/drawing/2014/main" id="{57277BF7-36F8-4538-A57D-FA226DFC7DCE}"/>
                </a:ext>
              </a:extLst>
            </p:cNvPr>
            <p:cNvSpPr/>
            <p:nvPr/>
          </p:nvSpPr>
          <p:spPr>
            <a:xfrm>
              <a:off x="10955718" y="4717923"/>
              <a:ext cx="247650" cy="152400"/>
            </a:xfrm>
            <a:custGeom>
              <a:avLst/>
              <a:gdLst>
                <a:gd name="connsiteX0" fmla="*/ 232886 w 247650"/>
                <a:gd name="connsiteY0" fmla="*/ 22860 h 152400"/>
                <a:gd name="connsiteX1" fmla="*/ 22860 w 247650"/>
                <a:gd name="connsiteY1" fmla="*/ 13420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52400">
                  <a:moveTo>
                    <a:pt x="232886" y="22860"/>
                  </a:moveTo>
                  <a:lnTo>
                    <a:pt x="22860" y="13420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1" name="Forme libre : forme 3510">
              <a:extLst>
                <a:ext uri="{FF2B5EF4-FFF2-40B4-BE49-F238E27FC236}">
                  <a16:creationId xmlns:a16="http://schemas.microsoft.com/office/drawing/2014/main" id="{4C989B2A-FEDE-4583-8062-EF4671CBBFB0}"/>
                </a:ext>
              </a:extLst>
            </p:cNvPr>
            <p:cNvSpPr/>
            <p:nvPr/>
          </p:nvSpPr>
          <p:spPr>
            <a:xfrm>
              <a:off x="10768933" y="5158835"/>
              <a:ext cx="152400" cy="95250"/>
            </a:xfrm>
            <a:custGeom>
              <a:avLst/>
              <a:gdLst>
                <a:gd name="connsiteX0" fmla="*/ 22860 w 152400"/>
                <a:gd name="connsiteY0" fmla="*/ 22860 h 95250"/>
                <a:gd name="connsiteX1" fmla="*/ 135160 w 152400"/>
                <a:gd name="connsiteY1" fmla="*/ 807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22860" y="22860"/>
                  </a:moveTo>
                  <a:lnTo>
                    <a:pt x="135160" y="8077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2" name="Forme libre : forme 3511">
              <a:extLst>
                <a:ext uri="{FF2B5EF4-FFF2-40B4-BE49-F238E27FC236}">
                  <a16:creationId xmlns:a16="http://schemas.microsoft.com/office/drawing/2014/main" id="{5C28AAD3-F8CA-47FE-AFE9-DEA0A9E26D94}"/>
                </a:ext>
              </a:extLst>
            </p:cNvPr>
            <p:cNvSpPr/>
            <p:nvPr/>
          </p:nvSpPr>
          <p:spPr>
            <a:xfrm>
              <a:off x="10768933" y="4829270"/>
              <a:ext cx="228600" cy="371475"/>
            </a:xfrm>
            <a:custGeom>
              <a:avLst/>
              <a:gdLst>
                <a:gd name="connsiteX0" fmla="*/ 22860 w 228600"/>
                <a:gd name="connsiteY0" fmla="*/ 352425 h 371475"/>
                <a:gd name="connsiteX1" fmla="*/ 209645 w 228600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71475">
                  <a:moveTo>
                    <a:pt x="22860" y="352425"/>
                  </a:moveTo>
                  <a:lnTo>
                    <a:pt x="20964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3" name="Forme libre : forme 3512">
              <a:extLst>
                <a:ext uri="{FF2B5EF4-FFF2-40B4-BE49-F238E27FC236}">
                  <a16:creationId xmlns:a16="http://schemas.microsoft.com/office/drawing/2014/main" id="{65579ED6-A537-4A58-8B01-86F4EC462738}"/>
                </a:ext>
              </a:extLst>
            </p:cNvPr>
            <p:cNvSpPr/>
            <p:nvPr/>
          </p:nvSpPr>
          <p:spPr>
            <a:xfrm>
              <a:off x="10955718" y="4829270"/>
              <a:ext cx="123825" cy="133350"/>
            </a:xfrm>
            <a:custGeom>
              <a:avLst/>
              <a:gdLst>
                <a:gd name="connsiteX0" fmla="*/ 106775 w 123825"/>
                <a:gd name="connsiteY0" fmla="*/ 116396 h 133350"/>
                <a:gd name="connsiteX1" fmla="*/ 22860 w 1238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106775" y="11639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4" name="Forme libre : forme 3513">
              <a:extLst>
                <a:ext uri="{FF2B5EF4-FFF2-40B4-BE49-F238E27FC236}">
                  <a16:creationId xmlns:a16="http://schemas.microsoft.com/office/drawing/2014/main" id="{4DD36EF6-53FE-46F0-B2A3-773150ABC3AB}"/>
                </a:ext>
              </a:extLst>
            </p:cNvPr>
            <p:cNvSpPr/>
            <p:nvPr/>
          </p:nvSpPr>
          <p:spPr>
            <a:xfrm>
              <a:off x="10806271" y="4685347"/>
              <a:ext cx="190500" cy="180975"/>
            </a:xfrm>
            <a:custGeom>
              <a:avLst/>
              <a:gdLst>
                <a:gd name="connsiteX0" fmla="*/ 22860 w 190500"/>
                <a:gd name="connsiteY0" fmla="*/ 22860 h 180975"/>
                <a:gd name="connsiteX1" fmla="*/ 172307 w 190500"/>
                <a:gd name="connsiteY1" fmla="*/ 16678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80975">
                  <a:moveTo>
                    <a:pt x="22860" y="22860"/>
                  </a:moveTo>
                  <a:lnTo>
                    <a:pt x="172307" y="16678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5" name="Forme libre : forme 3514">
              <a:extLst>
                <a:ext uri="{FF2B5EF4-FFF2-40B4-BE49-F238E27FC236}">
                  <a16:creationId xmlns:a16="http://schemas.microsoft.com/office/drawing/2014/main" id="{A3905DB2-625D-4454-A6F1-623D5C268F01}"/>
                </a:ext>
              </a:extLst>
            </p:cNvPr>
            <p:cNvSpPr/>
            <p:nvPr/>
          </p:nvSpPr>
          <p:spPr>
            <a:xfrm>
              <a:off x="10673874" y="4829270"/>
              <a:ext cx="323850" cy="142875"/>
            </a:xfrm>
            <a:custGeom>
              <a:avLst/>
              <a:gdLst>
                <a:gd name="connsiteX0" fmla="*/ 22860 w 323850"/>
                <a:gd name="connsiteY0" fmla="*/ 124111 h 142875"/>
                <a:gd name="connsiteX1" fmla="*/ 304705 w 32385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42875">
                  <a:moveTo>
                    <a:pt x="22860" y="124111"/>
                  </a:moveTo>
                  <a:lnTo>
                    <a:pt x="304705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6" name="Forme libre : forme 3515">
              <a:extLst>
                <a:ext uri="{FF2B5EF4-FFF2-40B4-BE49-F238E27FC236}">
                  <a16:creationId xmlns:a16="http://schemas.microsoft.com/office/drawing/2014/main" id="{4528B7AB-4042-468B-9759-0631056A6F6A}"/>
                </a:ext>
              </a:extLst>
            </p:cNvPr>
            <p:cNvSpPr/>
            <p:nvPr/>
          </p:nvSpPr>
          <p:spPr>
            <a:xfrm>
              <a:off x="10107517" y="4930521"/>
              <a:ext cx="609600" cy="352425"/>
            </a:xfrm>
            <a:custGeom>
              <a:avLst/>
              <a:gdLst>
                <a:gd name="connsiteX0" fmla="*/ 589216 w 609600"/>
                <a:gd name="connsiteY0" fmla="*/ 22860 h 352425"/>
                <a:gd name="connsiteX1" fmla="*/ 22860 w 609600"/>
                <a:gd name="connsiteY1" fmla="*/ 3309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352425">
                  <a:moveTo>
                    <a:pt x="589216" y="22860"/>
                  </a:moveTo>
                  <a:lnTo>
                    <a:pt x="22860" y="3309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7" name="Forme libre : forme 3516">
              <a:extLst>
                <a:ext uri="{FF2B5EF4-FFF2-40B4-BE49-F238E27FC236}">
                  <a16:creationId xmlns:a16="http://schemas.microsoft.com/office/drawing/2014/main" id="{074651B9-C51E-45C6-8F06-A09DA20B174F}"/>
                </a:ext>
              </a:extLst>
            </p:cNvPr>
            <p:cNvSpPr/>
            <p:nvPr/>
          </p:nvSpPr>
          <p:spPr>
            <a:xfrm>
              <a:off x="10813796" y="4829270"/>
              <a:ext cx="180975" cy="57150"/>
            </a:xfrm>
            <a:custGeom>
              <a:avLst/>
              <a:gdLst>
                <a:gd name="connsiteX0" fmla="*/ 22860 w 180975"/>
                <a:gd name="connsiteY0" fmla="*/ 42386 h 57150"/>
                <a:gd name="connsiteX1" fmla="*/ 164783 w 1809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57150">
                  <a:moveTo>
                    <a:pt x="22860" y="42386"/>
                  </a:moveTo>
                  <a:lnTo>
                    <a:pt x="164783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8" name="Forme libre : forme 3517">
              <a:extLst>
                <a:ext uri="{FF2B5EF4-FFF2-40B4-BE49-F238E27FC236}">
                  <a16:creationId xmlns:a16="http://schemas.microsoft.com/office/drawing/2014/main" id="{CAEE1D89-0338-47B8-B35D-1DDF615BEBBB}"/>
                </a:ext>
              </a:extLst>
            </p:cNvPr>
            <p:cNvSpPr/>
            <p:nvPr/>
          </p:nvSpPr>
          <p:spPr>
            <a:xfrm>
              <a:off x="10403173" y="4288440"/>
              <a:ext cx="133350" cy="85725"/>
            </a:xfrm>
            <a:custGeom>
              <a:avLst/>
              <a:gdLst>
                <a:gd name="connsiteX0" fmla="*/ 22860 w 133350"/>
                <a:gd name="connsiteY0" fmla="*/ 22860 h 85725"/>
                <a:gd name="connsiteX1" fmla="*/ 115919 w 133350"/>
                <a:gd name="connsiteY1" fmla="*/ 68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85725">
                  <a:moveTo>
                    <a:pt x="22860" y="22860"/>
                  </a:moveTo>
                  <a:lnTo>
                    <a:pt x="115919" y="6829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19" name="Forme libre : forme 3518">
              <a:extLst>
                <a:ext uri="{FF2B5EF4-FFF2-40B4-BE49-F238E27FC236}">
                  <a16:creationId xmlns:a16="http://schemas.microsoft.com/office/drawing/2014/main" id="{8BC0B3B2-5BE4-458F-8C44-3C159C537858}"/>
                </a:ext>
              </a:extLst>
            </p:cNvPr>
            <p:cNvSpPr/>
            <p:nvPr/>
          </p:nvSpPr>
          <p:spPr>
            <a:xfrm>
              <a:off x="11445113" y="4268057"/>
              <a:ext cx="152400" cy="57150"/>
            </a:xfrm>
            <a:custGeom>
              <a:avLst/>
              <a:gdLst>
                <a:gd name="connsiteX0" fmla="*/ 135255 w 152400"/>
                <a:gd name="connsiteY0" fmla="*/ 36862 h 57150"/>
                <a:gd name="connsiteX1" fmla="*/ 22860 w 1524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57150">
                  <a:moveTo>
                    <a:pt x="135255" y="3686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0" name="Forme libre : forme 3519">
              <a:extLst>
                <a:ext uri="{FF2B5EF4-FFF2-40B4-BE49-F238E27FC236}">
                  <a16:creationId xmlns:a16="http://schemas.microsoft.com/office/drawing/2014/main" id="{57DE90F5-0A8B-4191-8B75-161CDA52B7B4}"/>
                </a:ext>
              </a:extLst>
            </p:cNvPr>
            <p:cNvSpPr/>
            <p:nvPr/>
          </p:nvSpPr>
          <p:spPr>
            <a:xfrm>
              <a:off x="10737596" y="4829270"/>
              <a:ext cx="257175" cy="57150"/>
            </a:xfrm>
            <a:custGeom>
              <a:avLst/>
              <a:gdLst>
                <a:gd name="connsiteX0" fmla="*/ 22860 w 257175"/>
                <a:gd name="connsiteY0" fmla="*/ 36576 h 57150"/>
                <a:gd name="connsiteX1" fmla="*/ 240983 w 2571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57150">
                  <a:moveTo>
                    <a:pt x="22860" y="36576"/>
                  </a:moveTo>
                  <a:lnTo>
                    <a:pt x="240983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1" name="Forme libre : forme 3520">
              <a:extLst>
                <a:ext uri="{FF2B5EF4-FFF2-40B4-BE49-F238E27FC236}">
                  <a16:creationId xmlns:a16="http://schemas.microsoft.com/office/drawing/2014/main" id="{103E9D91-EC35-4595-8256-201B09DAFA9F}"/>
                </a:ext>
              </a:extLst>
            </p:cNvPr>
            <p:cNvSpPr/>
            <p:nvPr/>
          </p:nvSpPr>
          <p:spPr>
            <a:xfrm>
              <a:off x="10741501" y="5019198"/>
              <a:ext cx="57150" cy="66675"/>
            </a:xfrm>
            <a:custGeom>
              <a:avLst/>
              <a:gdLst>
                <a:gd name="connsiteX0" fmla="*/ 22860 w 57150"/>
                <a:gd name="connsiteY0" fmla="*/ 49149 h 66675"/>
                <a:gd name="connsiteX1" fmla="*/ 34671 w 571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66675">
                  <a:moveTo>
                    <a:pt x="22860" y="49149"/>
                  </a:moveTo>
                  <a:lnTo>
                    <a:pt x="3467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2" name="Forme libre : forme 3521">
              <a:extLst>
                <a:ext uri="{FF2B5EF4-FFF2-40B4-BE49-F238E27FC236}">
                  <a16:creationId xmlns:a16="http://schemas.microsoft.com/office/drawing/2014/main" id="{5867ADDF-82FE-451D-91AE-A83A03F3F237}"/>
                </a:ext>
              </a:extLst>
            </p:cNvPr>
            <p:cNvSpPr/>
            <p:nvPr/>
          </p:nvSpPr>
          <p:spPr>
            <a:xfrm>
              <a:off x="10741501" y="4829270"/>
              <a:ext cx="257175" cy="257175"/>
            </a:xfrm>
            <a:custGeom>
              <a:avLst/>
              <a:gdLst>
                <a:gd name="connsiteX0" fmla="*/ 22860 w 257175"/>
                <a:gd name="connsiteY0" fmla="*/ 239077 h 257175"/>
                <a:gd name="connsiteX1" fmla="*/ 237077 w 25717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2860" y="239077"/>
                  </a:moveTo>
                  <a:lnTo>
                    <a:pt x="23707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3" name="Forme libre : forme 3522">
              <a:extLst>
                <a:ext uri="{FF2B5EF4-FFF2-40B4-BE49-F238E27FC236}">
                  <a16:creationId xmlns:a16="http://schemas.microsoft.com/office/drawing/2014/main" id="{95DF18A9-B9C7-49D5-943C-5C11772459C5}"/>
                </a:ext>
              </a:extLst>
            </p:cNvPr>
            <p:cNvSpPr/>
            <p:nvPr/>
          </p:nvSpPr>
          <p:spPr>
            <a:xfrm>
              <a:off x="11387868" y="4822602"/>
              <a:ext cx="47625" cy="161925"/>
            </a:xfrm>
            <a:custGeom>
              <a:avLst/>
              <a:gdLst>
                <a:gd name="connsiteX0" fmla="*/ 22860 w 47625"/>
                <a:gd name="connsiteY0" fmla="*/ 22860 h 161925"/>
                <a:gd name="connsiteX1" fmla="*/ 25337 w 47625"/>
                <a:gd name="connsiteY1" fmla="*/ 14478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61925">
                  <a:moveTo>
                    <a:pt x="22860" y="22860"/>
                  </a:moveTo>
                  <a:lnTo>
                    <a:pt x="25337" y="14478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4" name="Forme libre : forme 3523">
              <a:extLst>
                <a:ext uri="{FF2B5EF4-FFF2-40B4-BE49-F238E27FC236}">
                  <a16:creationId xmlns:a16="http://schemas.microsoft.com/office/drawing/2014/main" id="{D5D4426C-506B-4F95-80AD-53756FC00C39}"/>
                </a:ext>
              </a:extLst>
            </p:cNvPr>
            <p:cNvSpPr/>
            <p:nvPr/>
          </p:nvSpPr>
          <p:spPr>
            <a:xfrm>
              <a:off x="10621010" y="4829270"/>
              <a:ext cx="371475" cy="161925"/>
            </a:xfrm>
            <a:custGeom>
              <a:avLst/>
              <a:gdLst>
                <a:gd name="connsiteX0" fmla="*/ 22860 w 371475"/>
                <a:gd name="connsiteY0" fmla="*/ 146114 h 161925"/>
                <a:gd name="connsiteX1" fmla="*/ 357569 w 37147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161925">
                  <a:moveTo>
                    <a:pt x="22860" y="146114"/>
                  </a:moveTo>
                  <a:lnTo>
                    <a:pt x="35756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5" name="Forme libre : forme 3524">
              <a:extLst>
                <a:ext uri="{FF2B5EF4-FFF2-40B4-BE49-F238E27FC236}">
                  <a16:creationId xmlns:a16="http://schemas.microsoft.com/office/drawing/2014/main" id="{885A5A3F-697E-40E6-BF4A-D68CF4DEB5F1}"/>
                </a:ext>
              </a:extLst>
            </p:cNvPr>
            <p:cNvSpPr/>
            <p:nvPr/>
          </p:nvSpPr>
          <p:spPr>
            <a:xfrm>
              <a:off x="11399964" y="4268057"/>
              <a:ext cx="85725" cy="190500"/>
            </a:xfrm>
            <a:custGeom>
              <a:avLst/>
              <a:gdLst>
                <a:gd name="connsiteX0" fmla="*/ 22860 w 85725"/>
                <a:gd name="connsiteY0" fmla="*/ 173736 h 190500"/>
                <a:gd name="connsiteX1" fmla="*/ 68009 w 8572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90500">
                  <a:moveTo>
                    <a:pt x="22860" y="173736"/>
                  </a:moveTo>
                  <a:lnTo>
                    <a:pt x="6800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6" name="Forme libre : forme 3525">
              <a:extLst>
                <a:ext uri="{FF2B5EF4-FFF2-40B4-BE49-F238E27FC236}">
                  <a16:creationId xmlns:a16="http://schemas.microsoft.com/office/drawing/2014/main" id="{C97993DF-8FCD-440C-B6A4-7F2F9A7D7EE9}"/>
                </a:ext>
              </a:extLst>
            </p:cNvPr>
            <p:cNvSpPr/>
            <p:nvPr/>
          </p:nvSpPr>
          <p:spPr>
            <a:xfrm>
              <a:off x="10856373" y="4685919"/>
              <a:ext cx="142875" cy="180975"/>
            </a:xfrm>
            <a:custGeom>
              <a:avLst/>
              <a:gdLst>
                <a:gd name="connsiteX0" fmla="*/ 22860 w 142875"/>
                <a:gd name="connsiteY0" fmla="*/ 22860 h 180975"/>
                <a:gd name="connsiteX1" fmla="*/ 122206 w 142875"/>
                <a:gd name="connsiteY1" fmla="*/ 16621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80975">
                  <a:moveTo>
                    <a:pt x="22860" y="22860"/>
                  </a:moveTo>
                  <a:lnTo>
                    <a:pt x="122206" y="16621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7" name="Forme libre : forme 3526">
              <a:extLst>
                <a:ext uri="{FF2B5EF4-FFF2-40B4-BE49-F238E27FC236}">
                  <a16:creationId xmlns:a16="http://schemas.microsoft.com/office/drawing/2014/main" id="{E95E6E7D-BE29-4FA9-8FD8-55968B6298E2}"/>
                </a:ext>
              </a:extLst>
            </p:cNvPr>
            <p:cNvSpPr/>
            <p:nvPr/>
          </p:nvSpPr>
          <p:spPr>
            <a:xfrm>
              <a:off x="10659396" y="4718970"/>
              <a:ext cx="333375" cy="152400"/>
            </a:xfrm>
            <a:custGeom>
              <a:avLst/>
              <a:gdLst>
                <a:gd name="connsiteX0" fmla="*/ 22860 w 333375"/>
                <a:gd name="connsiteY0" fmla="*/ 22860 h 152400"/>
                <a:gd name="connsiteX1" fmla="*/ 319183 w 333375"/>
                <a:gd name="connsiteY1" fmla="*/ 1331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52400">
                  <a:moveTo>
                    <a:pt x="22860" y="22860"/>
                  </a:moveTo>
                  <a:lnTo>
                    <a:pt x="319183" y="1331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8" name="Forme libre : forme 3527">
              <a:extLst>
                <a:ext uri="{FF2B5EF4-FFF2-40B4-BE49-F238E27FC236}">
                  <a16:creationId xmlns:a16="http://schemas.microsoft.com/office/drawing/2014/main" id="{83ABC531-8280-487D-896B-1D6E8DA1AB05}"/>
                </a:ext>
              </a:extLst>
            </p:cNvPr>
            <p:cNvSpPr/>
            <p:nvPr/>
          </p:nvSpPr>
          <p:spPr>
            <a:xfrm>
              <a:off x="11310810" y="5065014"/>
              <a:ext cx="238125" cy="333375"/>
            </a:xfrm>
            <a:custGeom>
              <a:avLst/>
              <a:gdLst>
                <a:gd name="connsiteX0" fmla="*/ 22860 w 238125"/>
                <a:gd name="connsiteY0" fmla="*/ 22860 h 333375"/>
                <a:gd name="connsiteX1" fmla="*/ 223266 w 238125"/>
                <a:gd name="connsiteY1" fmla="*/ 31432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333375">
                  <a:moveTo>
                    <a:pt x="22860" y="22860"/>
                  </a:moveTo>
                  <a:lnTo>
                    <a:pt x="223266" y="314325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29" name="Forme libre : forme 3528">
              <a:extLst>
                <a:ext uri="{FF2B5EF4-FFF2-40B4-BE49-F238E27FC236}">
                  <a16:creationId xmlns:a16="http://schemas.microsoft.com/office/drawing/2014/main" id="{37A346B6-9159-46B6-95E4-EF5EF8A5268A}"/>
                </a:ext>
              </a:extLst>
            </p:cNvPr>
            <p:cNvSpPr/>
            <p:nvPr/>
          </p:nvSpPr>
          <p:spPr>
            <a:xfrm>
              <a:off x="10739215" y="4734496"/>
              <a:ext cx="257175" cy="133350"/>
            </a:xfrm>
            <a:custGeom>
              <a:avLst/>
              <a:gdLst>
                <a:gd name="connsiteX0" fmla="*/ 22860 w 257175"/>
                <a:gd name="connsiteY0" fmla="*/ 22860 h 133350"/>
                <a:gd name="connsiteX1" fmla="*/ 239363 w 257175"/>
                <a:gd name="connsiteY1" fmla="*/ 11763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33350">
                  <a:moveTo>
                    <a:pt x="22860" y="22860"/>
                  </a:moveTo>
                  <a:lnTo>
                    <a:pt x="239363" y="1176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0" name="Forme libre : forme 3529">
              <a:extLst>
                <a:ext uri="{FF2B5EF4-FFF2-40B4-BE49-F238E27FC236}">
                  <a16:creationId xmlns:a16="http://schemas.microsoft.com/office/drawing/2014/main" id="{C1D12526-1767-48F7-97AB-93AA03DDB698}"/>
                </a:ext>
              </a:extLst>
            </p:cNvPr>
            <p:cNvSpPr/>
            <p:nvPr/>
          </p:nvSpPr>
          <p:spPr>
            <a:xfrm>
              <a:off x="10580052" y="5056060"/>
              <a:ext cx="104775" cy="104775"/>
            </a:xfrm>
            <a:custGeom>
              <a:avLst/>
              <a:gdLst>
                <a:gd name="connsiteX0" fmla="*/ 86773 w 104775"/>
                <a:gd name="connsiteY0" fmla="*/ 22860 h 104775"/>
                <a:gd name="connsiteX1" fmla="*/ 22860 w 104775"/>
                <a:gd name="connsiteY1" fmla="*/ 8410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04775">
                  <a:moveTo>
                    <a:pt x="86773" y="22860"/>
                  </a:moveTo>
                  <a:lnTo>
                    <a:pt x="22860" y="8410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1" name="Forme libre : forme 3530">
              <a:extLst>
                <a:ext uri="{FF2B5EF4-FFF2-40B4-BE49-F238E27FC236}">
                  <a16:creationId xmlns:a16="http://schemas.microsoft.com/office/drawing/2014/main" id="{BA7A5CB5-96E9-4692-928F-266860A23BE1}"/>
                </a:ext>
              </a:extLst>
            </p:cNvPr>
            <p:cNvSpPr/>
            <p:nvPr/>
          </p:nvSpPr>
          <p:spPr>
            <a:xfrm>
              <a:off x="10107517" y="5056060"/>
              <a:ext cx="581025" cy="219075"/>
            </a:xfrm>
            <a:custGeom>
              <a:avLst/>
              <a:gdLst>
                <a:gd name="connsiteX0" fmla="*/ 559308 w 581025"/>
                <a:gd name="connsiteY0" fmla="*/ 22860 h 219075"/>
                <a:gd name="connsiteX1" fmla="*/ 22860 w 581025"/>
                <a:gd name="connsiteY1" fmla="*/ 20545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025" h="219075">
                  <a:moveTo>
                    <a:pt x="559308" y="22860"/>
                  </a:moveTo>
                  <a:lnTo>
                    <a:pt x="22860" y="20545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2" name="Forme libre : forme 3531">
              <a:extLst>
                <a:ext uri="{FF2B5EF4-FFF2-40B4-BE49-F238E27FC236}">
                  <a16:creationId xmlns:a16="http://schemas.microsoft.com/office/drawing/2014/main" id="{13559FEB-B757-4440-8A6D-ED7B6F12CC1F}"/>
                </a:ext>
              </a:extLst>
            </p:cNvPr>
            <p:cNvSpPr/>
            <p:nvPr/>
          </p:nvSpPr>
          <p:spPr>
            <a:xfrm>
              <a:off x="10643965" y="4829270"/>
              <a:ext cx="352425" cy="266700"/>
            </a:xfrm>
            <a:custGeom>
              <a:avLst/>
              <a:gdLst>
                <a:gd name="connsiteX0" fmla="*/ 22860 w 352425"/>
                <a:gd name="connsiteY0" fmla="*/ 249650 h 266700"/>
                <a:gd name="connsiteX1" fmla="*/ 334613 w 352425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266700">
                  <a:moveTo>
                    <a:pt x="22860" y="249650"/>
                  </a:moveTo>
                  <a:lnTo>
                    <a:pt x="33461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3" name="Forme libre : forme 3532">
              <a:extLst>
                <a:ext uri="{FF2B5EF4-FFF2-40B4-BE49-F238E27FC236}">
                  <a16:creationId xmlns:a16="http://schemas.microsoft.com/office/drawing/2014/main" id="{3FCFA887-F948-4FD6-8633-6DB141AD607E}"/>
                </a:ext>
              </a:extLst>
            </p:cNvPr>
            <p:cNvSpPr/>
            <p:nvPr/>
          </p:nvSpPr>
          <p:spPr>
            <a:xfrm>
              <a:off x="11061351" y="4958715"/>
              <a:ext cx="95250" cy="238125"/>
            </a:xfrm>
            <a:custGeom>
              <a:avLst/>
              <a:gdLst>
                <a:gd name="connsiteX0" fmla="*/ 77152 w 95250"/>
                <a:gd name="connsiteY0" fmla="*/ 22860 h 238125"/>
                <a:gd name="connsiteX1" fmla="*/ 22860 w 95250"/>
                <a:gd name="connsiteY1" fmla="*/ 22355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38125">
                  <a:moveTo>
                    <a:pt x="77152" y="22860"/>
                  </a:moveTo>
                  <a:lnTo>
                    <a:pt x="22860" y="22355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4" name="Forme libre : forme 3533">
              <a:extLst>
                <a:ext uri="{FF2B5EF4-FFF2-40B4-BE49-F238E27FC236}">
                  <a16:creationId xmlns:a16="http://schemas.microsoft.com/office/drawing/2014/main" id="{7C764F52-7E56-4745-A920-567F266867A1}"/>
                </a:ext>
              </a:extLst>
            </p:cNvPr>
            <p:cNvSpPr/>
            <p:nvPr/>
          </p:nvSpPr>
          <p:spPr>
            <a:xfrm>
              <a:off x="10955718" y="4829270"/>
              <a:ext cx="200025" cy="171450"/>
            </a:xfrm>
            <a:custGeom>
              <a:avLst/>
              <a:gdLst>
                <a:gd name="connsiteX0" fmla="*/ 182785 w 200025"/>
                <a:gd name="connsiteY0" fmla="*/ 152305 h 171450"/>
                <a:gd name="connsiteX1" fmla="*/ 22860 w 2000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71450">
                  <a:moveTo>
                    <a:pt x="182785" y="15230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5" name="Forme libre : forme 3534">
              <a:extLst>
                <a:ext uri="{FF2B5EF4-FFF2-40B4-BE49-F238E27FC236}">
                  <a16:creationId xmlns:a16="http://schemas.microsoft.com/office/drawing/2014/main" id="{8FE01EA5-3322-4308-8750-C94451120E8D}"/>
                </a:ext>
              </a:extLst>
            </p:cNvPr>
            <p:cNvSpPr/>
            <p:nvPr/>
          </p:nvSpPr>
          <p:spPr>
            <a:xfrm>
              <a:off x="11350339" y="4268057"/>
              <a:ext cx="133350" cy="190500"/>
            </a:xfrm>
            <a:custGeom>
              <a:avLst/>
              <a:gdLst>
                <a:gd name="connsiteX0" fmla="*/ 22860 w 133350"/>
                <a:gd name="connsiteY0" fmla="*/ 175451 h 190500"/>
                <a:gd name="connsiteX1" fmla="*/ 117634 w 1333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90500">
                  <a:moveTo>
                    <a:pt x="22860" y="175451"/>
                  </a:moveTo>
                  <a:lnTo>
                    <a:pt x="11763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6" name="Forme libre : forme 3535">
              <a:extLst>
                <a:ext uri="{FF2B5EF4-FFF2-40B4-BE49-F238E27FC236}">
                  <a16:creationId xmlns:a16="http://schemas.microsoft.com/office/drawing/2014/main" id="{0ACA2328-C809-4952-AE77-2C81BE49D4C4}"/>
                </a:ext>
              </a:extLst>
            </p:cNvPr>
            <p:cNvSpPr/>
            <p:nvPr/>
          </p:nvSpPr>
          <p:spPr>
            <a:xfrm>
              <a:off x="10955718" y="4829270"/>
              <a:ext cx="57150" cy="257175"/>
            </a:xfrm>
            <a:custGeom>
              <a:avLst/>
              <a:gdLst>
                <a:gd name="connsiteX0" fmla="*/ 41624 w 57150"/>
                <a:gd name="connsiteY0" fmla="*/ 237363 h 257175"/>
                <a:gd name="connsiteX1" fmla="*/ 22860 w 5715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57175">
                  <a:moveTo>
                    <a:pt x="41624" y="23736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7" name="Forme libre : forme 3536">
              <a:extLst>
                <a:ext uri="{FF2B5EF4-FFF2-40B4-BE49-F238E27FC236}">
                  <a16:creationId xmlns:a16="http://schemas.microsoft.com/office/drawing/2014/main" id="{7A239FC8-B5F1-4721-A0E0-F81F5C314DF5}"/>
                </a:ext>
              </a:extLst>
            </p:cNvPr>
            <p:cNvSpPr/>
            <p:nvPr/>
          </p:nvSpPr>
          <p:spPr>
            <a:xfrm>
              <a:off x="10392886" y="4153185"/>
              <a:ext cx="142875" cy="219075"/>
            </a:xfrm>
            <a:custGeom>
              <a:avLst/>
              <a:gdLst>
                <a:gd name="connsiteX0" fmla="*/ 22860 w 142875"/>
                <a:gd name="connsiteY0" fmla="*/ 22860 h 219075"/>
                <a:gd name="connsiteX1" fmla="*/ 126206 w 142875"/>
                <a:gd name="connsiteY1" fmla="*/ 203549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19075">
                  <a:moveTo>
                    <a:pt x="22860" y="22860"/>
                  </a:moveTo>
                  <a:lnTo>
                    <a:pt x="126206" y="203549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8" name="Forme libre : forme 3537">
              <a:extLst>
                <a:ext uri="{FF2B5EF4-FFF2-40B4-BE49-F238E27FC236}">
                  <a16:creationId xmlns:a16="http://schemas.microsoft.com/office/drawing/2014/main" id="{702324E1-AB93-4124-A316-D084AC6F94DC}"/>
                </a:ext>
              </a:extLst>
            </p:cNvPr>
            <p:cNvSpPr/>
            <p:nvPr/>
          </p:nvSpPr>
          <p:spPr>
            <a:xfrm>
              <a:off x="10107517" y="5238654"/>
              <a:ext cx="571500" cy="228600"/>
            </a:xfrm>
            <a:custGeom>
              <a:avLst/>
              <a:gdLst>
                <a:gd name="connsiteX0" fmla="*/ 549402 w 571500"/>
                <a:gd name="connsiteY0" fmla="*/ 210693 h 228600"/>
                <a:gd name="connsiteX1" fmla="*/ 22860 w 57150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228600">
                  <a:moveTo>
                    <a:pt x="549402" y="21069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39" name="Forme libre : forme 3538">
              <a:extLst>
                <a:ext uri="{FF2B5EF4-FFF2-40B4-BE49-F238E27FC236}">
                  <a16:creationId xmlns:a16="http://schemas.microsoft.com/office/drawing/2014/main" id="{9BFE624D-627D-4B3D-8B14-B6DD9B27AEF2}"/>
                </a:ext>
              </a:extLst>
            </p:cNvPr>
            <p:cNvSpPr/>
            <p:nvPr/>
          </p:nvSpPr>
          <p:spPr>
            <a:xfrm>
              <a:off x="10955718" y="4829270"/>
              <a:ext cx="409575" cy="66675"/>
            </a:xfrm>
            <a:custGeom>
              <a:avLst/>
              <a:gdLst>
                <a:gd name="connsiteX0" fmla="*/ 393764 w 409575"/>
                <a:gd name="connsiteY0" fmla="*/ 52959 h 66675"/>
                <a:gd name="connsiteX1" fmla="*/ 22860 w 4095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66675">
                  <a:moveTo>
                    <a:pt x="393764" y="529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0" name="Forme libre : forme 3539">
              <a:extLst>
                <a:ext uri="{FF2B5EF4-FFF2-40B4-BE49-F238E27FC236}">
                  <a16:creationId xmlns:a16="http://schemas.microsoft.com/office/drawing/2014/main" id="{6FA65F87-5AD7-4FBF-88DD-EC906F105095}"/>
                </a:ext>
              </a:extLst>
            </p:cNvPr>
            <p:cNvSpPr/>
            <p:nvPr/>
          </p:nvSpPr>
          <p:spPr>
            <a:xfrm>
              <a:off x="11326622" y="4859369"/>
              <a:ext cx="104775" cy="123825"/>
            </a:xfrm>
            <a:custGeom>
              <a:avLst/>
              <a:gdLst>
                <a:gd name="connsiteX0" fmla="*/ 22860 w 104775"/>
                <a:gd name="connsiteY0" fmla="*/ 22860 h 123825"/>
                <a:gd name="connsiteX1" fmla="*/ 86582 w 104775"/>
                <a:gd name="connsiteY1" fmla="*/ 1080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23825">
                  <a:moveTo>
                    <a:pt x="22860" y="22860"/>
                  </a:moveTo>
                  <a:lnTo>
                    <a:pt x="86582" y="1080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1" name="Forme libre : forme 3540">
              <a:extLst>
                <a:ext uri="{FF2B5EF4-FFF2-40B4-BE49-F238E27FC236}">
                  <a16:creationId xmlns:a16="http://schemas.microsoft.com/office/drawing/2014/main" id="{3ECD428A-42AA-4FFB-8A87-19F24BE5ED29}"/>
                </a:ext>
              </a:extLst>
            </p:cNvPr>
            <p:cNvSpPr/>
            <p:nvPr/>
          </p:nvSpPr>
          <p:spPr>
            <a:xfrm>
              <a:off x="10791698" y="4829270"/>
              <a:ext cx="209550" cy="114300"/>
            </a:xfrm>
            <a:custGeom>
              <a:avLst/>
              <a:gdLst>
                <a:gd name="connsiteX0" fmla="*/ 22860 w 209550"/>
                <a:gd name="connsiteY0" fmla="*/ 94298 h 114300"/>
                <a:gd name="connsiteX1" fmla="*/ 186881 w 2095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14300">
                  <a:moveTo>
                    <a:pt x="22860" y="94298"/>
                  </a:moveTo>
                  <a:lnTo>
                    <a:pt x="18688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2" name="Forme libre : forme 3541">
              <a:extLst>
                <a:ext uri="{FF2B5EF4-FFF2-40B4-BE49-F238E27FC236}">
                  <a16:creationId xmlns:a16="http://schemas.microsoft.com/office/drawing/2014/main" id="{51E46B64-C513-4A09-A0CA-FDEEB66057D0}"/>
                </a:ext>
              </a:extLst>
            </p:cNvPr>
            <p:cNvSpPr/>
            <p:nvPr/>
          </p:nvSpPr>
          <p:spPr>
            <a:xfrm>
              <a:off x="11445113" y="4268057"/>
              <a:ext cx="114300" cy="142875"/>
            </a:xfrm>
            <a:custGeom>
              <a:avLst/>
              <a:gdLst>
                <a:gd name="connsiteX0" fmla="*/ 92012 w 114300"/>
                <a:gd name="connsiteY0" fmla="*/ 127730 h 142875"/>
                <a:gd name="connsiteX1" fmla="*/ 22860 w 1143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92012" y="12773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3" name="Forme libre : forme 3542">
              <a:extLst>
                <a:ext uri="{FF2B5EF4-FFF2-40B4-BE49-F238E27FC236}">
                  <a16:creationId xmlns:a16="http://schemas.microsoft.com/office/drawing/2014/main" id="{B29B1C4E-607B-468A-8F92-9689A7C1AF8D}"/>
                </a:ext>
              </a:extLst>
            </p:cNvPr>
            <p:cNvSpPr/>
            <p:nvPr/>
          </p:nvSpPr>
          <p:spPr>
            <a:xfrm>
              <a:off x="11514264" y="4372927"/>
              <a:ext cx="352425" cy="333375"/>
            </a:xfrm>
            <a:custGeom>
              <a:avLst/>
              <a:gdLst>
                <a:gd name="connsiteX0" fmla="*/ 22860 w 352425"/>
                <a:gd name="connsiteY0" fmla="*/ 22860 h 333375"/>
                <a:gd name="connsiteX1" fmla="*/ 335661 w 352425"/>
                <a:gd name="connsiteY1" fmla="*/ 31946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333375">
                  <a:moveTo>
                    <a:pt x="22860" y="22860"/>
                  </a:moveTo>
                  <a:lnTo>
                    <a:pt x="335661" y="31946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4" name="Forme libre : forme 3543">
              <a:extLst>
                <a:ext uri="{FF2B5EF4-FFF2-40B4-BE49-F238E27FC236}">
                  <a16:creationId xmlns:a16="http://schemas.microsoft.com/office/drawing/2014/main" id="{C8421CAC-C2F3-466F-B2D7-A28CCC0FD06B}"/>
                </a:ext>
              </a:extLst>
            </p:cNvPr>
            <p:cNvSpPr/>
            <p:nvPr/>
          </p:nvSpPr>
          <p:spPr>
            <a:xfrm>
              <a:off x="11514264" y="4282059"/>
              <a:ext cx="85725" cy="133350"/>
            </a:xfrm>
            <a:custGeom>
              <a:avLst/>
              <a:gdLst>
                <a:gd name="connsiteX0" fmla="*/ 22860 w 85725"/>
                <a:gd name="connsiteY0" fmla="*/ 113729 h 133350"/>
                <a:gd name="connsiteX1" fmla="*/ 66103 w 857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33350">
                  <a:moveTo>
                    <a:pt x="22860" y="113729"/>
                  </a:moveTo>
                  <a:lnTo>
                    <a:pt x="6610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5" name="Forme libre : forme 3544">
              <a:extLst>
                <a:ext uri="{FF2B5EF4-FFF2-40B4-BE49-F238E27FC236}">
                  <a16:creationId xmlns:a16="http://schemas.microsoft.com/office/drawing/2014/main" id="{38622570-4361-4C5E-B064-07BC87722559}"/>
                </a:ext>
              </a:extLst>
            </p:cNvPr>
            <p:cNvSpPr/>
            <p:nvPr/>
          </p:nvSpPr>
          <p:spPr>
            <a:xfrm>
              <a:off x="10454418" y="4174521"/>
              <a:ext cx="85725" cy="200025"/>
            </a:xfrm>
            <a:custGeom>
              <a:avLst/>
              <a:gdLst>
                <a:gd name="connsiteX0" fmla="*/ 22860 w 85725"/>
                <a:gd name="connsiteY0" fmla="*/ 22860 h 200025"/>
                <a:gd name="connsiteX1" fmla="*/ 64675 w 85725"/>
                <a:gd name="connsiteY1" fmla="*/ 18221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00025">
                  <a:moveTo>
                    <a:pt x="22860" y="22860"/>
                  </a:moveTo>
                  <a:lnTo>
                    <a:pt x="64675" y="1822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6" name="Forme libre : forme 3545">
              <a:extLst>
                <a:ext uri="{FF2B5EF4-FFF2-40B4-BE49-F238E27FC236}">
                  <a16:creationId xmlns:a16="http://schemas.microsoft.com/office/drawing/2014/main" id="{A1808669-D61A-41FD-B9E0-D3DF476268E0}"/>
                </a:ext>
              </a:extLst>
            </p:cNvPr>
            <p:cNvSpPr/>
            <p:nvPr/>
          </p:nvSpPr>
          <p:spPr>
            <a:xfrm>
              <a:off x="10955718" y="4716303"/>
              <a:ext cx="333375" cy="152400"/>
            </a:xfrm>
            <a:custGeom>
              <a:avLst/>
              <a:gdLst>
                <a:gd name="connsiteX0" fmla="*/ 318326 w 333375"/>
                <a:gd name="connsiteY0" fmla="*/ 22860 h 152400"/>
                <a:gd name="connsiteX1" fmla="*/ 22860 w 333375"/>
                <a:gd name="connsiteY1" fmla="*/ 13582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52400">
                  <a:moveTo>
                    <a:pt x="318326" y="22860"/>
                  </a:moveTo>
                  <a:lnTo>
                    <a:pt x="22860" y="13582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7" name="Forme libre : forme 3546">
              <a:extLst>
                <a:ext uri="{FF2B5EF4-FFF2-40B4-BE49-F238E27FC236}">
                  <a16:creationId xmlns:a16="http://schemas.microsoft.com/office/drawing/2014/main" id="{A0373E21-9718-4666-BAAE-C98CEDCAFEB3}"/>
                </a:ext>
              </a:extLst>
            </p:cNvPr>
            <p:cNvSpPr/>
            <p:nvPr/>
          </p:nvSpPr>
          <p:spPr>
            <a:xfrm>
              <a:off x="10532046" y="4580763"/>
              <a:ext cx="466725" cy="285750"/>
            </a:xfrm>
            <a:custGeom>
              <a:avLst/>
              <a:gdLst>
                <a:gd name="connsiteX0" fmla="*/ 22860 w 466725"/>
                <a:gd name="connsiteY0" fmla="*/ 22860 h 285750"/>
                <a:gd name="connsiteX1" fmla="*/ 446532 w 466725"/>
                <a:gd name="connsiteY1" fmla="*/ 2713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285750">
                  <a:moveTo>
                    <a:pt x="22860" y="22860"/>
                  </a:moveTo>
                  <a:lnTo>
                    <a:pt x="446532" y="27136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8" name="Forme libre : forme 3547">
              <a:extLst>
                <a:ext uri="{FF2B5EF4-FFF2-40B4-BE49-F238E27FC236}">
                  <a16:creationId xmlns:a16="http://schemas.microsoft.com/office/drawing/2014/main" id="{BCA0C676-6239-4098-8CF7-32DD707668F2}"/>
                </a:ext>
              </a:extLst>
            </p:cNvPr>
            <p:cNvSpPr/>
            <p:nvPr/>
          </p:nvSpPr>
          <p:spPr>
            <a:xfrm>
              <a:off x="10430224" y="4333875"/>
              <a:ext cx="104775" cy="238125"/>
            </a:xfrm>
            <a:custGeom>
              <a:avLst/>
              <a:gdLst>
                <a:gd name="connsiteX0" fmla="*/ 22860 w 104775"/>
                <a:gd name="connsiteY0" fmla="*/ 221171 h 238125"/>
                <a:gd name="connsiteX1" fmla="*/ 88868 w 1047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38125">
                  <a:moveTo>
                    <a:pt x="22860" y="221171"/>
                  </a:moveTo>
                  <a:lnTo>
                    <a:pt x="8886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49" name="Forme libre : forme 3548">
              <a:extLst>
                <a:ext uri="{FF2B5EF4-FFF2-40B4-BE49-F238E27FC236}">
                  <a16:creationId xmlns:a16="http://schemas.microsoft.com/office/drawing/2014/main" id="{5D66083F-0CF8-4520-B0FC-430D7C579C69}"/>
                </a:ext>
              </a:extLst>
            </p:cNvPr>
            <p:cNvSpPr/>
            <p:nvPr/>
          </p:nvSpPr>
          <p:spPr>
            <a:xfrm>
              <a:off x="10496232" y="4151471"/>
              <a:ext cx="190500" cy="219075"/>
            </a:xfrm>
            <a:custGeom>
              <a:avLst/>
              <a:gdLst>
                <a:gd name="connsiteX0" fmla="*/ 175069 w 190500"/>
                <a:gd name="connsiteY0" fmla="*/ 22860 h 219075"/>
                <a:gd name="connsiteX1" fmla="*/ 22860 w 190500"/>
                <a:gd name="connsiteY1" fmla="*/ 20526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19075">
                  <a:moveTo>
                    <a:pt x="175069" y="22860"/>
                  </a:moveTo>
                  <a:lnTo>
                    <a:pt x="22860" y="20526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0" name="Forme libre : forme 3549">
              <a:extLst>
                <a:ext uri="{FF2B5EF4-FFF2-40B4-BE49-F238E27FC236}">
                  <a16:creationId xmlns:a16="http://schemas.microsoft.com/office/drawing/2014/main" id="{E895E7F9-C2C4-4FF7-B875-4480B46CCF8C}"/>
                </a:ext>
              </a:extLst>
            </p:cNvPr>
            <p:cNvSpPr/>
            <p:nvPr/>
          </p:nvSpPr>
          <p:spPr>
            <a:xfrm>
              <a:off x="10955718" y="4829270"/>
              <a:ext cx="285750" cy="114300"/>
            </a:xfrm>
            <a:custGeom>
              <a:avLst/>
              <a:gdLst>
                <a:gd name="connsiteX0" fmla="*/ 270795 w 285750"/>
                <a:gd name="connsiteY0" fmla="*/ 92202 h 114300"/>
                <a:gd name="connsiteX1" fmla="*/ 22860 w 2857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14300">
                  <a:moveTo>
                    <a:pt x="270795" y="9220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1" name="Forme libre : forme 3550">
              <a:extLst>
                <a:ext uri="{FF2B5EF4-FFF2-40B4-BE49-F238E27FC236}">
                  <a16:creationId xmlns:a16="http://schemas.microsoft.com/office/drawing/2014/main" id="{D8D0EB33-504D-4220-8108-E018C3A2550C}"/>
                </a:ext>
              </a:extLst>
            </p:cNvPr>
            <p:cNvSpPr/>
            <p:nvPr/>
          </p:nvSpPr>
          <p:spPr>
            <a:xfrm>
              <a:off x="10955718" y="4800600"/>
              <a:ext cx="219075" cy="66675"/>
            </a:xfrm>
            <a:custGeom>
              <a:avLst/>
              <a:gdLst>
                <a:gd name="connsiteX0" fmla="*/ 203549 w 219075"/>
                <a:gd name="connsiteY0" fmla="*/ 22860 h 66675"/>
                <a:gd name="connsiteX1" fmla="*/ 22860 w 219075"/>
                <a:gd name="connsiteY1" fmla="*/ 5153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66675">
                  <a:moveTo>
                    <a:pt x="203549" y="22860"/>
                  </a:moveTo>
                  <a:lnTo>
                    <a:pt x="22860" y="51530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2" name="Forme libre : forme 3551">
              <a:extLst>
                <a:ext uri="{FF2B5EF4-FFF2-40B4-BE49-F238E27FC236}">
                  <a16:creationId xmlns:a16="http://schemas.microsoft.com/office/drawing/2014/main" id="{C1F0AF2F-F5C1-49E0-88BB-B96FECCA4D10}"/>
                </a:ext>
              </a:extLst>
            </p:cNvPr>
            <p:cNvSpPr/>
            <p:nvPr/>
          </p:nvSpPr>
          <p:spPr>
            <a:xfrm>
              <a:off x="10496232" y="4333875"/>
              <a:ext cx="152400" cy="85725"/>
            </a:xfrm>
            <a:custGeom>
              <a:avLst/>
              <a:gdLst>
                <a:gd name="connsiteX0" fmla="*/ 134303 w 152400"/>
                <a:gd name="connsiteY0" fmla="*/ 64294 h 85725"/>
                <a:gd name="connsiteX1" fmla="*/ 22860 w 1524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85725">
                  <a:moveTo>
                    <a:pt x="134303" y="642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3" name="Forme libre : forme 3552">
              <a:extLst>
                <a:ext uri="{FF2B5EF4-FFF2-40B4-BE49-F238E27FC236}">
                  <a16:creationId xmlns:a16="http://schemas.microsoft.com/office/drawing/2014/main" id="{5DDD5B4D-9175-4A89-92FF-296C4D6F4306}"/>
                </a:ext>
              </a:extLst>
            </p:cNvPr>
            <p:cNvSpPr/>
            <p:nvPr/>
          </p:nvSpPr>
          <p:spPr>
            <a:xfrm>
              <a:off x="10955718" y="4771929"/>
              <a:ext cx="409575" cy="95250"/>
            </a:xfrm>
            <a:custGeom>
              <a:avLst/>
              <a:gdLst>
                <a:gd name="connsiteX0" fmla="*/ 387382 w 409575"/>
                <a:gd name="connsiteY0" fmla="*/ 22860 h 95250"/>
                <a:gd name="connsiteX1" fmla="*/ 22860 w 409575"/>
                <a:gd name="connsiteY1" fmla="*/ 8020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95250">
                  <a:moveTo>
                    <a:pt x="387382" y="22860"/>
                  </a:moveTo>
                  <a:lnTo>
                    <a:pt x="22860" y="8020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4" name="Forme libre : forme 3553">
              <a:extLst>
                <a:ext uri="{FF2B5EF4-FFF2-40B4-BE49-F238E27FC236}">
                  <a16:creationId xmlns:a16="http://schemas.microsoft.com/office/drawing/2014/main" id="{A862CD0A-9538-4D88-8CC9-C62F41219638}"/>
                </a:ext>
              </a:extLst>
            </p:cNvPr>
            <p:cNvSpPr/>
            <p:nvPr/>
          </p:nvSpPr>
          <p:spPr>
            <a:xfrm>
              <a:off x="10886853" y="4829270"/>
              <a:ext cx="114300" cy="142875"/>
            </a:xfrm>
            <a:custGeom>
              <a:avLst/>
              <a:gdLst>
                <a:gd name="connsiteX0" fmla="*/ 22860 w 114300"/>
                <a:gd name="connsiteY0" fmla="*/ 122206 h 142875"/>
                <a:gd name="connsiteX1" fmla="*/ 91726 w 1143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22860" y="122206"/>
                  </a:moveTo>
                  <a:lnTo>
                    <a:pt x="91726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5" name="Forme libre : forme 3554">
              <a:extLst>
                <a:ext uri="{FF2B5EF4-FFF2-40B4-BE49-F238E27FC236}">
                  <a16:creationId xmlns:a16="http://schemas.microsoft.com/office/drawing/2014/main" id="{0D9C611A-F389-4AE7-A7D6-DBC2F5A27ADD}"/>
                </a:ext>
              </a:extLst>
            </p:cNvPr>
            <p:cNvSpPr/>
            <p:nvPr/>
          </p:nvSpPr>
          <p:spPr>
            <a:xfrm>
              <a:off x="9582785" y="4575048"/>
              <a:ext cx="133350" cy="76200"/>
            </a:xfrm>
            <a:custGeom>
              <a:avLst/>
              <a:gdLst>
                <a:gd name="connsiteX0" fmla="*/ 22860 w 133350"/>
                <a:gd name="connsiteY0" fmla="*/ 54578 h 76200"/>
                <a:gd name="connsiteX1" fmla="*/ 117253 w 1333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22860" y="54578"/>
                  </a:moveTo>
                  <a:lnTo>
                    <a:pt x="11725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6" name="Forme libre : forme 3555">
              <a:extLst>
                <a:ext uri="{FF2B5EF4-FFF2-40B4-BE49-F238E27FC236}">
                  <a16:creationId xmlns:a16="http://schemas.microsoft.com/office/drawing/2014/main" id="{9ECC8815-FA62-421B-84E9-63B13CC9E1DD}"/>
                </a:ext>
              </a:extLst>
            </p:cNvPr>
            <p:cNvSpPr/>
            <p:nvPr/>
          </p:nvSpPr>
          <p:spPr>
            <a:xfrm>
              <a:off x="10496232" y="4333875"/>
              <a:ext cx="200025" cy="47625"/>
            </a:xfrm>
            <a:custGeom>
              <a:avLst/>
              <a:gdLst>
                <a:gd name="connsiteX0" fmla="*/ 182118 w 200025"/>
                <a:gd name="connsiteY0" fmla="*/ 29813 h 47625"/>
                <a:gd name="connsiteX1" fmla="*/ 22860 w 2000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47625">
                  <a:moveTo>
                    <a:pt x="182118" y="298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7" name="Forme libre : forme 3556">
              <a:extLst>
                <a:ext uri="{FF2B5EF4-FFF2-40B4-BE49-F238E27FC236}">
                  <a16:creationId xmlns:a16="http://schemas.microsoft.com/office/drawing/2014/main" id="{151167CA-6C65-468A-9AB3-7BB48C006064}"/>
                </a:ext>
              </a:extLst>
            </p:cNvPr>
            <p:cNvSpPr/>
            <p:nvPr/>
          </p:nvSpPr>
          <p:spPr>
            <a:xfrm>
              <a:off x="11017440" y="4476083"/>
              <a:ext cx="95250" cy="95250"/>
            </a:xfrm>
            <a:custGeom>
              <a:avLst/>
              <a:gdLst>
                <a:gd name="connsiteX0" fmla="*/ 22860 w 95250"/>
                <a:gd name="connsiteY0" fmla="*/ 22860 h 95250"/>
                <a:gd name="connsiteX1" fmla="*/ 81248 w 95250"/>
                <a:gd name="connsiteY1" fmla="*/ 776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22860" y="22860"/>
                  </a:moveTo>
                  <a:lnTo>
                    <a:pt x="81248" y="7762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8" name="Forme libre : forme 3557">
              <a:extLst>
                <a:ext uri="{FF2B5EF4-FFF2-40B4-BE49-F238E27FC236}">
                  <a16:creationId xmlns:a16="http://schemas.microsoft.com/office/drawing/2014/main" id="{1CD53771-B22D-4FA7-8631-AB3B9746C067}"/>
                </a:ext>
              </a:extLst>
            </p:cNvPr>
            <p:cNvSpPr/>
            <p:nvPr/>
          </p:nvSpPr>
          <p:spPr>
            <a:xfrm>
              <a:off x="10496232" y="4333875"/>
              <a:ext cx="209550" cy="104775"/>
            </a:xfrm>
            <a:custGeom>
              <a:avLst/>
              <a:gdLst>
                <a:gd name="connsiteX0" fmla="*/ 187262 w 209550"/>
                <a:gd name="connsiteY0" fmla="*/ 85915 h 104775"/>
                <a:gd name="connsiteX1" fmla="*/ 22860 w 2095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04775">
                  <a:moveTo>
                    <a:pt x="187262" y="8591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59" name="Forme libre : forme 3558">
              <a:extLst>
                <a:ext uri="{FF2B5EF4-FFF2-40B4-BE49-F238E27FC236}">
                  <a16:creationId xmlns:a16="http://schemas.microsoft.com/office/drawing/2014/main" id="{00755FFC-E7DF-4902-8011-775FBDD2A21C}"/>
                </a:ext>
              </a:extLst>
            </p:cNvPr>
            <p:cNvSpPr/>
            <p:nvPr/>
          </p:nvSpPr>
          <p:spPr>
            <a:xfrm>
              <a:off x="10955718" y="4775930"/>
              <a:ext cx="476250" cy="95250"/>
            </a:xfrm>
            <a:custGeom>
              <a:avLst/>
              <a:gdLst>
                <a:gd name="connsiteX0" fmla="*/ 453962 w 476250"/>
                <a:gd name="connsiteY0" fmla="*/ 22860 h 95250"/>
                <a:gd name="connsiteX1" fmla="*/ 22860 w 476250"/>
                <a:gd name="connsiteY1" fmla="*/ 76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95250">
                  <a:moveTo>
                    <a:pt x="453962" y="22860"/>
                  </a:moveTo>
                  <a:lnTo>
                    <a:pt x="22860" y="7620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0" name="Forme libre : forme 3559">
              <a:extLst>
                <a:ext uri="{FF2B5EF4-FFF2-40B4-BE49-F238E27FC236}">
                  <a16:creationId xmlns:a16="http://schemas.microsoft.com/office/drawing/2014/main" id="{4678F84D-A769-4697-9796-4828F58B5F15}"/>
                </a:ext>
              </a:extLst>
            </p:cNvPr>
            <p:cNvSpPr/>
            <p:nvPr/>
          </p:nvSpPr>
          <p:spPr>
            <a:xfrm>
              <a:off x="11386820" y="4669536"/>
              <a:ext cx="485775" cy="142875"/>
            </a:xfrm>
            <a:custGeom>
              <a:avLst/>
              <a:gdLst>
                <a:gd name="connsiteX0" fmla="*/ 22860 w 485775"/>
                <a:gd name="connsiteY0" fmla="*/ 129254 h 142875"/>
                <a:gd name="connsiteX1" fmla="*/ 463105 w 4857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142875">
                  <a:moveTo>
                    <a:pt x="22860" y="129254"/>
                  </a:moveTo>
                  <a:lnTo>
                    <a:pt x="46310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1" name="Forme libre : forme 3560">
              <a:extLst>
                <a:ext uri="{FF2B5EF4-FFF2-40B4-BE49-F238E27FC236}">
                  <a16:creationId xmlns:a16="http://schemas.microsoft.com/office/drawing/2014/main" id="{94C6779D-F94A-4DF2-ABFF-B970AFA0567B}"/>
                </a:ext>
              </a:extLst>
            </p:cNvPr>
            <p:cNvSpPr/>
            <p:nvPr/>
          </p:nvSpPr>
          <p:spPr>
            <a:xfrm>
              <a:off x="10705592" y="4675536"/>
              <a:ext cx="295275" cy="190500"/>
            </a:xfrm>
            <a:custGeom>
              <a:avLst/>
              <a:gdLst>
                <a:gd name="connsiteX0" fmla="*/ 22860 w 295275"/>
                <a:gd name="connsiteY0" fmla="*/ 22860 h 190500"/>
                <a:gd name="connsiteX1" fmla="*/ 272987 w 295275"/>
                <a:gd name="connsiteY1" fmla="*/ 17659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90500">
                  <a:moveTo>
                    <a:pt x="22860" y="22860"/>
                  </a:moveTo>
                  <a:lnTo>
                    <a:pt x="272987" y="1765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2" name="Forme libre : forme 3561">
              <a:extLst>
                <a:ext uri="{FF2B5EF4-FFF2-40B4-BE49-F238E27FC236}">
                  <a16:creationId xmlns:a16="http://schemas.microsoft.com/office/drawing/2014/main" id="{8F2F5207-6CA6-4E7C-8432-C2D31F42204E}"/>
                </a:ext>
              </a:extLst>
            </p:cNvPr>
            <p:cNvSpPr/>
            <p:nvPr/>
          </p:nvSpPr>
          <p:spPr>
            <a:xfrm>
              <a:off x="10621867" y="4813363"/>
              <a:ext cx="371475" cy="57150"/>
            </a:xfrm>
            <a:custGeom>
              <a:avLst/>
              <a:gdLst>
                <a:gd name="connsiteX0" fmla="*/ 22860 w 371475"/>
                <a:gd name="connsiteY0" fmla="*/ 22860 h 57150"/>
                <a:gd name="connsiteX1" fmla="*/ 356711 w 371475"/>
                <a:gd name="connsiteY1" fmla="*/ 38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">
                  <a:moveTo>
                    <a:pt x="22860" y="22860"/>
                  </a:moveTo>
                  <a:lnTo>
                    <a:pt x="356711" y="3876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3" name="Forme libre : forme 3562">
              <a:extLst>
                <a:ext uri="{FF2B5EF4-FFF2-40B4-BE49-F238E27FC236}">
                  <a16:creationId xmlns:a16="http://schemas.microsoft.com/office/drawing/2014/main" id="{A7DFC7D2-C39E-49E4-B090-016D0BF4BAFD}"/>
                </a:ext>
              </a:extLst>
            </p:cNvPr>
            <p:cNvSpPr/>
            <p:nvPr/>
          </p:nvSpPr>
          <p:spPr>
            <a:xfrm>
              <a:off x="10756265" y="4594669"/>
              <a:ext cx="238125" cy="276225"/>
            </a:xfrm>
            <a:custGeom>
              <a:avLst/>
              <a:gdLst>
                <a:gd name="connsiteX0" fmla="*/ 22860 w 238125"/>
                <a:gd name="connsiteY0" fmla="*/ 22860 h 276225"/>
                <a:gd name="connsiteX1" fmla="*/ 222314 w 238125"/>
                <a:gd name="connsiteY1" fmla="*/ 25746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76225">
                  <a:moveTo>
                    <a:pt x="22860" y="22860"/>
                  </a:moveTo>
                  <a:lnTo>
                    <a:pt x="222314" y="25746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4" name="Forme libre : forme 3563">
              <a:extLst>
                <a:ext uri="{FF2B5EF4-FFF2-40B4-BE49-F238E27FC236}">
                  <a16:creationId xmlns:a16="http://schemas.microsoft.com/office/drawing/2014/main" id="{2E164DE1-FB02-4E5C-B721-B78CE771499A}"/>
                </a:ext>
              </a:extLst>
            </p:cNvPr>
            <p:cNvSpPr/>
            <p:nvPr/>
          </p:nvSpPr>
          <p:spPr>
            <a:xfrm>
              <a:off x="10698734" y="4829270"/>
              <a:ext cx="295275" cy="228600"/>
            </a:xfrm>
            <a:custGeom>
              <a:avLst/>
              <a:gdLst>
                <a:gd name="connsiteX0" fmla="*/ 22860 w 295275"/>
                <a:gd name="connsiteY0" fmla="*/ 213455 h 228600"/>
                <a:gd name="connsiteX1" fmla="*/ 279845 w 295275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28600">
                  <a:moveTo>
                    <a:pt x="22860" y="213455"/>
                  </a:moveTo>
                  <a:lnTo>
                    <a:pt x="27984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5" name="Forme libre : forme 3564">
              <a:extLst>
                <a:ext uri="{FF2B5EF4-FFF2-40B4-BE49-F238E27FC236}">
                  <a16:creationId xmlns:a16="http://schemas.microsoft.com/office/drawing/2014/main" id="{307C64CD-1449-4981-BC86-09F57B19FA67}"/>
                </a:ext>
              </a:extLst>
            </p:cNvPr>
            <p:cNvSpPr/>
            <p:nvPr/>
          </p:nvSpPr>
          <p:spPr>
            <a:xfrm>
              <a:off x="10752169" y="4829270"/>
              <a:ext cx="247650" cy="142875"/>
            </a:xfrm>
            <a:custGeom>
              <a:avLst/>
              <a:gdLst>
                <a:gd name="connsiteX0" fmla="*/ 22860 w 247650"/>
                <a:gd name="connsiteY0" fmla="*/ 125158 h 142875"/>
                <a:gd name="connsiteX1" fmla="*/ 226409 w 24765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42875">
                  <a:moveTo>
                    <a:pt x="22860" y="125158"/>
                  </a:moveTo>
                  <a:lnTo>
                    <a:pt x="22640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6" name="Forme libre : forme 3565">
              <a:extLst>
                <a:ext uri="{FF2B5EF4-FFF2-40B4-BE49-F238E27FC236}">
                  <a16:creationId xmlns:a16="http://schemas.microsoft.com/office/drawing/2014/main" id="{CDEEC18A-905E-4ED8-A8D8-E1595BB117FD}"/>
                </a:ext>
              </a:extLst>
            </p:cNvPr>
            <p:cNvSpPr/>
            <p:nvPr/>
          </p:nvSpPr>
          <p:spPr>
            <a:xfrm>
              <a:off x="10886853" y="4829270"/>
              <a:ext cx="114300" cy="142875"/>
            </a:xfrm>
            <a:custGeom>
              <a:avLst/>
              <a:gdLst>
                <a:gd name="connsiteX0" fmla="*/ 91726 w 114300"/>
                <a:gd name="connsiteY0" fmla="*/ 22860 h 142875"/>
                <a:gd name="connsiteX1" fmla="*/ 22860 w 114300"/>
                <a:gd name="connsiteY1" fmla="*/ 12220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91726" y="22860"/>
                  </a:moveTo>
                  <a:lnTo>
                    <a:pt x="22860" y="12220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7" name="Forme libre : forme 3566">
              <a:extLst>
                <a:ext uri="{FF2B5EF4-FFF2-40B4-BE49-F238E27FC236}">
                  <a16:creationId xmlns:a16="http://schemas.microsoft.com/office/drawing/2014/main" id="{59D3B52F-0252-4E9E-8000-CDC2DD78345B}"/>
                </a:ext>
              </a:extLst>
            </p:cNvPr>
            <p:cNvSpPr/>
            <p:nvPr/>
          </p:nvSpPr>
          <p:spPr>
            <a:xfrm>
              <a:off x="10955718" y="4829270"/>
              <a:ext cx="142875" cy="371475"/>
            </a:xfrm>
            <a:custGeom>
              <a:avLst/>
              <a:gdLst>
                <a:gd name="connsiteX0" fmla="*/ 22860 w 142875"/>
                <a:gd name="connsiteY0" fmla="*/ 22860 h 371475"/>
                <a:gd name="connsiteX1" fmla="*/ 128493 w 142875"/>
                <a:gd name="connsiteY1" fmla="*/ 35299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371475">
                  <a:moveTo>
                    <a:pt x="22860" y="22860"/>
                  </a:moveTo>
                  <a:lnTo>
                    <a:pt x="128493" y="35299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8" name="Forme libre : forme 3567">
              <a:extLst>
                <a:ext uri="{FF2B5EF4-FFF2-40B4-BE49-F238E27FC236}">
                  <a16:creationId xmlns:a16="http://schemas.microsoft.com/office/drawing/2014/main" id="{B93118DA-112C-42D9-98C2-0AEC335F909A}"/>
                </a:ext>
              </a:extLst>
            </p:cNvPr>
            <p:cNvSpPr/>
            <p:nvPr/>
          </p:nvSpPr>
          <p:spPr>
            <a:xfrm>
              <a:off x="10753312" y="4829270"/>
              <a:ext cx="247650" cy="228600"/>
            </a:xfrm>
            <a:custGeom>
              <a:avLst/>
              <a:gdLst>
                <a:gd name="connsiteX0" fmla="*/ 225266 w 247650"/>
                <a:gd name="connsiteY0" fmla="*/ 22860 h 228600"/>
                <a:gd name="connsiteX1" fmla="*/ 22860 w 247650"/>
                <a:gd name="connsiteY1" fmla="*/ 21278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228600">
                  <a:moveTo>
                    <a:pt x="225266" y="22860"/>
                  </a:moveTo>
                  <a:lnTo>
                    <a:pt x="22860" y="2127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69" name="Forme libre : forme 3568">
              <a:extLst>
                <a:ext uri="{FF2B5EF4-FFF2-40B4-BE49-F238E27FC236}">
                  <a16:creationId xmlns:a16="http://schemas.microsoft.com/office/drawing/2014/main" id="{F50C6D37-B936-4AEF-82D5-9C72267E5BBF}"/>
                </a:ext>
              </a:extLst>
            </p:cNvPr>
            <p:cNvSpPr/>
            <p:nvPr/>
          </p:nvSpPr>
          <p:spPr>
            <a:xfrm>
              <a:off x="10955718" y="4829270"/>
              <a:ext cx="190500" cy="76200"/>
            </a:xfrm>
            <a:custGeom>
              <a:avLst/>
              <a:gdLst>
                <a:gd name="connsiteX0" fmla="*/ 22860 w 190500"/>
                <a:gd name="connsiteY0" fmla="*/ 22860 h 76200"/>
                <a:gd name="connsiteX1" fmla="*/ 175069 w 190500"/>
                <a:gd name="connsiteY1" fmla="*/ 57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22860" y="22860"/>
                  </a:moveTo>
                  <a:lnTo>
                    <a:pt x="175069" y="5724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0" name="Forme libre : forme 3569">
              <a:extLst>
                <a:ext uri="{FF2B5EF4-FFF2-40B4-BE49-F238E27FC236}">
                  <a16:creationId xmlns:a16="http://schemas.microsoft.com/office/drawing/2014/main" id="{173C46AC-6DEF-4A40-B167-BF93BB0B0FB5}"/>
                </a:ext>
              </a:extLst>
            </p:cNvPr>
            <p:cNvSpPr/>
            <p:nvPr/>
          </p:nvSpPr>
          <p:spPr>
            <a:xfrm>
              <a:off x="10107517" y="4829270"/>
              <a:ext cx="885825" cy="447675"/>
            </a:xfrm>
            <a:custGeom>
              <a:avLst/>
              <a:gdLst>
                <a:gd name="connsiteX0" fmla="*/ 871061 w 885825"/>
                <a:gd name="connsiteY0" fmla="*/ 22860 h 447675"/>
                <a:gd name="connsiteX1" fmla="*/ 22860 w 885825"/>
                <a:gd name="connsiteY1" fmla="*/ 43224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825" h="447675">
                  <a:moveTo>
                    <a:pt x="871061" y="22860"/>
                  </a:moveTo>
                  <a:lnTo>
                    <a:pt x="22860" y="432245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1" name="Forme libre : forme 3570">
              <a:extLst>
                <a:ext uri="{FF2B5EF4-FFF2-40B4-BE49-F238E27FC236}">
                  <a16:creationId xmlns:a16="http://schemas.microsoft.com/office/drawing/2014/main" id="{0EF61539-F15D-450E-B830-A66B07DE46F2}"/>
                </a:ext>
              </a:extLst>
            </p:cNvPr>
            <p:cNvSpPr/>
            <p:nvPr/>
          </p:nvSpPr>
          <p:spPr>
            <a:xfrm>
              <a:off x="10955718" y="4829270"/>
              <a:ext cx="600075" cy="571500"/>
            </a:xfrm>
            <a:custGeom>
              <a:avLst/>
              <a:gdLst>
                <a:gd name="connsiteX0" fmla="*/ 22860 w 600075"/>
                <a:gd name="connsiteY0" fmla="*/ 22860 h 571500"/>
                <a:gd name="connsiteX1" fmla="*/ 578358 w 600075"/>
                <a:gd name="connsiteY1" fmla="*/ 550069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571500">
                  <a:moveTo>
                    <a:pt x="22860" y="22860"/>
                  </a:moveTo>
                  <a:lnTo>
                    <a:pt x="578358" y="55006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2" name="Forme libre : forme 3571">
              <a:extLst>
                <a:ext uri="{FF2B5EF4-FFF2-40B4-BE49-F238E27FC236}">
                  <a16:creationId xmlns:a16="http://schemas.microsoft.com/office/drawing/2014/main" id="{E4144AA6-7079-4E10-B5F0-0CDACAF3A06D}"/>
                </a:ext>
              </a:extLst>
            </p:cNvPr>
            <p:cNvSpPr/>
            <p:nvPr/>
          </p:nvSpPr>
          <p:spPr>
            <a:xfrm>
              <a:off x="10955718" y="4669536"/>
              <a:ext cx="914400" cy="200025"/>
            </a:xfrm>
            <a:custGeom>
              <a:avLst/>
              <a:gdLst>
                <a:gd name="connsiteX0" fmla="*/ 22860 w 914400"/>
                <a:gd name="connsiteY0" fmla="*/ 182594 h 200025"/>
                <a:gd name="connsiteX1" fmla="*/ 894207 w 9144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200025">
                  <a:moveTo>
                    <a:pt x="22860" y="182594"/>
                  </a:moveTo>
                  <a:lnTo>
                    <a:pt x="89420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3" name="Forme libre : forme 3572">
              <a:extLst>
                <a:ext uri="{FF2B5EF4-FFF2-40B4-BE49-F238E27FC236}">
                  <a16:creationId xmlns:a16="http://schemas.microsoft.com/office/drawing/2014/main" id="{87299D1F-3676-4304-82CE-768FFEF7F2F7}"/>
                </a:ext>
              </a:extLst>
            </p:cNvPr>
            <p:cNvSpPr/>
            <p:nvPr/>
          </p:nvSpPr>
          <p:spPr>
            <a:xfrm>
              <a:off x="10955718" y="4800600"/>
              <a:ext cx="219075" cy="66675"/>
            </a:xfrm>
            <a:custGeom>
              <a:avLst/>
              <a:gdLst>
                <a:gd name="connsiteX0" fmla="*/ 22860 w 219075"/>
                <a:gd name="connsiteY0" fmla="*/ 51530 h 66675"/>
                <a:gd name="connsiteX1" fmla="*/ 203549 w 2190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66675">
                  <a:moveTo>
                    <a:pt x="22860" y="51530"/>
                  </a:moveTo>
                  <a:lnTo>
                    <a:pt x="20354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4" name="Forme libre : forme 3573">
              <a:extLst>
                <a:ext uri="{FF2B5EF4-FFF2-40B4-BE49-F238E27FC236}">
                  <a16:creationId xmlns:a16="http://schemas.microsoft.com/office/drawing/2014/main" id="{A713D3CE-C7CA-40A9-B98C-8F2F8164E05D}"/>
                </a:ext>
              </a:extLst>
            </p:cNvPr>
            <p:cNvSpPr/>
            <p:nvPr/>
          </p:nvSpPr>
          <p:spPr>
            <a:xfrm>
              <a:off x="10881233" y="4829270"/>
              <a:ext cx="114300" cy="428625"/>
            </a:xfrm>
            <a:custGeom>
              <a:avLst/>
              <a:gdLst>
                <a:gd name="connsiteX0" fmla="*/ 97346 w 114300"/>
                <a:gd name="connsiteY0" fmla="*/ 22860 h 428625"/>
                <a:gd name="connsiteX1" fmla="*/ 22860 w 114300"/>
                <a:gd name="connsiteY1" fmla="*/ 41033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28625">
                  <a:moveTo>
                    <a:pt x="97346" y="22860"/>
                  </a:moveTo>
                  <a:lnTo>
                    <a:pt x="22860" y="41033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5" name="Forme libre : forme 3574">
              <a:extLst>
                <a:ext uri="{FF2B5EF4-FFF2-40B4-BE49-F238E27FC236}">
                  <a16:creationId xmlns:a16="http://schemas.microsoft.com/office/drawing/2014/main" id="{FCC428C0-1920-4E94-9C25-DB2BB366D685}"/>
                </a:ext>
              </a:extLst>
            </p:cNvPr>
            <p:cNvSpPr/>
            <p:nvPr/>
          </p:nvSpPr>
          <p:spPr>
            <a:xfrm>
              <a:off x="10496232" y="4333875"/>
              <a:ext cx="504825" cy="533400"/>
            </a:xfrm>
            <a:custGeom>
              <a:avLst/>
              <a:gdLst>
                <a:gd name="connsiteX0" fmla="*/ 482346 w 504825"/>
                <a:gd name="connsiteY0" fmla="*/ 518255 h 533400"/>
                <a:gd name="connsiteX1" fmla="*/ 22860 w 504825"/>
                <a:gd name="connsiteY1" fmla="*/ 2286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33400">
                  <a:moveTo>
                    <a:pt x="482346" y="51825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6" name="Forme libre : forme 3575">
              <a:extLst>
                <a:ext uri="{FF2B5EF4-FFF2-40B4-BE49-F238E27FC236}">
                  <a16:creationId xmlns:a16="http://schemas.microsoft.com/office/drawing/2014/main" id="{A7CC5FF5-CF19-4A54-9075-29C86BD4E982}"/>
                </a:ext>
              </a:extLst>
            </p:cNvPr>
            <p:cNvSpPr/>
            <p:nvPr/>
          </p:nvSpPr>
          <p:spPr>
            <a:xfrm>
              <a:off x="10580052" y="4829270"/>
              <a:ext cx="419100" cy="333375"/>
            </a:xfrm>
            <a:custGeom>
              <a:avLst/>
              <a:gdLst>
                <a:gd name="connsiteX0" fmla="*/ 398526 w 419100"/>
                <a:gd name="connsiteY0" fmla="*/ 22860 h 333375"/>
                <a:gd name="connsiteX1" fmla="*/ 22860 w 419100"/>
                <a:gd name="connsiteY1" fmla="*/ 31089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333375">
                  <a:moveTo>
                    <a:pt x="398526" y="22860"/>
                  </a:moveTo>
                  <a:lnTo>
                    <a:pt x="22860" y="31089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7" name="Forme libre : forme 3576">
              <a:extLst>
                <a:ext uri="{FF2B5EF4-FFF2-40B4-BE49-F238E27FC236}">
                  <a16:creationId xmlns:a16="http://schemas.microsoft.com/office/drawing/2014/main" id="{46472D2B-4936-4930-9CFC-8C4314D3F368}"/>
                </a:ext>
              </a:extLst>
            </p:cNvPr>
            <p:cNvSpPr/>
            <p:nvPr/>
          </p:nvSpPr>
          <p:spPr>
            <a:xfrm>
              <a:off x="10955718" y="4530852"/>
              <a:ext cx="161925" cy="342900"/>
            </a:xfrm>
            <a:custGeom>
              <a:avLst/>
              <a:gdLst>
                <a:gd name="connsiteX0" fmla="*/ 22860 w 161925"/>
                <a:gd name="connsiteY0" fmla="*/ 321278 h 342900"/>
                <a:gd name="connsiteX1" fmla="*/ 142970 w 161925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42900">
                  <a:moveTo>
                    <a:pt x="22860" y="321278"/>
                  </a:moveTo>
                  <a:lnTo>
                    <a:pt x="14297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8" name="Forme libre : forme 3577">
              <a:extLst>
                <a:ext uri="{FF2B5EF4-FFF2-40B4-BE49-F238E27FC236}">
                  <a16:creationId xmlns:a16="http://schemas.microsoft.com/office/drawing/2014/main" id="{AAE731D9-39EF-40B0-8741-23977F4F7ECC}"/>
                </a:ext>
              </a:extLst>
            </p:cNvPr>
            <p:cNvSpPr/>
            <p:nvPr/>
          </p:nvSpPr>
          <p:spPr>
            <a:xfrm>
              <a:off x="10955718" y="4829270"/>
              <a:ext cx="200025" cy="171450"/>
            </a:xfrm>
            <a:custGeom>
              <a:avLst/>
              <a:gdLst>
                <a:gd name="connsiteX0" fmla="*/ 22860 w 200025"/>
                <a:gd name="connsiteY0" fmla="*/ 22860 h 171450"/>
                <a:gd name="connsiteX1" fmla="*/ 182785 w 200025"/>
                <a:gd name="connsiteY1" fmla="*/ 152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71450">
                  <a:moveTo>
                    <a:pt x="22860" y="22860"/>
                  </a:moveTo>
                  <a:lnTo>
                    <a:pt x="182785" y="15230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79" name="Forme libre : forme 3578">
              <a:extLst>
                <a:ext uri="{FF2B5EF4-FFF2-40B4-BE49-F238E27FC236}">
                  <a16:creationId xmlns:a16="http://schemas.microsoft.com/office/drawing/2014/main" id="{2E50D6FD-0DCF-46ED-AA1D-32600427259C}"/>
                </a:ext>
              </a:extLst>
            </p:cNvPr>
            <p:cNvSpPr/>
            <p:nvPr/>
          </p:nvSpPr>
          <p:spPr>
            <a:xfrm>
              <a:off x="10955718" y="4829270"/>
              <a:ext cx="123825" cy="133350"/>
            </a:xfrm>
            <a:custGeom>
              <a:avLst/>
              <a:gdLst>
                <a:gd name="connsiteX0" fmla="*/ 22860 w 123825"/>
                <a:gd name="connsiteY0" fmla="*/ 22860 h 133350"/>
                <a:gd name="connsiteX1" fmla="*/ 106775 w 123825"/>
                <a:gd name="connsiteY1" fmla="*/ 11639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22860" y="22860"/>
                  </a:moveTo>
                  <a:lnTo>
                    <a:pt x="106775" y="11639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0" name="Forme libre : forme 3579">
              <a:extLst>
                <a:ext uri="{FF2B5EF4-FFF2-40B4-BE49-F238E27FC236}">
                  <a16:creationId xmlns:a16="http://schemas.microsoft.com/office/drawing/2014/main" id="{7668AD17-CBD3-4FFB-8181-BD8835BCF504}"/>
                </a:ext>
              </a:extLst>
            </p:cNvPr>
            <p:cNvSpPr/>
            <p:nvPr/>
          </p:nvSpPr>
          <p:spPr>
            <a:xfrm>
              <a:off x="10955718" y="4829270"/>
              <a:ext cx="476250" cy="152400"/>
            </a:xfrm>
            <a:custGeom>
              <a:avLst/>
              <a:gdLst>
                <a:gd name="connsiteX0" fmla="*/ 22860 w 476250"/>
                <a:gd name="connsiteY0" fmla="*/ 22860 h 152400"/>
                <a:gd name="connsiteX1" fmla="*/ 457486 w 476250"/>
                <a:gd name="connsiteY1" fmla="*/ 13811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152400">
                  <a:moveTo>
                    <a:pt x="22860" y="22860"/>
                  </a:moveTo>
                  <a:lnTo>
                    <a:pt x="457486" y="1381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1" name="Forme libre : forme 3580">
              <a:extLst>
                <a:ext uri="{FF2B5EF4-FFF2-40B4-BE49-F238E27FC236}">
                  <a16:creationId xmlns:a16="http://schemas.microsoft.com/office/drawing/2014/main" id="{F11825FB-2567-4789-A20E-07F88B1A98C4}"/>
                </a:ext>
              </a:extLst>
            </p:cNvPr>
            <p:cNvSpPr/>
            <p:nvPr/>
          </p:nvSpPr>
          <p:spPr>
            <a:xfrm>
              <a:off x="10955718" y="4829270"/>
              <a:ext cx="190500" cy="114300"/>
            </a:xfrm>
            <a:custGeom>
              <a:avLst/>
              <a:gdLst>
                <a:gd name="connsiteX0" fmla="*/ 22860 w 190500"/>
                <a:gd name="connsiteY0" fmla="*/ 22860 h 114300"/>
                <a:gd name="connsiteX1" fmla="*/ 175736 w 190500"/>
                <a:gd name="connsiteY1" fmla="*/ 9944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14300">
                  <a:moveTo>
                    <a:pt x="22860" y="22860"/>
                  </a:moveTo>
                  <a:lnTo>
                    <a:pt x="175736" y="9944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2" name="Forme libre : forme 3581">
              <a:extLst>
                <a:ext uri="{FF2B5EF4-FFF2-40B4-BE49-F238E27FC236}">
                  <a16:creationId xmlns:a16="http://schemas.microsoft.com/office/drawing/2014/main" id="{2C63BC4C-8C50-42E7-8C80-7C28519F8313}"/>
                </a:ext>
              </a:extLst>
            </p:cNvPr>
            <p:cNvSpPr/>
            <p:nvPr/>
          </p:nvSpPr>
          <p:spPr>
            <a:xfrm>
              <a:off x="10955718" y="4268057"/>
              <a:ext cx="533400" cy="600075"/>
            </a:xfrm>
            <a:custGeom>
              <a:avLst/>
              <a:gdLst>
                <a:gd name="connsiteX0" fmla="*/ 22860 w 533400"/>
                <a:gd name="connsiteY0" fmla="*/ 584073 h 600075"/>
                <a:gd name="connsiteX1" fmla="*/ 512255 w 533400"/>
                <a:gd name="connsiteY1" fmla="*/ 2286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600075">
                  <a:moveTo>
                    <a:pt x="22860" y="584073"/>
                  </a:moveTo>
                  <a:lnTo>
                    <a:pt x="51225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3" name="Forme libre : forme 3582">
              <a:extLst>
                <a:ext uri="{FF2B5EF4-FFF2-40B4-BE49-F238E27FC236}">
                  <a16:creationId xmlns:a16="http://schemas.microsoft.com/office/drawing/2014/main" id="{3A5054B6-3C4A-409B-BAD2-F7D42926D9AF}"/>
                </a:ext>
              </a:extLst>
            </p:cNvPr>
            <p:cNvSpPr/>
            <p:nvPr/>
          </p:nvSpPr>
          <p:spPr>
            <a:xfrm>
              <a:off x="10955718" y="4829270"/>
              <a:ext cx="285750" cy="114300"/>
            </a:xfrm>
            <a:custGeom>
              <a:avLst/>
              <a:gdLst>
                <a:gd name="connsiteX0" fmla="*/ 22860 w 285750"/>
                <a:gd name="connsiteY0" fmla="*/ 22860 h 114300"/>
                <a:gd name="connsiteX1" fmla="*/ 270795 w 285750"/>
                <a:gd name="connsiteY1" fmla="*/ 922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14300">
                  <a:moveTo>
                    <a:pt x="22860" y="22860"/>
                  </a:moveTo>
                  <a:lnTo>
                    <a:pt x="270795" y="9220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4" name="Forme libre : forme 3583">
              <a:extLst>
                <a:ext uri="{FF2B5EF4-FFF2-40B4-BE49-F238E27FC236}">
                  <a16:creationId xmlns:a16="http://schemas.microsoft.com/office/drawing/2014/main" id="{80364A2B-4EFC-4394-8713-055E948F9FB9}"/>
                </a:ext>
              </a:extLst>
            </p:cNvPr>
            <p:cNvSpPr/>
            <p:nvPr/>
          </p:nvSpPr>
          <p:spPr>
            <a:xfrm>
              <a:off x="11445113" y="4268057"/>
              <a:ext cx="114300" cy="85725"/>
            </a:xfrm>
            <a:custGeom>
              <a:avLst/>
              <a:gdLst>
                <a:gd name="connsiteX0" fmla="*/ 94393 w 114300"/>
                <a:gd name="connsiteY0" fmla="*/ 71342 h 85725"/>
                <a:gd name="connsiteX1" fmla="*/ 22860 w 1143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85725">
                  <a:moveTo>
                    <a:pt x="94393" y="713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5" name="Forme libre : forme 3584">
              <a:extLst>
                <a:ext uri="{FF2B5EF4-FFF2-40B4-BE49-F238E27FC236}">
                  <a16:creationId xmlns:a16="http://schemas.microsoft.com/office/drawing/2014/main" id="{0639B1D2-E6DA-4818-93F3-5A826BAEBB7C}"/>
                </a:ext>
              </a:extLst>
            </p:cNvPr>
            <p:cNvSpPr/>
            <p:nvPr/>
          </p:nvSpPr>
          <p:spPr>
            <a:xfrm>
              <a:off x="10717689" y="4785550"/>
              <a:ext cx="276225" cy="85725"/>
            </a:xfrm>
            <a:custGeom>
              <a:avLst/>
              <a:gdLst>
                <a:gd name="connsiteX0" fmla="*/ 22860 w 276225"/>
                <a:gd name="connsiteY0" fmla="*/ 22860 h 85725"/>
                <a:gd name="connsiteX1" fmla="*/ 260890 w 276225"/>
                <a:gd name="connsiteY1" fmla="*/ 665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85725">
                  <a:moveTo>
                    <a:pt x="22860" y="22860"/>
                  </a:moveTo>
                  <a:lnTo>
                    <a:pt x="260890" y="6658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6" name="Forme libre : forme 3585">
              <a:extLst>
                <a:ext uri="{FF2B5EF4-FFF2-40B4-BE49-F238E27FC236}">
                  <a16:creationId xmlns:a16="http://schemas.microsoft.com/office/drawing/2014/main" id="{7140A98F-550B-4E20-86FD-585A22630A1F}"/>
                </a:ext>
              </a:extLst>
            </p:cNvPr>
            <p:cNvSpPr/>
            <p:nvPr/>
          </p:nvSpPr>
          <p:spPr>
            <a:xfrm>
              <a:off x="11470354" y="4108132"/>
              <a:ext cx="123825" cy="219075"/>
            </a:xfrm>
            <a:custGeom>
              <a:avLst/>
              <a:gdLst>
                <a:gd name="connsiteX0" fmla="*/ 22860 w 123825"/>
                <a:gd name="connsiteY0" fmla="*/ 22860 h 219075"/>
                <a:gd name="connsiteX1" fmla="*/ 110014 w 123825"/>
                <a:gd name="connsiteY1" fmla="*/ 19678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19075">
                  <a:moveTo>
                    <a:pt x="22860" y="22860"/>
                  </a:moveTo>
                  <a:lnTo>
                    <a:pt x="110014" y="19678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7" name="Forme libre : forme 3586">
              <a:extLst>
                <a:ext uri="{FF2B5EF4-FFF2-40B4-BE49-F238E27FC236}">
                  <a16:creationId xmlns:a16="http://schemas.microsoft.com/office/drawing/2014/main" id="{691AA67A-9E1C-42A1-8A51-6A731844C0CB}"/>
                </a:ext>
              </a:extLst>
            </p:cNvPr>
            <p:cNvSpPr/>
            <p:nvPr/>
          </p:nvSpPr>
          <p:spPr>
            <a:xfrm>
              <a:off x="11445113" y="4108132"/>
              <a:ext cx="66675" cy="200025"/>
            </a:xfrm>
            <a:custGeom>
              <a:avLst/>
              <a:gdLst>
                <a:gd name="connsiteX0" fmla="*/ 48101 w 66675"/>
                <a:gd name="connsiteY0" fmla="*/ 22860 h 200025"/>
                <a:gd name="connsiteX1" fmla="*/ 22860 w 66675"/>
                <a:gd name="connsiteY1" fmla="*/ 18278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48101" y="22860"/>
                  </a:moveTo>
                  <a:lnTo>
                    <a:pt x="22860" y="18278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8" name="Forme libre : forme 3587">
              <a:extLst>
                <a:ext uri="{FF2B5EF4-FFF2-40B4-BE49-F238E27FC236}">
                  <a16:creationId xmlns:a16="http://schemas.microsoft.com/office/drawing/2014/main" id="{0F73751E-D88D-4BEE-963C-42010361B2E1}"/>
                </a:ext>
              </a:extLst>
            </p:cNvPr>
            <p:cNvSpPr/>
            <p:nvPr/>
          </p:nvSpPr>
          <p:spPr>
            <a:xfrm>
              <a:off x="11470354" y="4045267"/>
              <a:ext cx="238125" cy="104775"/>
            </a:xfrm>
            <a:custGeom>
              <a:avLst/>
              <a:gdLst>
                <a:gd name="connsiteX0" fmla="*/ 22860 w 238125"/>
                <a:gd name="connsiteY0" fmla="*/ 85725 h 104775"/>
                <a:gd name="connsiteX1" fmla="*/ 223266 w 2381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04775">
                  <a:moveTo>
                    <a:pt x="22860" y="85725"/>
                  </a:moveTo>
                  <a:lnTo>
                    <a:pt x="22326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89" name="Forme libre : forme 3588">
              <a:extLst>
                <a:ext uri="{FF2B5EF4-FFF2-40B4-BE49-F238E27FC236}">
                  <a16:creationId xmlns:a16="http://schemas.microsoft.com/office/drawing/2014/main" id="{2BB122FE-06BD-490E-9901-6F4D98E598CA}"/>
                </a:ext>
              </a:extLst>
            </p:cNvPr>
            <p:cNvSpPr/>
            <p:nvPr/>
          </p:nvSpPr>
          <p:spPr>
            <a:xfrm>
              <a:off x="10955718" y="4706016"/>
              <a:ext cx="171450" cy="161925"/>
            </a:xfrm>
            <a:custGeom>
              <a:avLst/>
              <a:gdLst>
                <a:gd name="connsiteX0" fmla="*/ 157068 w 171450"/>
                <a:gd name="connsiteY0" fmla="*/ 22860 h 161925"/>
                <a:gd name="connsiteX1" fmla="*/ 22860 w 171450"/>
                <a:gd name="connsiteY1" fmla="*/ 14611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61925">
                  <a:moveTo>
                    <a:pt x="157068" y="22860"/>
                  </a:moveTo>
                  <a:lnTo>
                    <a:pt x="22860" y="146114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0" name="Forme libre : forme 3589">
              <a:extLst>
                <a:ext uri="{FF2B5EF4-FFF2-40B4-BE49-F238E27FC236}">
                  <a16:creationId xmlns:a16="http://schemas.microsoft.com/office/drawing/2014/main" id="{9E115AA4-51AD-4562-BB8E-B67243D086D3}"/>
                </a:ext>
              </a:extLst>
            </p:cNvPr>
            <p:cNvSpPr/>
            <p:nvPr/>
          </p:nvSpPr>
          <p:spPr>
            <a:xfrm>
              <a:off x="11692763" y="4556093"/>
              <a:ext cx="95250" cy="76200"/>
            </a:xfrm>
            <a:custGeom>
              <a:avLst/>
              <a:gdLst>
                <a:gd name="connsiteX0" fmla="*/ 22860 w 95250"/>
                <a:gd name="connsiteY0" fmla="*/ 22860 h 76200"/>
                <a:gd name="connsiteX1" fmla="*/ 75724 w 95250"/>
                <a:gd name="connsiteY1" fmla="*/ 62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76200">
                  <a:moveTo>
                    <a:pt x="22860" y="22860"/>
                  </a:moveTo>
                  <a:lnTo>
                    <a:pt x="75724" y="6210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1" name="Forme libre : forme 3590">
              <a:extLst>
                <a:ext uri="{FF2B5EF4-FFF2-40B4-BE49-F238E27FC236}">
                  <a16:creationId xmlns:a16="http://schemas.microsoft.com/office/drawing/2014/main" id="{16BE326F-9DC6-4FBA-A6C0-EBB41D5B2244}"/>
                </a:ext>
              </a:extLst>
            </p:cNvPr>
            <p:cNvSpPr/>
            <p:nvPr/>
          </p:nvSpPr>
          <p:spPr>
            <a:xfrm>
              <a:off x="11692763" y="4556093"/>
              <a:ext cx="171450" cy="152400"/>
            </a:xfrm>
            <a:custGeom>
              <a:avLst/>
              <a:gdLst>
                <a:gd name="connsiteX0" fmla="*/ 22860 w 171450"/>
                <a:gd name="connsiteY0" fmla="*/ 22860 h 152400"/>
                <a:gd name="connsiteX1" fmla="*/ 157162 w 171450"/>
                <a:gd name="connsiteY1" fmla="*/ 13630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52400">
                  <a:moveTo>
                    <a:pt x="22860" y="22860"/>
                  </a:moveTo>
                  <a:lnTo>
                    <a:pt x="157162" y="136303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2" name="Forme libre : forme 3591">
              <a:extLst>
                <a:ext uri="{FF2B5EF4-FFF2-40B4-BE49-F238E27FC236}">
                  <a16:creationId xmlns:a16="http://schemas.microsoft.com/office/drawing/2014/main" id="{E7958315-FDAA-4200-B1BA-4FEA068C9F41}"/>
                </a:ext>
              </a:extLst>
            </p:cNvPr>
            <p:cNvSpPr/>
            <p:nvPr/>
          </p:nvSpPr>
          <p:spPr>
            <a:xfrm>
              <a:off x="10335165" y="4700016"/>
              <a:ext cx="657225" cy="171450"/>
            </a:xfrm>
            <a:custGeom>
              <a:avLst/>
              <a:gdLst>
                <a:gd name="connsiteX0" fmla="*/ 22860 w 657225"/>
                <a:gd name="connsiteY0" fmla="*/ 22860 h 171450"/>
                <a:gd name="connsiteX1" fmla="*/ 643414 w 657225"/>
                <a:gd name="connsiteY1" fmla="*/ 1521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225" h="171450">
                  <a:moveTo>
                    <a:pt x="22860" y="22860"/>
                  </a:moveTo>
                  <a:lnTo>
                    <a:pt x="643414" y="1521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3" name="Forme libre : forme 3592">
              <a:extLst>
                <a:ext uri="{FF2B5EF4-FFF2-40B4-BE49-F238E27FC236}">
                  <a16:creationId xmlns:a16="http://schemas.microsoft.com/office/drawing/2014/main" id="{34183686-DECD-4302-B75F-A8F7C0DB1C89}"/>
                </a:ext>
              </a:extLst>
            </p:cNvPr>
            <p:cNvSpPr/>
            <p:nvPr/>
          </p:nvSpPr>
          <p:spPr>
            <a:xfrm>
              <a:off x="10107517" y="4700016"/>
              <a:ext cx="266700" cy="581025"/>
            </a:xfrm>
            <a:custGeom>
              <a:avLst/>
              <a:gdLst>
                <a:gd name="connsiteX0" fmla="*/ 250507 w 266700"/>
                <a:gd name="connsiteY0" fmla="*/ 22860 h 581025"/>
                <a:gd name="connsiteX1" fmla="*/ 22860 w 266700"/>
                <a:gd name="connsiteY1" fmla="*/ 561499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581025">
                  <a:moveTo>
                    <a:pt x="250507" y="22860"/>
                  </a:moveTo>
                  <a:lnTo>
                    <a:pt x="22860" y="56149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4" name="Forme libre : forme 3593">
              <a:extLst>
                <a:ext uri="{FF2B5EF4-FFF2-40B4-BE49-F238E27FC236}">
                  <a16:creationId xmlns:a16="http://schemas.microsoft.com/office/drawing/2014/main" id="{8FD7E596-A4DD-4E75-BC57-7E11CF724C16}"/>
                </a:ext>
              </a:extLst>
            </p:cNvPr>
            <p:cNvSpPr/>
            <p:nvPr/>
          </p:nvSpPr>
          <p:spPr>
            <a:xfrm>
              <a:off x="10955718" y="4829270"/>
              <a:ext cx="333375" cy="57150"/>
            </a:xfrm>
            <a:custGeom>
              <a:avLst/>
              <a:gdLst>
                <a:gd name="connsiteX0" fmla="*/ 314515 w 333375"/>
                <a:gd name="connsiteY0" fmla="*/ 41243 h 57150"/>
                <a:gd name="connsiteX1" fmla="*/ 22860 w 3333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57150">
                  <a:moveTo>
                    <a:pt x="314515" y="4124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5" name="Forme libre : forme 3594">
              <a:extLst>
                <a:ext uri="{FF2B5EF4-FFF2-40B4-BE49-F238E27FC236}">
                  <a16:creationId xmlns:a16="http://schemas.microsoft.com/office/drawing/2014/main" id="{080EDF28-24A6-409D-9D27-D8A000E3B637}"/>
                </a:ext>
              </a:extLst>
            </p:cNvPr>
            <p:cNvSpPr/>
            <p:nvPr/>
          </p:nvSpPr>
          <p:spPr>
            <a:xfrm>
              <a:off x="10955718" y="4660106"/>
              <a:ext cx="428625" cy="209550"/>
            </a:xfrm>
            <a:custGeom>
              <a:avLst/>
              <a:gdLst>
                <a:gd name="connsiteX0" fmla="*/ 406337 w 428625"/>
                <a:gd name="connsiteY0" fmla="*/ 22860 h 209550"/>
                <a:gd name="connsiteX1" fmla="*/ 22860 w 428625"/>
                <a:gd name="connsiteY1" fmla="*/ 19202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209550">
                  <a:moveTo>
                    <a:pt x="406337" y="22860"/>
                  </a:moveTo>
                  <a:lnTo>
                    <a:pt x="22860" y="1920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6" name="Forme libre : forme 3595">
              <a:extLst>
                <a:ext uri="{FF2B5EF4-FFF2-40B4-BE49-F238E27FC236}">
                  <a16:creationId xmlns:a16="http://schemas.microsoft.com/office/drawing/2014/main" id="{07DB3519-0A23-4F18-B8D6-4C95BCFC3964}"/>
                </a:ext>
              </a:extLst>
            </p:cNvPr>
            <p:cNvSpPr/>
            <p:nvPr/>
          </p:nvSpPr>
          <p:spPr>
            <a:xfrm>
              <a:off x="10490422" y="4333875"/>
              <a:ext cx="47625" cy="190500"/>
            </a:xfrm>
            <a:custGeom>
              <a:avLst/>
              <a:gdLst>
                <a:gd name="connsiteX0" fmla="*/ 22860 w 47625"/>
                <a:gd name="connsiteY0" fmla="*/ 169926 h 190500"/>
                <a:gd name="connsiteX1" fmla="*/ 28670 w 4762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90500">
                  <a:moveTo>
                    <a:pt x="22860" y="169926"/>
                  </a:moveTo>
                  <a:lnTo>
                    <a:pt x="2867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7" name="Forme libre : forme 3596">
              <a:extLst>
                <a:ext uri="{FF2B5EF4-FFF2-40B4-BE49-F238E27FC236}">
                  <a16:creationId xmlns:a16="http://schemas.microsoft.com/office/drawing/2014/main" id="{50B21209-32A6-47CF-AF3E-9D9DC012B659}"/>
                </a:ext>
              </a:extLst>
            </p:cNvPr>
            <p:cNvSpPr/>
            <p:nvPr/>
          </p:nvSpPr>
          <p:spPr>
            <a:xfrm>
              <a:off x="11545506" y="4588287"/>
              <a:ext cx="323850" cy="123825"/>
            </a:xfrm>
            <a:custGeom>
              <a:avLst/>
              <a:gdLst>
                <a:gd name="connsiteX0" fmla="*/ 22860 w 323850"/>
                <a:gd name="connsiteY0" fmla="*/ 22860 h 123825"/>
                <a:gd name="connsiteX1" fmla="*/ 304419 w 323850"/>
                <a:gd name="connsiteY1" fmla="*/ 10410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23825">
                  <a:moveTo>
                    <a:pt x="22860" y="22860"/>
                  </a:moveTo>
                  <a:lnTo>
                    <a:pt x="304419" y="104108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8" name="Forme libre : forme 3597">
              <a:extLst>
                <a:ext uri="{FF2B5EF4-FFF2-40B4-BE49-F238E27FC236}">
                  <a16:creationId xmlns:a16="http://schemas.microsoft.com/office/drawing/2014/main" id="{BD3ECA4B-EEEC-4F2D-9111-635D06128C1E}"/>
                </a:ext>
              </a:extLst>
            </p:cNvPr>
            <p:cNvSpPr/>
            <p:nvPr/>
          </p:nvSpPr>
          <p:spPr>
            <a:xfrm>
              <a:off x="11545506" y="4588287"/>
              <a:ext cx="161925" cy="104775"/>
            </a:xfrm>
            <a:custGeom>
              <a:avLst/>
              <a:gdLst>
                <a:gd name="connsiteX0" fmla="*/ 22860 w 161925"/>
                <a:gd name="connsiteY0" fmla="*/ 22860 h 104775"/>
                <a:gd name="connsiteX1" fmla="*/ 148495 w 161925"/>
                <a:gd name="connsiteY1" fmla="*/ 8382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04775">
                  <a:moveTo>
                    <a:pt x="22860" y="22860"/>
                  </a:moveTo>
                  <a:lnTo>
                    <a:pt x="148495" y="8382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99" name="Forme libre : forme 3598">
              <a:extLst>
                <a:ext uri="{FF2B5EF4-FFF2-40B4-BE49-F238E27FC236}">
                  <a16:creationId xmlns:a16="http://schemas.microsoft.com/office/drawing/2014/main" id="{68FB1BF3-A01E-4943-A500-1869ABBFE189}"/>
                </a:ext>
              </a:extLst>
            </p:cNvPr>
            <p:cNvSpPr/>
            <p:nvPr/>
          </p:nvSpPr>
          <p:spPr>
            <a:xfrm>
              <a:off x="11545506" y="4588287"/>
              <a:ext cx="238125" cy="47625"/>
            </a:xfrm>
            <a:custGeom>
              <a:avLst/>
              <a:gdLst>
                <a:gd name="connsiteX0" fmla="*/ 22860 w 238125"/>
                <a:gd name="connsiteY0" fmla="*/ 22860 h 47625"/>
                <a:gd name="connsiteX1" fmla="*/ 222980 w 238125"/>
                <a:gd name="connsiteY1" fmla="*/ 2990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47625">
                  <a:moveTo>
                    <a:pt x="22860" y="22860"/>
                  </a:moveTo>
                  <a:lnTo>
                    <a:pt x="222980" y="2990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0" name="Forme libre : forme 3599">
              <a:extLst>
                <a:ext uri="{FF2B5EF4-FFF2-40B4-BE49-F238E27FC236}">
                  <a16:creationId xmlns:a16="http://schemas.microsoft.com/office/drawing/2014/main" id="{96DDA365-F1D8-4282-9A5A-3BCAE20297CD}"/>
                </a:ext>
              </a:extLst>
            </p:cNvPr>
            <p:cNvSpPr/>
            <p:nvPr/>
          </p:nvSpPr>
          <p:spPr>
            <a:xfrm>
              <a:off x="10955718" y="4588287"/>
              <a:ext cx="628650" cy="285750"/>
            </a:xfrm>
            <a:custGeom>
              <a:avLst/>
              <a:gdLst>
                <a:gd name="connsiteX0" fmla="*/ 612648 w 628650"/>
                <a:gd name="connsiteY0" fmla="*/ 22860 h 285750"/>
                <a:gd name="connsiteX1" fmla="*/ 22860 w 628650"/>
                <a:gd name="connsiteY1" fmla="*/ 26384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8650" h="285750">
                  <a:moveTo>
                    <a:pt x="612648" y="22860"/>
                  </a:moveTo>
                  <a:lnTo>
                    <a:pt x="22860" y="2638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1" name="Forme libre : forme 3600">
              <a:extLst>
                <a:ext uri="{FF2B5EF4-FFF2-40B4-BE49-F238E27FC236}">
                  <a16:creationId xmlns:a16="http://schemas.microsoft.com/office/drawing/2014/main" id="{BB138C23-ECDA-4E28-8841-50F14B9E2523}"/>
                </a:ext>
              </a:extLst>
            </p:cNvPr>
            <p:cNvSpPr/>
            <p:nvPr/>
          </p:nvSpPr>
          <p:spPr>
            <a:xfrm>
              <a:off x="11545506" y="4588287"/>
              <a:ext cx="361950" cy="66675"/>
            </a:xfrm>
            <a:custGeom>
              <a:avLst/>
              <a:gdLst>
                <a:gd name="connsiteX0" fmla="*/ 22860 w 361950"/>
                <a:gd name="connsiteY0" fmla="*/ 22860 h 66675"/>
                <a:gd name="connsiteX1" fmla="*/ 348234 w 361950"/>
                <a:gd name="connsiteY1" fmla="*/ 4543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66675">
                  <a:moveTo>
                    <a:pt x="22860" y="22860"/>
                  </a:moveTo>
                  <a:lnTo>
                    <a:pt x="348234" y="454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2" name="Forme libre : forme 3601">
              <a:extLst>
                <a:ext uri="{FF2B5EF4-FFF2-40B4-BE49-F238E27FC236}">
                  <a16:creationId xmlns:a16="http://schemas.microsoft.com/office/drawing/2014/main" id="{564AFC95-2CFC-481F-9AC4-2B3D06CED264}"/>
                </a:ext>
              </a:extLst>
            </p:cNvPr>
            <p:cNvSpPr/>
            <p:nvPr/>
          </p:nvSpPr>
          <p:spPr>
            <a:xfrm>
              <a:off x="11678190" y="4481607"/>
              <a:ext cx="190500" cy="228600"/>
            </a:xfrm>
            <a:custGeom>
              <a:avLst/>
              <a:gdLst>
                <a:gd name="connsiteX0" fmla="*/ 22860 w 190500"/>
                <a:gd name="connsiteY0" fmla="*/ 22860 h 228600"/>
                <a:gd name="connsiteX1" fmla="*/ 171736 w 190500"/>
                <a:gd name="connsiteY1" fmla="*/ 21078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28600">
                  <a:moveTo>
                    <a:pt x="22860" y="22860"/>
                  </a:moveTo>
                  <a:lnTo>
                    <a:pt x="171736" y="21078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3" name="Forme libre : forme 3602">
              <a:extLst>
                <a:ext uri="{FF2B5EF4-FFF2-40B4-BE49-F238E27FC236}">
                  <a16:creationId xmlns:a16="http://schemas.microsoft.com/office/drawing/2014/main" id="{58C4AD1F-A62E-4E42-9261-D7BDBB29F594}"/>
                </a:ext>
              </a:extLst>
            </p:cNvPr>
            <p:cNvSpPr/>
            <p:nvPr/>
          </p:nvSpPr>
          <p:spPr>
            <a:xfrm>
              <a:off x="11678190" y="4327017"/>
              <a:ext cx="133350" cy="200025"/>
            </a:xfrm>
            <a:custGeom>
              <a:avLst/>
              <a:gdLst>
                <a:gd name="connsiteX0" fmla="*/ 22860 w 133350"/>
                <a:gd name="connsiteY0" fmla="*/ 177451 h 200025"/>
                <a:gd name="connsiteX1" fmla="*/ 117158 w 13335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00025">
                  <a:moveTo>
                    <a:pt x="22860" y="177451"/>
                  </a:moveTo>
                  <a:lnTo>
                    <a:pt x="11715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4" name="Forme libre : forme 3603">
              <a:extLst>
                <a:ext uri="{FF2B5EF4-FFF2-40B4-BE49-F238E27FC236}">
                  <a16:creationId xmlns:a16="http://schemas.microsoft.com/office/drawing/2014/main" id="{1D49153B-7CD1-43CA-ACB4-8C6F6C88DBB0}"/>
                </a:ext>
              </a:extLst>
            </p:cNvPr>
            <p:cNvSpPr/>
            <p:nvPr/>
          </p:nvSpPr>
          <p:spPr>
            <a:xfrm>
              <a:off x="10496232" y="4206144"/>
              <a:ext cx="152400" cy="171450"/>
            </a:xfrm>
            <a:custGeom>
              <a:avLst/>
              <a:gdLst>
                <a:gd name="connsiteX0" fmla="*/ 134588 w 152400"/>
                <a:gd name="connsiteY0" fmla="*/ 22860 h 171450"/>
                <a:gd name="connsiteX1" fmla="*/ 22860 w 152400"/>
                <a:gd name="connsiteY1" fmla="*/ 150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1450">
                  <a:moveTo>
                    <a:pt x="134588" y="22860"/>
                  </a:moveTo>
                  <a:lnTo>
                    <a:pt x="22860" y="15059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5" name="Forme libre : forme 3604">
              <a:extLst>
                <a:ext uri="{FF2B5EF4-FFF2-40B4-BE49-F238E27FC236}">
                  <a16:creationId xmlns:a16="http://schemas.microsoft.com/office/drawing/2014/main" id="{D78C8051-005F-4385-91FB-2F66CFD8FA71}"/>
                </a:ext>
              </a:extLst>
            </p:cNvPr>
            <p:cNvSpPr/>
            <p:nvPr/>
          </p:nvSpPr>
          <p:spPr>
            <a:xfrm>
              <a:off x="10607961" y="4206144"/>
              <a:ext cx="57150" cy="95250"/>
            </a:xfrm>
            <a:custGeom>
              <a:avLst/>
              <a:gdLst>
                <a:gd name="connsiteX0" fmla="*/ 22860 w 57150"/>
                <a:gd name="connsiteY0" fmla="*/ 22860 h 95250"/>
                <a:gd name="connsiteX1" fmla="*/ 40386 w 57150"/>
                <a:gd name="connsiteY1" fmla="*/ 7982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0">
                  <a:moveTo>
                    <a:pt x="22860" y="22860"/>
                  </a:moveTo>
                  <a:lnTo>
                    <a:pt x="40386" y="7982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6" name="Forme libre : forme 3605">
              <a:extLst>
                <a:ext uri="{FF2B5EF4-FFF2-40B4-BE49-F238E27FC236}">
                  <a16:creationId xmlns:a16="http://schemas.microsoft.com/office/drawing/2014/main" id="{AEE5BF52-1801-4EE8-9C7A-7EFB5621EF0D}"/>
                </a:ext>
              </a:extLst>
            </p:cNvPr>
            <p:cNvSpPr/>
            <p:nvPr/>
          </p:nvSpPr>
          <p:spPr>
            <a:xfrm>
              <a:off x="10766171" y="4696682"/>
              <a:ext cx="228600" cy="171450"/>
            </a:xfrm>
            <a:custGeom>
              <a:avLst/>
              <a:gdLst>
                <a:gd name="connsiteX0" fmla="*/ 22860 w 228600"/>
                <a:gd name="connsiteY0" fmla="*/ 22860 h 171450"/>
                <a:gd name="connsiteX1" fmla="*/ 212408 w 228600"/>
                <a:gd name="connsiteY1" fmla="*/ 15544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71450">
                  <a:moveTo>
                    <a:pt x="22860" y="22860"/>
                  </a:moveTo>
                  <a:lnTo>
                    <a:pt x="212408" y="15544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7" name="Forme libre : forme 3606">
              <a:extLst>
                <a:ext uri="{FF2B5EF4-FFF2-40B4-BE49-F238E27FC236}">
                  <a16:creationId xmlns:a16="http://schemas.microsoft.com/office/drawing/2014/main" id="{5CF76658-CDA8-4488-BFCD-CFE2EC8AAB02}"/>
                </a:ext>
              </a:extLst>
            </p:cNvPr>
            <p:cNvSpPr/>
            <p:nvPr/>
          </p:nvSpPr>
          <p:spPr>
            <a:xfrm>
              <a:off x="11315001" y="4268057"/>
              <a:ext cx="171450" cy="66675"/>
            </a:xfrm>
            <a:custGeom>
              <a:avLst/>
              <a:gdLst>
                <a:gd name="connsiteX0" fmla="*/ 22860 w 171450"/>
                <a:gd name="connsiteY0" fmla="*/ 44005 h 66675"/>
                <a:gd name="connsiteX1" fmla="*/ 152972 w 1714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66675">
                  <a:moveTo>
                    <a:pt x="22860" y="44005"/>
                  </a:moveTo>
                  <a:lnTo>
                    <a:pt x="152972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8" name="Forme libre : forme 3607">
              <a:extLst>
                <a:ext uri="{FF2B5EF4-FFF2-40B4-BE49-F238E27FC236}">
                  <a16:creationId xmlns:a16="http://schemas.microsoft.com/office/drawing/2014/main" id="{F2D62FE0-648A-42BA-B2C6-67E9493D8ABF}"/>
                </a:ext>
              </a:extLst>
            </p:cNvPr>
            <p:cNvSpPr/>
            <p:nvPr/>
          </p:nvSpPr>
          <p:spPr>
            <a:xfrm>
              <a:off x="10496232" y="4108418"/>
              <a:ext cx="228600" cy="266700"/>
            </a:xfrm>
            <a:custGeom>
              <a:avLst/>
              <a:gdLst>
                <a:gd name="connsiteX0" fmla="*/ 210121 w 228600"/>
                <a:gd name="connsiteY0" fmla="*/ 22860 h 266700"/>
                <a:gd name="connsiteX1" fmla="*/ 22860 w 228600"/>
                <a:gd name="connsiteY1" fmla="*/ 24831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66700">
                  <a:moveTo>
                    <a:pt x="210121" y="22860"/>
                  </a:moveTo>
                  <a:lnTo>
                    <a:pt x="22860" y="24831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09" name="Forme libre : forme 3608">
              <a:extLst>
                <a:ext uri="{FF2B5EF4-FFF2-40B4-BE49-F238E27FC236}">
                  <a16:creationId xmlns:a16="http://schemas.microsoft.com/office/drawing/2014/main" id="{A28CCE60-ACFC-44A4-B31F-0D76F9C6D79F}"/>
                </a:ext>
              </a:extLst>
            </p:cNvPr>
            <p:cNvSpPr/>
            <p:nvPr/>
          </p:nvSpPr>
          <p:spPr>
            <a:xfrm>
              <a:off x="10945050" y="4675441"/>
              <a:ext cx="47625" cy="190500"/>
            </a:xfrm>
            <a:custGeom>
              <a:avLst/>
              <a:gdLst>
                <a:gd name="connsiteX0" fmla="*/ 22860 w 47625"/>
                <a:gd name="connsiteY0" fmla="*/ 22860 h 190500"/>
                <a:gd name="connsiteX1" fmla="*/ 33528 w 47625"/>
                <a:gd name="connsiteY1" fmla="*/ 17668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90500">
                  <a:moveTo>
                    <a:pt x="22860" y="22860"/>
                  </a:moveTo>
                  <a:lnTo>
                    <a:pt x="33528" y="17668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0" name="Forme libre : forme 3609">
              <a:extLst>
                <a:ext uri="{FF2B5EF4-FFF2-40B4-BE49-F238E27FC236}">
                  <a16:creationId xmlns:a16="http://schemas.microsoft.com/office/drawing/2014/main" id="{3E1EBE79-617E-4370-B4DC-9E5DE1DE7E0C}"/>
                </a:ext>
              </a:extLst>
            </p:cNvPr>
            <p:cNvSpPr/>
            <p:nvPr/>
          </p:nvSpPr>
          <p:spPr>
            <a:xfrm>
              <a:off x="10679970" y="4692967"/>
              <a:ext cx="314325" cy="180975"/>
            </a:xfrm>
            <a:custGeom>
              <a:avLst/>
              <a:gdLst>
                <a:gd name="connsiteX0" fmla="*/ 22860 w 314325"/>
                <a:gd name="connsiteY0" fmla="*/ 22860 h 180975"/>
                <a:gd name="connsiteX1" fmla="*/ 298609 w 314325"/>
                <a:gd name="connsiteY1" fmla="*/ 15916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80975">
                  <a:moveTo>
                    <a:pt x="22860" y="22860"/>
                  </a:moveTo>
                  <a:lnTo>
                    <a:pt x="298609" y="15916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1" name="Forme libre : forme 3610">
              <a:extLst>
                <a:ext uri="{FF2B5EF4-FFF2-40B4-BE49-F238E27FC236}">
                  <a16:creationId xmlns:a16="http://schemas.microsoft.com/office/drawing/2014/main" id="{A8E9088F-B048-40EF-8DB7-D279A184BE99}"/>
                </a:ext>
              </a:extLst>
            </p:cNvPr>
            <p:cNvSpPr/>
            <p:nvPr/>
          </p:nvSpPr>
          <p:spPr>
            <a:xfrm>
              <a:off x="10826178" y="4612290"/>
              <a:ext cx="171450" cy="257175"/>
            </a:xfrm>
            <a:custGeom>
              <a:avLst/>
              <a:gdLst>
                <a:gd name="connsiteX0" fmla="*/ 22860 w 171450"/>
                <a:gd name="connsiteY0" fmla="*/ 22860 h 257175"/>
                <a:gd name="connsiteX1" fmla="*/ 152400 w 171450"/>
                <a:gd name="connsiteY1" fmla="*/ 23984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57175">
                  <a:moveTo>
                    <a:pt x="22860" y="22860"/>
                  </a:moveTo>
                  <a:lnTo>
                    <a:pt x="152400" y="23984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2" name="Forme libre : forme 3611">
              <a:extLst>
                <a:ext uri="{FF2B5EF4-FFF2-40B4-BE49-F238E27FC236}">
                  <a16:creationId xmlns:a16="http://schemas.microsoft.com/office/drawing/2014/main" id="{467266EA-8C46-426B-8DAC-3D4784AE1D42}"/>
                </a:ext>
              </a:extLst>
            </p:cNvPr>
            <p:cNvSpPr/>
            <p:nvPr/>
          </p:nvSpPr>
          <p:spPr>
            <a:xfrm>
              <a:off x="10475658" y="4333875"/>
              <a:ext cx="57150" cy="114300"/>
            </a:xfrm>
            <a:custGeom>
              <a:avLst/>
              <a:gdLst>
                <a:gd name="connsiteX0" fmla="*/ 22860 w 57150"/>
                <a:gd name="connsiteY0" fmla="*/ 95821 h 114300"/>
                <a:gd name="connsiteX1" fmla="*/ 43434 w 571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22860" y="95821"/>
                  </a:moveTo>
                  <a:lnTo>
                    <a:pt x="43434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3" name="Forme libre : forme 3612">
              <a:extLst>
                <a:ext uri="{FF2B5EF4-FFF2-40B4-BE49-F238E27FC236}">
                  <a16:creationId xmlns:a16="http://schemas.microsoft.com/office/drawing/2014/main" id="{A12BEAE8-1080-4410-8CAE-DEC53CC463BE}"/>
                </a:ext>
              </a:extLst>
            </p:cNvPr>
            <p:cNvSpPr/>
            <p:nvPr/>
          </p:nvSpPr>
          <p:spPr>
            <a:xfrm>
              <a:off x="10475658" y="4406836"/>
              <a:ext cx="523875" cy="466725"/>
            </a:xfrm>
            <a:custGeom>
              <a:avLst/>
              <a:gdLst>
                <a:gd name="connsiteX0" fmla="*/ 22860 w 523875"/>
                <a:gd name="connsiteY0" fmla="*/ 22860 h 466725"/>
                <a:gd name="connsiteX1" fmla="*/ 502920 w 523875"/>
                <a:gd name="connsiteY1" fmla="*/ 44529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66725">
                  <a:moveTo>
                    <a:pt x="22860" y="22860"/>
                  </a:moveTo>
                  <a:lnTo>
                    <a:pt x="502920" y="4452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4" name="Forme libre : forme 3613">
              <a:extLst>
                <a:ext uri="{FF2B5EF4-FFF2-40B4-BE49-F238E27FC236}">
                  <a16:creationId xmlns:a16="http://schemas.microsoft.com/office/drawing/2014/main" id="{48A323DC-E6C4-4794-ADA3-04A73BF0A15F}"/>
                </a:ext>
              </a:extLst>
            </p:cNvPr>
            <p:cNvSpPr/>
            <p:nvPr/>
          </p:nvSpPr>
          <p:spPr>
            <a:xfrm>
              <a:off x="10673016" y="4829270"/>
              <a:ext cx="323850" cy="66675"/>
            </a:xfrm>
            <a:custGeom>
              <a:avLst/>
              <a:gdLst>
                <a:gd name="connsiteX0" fmla="*/ 22860 w 323850"/>
                <a:gd name="connsiteY0" fmla="*/ 47149 h 66675"/>
                <a:gd name="connsiteX1" fmla="*/ 305562 w 3238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66675">
                  <a:moveTo>
                    <a:pt x="22860" y="47149"/>
                  </a:moveTo>
                  <a:lnTo>
                    <a:pt x="30556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5" name="Forme libre : forme 3614">
              <a:extLst>
                <a:ext uri="{FF2B5EF4-FFF2-40B4-BE49-F238E27FC236}">
                  <a16:creationId xmlns:a16="http://schemas.microsoft.com/office/drawing/2014/main" id="{27627047-16EF-4EF9-9A83-6F9A1716C485}"/>
                </a:ext>
              </a:extLst>
            </p:cNvPr>
            <p:cNvSpPr/>
            <p:nvPr/>
          </p:nvSpPr>
          <p:spPr>
            <a:xfrm>
              <a:off x="10735119" y="4829270"/>
              <a:ext cx="257175" cy="114300"/>
            </a:xfrm>
            <a:custGeom>
              <a:avLst/>
              <a:gdLst>
                <a:gd name="connsiteX0" fmla="*/ 22860 w 257175"/>
                <a:gd name="connsiteY0" fmla="*/ 94107 h 114300"/>
                <a:gd name="connsiteX1" fmla="*/ 243459 w 2571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14300">
                  <a:moveTo>
                    <a:pt x="22860" y="94107"/>
                  </a:moveTo>
                  <a:lnTo>
                    <a:pt x="24345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6" name="Forme libre : forme 3615">
              <a:extLst>
                <a:ext uri="{FF2B5EF4-FFF2-40B4-BE49-F238E27FC236}">
                  <a16:creationId xmlns:a16="http://schemas.microsoft.com/office/drawing/2014/main" id="{66231FC6-182D-43DF-9086-A768C6E6B785}"/>
                </a:ext>
              </a:extLst>
            </p:cNvPr>
            <p:cNvSpPr/>
            <p:nvPr/>
          </p:nvSpPr>
          <p:spPr>
            <a:xfrm>
              <a:off x="11633422" y="4438745"/>
              <a:ext cx="238125" cy="276225"/>
            </a:xfrm>
            <a:custGeom>
              <a:avLst/>
              <a:gdLst>
                <a:gd name="connsiteX0" fmla="*/ 22860 w 238125"/>
                <a:gd name="connsiteY0" fmla="*/ 22860 h 276225"/>
                <a:gd name="connsiteX1" fmla="*/ 216503 w 238125"/>
                <a:gd name="connsiteY1" fmla="*/ 25365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76225">
                  <a:moveTo>
                    <a:pt x="22860" y="22860"/>
                  </a:moveTo>
                  <a:lnTo>
                    <a:pt x="216503" y="2536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7" name="Forme libre : forme 3616">
              <a:extLst>
                <a:ext uri="{FF2B5EF4-FFF2-40B4-BE49-F238E27FC236}">
                  <a16:creationId xmlns:a16="http://schemas.microsoft.com/office/drawing/2014/main" id="{20974B21-06AB-447C-8409-660CFFED731D}"/>
                </a:ext>
              </a:extLst>
            </p:cNvPr>
            <p:cNvSpPr/>
            <p:nvPr/>
          </p:nvSpPr>
          <p:spPr>
            <a:xfrm>
              <a:off x="10717117" y="4650105"/>
              <a:ext cx="276225" cy="219075"/>
            </a:xfrm>
            <a:custGeom>
              <a:avLst/>
              <a:gdLst>
                <a:gd name="connsiteX0" fmla="*/ 22860 w 276225"/>
                <a:gd name="connsiteY0" fmla="*/ 22860 h 219075"/>
                <a:gd name="connsiteX1" fmla="*/ 261461 w 276225"/>
                <a:gd name="connsiteY1" fmla="*/ 202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219075">
                  <a:moveTo>
                    <a:pt x="22860" y="22860"/>
                  </a:moveTo>
                  <a:lnTo>
                    <a:pt x="261461" y="20202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8" name="Forme libre : forme 3617">
              <a:extLst>
                <a:ext uri="{FF2B5EF4-FFF2-40B4-BE49-F238E27FC236}">
                  <a16:creationId xmlns:a16="http://schemas.microsoft.com/office/drawing/2014/main" id="{F7CF1870-2694-40CB-886C-FB33EEFAEB5B}"/>
                </a:ext>
              </a:extLst>
            </p:cNvPr>
            <p:cNvSpPr/>
            <p:nvPr/>
          </p:nvSpPr>
          <p:spPr>
            <a:xfrm>
              <a:off x="11364627" y="4210050"/>
              <a:ext cx="123825" cy="95250"/>
            </a:xfrm>
            <a:custGeom>
              <a:avLst/>
              <a:gdLst>
                <a:gd name="connsiteX0" fmla="*/ 22860 w 123825"/>
                <a:gd name="connsiteY0" fmla="*/ 22860 h 95250"/>
                <a:gd name="connsiteX1" fmla="*/ 103346 w 123825"/>
                <a:gd name="connsiteY1" fmla="*/ 8086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95250">
                  <a:moveTo>
                    <a:pt x="22860" y="22860"/>
                  </a:moveTo>
                  <a:lnTo>
                    <a:pt x="103346" y="8086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19" name="Forme libre : forme 3618">
              <a:extLst>
                <a:ext uri="{FF2B5EF4-FFF2-40B4-BE49-F238E27FC236}">
                  <a16:creationId xmlns:a16="http://schemas.microsoft.com/office/drawing/2014/main" id="{539437BA-949C-467B-A7D5-9AEB65EC4483}"/>
                </a:ext>
              </a:extLst>
            </p:cNvPr>
            <p:cNvSpPr/>
            <p:nvPr/>
          </p:nvSpPr>
          <p:spPr>
            <a:xfrm>
              <a:off x="10955718" y="4776882"/>
              <a:ext cx="257175" cy="95250"/>
            </a:xfrm>
            <a:custGeom>
              <a:avLst/>
              <a:gdLst>
                <a:gd name="connsiteX0" fmla="*/ 237839 w 257175"/>
                <a:gd name="connsiteY0" fmla="*/ 22860 h 95250"/>
                <a:gd name="connsiteX1" fmla="*/ 22860 w 257175"/>
                <a:gd name="connsiteY1" fmla="*/ 752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95250">
                  <a:moveTo>
                    <a:pt x="237839" y="22860"/>
                  </a:moveTo>
                  <a:lnTo>
                    <a:pt x="22860" y="7524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0" name="Forme libre : forme 3619">
              <a:extLst>
                <a:ext uri="{FF2B5EF4-FFF2-40B4-BE49-F238E27FC236}">
                  <a16:creationId xmlns:a16="http://schemas.microsoft.com/office/drawing/2014/main" id="{E6161D72-109D-4C30-A0D8-CE9B322CEAB0}"/>
                </a:ext>
              </a:extLst>
            </p:cNvPr>
            <p:cNvSpPr/>
            <p:nvPr/>
          </p:nvSpPr>
          <p:spPr>
            <a:xfrm>
              <a:off x="10955718" y="4829270"/>
              <a:ext cx="142875" cy="371475"/>
            </a:xfrm>
            <a:custGeom>
              <a:avLst/>
              <a:gdLst>
                <a:gd name="connsiteX0" fmla="*/ 128493 w 142875"/>
                <a:gd name="connsiteY0" fmla="*/ 352997 h 371475"/>
                <a:gd name="connsiteX1" fmla="*/ 22860 w 142875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371475">
                  <a:moveTo>
                    <a:pt x="128493" y="3529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1" name="Forme libre : forme 3620">
              <a:extLst>
                <a:ext uri="{FF2B5EF4-FFF2-40B4-BE49-F238E27FC236}">
                  <a16:creationId xmlns:a16="http://schemas.microsoft.com/office/drawing/2014/main" id="{917A94DF-312F-4FA3-9983-DC437D59726F}"/>
                </a:ext>
              </a:extLst>
            </p:cNvPr>
            <p:cNvSpPr/>
            <p:nvPr/>
          </p:nvSpPr>
          <p:spPr>
            <a:xfrm>
              <a:off x="11061351" y="5159406"/>
              <a:ext cx="495300" cy="238125"/>
            </a:xfrm>
            <a:custGeom>
              <a:avLst/>
              <a:gdLst>
                <a:gd name="connsiteX0" fmla="*/ 22860 w 495300"/>
                <a:gd name="connsiteY0" fmla="*/ 22860 h 238125"/>
                <a:gd name="connsiteX1" fmla="*/ 472726 w 495300"/>
                <a:gd name="connsiteY1" fmla="*/ 21993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238125">
                  <a:moveTo>
                    <a:pt x="22860" y="22860"/>
                  </a:moveTo>
                  <a:lnTo>
                    <a:pt x="472726" y="21993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2" name="Forme libre : forme 3621">
              <a:extLst>
                <a:ext uri="{FF2B5EF4-FFF2-40B4-BE49-F238E27FC236}">
                  <a16:creationId xmlns:a16="http://schemas.microsoft.com/office/drawing/2014/main" id="{A5348D04-87CD-4EBB-B3EE-AF0C7D917388}"/>
                </a:ext>
              </a:extLst>
            </p:cNvPr>
            <p:cNvSpPr/>
            <p:nvPr/>
          </p:nvSpPr>
          <p:spPr>
            <a:xfrm>
              <a:off x="11061351" y="4958715"/>
              <a:ext cx="95250" cy="238125"/>
            </a:xfrm>
            <a:custGeom>
              <a:avLst/>
              <a:gdLst>
                <a:gd name="connsiteX0" fmla="*/ 22860 w 95250"/>
                <a:gd name="connsiteY0" fmla="*/ 223552 h 238125"/>
                <a:gd name="connsiteX1" fmla="*/ 77152 w 952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38125">
                  <a:moveTo>
                    <a:pt x="22860" y="223552"/>
                  </a:moveTo>
                  <a:lnTo>
                    <a:pt x="7715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3" name="Forme libre : forme 3622">
              <a:extLst>
                <a:ext uri="{FF2B5EF4-FFF2-40B4-BE49-F238E27FC236}">
                  <a16:creationId xmlns:a16="http://schemas.microsoft.com/office/drawing/2014/main" id="{E2800781-A9BC-4DB7-BA95-924CA120830D}"/>
                </a:ext>
              </a:extLst>
            </p:cNvPr>
            <p:cNvSpPr/>
            <p:nvPr/>
          </p:nvSpPr>
          <p:spPr>
            <a:xfrm>
              <a:off x="10559097" y="4392168"/>
              <a:ext cx="438150" cy="476250"/>
            </a:xfrm>
            <a:custGeom>
              <a:avLst/>
              <a:gdLst>
                <a:gd name="connsiteX0" fmla="*/ 22860 w 438150"/>
                <a:gd name="connsiteY0" fmla="*/ 22860 h 476250"/>
                <a:gd name="connsiteX1" fmla="*/ 419481 w 438150"/>
                <a:gd name="connsiteY1" fmla="*/ 45996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476250">
                  <a:moveTo>
                    <a:pt x="22860" y="22860"/>
                  </a:moveTo>
                  <a:lnTo>
                    <a:pt x="419481" y="45996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4" name="Forme libre : forme 3623">
              <a:extLst>
                <a:ext uri="{FF2B5EF4-FFF2-40B4-BE49-F238E27FC236}">
                  <a16:creationId xmlns:a16="http://schemas.microsoft.com/office/drawing/2014/main" id="{0C6C127A-7D10-474B-9E5B-4B66C6B41615}"/>
                </a:ext>
              </a:extLst>
            </p:cNvPr>
            <p:cNvSpPr/>
            <p:nvPr/>
          </p:nvSpPr>
          <p:spPr>
            <a:xfrm>
              <a:off x="10496232" y="4333875"/>
              <a:ext cx="104775" cy="95250"/>
            </a:xfrm>
            <a:custGeom>
              <a:avLst/>
              <a:gdLst>
                <a:gd name="connsiteX0" fmla="*/ 85725 w 104775"/>
                <a:gd name="connsiteY0" fmla="*/ 81153 h 95250"/>
                <a:gd name="connsiteX1" fmla="*/ 22860 w 1047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85725" y="811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5" name="Forme libre : forme 3624">
              <a:extLst>
                <a:ext uri="{FF2B5EF4-FFF2-40B4-BE49-F238E27FC236}">
                  <a16:creationId xmlns:a16="http://schemas.microsoft.com/office/drawing/2014/main" id="{27FDB6AF-3ABE-4539-882E-36D4379C0FC5}"/>
                </a:ext>
              </a:extLst>
            </p:cNvPr>
            <p:cNvSpPr/>
            <p:nvPr/>
          </p:nvSpPr>
          <p:spPr>
            <a:xfrm>
              <a:off x="10398030" y="4333875"/>
              <a:ext cx="142875" cy="57150"/>
            </a:xfrm>
            <a:custGeom>
              <a:avLst/>
              <a:gdLst>
                <a:gd name="connsiteX0" fmla="*/ 22860 w 142875"/>
                <a:gd name="connsiteY0" fmla="*/ 38005 h 57150"/>
                <a:gd name="connsiteX1" fmla="*/ 121063 w 1428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57150">
                  <a:moveTo>
                    <a:pt x="22860" y="38005"/>
                  </a:moveTo>
                  <a:lnTo>
                    <a:pt x="12106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6" name="Forme libre : forme 3625">
              <a:extLst>
                <a:ext uri="{FF2B5EF4-FFF2-40B4-BE49-F238E27FC236}">
                  <a16:creationId xmlns:a16="http://schemas.microsoft.com/office/drawing/2014/main" id="{E45CA16A-0720-49C7-B5D8-6E34DF606071}"/>
                </a:ext>
              </a:extLst>
            </p:cNvPr>
            <p:cNvSpPr/>
            <p:nvPr/>
          </p:nvSpPr>
          <p:spPr>
            <a:xfrm>
              <a:off x="11345958" y="4054030"/>
              <a:ext cx="161925" cy="95250"/>
            </a:xfrm>
            <a:custGeom>
              <a:avLst/>
              <a:gdLst>
                <a:gd name="connsiteX0" fmla="*/ 22860 w 161925"/>
                <a:gd name="connsiteY0" fmla="*/ 22860 h 95250"/>
                <a:gd name="connsiteX1" fmla="*/ 147256 w 161925"/>
                <a:gd name="connsiteY1" fmla="*/ 7696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95250">
                  <a:moveTo>
                    <a:pt x="22860" y="22860"/>
                  </a:moveTo>
                  <a:lnTo>
                    <a:pt x="147256" y="7696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7" name="Forme libre : forme 3626">
              <a:extLst>
                <a:ext uri="{FF2B5EF4-FFF2-40B4-BE49-F238E27FC236}">
                  <a16:creationId xmlns:a16="http://schemas.microsoft.com/office/drawing/2014/main" id="{319ACAE9-883B-46A5-92DD-0E66F7360A4C}"/>
                </a:ext>
              </a:extLst>
            </p:cNvPr>
            <p:cNvSpPr/>
            <p:nvPr/>
          </p:nvSpPr>
          <p:spPr>
            <a:xfrm>
              <a:off x="10496232" y="4219003"/>
              <a:ext cx="66675" cy="152400"/>
            </a:xfrm>
            <a:custGeom>
              <a:avLst/>
              <a:gdLst>
                <a:gd name="connsiteX0" fmla="*/ 44291 w 66675"/>
                <a:gd name="connsiteY0" fmla="*/ 22860 h 152400"/>
                <a:gd name="connsiteX1" fmla="*/ 22860 w 66675"/>
                <a:gd name="connsiteY1" fmla="*/ 13773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44291" y="22860"/>
                  </a:moveTo>
                  <a:lnTo>
                    <a:pt x="22860" y="137731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8" name="Forme libre : forme 3627">
              <a:extLst>
                <a:ext uri="{FF2B5EF4-FFF2-40B4-BE49-F238E27FC236}">
                  <a16:creationId xmlns:a16="http://schemas.microsoft.com/office/drawing/2014/main" id="{9C11D988-98F0-48A3-AAB2-D1204FE86DE4}"/>
                </a:ext>
              </a:extLst>
            </p:cNvPr>
            <p:cNvSpPr/>
            <p:nvPr/>
          </p:nvSpPr>
          <p:spPr>
            <a:xfrm>
              <a:off x="10107517" y="5238654"/>
              <a:ext cx="704850" cy="114300"/>
            </a:xfrm>
            <a:custGeom>
              <a:avLst/>
              <a:gdLst>
                <a:gd name="connsiteX0" fmla="*/ 684466 w 704850"/>
                <a:gd name="connsiteY0" fmla="*/ 98869 h 114300"/>
                <a:gd name="connsiteX1" fmla="*/ 22860 w 7048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850" h="114300">
                  <a:moveTo>
                    <a:pt x="684466" y="9886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29" name="Forme libre : forme 3628">
              <a:extLst>
                <a:ext uri="{FF2B5EF4-FFF2-40B4-BE49-F238E27FC236}">
                  <a16:creationId xmlns:a16="http://schemas.microsoft.com/office/drawing/2014/main" id="{160525D9-AB41-449C-9EB6-4673DA053F8B}"/>
                </a:ext>
              </a:extLst>
            </p:cNvPr>
            <p:cNvSpPr/>
            <p:nvPr/>
          </p:nvSpPr>
          <p:spPr>
            <a:xfrm>
              <a:off x="10769124" y="4829270"/>
              <a:ext cx="228600" cy="523875"/>
            </a:xfrm>
            <a:custGeom>
              <a:avLst/>
              <a:gdLst>
                <a:gd name="connsiteX0" fmla="*/ 22860 w 228600"/>
                <a:gd name="connsiteY0" fmla="*/ 508254 h 523875"/>
                <a:gd name="connsiteX1" fmla="*/ 209455 w 228600"/>
                <a:gd name="connsiteY1" fmla="*/ 2286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523875">
                  <a:moveTo>
                    <a:pt x="22860" y="508254"/>
                  </a:moveTo>
                  <a:lnTo>
                    <a:pt x="20945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0" name="Forme libre : forme 3629">
              <a:extLst>
                <a:ext uri="{FF2B5EF4-FFF2-40B4-BE49-F238E27FC236}">
                  <a16:creationId xmlns:a16="http://schemas.microsoft.com/office/drawing/2014/main" id="{7AA58312-33B1-443C-9DE0-4CCB10E36C94}"/>
                </a:ext>
              </a:extLst>
            </p:cNvPr>
            <p:cNvSpPr/>
            <p:nvPr/>
          </p:nvSpPr>
          <p:spPr>
            <a:xfrm>
              <a:off x="10634059" y="5314664"/>
              <a:ext cx="171450" cy="152400"/>
            </a:xfrm>
            <a:custGeom>
              <a:avLst/>
              <a:gdLst>
                <a:gd name="connsiteX0" fmla="*/ 157924 w 171450"/>
                <a:gd name="connsiteY0" fmla="*/ 22860 h 152400"/>
                <a:gd name="connsiteX1" fmla="*/ 22860 w 171450"/>
                <a:gd name="connsiteY1" fmla="*/ 1346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52400">
                  <a:moveTo>
                    <a:pt x="157924" y="22860"/>
                  </a:moveTo>
                  <a:lnTo>
                    <a:pt x="22860" y="13468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1" name="Forme libre : forme 3630">
              <a:extLst>
                <a:ext uri="{FF2B5EF4-FFF2-40B4-BE49-F238E27FC236}">
                  <a16:creationId xmlns:a16="http://schemas.microsoft.com/office/drawing/2014/main" id="{C4BE27E7-EE92-43E4-B314-5E52BF565C8E}"/>
                </a:ext>
              </a:extLst>
            </p:cNvPr>
            <p:cNvSpPr/>
            <p:nvPr/>
          </p:nvSpPr>
          <p:spPr>
            <a:xfrm>
              <a:off x="10664634" y="5314664"/>
              <a:ext cx="142875" cy="76200"/>
            </a:xfrm>
            <a:custGeom>
              <a:avLst/>
              <a:gdLst>
                <a:gd name="connsiteX0" fmla="*/ 127349 w 142875"/>
                <a:gd name="connsiteY0" fmla="*/ 22860 h 76200"/>
                <a:gd name="connsiteX1" fmla="*/ 22860 w 142875"/>
                <a:gd name="connsiteY1" fmla="*/ 578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76200">
                  <a:moveTo>
                    <a:pt x="127349" y="22860"/>
                  </a:moveTo>
                  <a:lnTo>
                    <a:pt x="22860" y="5781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2" name="Forme libre : forme 3631">
              <a:extLst>
                <a:ext uri="{FF2B5EF4-FFF2-40B4-BE49-F238E27FC236}">
                  <a16:creationId xmlns:a16="http://schemas.microsoft.com/office/drawing/2014/main" id="{89448BDC-FBBE-4C5E-B8A0-E70AE8535824}"/>
                </a:ext>
              </a:extLst>
            </p:cNvPr>
            <p:cNvSpPr/>
            <p:nvPr/>
          </p:nvSpPr>
          <p:spPr>
            <a:xfrm>
              <a:off x="11445113" y="4268057"/>
              <a:ext cx="161925" cy="228600"/>
            </a:xfrm>
            <a:custGeom>
              <a:avLst/>
              <a:gdLst>
                <a:gd name="connsiteX0" fmla="*/ 142494 w 161925"/>
                <a:gd name="connsiteY0" fmla="*/ 211264 h 228600"/>
                <a:gd name="connsiteX1" fmla="*/ 22860 w 161925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228600">
                  <a:moveTo>
                    <a:pt x="142494" y="21126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3" name="Forme libre : forme 3632">
              <a:extLst>
                <a:ext uri="{FF2B5EF4-FFF2-40B4-BE49-F238E27FC236}">
                  <a16:creationId xmlns:a16="http://schemas.microsoft.com/office/drawing/2014/main" id="{A3A030C9-6B8E-4F6F-AA76-25364470F3EE}"/>
                </a:ext>
              </a:extLst>
            </p:cNvPr>
            <p:cNvSpPr/>
            <p:nvPr/>
          </p:nvSpPr>
          <p:spPr>
            <a:xfrm>
              <a:off x="11564747" y="4456461"/>
              <a:ext cx="304800" cy="257175"/>
            </a:xfrm>
            <a:custGeom>
              <a:avLst/>
              <a:gdLst>
                <a:gd name="connsiteX0" fmla="*/ 22860 w 304800"/>
                <a:gd name="connsiteY0" fmla="*/ 22860 h 257175"/>
                <a:gd name="connsiteX1" fmla="*/ 285178 w 304800"/>
                <a:gd name="connsiteY1" fmla="*/ 23593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257175">
                  <a:moveTo>
                    <a:pt x="22860" y="22860"/>
                  </a:moveTo>
                  <a:lnTo>
                    <a:pt x="285178" y="23593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4" name="Forme libre : forme 3633">
              <a:extLst>
                <a:ext uri="{FF2B5EF4-FFF2-40B4-BE49-F238E27FC236}">
                  <a16:creationId xmlns:a16="http://schemas.microsoft.com/office/drawing/2014/main" id="{4D24FADF-6E13-4935-9EE0-23EB07ADE5C4}"/>
                </a:ext>
              </a:extLst>
            </p:cNvPr>
            <p:cNvSpPr/>
            <p:nvPr/>
          </p:nvSpPr>
          <p:spPr>
            <a:xfrm>
              <a:off x="10645775" y="4761166"/>
              <a:ext cx="352425" cy="104775"/>
            </a:xfrm>
            <a:custGeom>
              <a:avLst/>
              <a:gdLst>
                <a:gd name="connsiteX0" fmla="*/ 22860 w 352425"/>
                <a:gd name="connsiteY0" fmla="*/ 22860 h 104775"/>
                <a:gd name="connsiteX1" fmla="*/ 332804 w 352425"/>
                <a:gd name="connsiteY1" fmla="*/ 909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104775">
                  <a:moveTo>
                    <a:pt x="22860" y="22860"/>
                  </a:moveTo>
                  <a:lnTo>
                    <a:pt x="332804" y="9096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5" name="Forme libre : forme 3634">
              <a:extLst>
                <a:ext uri="{FF2B5EF4-FFF2-40B4-BE49-F238E27FC236}">
                  <a16:creationId xmlns:a16="http://schemas.microsoft.com/office/drawing/2014/main" id="{3582025C-B616-4399-BEC9-9597D8BD2BFF}"/>
                </a:ext>
              </a:extLst>
            </p:cNvPr>
            <p:cNvSpPr/>
            <p:nvPr/>
          </p:nvSpPr>
          <p:spPr>
            <a:xfrm>
              <a:off x="10472706" y="4261580"/>
              <a:ext cx="66675" cy="114300"/>
            </a:xfrm>
            <a:custGeom>
              <a:avLst/>
              <a:gdLst>
                <a:gd name="connsiteX0" fmla="*/ 22860 w 66675"/>
                <a:gd name="connsiteY0" fmla="*/ 22860 h 114300"/>
                <a:gd name="connsiteX1" fmla="*/ 46387 w 66675"/>
                <a:gd name="connsiteY1" fmla="*/ 95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22860" y="22860"/>
                  </a:moveTo>
                  <a:lnTo>
                    <a:pt x="46387" y="95155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6" name="Forme libre : forme 3635">
              <a:extLst>
                <a:ext uri="{FF2B5EF4-FFF2-40B4-BE49-F238E27FC236}">
                  <a16:creationId xmlns:a16="http://schemas.microsoft.com/office/drawing/2014/main" id="{176AC87F-EB7F-4B57-850A-5EC96A815D1B}"/>
                </a:ext>
              </a:extLst>
            </p:cNvPr>
            <p:cNvSpPr/>
            <p:nvPr/>
          </p:nvSpPr>
          <p:spPr>
            <a:xfrm>
              <a:off x="11440065" y="4201096"/>
              <a:ext cx="47625" cy="104775"/>
            </a:xfrm>
            <a:custGeom>
              <a:avLst/>
              <a:gdLst>
                <a:gd name="connsiteX0" fmla="*/ 22860 w 47625"/>
                <a:gd name="connsiteY0" fmla="*/ 22860 h 104775"/>
                <a:gd name="connsiteX1" fmla="*/ 27908 w 47625"/>
                <a:gd name="connsiteY1" fmla="*/ 898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04775">
                  <a:moveTo>
                    <a:pt x="22860" y="22860"/>
                  </a:moveTo>
                  <a:lnTo>
                    <a:pt x="27908" y="8982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7" name="Forme libre : forme 3636">
              <a:extLst>
                <a:ext uri="{FF2B5EF4-FFF2-40B4-BE49-F238E27FC236}">
                  <a16:creationId xmlns:a16="http://schemas.microsoft.com/office/drawing/2014/main" id="{07D2DCBD-FD4E-4273-8F55-C5A66C9ACBA3}"/>
                </a:ext>
              </a:extLst>
            </p:cNvPr>
            <p:cNvSpPr/>
            <p:nvPr/>
          </p:nvSpPr>
          <p:spPr>
            <a:xfrm>
              <a:off x="11377962" y="4093749"/>
              <a:ext cx="133350" cy="57150"/>
            </a:xfrm>
            <a:custGeom>
              <a:avLst/>
              <a:gdLst>
                <a:gd name="connsiteX0" fmla="*/ 22860 w 133350"/>
                <a:gd name="connsiteY0" fmla="*/ 22860 h 57150"/>
                <a:gd name="connsiteX1" fmla="*/ 115252 w 133350"/>
                <a:gd name="connsiteY1" fmla="*/ 372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57150">
                  <a:moveTo>
                    <a:pt x="22860" y="22860"/>
                  </a:moveTo>
                  <a:lnTo>
                    <a:pt x="115252" y="3724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8" name="Forme libre : forme 3637">
              <a:extLst>
                <a:ext uri="{FF2B5EF4-FFF2-40B4-BE49-F238E27FC236}">
                  <a16:creationId xmlns:a16="http://schemas.microsoft.com/office/drawing/2014/main" id="{3D14CDD0-2E02-4EDB-A5E5-C6F56132F428}"/>
                </a:ext>
              </a:extLst>
            </p:cNvPr>
            <p:cNvSpPr/>
            <p:nvPr/>
          </p:nvSpPr>
          <p:spPr>
            <a:xfrm>
              <a:off x="10496232" y="4304347"/>
              <a:ext cx="114300" cy="66675"/>
            </a:xfrm>
            <a:custGeom>
              <a:avLst/>
              <a:gdLst>
                <a:gd name="connsiteX0" fmla="*/ 97726 w 114300"/>
                <a:gd name="connsiteY0" fmla="*/ 22860 h 66675"/>
                <a:gd name="connsiteX1" fmla="*/ 22860 w 114300"/>
                <a:gd name="connsiteY1" fmla="*/ 5238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97726" y="22860"/>
                  </a:moveTo>
                  <a:lnTo>
                    <a:pt x="22860" y="52387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39" name="Forme libre : forme 3638">
              <a:extLst>
                <a:ext uri="{FF2B5EF4-FFF2-40B4-BE49-F238E27FC236}">
                  <a16:creationId xmlns:a16="http://schemas.microsoft.com/office/drawing/2014/main" id="{96CEAA6D-0A26-47B7-809B-BDDFF8878E32}"/>
                </a:ext>
              </a:extLst>
            </p:cNvPr>
            <p:cNvSpPr/>
            <p:nvPr/>
          </p:nvSpPr>
          <p:spPr>
            <a:xfrm>
              <a:off x="11075829" y="4453604"/>
              <a:ext cx="85725" cy="114300"/>
            </a:xfrm>
            <a:custGeom>
              <a:avLst/>
              <a:gdLst>
                <a:gd name="connsiteX0" fmla="*/ 63056 w 85725"/>
                <a:gd name="connsiteY0" fmla="*/ 22860 h 114300"/>
                <a:gd name="connsiteX1" fmla="*/ 22860 w 85725"/>
                <a:gd name="connsiteY1" fmla="*/ 10010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14300">
                  <a:moveTo>
                    <a:pt x="63056" y="22860"/>
                  </a:moveTo>
                  <a:lnTo>
                    <a:pt x="22860" y="10010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0" name="Forme libre : forme 3639">
              <a:extLst>
                <a:ext uri="{FF2B5EF4-FFF2-40B4-BE49-F238E27FC236}">
                  <a16:creationId xmlns:a16="http://schemas.microsoft.com/office/drawing/2014/main" id="{57D41FA4-66C5-4DFD-81CE-C2037818579A}"/>
                </a:ext>
              </a:extLst>
            </p:cNvPr>
            <p:cNvSpPr/>
            <p:nvPr/>
          </p:nvSpPr>
          <p:spPr>
            <a:xfrm>
              <a:off x="11445113" y="4268057"/>
              <a:ext cx="66675" cy="228600"/>
            </a:xfrm>
            <a:custGeom>
              <a:avLst/>
              <a:gdLst>
                <a:gd name="connsiteX0" fmla="*/ 52673 w 66675"/>
                <a:gd name="connsiteY0" fmla="*/ 212312 h 228600"/>
                <a:gd name="connsiteX1" fmla="*/ 22860 w 66675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28600">
                  <a:moveTo>
                    <a:pt x="52673" y="2123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1" name="Forme libre : forme 3640">
              <a:extLst>
                <a:ext uri="{FF2B5EF4-FFF2-40B4-BE49-F238E27FC236}">
                  <a16:creationId xmlns:a16="http://schemas.microsoft.com/office/drawing/2014/main" id="{4E0BEA9D-0BCD-4E0E-B369-067806DA2E4E}"/>
                </a:ext>
              </a:extLst>
            </p:cNvPr>
            <p:cNvSpPr/>
            <p:nvPr/>
          </p:nvSpPr>
          <p:spPr>
            <a:xfrm>
              <a:off x="11474926" y="4372927"/>
              <a:ext cx="76200" cy="123825"/>
            </a:xfrm>
            <a:custGeom>
              <a:avLst/>
              <a:gdLst>
                <a:gd name="connsiteX0" fmla="*/ 22860 w 76200"/>
                <a:gd name="connsiteY0" fmla="*/ 107442 h 123825"/>
                <a:gd name="connsiteX1" fmla="*/ 62198 w 762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22860" y="107442"/>
                  </a:moveTo>
                  <a:lnTo>
                    <a:pt x="6219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2" name="Forme libre : forme 3641">
              <a:extLst>
                <a:ext uri="{FF2B5EF4-FFF2-40B4-BE49-F238E27FC236}">
                  <a16:creationId xmlns:a16="http://schemas.microsoft.com/office/drawing/2014/main" id="{88A1BAEC-646C-4FF7-9DDF-2B08D9305D77}"/>
                </a:ext>
              </a:extLst>
            </p:cNvPr>
            <p:cNvSpPr/>
            <p:nvPr/>
          </p:nvSpPr>
          <p:spPr>
            <a:xfrm>
              <a:off x="10496232" y="4263104"/>
              <a:ext cx="171450" cy="114300"/>
            </a:xfrm>
            <a:custGeom>
              <a:avLst/>
              <a:gdLst>
                <a:gd name="connsiteX0" fmla="*/ 152114 w 171450"/>
                <a:gd name="connsiteY0" fmla="*/ 22860 h 114300"/>
                <a:gd name="connsiteX1" fmla="*/ 22860 w 171450"/>
                <a:gd name="connsiteY1" fmla="*/ 936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152114" y="22860"/>
                  </a:moveTo>
                  <a:lnTo>
                    <a:pt x="22860" y="93631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3" name="Forme libre : forme 3642">
              <a:extLst>
                <a:ext uri="{FF2B5EF4-FFF2-40B4-BE49-F238E27FC236}">
                  <a16:creationId xmlns:a16="http://schemas.microsoft.com/office/drawing/2014/main" id="{C66E3FC9-0A7A-404B-8D53-9934112DE39F}"/>
                </a:ext>
              </a:extLst>
            </p:cNvPr>
            <p:cNvSpPr/>
            <p:nvPr/>
          </p:nvSpPr>
          <p:spPr>
            <a:xfrm>
              <a:off x="10370979" y="4153185"/>
              <a:ext cx="66675" cy="95250"/>
            </a:xfrm>
            <a:custGeom>
              <a:avLst/>
              <a:gdLst>
                <a:gd name="connsiteX0" fmla="*/ 22860 w 66675"/>
                <a:gd name="connsiteY0" fmla="*/ 80486 h 95250"/>
                <a:gd name="connsiteX1" fmla="*/ 44767 w 666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95250">
                  <a:moveTo>
                    <a:pt x="22860" y="80486"/>
                  </a:moveTo>
                  <a:lnTo>
                    <a:pt x="4476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4" name="Forme libre : forme 3643">
              <a:extLst>
                <a:ext uri="{FF2B5EF4-FFF2-40B4-BE49-F238E27FC236}">
                  <a16:creationId xmlns:a16="http://schemas.microsoft.com/office/drawing/2014/main" id="{71D2EC8C-408F-4AC5-A672-BD35CD617DFD}"/>
                </a:ext>
              </a:extLst>
            </p:cNvPr>
            <p:cNvSpPr/>
            <p:nvPr/>
          </p:nvSpPr>
          <p:spPr>
            <a:xfrm>
              <a:off x="10370979" y="4210812"/>
              <a:ext cx="161925" cy="161925"/>
            </a:xfrm>
            <a:custGeom>
              <a:avLst/>
              <a:gdLst>
                <a:gd name="connsiteX0" fmla="*/ 22860 w 161925"/>
                <a:gd name="connsiteY0" fmla="*/ 22860 h 161925"/>
                <a:gd name="connsiteX1" fmla="*/ 148114 w 161925"/>
                <a:gd name="connsiteY1" fmla="*/ 1459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61925">
                  <a:moveTo>
                    <a:pt x="22860" y="22860"/>
                  </a:moveTo>
                  <a:lnTo>
                    <a:pt x="148114" y="14592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5" name="Forme libre : forme 3644">
              <a:extLst>
                <a:ext uri="{FF2B5EF4-FFF2-40B4-BE49-F238E27FC236}">
                  <a16:creationId xmlns:a16="http://schemas.microsoft.com/office/drawing/2014/main" id="{41900EB9-0A20-4E3C-A013-E9C6243E3E62}"/>
                </a:ext>
              </a:extLst>
            </p:cNvPr>
            <p:cNvSpPr/>
            <p:nvPr/>
          </p:nvSpPr>
          <p:spPr>
            <a:xfrm>
              <a:off x="11770773" y="4525232"/>
              <a:ext cx="95250" cy="180975"/>
            </a:xfrm>
            <a:custGeom>
              <a:avLst/>
              <a:gdLst>
                <a:gd name="connsiteX0" fmla="*/ 22860 w 95250"/>
                <a:gd name="connsiteY0" fmla="*/ 22860 h 180975"/>
                <a:gd name="connsiteX1" fmla="*/ 79153 w 95250"/>
                <a:gd name="connsiteY1" fmla="*/ 16716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80975">
                  <a:moveTo>
                    <a:pt x="22860" y="22860"/>
                  </a:moveTo>
                  <a:lnTo>
                    <a:pt x="79153" y="16716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6" name="Forme libre : forme 3645">
              <a:extLst>
                <a:ext uri="{FF2B5EF4-FFF2-40B4-BE49-F238E27FC236}">
                  <a16:creationId xmlns:a16="http://schemas.microsoft.com/office/drawing/2014/main" id="{3558894A-378A-419E-AC02-D3E3D5B66A88}"/>
                </a:ext>
              </a:extLst>
            </p:cNvPr>
            <p:cNvSpPr/>
            <p:nvPr/>
          </p:nvSpPr>
          <p:spPr>
            <a:xfrm>
              <a:off x="10724547" y="4621720"/>
              <a:ext cx="276225" cy="247650"/>
            </a:xfrm>
            <a:custGeom>
              <a:avLst/>
              <a:gdLst>
                <a:gd name="connsiteX0" fmla="*/ 22860 w 276225"/>
                <a:gd name="connsiteY0" fmla="*/ 22860 h 247650"/>
                <a:gd name="connsiteX1" fmla="*/ 254032 w 276225"/>
                <a:gd name="connsiteY1" fmla="*/ 23041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247650">
                  <a:moveTo>
                    <a:pt x="22860" y="22860"/>
                  </a:moveTo>
                  <a:lnTo>
                    <a:pt x="254032" y="23041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7" name="Forme libre : forme 3646">
              <a:extLst>
                <a:ext uri="{FF2B5EF4-FFF2-40B4-BE49-F238E27FC236}">
                  <a16:creationId xmlns:a16="http://schemas.microsoft.com/office/drawing/2014/main" id="{CE7C9F2B-C4B3-47EE-8BA1-25515BC21F6B}"/>
                </a:ext>
              </a:extLst>
            </p:cNvPr>
            <p:cNvSpPr/>
            <p:nvPr/>
          </p:nvSpPr>
          <p:spPr>
            <a:xfrm>
              <a:off x="11575129" y="4652772"/>
              <a:ext cx="295275" cy="57150"/>
            </a:xfrm>
            <a:custGeom>
              <a:avLst/>
              <a:gdLst>
                <a:gd name="connsiteX0" fmla="*/ 22860 w 295275"/>
                <a:gd name="connsiteY0" fmla="*/ 22860 h 57150"/>
                <a:gd name="connsiteX1" fmla="*/ 274796 w 295275"/>
                <a:gd name="connsiteY1" fmla="*/ 3962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57150">
                  <a:moveTo>
                    <a:pt x="22860" y="22860"/>
                  </a:moveTo>
                  <a:lnTo>
                    <a:pt x="274796" y="3962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8" name="Forme libre : forme 3647">
              <a:extLst>
                <a:ext uri="{FF2B5EF4-FFF2-40B4-BE49-F238E27FC236}">
                  <a16:creationId xmlns:a16="http://schemas.microsoft.com/office/drawing/2014/main" id="{08DC8BAD-79EC-4099-86B3-EC89AF3DCD40}"/>
                </a:ext>
              </a:extLst>
            </p:cNvPr>
            <p:cNvSpPr/>
            <p:nvPr/>
          </p:nvSpPr>
          <p:spPr>
            <a:xfrm>
              <a:off x="10955718" y="4710779"/>
              <a:ext cx="419100" cy="161925"/>
            </a:xfrm>
            <a:custGeom>
              <a:avLst/>
              <a:gdLst>
                <a:gd name="connsiteX0" fmla="*/ 399383 w 419100"/>
                <a:gd name="connsiteY0" fmla="*/ 22860 h 161925"/>
                <a:gd name="connsiteX1" fmla="*/ 22860 w 419100"/>
                <a:gd name="connsiteY1" fmla="*/ 14135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161925">
                  <a:moveTo>
                    <a:pt x="399383" y="22860"/>
                  </a:moveTo>
                  <a:lnTo>
                    <a:pt x="22860" y="1413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49" name="Forme libre : forme 3648">
              <a:extLst>
                <a:ext uri="{FF2B5EF4-FFF2-40B4-BE49-F238E27FC236}">
                  <a16:creationId xmlns:a16="http://schemas.microsoft.com/office/drawing/2014/main" id="{EFF1A196-3F75-4577-8E03-A04B69D0F295}"/>
                </a:ext>
              </a:extLst>
            </p:cNvPr>
            <p:cNvSpPr/>
            <p:nvPr/>
          </p:nvSpPr>
          <p:spPr>
            <a:xfrm>
              <a:off x="11332242" y="4660106"/>
              <a:ext cx="47625" cy="95250"/>
            </a:xfrm>
            <a:custGeom>
              <a:avLst/>
              <a:gdLst>
                <a:gd name="connsiteX0" fmla="*/ 22860 w 47625"/>
                <a:gd name="connsiteY0" fmla="*/ 73533 h 95250"/>
                <a:gd name="connsiteX1" fmla="*/ 29813 w 476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95250">
                  <a:moveTo>
                    <a:pt x="22860" y="73533"/>
                  </a:moveTo>
                  <a:lnTo>
                    <a:pt x="2981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0" name="Forme libre : forme 3649">
              <a:extLst>
                <a:ext uri="{FF2B5EF4-FFF2-40B4-BE49-F238E27FC236}">
                  <a16:creationId xmlns:a16="http://schemas.microsoft.com/office/drawing/2014/main" id="{9C6B82A3-0FEE-43DB-8142-EE08EDB9962A}"/>
                </a:ext>
              </a:extLst>
            </p:cNvPr>
            <p:cNvSpPr/>
            <p:nvPr/>
          </p:nvSpPr>
          <p:spPr>
            <a:xfrm>
              <a:off x="10107517" y="4951857"/>
              <a:ext cx="419100" cy="323850"/>
            </a:xfrm>
            <a:custGeom>
              <a:avLst/>
              <a:gdLst>
                <a:gd name="connsiteX0" fmla="*/ 401003 w 419100"/>
                <a:gd name="connsiteY0" fmla="*/ 22860 h 323850"/>
                <a:gd name="connsiteX1" fmla="*/ 22860 w 419100"/>
                <a:gd name="connsiteY1" fmla="*/ 30965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323850">
                  <a:moveTo>
                    <a:pt x="401003" y="22860"/>
                  </a:moveTo>
                  <a:lnTo>
                    <a:pt x="22860" y="30965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1" name="Forme libre : forme 3650">
              <a:extLst>
                <a:ext uri="{FF2B5EF4-FFF2-40B4-BE49-F238E27FC236}">
                  <a16:creationId xmlns:a16="http://schemas.microsoft.com/office/drawing/2014/main" id="{DF78E173-2128-4D9C-B1EF-6EC0842DF6E4}"/>
                </a:ext>
              </a:extLst>
            </p:cNvPr>
            <p:cNvSpPr/>
            <p:nvPr/>
          </p:nvSpPr>
          <p:spPr>
            <a:xfrm>
              <a:off x="10485660" y="4829270"/>
              <a:ext cx="514350" cy="161925"/>
            </a:xfrm>
            <a:custGeom>
              <a:avLst/>
              <a:gdLst>
                <a:gd name="connsiteX0" fmla="*/ 22860 w 514350"/>
                <a:gd name="connsiteY0" fmla="*/ 145447 h 161925"/>
                <a:gd name="connsiteX1" fmla="*/ 492919 w 5143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161925">
                  <a:moveTo>
                    <a:pt x="22860" y="145447"/>
                  </a:moveTo>
                  <a:lnTo>
                    <a:pt x="49291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2" name="Forme libre : forme 3651">
              <a:extLst>
                <a:ext uri="{FF2B5EF4-FFF2-40B4-BE49-F238E27FC236}">
                  <a16:creationId xmlns:a16="http://schemas.microsoft.com/office/drawing/2014/main" id="{8FF98536-8691-42B0-9844-6751F6BAC039}"/>
                </a:ext>
              </a:extLst>
            </p:cNvPr>
            <p:cNvSpPr/>
            <p:nvPr/>
          </p:nvSpPr>
          <p:spPr>
            <a:xfrm>
              <a:off x="10485660" y="4951857"/>
              <a:ext cx="133350" cy="209550"/>
            </a:xfrm>
            <a:custGeom>
              <a:avLst/>
              <a:gdLst>
                <a:gd name="connsiteX0" fmla="*/ 22860 w 133350"/>
                <a:gd name="connsiteY0" fmla="*/ 22860 h 209550"/>
                <a:gd name="connsiteX1" fmla="*/ 117253 w 133350"/>
                <a:gd name="connsiteY1" fmla="*/ 18830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09550">
                  <a:moveTo>
                    <a:pt x="22860" y="22860"/>
                  </a:moveTo>
                  <a:lnTo>
                    <a:pt x="117253" y="18830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3" name="Forme libre : forme 3652">
              <a:extLst>
                <a:ext uri="{FF2B5EF4-FFF2-40B4-BE49-F238E27FC236}">
                  <a16:creationId xmlns:a16="http://schemas.microsoft.com/office/drawing/2014/main" id="{D55BF0AE-9EED-4EBB-ABD3-7907B7CDE55B}"/>
                </a:ext>
              </a:extLst>
            </p:cNvPr>
            <p:cNvSpPr/>
            <p:nvPr/>
          </p:nvSpPr>
          <p:spPr>
            <a:xfrm>
              <a:off x="11563890" y="4538853"/>
              <a:ext cx="304800" cy="171450"/>
            </a:xfrm>
            <a:custGeom>
              <a:avLst/>
              <a:gdLst>
                <a:gd name="connsiteX0" fmla="*/ 22860 w 304800"/>
                <a:gd name="connsiteY0" fmla="*/ 22860 h 171450"/>
                <a:gd name="connsiteX1" fmla="*/ 286036 w 304800"/>
                <a:gd name="connsiteY1" fmla="*/ 15354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71450">
                  <a:moveTo>
                    <a:pt x="22860" y="22860"/>
                  </a:moveTo>
                  <a:lnTo>
                    <a:pt x="286036" y="15354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4" name="Forme libre : forme 3653">
              <a:extLst>
                <a:ext uri="{FF2B5EF4-FFF2-40B4-BE49-F238E27FC236}">
                  <a16:creationId xmlns:a16="http://schemas.microsoft.com/office/drawing/2014/main" id="{98721B5B-AFFC-49FF-8AED-2BDE373F61F5}"/>
                </a:ext>
              </a:extLst>
            </p:cNvPr>
            <p:cNvSpPr/>
            <p:nvPr/>
          </p:nvSpPr>
          <p:spPr>
            <a:xfrm>
              <a:off x="11388630" y="4268057"/>
              <a:ext cx="95250" cy="123825"/>
            </a:xfrm>
            <a:custGeom>
              <a:avLst/>
              <a:gdLst>
                <a:gd name="connsiteX0" fmla="*/ 22860 w 95250"/>
                <a:gd name="connsiteY0" fmla="*/ 102870 h 123825"/>
                <a:gd name="connsiteX1" fmla="*/ 79343 w 952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23825">
                  <a:moveTo>
                    <a:pt x="22860" y="102870"/>
                  </a:moveTo>
                  <a:lnTo>
                    <a:pt x="79343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5" name="Forme libre : forme 3654">
              <a:extLst>
                <a:ext uri="{FF2B5EF4-FFF2-40B4-BE49-F238E27FC236}">
                  <a16:creationId xmlns:a16="http://schemas.microsoft.com/office/drawing/2014/main" id="{C98FC6AE-5792-4391-86F2-62334ABBA056}"/>
                </a:ext>
              </a:extLst>
            </p:cNvPr>
            <p:cNvSpPr/>
            <p:nvPr/>
          </p:nvSpPr>
          <p:spPr>
            <a:xfrm>
              <a:off x="10107517" y="4981098"/>
              <a:ext cx="742950" cy="295275"/>
            </a:xfrm>
            <a:custGeom>
              <a:avLst/>
              <a:gdLst>
                <a:gd name="connsiteX0" fmla="*/ 724186 w 742950"/>
                <a:gd name="connsiteY0" fmla="*/ 22860 h 295275"/>
                <a:gd name="connsiteX1" fmla="*/ 22860 w 742950"/>
                <a:gd name="connsiteY1" fmla="*/ 28041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950" h="295275">
                  <a:moveTo>
                    <a:pt x="724186" y="22860"/>
                  </a:moveTo>
                  <a:lnTo>
                    <a:pt x="22860" y="28041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6" name="Forme libre : forme 3655">
              <a:extLst>
                <a:ext uri="{FF2B5EF4-FFF2-40B4-BE49-F238E27FC236}">
                  <a16:creationId xmlns:a16="http://schemas.microsoft.com/office/drawing/2014/main" id="{FA6E2A37-2878-4479-AAEE-3723140C946F}"/>
                </a:ext>
              </a:extLst>
            </p:cNvPr>
            <p:cNvSpPr/>
            <p:nvPr/>
          </p:nvSpPr>
          <p:spPr>
            <a:xfrm>
              <a:off x="10808843" y="4829270"/>
              <a:ext cx="190500" cy="190500"/>
            </a:xfrm>
            <a:custGeom>
              <a:avLst/>
              <a:gdLst>
                <a:gd name="connsiteX0" fmla="*/ 22860 w 190500"/>
                <a:gd name="connsiteY0" fmla="*/ 174689 h 190500"/>
                <a:gd name="connsiteX1" fmla="*/ 169736 w 1905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90500">
                  <a:moveTo>
                    <a:pt x="22860" y="174689"/>
                  </a:moveTo>
                  <a:lnTo>
                    <a:pt x="169736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7" name="Forme libre : forme 3656">
              <a:extLst>
                <a:ext uri="{FF2B5EF4-FFF2-40B4-BE49-F238E27FC236}">
                  <a16:creationId xmlns:a16="http://schemas.microsoft.com/office/drawing/2014/main" id="{6707FDEF-3D99-4104-B982-E6AA1DB85277}"/>
                </a:ext>
              </a:extLst>
            </p:cNvPr>
            <p:cNvSpPr/>
            <p:nvPr/>
          </p:nvSpPr>
          <p:spPr>
            <a:xfrm>
              <a:off x="10955718" y="4530852"/>
              <a:ext cx="161925" cy="342900"/>
            </a:xfrm>
            <a:custGeom>
              <a:avLst/>
              <a:gdLst>
                <a:gd name="connsiteX0" fmla="*/ 142970 w 161925"/>
                <a:gd name="connsiteY0" fmla="*/ 22860 h 342900"/>
                <a:gd name="connsiteX1" fmla="*/ 22860 w 161925"/>
                <a:gd name="connsiteY1" fmla="*/ 321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42900">
                  <a:moveTo>
                    <a:pt x="142970" y="22860"/>
                  </a:moveTo>
                  <a:lnTo>
                    <a:pt x="22860" y="32127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8" name="Forme libre : forme 3657">
              <a:extLst>
                <a:ext uri="{FF2B5EF4-FFF2-40B4-BE49-F238E27FC236}">
                  <a16:creationId xmlns:a16="http://schemas.microsoft.com/office/drawing/2014/main" id="{B62D2CC5-C379-4D8D-AD42-2481BA2F84E9}"/>
                </a:ext>
              </a:extLst>
            </p:cNvPr>
            <p:cNvSpPr/>
            <p:nvPr/>
          </p:nvSpPr>
          <p:spPr>
            <a:xfrm>
              <a:off x="11017440" y="4476083"/>
              <a:ext cx="95250" cy="95250"/>
            </a:xfrm>
            <a:custGeom>
              <a:avLst/>
              <a:gdLst>
                <a:gd name="connsiteX0" fmla="*/ 81248 w 95250"/>
                <a:gd name="connsiteY0" fmla="*/ 77629 h 95250"/>
                <a:gd name="connsiteX1" fmla="*/ 22860 w 952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81248" y="7762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59" name="Forme libre : forme 3658">
              <a:extLst>
                <a:ext uri="{FF2B5EF4-FFF2-40B4-BE49-F238E27FC236}">
                  <a16:creationId xmlns:a16="http://schemas.microsoft.com/office/drawing/2014/main" id="{4CB5918A-027D-49EE-9029-71E5D6A816B8}"/>
                </a:ext>
              </a:extLst>
            </p:cNvPr>
            <p:cNvSpPr/>
            <p:nvPr/>
          </p:nvSpPr>
          <p:spPr>
            <a:xfrm>
              <a:off x="10700448" y="5135499"/>
              <a:ext cx="219075" cy="123825"/>
            </a:xfrm>
            <a:custGeom>
              <a:avLst/>
              <a:gdLst>
                <a:gd name="connsiteX0" fmla="*/ 203644 w 219075"/>
                <a:gd name="connsiteY0" fmla="*/ 104108 h 123825"/>
                <a:gd name="connsiteX1" fmla="*/ 22860 w 2190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23825">
                  <a:moveTo>
                    <a:pt x="203644" y="1041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0" name="Forme libre : forme 3659">
              <a:extLst>
                <a:ext uri="{FF2B5EF4-FFF2-40B4-BE49-F238E27FC236}">
                  <a16:creationId xmlns:a16="http://schemas.microsoft.com/office/drawing/2014/main" id="{18405253-3C6C-4B25-8EAE-C7E148D447CF}"/>
                </a:ext>
              </a:extLst>
            </p:cNvPr>
            <p:cNvSpPr/>
            <p:nvPr/>
          </p:nvSpPr>
          <p:spPr>
            <a:xfrm>
              <a:off x="10881233" y="4829270"/>
              <a:ext cx="114300" cy="428625"/>
            </a:xfrm>
            <a:custGeom>
              <a:avLst/>
              <a:gdLst>
                <a:gd name="connsiteX0" fmla="*/ 22860 w 114300"/>
                <a:gd name="connsiteY0" fmla="*/ 410337 h 428625"/>
                <a:gd name="connsiteX1" fmla="*/ 97346 w 114300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28625">
                  <a:moveTo>
                    <a:pt x="22860" y="410337"/>
                  </a:moveTo>
                  <a:lnTo>
                    <a:pt x="97346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1" name="Forme libre : forme 3660">
              <a:extLst>
                <a:ext uri="{FF2B5EF4-FFF2-40B4-BE49-F238E27FC236}">
                  <a16:creationId xmlns:a16="http://schemas.microsoft.com/office/drawing/2014/main" id="{4B9D00E4-16E3-43F7-B3AA-6CE4DD789401}"/>
                </a:ext>
              </a:extLst>
            </p:cNvPr>
            <p:cNvSpPr/>
            <p:nvPr/>
          </p:nvSpPr>
          <p:spPr>
            <a:xfrm>
              <a:off x="10753312" y="5019198"/>
              <a:ext cx="171450" cy="238125"/>
            </a:xfrm>
            <a:custGeom>
              <a:avLst/>
              <a:gdLst>
                <a:gd name="connsiteX0" fmla="*/ 150781 w 171450"/>
                <a:gd name="connsiteY0" fmla="*/ 220408 h 238125"/>
                <a:gd name="connsiteX1" fmla="*/ 22860 w 1714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38125">
                  <a:moveTo>
                    <a:pt x="150781" y="2204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2" name="Forme libre : forme 3661">
              <a:extLst>
                <a:ext uri="{FF2B5EF4-FFF2-40B4-BE49-F238E27FC236}">
                  <a16:creationId xmlns:a16="http://schemas.microsoft.com/office/drawing/2014/main" id="{114DAE83-56A6-4426-B32D-E1F380C666B3}"/>
                </a:ext>
              </a:extLst>
            </p:cNvPr>
            <p:cNvSpPr/>
            <p:nvPr/>
          </p:nvSpPr>
          <p:spPr>
            <a:xfrm>
              <a:off x="10107517" y="5216747"/>
              <a:ext cx="819150" cy="66675"/>
            </a:xfrm>
            <a:custGeom>
              <a:avLst/>
              <a:gdLst>
                <a:gd name="connsiteX0" fmla="*/ 796576 w 819150"/>
                <a:gd name="connsiteY0" fmla="*/ 22860 h 66675"/>
                <a:gd name="connsiteX1" fmla="*/ 22860 w 819150"/>
                <a:gd name="connsiteY1" fmla="*/ 4476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150" h="66675">
                  <a:moveTo>
                    <a:pt x="796576" y="22860"/>
                  </a:moveTo>
                  <a:lnTo>
                    <a:pt x="22860" y="447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3" name="Forme libre : forme 3662">
              <a:extLst>
                <a:ext uri="{FF2B5EF4-FFF2-40B4-BE49-F238E27FC236}">
                  <a16:creationId xmlns:a16="http://schemas.microsoft.com/office/drawing/2014/main" id="{3EF0A28F-67DF-474E-BD9B-0EE53B311810}"/>
                </a:ext>
              </a:extLst>
            </p:cNvPr>
            <p:cNvSpPr/>
            <p:nvPr/>
          </p:nvSpPr>
          <p:spPr>
            <a:xfrm>
              <a:off x="11445113" y="4203858"/>
              <a:ext cx="114300" cy="104775"/>
            </a:xfrm>
            <a:custGeom>
              <a:avLst/>
              <a:gdLst>
                <a:gd name="connsiteX0" fmla="*/ 99632 w 114300"/>
                <a:gd name="connsiteY0" fmla="*/ 22860 h 104775"/>
                <a:gd name="connsiteX1" fmla="*/ 22860 w 114300"/>
                <a:gd name="connsiteY1" fmla="*/ 870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99632" y="22860"/>
                  </a:moveTo>
                  <a:lnTo>
                    <a:pt x="22860" y="8705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4" name="Forme libre : forme 3663">
              <a:extLst>
                <a:ext uri="{FF2B5EF4-FFF2-40B4-BE49-F238E27FC236}">
                  <a16:creationId xmlns:a16="http://schemas.microsoft.com/office/drawing/2014/main" id="{39689B36-9458-4759-842A-C3113264A71A}"/>
                </a:ext>
              </a:extLst>
            </p:cNvPr>
            <p:cNvSpPr/>
            <p:nvPr/>
          </p:nvSpPr>
          <p:spPr>
            <a:xfrm>
              <a:off x="10753312" y="4829270"/>
              <a:ext cx="247650" cy="228600"/>
            </a:xfrm>
            <a:custGeom>
              <a:avLst/>
              <a:gdLst>
                <a:gd name="connsiteX0" fmla="*/ 22860 w 247650"/>
                <a:gd name="connsiteY0" fmla="*/ 212789 h 228600"/>
                <a:gd name="connsiteX1" fmla="*/ 225266 w 24765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228600">
                  <a:moveTo>
                    <a:pt x="22860" y="212789"/>
                  </a:moveTo>
                  <a:lnTo>
                    <a:pt x="22526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5" name="Forme libre : forme 3664">
              <a:extLst>
                <a:ext uri="{FF2B5EF4-FFF2-40B4-BE49-F238E27FC236}">
                  <a16:creationId xmlns:a16="http://schemas.microsoft.com/office/drawing/2014/main" id="{EC63FB34-8311-44E3-BED1-EFC5E7EE72EF}"/>
                </a:ext>
              </a:extLst>
            </p:cNvPr>
            <p:cNvSpPr/>
            <p:nvPr/>
          </p:nvSpPr>
          <p:spPr>
            <a:xfrm>
              <a:off x="10107517" y="5019198"/>
              <a:ext cx="685800" cy="257175"/>
            </a:xfrm>
            <a:custGeom>
              <a:avLst/>
              <a:gdLst>
                <a:gd name="connsiteX0" fmla="*/ 668655 w 685800"/>
                <a:gd name="connsiteY0" fmla="*/ 22860 h 257175"/>
                <a:gd name="connsiteX1" fmla="*/ 22860 w 685800"/>
                <a:gd name="connsiteY1" fmla="*/ 2423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257175">
                  <a:moveTo>
                    <a:pt x="668655" y="22860"/>
                  </a:moveTo>
                  <a:lnTo>
                    <a:pt x="22860" y="24231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6" name="Forme libre : forme 3665">
              <a:extLst>
                <a:ext uri="{FF2B5EF4-FFF2-40B4-BE49-F238E27FC236}">
                  <a16:creationId xmlns:a16="http://schemas.microsoft.com/office/drawing/2014/main" id="{3D17E306-5218-4CC4-8CA6-C171CCD1561A}"/>
                </a:ext>
              </a:extLst>
            </p:cNvPr>
            <p:cNvSpPr/>
            <p:nvPr/>
          </p:nvSpPr>
          <p:spPr>
            <a:xfrm>
              <a:off x="11075829" y="4530852"/>
              <a:ext cx="228600" cy="123825"/>
            </a:xfrm>
            <a:custGeom>
              <a:avLst/>
              <a:gdLst>
                <a:gd name="connsiteX0" fmla="*/ 205835 w 228600"/>
                <a:gd name="connsiteY0" fmla="*/ 105632 h 123825"/>
                <a:gd name="connsiteX1" fmla="*/ 22860 w 2286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23825">
                  <a:moveTo>
                    <a:pt x="205835" y="10563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7" name="Forme libre : forme 3666">
              <a:extLst>
                <a:ext uri="{FF2B5EF4-FFF2-40B4-BE49-F238E27FC236}">
                  <a16:creationId xmlns:a16="http://schemas.microsoft.com/office/drawing/2014/main" id="{3698AFB3-B6C4-4E33-9A45-002CF587E412}"/>
                </a:ext>
              </a:extLst>
            </p:cNvPr>
            <p:cNvSpPr/>
            <p:nvPr/>
          </p:nvSpPr>
          <p:spPr>
            <a:xfrm>
              <a:off x="10807986" y="4829270"/>
              <a:ext cx="190500" cy="238125"/>
            </a:xfrm>
            <a:custGeom>
              <a:avLst/>
              <a:gdLst>
                <a:gd name="connsiteX0" fmla="*/ 22860 w 190500"/>
                <a:gd name="connsiteY0" fmla="*/ 215360 h 238125"/>
                <a:gd name="connsiteX1" fmla="*/ 170593 w 1905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38125">
                  <a:moveTo>
                    <a:pt x="22860" y="215360"/>
                  </a:moveTo>
                  <a:lnTo>
                    <a:pt x="17059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8" name="Forme libre : forme 3667">
              <a:extLst>
                <a:ext uri="{FF2B5EF4-FFF2-40B4-BE49-F238E27FC236}">
                  <a16:creationId xmlns:a16="http://schemas.microsoft.com/office/drawing/2014/main" id="{EEFDFBCA-AB80-4665-8803-D65CE67DA8FB}"/>
                </a:ext>
              </a:extLst>
            </p:cNvPr>
            <p:cNvSpPr/>
            <p:nvPr/>
          </p:nvSpPr>
          <p:spPr>
            <a:xfrm>
              <a:off x="10496232" y="4333875"/>
              <a:ext cx="123825" cy="171450"/>
            </a:xfrm>
            <a:custGeom>
              <a:avLst/>
              <a:gdLst>
                <a:gd name="connsiteX0" fmla="*/ 104680 w 123825"/>
                <a:gd name="connsiteY0" fmla="*/ 153638 h 171450"/>
                <a:gd name="connsiteX1" fmla="*/ 22860 w 1238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71450">
                  <a:moveTo>
                    <a:pt x="104680" y="15363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69" name="Forme libre : forme 3668">
              <a:extLst>
                <a:ext uri="{FF2B5EF4-FFF2-40B4-BE49-F238E27FC236}">
                  <a16:creationId xmlns:a16="http://schemas.microsoft.com/office/drawing/2014/main" id="{35AA10A3-F676-4450-A306-874FC8A059BC}"/>
                </a:ext>
              </a:extLst>
            </p:cNvPr>
            <p:cNvSpPr/>
            <p:nvPr/>
          </p:nvSpPr>
          <p:spPr>
            <a:xfrm>
              <a:off x="11671141" y="4595336"/>
              <a:ext cx="114300" cy="95250"/>
            </a:xfrm>
            <a:custGeom>
              <a:avLst/>
              <a:gdLst>
                <a:gd name="connsiteX0" fmla="*/ 97345 w 114300"/>
                <a:gd name="connsiteY0" fmla="*/ 22860 h 95250"/>
                <a:gd name="connsiteX1" fmla="*/ 22860 w 114300"/>
                <a:gd name="connsiteY1" fmla="*/ 767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0">
                  <a:moveTo>
                    <a:pt x="97345" y="22860"/>
                  </a:moveTo>
                  <a:lnTo>
                    <a:pt x="22860" y="7677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0" name="Forme libre : forme 3669">
              <a:extLst>
                <a:ext uri="{FF2B5EF4-FFF2-40B4-BE49-F238E27FC236}">
                  <a16:creationId xmlns:a16="http://schemas.microsoft.com/office/drawing/2014/main" id="{CB34A65E-1BD4-44B3-81D2-AE426611D451}"/>
                </a:ext>
              </a:extLst>
            </p:cNvPr>
            <p:cNvSpPr/>
            <p:nvPr/>
          </p:nvSpPr>
          <p:spPr>
            <a:xfrm>
              <a:off x="11745627" y="4595336"/>
              <a:ext cx="161925" cy="57150"/>
            </a:xfrm>
            <a:custGeom>
              <a:avLst/>
              <a:gdLst>
                <a:gd name="connsiteX0" fmla="*/ 22860 w 161925"/>
                <a:gd name="connsiteY0" fmla="*/ 22860 h 57150"/>
                <a:gd name="connsiteX1" fmla="*/ 148114 w 161925"/>
                <a:gd name="connsiteY1" fmla="*/ 38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22860" y="22860"/>
                  </a:moveTo>
                  <a:lnTo>
                    <a:pt x="148114" y="3838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1" name="Forme libre : forme 3670">
              <a:extLst>
                <a:ext uri="{FF2B5EF4-FFF2-40B4-BE49-F238E27FC236}">
                  <a16:creationId xmlns:a16="http://schemas.microsoft.com/office/drawing/2014/main" id="{2D5BC9A9-4F06-4C71-942B-4228B2A9846A}"/>
                </a:ext>
              </a:extLst>
            </p:cNvPr>
            <p:cNvSpPr/>
            <p:nvPr/>
          </p:nvSpPr>
          <p:spPr>
            <a:xfrm>
              <a:off x="11445113" y="4268057"/>
              <a:ext cx="342900" cy="371475"/>
            </a:xfrm>
            <a:custGeom>
              <a:avLst/>
              <a:gdLst>
                <a:gd name="connsiteX0" fmla="*/ 323374 w 342900"/>
                <a:gd name="connsiteY0" fmla="*/ 350139 h 371475"/>
                <a:gd name="connsiteX1" fmla="*/ 22860 w 342900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71475">
                  <a:moveTo>
                    <a:pt x="323374" y="3501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2" name="Forme libre : forme 3671">
              <a:extLst>
                <a:ext uri="{FF2B5EF4-FFF2-40B4-BE49-F238E27FC236}">
                  <a16:creationId xmlns:a16="http://schemas.microsoft.com/office/drawing/2014/main" id="{9E96A1EC-B845-44C6-A294-E714EDA53B10}"/>
                </a:ext>
              </a:extLst>
            </p:cNvPr>
            <p:cNvSpPr/>
            <p:nvPr/>
          </p:nvSpPr>
          <p:spPr>
            <a:xfrm>
              <a:off x="11745627" y="4595336"/>
              <a:ext cx="123825" cy="114300"/>
            </a:xfrm>
            <a:custGeom>
              <a:avLst/>
              <a:gdLst>
                <a:gd name="connsiteX0" fmla="*/ 22860 w 123825"/>
                <a:gd name="connsiteY0" fmla="*/ 22860 h 114300"/>
                <a:gd name="connsiteX1" fmla="*/ 104299 w 123825"/>
                <a:gd name="connsiteY1" fmla="*/ 970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22860" y="22860"/>
                  </a:moveTo>
                  <a:lnTo>
                    <a:pt x="104299" y="97060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3" name="Forme libre : forme 3672">
              <a:extLst>
                <a:ext uri="{FF2B5EF4-FFF2-40B4-BE49-F238E27FC236}">
                  <a16:creationId xmlns:a16="http://schemas.microsoft.com/office/drawing/2014/main" id="{13E04ED4-3F3E-4ACD-A4F5-078F465ADDA9}"/>
                </a:ext>
              </a:extLst>
            </p:cNvPr>
            <p:cNvSpPr/>
            <p:nvPr/>
          </p:nvSpPr>
          <p:spPr>
            <a:xfrm>
              <a:off x="10955718" y="4829270"/>
              <a:ext cx="190500" cy="76200"/>
            </a:xfrm>
            <a:custGeom>
              <a:avLst/>
              <a:gdLst>
                <a:gd name="connsiteX0" fmla="*/ 175069 w 190500"/>
                <a:gd name="connsiteY0" fmla="*/ 57245 h 76200"/>
                <a:gd name="connsiteX1" fmla="*/ 22860 w 1905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175069" y="5724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4" name="Forme libre : forme 3673">
              <a:extLst>
                <a:ext uri="{FF2B5EF4-FFF2-40B4-BE49-F238E27FC236}">
                  <a16:creationId xmlns:a16="http://schemas.microsoft.com/office/drawing/2014/main" id="{436FBA4F-D55C-4F4B-A701-3A8024130AC4}"/>
                </a:ext>
              </a:extLst>
            </p:cNvPr>
            <p:cNvSpPr/>
            <p:nvPr/>
          </p:nvSpPr>
          <p:spPr>
            <a:xfrm>
              <a:off x="5797455" y="5268849"/>
              <a:ext cx="314325" cy="85725"/>
            </a:xfrm>
            <a:custGeom>
              <a:avLst/>
              <a:gdLst>
                <a:gd name="connsiteX0" fmla="*/ 292703 w 314325"/>
                <a:gd name="connsiteY0" fmla="*/ 70675 h 85725"/>
                <a:gd name="connsiteX1" fmla="*/ 22860 w 3143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85725">
                  <a:moveTo>
                    <a:pt x="292703" y="7067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5" name="Forme libre : forme 3674">
              <a:extLst>
                <a:ext uri="{FF2B5EF4-FFF2-40B4-BE49-F238E27FC236}">
                  <a16:creationId xmlns:a16="http://schemas.microsoft.com/office/drawing/2014/main" id="{258D151E-D529-4678-B80F-67D96CDAF7AE}"/>
                </a:ext>
              </a:extLst>
            </p:cNvPr>
            <p:cNvSpPr/>
            <p:nvPr/>
          </p:nvSpPr>
          <p:spPr>
            <a:xfrm>
              <a:off x="5797455" y="5268849"/>
              <a:ext cx="333375" cy="333375"/>
            </a:xfrm>
            <a:custGeom>
              <a:avLst/>
              <a:gdLst>
                <a:gd name="connsiteX0" fmla="*/ 310705 w 333375"/>
                <a:gd name="connsiteY0" fmla="*/ 318897 h 333375"/>
                <a:gd name="connsiteX1" fmla="*/ 22860 w 33337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333375">
                  <a:moveTo>
                    <a:pt x="310705" y="3188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6" name="Forme libre : forme 3675">
              <a:extLst>
                <a:ext uri="{FF2B5EF4-FFF2-40B4-BE49-F238E27FC236}">
                  <a16:creationId xmlns:a16="http://schemas.microsoft.com/office/drawing/2014/main" id="{9CE27CC0-A76C-48A5-B986-91E73588F639}"/>
                </a:ext>
              </a:extLst>
            </p:cNvPr>
            <p:cNvSpPr/>
            <p:nvPr/>
          </p:nvSpPr>
          <p:spPr>
            <a:xfrm>
              <a:off x="5612384" y="5136165"/>
              <a:ext cx="209550" cy="142875"/>
            </a:xfrm>
            <a:custGeom>
              <a:avLst/>
              <a:gdLst>
                <a:gd name="connsiteX0" fmla="*/ 193834 w 209550"/>
                <a:gd name="connsiteY0" fmla="*/ 22860 h 142875"/>
                <a:gd name="connsiteX1" fmla="*/ 22860 w 209550"/>
                <a:gd name="connsiteY1" fmla="*/ 1286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42875">
                  <a:moveTo>
                    <a:pt x="193834" y="22860"/>
                  </a:moveTo>
                  <a:lnTo>
                    <a:pt x="22860" y="12868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7" name="Forme libre : forme 3676">
              <a:extLst>
                <a:ext uri="{FF2B5EF4-FFF2-40B4-BE49-F238E27FC236}">
                  <a16:creationId xmlns:a16="http://schemas.microsoft.com/office/drawing/2014/main" id="{B7A9C476-35F3-431E-88D1-8A61B115AE54}"/>
                </a:ext>
              </a:extLst>
            </p:cNvPr>
            <p:cNvSpPr/>
            <p:nvPr/>
          </p:nvSpPr>
          <p:spPr>
            <a:xfrm>
              <a:off x="5704110" y="5136165"/>
              <a:ext cx="123825" cy="95250"/>
            </a:xfrm>
            <a:custGeom>
              <a:avLst/>
              <a:gdLst>
                <a:gd name="connsiteX0" fmla="*/ 102108 w 123825"/>
                <a:gd name="connsiteY0" fmla="*/ 22860 h 95250"/>
                <a:gd name="connsiteX1" fmla="*/ 22860 w 123825"/>
                <a:gd name="connsiteY1" fmla="*/ 7458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95250">
                  <a:moveTo>
                    <a:pt x="102108" y="22860"/>
                  </a:moveTo>
                  <a:lnTo>
                    <a:pt x="22860" y="7458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8" name="Forme libre : forme 3677">
              <a:extLst>
                <a:ext uri="{FF2B5EF4-FFF2-40B4-BE49-F238E27FC236}">
                  <a16:creationId xmlns:a16="http://schemas.microsoft.com/office/drawing/2014/main" id="{37AC79D2-8DB4-4FA3-818C-F49CCEE06F48}"/>
                </a:ext>
              </a:extLst>
            </p:cNvPr>
            <p:cNvSpPr/>
            <p:nvPr/>
          </p:nvSpPr>
          <p:spPr>
            <a:xfrm>
              <a:off x="5783358" y="5136165"/>
              <a:ext cx="57150" cy="171450"/>
            </a:xfrm>
            <a:custGeom>
              <a:avLst/>
              <a:gdLst>
                <a:gd name="connsiteX0" fmla="*/ 22860 w 57150"/>
                <a:gd name="connsiteY0" fmla="*/ 22860 h 171450"/>
                <a:gd name="connsiteX1" fmla="*/ 36957 w 57150"/>
                <a:gd name="connsiteY1" fmla="*/ 15554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71450">
                  <a:moveTo>
                    <a:pt x="22860" y="22860"/>
                  </a:moveTo>
                  <a:lnTo>
                    <a:pt x="36957" y="155543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79" name="Forme libre : forme 3678">
              <a:extLst>
                <a:ext uri="{FF2B5EF4-FFF2-40B4-BE49-F238E27FC236}">
                  <a16:creationId xmlns:a16="http://schemas.microsoft.com/office/drawing/2014/main" id="{CC7AA8B3-CB6D-4729-BD40-4799A65806F1}"/>
                </a:ext>
              </a:extLst>
            </p:cNvPr>
            <p:cNvSpPr/>
            <p:nvPr/>
          </p:nvSpPr>
          <p:spPr>
            <a:xfrm>
              <a:off x="5783358" y="5136165"/>
              <a:ext cx="180975" cy="142875"/>
            </a:xfrm>
            <a:custGeom>
              <a:avLst/>
              <a:gdLst>
                <a:gd name="connsiteX0" fmla="*/ 22860 w 180975"/>
                <a:gd name="connsiteY0" fmla="*/ 22860 h 142875"/>
                <a:gd name="connsiteX1" fmla="*/ 165925 w 180975"/>
                <a:gd name="connsiteY1" fmla="*/ 12877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42875">
                  <a:moveTo>
                    <a:pt x="22860" y="22860"/>
                  </a:moveTo>
                  <a:lnTo>
                    <a:pt x="165925" y="12877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0" name="Forme libre : forme 3679">
              <a:extLst>
                <a:ext uri="{FF2B5EF4-FFF2-40B4-BE49-F238E27FC236}">
                  <a16:creationId xmlns:a16="http://schemas.microsoft.com/office/drawing/2014/main" id="{7B673B9D-757B-4889-99AE-BEDB67525195}"/>
                </a:ext>
              </a:extLst>
            </p:cNvPr>
            <p:cNvSpPr/>
            <p:nvPr/>
          </p:nvSpPr>
          <p:spPr>
            <a:xfrm>
              <a:off x="5797455" y="5268849"/>
              <a:ext cx="85725" cy="247650"/>
            </a:xfrm>
            <a:custGeom>
              <a:avLst/>
              <a:gdLst>
                <a:gd name="connsiteX0" fmla="*/ 67913 w 85725"/>
                <a:gd name="connsiteY0" fmla="*/ 228029 h 247650"/>
                <a:gd name="connsiteX1" fmla="*/ 22860 w 8572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47650">
                  <a:moveTo>
                    <a:pt x="67913" y="22802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1" name="Forme libre : forme 3680">
              <a:extLst>
                <a:ext uri="{FF2B5EF4-FFF2-40B4-BE49-F238E27FC236}">
                  <a16:creationId xmlns:a16="http://schemas.microsoft.com/office/drawing/2014/main" id="{05553DDF-F404-42F6-9040-75624F303D8A}"/>
                </a:ext>
              </a:extLst>
            </p:cNvPr>
            <p:cNvSpPr/>
            <p:nvPr/>
          </p:nvSpPr>
          <p:spPr>
            <a:xfrm>
              <a:off x="5797455" y="5268849"/>
              <a:ext cx="733425" cy="180975"/>
            </a:xfrm>
            <a:custGeom>
              <a:avLst/>
              <a:gdLst>
                <a:gd name="connsiteX0" fmla="*/ 717518 w 733425"/>
                <a:gd name="connsiteY0" fmla="*/ 158972 h 180975"/>
                <a:gd name="connsiteX1" fmla="*/ 22860 w 7334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425" h="180975">
                  <a:moveTo>
                    <a:pt x="717518" y="15897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2" name="Forme libre : forme 3681">
              <a:extLst>
                <a:ext uri="{FF2B5EF4-FFF2-40B4-BE49-F238E27FC236}">
                  <a16:creationId xmlns:a16="http://schemas.microsoft.com/office/drawing/2014/main" id="{3A2BAE65-F38C-4A87-ABF2-343B663B98EA}"/>
                </a:ext>
              </a:extLst>
            </p:cNvPr>
            <p:cNvSpPr/>
            <p:nvPr/>
          </p:nvSpPr>
          <p:spPr>
            <a:xfrm>
              <a:off x="5615622" y="5114639"/>
              <a:ext cx="219075" cy="190500"/>
            </a:xfrm>
            <a:custGeom>
              <a:avLst/>
              <a:gdLst>
                <a:gd name="connsiteX0" fmla="*/ 22860 w 219075"/>
                <a:gd name="connsiteY0" fmla="*/ 22860 h 190500"/>
                <a:gd name="connsiteX1" fmla="*/ 204692 w 219075"/>
                <a:gd name="connsiteY1" fmla="*/ 17707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90500">
                  <a:moveTo>
                    <a:pt x="22860" y="22860"/>
                  </a:moveTo>
                  <a:lnTo>
                    <a:pt x="204692" y="17707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3" name="Forme libre : forme 3682">
              <a:extLst>
                <a:ext uri="{FF2B5EF4-FFF2-40B4-BE49-F238E27FC236}">
                  <a16:creationId xmlns:a16="http://schemas.microsoft.com/office/drawing/2014/main" id="{C29D96EB-DAE2-48A1-987A-6E8337B6CE7B}"/>
                </a:ext>
              </a:extLst>
            </p:cNvPr>
            <p:cNvSpPr/>
            <p:nvPr/>
          </p:nvSpPr>
          <p:spPr>
            <a:xfrm>
              <a:off x="5612384" y="5114639"/>
              <a:ext cx="47625" cy="171450"/>
            </a:xfrm>
            <a:custGeom>
              <a:avLst/>
              <a:gdLst>
                <a:gd name="connsiteX0" fmla="*/ 26098 w 47625"/>
                <a:gd name="connsiteY0" fmla="*/ 22860 h 171450"/>
                <a:gd name="connsiteX1" fmla="*/ 22860 w 47625"/>
                <a:gd name="connsiteY1" fmla="*/ 15020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71450">
                  <a:moveTo>
                    <a:pt x="26098" y="22860"/>
                  </a:moveTo>
                  <a:lnTo>
                    <a:pt x="22860" y="15020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4" name="Forme libre : forme 3683">
              <a:extLst>
                <a:ext uri="{FF2B5EF4-FFF2-40B4-BE49-F238E27FC236}">
                  <a16:creationId xmlns:a16="http://schemas.microsoft.com/office/drawing/2014/main" id="{EFB46385-CAA6-449B-9139-4A075F7740C8}"/>
                </a:ext>
              </a:extLst>
            </p:cNvPr>
            <p:cNvSpPr/>
            <p:nvPr/>
          </p:nvSpPr>
          <p:spPr>
            <a:xfrm>
              <a:off x="5615622" y="5114639"/>
              <a:ext cx="133350" cy="114300"/>
            </a:xfrm>
            <a:custGeom>
              <a:avLst/>
              <a:gdLst>
                <a:gd name="connsiteX0" fmla="*/ 22860 w 133350"/>
                <a:gd name="connsiteY0" fmla="*/ 22860 h 114300"/>
                <a:gd name="connsiteX1" fmla="*/ 111347 w 133350"/>
                <a:gd name="connsiteY1" fmla="*/ 9610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14300">
                  <a:moveTo>
                    <a:pt x="22860" y="22860"/>
                  </a:moveTo>
                  <a:lnTo>
                    <a:pt x="111347" y="96107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5" name="Forme libre : forme 3684">
              <a:extLst>
                <a:ext uri="{FF2B5EF4-FFF2-40B4-BE49-F238E27FC236}">
                  <a16:creationId xmlns:a16="http://schemas.microsoft.com/office/drawing/2014/main" id="{66C8E258-26B5-47B6-B1FB-34B426D85E0E}"/>
                </a:ext>
              </a:extLst>
            </p:cNvPr>
            <p:cNvSpPr/>
            <p:nvPr/>
          </p:nvSpPr>
          <p:spPr>
            <a:xfrm>
              <a:off x="5878417" y="5687663"/>
              <a:ext cx="285750" cy="457200"/>
            </a:xfrm>
            <a:custGeom>
              <a:avLst/>
              <a:gdLst>
                <a:gd name="connsiteX0" fmla="*/ 22860 w 285750"/>
                <a:gd name="connsiteY0" fmla="*/ 22860 h 457200"/>
                <a:gd name="connsiteX1" fmla="*/ 266605 w 285750"/>
                <a:gd name="connsiteY1" fmla="*/ 44043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457200">
                  <a:moveTo>
                    <a:pt x="22860" y="22860"/>
                  </a:moveTo>
                  <a:lnTo>
                    <a:pt x="266605" y="44043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6" name="Forme libre : forme 3685">
              <a:extLst>
                <a:ext uri="{FF2B5EF4-FFF2-40B4-BE49-F238E27FC236}">
                  <a16:creationId xmlns:a16="http://schemas.microsoft.com/office/drawing/2014/main" id="{AAC32524-0221-4E49-9441-786487B68280}"/>
                </a:ext>
              </a:extLst>
            </p:cNvPr>
            <p:cNvSpPr/>
            <p:nvPr/>
          </p:nvSpPr>
          <p:spPr>
            <a:xfrm>
              <a:off x="5745924" y="5387340"/>
              <a:ext cx="171450" cy="342900"/>
            </a:xfrm>
            <a:custGeom>
              <a:avLst/>
              <a:gdLst>
                <a:gd name="connsiteX0" fmla="*/ 155353 w 171450"/>
                <a:gd name="connsiteY0" fmla="*/ 323183 h 342900"/>
                <a:gd name="connsiteX1" fmla="*/ 22860 w 171450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342900">
                  <a:moveTo>
                    <a:pt x="155353" y="32318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7" name="Forme libre : forme 3686">
              <a:extLst>
                <a:ext uri="{FF2B5EF4-FFF2-40B4-BE49-F238E27FC236}">
                  <a16:creationId xmlns:a16="http://schemas.microsoft.com/office/drawing/2014/main" id="{86A9EF8A-8F80-4B1F-9633-ED2DD045D608}"/>
                </a:ext>
              </a:extLst>
            </p:cNvPr>
            <p:cNvSpPr/>
            <p:nvPr/>
          </p:nvSpPr>
          <p:spPr>
            <a:xfrm>
              <a:off x="5578475" y="5529357"/>
              <a:ext cx="342900" cy="200025"/>
            </a:xfrm>
            <a:custGeom>
              <a:avLst/>
              <a:gdLst>
                <a:gd name="connsiteX0" fmla="*/ 322802 w 342900"/>
                <a:gd name="connsiteY0" fmla="*/ 181165 h 200025"/>
                <a:gd name="connsiteX1" fmla="*/ 22860 w 3429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00025">
                  <a:moveTo>
                    <a:pt x="322802" y="18116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8" name="Forme libre : forme 3687">
              <a:extLst>
                <a:ext uri="{FF2B5EF4-FFF2-40B4-BE49-F238E27FC236}">
                  <a16:creationId xmlns:a16="http://schemas.microsoft.com/office/drawing/2014/main" id="{92B109EA-C3D1-4E8C-BA95-A3296DF042D1}"/>
                </a:ext>
              </a:extLst>
            </p:cNvPr>
            <p:cNvSpPr/>
            <p:nvPr/>
          </p:nvSpPr>
          <p:spPr>
            <a:xfrm>
              <a:off x="5797455" y="5268849"/>
              <a:ext cx="123825" cy="457200"/>
            </a:xfrm>
            <a:custGeom>
              <a:avLst/>
              <a:gdLst>
                <a:gd name="connsiteX0" fmla="*/ 103823 w 123825"/>
                <a:gd name="connsiteY0" fmla="*/ 441674 h 457200"/>
                <a:gd name="connsiteX1" fmla="*/ 22860 w 123825"/>
                <a:gd name="connsiteY1" fmla="*/ 2286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57200">
                  <a:moveTo>
                    <a:pt x="103823" y="44167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89" name="Forme libre : forme 3688">
              <a:extLst>
                <a:ext uri="{FF2B5EF4-FFF2-40B4-BE49-F238E27FC236}">
                  <a16:creationId xmlns:a16="http://schemas.microsoft.com/office/drawing/2014/main" id="{86D3110C-2B37-4F86-AB4E-B3BB8D01F9DB}"/>
                </a:ext>
              </a:extLst>
            </p:cNvPr>
            <p:cNvSpPr/>
            <p:nvPr/>
          </p:nvSpPr>
          <p:spPr>
            <a:xfrm>
              <a:off x="5797455" y="5268849"/>
              <a:ext cx="142875" cy="161925"/>
            </a:xfrm>
            <a:custGeom>
              <a:avLst/>
              <a:gdLst>
                <a:gd name="connsiteX0" fmla="*/ 121158 w 142875"/>
                <a:gd name="connsiteY0" fmla="*/ 142780 h 161925"/>
                <a:gd name="connsiteX1" fmla="*/ 22860 w 14287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61925">
                  <a:moveTo>
                    <a:pt x="121158" y="14278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0" name="Forme libre : forme 3689">
              <a:extLst>
                <a:ext uri="{FF2B5EF4-FFF2-40B4-BE49-F238E27FC236}">
                  <a16:creationId xmlns:a16="http://schemas.microsoft.com/office/drawing/2014/main" id="{4F760B3D-9F78-4B79-BD54-1E87167DDB52}"/>
                </a:ext>
              </a:extLst>
            </p:cNvPr>
            <p:cNvSpPr/>
            <p:nvPr/>
          </p:nvSpPr>
          <p:spPr>
            <a:xfrm>
              <a:off x="5797455" y="5268849"/>
              <a:ext cx="285750" cy="142875"/>
            </a:xfrm>
            <a:custGeom>
              <a:avLst/>
              <a:gdLst>
                <a:gd name="connsiteX0" fmla="*/ 264604 w 285750"/>
                <a:gd name="connsiteY0" fmla="*/ 122301 h 142875"/>
                <a:gd name="connsiteX1" fmla="*/ 22860 w 28575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42875">
                  <a:moveTo>
                    <a:pt x="264604" y="12230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1" name="Forme libre : forme 3690">
              <a:extLst>
                <a:ext uri="{FF2B5EF4-FFF2-40B4-BE49-F238E27FC236}">
                  <a16:creationId xmlns:a16="http://schemas.microsoft.com/office/drawing/2014/main" id="{AB1E6778-2AA8-48E8-A1FF-38AE14AA777F}"/>
                </a:ext>
              </a:extLst>
            </p:cNvPr>
            <p:cNvSpPr/>
            <p:nvPr/>
          </p:nvSpPr>
          <p:spPr>
            <a:xfrm>
              <a:off x="5797455" y="5268849"/>
              <a:ext cx="647700" cy="428625"/>
            </a:xfrm>
            <a:custGeom>
              <a:avLst/>
              <a:gdLst>
                <a:gd name="connsiteX0" fmla="*/ 626078 w 647700"/>
                <a:gd name="connsiteY0" fmla="*/ 410908 h 428625"/>
                <a:gd name="connsiteX1" fmla="*/ 22860 w 647700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700" h="428625">
                  <a:moveTo>
                    <a:pt x="626078" y="4109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2" name="Forme libre : forme 3691">
              <a:extLst>
                <a:ext uri="{FF2B5EF4-FFF2-40B4-BE49-F238E27FC236}">
                  <a16:creationId xmlns:a16="http://schemas.microsoft.com/office/drawing/2014/main" id="{E4D510B5-5211-462A-B88D-DE40680FE473}"/>
                </a:ext>
              </a:extLst>
            </p:cNvPr>
            <p:cNvSpPr/>
            <p:nvPr/>
          </p:nvSpPr>
          <p:spPr>
            <a:xfrm>
              <a:off x="5797455" y="5050155"/>
              <a:ext cx="466725" cy="257175"/>
            </a:xfrm>
            <a:custGeom>
              <a:avLst/>
              <a:gdLst>
                <a:gd name="connsiteX0" fmla="*/ 452152 w 466725"/>
                <a:gd name="connsiteY0" fmla="*/ 22860 h 257175"/>
                <a:gd name="connsiteX1" fmla="*/ 22860 w 466725"/>
                <a:gd name="connsiteY1" fmla="*/ 24155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257175">
                  <a:moveTo>
                    <a:pt x="452152" y="22860"/>
                  </a:moveTo>
                  <a:lnTo>
                    <a:pt x="22860" y="24155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3" name="Forme libre : forme 3692">
              <a:extLst>
                <a:ext uri="{FF2B5EF4-FFF2-40B4-BE49-F238E27FC236}">
                  <a16:creationId xmlns:a16="http://schemas.microsoft.com/office/drawing/2014/main" id="{A390A8B8-C35A-4662-82F0-7B358321B764}"/>
                </a:ext>
              </a:extLst>
            </p:cNvPr>
            <p:cNvSpPr/>
            <p:nvPr/>
          </p:nvSpPr>
          <p:spPr>
            <a:xfrm>
              <a:off x="5926423" y="5242083"/>
              <a:ext cx="95250" cy="133350"/>
            </a:xfrm>
            <a:custGeom>
              <a:avLst/>
              <a:gdLst>
                <a:gd name="connsiteX0" fmla="*/ 22860 w 95250"/>
                <a:gd name="connsiteY0" fmla="*/ 22860 h 133350"/>
                <a:gd name="connsiteX1" fmla="*/ 76962 w 95250"/>
                <a:gd name="connsiteY1" fmla="*/ 11563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33350">
                  <a:moveTo>
                    <a:pt x="22860" y="22860"/>
                  </a:moveTo>
                  <a:lnTo>
                    <a:pt x="76962" y="11563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4" name="Forme libre : forme 3693">
              <a:extLst>
                <a:ext uri="{FF2B5EF4-FFF2-40B4-BE49-F238E27FC236}">
                  <a16:creationId xmlns:a16="http://schemas.microsoft.com/office/drawing/2014/main" id="{7DF462D8-5279-454A-A0F8-2D44E438A9BD}"/>
                </a:ext>
              </a:extLst>
            </p:cNvPr>
            <p:cNvSpPr/>
            <p:nvPr/>
          </p:nvSpPr>
          <p:spPr>
            <a:xfrm>
              <a:off x="5926423" y="5242083"/>
              <a:ext cx="66675" cy="171450"/>
            </a:xfrm>
            <a:custGeom>
              <a:avLst/>
              <a:gdLst>
                <a:gd name="connsiteX0" fmla="*/ 22860 w 66675"/>
                <a:gd name="connsiteY0" fmla="*/ 22860 h 171450"/>
                <a:gd name="connsiteX1" fmla="*/ 51245 w 66675"/>
                <a:gd name="connsiteY1" fmla="*/ 15087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71450">
                  <a:moveTo>
                    <a:pt x="22860" y="22860"/>
                  </a:moveTo>
                  <a:lnTo>
                    <a:pt x="51245" y="15087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5" name="Forme libre : forme 3694">
              <a:extLst>
                <a:ext uri="{FF2B5EF4-FFF2-40B4-BE49-F238E27FC236}">
                  <a16:creationId xmlns:a16="http://schemas.microsoft.com/office/drawing/2014/main" id="{8B371A21-768F-4AAE-B389-0ADF3526BEC5}"/>
                </a:ext>
              </a:extLst>
            </p:cNvPr>
            <p:cNvSpPr/>
            <p:nvPr/>
          </p:nvSpPr>
          <p:spPr>
            <a:xfrm>
              <a:off x="5704110" y="5187886"/>
              <a:ext cx="266700" cy="95250"/>
            </a:xfrm>
            <a:custGeom>
              <a:avLst/>
              <a:gdLst>
                <a:gd name="connsiteX0" fmla="*/ 245173 w 266700"/>
                <a:gd name="connsiteY0" fmla="*/ 77057 h 95250"/>
                <a:gd name="connsiteX1" fmla="*/ 22860 w 2667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95250">
                  <a:moveTo>
                    <a:pt x="245173" y="770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6" name="Forme libre : forme 3695">
              <a:extLst>
                <a:ext uri="{FF2B5EF4-FFF2-40B4-BE49-F238E27FC236}">
                  <a16:creationId xmlns:a16="http://schemas.microsoft.com/office/drawing/2014/main" id="{6C035688-5F87-4054-84CF-7BB7374D2E7F}"/>
                </a:ext>
              </a:extLst>
            </p:cNvPr>
            <p:cNvSpPr/>
            <p:nvPr/>
          </p:nvSpPr>
          <p:spPr>
            <a:xfrm>
              <a:off x="5797455" y="5242083"/>
              <a:ext cx="171450" cy="66675"/>
            </a:xfrm>
            <a:custGeom>
              <a:avLst/>
              <a:gdLst>
                <a:gd name="connsiteX0" fmla="*/ 151828 w 171450"/>
                <a:gd name="connsiteY0" fmla="*/ 22860 h 66675"/>
                <a:gd name="connsiteX1" fmla="*/ 22860 w 171450"/>
                <a:gd name="connsiteY1" fmla="*/ 4962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66675">
                  <a:moveTo>
                    <a:pt x="151828" y="22860"/>
                  </a:moveTo>
                  <a:lnTo>
                    <a:pt x="22860" y="49625"/>
                  </a:lnTo>
                </a:path>
              </a:pathLst>
            </a:custGeom>
            <a:ln w="30480" cap="flat">
              <a:solidFill>
                <a:srgbClr val="E0FFFF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7" name="Forme libre : forme 3696">
              <a:extLst>
                <a:ext uri="{FF2B5EF4-FFF2-40B4-BE49-F238E27FC236}">
                  <a16:creationId xmlns:a16="http://schemas.microsoft.com/office/drawing/2014/main" id="{D1E6805F-23DF-46A1-81A1-F79592972D51}"/>
                </a:ext>
              </a:extLst>
            </p:cNvPr>
            <p:cNvSpPr/>
            <p:nvPr/>
          </p:nvSpPr>
          <p:spPr>
            <a:xfrm>
              <a:off x="5954808" y="5370099"/>
              <a:ext cx="228600" cy="180975"/>
            </a:xfrm>
            <a:custGeom>
              <a:avLst/>
              <a:gdLst>
                <a:gd name="connsiteX0" fmla="*/ 212789 w 228600"/>
                <a:gd name="connsiteY0" fmla="*/ 158877 h 180975"/>
                <a:gd name="connsiteX1" fmla="*/ 22860 w 22860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80975">
                  <a:moveTo>
                    <a:pt x="212789" y="15887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8" name="Forme libre : forme 3697">
              <a:extLst>
                <a:ext uri="{FF2B5EF4-FFF2-40B4-BE49-F238E27FC236}">
                  <a16:creationId xmlns:a16="http://schemas.microsoft.com/office/drawing/2014/main" id="{9285A438-6F04-4154-AC36-9C638039A986}"/>
                </a:ext>
              </a:extLst>
            </p:cNvPr>
            <p:cNvSpPr/>
            <p:nvPr/>
          </p:nvSpPr>
          <p:spPr>
            <a:xfrm>
              <a:off x="5797455" y="5268849"/>
              <a:ext cx="390525" cy="276225"/>
            </a:xfrm>
            <a:custGeom>
              <a:avLst/>
              <a:gdLst>
                <a:gd name="connsiteX0" fmla="*/ 370142 w 390525"/>
                <a:gd name="connsiteY0" fmla="*/ 260128 h 276225"/>
                <a:gd name="connsiteX1" fmla="*/ 22860 w 39052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276225">
                  <a:moveTo>
                    <a:pt x="370142" y="26012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99" name="Forme libre : forme 3698">
              <a:extLst>
                <a:ext uri="{FF2B5EF4-FFF2-40B4-BE49-F238E27FC236}">
                  <a16:creationId xmlns:a16="http://schemas.microsoft.com/office/drawing/2014/main" id="{0C85E89B-D508-482E-8ABF-F489EA60DB3B}"/>
                </a:ext>
              </a:extLst>
            </p:cNvPr>
            <p:cNvSpPr/>
            <p:nvPr/>
          </p:nvSpPr>
          <p:spPr>
            <a:xfrm>
              <a:off x="5663819" y="5268849"/>
              <a:ext cx="171450" cy="428625"/>
            </a:xfrm>
            <a:custGeom>
              <a:avLst/>
              <a:gdLst>
                <a:gd name="connsiteX0" fmla="*/ 22860 w 171450"/>
                <a:gd name="connsiteY0" fmla="*/ 405860 h 428625"/>
                <a:gd name="connsiteX1" fmla="*/ 156496 w 171450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28625">
                  <a:moveTo>
                    <a:pt x="22860" y="405860"/>
                  </a:moveTo>
                  <a:lnTo>
                    <a:pt x="15649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0" name="Forme libre : forme 3699">
              <a:extLst>
                <a:ext uri="{FF2B5EF4-FFF2-40B4-BE49-F238E27FC236}">
                  <a16:creationId xmlns:a16="http://schemas.microsoft.com/office/drawing/2014/main" id="{7E082C75-9435-4B8F-99DB-3D48013CAD3D}"/>
                </a:ext>
              </a:extLst>
            </p:cNvPr>
            <p:cNvSpPr/>
            <p:nvPr/>
          </p:nvSpPr>
          <p:spPr>
            <a:xfrm>
              <a:off x="5797455" y="5169503"/>
              <a:ext cx="266700" cy="142875"/>
            </a:xfrm>
            <a:custGeom>
              <a:avLst/>
              <a:gdLst>
                <a:gd name="connsiteX0" fmla="*/ 247555 w 266700"/>
                <a:gd name="connsiteY0" fmla="*/ 22860 h 142875"/>
                <a:gd name="connsiteX1" fmla="*/ 22860 w 266700"/>
                <a:gd name="connsiteY1" fmla="*/ 12220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42875">
                  <a:moveTo>
                    <a:pt x="247555" y="22860"/>
                  </a:moveTo>
                  <a:lnTo>
                    <a:pt x="22860" y="12220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1" name="Forme libre : forme 3700">
              <a:extLst>
                <a:ext uri="{FF2B5EF4-FFF2-40B4-BE49-F238E27FC236}">
                  <a16:creationId xmlns:a16="http://schemas.microsoft.com/office/drawing/2014/main" id="{09F1CFBF-3B92-452C-922D-2F88ABDB38CA}"/>
                </a:ext>
              </a:extLst>
            </p:cNvPr>
            <p:cNvSpPr/>
            <p:nvPr/>
          </p:nvSpPr>
          <p:spPr>
            <a:xfrm>
              <a:off x="5695632" y="5142547"/>
              <a:ext cx="142875" cy="171450"/>
            </a:xfrm>
            <a:custGeom>
              <a:avLst/>
              <a:gdLst>
                <a:gd name="connsiteX0" fmla="*/ 22860 w 142875"/>
                <a:gd name="connsiteY0" fmla="*/ 22860 h 171450"/>
                <a:gd name="connsiteX1" fmla="*/ 124682 w 142875"/>
                <a:gd name="connsiteY1" fmla="*/ 149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22860" y="22860"/>
                  </a:moveTo>
                  <a:lnTo>
                    <a:pt x="124682" y="149161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2" name="Forme libre : forme 3701">
              <a:extLst>
                <a:ext uri="{FF2B5EF4-FFF2-40B4-BE49-F238E27FC236}">
                  <a16:creationId xmlns:a16="http://schemas.microsoft.com/office/drawing/2014/main" id="{F2718960-D87E-4B3A-9C56-6ED9A138B5C5}"/>
                </a:ext>
              </a:extLst>
            </p:cNvPr>
            <p:cNvSpPr/>
            <p:nvPr/>
          </p:nvSpPr>
          <p:spPr>
            <a:xfrm>
              <a:off x="5695632" y="5142547"/>
              <a:ext cx="47625" cy="85725"/>
            </a:xfrm>
            <a:custGeom>
              <a:avLst/>
              <a:gdLst>
                <a:gd name="connsiteX0" fmla="*/ 22860 w 47625"/>
                <a:gd name="connsiteY0" fmla="*/ 22860 h 85725"/>
                <a:gd name="connsiteX1" fmla="*/ 31337 w 47625"/>
                <a:gd name="connsiteY1" fmla="*/ 681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85725">
                  <a:moveTo>
                    <a:pt x="22860" y="22860"/>
                  </a:moveTo>
                  <a:lnTo>
                    <a:pt x="31337" y="68199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3" name="Forme libre : forme 3702">
              <a:extLst>
                <a:ext uri="{FF2B5EF4-FFF2-40B4-BE49-F238E27FC236}">
                  <a16:creationId xmlns:a16="http://schemas.microsoft.com/office/drawing/2014/main" id="{1900DF25-A828-4AB2-9C03-E2AAD49D62E7}"/>
                </a:ext>
              </a:extLst>
            </p:cNvPr>
            <p:cNvSpPr/>
            <p:nvPr/>
          </p:nvSpPr>
          <p:spPr>
            <a:xfrm>
              <a:off x="5612384" y="5142547"/>
              <a:ext cx="123825" cy="142875"/>
            </a:xfrm>
            <a:custGeom>
              <a:avLst/>
              <a:gdLst>
                <a:gd name="connsiteX0" fmla="*/ 106109 w 123825"/>
                <a:gd name="connsiteY0" fmla="*/ 22860 h 142875"/>
                <a:gd name="connsiteX1" fmla="*/ 22860 w 123825"/>
                <a:gd name="connsiteY1" fmla="*/ 1223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106109" y="22860"/>
                  </a:moveTo>
                  <a:lnTo>
                    <a:pt x="22860" y="12230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4" name="Forme libre : forme 3703">
              <a:extLst>
                <a:ext uri="{FF2B5EF4-FFF2-40B4-BE49-F238E27FC236}">
                  <a16:creationId xmlns:a16="http://schemas.microsoft.com/office/drawing/2014/main" id="{48FE9526-82BC-4510-88E1-596B75C7E184}"/>
                </a:ext>
              </a:extLst>
            </p:cNvPr>
            <p:cNvSpPr/>
            <p:nvPr/>
          </p:nvSpPr>
          <p:spPr>
            <a:xfrm>
              <a:off x="5797455" y="5268849"/>
              <a:ext cx="285750" cy="209550"/>
            </a:xfrm>
            <a:custGeom>
              <a:avLst/>
              <a:gdLst>
                <a:gd name="connsiteX0" fmla="*/ 267081 w 285750"/>
                <a:gd name="connsiteY0" fmla="*/ 186690 h 209550"/>
                <a:gd name="connsiteX1" fmla="*/ 22860 w 2857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209550">
                  <a:moveTo>
                    <a:pt x="267081" y="1866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5" name="Forme libre : forme 3704">
              <a:extLst>
                <a:ext uri="{FF2B5EF4-FFF2-40B4-BE49-F238E27FC236}">
                  <a16:creationId xmlns:a16="http://schemas.microsoft.com/office/drawing/2014/main" id="{11259D59-5E90-4CE2-B945-37C9C573C6B4}"/>
                </a:ext>
              </a:extLst>
            </p:cNvPr>
            <p:cNvSpPr/>
            <p:nvPr/>
          </p:nvSpPr>
          <p:spPr>
            <a:xfrm>
              <a:off x="5337016" y="5529357"/>
              <a:ext cx="285750" cy="171450"/>
            </a:xfrm>
            <a:custGeom>
              <a:avLst/>
              <a:gdLst>
                <a:gd name="connsiteX0" fmla="*/ 22860 w 285750"/>
                <a:gd name="connsiteY0" fmla="*/ 148781 h 171450"/>
                <a:gd name="connsiteX1" fmla="*/ 264319 w 2857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71450">
                  <a:moveTo>
                    <a:pt x="22860" y="148781"/>
                  </a:moveTo>
                  <a:lnTo>
                    <a:pt x="26431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6" name="Forme libre : forme 3705">
              <a:extLst>
                <a:ext uri="{FF2B5EF4-FFF2-40B4-BE49-F238E27FC236}">
                  <a16:creationId xmlns:a16="http://schemas.microsoft.com/office/drawing/2014/main" id="{7DCB6777-A0F5-46D2-BB11-764781381364}"/>
                </a:ext>
              </a:extLst>
            </p:cNvPr>
            <p:cNvSpPr/>
            <p:nvPr/>
          </p:nvSpPr>
          <p:spPr>
            <a:xfrm>
              <a:off x="5337016" y="5268849"/>
              <a:ext cx="504825" cy="428625"/>
            </a:xfrm>
            <a:custGeom>
              <a:avLst/>
              <a:gdLst>
                <a:gd name="connsiteX0" fmla="*/ 22860 w 504825"/>
                <a:gd name="connsiteY0" fmla="*/ 409289 h 428625"/>
                <a:gd name="connsiteX1" fmla="*/ 483299 w 504825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428625">
                  <a:moveTo>
                    <a:pt x="22860" y="409289"/>
                  </a:moveTo>
                  <a:lnTo>
                    <a:pt x="48329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7" name="Forme libre : forme 3706">
              <a:extLst>
                <a:ext uri="{FF2B5EF4-FFF2-40B4-BE49-F238E27FC236}">
                  <a16:creationId xmlns:a16="http://schemas.microsoft.com/office/drawing/2014/main" id="{BC372666-5CAE-4659-A9C1-DC483C87BF44}"/>
                </a:ext>
              </a:extLst>
            </p:cNvPr>
            <p:cNvSpPr/>
            <p:nvPr/>
          </p:nvSpPr>
          <p:spPr>
            <a:xfrm>
              <a:off x="5797455" y="4914042"/>
              <a:ext cx="314325" cy="400050"/>
            </a:xfrm>
            <a:custGeom>
              <a:avLst/>
              <a:gdLst>
                <a:gd name="connsiteX0" fmla="*/ 296132 w 314325"/>
                <a:gd name="connsiteY0" fmla="*/ 22860 h 400050"/>
                <a:gd name="connsiteX1" fmla="*/ 22860 w 314325"/>
                <a:gd name="connsiteY1" fmla="*/ 37766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400050">
                  <a:moveTo>
                    <a:pt x="296132" y="22860"/>
                  </a:moveTo>
                  <a:lnTo>
                    <a:pt x="22860" y="37766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8" name="Forme libre : forme 3707">
              <a:extLst>
                <a:ext uri="{FF2B5EF4-FFF2-40B4-BE49-F238E27FC236}">
                  <a16:creationId xmlns:a16="http://schemas.microsoft.com/office/drawing/2014/main" id="{D63B562D-F219-40AA-A083-1582830F3C16}"/>
                </a:ext>
              </a:extLst>
            </p:cNvPr>
            <p:cNvSpPr/>
            <p:nvPr/>
          </p:nvSpPr>
          <p:spPr>
            <a:xfrm>
              <a:off x="5695632" y="5142547"/>
              <a:ext cx="47625" cy="85725"/>
            </a:xfrm>
            <a:custGeom>
              <a:avLst/>
              <a:gdLst>
                <a:gd name="connsiteX0" fmla="*/ 31337 w 47625"/>
                <a:gd name="connsiteY0" fmla="*/ 68199 h 85725"/>
                <a:gd name="connsiteX1" fmla="*/ 22860 w 476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85725">
                  <a:moveTo>
                    <a:pt x="31337" y="681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09" name="Forme libre : forme 3708">
              <a:extLst>
                <a:ext uri="{FF2B5EF4-FFF2-40B4-BE49-F238E27FC236}">
                  <a16:creationId xmlns:a16="http://schemas.microsoft.com/office/drawing/2014/main" id="{BF07FF9C-ACB3-4AC5-9AF5-3A773E4286F3}"/>
                </a:ext>
              </a:extLst>
            </p:cNvPr>
            <p:cNvSpPr/>
            <p:nvPr/>
          </p:nvSpPr>
          <p:spPr>
            <a:xfrm>
              <a:off x="5626481" y="5187886"/>
              <a:ext cx="114300" cy="152400"/>
            </a:xfrm>
            <a:custGeom>
              <a:avLst/>
              <a:gdLst>
                <a:gd name="connsiteX0" fmla="*/ 100489 w 114300"/>
                <a:gd name="connsiteY0" fmla="*/ 22860 h 152400"/>
                <a:gd name="connsiteX1" fmla="*/ 22860 w 114300"/>
                <a:gd name="connsiteY1" fmla="*/ 13601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52400">
                  <a:moveTo>
                    <a:pt x="100489" y="22860"/>
                  </a:moveTo>
                  <a:lnTo>
                    <a:pt x="22860" y="13601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0" name="Forme libre : forme 3709">
              <a:extLst>
                <a:ext uri="{FF2B5EF4-FFF2-40B4-BE49-F238E27FC236}">
                  <a16:creationId xmlns:a16="http://schemas.microsoft.com/office/drawing/2014/main" id="{EFA4A30E-9DB9-4B6D-A0D7-4283365801E2}"/>
                </a:ext>
              </a:extLst>
            </p:cNvPr>
            <p:cNvSpPr/>
            <p:nvPr/>
          </p:nvSpPr>
          <p:spPr>
            <a:xfrm>
              <a:off x="5604288" y="5176456"/>
              <a:ext cx="142875" cy="57150"/>
            </a:xfrm>
            <a:custGeom>
              <a:avLst/>
              <a:gdLst>
                <a:gd name="connsiteX0" fmla="*/ 122682 w 142875"/>
                <a:gd name="connsiteY0" fmla="*/ 34290 h 57150"/>
                <a:gd name="connsiteX1" fmla="*/ 22860 w 1428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57150">
                  <a:moveTo>
                    <a:pt x="122682" y="342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1" name="Forme libre : forme 3710">
              <a:extLst>
                <a:ext uri="{FF2B5EF4-FFF2-40B4-BE49-F238E27FC236}">
                  <a16:creationId xmlns:a16="http://schemas.microsoft.com/office/drawing/2014/main" id="{3E40062B-05FC-4B94-972C-AFBAD624D0B2}"/>
                </a:ext>
              </a:extLst>
            </p:cNvPr>
            <p:cNvSpPr/>
            <p:nvPr/>
          </p:nvSpPr>
          <p:spPr>
            <a:xfrm>
              <a:off x="5704110" y="5187886"/>
              <a:ext cx="295275" cy="219075"/>
            </a:xfrm>
            <a:custGeom>
              <a:avLst/>
              <a:gdLst>
                <a:gd name="connsiteX0" fmla="*/ 22860 w 295275"/>
                <a:gd name="connsiteY0" fmla="*/ 22860 h 219075"/>
                <a:gd name="connsiteX1" fmla="*/ 273558 w 295275"/>
                <a:gd name="connsiteY1" fmla="*/ 20507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19075">
                  <a:moveTo>
                    <a:pt x="22860" y="22860"/>
                  </a:moveTo>
                  <a:lnTo>
                    <a:pt x="273558" y="20507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2" name="Forme libre : forme 3711">
              <a:extLst>
                <a:ext uri="{FF2B5EF4-FFF2-40B4-BE49-F238E27FC236}">
                  <a16:creationId xmlns:a16="http://schemas.microsoft.com/office/drawing/2014/main" id="{02DCC962-132D-4DCB-8F12-AC53D6984798}"/>
                </a:ext>
              </a:extLst>
            </p:cNvPr>
            <p:cNvSpPr/>
            <p:nvPr/>
          </p:nvSpPr>
          <p:spPr>
            <a:xfrm>
              <a:off x="5704110" y="5187886"/>
              <a:ext cx="266700" cy="95250"/>
            </a:xfrm>
            <a:custGeom>
              <a:avLst/>
              <a:gdLst>
                <a:gd name="connsiteX0" fmla="*/ 22860 w 266700"/>
                <a:gd name="connsiteY0" fmla="*/ 22860 h 95250"/>
                <a:gd name="connsiteX1" fmla="*/ 245173 w 266700"/>
                <a:gd name="connsiteY1" fmla="*/ 7705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95250">
                  <a:moveTo>
                    <a:pt x="22860" y="22860"/>
                  </a:moveTo>
                  <a:lnTo>
                    <a:pt x="245173" y="770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3" name="Forme libre : forme 3712">
              <a:extLst>
                <a:ext uri="{FF2B5EF4-FFF2-40B4-BE49-F238E27FC236}">
                  <a16:creationId xmlns:a16="http://schemas.microsoft.com/office/drawing/2014/main" id="{0185685D-04E6-4BB8-818E-AADE5DD12A02}"/>
                </a:ext>
              </a:extLst>
            </p:cNvPr>
            <p:cNvSpPr/>
            <p:nvPr/>
          </p:nvSpPr>
          <p:spPr>
            <a:xfrm>
              <a:off x="5612384" y="5187886"/>
              <a:ext cx="133350" cy="95250"/>
            </a:xfrm>
            <a:custGeom>
              <a:avLst/>
              <a:gdLst>
                <a:gd name="connsiteX0" fmla="*/ 114586 w 133350"/>
                <a:gd name="connsiteY0" fmla="*/ 22860 h 95250"/>
                <a:gd name="connsiteX1" fmla="*/ 22860 w 133350"/>
                <a:gd name="connsiteY1" fmla="*/ 7696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95250">
                  <a:moveTo>
                    <a:pt x="114586" y="22860"/>
                  </a:moveTo>
                  <a:lnTo>
                    <a:pt x="22860" y="76962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4" name="Forme libre : forme 3713">
              <a:extLst>
                <a:ext uri="{FF2B5EF4-FFF2-40B4-BE49-F238E27FC236}">
                  <a16:creationId xmlns:a16="http://schemas.microsoft.com/office/drawing/2014/main" id="{860DC2A2-F81D-4F87-AE19-A80CF42FAF08}"/>
                </a:ext>
              </a:extLst>
            </p:cNvPr>
            <p:cNvSpPr/>
            <p:nvPr/>
          </p:nvSpPr>
          <p:spPr>
            <a:xfrm>
              <a:off x="5704110" y="5187886"/>
              <a:ext cx="133350" cy="123825"/>
            </a:xfrm>
            <a:custGeom>
              <a:avLst/>
              <a:gdLst>
                <a:gd name="connsiteX0" fmla="*/ 22860 w 133350"/>
                <a:gd name="connsiteY0" fmla="*/ 22860 h 123825"/>
                <a:gd name="connsiteX1" fmla="*/ 116205 w 133350"/>
                <a:gd name="connsiteY1" fmla="*/ 10382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23825">
                  <a:moveTo>
                    <a:pt x="22860" y="22860"/>
                  </a:moveTo>
                  <a:lnTo>
                    <a:pt x="116205" y="103822"/>
                  </a:lnTo>
                </a:path>
              </a:pathLst>
            </a:custGeom>
            <a:ln w="30480" cap="flat">
              <a:solidFill>
                <a:srgbClr val="E0FFFF">
                  <a:alpha val="4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5" name="Forme libre : forme 3714">
              <a:extLst>
                <a:ext uri="{FF2B5EF4-FFF2-40B4-BE49-F238E27FC236}">
                  <a16:creationId xmlns:a16="http://schemas.microsoft.com/office/drawing/2014/main" id="{2A9D8A44-DEDF-415A-8D87-E1D5B61DB8DC}"/>
                </a:ext>
              </a:extLst>
            </p:cNvPr>
            <p:cNvSpPr/>
            <p:nvPr/>
          </p:nvSpPr>
          <p:spPr>
            <a:xfrm>
              <a:off x="5276342" y="5268849"/>
              <a:ext cx="561975" cy="133350"/>
            </a:xfrm>
            <a:custGeom>
              <a:avLst/>
              <a:gdLst>
                <a:gd name="connsiteX0" fmla="*/ 22860 w 561975"/>
                <a:gd name="connsiteY0" fmla="*/ 115348 h 133350"/>
                <a:gd name="connsiteX1" fmla="*/ 543973 w 5619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33350">
                  <a:moveTo>
                    <a:pt x="22860" y="115348"/>
                  </a:moveTo>
                  <a:lnTo>
                    <a:pt x="54397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6" name="Forme libre : forme 3715">
              <a:extLst>
                <a:ext uri="{FF2B5EF4-FFF2-40B4-BE49-F238E27FC236}">
                  <a16:creationId xmlns:a16="http://schemas.microsoft.com/office/drawing/2014/main" id="{72A046AD-DF07-4BDF-AC42-BF00E762B653}"/>
                </a:ext>
              </a:extLst>
            </p:cNvPr>
            <p:cNvSpPr/>
            <p:nvPr/>
          </p:nvSpPr>
          <p:spPr>
            <a:xfrm>
              <a:off x="5775357" y="4916138"/>
              <a:ext cx="66675" cy="390525"/>
            </a:xfrm>
            <a:custGeom>
              <a:avLst/>
              <a:gdLst>
                <a:gd name="connsiteX0" fmla="*/ 22860 w 66675"/>
                <a:gd name="connsiteY0" fmla="*/ 22860 h 390525"/>
                <a:gd name="connsiteX1" fmla="*/ 44958 w 66675"/>
                <a:gd name="connsiteY1" fmla="*/ 37557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90525">
                  <a:moveTo>
                    <a:pt x="22860" y="22860"/>
                  </a:moveTo>
                  <a:lnTo>
                    <a:pt x="44958" y="375571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7" name="Forme libre : forme 3716">
              <a:extLst>
                <a:ext uri="{FF2B5EF4-FFF2-40B4-BE49-F238E27FC236}">
                  <a16:creationId xmlns:a16="http://schemas.microsoft.com/office/drawing/2014/main" id="{B0F04A7D-2E99-4734-9256-83DF70D5A704}"/>
                </a:ext>
              </a:extLst>
            </p:cNvPr>
            <p:cNvSpPr/>
            <p:nvPr/>
          </p:nvSpPr>
          <p:spPr>
            <a:xfrm>
              <a:off x="5704110" y="4916138"/>
              <a:ext cx="114300" cy="314325"/>
            </a:xfrm>
            <a:custGeom>
              <a:avLst/>
              <a:gdLst>
                <a:gd name="connsiteX0" fmla="*/ 94107 w 114300"/>
                <a:gd name="connsiteY0" fmla="*/ 22860 h 314325"/>
                <a:gd name="connsiteX1" fmla="*/ 22860 w 114300"/>
                <a:gd name="connsiteY1" fmla="*/ 29460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94107" y="22860"/>
                  </a:moveTo>
                  <a:lnTo>
                    <a:pt x="22860" y="29460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8" name="Forme libre : forme 3717">
              <a:extLst>
                <a:ext uri="{FF2B5EF4-FFF2-40B4-BE49-F238E27FC236}">
                  <a16:creationId xmlns:a16="http://schemas.microsoft.com/office/drawing/2014/main" id="{A9B000A9-F97F-44B3-9342-ACA598FC67EE}"/>
                </a:ext>
              </a:extLst>
            </p:cNvPr>
            <p:cNvSpPr/>
            <p:nvPr/>
          </p:nvSpPr>
          <p:spPr>
            <a:xfrm>
              <a:off x="5797455" y="5251418"/>
              <a:ext cx="514350" cy="57150"/>
            </a:xfrm>
            <a:custGeom>
              <a:avLst/>
              <a:gdLst>
                <a:gd name="connsiteX0" fmla="*/ 495300 w 514350"/>
                <a:gd name="connsiteY0" fmla="*/ 22860 h 57150"/>
                <a:gd name="connsiteX1" fmla="*/ 22860 w 514350"/>
                <a:gd name="connsiteY1" fmla="*/ 402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57150">
                  <a:moveTo>
                    <a:pt x="495300" y="22860"/>
                  </a:moveTo>
                  <a:lnTo>
                    <a:pt x="22860" y="4029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19" name="Forme libre : forme 3718">
              <a:extLst>
                <a:ext uri="{FF2B5EF4-FFF2-40B4-BE49-F238E27FC236}">
                  <a16:creationId xmlns:a16="http://schemas.microsoft.com/office/drawing/2014/main" id="{457287B3-4D48-49E1-8B85-091B90425D7B}"/>
                </a:ext>
              </a:extLst>
            </p:cNvPr>
            <p:cNvSpPr/>
            <p:nvPr/>
          </p:nvSpPr>
          <p:spPr>
            <a:xfrm>
              <a:off x="5444268" y="5234749"/>
              <a:ext cx="390525" cy="76200"/>
            </a:xfrm>
            <a:custGeom>
              <a:avLst/>
              <a:gdLst>
                <a:gd name="connsiteX0" fmla="*/ 22860 w 390525"/>
                <a:gd name="connsiteY0" fmla="*/ 22860 h 76200"/>
                <a:gd name="connsiteX1" fmla="*/ 376047 w 390525"/>
                <a:gd name="connsiteY1" fmla="*/ 5695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76200">
                  <a:moveTo>
                    <a:pt x="22860" y="22860"/>
                  </a:moveTo>
                  <a:lnTo>
                    <a:pt x="376047" y="5695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0" name="Forme libre : forme 3719">
              <a:extLst>
                <a:ext uri="{FF2B5EF4-FFF2-40B4-BE49-F238E27FC236}">
                  <a16:creationId xmlns:a16="http://schemas.microsoft.com/office/drawing/2014/main" id="{56CE8C50-D31D-4578-A6EF-44E6E0603081}"/>
                </a:ext>
              </a:extLst>
            </p:cNvPr>
            <p:cNvSpPr/>
            <p:nvPr/>
          </p:nvSpPr>
          <p:spPr>
            <a:xfrm>
              <a:off x="5444268" y="5234749"/>
              <a:ext cx="209550" cy="47625"/>
            </a:xfrm>
            <a:custGeom>
              <a:avLst/>
              <a:gdLst>
                <a:gd name="connsiteX0" fmla="*/ 22860 w 209550"/>
                <a:gd name="connsiteY0" fmla="*/ 22860 h 47625"/>
                <a:gd name="connsiteX1" fmla="*/ 190976 w 209550"/>
                <a:gd name="connsiteY1" fmla="*/ 30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47625">
                  <a:moveTo>
                    <a:pt x="22860" y="22860"/>
                  </a:moveTo>
                  <a:lnTo>
                    <a:pt x="190976" y="300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1" name="Forme libre : forme 3720">
              <a:extLst>
                <a:ext uri="{FF2B5EF4-FFF2-40B4-BE49-F238E27FC236}">
                  <a16:creationId xmlns:a16="http://schemas.microsoft.com/office/drawing/2014/main" id="{B4B1CE76-E59E-403A-9E1B-5D52EE1C234E}"/>
                </a:ext>
              </a:extLst>
            </p:cNvPr>
            <p:cNvSpPr/>
            <p:nvPr/>
          </p:nvSpPr>
          <p:spPr>
            <a:xfrm>
              <a:off x="5444268" y="5187886"/>
              <a:ext cx="304800" cy="85725"/>
            </a:xfrm>
            <a:custGeom>
              <a:avLst/>
              <a:gdLst>
                <a:gd name="connsiteX0" fmla="*/ 22860 w 304800"/>
                <a:gd name="connsiteY0" fmla="*/ 69723 h 85725"/>
                <a:gd name="connsiteX1" fmla="*/ 282702 w 3048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85725">
                  <a:moveTo>
                    <a:pt x="22860" y="69723"/>
                  </a:moveTo>
                  <a:lnTo>
                    <a:pt x="28270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2" name="Forme libre : forme 3721">
              <a:extLst>
                <a:ext uri="{FF2B5EF4-FFF2-40B4-BE49-F238E27FC236}">
                  <a16:creationId xmlns:a16="http://schemas.microsoft.com/office/drawing/2014/main" id="{52DA1ABF-396D-4998-8F84-3E497A3A2F87}"/>
                </a:ext>
              </a:extLst>
            </p:cNvPr>
            <p:cNvSpPr/>
            <p:nvPr/>
          </p:nvSpPr>
          <p:spPr>
            <a:xfrm>
              <a:off x="5757640" y="5037582"/>
              <a:ext cx="76200" cy="276225"/>
            </a:xfrm>
            <a:custGeom>
              <a:avLst/>
              <a:gdLst>
                <a:gd name="connsiteX0" fmla="*/ 22860 w 76200"/>
                <a:gd name="connsiteY0" fmla="*/ 22860 h 276225"/>
                <a:gd name="connsiteX1" fmla="*/ 62675 w 76200"/>
                <a:gd name="connsiteY1" fmla="*/ 25412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76225">
                  <a:moveTo>
                    <a:pt x="22860" y="22860"/>
                  </a:moveTo>
                  <a:lnTo>
                    <a:pt x="62675" y="254127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3" name="Forme libre : forme 3722">
              <a:extLst>
                <a:ext uri="{FF2B5EF4-FFF2-40B4-BE49-F238E27FC236}">
                  <a16:creationId xmlns:a16="http://schemas.microsoft.com/office/drawing/2014/main" id="{EA555F31-B7E8-49EB-A32F-DB52811D5076}"/>
                </a:ext>
              </a:extLst>
            </p:cNvPr>
            <p:cNvSpPr/>
            <p:nvPr/>
          </p:nvSpPr>
          <p:spPr>
            <a:xfrm>
              <a:off x="5704110" y="5037582"/>
              <a:ext cx="95250" cy="190500"/>
            </a:xfrm>
            <a:custGeom>
              <a:avLst/>
              <a:gdLst>
                <a:gd name="connsiteX0" fmla="*/ 76390 w 95250"/>
                <a:gd name="connsiteY0" fmla="*/ 22860 h 190500"/>
                <a:gd name="connsiteX1" fmla="*/ 22860 w 95250"/>
                <a:gd name="connsiteY1" fmla="*/ 17316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90500">
                  <a:moveTo>
                    <a:pt x="76390" y="22860"/>
                  </a:moveTo>
                  <a:lnTo>
                    <a:pt x="22860" y="17316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4" name="Forme libre : forme 3723">
              <a:extLst>
                <a:ext uri="{FF2B5EF4-FFF2-40B4-BE49-F238E27FC236}">
                  <a16:creationId xmlns:a16="http://schemas.microsoft.com/office/drawing/2014/main" id="{640D6735-219B-48A6-BD5D-C689A36948F8}"/>
                </a:ext>
              </a:extLst>
            </p:cNvPr>
            <p:cNvSpPr/>
            <p:nvPr/>
          </p:nvSpPr>
          <p:spPr>
            <a:xfrm>
              <a:off x="5292439" y="4926901"/>
              <a:ext cx="542925" cy="381000"/>
            </a:xfrm>
            <a:custGeom>
              <a:avLst/>
              <a:gdLst>
                <a:gd name="connsiteX0" fmla="*/ 22860 w 542925"/>
                <a:gd name="connsiteY0" fmla="*/ 22860 h 381000"/>
                <a:gd name="connsiteX1" fmla="*/ 527876 w 542925"/>
                <a:gd name="connsiteY1" fmla="*/ 36480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925" h="381000">
                  <a:moveTo>
                    <a:pt x="22860" y="22860"/>
                  </a:moveTo>
                  <a:lnTo>
                    <a:pt x="527876" y="36480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5" name="Forme libre : forme 3724">
              <a:extLst>
                <a:ext uri="{FF2B5EF4-FFF2-40B4-BE49-F238E27FC236}">
                  <a16:creationId xmlns:a16="http://schemas.microsoft.com/office/drawing/2014/main" id="{6C4385AE-F927-43C0-A5F3-A815464C7A4C}"/>
                </a:ext>
              </a:extLst>
            </p:cNvPr>
            <p:cNvSpPr/>
            <p:nvPr/>
          </p:nvSpPr>
          <p:spPr>
            <a:xfrm>
              <a:off x="5797455" y="4964334"/>
              <a:ext cx="361950" cy="342900"/>
            </a:xfrm>
            <a:custGeom>
              <a:avLst/>
              <a:gdLst>
                <a:gd name="connsiteX0" fmla="*/ 344995 w 361950"/>
                <a:gd name="connsiteY0" fmla="*/ 22860 h 342900"/>
                <a:gd name="connsiteX1" fmla="*/ 22860 w 361950"/>
                <a:gd name="connsiteY1" fmla="*/ 32737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342900">
                  <a:moveTo>
                    <a:pt x="344995" y="22860"/>
                  </a:moveTo>
                  <a:lnTo>
                    <a:pt x="22860" y="32737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6" name="Forme libre : forme 3725">
              <a:extLst>
                <a:ext uri="{FF2B5EF4-FFF2-40B4-BE49-F238E27FC236}">
                  <a16:creationId xmlns:a16="http://schemas.microsoft.com/office/drawing/2014/main" id="{22C2151F-D4F6-4F30-A7F9-3856D1A9FAE0}"/>
                </a:ext>
              </a:extLst>
            </p:cNvPr>
            <p:cNvSpPr/>
            <p:nvPr/>
          </p:nvSpPr>
          <p:spPr>
            <a:xfrm>
              <a:off x="5797455" y="5268849"/>
              <a:ext cx="381000" cy="590550"/>
            </a:xfrm>
            <a:custGeom>
              <a:avLst/>
              <a:gdLst>
                <a:gd name="connsiteX0" fmla="*/ 367189 w 381000"/>
                <a:gd name="connsiteY0" fmla="*/ 575120 h 590550"/>
                <a:gd name="connsiteX1" fmla="*/ 22860 w 381000"/>
                <a:gd name="connsiteY1" fmla="*/ 2286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590550">
                  <a:moveTo>
                    <a:pt x="367189" y="5751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7" name="Forme libre : forme 3726">
              <a:extLst>
                <a:ext uri="{FF2B5EF4-FFF2-40B4-BE49-F238E27FC236}">
                  <a16:creationId xmlns:a16="http://schemas.microsoft.com/office/drawing/2014/main" id="{68EDD15F-3B26-4C17-BA53-642A466463D5}"/>
                </a:ext>
              </a:extLst>
            </p:cNvPr>
            <p:cNvSpPr/>
            <p:nvPr/>
          </p:nvSpPr>
          <p:spPr>
            <a:xfrm>
              <a:off x="5493512" y="5268849"/>
              <a:ext cx="342900" cy="504825"/>
            </a:xfrm>
            <a:custGeom>
              <a:avLst/>
              <a:gdLst>
                <a:gd name="connsiteX0" fmla="*/ 22860 w 342900"/>
                <a:gd name="connsiteY0" fmla="*/ 485299 h 504825"/>
                <a:gd name="connsiteX1" fmla="*/ 326803 w 342900"/>
                <a:gd name="connsiteY1" fmla="*/ 2286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504825">
                  <a:moveTo>
                    <a:pt x="22860" y="485299"/>
                  </a:moveTo>
                  <a:lnTo>
                    <a:pt x="32680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8" name="Forme libre : forme 3727">
              <a:extLst>
                <a:ext uri="{FF2B5EF4-FFF2-40B4-BE49-F238E27FC236}">
                  <a16:creationId xmlns:a16="http://schemas.microsoft.com/office/drawing/2014/main" id="{98D064FF-9D76-4930-AFC1-AC610B0EF0E8}"/>
                </a:ext>
              </a:extLst>
            </p:cNvPr>
            <p:cNvSpPr/>
            <p:nvPr/>
          </p:nvSpPr>
          <p:spPr>
            <a:xfrm>
              <a:off x="5797455" y="5268849"/>
              <a:ext cx="609600" cy="161925"/>
            </a:xfrm>
            <a:custGeom>
              <a:avLst/>
              <a:gdLst>
                <a:gd name="connsiteX0" fmla="*/ 591121 w 609600"/>
                <a:gd name="connsiteY0" fmla="*/ 141827 h 161925"/>
                <a:gd name="connsiteX1" fmla="*/ 22860 w 6096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161925">
                  <a:moveTo>
                    <a:pt x="591121" y="14182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29" name="Forme libre : forme 3728">
              <a:extLst>
                <a:ext uri="{FF2B5EF4-FFF2-40B4-BE49-F238E27FC236}">
                  <a16:creationId xmlns:a16="http://schemas.microsoft.com/office/drawing/2014/main" id="{8439FBC8-A4E2-40F1-A8B3-EEFC2FB56B27}"/>
                </a:ext>
              </a:extLst>
            </p:cNvPr>
            <p:cNvSpPr/>
            <p:nvPr/>
          </p:nvSpPr>
          <p:spPr>
            <a:xfrm>
              <a:off x="5420455" y="5268849"/>
              <a:ext cx="419100" cy="561975"/>
            </a:xfrm>
            <a:custGeom>
              <a:avLst/>
              <a:gdLst>
                <a:gd name="connsiteX0" fmla="*/ 22860 w 419100"/>
                <a:gd name="connsiteY0" fmla="*/ 544544 h 561975"/>
                <a:gd name="connsiteX1" fmla="*/ 399860 w 419100"/>
                <a:gd name="connsiteY1" fmla="*/ 228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561975">
                  <a:moveTo>
                    <a:pt x="22860" y="544544"/>
                  </a:moveTo>
                  <a:lnTo>
                    <a:pt x="399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0" name="Forme libre : forme 3729">
              <a:extLst>
                <a:ext uri="{FF2B5EF4-FFF2-40B4-BE49-F238E27FC236}">
                  <a16:creationId xmlns:a16="http://schemas.microsoft.com/office/drawing/2014/main" id="{A09AC8EA-DEC8-4F3F-9DC2-669D22D22740}"/>
                </a:ext>
              </a:extLst>
            </p:cNvPr>
            <p:cNvSpPr/>
            <p:nvPr/>
          </p:nvSpPr>
          <p:spPr>
            <a:xfrm>
              <a:off x="5420455" y="5529357"/>
              <a:ext cx="200025" cy="304800"/>
            </a:xfrm>
            <a:custGeom>
              <a:avLst/>
              <a:gdLst>
                <a:gd name="connsiteX0" fmla="*/ 22860 w 200025"/>
                <a:gd name="connsiteY0" fmla="*/ 284035 h 304800"/>
                <a:gd name="connsiteX1" fmla="*/ 180880 w 200025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304800">
                  <a:moveTo>
                    <a:pt x="22860" y="284035"/>
                  </a:moveTo>
                  <a:lnTo>
                    <a:pt x="18088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1" name="Forme libre : forme 3730">
              <a:extLst>
                <a:ext uri="{FF2B5EF4-FFF2-40B4-BE49-F238E27FC236}">
                  <a16:creationId xmlns:a16="http://schemas.microsoft.com/office/drawing/2014/main" id="{24389FE9-6B4F-4953-9722-CA745A44A54C}"/>
                </a:ext>
              </a:extLst>
            </p:cNvPr>
            <p:cNvSpPr/>
            <p:nvPr/>
          </p:nvSpPr>
          <p:spPr>
            <a:xfrm>
              <a:off x="5895753" y="5388768"/>
              <a:ext cx="66675" cy="66675"/>
            </a:xfrm>
            <a:custGeom>
              <a:avLst/>
              <a:gdLst>
                <a:gd name="connsiteX0" fmla="*/ 52197 w 66675"/>
                <a:gd name="connsiteY0" fmla="*/ 49339 h 66675"/>
                <a:gd name="connsiteX1" fmla="*/ 22860 w 666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66675">
                  <a:moveTo>
                    <a:pt x="52197" y="493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2" name="Forme libre : forme 3731">
              <a:extLst>
                <a:ext uri="{FF2B5EF4-FFF2-40B4-BE49-F238E27FC236}">
                  <a16:creationId xmlns:a16="http://schemas.microsoft.com/office/drawing/2014/main" id="{A3CBD06F-B93F-4975-88C7-B7528DF2BD2B}"/>
                </a:ext>
              </a:extLst>
            </p:cNvPr>
            <p:cNvSpPr/>
            <p:nvPr/>
          </p:nvSpPr>
          <p:spPr>
            <a:xfrm>
              <a:off x="5797455" y="5268849"/>
              <a:ext cx="171450" cy="190500"/>
            </a:xfrm>
            <a:custGeom>
              <a:avLst/>
              <a:gdLst>
                <a:gd name="connsiteX0" fmla="*/ 150495 w 171450"/>
                <a:gd name="connsiteY0" fmla="*/ 169259 h 190500"/>
                <a:gd name="connsiteX1" fmla="*/ 22860 w 1714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90500">
                  <a:moveTo>
                    <a:pt x="150495" y="1692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3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3" name="Forme libre : forme 3732">
              <a:extLst>
                <a:ext uri="{FF2B5EF4-FFF2-40B4-BE49-F238E27FC236}">
                  <a16:creationId xmlns:a16="http://schemas.microsoft.com/office/drawing/2014/main" id="{18956410-1426-4BBD-9951-91F9737B9B79}"/>
                </a:ext>
              </a:extLst>
            </p:cNvPr>
            <p:cNvSpPr/>
            <p:nvPr/>
          </p:nvSpPr>
          <p:spPr>
            <a:xfrm>
              <a:off x="5925090" y="5370099"/>
              <a:ext cx="66675" cy="85725"/>
            </a:xfrm>
            <a:custGeom>
              <a:avLst/>
              <a:gdLst>
                <a:gd name="connsiteX0" fmla="*/ 22860 w 66675"/>
                <a:gd name="connsiteY0" fmla="*/ 68008 h 85725"/>
                <a:gd name="connsiteX1" fmla="*/ 52578 w 666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85725">
                  <a:moveTo>
                    <a:pt x="22860" y="68008"/>
                  </a:moveTo>
                  <a:lnTo>
                    <a:pt x="52578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4" name="Forme libre : forme 3733">
              <a:extLst>
                <a:ext uri="{FF2B5EF4-FFF2-40B4-BE49-F238E27FC236}">
                  <a16:creationId xmlns:a16="http://schemas.microsoft.com/office/drawing/2014/main" id="{1AB735F7-F196-4081-9E8B-E3D8BF6F3146}"/>
                </a:ext>
              </a:extLst>
            </p:cNvPr>
            <p:cNvSpPr/>
            <p:nvPr/>
          </p:nvSpPr>
          <p:spPr>
            <a:xfrm>
              <a:off x="5925090" y="5242083"/>
              <a:ext cx="38100" cy="209550"/>
            </a:xfrm>
            <a:custGeom>
              <a:avLst/>
              <a:gdLst>
                <a:gd name="connsiteX0" fmla="*/ 22860 w 38100"/>
                <a:gd name="connsiteY0" fmla="*/ 196024 h 209550"/>
                <a:gd name="connsiteX1" fmla="*/ 24193 w 3810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209550">
                  <a:moveTo>
                    <a:pt x="22860" y="196024"/>
                  </a:moveTo>
                  <a:lnTo>
                    <a:pt x="2419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5" name="Forme libre : forme 3734">
              <a:extLst>
                <a:ext uri="{FF2B5EF4-FFF2-40B4-BE49-F238E27FC236}">
                  <a16:creationId xmlns:a16="http://schemas.microsoft.com/office/drawing/2014/main" id="{7199370B-55FD-4289-A894-48AD6A347E71}"/>
                </a:ext>
              </a:extLst>
            </p:cNvPr>
            <p:cNvSpPr/>
            <p:nvPr/>
          </p:nvSpPr>
          <p:spPr>
            <a:xfrm>
              <a:off x="5704110" y="5187886"/>
              <a:ext cx="266700" cy="266700"/>
            </a:xfrm>
            <a:custGeom>
              <a:avLst/>
              <a:gdLst>
                <a:gd name="connsiteX0" fmla="*/ 243840 w 266700"/>
                <a:gd name="connsiteY0" fmla="*/ 250222 h 266700"/>
                <a:gd name="connsiteX1" fmla="*/ 22860 w 266700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266700">
                  <a:moveTo>
                    <a:pt x="243840" y="25022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6" name="Forme libre : forme 3735">
              <a:extLst>
                <a:ext uri="{FF2B5EF4-FFF2-40B4-BE49-F238E27FC236}">
                  <a16:creationId xmlns:a16="http://schemas.microsoft.com/office/drawing/2014/main" id="{726A4F54-62CC-44BD-B1A0-D26CAA742EF9}"/>
                </a:ext>
              </a:extLst>
            </p:cNvPr>
            <p:cNvSpPr/>
            <p:nvPr/>
          </p:nvSpPr>
          <p:spPr>
            <a:xfrm>
              <a:off x="5925090" y="5334857"/>
              <a:ext cx="95250" cy="123825"/>
            </a:xfrm>
            <a:custGeom>
              <a:avLst/>
              <a:gdLst>
                <a:gd name="connsiteX0" fmla="*/ 22860 w 95250"/>
                <a:gd name="connsiteY0" fmla="*/ 103251 h 123825"/>
                <a:gd name="connsiteX1" fmla="*/ 78295 w 952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23825">
                  <a:moveTo>
                    <a:pt x="22860" y="103251"/>
                  </a:moveTo>
                  <a:lnTo>
                    <a:pt x="7829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7" name="Forme libre : forme 3736">
              <a:extLst>
                <a:ext uri="{FF2B5EF4-FFF2-40B4-BE49-F238E27FC236}">
                  <a16:creationId xmlns:a16="http://schemas.microsoft.com/office/drawing/2014/main" id="{AF6A4870-871B-4B12-979B-4171AFD6D3FB}"/>
                </a:ext>
              </a:extLst>
            </p:cNvPr>
            <p:cNvSpPr/>
            <p:nvPr/>
          </p:nvSpPr>
          <p:spPr>
            <a:xfrm>
              <a:off x="5879084" y="5361146"/>
              <a:ext cx="85725" cy="95250"/>
            </a:xfrm>
            <a:custGeom>
              <a:avLst/>
              <a:gdLst>
                <a:gd name="connsiteX0" fmla="*/ 68866 w 85725"/>
                <a:gd name="connsiteY0" fmla="*/ 76962 h 95250"/>
                <a:gd name="connsiteX1" fmla="*/ 22860 w 857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68866" y="7696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8" name="Forme libre : forme 3737">
              <a:extLst>
                <a:ext uri="{FF2B5EF4-FFF2-40B4-BE49-F238E27FC236}">
                  <a16:creationId xmlns:a16="http://schemas.microsoft.com/office/drawing/2014/main" id="{C6494A92-E97F-4673-9ABD-94C199063455}"/>
                </a:ext>
              </a:extLst>
            </p:cNvPr>
            <p:cNvSpPr/>
            <p:nvPr/>
          </p:nvSpPr>
          <p:spPr>
            <a:xfrm>
              <a:off x="5797455" y="5090160"/>
              <a:ext cx="47625" cy="219075"/>
            </a:xfrm>
            <a:custGeom>
              <a:avLst/>
              <a:gdLst>
                <a:gd name="connsiteX0" fmla="*/ 29813 w 47625"/>
                <a:gd name="connsiteY0" fmla="*/ 22860 h 219075"/>
                <a:gd name="connsiteX1" fmla="*/ 22860 w 47625"/>
                <a:gd name="connsiteY1" fmla="*/ 201549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19075">
                  <a:moveTo>
                    <a:pt x="29813" y="22860"/>
                  </a:moveTo>
                  <a:lnTo>
                    <a:pt x="22860" y="201549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39" name="Forme libre : forme 3738">
              <a:extLst>
                <a:ext uri="{FF2B5EF4-FFF2-40B4-BE49-F238E27FC236}">
                  <a16:creationId xmlns:a16="http://schemas.microsoft.com/office/drawing/2014/main" id="{40016FB2-9A83-405A-A9FD-430C9A523152}"/>
                </a:ext>
              </a:extLst>
            </p:cNvPr>
            <p:cNvSpPr/>
            <p:nvPr/>
          </p:nvSpPr>
          <p:spPr>
            <a:xfrm>
              <a:off x="5763736" y="5090160"/>
              <a:ext cx="85725" cy="47625"/>
            </a:xfrm>
            <a:custGeom>
              <a:avLst/>
              <a:gdLst>
                <a:gd name="connsiteX0" fmla="*/ 63532 w 85725"/>
                <a:gd name="connsiteY0" fmla="*/ 22860 h 47625"/>
                <a:gd name="connsiteX1" fmla="*/ 22860 w 85725"/>
                <a:gd name="connsiteY1" fmla="*/ 3105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47625">
                  <a:moveTo>
                    <a:pt x="63532" y="22860"/>
                  </a:moveTo>
                  <a:lnTo>
                    <a:pt x="22860" y="3105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0" name="Forme libre : forme 3739">
              <a:extLst>
                <a:ext uri="{FF2B5EF4-FFF2-40B4-BE49-F238E27FC236}">
                  <a16:creationId xmlns:a16="http://schemas.microsoft.com/office/drawing/2014/main" id="{D8457663-D0C7-4007-9702-F48A9A60CCC2}"/>
                </a:ext>
              </a:extLst>
            </p:cNvPr>
            <p:cNvSpPr/>
            <p:nvPr/>
          </p:nvSpPr>
          <p:spPr>
            <a:xfrm>
              <a:off x="5612384" y="5090160"/>
              <a:ext cx="228600" cy="190500"/>
            </a:xfrm>
            <a:custGeom>
              <a:avLst/>
              <a:gdLst>
                <a:gd name="connsiteX0" fmla="*/ 214884 w 228600"/>
                <a:gd name="connsiteY0" fmla="*/ 22860 h 190500"/>
                <a:gd name="connsiteX1" fmla="*/ 22860 w 228600"/>
                <a:gd name="connsiteY1" fmla="*/ 17468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90500">
                  <a:moveTo>
                    <a:pt x="214884" y="22860"/>
                  </a:moveTo>
                  <a:lnTo>
                    <a:pt x="22860" y="17468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1" name="Forme libre : forme 3740">
              <a:extLst>
                <a:ext uri="{FF2B5EF4-FFF2-40B4-BE49-F238E27FC236}">
                  <a16:creationId xmlns:a16="http://schemas.microsoft.com/office/drawing/2014/main" id="{907E8552-D55E-4946-946A-6833D18865BA}"/>
                </a:ext>
              </a:extLst>
            </p:cNvPr>
            <p:cNvSpPr/>
            <p:nvPr/>
          </p:nvSpPr>
          <p:spPr>
            <a:xfrm>
              <a:off x="5804408" y="5090160"/>
              <a:ext cx="161925" cy="190500"/>
            </a:xfrm>
            <a:custGeom>
              <a:avLst/>
              <a:gdLst>
                <a:gd name="connsiteX0" fmla="*/ 22860 w 161925"/>
                <a:gd name="connsiteY0" fmla="*/ 22860 h 190500"/>
                <a:gd name="connsiteX1" fmla="*/ 144875 w 161925"/>
                <a:gd name="connsiteY1" fmla="*/ 17478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90500">
                  <a:moveTo>
                    <a:pt x="22860" y="22860"/>
                  </a:moveTo>
                  <a:lnTo>
                    <a:pt x="144875" y="17478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2" name="Forme libre : forme 3741">
              <a:extLst>
                <a:ext uri="{FF2B5EF4-FFF2-40B4-BE49-F238E27FC236}">
                  <a16:creationId xmlns:a16="http://schemas.microsoft.com/office/drawing/2014/main" id="{FEFA8D3E-1075-4FEE-8631-2938B5AFE6AD}"/>
                </a:ext>
              </a:extLst>
            </p:cNvPr>
            <p:cNvSpPr/>
            <p:nvPr/>
          </p:nvSpPr>
          <p:spPr>
            <a:xfrm>
              <a:off x="5704110" y="5090160"/>
              <a:ext cx="142875" cy="142875"/>
            </a:xfrm>
            <a:custGeom>
              <a:avLst/>
              <a:gdLst>
                <a:gd name="connsiteX0" fmla="*/ 123158 w 142875"/>
                <a:gd name="connsiteY0" fmla="*/ 22860 h 142875"/>
                <a:gd name="connsiteX1" fmla="*/ 22860 w 142875"/>
                <a:gd name="connsiteY1" fmla="*/ 12058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42875">
                  <a:moveTo>
                    <a:pt x="123158" y="22860"/>
                  </a:moveTo>
                  <a:lnTo>
                    <a:pt x="22860" y="12058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3" name="Forme libre : forme 3742">
              <a:extLst>
                <a:ext uri="{FF2B5EF4-FFF2-40B4-BE49-F238E27FC236}">
                  <a16:creationId xmlns:a16="http://schemas.microsoft.com/office/drawing/2014/main" id="{FA303B9F-F2FA-480B-8BAA-638D4FB8581D}"/>
                </a:ext>
              </a:extLst>
            </p:cNvPr>
            <p:cNvSpPr/>
            <p:nvPr/>
          </p:nvSpPr>
          <p:spPr>
            <a:xfrm>
              <a:off x="5783358" y="5090160"/>
              <a:ext cx="66675" cy="85725"/>
            </a:xfrm>
            <a:custGeom>
              <a:avLst/>
              <a:gdLst>
                <a:gd name="connsiteX0" fmla="*/ 43910 w 66675"/>
                <a:gd name="connsiteY0" fmla="*/ 22860 h 85725"/>
                <a:gd name="connsiteX1" fmla="*/ 22860 w 66675"/>
                <a:gd name="connsiteY1" fmla="*/ 68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85725">
                  <a:moveTo>
                    <a:pt x="43910" y="22860"/>
                  </a:moveTo>
                  <a:lnTo>
                    <a:pt x="22860" y="6886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4" name="Forme libre : forme 3743">
              <a:extLst>
                <a:ext uri="{FF2B5EF4-FFF2-40B4-BE49-F238E27FC236}">
                  <a16:creationId xmlns:a16="http://schemas.microsoft.com/office/drawing/2014/main" id="{13F74976-C921-4D41-9FBD-A304D423B9EE}"/>
                </a:ext>
              </a:extLst>
            </p:cNvPr>
            <p:cNvSpPr/>
            <p:nvPr/>
          </p:nvSpPr>
          <p:spPr>
            <a:xfrm>
              <a:off x="5804408" y="5090160"/>
              <a:ext cx="123825" cy="114300"/>
            </a:xfrm>
            <a:custGeom>
              <a:avLst/>
              <a:gdLst>
                <a:gd name="connsiteX0" fmla="*/ 22860 w 123825"/>
                <a:gd name="connsiteY0" fmla="*/ 22860 h 114300"/>
                <a:gd name="connsiteX1" fmla="*/ 108395 w 123825"/>
                <a:gd name="connsiteY1" fmla="*/ 9925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22860" y="22860"/>
                  </a:moveTo>
                  <a:lnTo>
                    <a:pt x="108395" y="992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5" name="Forme libre : forme 3744">
              <a:extLst>
                <a:ext uri="{FF2B5EF4-FFF2-40B4-BE49-F238E27FC236}">
                  <a16:creationId xmlns:a16="http://schemas.microsoft.com/office/drawing/2014/main" id="{6E5E7585-B1EC-4CCC-AC90-7384CE484FE3}"/>
                </a:ext>
              </a:extLst>
            </p:cNvPr>
            <p:cNvSpPr/>
            <p:nvPr/>
          </p:nvSpPr>
          <p:spPr>
            <a:xfrm>
              <a:off x="5804408" y="5090160"/>
              <a:ext cx="76200" cy="85725"/>
            </a:xfrm>
            <a:custGeom>
              <a:avLst/>
              <a:gdLst>
                <a:gd name="connsiteX0" fmla="*/ 22860 w 76200"/>
                <a:gd name="connsiteY0" fmla="*/ 22860 h 85725"/>
                <a:gd name="connsiteX1" fmla="*/ 57436 w 76200"/>
                <a:gd name="connsiteY1" fmla="*/ 7124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85725">
                  <a:moveTo>
                    <a:pt x="22860" y="22860"/>
                  </a:moveTo>
                  <a:lnTo>
                    <a:pt x="57436" y="7124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6" name="Forme libre : forme 3745">
              <a:extLst>
                <a:ext uri="{FF2B5EF4-FFF2-40B4-BE49-F238E27FC236}">
                  <a16:creationId xmlns:a16="http://schemas.microsoft.com/office/drawing/2014/main" id="{01E9C609-4542-468D-A517-6E9859CCD08E}"/>
                </a:ext>
              </a:extLst>
            </p:cNvPr>
            <p:cNvSpPr/>
            <p:nvPr/>
          </p:nvSpPr>
          <p:spPr>
            <a:xfrm>
              <a:off x="5797455" y="5113020"/>
              <a:ext cx="228600" cy="200025"/>
            </a:xfrm>
            <a:custGeom>
              <a:avLst/>
              <a:gdLst>
                <a:gd name="connsiteX0" fmla="*/ 209931 w 228600"/>
                <a:gd name="connsiteY0" fmla="*/ 22860 h 200025"/>
                <a:gd name="connsiteX1" fmla="*/ 22860 w 228600"/>
                <a:gd name="connsiteY1" fmla="*/ 17868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0025">
                  <a:moveTo>
                    <a:pt x="209931" y="22860"/>
                  </a:moveTo>
                  <a:lnTo>
                    <a:pt x="22860" y="178689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7" name="Forme libre : forme 3746">
              <a:extLst>
                <a:ext uri="{FF2B5EF4-FFF2-40B4-BE49-F238E27FC236}">
                  <a16:creationId xmlns:a16="http://schemas.microsoft.com/office/drawing/2014/main" id="{0CF56133-2320-44AB-8BAD-0FC0287E6D6E}"/>
                </a:ext>
              </a:extLst>
            </p:cNvPr>
            <p:cNvSpPr/>
            <p:nvPr/>
          </p:nvSpPr>
          <p:spPr>
            <a:xfrm>
              <a:off x="5673630" y="4919567"/>
              <a:ext cx="161925" cy="390525"/>
            </a:xfrm>
            <a:custGeom>
              <a:avLst/>
              <a:gdLst>
                <a:gd name="connsiteX0" fmla="*/ 22860 w 161925"/>
                <a:gd name="connsiteY0" fmla="*/ 22860 h 390525"/>
                <a:gd name="connsiteX1" fmla="*/ 146685 w 161925"/>
                <a:gd name="connsiteY1" fmla="*/ 372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90525">
                  <a:moveTo>
                    <a:pt x="22860" y="22860"/>
                  </a:moveTo>
                  <a:lnTo>
                    <a:pt x="146685" y="372142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8" name="Forme libre : forme 3747">
              <a:extLst>
                <a:ext uri="{FF2B5EF4-FFF2-40B4-BE49-F238E27FC236}">
                  <a16:creationId xmlns:a16="http://schemas.microsoft.com/office/drawing/2014/main" id="{63FF59A3-47EC-42FA-A4BE-6767B1F3502F}"/>
                </a:ext>
              </a:extLst>
            </p:cNvPr>
            <p:cNvSpPr/>
            <p:nvPr/>
          </p:nvSpPr>
          <p:spPr>
            <a:xfrm>
              <a:off x="5673630" y="4919567"/>
              <a:ext cx="76200" cy="304800"/>
            </a:xfrm>
            <a:custGeom>
              <a:avLst/>
              <a:gdLst>
                <a:gd name="connsiteX0" fmla="*/ 22860 w 76200"/>
                <a:gd name="connsiteY0" fmla="*/ 22860 h 304800"/>
                <a:gd name="connsiteX1" fmla="*/ 53340 w 76200"/>
                <a:gd name="connsiteY1" fmla="*/ 2911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304800">
                  <a:moveTo>
                    <a:pt x="22860" y="22860"/>
                  </a:moveTo>
                  <a:lnTo>
                    <a:pt x="53340" y="29117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49" name="Forme libre : forme 3748">
              <a:extLst>
                <a:ext uri="{FF2B5EF4-FFF2-40B4-BE49-F238E27FC236}">
                  <a16:creationId xmlns:a16="http://schemas.microsoft.com/office/drawing/2014/main" id="{ECC1C8E3-5B19-428B-869C-7817EFC4E266}"/>
                </a:ext>
              </a:extLst>
            </p:cNvPr>
            <p:cNvSpPr/>
            <p:nvPr/>
          </p:nvSpPr>
          <p:spPr>
            <a:xfrm>
              <a:off x="5290058" y="5136927"/>
              <a:ext cx="552450" cy="171450"/>
            </a:xfrm>
            <a:custGeom>
              <a:avLst/>
              <a:gdLst>
                <a:gd name="connsiteX0" fmla="*/ 22860 w 552450"/>
                <a:gd name="connsiteY0" fmla="*/ 22860 h 171450"/>
                <a:gd name="connsiteX1" fmla="*/ 530257 w 552450"/>
                <a:gd name="connsiteY1" fmla="*/ 15478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171450">
                  <a:moveTo>
                    <a:pt x="22860" y="22860"/>
                  </a:moveTo>
                  <a:lnTo>
                    <a:pt x="530257" y="15478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0" name="Forme libre : forme 3749">
              <a:extLst>
                <a:ext uri="{FF2B5EF4-FFF2-40B4-BE49-F238E27FC236}">
                  <a16:creationId xmlns:a16="http://schemas.microsoft.com/office/drawing/2014/main" id="{7D6EAE94-006B-4D5F-9877-5F8B76133716}"/>
                </a:ext>
              </a:extLst>
            </p:cNvPr>
            <p:cNvSpPr/>
            <p:nvPr/>
          </p:nvSpPr>
          <p:spPr>
            <a:xfrm>
              <a:off x="5797455" y="5268849"/>
              <a:ext cx="85725" cy="571500"/>
            </a:xfrm>
            <a:custGeom>
              <a:avLst/>
              <a:gdLst>
                <a:gd name="connsiteX0" fmla="*/ 70390 w 85725"/>
                <a:gd name="connsiteY0" fmla="*/ 555212 h 571500"/>
                <a:gd name="connsiteX1" fmla="*/ 22860 w 85725"/>
                <a:gd name="connsiteY1" fmla="*/ 2286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571500">
                  <a:moveTo>
                    <a:pt x="70390" y="5552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1" name="Forme libre : forme 3750">
              <a:extLst>
                <a:ext uri="{FF2B5EF4-FFF2-40B4-BE49-F238E27FC236}">
                  <a16:creationId xmlns:a16="http://schemas.microsoft.com/office/drawing/2014/main" id="{B4382DF4-03D8-4979-89FE-C2DBDA30DE63}"/>
                </a:ext>
              </a:extLst>
            </p:cNvPr>
            <p:cNvSpPr/>
            <p:nvPr/>
          </p:nvSpPr>
          <p:spPr>
            <a:xfrm>
              <a:off x="5198618" y="5268849"/>
              <a:ext cx="638175" cy="704850"/>
            </a:xfrm>
            <a:custGeom>
              <a:avLst/>
              <a:gdLst>
                <a:gd name="connsiteX0" fmla="*/ 22860 w 638175"/>
                <a:gd name="connsiteY0" fmla="*/ 687991 h 704850"/>
                <a:gd name="connsiteX1" fmla="*/ 621697 w 638175"/>
                <a:gd name="connsiteY1" fmla="*/ 2286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704850">
                  <a:moveTo>
                    <a:pt x="22860" y="687991"/>
                  </a:moveTo>
                  <a:lnTo>
                    <a:pt x="62169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2" name="Forme libre : forme 3751">
              <a:extLst>
                <a:ext uri="{FF2B5EF4-FFF2-40B4-BE49-F238E27FC236}">
                  <a16:creationId xmlns:a16="http://schemas.microsoft.com/office/drawing/2014/main" id="{72C0356D-424F-4C18-AB04-F2A8119D6D9B}"/>
                </a:ext>
              </a:extLst>
            </p:cNvPr>
            <p:cNvSpPr/>
            <p:nvPr/>
          </p:nvSpPr>
          <p:spPr>
            <a:xfrm>
              <a:off x="5797455" y="5004720"/>
              <a:ext cx="47625" cy="304800"/>
            </a:xfrm>
            <a:custGeom>
              <a:avLst/>
              <a:gdLst>
                <a:gd name="connsiteX0" fmla="*/ 31623 w 47625"/>
                <a:gd name="connsiteY0" fmla="*/ 22860 h 304800"/>
                <a:gd name="connsiteX1" fmla="*/ 22860 w 47625"/>
                <a:gd name="connsiteY1" fmla="*/ 28698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04800">
                  <a:moveTo>
                    <a:pt x="31623" y="22860"/>
                  </a:moveTo>
                  <a:lnTo>
                    <a:pt x="22860" y="28698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3" name="Forme libre : forme 3752">
              <a:extLst>
                <a:ext uri="{FF2B5EF4-FFF2-40B4-BE49-F238E27FC236}">
                  <a16:creationId xmlns:a16="http://schemas.microsoft.com/office/drawing/2014/main" id="{374F4C51-70E1-4B39-8D46-492A2594B863}"/>
                </a:ext>
              </a:extLst>
            </p:cNvPr>
            <p:cNvSpPr/>
            <p:nvPr/>
          </p:nvSpPr>
          <p:spPr>
            <a:xfrm>
              <a:off x="5797455" y="5268849"/>
              <a:ext cx="228600" cy="552450"/>
            </a:xfrm>
            <a:custGeom>
              <a:avLst/>
              <a:gdLst>
                <a:gd name="connsiteX0" fmla="*/ 206883 w 228600"/>
                <a:gd name="connsiteY0" fmla="*/ 535019 h 552450"/>
                <a:gd name="connsiteX1" fmla="*/ 22860 w 228600"/>
                <a:gd name="connsiteY1" fmla="*/ 2286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552450">
                  <a:moveTo>
                    <a:pt x="206883" y="53501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4" name="Forme libre : forme 3753">
              <a:extLst>
                <a:ext uri="{FF2B5EF4-FFF2-40B4-BE49-F238E27FC236}">
                  <a16:creationId xmlns:a16="http://schemas.microsoft.com/office/drawing/2014/main" id="{5AF952C6-8074-48B0-B9E8-D5D34D718131}"/>
                </a:ext>
              </a:extLst>
            </p:cNvPr>
            <p:cNvSpPr/>
            <p:nvPr/>
          </p:nvSpPr>
          <p:spPr>
            <a:xfrm>
              <a:off x="5878417" y="5687663"/>
              <a:ext cx="142875" cy="133350"/>
            </a:xfrm>
            <a:custGeom>
              <a:avLst/>
              <a:gdLst>
                <a:gd name="connsiteX0" fmla="*/ 125920 w 142875"/>
                <a:gd name="connsiteY0" fmla="*/ 116205 h 133350"/>
                <a:gd name="connsiteX1" fmla="*/ 22860 w 1428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33350">
                  <a:moveTo>
                    <a:pt x="125920" y="11620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5" name="Forme libre : forme 3754">
              <a:extLst>
                <a:ext uri="{FF2B5EF4-FFF2-40B4-BE49-F238E27FC236}">
                  <a16:creationId xmlns:a16="http://schemas.microsoft.com/office/drawing/2014/main" id="{E6213F4A-E45B-429B-AA47-BF3BFFA5A962}"/>
                </a:ext>
              </a:extLst>
            </p:cNvPr>
            <p:cNvSpPr/>
            <p:nvPr/>
          </p:nvSpPr>
          <p:spPr>
            <a:xfrm>
              <a:off x="4355179" y="6111525"/>
              <a:ext cx="238125" cy="47625"/>
            </a:xfrm>
            <a:custGeom>
              <a:avLst/>
              <a:gdLst>
                <a:gd name="connsiteX0" fmla="*/ 22860 w 238125"/>
                <a:gd name="connsiteY0" fmla="*/ 33909 h 47625"/>
                <a:gd name="connsiteX1" fmla="*/ 218123 w 2381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47625">
                  <a:moveTo>
                    <a:pt x="22860" y="33909"/>
                  </a:moveTo>
                  <a:lnTo>
                    <a:pt x="21812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6" name="Forme libre : forme 3755">
              <a:extLst>
                <a:ext uri="{FF2B5EF4-FFF2-40B4-BE49-F238E27FC236}">
                  <a16:creationId xmlns:a16="http://schemas.microsoft.com/office/drawing/2014/main" id="{8FB5FB26-6B85-45F1-857D-44DB93D4D626}"/>
                </a:ext>
              </a:extLst>
            </p:cNvPr>
            <p:cNvSpPr/>
            <p:nvPr/>
          </p:nvSpPr>
          <p:spPr>
            <a:xfrm>
              <a:off x="5797455" y="5268849"/>
              <a:ext cx="57150" cy="285750"/>
            </a:xfrm>
            <a:custGeom>
              <a:avLst/>
              <a:gdLst>
                <a:gd name="connsiteX0" fmla="*/ 42291 w 57150"/>
                <a:gd name="connsiteY0" fmla="*/ 266890 h 285750"/>
                <a:gd name="connsiteX1" fmla="*/ 22860 w 57150"/>
                <a:gd name="connsiteY1" fmla="*/ 2286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85750">
                  <a:moveTo>
                    <a:pt x="42291" y="2668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7" name="Forme libre : forme 3756">
              <a:extLst>
                <a:ext uri="{FF2B5EF4-FFF2-40B4-BE49-F238E27FC236}">
                  <a16:creationId xmlns:a16="http://schemas.microsoft.com/office/drawing/2014/main" id="{362D7082-BF61-446E-A9E8-814ED544FBA3}"/>
                </a:ext>
              </a:extLst>
            </p:cNvPr>
            <p:cNvSpPr/>
            <p:nvPr/>
          </p:nvSpPr>
          <p:spPr>
            <a:xfrm>
              <a:off x="5496274" y="5213889"/>
              <a:ext cx="152400" cy="66675"/>
            </a:xfrm>
            <a:custGeom>
              <a:avLst/>
              <a:gdLst>
                <a:gd name="connsiteX0" fmla="*/ 138970 w 152400"/>
                <a:gd name="connsiteY0" fmla="*/ 50959 h 66675"/>
                <a:gd name="connsiteX1" fmla="*/ 22860 w 1524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66675">
                  <a:moveTo>
                    <a:pt x="138970" y="509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8" name="Forme libre : forme 3757">
              <a:extLst>
                <a:ext uri="{FF2B5EF4-FFF2-40B4-BE49-F238E27FC236}">
                  <a16:creationId xmlns:a16="http://schemas.microsoft.com/office/drawing/2014/main" id="{1D59D851-C872-4089-A539-067A53C3D147}"/>
                </a:ext>
              </a:extLst>
            </p:cNvPr>
            <p:cNvSpPr/>
            <p:nvPr/>
          </p:nvSpPr>
          <p:spPr>
            <a:xfrm>
              <a:off x="5612384" y="5241988"/>
              <a:ext cx="57150" cy="104775"/>
            </a:xfrm>
            <a:custGeom>
              <a:avLst/>
              <a:gdLst>
                <a:gd name="connsiteX0" fmla="*/ 22860 w 57150"/>
                <a:gd name="connsiteY0" fmla="*/ 22860 h 104775"/>
                <a:gd name="connsiteX1" fmla="*/ 36957 w 57150"/>
                <a:gd name="connsiteY1" fmla="*/ 8191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22860" y="22860"/>
                  </a:moveTo>
                  <a:lnTo>
                    <a:pt x="36957" y="8191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59" name="Forme libre : forme 3758">
              <a:extLst>
                <a:ext uri="{FF2B5EF4-FFF2-40B4-BE49-F238E27FC236}">
                  <a16:creationId xmlns:a16="http://schemas.microsoft.com/office/drawing/2014/main" id="{33D2A966-FFE3-40D5-83C5-7EEB3F8EADE1}"/>
                </a:ext>
              </a:extLst>
            </p:cNvPr>
            <p:cNvSpPr/>
            <p:nvPr/>
          </p:nvSpPr>
          <p:spPr>
            <a:xfrm>
              <a:off x="5578475" y="5241988"/>
              <a:ext cx="76200" cy="323850"/>
            </a:xfrm>
            <a:custGeom>
              <a:avLst/>
              <a:gdLst>
                <a:gd name="connsiteX0" fmla="*/ 56769 w 76200"/>
                <a:gd name="connsiteY0" fmla="*/ 22860 h 323850"/>
                <a:gd name="connsiteX1" fmla="*/ 22860 w 76200"/>
                <a:gd name="connsiteY1" fmla="*/ 310229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323850">
                  <a:moveTo>
                    <a:pt x="56769" y="22860"/>
                  </a:moveTo>
                  <a:lnTo>
                    <a:pt x="22860" y="31022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0" name="Forme libre : forme 3759">
              <a:extLst>
                <a:ext uri="{FF2B5EF4-FFF2-40B4-BE49-F238E27FC236}">
                  <a16:creationId xmlns:a16="http://schemas.microsoft.com/office/drawing/2014/main" id="{1EF19894-C546-4FBF-A2E2-FF289B6BF542}"/>
                </a:ext>
              </a:extLst>
            </p:cNvPr>
            <p:cNvSpPr/>
            <p:nvPr/>
          </p:nvSpPr>
          <p:spPr>
            <a:xfrm>
              <a:off x="5539613" y="5241988"/>
              <a:ext cx="114300" cy="133350"/>
            </a:xfrm>
            <a:custGeom>
              <a:avLst/>
              <a:gdLst>
                <a:gd name="connsiteX0" fmla="*/ 95631 w 114300"/>
                <a:gd name="connsiteY0" fmla="*/ 22860 h 133350"/>
                <a:gd name="connsiteX1" fmla="*/ 22860 w 114300"/>
                <a:gd name="connsiteY1" fmla="*/ 11830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95631" y="22860"/>
                  </a:moveTo>
                  <a:lnTo>
                    <a:pt x="22860" y="11830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1" name="Forme libre : forme 3760">
              <a:extLst>
                <a:ext uri="{FF2B5EF4-FFF2-40B4-BE49-F238E27FC236}">
                  <a16:creationId xmlns:a16="http://schemas.microsoft.com/office/drawing/2014/main" id="{1BA98A6F-9722-40B4-A5D6-C47ECE1774DE}"/>
                </a:ext>
              </a:extLst>
            </p:cNvPr>
            <p:cNvSpPr/>
            <p:nvPr/>
          </p:nvSpPr>
          <p:spPr>
            <a:xfrm>
              <a:off x="5612384" y="5241988"/>
              <a:ext cx="171450" cy="190500"/>
            </a:xfrm>
            <a:custGeom>
              <a:avLst/>
              <a:gdLst>
                <a:gd name="connsiteX0" fmla="*/ 22860 w 171450"/>
                <a:gd name="connsiteY0" fmla="*/ 22860 h 190500"/>
                <a:gd name="connsiteX1" fmla="*/ 156401 w 171450"/>
                <a:gd name="connsiteY1" fmla="*/ 16821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90500">
                  <a:moveTo>
                    <a:pt x="22860" y="22860"/>
                  </a:moveTo>
                  <a:lnTo>
                    <a:pt x="156401" y="16821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2" name="Forme libre : forme 3761">
              <a:extLst>
                <a:ext uri="{FF2B5EF4-FFF2-40B4-BE49-F238E27FC236}">
                  <a16:creationId xmlns:a16="http://schemas.microsoft.com/office/drawing/2014/main" id="{E933FF63-C214-44F6-B5E9-703BC0240882}"/>
                </a:ext>
              </a:extLst>
            </p:cNvPr>
            <p:cNvSpPr/>
            <p:nvPr/>
          </p:nvSpPr>
          <p:spPr>
            <a:xfrm>
              <a:off x="5604288" y="5176456"/>
              <a:ext cx="47625" cy="104775"/>
            </a:xfrm>
            <a:custGeom>
              <a:avLst/>
              <a:gdLst>
                <a:gd name="connsiteX0" fmla="*/ 30956 w 47625"/>
                <a:gd name="connsiteY0" fmla="*/ 88392 h 104775"/>
                <a:gd name="connsiteX1" fmla="*/ 22860 w 476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04775">
                  <a:moveTo>
                    <a:pt x="30956" y="8839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3" name="Forme libre : forme 3762">
              <a:extLst>
                <a:ext uri="{FF2B5EF4-FFF2-40B4-BE49-F238E27FC236}">
                  <a16:creationId xmlns:a16="http://schemas.microsoft.com/office/drawing/2014/main" id="{5816567D-64B2-4084-A71C-DD0EA6CA014A}"/>
                </a:ext>
              </a:extLst>
            </p:cNvPr>
            <p:cNvSpPr/>
            <p:nvPr/>
          </p:nvSpPr>
          <p:spPr>
            <a:xfrm>
              <a:off x="5612384" y="5187886"/>
              <a:ext cx="133350" cy="95250"/>
            </a:xfrm>
            <a:custGeom>
              <a:avLst/>
              <a:gdLst>
                <a:gd name="connsiteX0" fmla="*/ 22860 w 133350"/>
                <a:gd name="connsiteY0" fmla="*/ 76962 h 95250"/>
                <a:gd name="connsiteX1" fmla="*/ 114586 w 1333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95250">
                  <a:moveTo>
                    <a:pt x="22860" y="76962"/>
                  </a:moveTo>
                  <a:lnTo>
                    <a:pt x="114586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4" name="Forme libre : forme 3763">
              <a:extLst>
                <a:ext uri="{FF2B5EF4-FFF2-40B4-BE49-F238E27FC236}">
                  <a16:creationId xmlns:a16="http://schemas.microsoft.com/office/drawing/2014/main" id="{32944BC8-9897-4A08-A00E-B95AE8565014}"/>
                </a:ext>
              </a:extLst>
            </p:cNvPr>
            <p:cNvSpPr/>
            <p:nvPr/>
          </p:nvSpPr>
          <p:spPr>
            <a:xfrm>
              <a:off x="5612384" y="5241988"/>
              <a:ext cx="228600" cy="66675"/>
            </a:xfrm>
            <a:custGeom>
              <a:avLst/>
              <a:gdLst>
                <a:gd name="connsiteX0" fmla="*/ 22860 w 228600"/>
                <a:gd name="connsiteY0" fmla="*/ 22860 h 66675"/>
                <a:gd name="connsiteX1" fmla="*/ 207931 w 228600"/>
                <a:gd name="connsiteY1" fmla="*/ 4972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66675">
                  <a:moveTo>
                    <a:pt x="22860" y="22860"/>
                  </a:moveTo>
                  <a:lnTo>
                    <a:pt x="207931" y="49720"/>
                  </a:lnTo>
                </a:path>
              </a:pathLst>
            </a:custGeom>
            <a:ln w="30480" cap="flat">
              <a:solidFill>
                <a:srgbClr val="E0FFFF">
                  <a:alpha val="6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5" name="Forme libre : forme 3764">
              <a:extLst>
                <a:ext uri="{FF2B5EF4-FFF2-40B4-BE49-F238E27FC236}">
                  <a16:creationId xmlns:a16="http://schemas.microsoft.com/office/drawing/2014/main" id="{FEE8D093-39BB-4CF3-8786-A6CACCE71638}"/>
                </a:ext>
              </a:extLst>
            </p:cNvPr>
            <p:cNvSpPr/>
            <p:nvPr/>
          </p:nvSpPr>
          <p:spPr>
            <a:xfrm>
              <a:off x="5612384" y="5241988"/>
              <a:ext cx="352425" cy="38100"/>
            </a:xfrm>
            <a:custGeom>
              <a:avLst/>
              <a:gdLst>
                <a:gd name="connsiteX0" fmla="*/ 22860 w 352425"/>
                <a:gd name="connsiteY0" fmla="*/ 22860 h 38100"/>
                <a:gd name="connsiteX1" fmla="*/ 336899 w 352425"/>
                <a:gd name="connsiteY1" fmla="*/ 2295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38100">
                  <a:moveTo>
                    <a:pt x="22860" y="22860"/>
                  </a:moveTo>
                  <a:lnTo>
                    <a:pt x="336899" y="2295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6" name="Forme libre : forme 3765">
              <a:extLst>
                <a:ext uri="{FF2B5EF4-FFF2-40B4-BE49-F238E27FC236}">
                  <a16:creationId xmlns:a16="http://schemas.microsoft.com/office/drawing/2014/main" id="{69CE854B-2FE1-4089-B6B2-7FF909E6DBF4}"/>
                </a:ext>
              </a:extLst>
            </p:cNvPr>
            <p:cNvSpPr/>
            <p:nvPr/>
          </p:nvSpPr>
          <p:spPr>
            <a:xfrm>
              <a:off x="5612384" y="5241988"/>
              <a:ext cx="381000" cy="171450"/>
            </a:xfrm>
            <a:custGeom>
              <a:avLst/>
              <a:gdLst>
                <a:gd name="connsiteX0" fmla="*/ 22860 w 381000"/>
                <a:gd name="connsiteY0" fmla="*/ 22860 h 171450"/>
                <a:gd name="connsiteX1" fmla="*/ 365284 w 381000"/>
                <a:gd name="connsiteY1" fmla="*/ 1509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71450">
                  <a:moveTo>
                    <a:pt x="22860" y="22860"/>
                  </a:moveTo>
                  <a:lnTo>
                    <a:pt x="365284" y="15097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7" name="Forme libre : forme 3766">
              <a:extLst>
                <a:ext uri="{FF2B5EF4-FFF2-40B4-BE49-F238E27FC236}">
                  <a16:creationId xmlns:a16="http://schemas.microsoft.com/office/drawing/2014/main" id="{224464F7-C79E-42CD-A377-FBE5EB8B5C1E}"/>
                </a:ext>
              </a:extLst>
            </p:cNvPr>
            <p:cNvSpPr/>
            <p:nvPr/>
          </p:nvSpPr>
          <p:spPr>
            <a:xfrm>
              <a:off x="5604288" y="5176456"/>
              <a:ext cx="238125" cy="133350"/>
            </a:xfrm>
            <a:custGeom>
              <a:avLst/>
              <a:gdLst>
                <a:gd name="connsiteX0" fmla="*/ 22860 w 238125"/>
                <a:gd name="connsiteY0" fmla="*/ 22860 h 133350"/>
                <a:gd name="connsiteX1" fmla="*/ 216027 w 238125"/>
                <a:gd name="connsiteY1" fmla="*/ 11525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33350">
                  <a:moveTo>
                    <a:pt x="22860" y="22860"/>
                  </a:moveTo>
                  <a:lnTo>
                    <a:pt x="216027" y="115252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8" name="Forme libre : forme 3767">
              <a:extLst>
                <a:ext uri="{FF2B5EF4-FFF2-40B4-BE49-F238E27FC236}">
                  <a16:creationId xmlns:a16="http://schemas.microsoft.com/office/drawing/2014/main" id="{91047E2A-460E-4EA9-9E1B-94B3377B9721}"/>
                </a:ext>
              </a:extLst>
            </p:cNvPr>
            <p:cNvSpPr/>
            <p:nvPr/>
          </p:nvSpPr>
          <p:spPr>
            <a:xfrm>
              <a:off x="5604288" y="5176456"/>
              <a:ext cx="47625" cy="104775"/>
            </a:xfrm>
            <a:custGeom>
              <a:avLst/>
              <a:gdLst>
                <a:gd name="connsiteX0" fmla="*/ 22860 w 47625"/>
                <a:gd name="connsiteY0" fmla="*/ 22860 h 104775"/>
                <a:gd name="connsiteX1" fmla="*/ 30956 w 47625"/>
                <a:gd name="connsiteY1" fmla="*/ 8839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04775">
                  <a:moveTo>
                    <a:pt x="22860" y="22860"/>
                  </a:moveTo>
                  <a:lnTo>
                    <a:pt x="30956" y="8839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69" name="Forme libre : forme 3768">
              <a:extLst>
                <a:ext uri="{FF2B5EF4-FFF2-40B4-BE49-F238E27FC236}">
                  <a16:creationId xmlns:a16="http://schemas.microsoft.com/office/drawing/2014/main" id="{84B4AED2-DA73-4EAC-A0BA-B70A893A1683}"/>
                </a:ext>
              </a:extLst>
            </p:cNvPr>
            <p:cNvSpPr/>
            <p:nvPr/>
          </p:nvSpPr>
          <p:spPr>
            <a:xfrm>
              <a:off x="5604288" y="5176456"/>
              <a:ext cx="142875" cy="57150"/>
            </a:xfrm>
            <a:custGeom>
              <a:avLst/>
              <a:gdLst>
                <a:gd name="connsiteX0" fmla="*/ 22860 w 142875"/>
                <a:gd name="connsiteY0" fmla="*/ 22860 h 57150"/>
                <a:gd name="connsiteX1" fmla="*/ 122682 w 142875"/>
                <a:gd name="connsiteY1" fmla="*/ 3429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57150">
                  <a:moveTo>
                    <a:pt x="22860" y="22860"/>
                  </a:moveTo>
                  <a:lnTo>
                    <a:pt x="122682" y="3429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0" name="Forme libre : forme 3769">
              <a:extLst>
                <a:ext uri="{FF2B5EF4-FFF2-40B4-BE49-F238E27FC236}">
                  <a16:creationId xmlns:a16="http://schemas.microsoft.com/office/drawing/2014/main" id="{45A5AD50-D59F-4F6F-90A1-8F95D61C59D8}"/>
                </a:ext>
              </a:extLst>
            </p:cNvPr>
            <p:cNvSpPr/>
            <p:nvPr/>
          </p:nvSpPr>
          <p:spPr>
            <a:xfrm>
              <a:off x="5797455" y="5268849"/>
              <a:ext cx="142875" cy="257175"/>
            </a:xfrm>
            <a:custGeom>
              <a:avLst/>
              <a:gdLst>
                <a:gd name="connsiteX0" fmla="*/ 125825 w 142875"/>
                <a:gd name="connsiteY0" fmla="*/ 243554 h 257175"/>
                <a:gd name="connsiteX1" fmla="*/ 22860 w 14287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57175">
                  <a:moveTo>
                    <a:pt x="125825" y="24355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1" name="Forme libre : forme 3770">
              <a:extLst>
                <a:ext uri="{FF2B5EF4-FFF2-40B4-BE49-F238E27FC236}">
                  <a16:creationId xmlns:a16="http://schemas.microsoft.com/office/drawing/2014/main" id="{94D696E2-55B7-4D87-BC24-4615BE7CF3EF}"/>
                </a:ext>
              </a:extLst>
            </p:cNvPr>
            <p:cNvSpPr/>
            <p:nvPr/>
          </p:nvSpPr>
          <p:spPr>
            <a:xfrm>
              <a:off x="5612384" y="5241988"/>
              <a:ext cx="66675" cy="161925"/>
            </a:xfrm>
            <a:custGeom>
              <a:avLst/>
              <a:gdLst>
                <a:gd name="connsiteX0" fmla="*/ 50863 w 66675"/>
                <a:gd name="connsiteY0" fmla="*/ 140779 h 161925"/>
                <a:gd name="connsiteX1" fmla="*/ 22860 w 6667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61925">
                  <a:moveTo>
                    <a:pt x="50863" y="14077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2" name="Forme libre : forme 3771">
              <a:extLst>
                <a:ext uri="{FF2B5EF4-FFF2-40B4-BE49-F238E27FC236}">
                  <a16:creationId xmlns:a16="http://schemas.microsoft.com/office/drawing/2014/main" id="{049C68DA-5340-491C-A08E-93A38D67DA8B}"/>
                </a:ext>
              </a:extLst>
            </p:cNvPr>
            <p:cNvSpPr/>
            <p:nvPr/>
          </p:nvSpPr>
          <p:spPr>
            <a:xfrm>
              <a:off x="5640387" y="5268849"/>
              <a:ext cx="200025" cy="133350"/>
            </a:xfrm>
            <a:custGeom>
              <a:avLst/>
              <a:gdLst>
                <a:gd name="connsiteX0" fmla="*/ 22860 w 200025"/>
                <a:gd name="connsiteY0" fmla="*/ 113919 h 133350"/>
                <a:gd name="connsiteX1" fmla="*/ 179927 w 2000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33350">
                  <a:moveTo>
                    <a:pt x="22860" y="113919"/>
                  </a:moveTo>
                  <a:lnTo>
                    <a:pt x="179927" y="22860"/>
                  </a:lnTo>
                </a:path>
              </a:pathLst>
            </a:custGeom>
            <a:ln w="30480" cap="flat">
              <a:solidFill>
                <a:srgbClr val="E0FFFF">
                  <a:alpha val="3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3" name="Forme libre : forme 3772">
              <a:extLst>
                <a:ext uri="{FF2B5EF4-FFF2-40B4-BE49-F238E27FC236}">
                  <a16:creationId xmlns:a16="http://schemas.microsoft.com/office/drawing/2014/main" id="{D145A766-958D-4076-9362-A977702B2CCB}"/>
                </a:ext>
              </a:extLst>
            </p:cNvPr>
            <p:cNvSpPr/>
            <p:nvPr/>
          </p:nvSpPr>
          <p:spPr>
            <a:xfrm>
              <a:off x="5626481" y="5301043"/>
              <a:ext cx="57150" cy="95250"/>
            </a:xfrm>
            <a:custGeom>
              <a:avLst/>
              <a:gdLst>
                <a:gd name="connsiteX0" fmla="*/ 36766 w 57150"/>
                <a:gd name="connsiteY0" fmla="*/ 81724 h 95250"/>
                <a:gd name="connsiteX1" fmla="*/ 22860 w 571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0">
                  <a:moveTo>
                    <a:pt x="36766" y="8172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4" name="Forme libre : forme 3773">
              <a:extLst>
                <a:ext uri="{FF2B5EF4-FFF2-40B4-BE49-F238E27FC236}">
                  <a16:creationId xmlns:a16="http://schemas.microsoft.com/office/drawing/2014/main" id="{BE616FE7-3057-43E3-B4E1-E5C1BC9DA459}"/>
                </a:ext>
              </a:extLst>
            </p:cNvPr>
            <p:cNvSpPr/>
            <p:nvPr/>
          </p:nvSpPr>
          <p:spPr>
            <a:xfrm>
              <a:off x="5640387" y="5359908"/>
              <a:ext cx="142875" cy="66675"/>
            </a:xfrm>
            <a:custGeom>
              <a:avLst/>
              <a:gdLst>
                <a:gd name="connsiteX0" fmla="*/ 22860 w 142875"/>
                <a:gd name="connsiteY0" fmla="*/ 22860 h 66675"/>
                <a:gd name="connsiteX1" fmla="*/ 128397 w 142875"/>
                <a:gd name="connsiteY1" fmla="*/ 502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66675">
                  <a:moveTo>
                    <a:pt x="22860" y="22860"/>
                  </a:moveTo>
                  <a:lnTo>
                    <a:pt x="128397" y="5029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5" name="Forme libre : forme 3774">
              <a:extLst>
                <a:ext uri="{FF2B5EF4-FFF2-40B4-BE49-F238E27FC236}">
                  <a16:creationId xmlns:a16="http://schemas.microsoft.com/office/drawing/2014/main" id="{E66E628C-3C7F-41DF-A3F0-F6AF4320FF0F}"/>
                </a:ext>
              </a:extLst>
            </p:cNvPr>
            <p:cNvSpPr/>
            <p:nvPr/>
          </p:nvSpPr>
          <p:spPr>
            <a:xfrm>
              <a:off x="5539613" y="5337429"/>
              <a:ext cx="142875" cy="66675"/>
            </a:xfrm>
            <a:custGeom>
              <a:avLst/>
              <a:gdLst>
                <a:gd name="connsiteX0" fmla="*/ 123634 w 142875"/>
                <a:gd name="connsiteY0" fmla="*/ 45339 h 66675"/>
                <a:gd name="connsiteX1" fmla="*/ 22860 w 1428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66675">
                  <a:moveTo>
                    <a:pt x="123634" y="453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6" name="Forme libre : forme 3775">
              <a:extLst>
                <a:ext uri="{FF2B5EF4-FFF2-40B4-BE49-F238E27FC236}">
                  <a16:creationId xmlns:a16="http://schemas.microsoft.com/office/drawing/2014/main" id="{38E5544E-9276-4E88-AD58-D5C91FEEA8E1}"/>
                </a:ext>
              </a:extLst>
            </p:cNvPr>
            <p:cNvSpPr/>
            <p:nvPr/>
          </p:nvSpPr>
          <p:spPr>
            <a:xfrm>
              <a:off x="5578475" y="5359908"/>
              <a:ext cx="104775" cy="209550"/>
            </a:xfrm>
            <a:custGeom>
              <a:avLst/>
              <a:gdLst>
                <a:gd name="connsiteX0" fmla="*/ 84772 w 104775"/>
                <a:gd name="connsiteY0" fmla="*/ 22860 h 209550"/>
                <a:gd name="connsiteX1" fmla="*/ 22860 w 104775"/>
                <a:gd name="connsiteY1" fmla="*/ 19231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9550">
                  <a:moveTo>
                    <a:pt x="84772" y="22860"/>
                  </a:moveTo>
                  <a:lnTo>
                    <a:pt x="22860" y="19231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7" name="Forme libre : forme 3776">
              <a:extLst>
                <a:ext uri="{FF2B5EF4-FFF2-40B4-BE49-F238E27FC236}">
                  <a16:creationId xmlns:a16="http://schemas.microsoft.com/office/drawing/2014/main" id="{BC6068FB-2A50-4135-B868-BD6A415C970E}"/>
                </a:ext>
              </a:extLst>
            </p:cNvPr>
            <p:cNvSpPr/>
            <p:nvPr/>
          </p:nvSpPr>
          <p:spPr>
            <a:xfrm>
              <a:off x="5640387" y="5187886"/>
              <a:ext cx="104775" cy="209550"/>
            </a:xfrm>
            <a:custGeom>
              <a:avLst/>
              <a:gdLst>
                <a:gd name="connsiteX0" fmla="*/ 22860 w 104775"/>
                <a:gd name="connsiteY0" fmla="*/ 194881 h 209550"/>
                <a:gd name="connsiteX1" fmla="*/ 86582 w 1047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9550">
                  <a:moveTo>
                    <a:pt x="22860" y="194881"/>
                  </a:moveTo>
                  <a:lnTo>
                    <a:pt x="86582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8" name="Forme libre : forme 3777">
              <a:extLst>
                <a:ext uri="{FF2B5EF4-FFF2-40B4-BE49-F238E27FC236}">
                  <a16:creationId xmlns:a16="http://schemas.microsoft.com/office/drawing/2014/main" id="{B9BE0B35-7D05-4B45-A59C-3E8ED286E266}"/>
                </a:ext>
              </a:extLst>
            </p:cNvPr>
            <p:cNvSpPr/>
            <p:nvPr/>
          </p:nvSpPr>
          <p:spPr>
            <a:xfrm>
              <a:off x="5505037" y="5108162"/>
              <a:ext cx="238125" cy="123825"/>
            </a:xfrm>
            <a:custGeom>
              <a:avLst/>
              <a:gdLst>
                <a:gd name="connsiteX0" fmla="*/ 22860 w 238125"/>
                <a:gd name="connsiteY0" fmla="*/ 22860 h 123825"/>
                <a:gd name="connsiteX1" fmla="*/ 221932 w 238125"/>
                <a:gd name="connsiteY1" fmla="*/ 102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23825">
                  <a:moveTo>
                    <a:pt x="22860" y="22860"/>
                  </a:moveTo>
                  <a:lnTo>
                    <a:pt x="221932" y="10258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79" name="Forme libre : forme 3778">
              <a:extLst>
                <a:ext uri="{FF2B5EF4-FFF2-40B4-BE49-F238E27FC236}">
                  <a16:creationId xmlns:a16="http://schemas.microsoft.com/office/drawing/2014/main" id="{A75E6ABD-0DFF-4CA8-A325-3DB5AA052A84}"/>
                </a:ext>
              </a:extLst>
            </p:cNvPr>
            <p:cNvSpPr/>
            <p:nvPr/>
          </p:nvSpPr>
          <p:spPr>
            <a:xfrm>
              <a:off x="5505037" y="5108162"/>
              <a:ext cx="333375" cy="200025"/>
            </a:xfrm>
            <a:custGeom>
              <a:avLst/>
              <a:gdLst>
                <a:gd name="connsiteX0" fmla="*/ 22860 w 333375"/>
                <a:gd name="connsiteY0" fmla="*/ 22860 h 200025"/>
                <a:gd name="connsiteX1" fmla="*/ 315278 w 333375"/>
                <a:gd name="connsiteY1" fmla="*/ 183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200025">
                  <a:moveTo>
                    <a:pt x="22860" y="22860"/>
                  </a:moveTo>
                  <a:lnTo>
                    <a:pt x="315278" y="18354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0" name="Forme libre : forme 3779">
              <a:extLst>
                <a:ext uri="{FF2B5EF4-FFF2-40B4-BE49-F238E27FC236}">
                  <a16:creationId xmlns:a16="http://schemas.microsoft.com/office/drawing/2014/main" id="{577AD041-AA59-4264-B2B3-BE5A018AA552}"/>
                </a:ext>
              </a:extLst>
            </p:cNvPr>
            <p:cNvSpPr/>
            <p:nvPr/>
          </p:nvSpPr>
          <p:spPr>
            <a:xfrm>
              <a:off x="5797455" y="5268849"/>
              <a:ext cx="219075" cy="238125"/>
            </a:xfrm>
            <a:custGeom>
              <a:avLst/>
              <a:gdLst>
                <a:gd name="connsiteX0" fmla="*/ 201454 w 219075"/>
                <a:gd name="connsiteY0" fmla="*/ 224504 h 238125"/>
                <a:gd name="connsiteX1" fmla="*/ 22860 w 2190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38125">
                  <a:moveTo>
                    <a:pt x="201454" y="22450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1" name="Forme libre : forme 3780">
              <a:extLst>
                <a:ext uri="{FF2B5EF4-FFF2-40B4-BE49-F238E27FC236}">
                  <a16:creationId xmlns:a16="http://schemas.microsoft.com/office/drawing/2014/main" id="{E141C3C8-F06F-4773-B5E8-F1A26EF51CD8}"/>
                </a:ext>
              </a:extLst>
            </p:cNvPr>
            <p:cNvSpPr/>
            <p:nvPr/>
          </p:nvSpPr>
          <p:spPr>
            <a:xfrm>
              <a:off x="5797455" y="5268849"/>
              <a:ext cx="257175" cy="257175"/>
            </a:xfrm>
            <a:custGeom>
              <a:avLst/>
              <a:gdLst>
                <a:gd name="connsiteX0" fmla="*/ 234315 w 257175"/>
                <a:gd name="connsiteY0" fmla="*/ 241554 h 257175"/>
                <a:gd name="connsiteX1" fmla="*/ 22860 w 25717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34315" y="24155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2" name="Forme libre : forme 3781">
              <a:extLst>
                <a:ext uri="{FF2B5EF4-FFF2-40B4-BE49-F238E27FC236}">
                  <a16:creationId xmlns:a16="http://schemas.microsoft.com/office/drawing/2014/main" id="{865C0866-3140-4147-9668-209EC760FBC1}"/>
                </a:ext>
              </a:extLst>
            </p:cNvPr>
            <p:cNvSpPr/>
            <p:nvPr/>
          </p:nvSpPr>
          <p:spPr>
            <a:xfrm>
              <a:off x="5797455" y="5268849"/>
              <a:ext cx="342900" cy="47625"/>
            </a:xfrm>
            <a:custGeom>
              <a:avLst/>
              <a:gdLst>
                <a:gd name="connsiteX0" fmla="*/ 326231 w 342900"/>
                <a:gd name="connsiteY0" fmla="*/ 31052 h 47625"/>
                <a:gd name="connsiteX1" fmla="*/ 22860 w 3429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47625">
                  <a:moveTo>
                    <a:pt x="326231" y="3105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3" name="Forme libre : forme 3782">
              <a:extLst>
                <a:ext uri="{FF2B5EF4-FFF2-40B4-BE49-F238E27FC236}">
                  <a16:creationId xmlns:a16="http://schemas.microsoft.com/office/drawing/2014/main" id="{847FC96F-DB1C-4A05-8EC4-9999D9071527}"/>
                </a:ext>
              </a:extLst>
            </p:cNvPr>
            <p:cNvSpPr/>
            <p:nvPr/>
          </p:nvSpPr>
          <p:spPr>
            <a:xfrm>
              <a:off x="5668867" y="5268849"/>
              <a:ext cx="171450" cy="342900"/>
            </a:xfrm>
            <a:custGeom>
              <a:avLst/>
              <a:gdLst>
                <a:gd name="connsiteX0" fmla="*/ 22860 w 171450"/>
                <a:gd name="connsiteY0" fmla="*/ 321278 h 342900"/>
                <a:gd name="connsiteX1" fmla="*/ 151448 w 171450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342900">
                  <a:moveTo>
                    <a:pt x="22860" y="321278"/>
                  </a:moveTo>
                  <a:lnTo>
                    <a:pt x="151448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4" name="Forme libre : forme 3783">
              <a:extLst>
                <a:ext uri="{FF2B5EF4-FFF2-40B4-BE49-F238E27FC236}">
                  <a16:creationId xmlns:a16="http://schemas.microsoft.com/office/drawing/2014/main" id="{043E6FD9-6D8E-456C-86FE-3CB935C1F5AA}"/>
                </a:ext>
              </a:extLst>
            </p:cNvPr>
            <p:cNvSpPr/>
            <p:nvPr/>
          </p:nvSpPr>
          <p:spPr>
            <a:xfrm>
              <a:off x="5578475" y="5529357"/>
              <a:ext cx="133350" cy="76200"/>
            </a:xfrm>
            <a:custGeom>
              <a:avLst/>
              <a:gdLst>
                <a:gd name="connsiteX0" fmla="*/ 113252 w 133350"/>
                <a:gd name="connsiteY0" fmla="*/ 60770 h 76200"/>
                <a:gd name="connsiteX1" fmla="*/ 22860 w 1333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113252" y="6077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5" name="Forme libre : forme 3784">
              <a:extLst>
                <a:ext uri="{FF2B5EF4-FFF2-40B4-BE49-F238E27FC236}">
                  <a16:creationId xmlns:a16="http://schemas.microsoft.com/office/drawing/2014/main" id="{587B7509-44AB-4BA2-B9D1-F488104AA6FC}"/>
                </a:ext>
              </a:extLst>
            </p:cNvPr>
            <p:cNvSpPr/>
            <p:nvPr/>
          </p:nvSpPr>
          <p:spPr>
            <a:xfrm>
              <a:off x="5668867" y="5387340"/>
              <a:ext cx="114300" cy="219075"/>
            </a:xfrm>
            <a:custGeom>
              <a:avLst/>
              <a:gdLst>
                <a:gd name="connsiteX0" fmla="*/ 22860 w 114300"/>
                <a:gd name="connsiteY0" fmla="*/ 202787 h 219075"/>
                <a:gd name="connsiteX1" fmla="*/ 99917 w 1143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19075">
                  <a:moveTo>
                    <a:pt x="22860" y="202787"/>
                  </a:moveTo>
                  <a:lnTo>
                    <a:pt x="9991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6" name="Forme libre : forme 3785">
              <a:extLst>
                <a:ext uri="{FF2B5EF4-FFF2-40B4-BE49-F238E27FC236}">
                  <a16:creationId xmlns:a16="http://schemas.microsoft.com/office/drawing/2014/main" id="{F0AAD0AD-0528-40D2-9A97-932045F8872A}"/>
                </a:ext>
              </a:extLst>
            </p:cNvPr>
            <p:cNvSpPr/>
            <p:nvPr/>
          </p:nvSpPr>
          <p:spPr>
            <a:xfrm>
              <a:off x="5980525" y="5334857"/>
              <a:ext cx="76200" cy="104775"/>
            </a:xfrm>
            <a:custGeom>
              <a:avLst/>
              <a:gdLst>
                <a:gd name="connsiteX0" fmla="*/ 53435 w 76200"/>
                <a:gd name="connsiteY0" fmla="*/ 90392 h 104775"/>
                <a:gd name="connsiteX1" fmla="*/ 22860 w 762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04775">
                  <a:moveTo>
                    <a:pt x="53435" y="9039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7" name="Forme libre : forme 3786">
              <a:extLst>
                <a:ext uri="{FF2B5EF4-FFF2-40B4-BE49-F238E27FC236}">
                  <a16:creationId xmlns:a16="http://schemas.microsoft.com/office/drawing/2014/main" id="{EDB14484-44EB-418D-9220-48CAB6703182}"/>
                </a:ext>
              </a:extLst>
            </p:cNvPr>
            <p:cNvSpPr/>
            <p:nvPr/>
          </p:nvSpPr>
          <p:spPr>
            <a:xfrm>
              <a:off x="5954808" y="5370099"/>
              <a:ext cx="95250" cy="76200"/>
            </a:xfrm>
            <a:custGeom>
              <a:avLst/>
              <a:gdLst>
                <a:gd name="connsiteX0" fmla="*/ 79153 w 95250"/>
                <a:gd name="connsiteY0" fmla="*/ 55150 h 76200"/>
                <a:gd name="connsiteX1" fmla="*/ 22860 w 952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76200">
                  <a:moveTo>
                    <a:pt x="79153" y="5515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8" name="Forme libre : forme 3787">
              <a:extLst>
                <a:ext uri="{FF2B5EF4-FFF2-40B4-BE49-F238E27FC236}">
                  <a16:creationId xmlns:a16="http://schemas.microsoft.com/office/drawing/2014/main" id="{3986A27D-4E88-452E-99E7-A811F7431197}"/>
                </a:ext>
              </a:extLst>
            </p:cNvPr>
            <p:cNvSpPr/>
            <p:nvPr/>
          </p:nvSpPr>
          <p:spPr>
            <a:xfrm>
              <a:off x="5797455" y="5268849"/>
              <a:ext cx="257175" cy="171450"/>
            </a:xfrm>
            <a:custGeom>
              <a:avLst/>
              <a:gdLst>
                <a:gd name="connsiteX0" fmla="*/ 236506 w 257175"/>
                <a:gd name="connsiteY0" fmla="*/ 156400 h 171450"/>
                <a:gd name="connsiteX1" fmla="*/ 22860 w 2571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71450">
                  <a:moveTo>
                    <a:pt x="236506" y="15640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89" name="Forme libre : forme 3788">
              <a:extLst>
                <a:ext uri="{FF2B5EF4-FFF2-40B4-BE49-F238E27FC236}">
                  <a16:creationId xmlns:a16="http://schemas.microsoft.com/office/drawing/2014/main" id="{6596FD74-EB00-4965-928A-B5A1A6D6D88C}"/>
                </a:ext>
              </a:extLst>
            </p:cNvPr>
            <p:cNvSpPr/>
            <p:nvPr/>
          </p:nvSpPr>
          <p:spPr>
            <a:xfrm>
              <a:off x="5554091" y="5529357"/>
              <a:ext cx="66675" cy="133350"/>
            </a:xfrm>
            <a:custGeom>
              <a:avLst/>
              <a:gdLst>
                <a:gd name="connsiteX0" fmla="*/ 22860 w 66675"/>
                <a:gd name="connsiteY0" fmla="*/ 112490 h 133350"/>
                <a:gd name="connsiteX1" fmla="*/ 47244 w 666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33350">
                  <a:moveTo>
                    <a:pt x="22860" y="112490"/>
                  </a:moveTo>
                  <a:lnTo>
                    <a:pt x="4724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0" name="Forme libre : forme 3789">
              <a:extLst>
                <a:ext uri="{FF2B5EF4-FFF2-40B4-BE49-F238E27FC236}">
                  <a16:creationId xmlns:a16="http://schemas.microsoft.com/office/drawing/2014/main" id="{89A5EABE-ADEE-4FB3-A675-687FA809C876}"/>
                </a:ext>
              </a:extLst>
            </p:cNvPr>
            <p:cNvSpPr/>
            <p:nvPr/>
          </p:nvSpPr>
          <p:spPr>
            <a:xfrm>
              <a:off x="5554091" y="5268849"/>
              <a:ext cx="285750" cy="390525"/>
            </a:xfrm>
            <a:custGeom>
              <a:avLst/>
              <a:gdLst>
                <a:gd name="connsiteX0" fmla="*/ 22860 w 285750"/>
                <a:gd name="connsiteY0" fmla="*/ 372999 h 390525"/>
                <a:gd name="connsiteX1" fmla="*/ 266224 w 285750"/>
                <a:gd name="connsiteY1" fmla="*/ 2286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390525">
                  <a:moveTo>
                    <a:pt x="22860" y="372999"/>
                  </a:moveTo>
                  <a:lnTo>
                    <a:pt x="266224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1" name="Forme libre : forme 3790">
              <a:extLst>
                <a:ext uri="{FF2B5EF4-FFF2-40B4-BE49-F238E27FC236}">
                  <a16:creationId xmlns:a16="http://schemas.microsoft.com/office/drawing/2014/main" id="{DCD0810C-EB4F-4E22-8145-40109D45C5B9}"/>
                </a:ext>
              </a:extLst>
            </p:cNvPr>
            <p:cNvSpPr/>
            <p:nvPr/>
          </p:nvSpPr>
          <p:spPr>
            <a:xfrm>
              <a:off x="5724684" y="5112448"/>
              <a:ext cx="114300" cy="200025"/>
            </a:xfrm>
            <a:custGeom>
              <a:avLst/>
              <a:gdLst>
                <a:gd name="connsiteX0" fmla="*/ 22860 w 114300"/>
                <a:gd name="connsiteY0" fmla="*/ 22860 h 200025"/>
                <a:gd name="connsiteX1" fmla="*/ 95631 w 114300"/>
                <a:gd name="connsiteY1" fmla="*/ 1792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00025">
                  <a:moveTo>
                    <a:pt x="22860" y="22860"/>
                  </a:moveTo>
                  <a:lnTo>
                    <a:pt x="95631" y="1792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2" name="Forme libre : forme 3791">
              <a:extLst>
                <a:ext uri="{FF2B5EF4-FFF2-40B4-BE49-F238E27FC236}">
                  <a16:creationId xmlns:a16="http://schemas.microsoft.com/office/drawing/2014/main" id="{1B8C4A2E-9D3F-497A-8F91-6F2311772080}"/>
                </a:ext>
              </a:extLst>
            </p:cNvPr>
            <p:cNvSpPr/>
            <p:nvPr/>
          </p:nvSpPr>
          <p:spPr>
            <a:xfrm>
              <a:off x="5612384" y="5112448"/>
              <a:ext cx="152400" cy="171450"/>
            </a:xfrm>
            <a:custGeom>
              <a:avLst/>
              <a:gdLst>
                <a:gd name="connsiteX0" fmla="*/ 135160 w 152400"/>
                <a:gd name="connsiteY0" fmla="*/ 22860 h 171450"/>
                <a:gd name="connsiteX1" fmla="*/ 22860 w 152400"/>
                <a:gd name="connsiteY1" fmla="*/ 15240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1450">
                  <a:moveTo>
                    <a:pt x="135160" y="22860"/>
                  </a:moveTo>
                  <a:lnTo>
                    <a:pt x="22860" y="15240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3" name="Forme libre : forme 3792">
              <a:extLst>
                <a:ext uri="{FF2B5EF4-FFF2-40B4-BE49-F238E27FC236}">
                  <a16:creationId xmlns:a16="http://schemas.microsoft.com/office/drawing/2014/main" id="{DAFFD9DB-5C55-4C4D-88E3-B307A5868A81}"/>
                </a:ext>
              </a:extLst>
            </p:cNvPr>
            <p:cNvSpPr/>
            <p:nvPr/>
          </p:nvSpPr>
          <p:spPr>
            <a:xfrm>
              <a:off x="5797455" y="5266372"/>
              <a:ext cx="257175" cy="47625"/>
            </a:xfrm>
            <a:custGeom>
              <a:avLst/>
              <a:gdLst>
                <a:gd name="connsiteX0" fmla="*/ 239077 w 257175"/>
                <a:gd name="connsiteY0" fmla="*/ 22860 h 47625"/>
                <a:gd name="connsiteX1" fmla="*/ 22860 w 257175"/>
                <a:gd name="connsiteY1" fmla="*/ 2533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47625">
                  <a:moveTo>
                    <a:pt x="239077" y="22860"/>
                  </a:moveTo>
                  <a:lnTo>
                    <a:pt x="22860" y="2533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4" name="Forme libre : forme 3793">
              <a:extLst>
                <a:ext uri="{FF2B5EF4-FFF2-40B4-BE49-F238E27FC236}">
                  <a16:creationId xmlns:a16="http://schemas.microsoft.com/office/drawing/2014/main" id="{CD029780-D373-4D3A-9AA3-B4FC10F03660}"/>
                </a:ext>
              </a:extLst>
            </p:cNvPr>
            <p:cNvSpPr/>
            <p:nvPr/>
          </p:nvSpPr>
          <p:spPr>
            <a:xfrm>
              <a:off x="5797455" y="5121306"/>
              <a:ext cx="47625" cy="190500"/>
            </a:xfrm>
            <a:custGeom>
              <a:avLst/>
              <a:gdLst>
                <a:gd name="connsiteX0" fmla="*/ 28670 w 47625"/>
                <a:gd name="connsiteY0" fmla="*/ 22860 h 190500"/>
                <a:gd name="connsiteX1" fmla="*/ 22860 w 47625"/>
                <a:gd name="connsiteY1" fmla="*/ 17040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90500">
                  <a:moveTo>
                    <a:pt x="28670" y="22860"/>
                  </a:moveTo>
                  <a:lnTo>
                    <a:pt x="22860" y="17040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5" name="Forme libre : forme 3794">
              <a:extLst>
                <a:ext uri="{FF2B5EF4-FFF2-40B4-BE49-F238E27FC236}">
                  <a16:creationId xmlns:a16="http://schemas.microsoft.com/office/drawing/2014/main" id="{57A5BC5F-2538-4199-AC56-B30EF0989621}"/>
                </a:ext>
              </a:extLst>
            </p:cNvPr>
            <p:cNvSpPr/>
            <p:nvPr/>
          </p:nvSpPr>
          <p:spPr>
            <a:xfrm>
              <a:off x="5386927" y="5383149"/>
              <a:ext cx="114300" cy="76200"/>
            </a:xfrm>
            <a:custGeom>
              <a:avLst/>
              <a:gdLst>
                <a:gd name="connsiteX0" fmla="*/ 92011 w 114300"/>
                <a:gd name="connsiteY0" fmla="*/ 22860 h 76200"/>
                <a:gd name="connsiteX1" fmla="*/ 22860 w 114300"/>
                <a:gd name="connsiteY1" fmla="*/ 6134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76200">
                  <a:moveTo>
                    <a:pt x="92011" y="22860"/>
                  </a:moveTo>
                  <a:lnTo>
                    <a:pt x="22860" y="6134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6" name="Forme libre : forme 3795">
              <a:extLst>
                <a:ext uri="{FF2B5EF4-FFF2-40B4-BE49-F238E27FC236}">
                  <a16:creationId xmlns:a16="http://schemas.microsoft.com/office/drawing/2014/main" id="{28CBC0E6-4B82-46EF-A6CA-D594CE8285DA}"/>
                </a:ext>
              </a:extLst>
            </p:cNvPr>
            <p:cNvSpPr/>
            <p:nvPr/>
          </p:nvSpPr>
          <p:spPr>
            <a:xfrm>
              <a:off x="5456079" y="5241988"/>
              <a:ext cx="200025" cy="180975"/>
            </a:xfrm>
            <a:custGeom>
              <a:avLst/>
              <a:gdLst>
                <a:gd name="connsiteX0" fmla="*/ 22860 w 200025"/>
                <a:gd name="connsiteY0" fmla="*/ 164020 h 180975"/>
                <a:gd name="connsiteX1" fmla="*/ 179165 w 2000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80975">
                  <a:moveTo>
                    <a:pt x="22860" y="164020"/>
                  </a:moveTo>
                  <a:lnTo>
                    <a:pt x="17916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7" name="Forme libre : forme 3796">
              <a:extLst>
                <a:ext uri="{FF2B5EF4-FFF2-40B4-BE49-F238E27FC236}">
                  <a16:creationId xmlns:a16="http://schemas.microsoft.com/office/drawing/2014/main" id="{B76D855A-4029-4ABA-B279-DC2CA0D3F59F}"/>
                </a:ext>
              </a:extLst>
            </p:cNvPr>
            <p:cNvSpPr/>
            <p:nvPr/>
          </p:nvSpPr>
          <p:spPr>
            <a:xfrm>
              <a:off x="5456079" y="5268849"/>
              <a:ext cx="381000" cy="152400"/>
            </a:xfrm>
            <a:custGeom>
              <a:avLst/>
              <a:gdLst>
                <a:gd name="connsiteX0" fmla="*/ 22860 w 381000"/>
                <a:gd name="connsiteY0" fmla="*/ 137160 h 152400"/>
                <a:gd name="connsiteX1" fmla="*/ 364236 w 3810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52400">
                  <a:moveTo>
                    <a:pt x="22860" y="137160"/>
                  </a:moveTo>
                  <a:lnTo>
                    <a:pt x="364236" y="22860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8" name="Forme libre : forme 3797">
              <a:extLst>
                <a:ext uri="{FF2B5EF4-FFF2-40B4-BE49-F238E27FC236}">
                  <a16:creationId xmlns:a16="http://schemas.microsoft.com/office/drawing/2014/main" id="{16B46004-43F2-4B2E-9583-12F09C3B4821}"/>
                </a:ext>
              </a:extLst>
            </p:cNvPr>
            <p:cNvSpPr/>
            <p:nvPr/>
          </p:nvSpPr>
          <p:spPr>
            <a:xfrm>
              <a:off x="5456079" y="5187886"/>
              <a:ext cx="285750" cy="238125"/>
            </a:xfrm>
            <a:custGeom>
              <a:avLst/>
              <a:gdLst>
                <a:gd name="connsiteX0" fmla="*/ 22860 w 285750"/>
                <a:gd name="connsiteY0" fmla="*/ 218122 h 238125"/>
                <a:gd name="connsiteX1" fmla="*/ 270891 w 2857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238125">
                  <a:moveTo>
                    <a:pt x="22860" y="218122"/>
                  </a:moveTo>
                  <a:lnTo>
                    <a:pt x="27089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99" name="Forme libre : forme 3798">
              <a:extLst>
                <a:ext uri="{FF2B5EF4-FFF2-40B4-BE49-F238E27FC236}">
                  <a16:creationId xmlns:a16="http://schemas.microsoft.com/office/drawing/2014/main" id="{046962FC-6B66-4EA9-8BE7-7D850D87B86B}"/>
                </a:ext>
              </a:extLst>
            </p:cNvPr>
            <p:cNvSpPr/>
            <p:nvPr/>
          </p:nvSpPr>
          <p:spPr>
            <a:xfrm>
              <a:off x="5456079" y="5337429"/>
              <a:ext cx="123825" cy="85725"/>
            </a:xfrm>
            <a:custGeom>
              <a:avLst/>
              <a:gdLst>
                <a:gd name="connsiteX0" fmla="*/ 22860 w 123825"/>
                <a:gd name="connsiteY0" fmla="*/ 68580 h 85725"/>
                <a:gd name="connsiteX1" fmla="*/ 106394 w 1238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85725">
                  <a:moveTo>
                    <a:pt x="22860" y="68580"/>
                  </a:moveTo>
                  <a:lnTo>
                    <a:pt x="10639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0" name="Forme libre : forme 3799">
              <a:extLst>
                <a:ext uri="{FF2B5EF4-FFF2-40B4-BE49-F238E27FC236}">
                  <a16:creationId xmlns:a16="http://schemas.microsoft.com/office/drawing/2014/main" id="{70E9B22C-DAC3-4515-A3D8-4A77B742DE84}"/>
                </a:ext>
              </a:extLst>
            </p:cNvPr>
            <p:cNvSpPr/>
            <p:nvPr/>
          </p:nvSpPr>
          <p:spPr>
            <a:xfrm>
              <a:off x="5456079" y="5359908"/>
              <a:ext cx="228600" cy="66675"/>
            </a:xfrm>
            <a:custGeom>
              <a:avLst/>
              <a:gdLst>
                <a:gd name="connsiteX0" fmla="*/ 22860 w 228600"/>
                <a:gd name="connsiteY0" fmla="*/ 46101 h 66675"/>
                <a:gd name="connsiteX1" fmla="*/ 207169 w 2286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66675">
                  <a:moveTo>
                    <a:pt x="22860" y="46101"/>
                  </a:moveTo>
                  <a:lnTo>
                    <a:pt x="20716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1" name="Forme libre : forme 3800">
              <a:extLst>
                <a:ext uri="{FF2B5EF4-FFF2-40B4-BE49-F238E27FC236}">
                  <a16:creationId xmlns:a16="http://schemas.microsoft.com/office/drawing/2014/main" id="{5325500E-8326-4A10-9C43-19526F018119}"/>
                </a:ext>
              </a:extLst>
            </p:cNvPr>
            <p:cNvSpPr/>
            <p:nvPr/>
          </p:nvSpPr>
          <p:spPr>
            <a:xfrm>
              <a:off x="5456079" y="5383149"/>
              <a:ext cx="161925" cy="190500"/>
            </a:xfrm>
            <a:custGeom>
              <a:avLst/>
              <a:gdLst>
                <a:gd name="connsiteX0" fmla="*/ 22860 w 161925"/>
                <a:gd name="connsiteY0" fmla="*/ 22860 h 190500"/>
                <a:gd name="connsiteX1" fmla="*/ 145256 w 161925"/>
                <a:gd name="connsiteY1" fmla="*/ 1690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90500">
                  <a:moveTo>
                    <a:pt x="22860" y="22860"/>
                  </a:moveTo>
                  <a:lnTo>
                    <a:pt x="145256" y="16906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2" name="Forme libre : forme 3801">
              <a:extLst>
                <a:ext uri="{FF2B5EF4-FFF2-40B4-BE49-F238E27FC236}">
                  <a16:creationId xmlns:a16="http://schemas.microsoft.com/office/drawing/2014/main" id="{17D5E90D-8E19-4E7D-ADC0-FC0D94F1A7CA}"/>
                </a:ext>
              </a:extLst>
            </p:cNvPr>
            <p:cNvSpPr/>
            <p:nvPr/>
          </p:nvSpPr>
          <p:spPr>
            <a:xfrm>
              <a:off x="5456079" y="5301043"/>
              <a:ext cx="209550" cy="123825"/>
            </a:xfrm>
            <a:custGeom>
              <a:avLst/>
              <a:gdLst>
                <a:gd name="connsiteX0" fmla="*/ 22860 w 209550"/>
                <a:gd name="connsiteY0" fmla="*/ 104965 h 123825"/>
                <a:gd name="connsiteX1" fmla="*/ 193262 w 2095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22860" y="104965"/>
                  </a:moveTo>
                  <a:lnTo>
                    <a:pt x="1932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3" name="Forme libre : forme 3802">
              <a:extLst>
                <a:ext uri="{FF2B5EF4-FFF2-40B4-BE49-F238E27FC236}">
                  <a16:creationId xmlns:a16="http://schemas.microsoft.com/office/drawing/2014/main" id="{B94F6E71-FE6C-46FF-B1AF-27C1D8D6FB00}"/>
                </a:ext>
              </a:extLst>
            </p:cNvPr>
            <p:cNvSpPr/>
            <p:nvPr/>
          </p:nvSpPr>
          <p:spPr>
            <a:xfrm>
              <a:off x="5383117" y="5268849"/>
              <a:ext cx="457200" cy="114300"/>
            </a:xfrm>
            <a:custGeom>
              <a:avLst/>
              <a:gdLst>
                <a:gd name="connsiteX0" fmla="*/ 22860 w 457200"/>
                <a:gd name="connsiteY0" fmla="*/ 95345 h 114300"/>
                <a:gd name="connsiteX1" fmla="*/ 437198 w 4572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14300">
                  <a:moveTo>
                    <a:pt x="22860" y="95345"/>
                  </a:moveTo>
                  <a:lnTo>
                    <a:pt x="437198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4" name="Forme libre : forme 3803">
              <a:extLst>
                <a:ext uri="{FF2B5EF4-FFF2-40B4-BE49-F238E27FC236}">
                  <a16:creationId xmlns:a16="http://schemas.microsoft.com/office/drawing/2014/main" id="{B562CAD7-1C08-4BAF-90B1-D14FCC1E10F7}"/>
                </a:ext>
              </a:extLst>
            </p:cNvPr>
            <p:cNvSpPr/>
            <p:nvPr/>
          </p:nvSpPr>
          <p:spPr>
            <a:xfrm>
              <a:off x="5383117" y="5241988"/>
              <a:ext cx="266700" cy="142875"/>
            </a:xfrm>
            <a:custGeom>
              <a:avLst/>
              <a:gdLst>
                <a:gd name="connsiteX0" fmla="*/ 22860 w 266700"/>
                <a:gd name="connsiteY0" fmla="*/ 122206 h 142875"/>
                <a:gd name="connsiteX1" fmla="*/ 252127 w 2667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42875">
                  <a:moveTo>
                    <a:pt x="22860" y="122206"/>
                  </a:moveTo>
                  <a:lnTo>
                    <a:pt x="25212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5" name="Forme libre : forme 3804">
              <a:extLst>
                <a:ext uri="{FF2B5EF4-FFF2-40B4-BE49-F238E27FC236}">
                  <a16:creationId xmlns:a16="http://schemas.microsoft.com/office/drawing/2014/main" id="{A306B332-F20E-425A-8EDD-4E7A3330AC1E}"/>
                </a:ext>
              </a:extLst>
            </p:cNvPr>
            <p:cNvSpPr/>
            <p:nvPr/>
          </p:nvSpPr>
          <p:spPr>
            <a:xfrm>
              <a:off x="5383117" y="5341334"/>
              <a:ext cx="114300" cy="85725"/>
            </a:xfrm>
            <a:custGeom>
              <a:avLst/>
              <a:gdLst>
                <a:gd name="connsiteX0" fmla="*/ 22860 w 114300"/>
                <a:gd name="connsiteY0" fmla="*/ 22860 h 85725"/>
                <a:gd name="connsiteX1" fmla="*/ 95821 w 114300"/>
                <a:gd name="connsiteY1" fmla="*/ 6467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85725">
                  <a:moveTo>
                    <a:pt x="22860" y="22860"/>
                  </a:moveTo>
                  <a:lnTo>
                    <a:pt x="95821" y="646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6" name="Forme libre : forme 3805">
              <a:extLst>
                <a:ext uri="{FF2B5EF4-FFF2-40B4-BE49-F238E27FC236}">
                  <a16:creationId xmlns:a16="http://schemas.microsoft.com/office/drawing/2014/main" id="{DD5AAC3D-9B44-4779-BABF-AF697FF2887B}"/>
                </a:ext>
              </a:extLst>
            </p:cNvPr>
            <p:cNvSpPr/>
            <p:nvPr/>
          </p:nvSpPr>
          <p:spPr>
            <a:xfrm>
              <a:off x="5383117" y="5187886"/>
              <a:ext cx="361950" cy="190500"/>
            </a:xfrm>
            <a:custGeom>
              <a:avLst/>
              <a:gdLst>
                <a:gd name="connsiteX0" fmla="*/ 22860 w 361950"/>
                <a:gd name="connsiteY0" fmla="*/ 176308 h 190500"/>
                <a:gd name="connsiteX1" fmla="*/ 343852 w 3619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190500">
                  <a:moveTo>
                    <a:pt x="22860" y="176308"/>
                  </a:moveTo>
                  <a:lnTo>
                    <a:pt x="34385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7" name="Forme libre : forme 3806">
              <a:extLst>
                <a:ext uri="{FF2B5EF4-FFF2-40B4-BE49-F238E27FC236}">
                  <a16:creationId xmlns:a16="http://schemas.microsoft.com/office/drawing/2014/main" id="{9C7FF354-FE4C-40F0-94CE-5754426201F5}"/>
                </a:ext>
              </a:extLst>
            </p:cNvPr>
            <p:cNvSpPr/>
            <p:nvPr/>
          </p:nvSpPr>
          <p:spPr>
            <a:xfrm>
              <a:off x="5797455" y="5268849"/>
              <a:ext cx="381000" cy="219075"/>
            </a:xfrm>
            <a:custGeom>
              <a:avLst/>
              <a:gdLst>
                <a:gd name="connsiteX0" fmla="*/ 359093 w 381000"/>
                <a:gd name="connsiteY0" fmla="*/ 196691 h 219075"/>
                <a:gd name="connsiteX1" fmla="*/ 22860 w 3810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219075">
                  <a:moveTo>
                    <a:pt x="359093" y="19669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8" name="Forme libre : forme 3807">
              <a:extLst>
                <a:ext uri="{FF2B5EF4-FFF2-40B4-BE49-F238E27FC236}">
                  <a16:creationId xmlns:a16="http://schemas.microsoft.com/office/drawing/2014/main" id="{0060D050-867A-4DEC-81F1-E306FBF65372}"/>
                </a:ext>
              </a:extLst>
            </p:cNvPr>
            <p:cNvSpPr/>
            <p:nvPr/>
          </p:nvSpPr>
          <p:spPr>
            <a:xfrm>
              <a:off x="5148897" y="5268849"/>
              <a:ext cx="685800" cy="590550"/>
            </a:xfrm>
            <a:custGeom>
              <a:avLst/>
              <a:gdLst>
                <a:gd name="connsiteX0" fmla="*/ 22860 w 685800"/>
                <a:gd name="connsiteY0" fmla="*/ 571214 h 590550"/>
                <a:gd name="connsiteX1" fmla="*/ 671417 w 685800"/>
                <a:gd name="connsiteY1" fmla="*/ 2286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590550">
                  <a:moveTo>
                    <a:pt x="22860" y="571214"/>
                  </a:moveTo>
                  <a:lnTo>
                    <a:pt x="67141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09" name="Forme libre : forme 3808">
              <a:extLst>
                <a:ext uri="{FF2B5EF4-FFF2-40B4-BE49-F238E27FC236}">
                  <a16:creationId xmlns:a16="http://schemas.microsoft.com/office/drawing/2014/main" id="{32091838-B9DA-4547-80D4-EDF0D017B8C4}"/>
                </a:ext>
              </a:extLst>
            </p:cNvPr>
            <p:cNvSpPr/>
            <p:nvPr/>
          </p:nvSpPr>
          <p:spPr>
            <a:xfrm>
              <a:off x="5704776" y="4817078"/>
              <a:ext cx="133350" cy="495300"/>
            </a:xfrm>
            <a:custGeom>
              <a:avLst/>
              <a:gdLst>
                <a:gd name="connsiteX0" fmla="*/ 22860 w 133350"/>
                <a:gd name="connsiteY0" fmla="*/ 22860 h 495300"/>
                <a:gd name="connsiteX1" fmla="*/ 115538 w 133350"/>
                <a:gd name="connsiteY1" fmla="*/ 47463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495300">
                  <a:moveTo>
                    <a:pt x="22860" y="22860"/>
                  </a:moveTo>
                  <a:lnTo>
                    <a:pt x="115538" y="474631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0" name="Forme libre : forme 3809">
              <a:extLst>
                <a:ext uri="{FF2B5EF4-FFF2-40B4-BE49-F238E27FC236}">
                  <a16:creationId xmlns:a16="http://schemas.microsoft.com/office/drawing/2014/main" id="{88044814-8A5F-40C9-919E-4ED1A72D23F8}"/>
                </a:ext>
              </a:extLst>
            </p:cNvPr>
            <p:cNvSpPr/>
            <p:nvPr/>
          </p:nvSpPr>
          <p:spPr>
            <a:xfrm>
              <a:off x="5704110" y="4817078"/>
              <a:ext cx="38100" cy="409575"/>
            </a:xfrm>
            <a:custGeom>
              <a:avLst/>
              <a:gdLst>
                <a:gd name="connsiteX0" fmla="*/ 23527 w 38100"/>
                <a:gd name="connsiteY0" fmla="*/ 22860 h 409575"/>
                <a:gd name="connsiteX1" fmla="*/ 22860 w 38100"/>
                <a:gd name="connsiteY1" fmla="*/ 393668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409575">
                  <a:moveTo>
                    <a:pt x="23527" y="22860"/>
                  </a:moveTo>
                  <a:lnTo>
                    <a:pt x="22860" y="3936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1" name="Forme libre : forme 3810">
              <a:extLst>
                <a:ext uri="{FF2B5EF4-FFF2-40B4-BE49-F238E27FC236}">
                  <a16:creationId xmlns:a16="http://schemas.microsoft.com/office/drawing/2014/main" id="{026E3DDD-F728-4D98-949F-B4349FE4C106}"/>
                </a:ext>
              </a:extLst>
            </p:cNvPr>
            <p:cNvSpPr/>
            <p:nvPr/>
          </p:nvSpPr>
          <p:spPr>
            <a:xfrm>
              <a:off x="5587714" y="5268849"/>
              <a:ext cx="247650" cy="171450"/>
            </a:xfrm>
            <a:custGeom>
              <a:avLst/>
              <a:gdLst>
                <a:gd name="connsiteX0" fmla="*/ 22860 w 247650"/>
                <a:gd name="connsiteY0" fmla="*/ 155639 h 171450"/>
                <a:gd name="connsiteX1" fmla="*/ 232601 w 2476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71450">
                  <a:moveTo>
                    <a:pt x="22860" y="155639"/>
                  </a:moveTo>
                  <a:lnTo>
                    <a:pt x="232601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2" name="Forme libre : forme 3811">
              <a:extLst>
                <a:ext uri="{FF2B5EF4-FFF2-40B4-BE49-F238E27FC236}">
                  <a16:creationId xmlns:a16="http://schemas.microsoft.com/office/drawing/2014/main" id="{12501D85-81B1-4846-916E-2536311857BF}"/>
                </a:ext>
              </a:extLst>
            </p:cNvPr>
            <p:cNvSpPr/>
            <p:nvPr/>
          </p:nvSpPr>
          <p:spPr>
            <a:xfrm>
              <a:off x="5587714" y="5401627"/>
              <a:ext cx="114300" cy="66675"/>
            </a:xfrm>
            <a:custGeom>
              <a:avLst/>
              <a:gdLst>
                <a:gd name="connsiteX0" fmla="*/ 22860 w 114300"/>
                <a:gd name="connsiteY0" fmla="*/ 22860 h 66675"/>
                <a:gd name="connsiteX1" fmla="*/ 96298 w 114300"/>
                <a:gd name="connsiteY1" fmla="*/ 4743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22860" y="22860"/>
                  </a:moveTo>
                  <a:lnTo>
                    <a:pt x="96298" y="474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3" name="Forme libre : forme 3812">
              <a:extLst>
                <a:ext uri="{FF2B5EF4-FFF2-40B4-BE49-F238E27FC236}">
                  <a16:creationId xmlns:a16="http://schemas.microsoft.com/office/drawing/2014/main" id="{441E50AE-F835-4DD1-A798-C0F30272B6F9}"/>
                </a:ext>
              </a:extLst>
            </p:cNvPr>
            <p:cNvSpPr/>
            <p:nvPr/>
          </p:nvSpPr>
          <p:spPr>
            <a:xfrm>
              <a:off x="5587714" y="5387340"/>
              <a:ext cx="200025" cy="57150"/>
            </a:xfrm>
            <a:custGeom>
              <a:avLst/>
              <a:gdLst>
                <a:gd name="connsiteX0" fmla="*/ 22860 w 200025"/>
                <a:gd name="connsiteY0" fmla="*/ 37148 h 57150"/>
                <a:gd name="connsiteX1" fmla="*/ 181070 w 2000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22860" y="37148"/>
                  </a:moveTo>
                  <a:lnTo>
                    <a:pt x="18107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4" name="Forme libre : forme 3813">
              <a:extLst>
                <a:ext uri="{FF2B5EF4-FFF2-40B4-BE49-F238E27FC236}">
                  <a16:creationId xmlns:a16="http://schemas.microsoft.com/office/drawing/2014/main" id="{B116ECC9-6B35-44F7-9681-18507500DC15}"/>
                </a:ext>
              </a:extLst>
            </p:cNvPr>
            <p:cNvSpPr/>
            <p:nvPr/>
          </p:nvSpPr>
          <p:spPr>
            <a:xfrm>
              <a:off x="5587714" y="5359908"/>
              <a:ext cx="95250" cy="85725"/>
            </a:xfrm>
            <a:custGeom>
              <a:avLst/>
              <a:gdLst>
                <a:gd name="connsiteX0" fmla="*/ 22860 w 95250"/>
                <a:gd name="connsiteY0" fmla="*/ 64580 h 85725"/>
                <a:gd name="connsiteX1" fmla="*/ 75533 w 952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85725">
                  <a:moveTo>
                    <a:pt x="22860" y="64580"/>
                  </a:moveTo>
                  <a:lnTo>
                    <a:pt x="7553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5" name="Forme libre : forme 3814">
              <a:extLst>
                <a:ext uri="{FF2B5EF4-FFF2-40B4-BE49-F238E27FC236}">
                  <a16:creationId xmlns:a16="http://schemas.microsoft.com/office/drawing/2014/main" id="{A9CACB8C-8DD9-4A49-813F-B4EB62C2ABDE}"/>
                </a:ext>
              </a:extLst>
            </p:cNvPr>
            <p:cNvSpPr/>
            <p:nvPr/>
          </p:nvSpPr>
          <p:spPr>
            <a:xfrm>
              <a:off x="5587714" y="5241988"/>
              <a:ext cx="66675" cy="200025"/>
            </a:xfrm>
            <a:custGeom>
              <a:avLst/>
              <a:gdLst>
                <a:gd name="connsiteX0" fmla="*/ 22860 w 66675"/>
                <a:gd name="connsiteY0" fmla="*/ 182499 h 200025"/>
                <a:gd name="connsiteX1" fmla="*/ 47530 w 666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22860" y="182499"/>
                  </a:moveTo>
                  <a:lnTo>
                    <a:pt x="4753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6" name="Forme libre : forme 3815">
              <a:extLst>
                <a:ext uri="{FF2B5EF4-FFF2-40B4-BE49-F238E27FC236}">
                  <a16:creationId xmlns:a16="http://schemas.microsoft.com/office/drawing/2014/main" id="{A2305300-442C-449B-BCBF-3E6840BCEED4}"/>
                </a:ext>
              </a:extLst>
            </p:cNvPr>
            <p:cNvSpPr/>
            <p:nvPr/>
          </p:nvSpPr>
          <p:spPr>
            <a:xfrm>
              <a:off x="5578475" y="5401627"/>
              <a:ext cx="47625" cy="171450"/>
            </a:xfrm>
            <a:custGeom>
              <a:avLst/>
              <a:gdLst>
                <a:gd name="connsiteX0" fmla="*/ 32099 w 47625"/>
                <a:gd name="connsiteY0" fmla="*/ 22860 h 171450"/>
                <a:gd name="connsiteX1" fmla="*/ 22860 w 47625"/>
                <a:gd name="connsiteY1" fmla="*/ 15059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71450">
                  <a:moveTo>
                    <a:pt x="32099" y="22860"/>
                  </a:moveTo>
                  <a:lnTo>
                    <a:pt x="22860" y="15059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7" name="Forme libre : forme 3816">
              <a:extLst>
                <a:ext uri="{FF2B5EF4-FFF2-40B4-BE49-F238E27FC236}">
                  <a16:creationId xmlns:a16="http://schemas.microsoft.com/office/drawing/2014/main" id="{DD17EB91-242D-4062-A46D-541C8A09319D}"/>
                </a:ext>
              </a:extLst>
            </p:cNvPr>
            <p:cNvSpPr/>
            <p:nvPr/>
          </p:nvSpPr>
          <p:spPr>
            <a:xfrm>
              <a:off x="5587714" y="5187886"/>
              <a:ext cx="161925" cy="257175"/>
            </a:xfrm>
            <a:custGeom>
              <a:avLst/>
              <a:gdLst>
                <a:gd name="connsiteX0" fmla="*/ 22860 w 161925"/>
                <a:gd name="connsiteY0" fmla="*/ 236601 h 257175"/>
                <a:gd name="connsiteX1" fmla="*/ 139255 w 16192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257175">
                  <a:moveTo>
                    <a:pt x="22860" y="236601"/>
                  </a:moveTo>
                  <a:lnTo>
                    <a:pt x="13925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8" name="Forme libre : forme 3817">
              <a:extLst>
                <a:ext uri="{FF2B5EF4-FFF2-40B4-BE49-F238E27FC236}">
                  <a16:creationId xmlns:a16="http://schemas.microsoft.com/office/drawing/2014/main" id="{82E44436-1D1B-4DB1-B5E5-7FECCF035EC7}"/>
                </a:ext>
              </a:extLst>
            </p:cNvPr>
            <p:cNvSpPr/>
            <p:nvPr/>
          </p:nvSpPr>
          <p:spPr>
            <a:xfrm>
              <a:off x="5677059" y="5072157"/>
              <a:ext cx="161925" cy="238125"/>
            </a:xfrm>
            <a:custGeom>
              <a:avLst/>
              <a:gdLst>
                <a:gd name="connsiteX0" fmla="*/ 22860 w 161925"/>
                <a:gd name="connsiteY0" fmla="*/ 22860 h 238125"/>
                <a:gd name="connsiteX1" fmla="*/ 143256 w 161925"/>
                <a:gd name="connsiteY1" fmla="*/ 21955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238125">
                  <a:moveTo>
                    <a:pt x="22860" y="22860"/>
                  </a:moveTo>
                  <a:lnTo>
                    <a:pt x="143256" y="219551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19" name="Forme libre : forme 3818">
              <a:extLst>
                <a:ext uri="{FF2B5EF4-FFF2-40B4-BE49-F238E27FC236}">
                  <a16:creationId xmlns:a16="http://schemas.microsoft.com/office/drawing/2014/main" id="{F0F3CEBA-F023-472F-86D3-FC01B1785C8F}"/>
                </a:ext>
              </a:extLst>
            </p:cNvPr>
            <p:cNvSpPr/>
            <p:nvPr/>
          </p:nvSpPr>
          <p:spPr>
            <a:xfrm>
              <a:off x="5677059" y="5072157"/>
              <a:ext cx="66675" cy="152400"/>
            </a:xfrm>
            <a:custGeom>
              <a:avLst/>
              <a:gdLst>
                <a:gd name="connsiteX0" fmla="*/ 22860 w 66675"/>
                <a:gd name="connsiteY0" fmla="*/ 22860 h 152400"/>
                <a:gd name="connsiteX1" fmla="*/ 49911 w 66675"/>
                <a:gd name="connsiteY1" fmla="*/ 13858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22860" y="22860"/>
                  </a:moveTo>
                  <a:lnTo>
                    <a:pt x="49911" y="1385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0" name="Forme libre : forme 3819">
              <a:extLst>
                <a:ext uri="{FF2B5EF4-FFF2-40B4-BE49-F238E27FC236}">
                  <a16:creationId xmlns:a16="http://schemas.microsoft.com/office/drawing/2014/main" id="{53B2E0CE-B80A-475D-97E0-1AD2A6F95C48}"/>
                </a:ext>
              </a:extLst>
            </p:cNvPr>
            <p:cNvSpPr/>
            <p:nvPr/>
          </p:nvSpPr>
          <p:spPr>
            <a:xfrm>
              <a:off x="5797455" y="5268849"/>
              <a:ext cx="85725" cy="638175"/>
            </a:xfrm>
            <a:custGeom>
              <a:avLst/>
              <a:gdLst>
                <a:gd name="connsiteX0" fmla="*/ 66389 w 85725"/>
                <a:gd name="connsiteY0" fmla="*/ 623602 h 638175"/>
                <a:gd name="connsiteX1" fmla="*/ 22860 w 85725"/>
                <a:gd name="connsiteY1" fmla="*/ 2286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638175">
                  <a:moveTo>
                    <a:pt x="66389" y="62360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1" name="Forme libre : forme 3820">
              <a:extLst>
                <a:ext uri="{FF2B5EF4-FFF2-40B4-BE49-F238E27FC236}">
                  <a16:creationId xmlns:a16="http://schemas.microsoft.com/office/drawing/2014/main" id="{0CA25DE8-B4BE-4956-980C-1F2FB9D63B5E}"/>
                </a:ext>
              </a:extLst>
            </p:cNvPr>
            <p:cNvSpPr/>
            <p:nvPr/>
          </p:nvSpPr>
          <p:spPr>
            <a:xfrm>
              <a:off x="5797455" y="5268849"/>
              <a:ext cx="476250" cy="419100"/>
            </a:xfrm>
            <a:custGeom>
              <a:avLst/>
              <a:gdLst>
                <a:gd name="connsiteX0" fmla="*/ 459010 w 476250"/>
                <a:gd name="connsiteY0" fmla="*/ 397002 h 419100"/>
                <a:gd name="connsiteX1" fmla="*/ 22860 w 476250"/>
                <a:gd name="connsiteY1" fmla="*/ 2286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419100">
                  <a:moveTo>
                    <a:pt x="459010" y="39700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2" name="Forme libre : forme 3821">
              <a:extLst>
                <a:ext uri="{FF2B5EF4-FFF2-40B4-BE49-F238E27FC236}">
                  <a16:creationId xmlns:a16="http://schemas.microsoft.com/office/drawing/2014/main" id="{7563827A-F950-4C78-A21B-1872B5673215}"/>
                </a:ext>
              </a:extLst>
            </p:cNvPr>
            <p:cNvSpPr/>
            <p:nvPr/>
          </p:nvSpPr>
          <p:spPr>
            <a:xfrm>
              <a:off x="5797455" y="4980813"/>
              <a:ext cx="85725" cy="333375"/>
            </a:xfrm>
            <a:custGeom>
              <a:avLst/>
              <a:gdLst>
                <a:gd name="connsiteX0" fmla="*/ 71628 w 85725"/>
                <a:gd name="connsiteY0" fmla="*/ 22860 h 333375"/>
                <a:gd name="connsiteX1" fmla="*/ 22860 w 85725"/>
                <a:gd name="connsiteY1" fmla="*/ 31089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333375">
                  <a:moveTo>
                    <a:pt x="71628" y="22860"/>
                  </a:moveTo>
                  <a:lnTo>
                    <a:pt x="22860" y="31089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3" name="Forme libre : forme 3822">
              <a:extLst>
                <a:ext uri="{FF2B5EF4-FFF2-40B4-BE49-F238E27FC236}">
                  <a16:creationId xmlns:a16="http://schemas.microsoft.com/office/drawing/2014/main" id="{8A6D7BBA-3A39-4D94-932B-6B3099730ED8}"/>
                </a:ext>
              </a:extLst>
            </p:cNvPr>
            <p:cNvSpPr/>
            <p:nvPr/>
          </p:nvSpPr>
          <p:spPr>
            <a:xfrm>
              <a:off x="5797455" y="5061966"/>
              <a:ext cx="257175" cy="247650"/>
            </a:xfrm>
            <a:custGeom>
              <a:avLst/>
              <a:gdLst>
                <a:gd name="connsiteX0" fmla="*/ 234982 w 257175"/>
                <a:gd name="connsiteY0" fmla="*/ 22860 h 247650"/>
                <a:gd name="connsiteX1" fmla="*/ 22860 w 257175"/>
                <a:gd name="connsiteY1" fmla="*/ 22974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47650">
                  <a:moveTo>
                    <a:pt x="234982" y="22860"/>
                  </a:moveTo>
                  <a:lnTo>
                    <a:pt x="22860" y="22974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4" name="Forme libre : forme 3823">
              <a:extLst>
                <a:ext uri="{FF2B5EF4-FFF2-40B4-BE49-F238E27FC236}">
                  <a16:creationId xmlns:a16="http://schemas.microsoft.com/office/drawing/2014/main" id="{ED96E21D-D71A-43F3-9A5C-F611F3C24BFA}"/>
                </a:ext>
              </a:extLst>
            </p:cNvPr>
            <p:cNvSpPr/>
            <p:nvPr/>
          </p:nvSpPr>
          <p:spPr>
            <a:xfrm>
              <a:off x="5788406" y="5268849"/>
              <a:ext cx="47625" cy="247650"/>
            </a:xfrm>
            <a:custGeom>
              <a:avLst/>
              <a:gdLst>
                <a:gd name="connsiteX0" fmla="*/ 22860 w 47625"/>
                <a:gd name="connsiteY0" fmla="*/ 225838 h 247650"/>
                <a:gd name="connsiteX1" fmla="*/ 31909 w 4762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47650">
                  <a:moveTo>
                    <a:pt x="22860" y="225838"/>
                  </a:moveTo>
                  <a:lnTo>
                    <a:pt x="3190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5" name="Forme libre : forme 3824">
              <a:extLst>
                <a:ext uri="{FF2B5EF4-FFF2-40B4-BE49-F238E27FC236}">
                  <a16:creationId xmlns:a16="http://schemas.microsoft.com/office/drawing/2014/main" id="{0E2F4BF8-F740-4519-BA7D-A89B6EFDE45B}"/>
                </a:ext>
              </a:extLst>
            </p:cNvPr>
            <p:cNvSpPr/>
            <p:nvPr/>
          </p:nvSpPr>
          <p:spPr>
            <a:xfrm>
              <a:off x="5797455" y="5115496"/>
              <a:ext cx="304800" cy="190500"/>
            </a:xfrm>
            <a:custGeom>
              <a:avLst/>
              <a:gdLst>
                <a:gd name="connsiteX0" fmla="*/ 289465 w 304800"/>
                <a:gd name="connsiteY0" fmla="*/ 22860 h 190500"/>
                <a:gd name="connsiteX1" fmla="*/ 22860 w 304800"/>
                <a:gd name="connsiteY1" fmla="*/ 17621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90500">
                  <a:moveTo>
                    <a:pt x="289465" y="22860"/>
                  </a:moveTo>
                  <a:lnTo>
                    <a:pt x="22860" y="17621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6" name="Forme libre : forme 3825">
              <a:extLst>
                <a:ext uri="{FF2B5EF4-FFF2-40B4-BE49-F238E27FC236}">
                  <a16:creationId xmlns:a16="http://schemas.microsoft.com/office/drawing/2014/main" id="{3B732641-672D-430D-AA56-C66964433E6E}"/>
                </a:ext>
              </a:extLst>
            </p:cNvPr>
            <p:cNvSpPr/>
            <p:nvPr/>
          </p:nvSpPr>
          <p:spPr>
            <a:xfrm>
              <a:off x="5797455" y="5049393"/>
              <a:ext cx="47625" cy="257175"/>
            </a:xfrm>
            <a:custGeom>
              <a:avLst/>
              <a:gdLst>
                <a:gd name="connsiteX0" fmla="*/ 27623 w 47625"/>
                <a:gd name="connsiteY0" fmla="*/ 22860 h 257175"/>
                <a:gd name="connsiteX1" fmla="*/ 22860 w 47625"/>
                <a:gd name="connsiteY1" fmla="*/ 2423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57175">
                  <a:moveTo>
                    <a:pt x="27623" y="22860"/>
                  </a:moveTo>
                  <a:lnTo>
                    <a:pt x="22860" y="242316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7" name="Forme libre : forme 3826">
              <a:extLst>
                <a:ext uri="{FF2B5EF4-FFF2-40B4-BE49-F238E27FC236}">
                  <a16:creationId xmlns:a16="http://schemas.microsoft.com/office/drawing/2014/main" id="{A162B8A7-2BE9-4B98-8438-63143D7830DB}"/>
                </a:ext>
              </a:extLst>
            </p:cNvPr>
            <p:cNvSpPr/>
            <p:nvPr/>
          </p:nvSpPr>
          <p:spPr>
            <a:xfrm>
              <a:off x="5529897" y="4515612"/>
              <a:ext cx="190500" cy="495300"/>
            </a:xfrm>
            <a:custGeom>
              <a:avLst/>
              <a:gdLst>
                <a:gd name="connsiteX0" fmla="*/ 22860 w 190500"/>
                <a:gd name="connsiteY0" fmla="*/ 479584 h 495300"/>
                <a:gd name="connsiteX1" fmla="*/ 170878 w 190500"/>
                <a:gd name="connsiteY1" fmla="*/ 2286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495300">
                  <a:moveTo>
                    <a:pt x="22860" y="479584"/>
                  </a:moveTo>
                  <a:lnTo>
                    <a:pt x="17087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8" name="Forme libre : forme 3827">
              <a:extLst>
                <a:ext uri="{FF2B5EF4-FFF2-40B4-BE49-F238E27FC236}">
                  <a16:creationId xmlns:a16="http://schemas.microsoft.com/office/drawing/2014/main" id="{B0EACDA8-C675-4B14-A3AE-69D6A10D2835}"/>
                </a:ext>
              </a:extLst>
            </p:cNvPr>
            <p:cNvSpPr/>
            <p:nvPr/>
          </p:nvSpPr>
          <p:spPr>
            <a:xfrm>
              <a:off x="5529897" y="4972335"/>
              <a:ext cx="123825" cy="314325"/>
            </a:xfrm>
            <a:custGeom>
              <a:avLst/>
              <a:gdLst>
                <a:gd name="connsiteX0" fmla="*/ 22860 w 123825"/>
                <a:gd name="connsiteY0" fmla="*/ 22860 h 314325"/>
                <a:gd name="connsiteX1" fmla="*/ 105346 w 123825"/>
                <a:gd name="connsiteY1" fmla="*/ 29251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314325">
                  <a:moveTo>
                    <a:pt x="22860" y="22860"/>
                  </a:moveTo>
                  <a:lnTo>
                    <a:pt x="105346" y="2925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29" name="Forme libre : forme 3828">
              <a:extLst>
                <a:ext uri="{FF2B5EF4-FFF2-40B4-BE49-F238E27FC236}">
                  <a16:creationId xmlns:a16="http://schemas.microsoft.com/office/drawing/2014/main" id="{70ADBE95-58E6-4182-84D7-F32C644966CD}"/>
                </a:ext>
              </a:extLst>
            </p:cNvPr>
            <p:cNvSpPr/>
            <p:nvPr/>
          </p:nvSpPr>
          <p:spPr>
            <a:xfrm>
              <a:off x="5529897" y="4972335"/>
              <a:ext cx="304800" cy="333375"/>
            </a:xfrm>
            <a:custGeom>
              <a:avLst/>
              <a:gdLst>
                <a:gd name="connsiteX0" fmla="*/ 22860 w 304800"/>
                <a:gd name="connsiteY0" fmla="*/ 22860 h 333375"/>
                <a:gd name="connsiteX1" fmla="*/ 290417 w 304800"/>
                <a:gd name="connsiteY1" fmla="*/ 31937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333375">
                  <a:moveTo>
                    <a:pt x="22860" y="22860"/>
                  </a:moveTo>
                  <a:lnTo>
                    <a:pt x="290417" y="319373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0" name="Forme libre : forme 3829">
              <a:extLst>
                <a:ext uri="{FF2B5EF4-FFF2-40B4-BE49-F238E27FC236}">
                  <a16:creationId xmlns:a16="http://schemas.microsoft.com/office/drawing/2014/main" id="{36E8917A-AE87-4847-8EB6-0ADA5FE92724}"/>
                </a:ext>
              </a:extLst>
            </p:cNvPr>
            <p:cNvSpPr/>
            <p:nvPr/>
          </p:nvSpPr>
          <p:spPr>
            <a:xfrm>
              <a:off x="5529897" y="4972335"/>
              <a:ext cx="219075" cy="257175"/>
            </a:xfrm>
            <a:custGeom>
              <a:avLst/>
              <a:gdLst>
                <a:gd name="connsiteX0" fmla="*/ 22860 w 219075"/>
                <a:gd name="connsiteY0" fmla="*/ 22860 h 257175"/>
                <a:gd name="connsiteX1" fmla="*/ 197072 w 219075"/>
                <a:gd name="connsiteY1" fmla="*/ 23841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57175">
                  <a:moveTo>
                    <a:pt x="22860" y="22860"/>
                  </a:moveTo>
                  <a:lnTo>
                    <a:pt x="197072" y="238411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1" name="Forme libre : forme 3830">
              <a:extLst>
                <a:ext uri="{FF2B5EF4-FFF2-40B4-BE49-F238E27FC236}">
                  <a16:creationId xmlns:a16="http://schemas.microsoft.com/office/drawing/2014/main" id="{2C20D7FD-FDB2-40EE-971A-543C2D295CDE}"/>
                </a:ext>
              </a:extLst>
            </p:cNvPr>
            <p:cNvSpPr/>
            <p:nvPr/>
          </p:nvSpPr>
          <p:spPr>
            <a:xfrm>
              <a:off x="5797455" y="5268849"/>
              <a:ext cx="76200" cy="371475"/>
            </a:xfrm>
            <a:custGeom>
              <a:avLst/>
              <a:gdLst>
                <a:gd name="connsiteX0" fmla="*/ 60198 w 76200"/>
                <a:gd name="connsiteY0" fmla="*/ 356330 h 371475"/>
                <a:gd name="connsiteX1" fmla="*/ 22860 w 76200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371475">
                  <a:moveTo>
                    <a:pt x="60198" y="35633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2" name="Forme libre : forme 3831">
              <a:extLst>
                <a:ext uri="{FF2B5EF4-FFF2-40B4-BE49-F238E27FC236}">
                  <a16:creationId xmlns:a16="http://schemas.microsoft.com/office/drawing/2014/main" id="{9713AFA6-FD59-4628-A4A2-1E340E98578D}"/>
                </a:ext>
              </a:extLst>
            </p:cNvPr>
            <p:cNvSpPr/>
            <p:nvPr/>
          </p:nvSpPr>
          <p:spPr>
            <a:xfrm>
              <a:off x="5797455" y="5268849"/>
              <a:ext cx="171450" cy="352425"/>
            </a:xfrm>
            <a:custGeom>
              <a:avLst/>
              <a:gdLst>
                <a:gd name="connsiteX0" fmla="*/ 148685 w 171450"/>
                <a:gd name="connsiteY0" fmla="*/ 329946 h 352425"/>
                <a:gd name="connsiteX1" fmla="*/ 22860 w 171450"/>
                <a:gd name="connsiteY1" fmla="*/ 2286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352425">
                  <a:moveTo>
                    <a:pt x="148685" y="32994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3" name="Forme libre : forme 3832">
              <a:extLst>
                <a:ext uri="{FF2B5EF4-FFF2-40B4-BE49-F238E27FC236}">
                  <a16:creationId xmlns:a16="http://schemas.microsoft.com/office/drawing/2014/main" id="{A0210542-41D8-4092-9DC5-C9607F8678C5}"/>
                </a:ext>
              </a:extLst>
            </p:cNvPr>
            <p:cNvSpPr/>
            <p:nvPr/>
          </p:nvSpPr>
          <p:spPr>
            <a:xfrm>
              <a:off x="4550442" y="6111525"/>
              <a:ext cx="228600" cy="66675"/>
            </a:xfrm>
            <a:custGeom>
              <a:avLst/>
              <a:gdLst>
                <a:gd name="connsiteX0" fmla="*/ 210122 w 228600"/>
                <a:gd name="connsiteY0" fmla="*/ 44291 h 66675"/>
                <a:gd name="connsiteX1" fmla="*/ 22860 w 2286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66675">
                  <a:moveTo>
                    <a:pt x="210122" y="4429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4" name="Forme libre : forme 3833">
              <a:extLst>
                <a:ext uri="{FF2B5EF4-FFF2-40B4-BE49-F238E27FC236}">
                  <a16:creationId xmlns:a16="http://schemas.microsoft.com/office/drawing/2014/main" id="{62C602D2-12F7-4B24-A92E-F0AFFE234CCC}"/>
                </a:ext>
              </a:extLst>
            </p:cNvPr>
            <p:cNvSpPr/>
            <p:nvPr/>
          </p:nvSpPr>
          <p:spPr>
            <a:xfrm>
              <a:off x="4452810" y="6111525"/>
              <a:ext cx="142875" cy="114300"/>
            </a:xfrm>
            <a:custGeom>
              <a:avLst/>
              <a:gdLst>
                <a:gd name="connsiteX0" fmla="*/ 22860 w 142875"/>
                <a:gd name="connsiteY0" fmla="*/ 91916 h 114300"/>
                <a:gd name="connsiteX1" fmla="*/ 120491 w 1428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14300">
                  <a:moveTo>
                    <a:pt x="22860" y="91916"/>
                  </a:moveTo>
                  <a:lnTo>
                    <a:pt x="12049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5" name="Forme libre : forme 3834">
              <a:extLst>
                <a:ext uri="{FF2B5EF4-FFF2-40B4-BE49-F238E27FC236}">
                  <a16:creationId xmlns:a16="http://schemas.microsoft.com/office/drawing/2014/main" id="{531D9D0E-0F5D-49FD-97AC-092E032EFD63}"/>
                </a:ext>
              </a:extLst>
            </p:cNvPr>
            <p:cNvSpPr/>
            <p:nvPr/>
          </p:nvSpPr>
          <p:spPr>
            <a:xfrm>
              <a:off x="5742972" y="5268849"/>
              <a:ext cx="95250" cy="285750"/>
            </a:xfrm>
            <a:custGeom>
              <a:avLst/>
              <a:gdLst>
                <a:gd name="connsiteX0" fmla="*/ 22860 w 95250"/>
                <a:gd name="connsiteY0" fmla="*/ 266700 h 285750"/>
                <a:gd name="connsiteX1" fmla="*/ 77343 w 95250"/>
                <a:gd name="connsiteY1" fmla="*/ 2286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85750">
                  <a:moveTo>
                    <a:pt x="22860" y="266700"/>
                  </a:moveTo>
                  <a:lnTo>
                    <a:pt x="77343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6" name="Forme libre : forme 3835">
              <a:extLst>
                <a:ext uri="{FF2B5EF4-FFF2-40B4-BE49-F238E27FC236}">
                  <a16:creationId xmlns:a16="http://schemas.microsoft.com/office/drawing/2014/main" id="{4844EF39-6747-4BAD-8462-C24EF7463F9C}"/>
                </a:ext>
              </a:extLst>
            </p:cNvPr>
            <p:cNvSpPr/>
            <p:nvPr/>
          </p:nvSpPr>
          <p:spPr>
            <a:xfrm>
              <a:off x="5578475" y="5512689"/>
              <a:ext cx="209550" cy="57150"/>
            </a:xfrm>
            <a:custGeom>
              <a:avLst/>
              <a:gdLst>
                <a:gd name="connsiteX0" fmla="*/ 187357 w 209550"/>
                <a:gd name="connsiteY0" fmla="*/ 22860 h 57150"/>
                <a:gd name="connsiteX1" fmla="*/ 22860 w 209550"/>
                <a:gd name="connsiteY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57150">
                  <a:moveTo>
                    <a:pt x="187357" y="22860"/>
                  </a:moveTo>
                  <a:lnTo>
                    <a:pt x="22860" y="3952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7" name="Forme libre : forme 3836">
              <a:extLst>
                <a:ext uri="{FF2B5EF4-FFF2-40B4-BE49-F238E27FC236}">
                  <a16:creationId xmlns:a16="http://schemas.microsoft.com/office/drawing/2014/main" id="{2E2127C3-B2B6-4535-A988-75D324F81A41}"/>
                </a:ext>
              </a:extLst>
            </p:cNvPr>
            <p:cNvSpPr/>
            <p:nvPr/>
          </p:nvSpPr>
          <p:spPr>
            <a:xfrm>
              <a:off x="5742972" y="5387340"/>
              <a:ext cx="47625" cy="161925"/>
            </a:xfrm>
            <a:custGeom>
              <a:avLst/>
              <a:gdLst>
                <a:gd name="connsiteX0" fmla="*/ 22860 w 47625"/>
                <a:gd name="connsiteY0" fmla="*/ 148209 h 161925"/>
                <a:gd name="connsiteX1" fmla="*/ 25813 w 476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61925">
                  <a:moveTo>
                    <a:pt x="22860" y="148209"/>
                  </a:moveTo>
                  <a:lnTo>
                    <a:pt x="2581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8" name="Forme libre : forme 3837">
              <a:extLst>
                <a:ext uri="{FF2B5EF4-FFF2-40B4-BE49-F238E27FC236}">
                  <a16:creationId xmlns:a16="http://schemas.microsoft.com/office/drawing/2014/main" id="{8457DAFF-F964-40B8-8407-0B8B974D2564}"/>
                </a:ext>
              </a:extLst>
            </p:cNvPr>
            <p:cNvSpPr/>
            <p:nvPr/>
          </p:nvSpPr>
          <p:spPr>
            <a:xfrm>
              <a:off x="5797455" y="5268849"/>
              <a:ext cx="447675" cy="238125"/>
            </a:xfrm>
            <a:custGeom>
              <a:avLst/>
              <a:gdLst>
                <a:gd name="connsiteX0" fmla="*/ 433102 w 447675"/>
                <a:gd name="connsiteY0" fmla="*/ 222885 h 238125"/>
                <a:gd name="connsiteX1" fmla="*/ 22860 w 4476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38125">
                  <a:moveTo>
                    <a:pt x="433102" y="22288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39" name="Forme libre : forme 3838">
              <a:extLst>
                <a:ext uri="{FF2B5EF4-FFF2-40B4-BE49-F238E27FC236}">
                  <a16:creationId xmlns:a16="http://schemas.microsoft.com/office/drawing/2014/main" id="{E4296040-6BFF-414C-92C3-1DD70B5C2E4D}"/>
                </a:ext>
              </a:extLst>
            </p:cNvPr>
            <p:cNvSpPr/>
            <p:nvPr/>
          </p:nvSpPr>
          <p:spPr>
            <a:xfrm>
              <a:off x="5797455" y="5022342"/>
              <a:ext cx="104775" cy="285750"/>
            </a:xfrm>
            <a:custGeom>
              <a:avLst/>
              <a:gdLst>
                <a:gd name="connsiteX0" fmla="*/ 83534 w 104775"/>
                <a:gd name="connsiteY0" fmla="*/ 22860 h 285750"/>
                <a:gd name="connsiteX1" fmla="*/ 22860 w 104775"/>
                <a:gd name="connsiteY1" fmla="*/ 26936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85750">
                  <a:moveTo>
                    <a:pt x="83534" y="22860"/>
                  </a:moveTo>
                  <a:lnTo>
                    <a:pt x="22860" y="26936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0" name="Forme libre : forme 3839">
              <a:extLst>
                <a:ext uri="{FF2B5EF4-FFF2-40B4-BE49-F238E27FC236}">
                  <a16:creationId xmlns:a16="http://schemas.microsoft.com/office/drawing/2014/main" id="{B4C19A6E-58EB-431F-9EFC-997D4CF34898}"/>
                </a:ext>
              </a:extLst>
            </p:cNvPr>
            <p:cNvSpPr/>
            <p:nvPr/>
          </p:nvSpPr>
          <p:spPr>
            <a:xfrm>
              <a:off x="5453412" y="5268849"/>
              <a:ext cx="381000" cy="285750"/>
            </a:xfrm>
            <a:custGeom>
              <a:avLst/>
              <a:gdLst>
                <a:gd name="connsiteX0" fmla="*/ 22860 w 381000"/>
                <a:gd name="connsiteY0" fmla="*/ 268986 h 285750"/>
                <a:gd name="connsiteX1" fmla="*/ 366903 w 381000"/>
                <a:gd name="connsiteY1" fmla="*/ 2286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285750">
                  <a:moveTo>
                    <a:pt x="22860" y="268986"/>
                  </a:moveTo>
                  <a:lnTo>
                    <a:pt x="366903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1" name="Forme libre : forme 3840">
              <a:extLst>
                <a:ext uri="{FF2B5EF4-FFF2-40B4-BE49-F238E27FC236}">
                  <a16:creationId xmlns:a16="http://schemas.microsoft.com/office/drawing/2014/main" id="{DEBED3B6-4840-468F-B188-5E64A8E616AC}"/>
                </a:ext>
              </a:extLst>
            </p:cNvPr>
            <p:cNvSpPr/>
            <p:nvPr/>
          </p:nvSpPr>
          <p:spPr>
            <a:xfrm>
              <a:off x="5453412" y="5514975"/>
              <a:ext cx="161925" cy="57150"/>
            </a:xfrm>
            <a:custGeom>
              <a:avLst/>
              <a:gdLst>
                <a:gd name="connsiteX0" fmla="*/ 22860 w 161925"/>
                <a:gd name="connsiteY0" fmla="*/ 22860 h 57150"/>
                <a:gd name="connsiteX1" fmla="*/ 147923 w 161925"/>
                <a:gd name="connsiteY1" fmla="*/ 372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22860" y="22860"/>
                  </a:moveTo>
                  <a:lnTo>
                    <a:pt x="147923" y="3724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2" name="Forme libre : forme 3841">
              <a:extLst>
                <a:ext uri="{FF2B5EF4-FFF2-40B4-BE49-F238E27FC236}">
                  <a16:creationId xmlns:a16="http://schemas.microsoft.com/office/drawing/2014/main" id="{8C4FECBA-7BF6-4B09-9407-B3474E3F0486}"/>
                </a:ext>
              </a:extLst>
            </p:cNvPr>
            <p:cNvSpPr/>
            <p:nvPr/>
          </p:nvSpPr>
          <p:spPr>
            <a:xfrm>
              <a:off x="5797455" y="5268849"/>
              <a:ext cx="200025" cy="142875"/>
            </a:xfrm>
            <a:custGeom>
              <a:avLst/>
              <a:gdLst>
                <a:gd name="connsiteX0" fmla="*/ 180213 w 200025"/>
                <a:gd name="connsiteY0" fmla="*/ 124111 h 142875"/>
                <a:gd name="connsiteX1" fmla="*/ 22860 w 2000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42875">
                  <a:moveTo>
                    <a:pt x="180213" y="12411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3" name="Forme libre : forme 3842">
              <a:extLst>
                <a:ext uri="{FF2B5EF4-FFF2-40B4-BE49-F238E27FC236}">
                  <a16:creationId xmlns:a16="http://schemas.microsoft.com/office/drawing/2014/main" id="{885111E8-6292-45F8-9135-E0701B4A7FD7}"/>
                </a:ext>
              </a:extLst>
            </p:cNvPr>
            <p:cNvSpPr/>
            <p:nvPr/>
          </p:nvSpPr>
          <p:spPr>
            <a:xfrm>
              <a:off x="5783739" y="5268849"/>
              <a:ext cx="57150" cy="209550"/>
            </a:xfrm>
            <a:custGeom>
              <a:avLst/>
              <a:gdLst>
                <a:gd name="connsiteX0" fmla="*/ 22860 w 57150"/>
                <a:gd name="connsiteY0" fmla="*/ 191929 h 209550"/>
                <a:gd name="connsiteX1" fmla="*/ 36576 w 571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9550">
                  <a:moveTo>
                    <a:pt x="22860" y="191929"/>
                  </a:moveTo>
                  <a:lnTo>
                    <a:pt x="3657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4" name="Forme libre : forme 3843">
              <a:extLst>
                <a:ext uri="{FF2B5EF4-FFF2-40B4-BE49-F238E27FC236}">
                  <a16:creationId xmlns:a16="http://schemas.microsoft.com/office/drawing/2014/main" id="{894D2ED2-F5D8-4E70-A830-88D4CA4EACD7}"/>
                </a:ext>
              </a:extLst>
            </p:cNvPr>
            <p:cNvSpPr/>
            <p:nvPr/>
          </p:nvSpPr>
          <p:spPr>
            <a:xfrm>
              <a:off x="5728398" y="5268849"/>
              <a:ext cx="114300" cy="361950"/>
            </a:xfrm>
            <a:custGeom>
              <a:avLst/>
              <a:gdLst>
                <a:gd name="connsiteX0" fmla="*/ 22860 w 114300"/>
                <a:gd name="connsiteY0" fmla="*/ 344424 h 361950"/>
                <a:gd name="connsiteX1" fmla="*/ 91916 w 114300"/>
                <a:gd name="connsiteY1" fmla="*/ 2286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61950">
                  <a:moveTo>
                    <a:pt x="22860" y="344424"/>
                  </a:moveTo>
                  <a:lnTo>
                    <a:pt x="9191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5" name="Forme libre : forme 3844">
              <a:extLst>
                <a:ext uri="{FF2B5EF4-FFF2-40B4-BE49-F238E27FC236}">
                  <a16:creationId xmlns:a16="http://schemas.microsoft.com/office/drawing/2014/main" id="{C2E9E627-56E6-4649-A66C-89E081673BD1}"/>
                </a:ext>
              </a:extLst>
            </p:cNvPr>
            <p:cNvSpPr/>
            <p:nvPr/>
          </p:nvSpPr>
          <p:spPr>
            <a:xfrm>
              <a:off x="5578475" y="5529357"/>
              <a:ext cx="190500" cy="104775"/>
            </a:xfrm>
            <a:custGeom>
              <a:avLst/>
              <a:gdLst>
                <a:gd name="connsiteX0" fmla="*/ 172784 w 190500"/>
                <a:gd name="connsiteY0" fmla="*/ 83915 h 104775"/>
                <a:gd name="connsiteX1" fmla="*/ 22860 w 1905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04775">
                  <a:moveTo>
                    <a:pt x="172784" y="8391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6" name="Forme libre : forme 3845">
              <a:extLst>
                <a:ext uri="{FF2B5EF4-FFF2-40B4-BE49-F238E27FC236}">
                  <a16:creationId xmlns:a16="http://schemas.microsoft.com/office/drawing/2014/main" id="{D6481448-B269-4CAA-8D30-52F472562817}"/>
                </a:ext>
              </a:extLst>
            </p:cNvPr>
            <p:cNvSpPr/>
            <p:nvPr/>
          </p:nvSpPr>
          <p:spPr>
            <a:xfrm>
              <a:off x="5473224" y="5268849"/>
              <a:ext cx="361950" cy="238125"/>
            </a:xfrm>
            <a:custGeom>
              <a:avLst/>
              <a:gdLst>
                <a:gd name="connsiteX0" fmla="*/ 22860 w 361950"/>
                <a:gd name="connsiteY0" fmla="*/ 220694 h 238125"/>
                <a:gd name="connsiteX1" fmla="*/ 347091 w 36195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238125">
                  <a:moveTo>
                    <a:pt x="22860" y="220694"/>
                  </a:moveTo>
                  <a:lnTo>
                    <a:pt x="34709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7" name="Forme libre : forme 3846">
              <a:extLst>
                <a:ext uri="{FF2B5EF4-FFF2-40B4-BE49-F238E27FC236}">
                  <a16:creationId xmlns:a16="http://schemas.microsoft.com/office/drawing/2014/main" id="{D15124A1-DD93-4212-A595-31D0DBA91DB5}"/>
                </a:ext>
              </a:extLst>
            </p:cNvPr>
            <p:cNvSpPr/>
            <p:nvPr/>
          </p:nvSpPr>
          <p:spPr>
            <a:xfrm>
              <a:off x="4550442" y="6094571"/>
              <a:ext cx="133350" cy="57150"/>
            </a:xfrm>
            <a:custGeom>
              <a:avLst/>
              <a:gdLst>
                <a:gd name="connsiteX0" fmla="*/ 113443 w 133350"/>
                <a:gd name="connsiteY0" fmla="*/ 22860 h 57150"/>
                <a:gd name="connsiteX1" fmla="*/ 22860 w 133350"/>
                <a:gd name="connsiteY1" fmla="*/ 3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57150">
                  <a:moveTo>
                    <a:pt x="113443" y="22860"/>
                  </a:moveTo>
                  <a:lnTo>
                    <a:pt x="22860" y="398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8" name="Forme libre : forme 3847">
              <a:extLst>
                <a:ext uri="{FF2B5EF4-FFF2-40B4-BE49-F238E27FC236}">
                  <a16:creationId xmlns:a16="http://schemas.microsoft.com/office/drawing/2014/main" id="{8E0169DF-4E10-42AF-B2A5-FD0222C59779}"/>
                </a:ext>
              </a:extLst>
            </p:cNvPr>
            <p:cNvSpPr/>
            <p:nvPr/>
          </p:nvSpPr>
          <p:spPr>
            <a:xfrm>
              <a:off x="5797455" y="5268849"/>
              <a:ext cx="457200" cy="104775"/>
            </a:xfrm>
            <a:custGeom>
              <a:avLst/>
              <a:gdLst>
                <a:gd name="connsiteX0" fmla="*/ 440912 w 457200"/>
                <a:gd name="connsiteY0" fmla="*/ 84582 h 104775"/>
                <a:gd name="connsiteX1" fmla="*/ 22860 w 4572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04775">
                  <a:moveTo>
                    <a:pt x="440912" y="8458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49" name="Forme libre : forme 3848">
              <a:extLst>
                <a:ext uri="{FF2B5EF4-FFF2-40B4-BE49-F238E27FC236}">
                  <a16:creationId xmlns:a16="http://schemas.microsoft.com/office/drawing/2014/main" id="{1F835C48-B4FB-4EC3-9AC4-9D7C8D70AD7B}"/>
                </a:ext>
              </a:extLst>
            </p:cNvPr>
            <p:cNvSpPr/>
            <p:nvPr/>
          </p:nvSpPr>
          <p:spPr>
            <a:xfrm>
              <a:off x="5797455" y="5082730"/>
              <a:ext cx="180975" cy="228600"/>
            </a:xfrm>
            <a:custGeom>
              <a:avLst/>
              <a:gdLst>
                <a:gd name="connsiteX0" fmla="*/ 162020 w 180975"/>
                <a:gd name="connsiteY0" fmla="*/ 22860 h 228600"/>
                <a:gd name="connsiteX1" fmla="*/ 22860 w 180975"/>
                <a:gd name="connsiteY1" fmla="*/ 208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28600">
                  <a:moveTo>
                    <a:pt x="162020" y="22860"/>
                  </a:moveTo>
                  <a:lnTo>
                    <a:pt x="22860" y="208978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0" name="Forme libre : forme 3849">
              <a:extLst>
                <a:ext uri="{FF2B5EF4-FFF2-40B4-BE49-F238E27FC236}">
                  <a16:creationId xmlns:a16="http://schemas.microsoft.com/office/drawing/2014/main" id="{39CD967C-73EC-432F-82D3-576AA8C9D574}"/>
                </a:ext>
              </a:extLst>
            </p:cNvPr>
            <p:cNvSpPr/>
            <p:nvPr/>
          </p:nvSpPr>
          <p:spPr>
            <a:xfrm>
              <a:off x="5797455" y="5082730"/>
              <a:ext cx="180975" cy="228600"/>
            </a:xfrm>
            <a:custGeom>
              <a:avLst/>
              <a:gdLst>
                <a:gd name="connsiteX0" fmla="*/ 162020 w 180975"/>
                <a:gd name="connsiteY0" fmla="*/ 22860 h 228600"/>
                <a:gd name="connsiteX1" fmla="*/ 22860 w 180975"/>
                <a:gd name="connsiteY1" fmla="*/ 208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28600">
                  <a:moveTo>
                    <a:pt x="162020" y="22860"/>
                  </a:moveTo>
                  <a:lnTo>
                    <a:pt x="22860" y="208978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1" name="Forme libre : forme 3850">
              <a:extLst>
                <a:ext uri="{FF2B5EF4-FFF2-40B4-BE49-F238E27FC236}">
                  <a16:creationId xmlns:a16="http://schemas.microsoft.com/office/drawing/2014/main" id="{02A671D6-DB2A-4DA1-83D1-2084494D3E32}"/>
                </a:ext>
              </a:extLst>
            </p:cNvPr>
            <p:cNvSpPr/>
            <p:nvPr/>
          </p:nvSpPr>
          <p:spPr>
            <a:xfrm>
              <a:off x="5372259" y="5199126"/>
              <a:ext cx="466725" cy="114300"/>
            </a:xfrm>
            <a:custGeom>
              <a:avLst/>
              <a:gdLst>
                <a:gd name="connsiteX0" fmla="*/ 22860 w 466725"/>
                <a:gd name="connsiteY0" fmla="*/ 22860 h 114300"/>
                <a:gd name="connsiteX1" fmla="*/ 448056 w 466725"/>
                <a:gd name="connsiteY1" fmla="*/ 9258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114300">
                  <a:moveTo>
                    <a:pt x="22860" y="22860"/>
                  </a:moveTo>
                  <a:lnTo>
                    <a:pt x="448056" y="9258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2" name="Forme libre : forme 3851">
              <a:extLst>
                <a:ext uri="{FF2B5EF4-FFF2-40B4-BE49-F238E27FC236}">
                  <a16:creationId xmlns:a16="http://schemas.microsoft.com/office/drawing/2014/main" id="{41411F25-6233-4711-9852-092F6864C963}"/>
                </a:ext>
              </a:extLst>
            </p:cNvPr>
            <p:cNvSpPr/>
            <p:nvPr/>
          </p:nvSpPr>
          <p:spPr>
            <a:xfrm>
              <a:off x="5335873" y="4996529"/>
              <a:ext cx="504825" cy="314325"/>
            </a:xfrm>
            <a:custGeom>
              <a:avLst/>
              <a:gdLst>
                <a:gd name="connsiteX0" fmla="*/ 22860 w 504825"/>
                <a:gd name="connsiteY0" fmla="*/ 22860 h 314325"/>
                <a:gd name="connsiteX1" fmla="*/ 484442 w 504825"/>
                <a:gd name="connsiteY1" fmla="*/ 29518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314325">
                  <a:moveTo>
                    <a:pt x="22860" y="22860"/>
                  </a:moveTo>
                  <a:lnTo>
                    <a:pt x="484442" y="29518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3" name="Forme libre : forme 3852">
              <a:extLst>
                <a:ext uri="{FF2B5EF4-FFF2-40B4-BE49-F238E27FC236}">
                  <a16:creationId xmlns:a16="http://schemas.microsoft.com/office/drawing/2014/main" id="{417217A7-A874-467C-BAB6-0387E987AC63}"/>
                </a:ext>
              </a:extLst>
            </p:cNvPr>
            <p:cNvSpPr/>
            <p:nvPr/>
          </p:nvSpPr>
          <p:spPr>
            <a:xfrm>
              <a:off x="5838984" y="5138547"/>
              <a:ext cx="123825" cy="142875"/>
            </a:xfrm>
            <a:custGeom>
              <a:avLst/>
              <a:gdLst>
                <a:gd name="connsiteX0" fmla="*/ 22860 w 123825"/>
                <a:gd name="connsiteY0" fmla="*/ 22860 h 142875"/>
                <a:gd name="connsiteX1" fmla="*/ 110299 w 123825"/>
                <a:gd name="connsiteY1" fmla="*/ 12639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22860" y="22860"/>
                  </a:moveTo>
                  <a:lnTo>
                    <a:pt x="110299" y="12639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4" name="Forme libre : forme 3853">
              <a:extLst>
                <a:ext uri="{FF2B5EF4-FFF2-40B4-BE49-F238E27FC236}">
                  <a16:creationId xmlns:a16="http://schemas.microsoft.com/office/drawing/2014/main" id="{61B58058-FA06-4552-B43F-1ED03E6B1809}"/>
                </a:ext>
              </a:extLst>
            </p:cNvPr>
            <p:cNvSpPr/>
            <p:nvPr/>
          </p:nvSpPr>
          <p:spPr>
            <a:xfrm>
              <a:off x="5797455" y="5138547"/>
              <a:ext cx="85725" cy="171450"/>
            </a:xfrm>
            <a:custGeom>
              <a:avLst/>
              <a:gdLst>
                <a:gd name="connsiteX0" fmla="*/ 64389 w 85725"/>
                <a:gd name="connsiteY0" fmla="*/ 22860 h 171450"/>
                <a:gd name="connsiteX1" fmla="*/ 22860 w 85725"/>
                <a:gd name="connsiteY1" fmla="*/ 1531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71450">
                  <a:moveTo>
                    <a:pt x="64389" y="22860"/>
                  </a:moveTo>
                  <a:lnTo>
                    <a:pt x="22860" y="153162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5" name="Forme libre : forme 3854">
              <a:extLst>
                <a:ext uri="{FF2B5EF4-FFF2-40B4-BE49-F238E27FC236}">
                  <a16:creationId xmlns:a16="http://schemas.microsoft.com/office/drawing/2014/main" id="{D697C380-D10F-46BB-8A40-AFF4DA788568}"/>
                </a:ext>
              </a:extLst>
            </p:cNvPr>
            <p:cNvSpPr/>
            <p:nvPr/>
          </p:nvSpPr>
          <p:spPr>
            <a:xfrm>
              <a:off x="5704110" y="5138547"/>
              <a:ext cx="171450" cy="85725"/>
            </a:xfrm>
            <a:custGeom>
              <a:avLst/>
              <a:gdLst>
                <a:gd name="connsiteX0" fmla="*/ 157734 w 171450"/>
                <a:gd name="connsiteY0" fmla="*/ 22860 h 85725"/>
                <a:gd name="connsiteX1" fmla="*/ 22860 w 171450"/>
                <a:gd name="connsiteY1" fmla="*/ 721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85725">
                  <a:moveTo>
                    <a:pt x="157734" y="22860"/>
                  </a:moveTo>
                  <a:lnTo>
                    <a:pt x="22860" y="721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6" name="Forme libre : forme 3855">
              <a:extLst>
                <a:ext uri="{FF2B5EF4-FFF2-40B4-BE49-F238E27FC236}">
                  <a16:creationId xmlns:a16="http://schemas.microsoft.com/office/drawing/2014/main" id="{44F4EBD4-689A-4641-B03C-27796F28B0F8}"/>
                </a:ext>
              </a:extLst>
            </p:cNvPr>
            <p:cNvSpPr/>
            <p:nvPr/>
          </p:nvSpPr>
          <p:spPr>
            <a:xfrm>
              <a:off x="5612384" y="5138547"/>
              <a:ext cx="266700" cy="142875"/>
            </a:xfrm>
            <a:custGeom>
              <a:avLst/>
              <a:gdLst>
                <a:gd name="connsiteX0" fmla="*/ 249460 w 266700"/>
                <a:gd name="connsiteY0" fmla="*/ 22860 h 142875"/>
                <a:gd name="connsiteX1" fmla="*/ 22860 w 266700"/>
                <a:gd name="connsiteY1" fmla="*/ 1263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42875">
                  <a:moveTo>
                    <a:pt x="249460" y="22860"/>
                  </a:moveTo>
                  <a:lnTo>
                    <a:pt x="22860" y="12630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7" name="Forme libre : forme 3856">
              <a:extLst>
                <a:ext uri="{FF2B5EF4-FFF2-40B4-BE49-F238E27FC236}">
                  <a16:creationId xmlns:a16="http://schemas.microsoft.com/office/drawing/2014/main" id="{C1802EE5-0FF5-4B5B-B6E6-E839D333C89C}"/>
                </a:ext>
              </a:extLst>
            </p:cNvPr>
            <p:cNvSpPr/>
            <p:nvPr/>
          </p:nvSpPr>
          <p:spPr>
            <a:xfrm>
              <a:off x="5797455" y="5268849"/>
              <a:ext cx="276225" cy="104775"/>
            </a:xfrm>
            <a:custGeom>
              <a:avLst/>
              <a:gdLst>
                <a:gd name="connsiteX0" fmla="*/ 262033 w 276225"/>
                <a:gd name="connsiteY0" fmla="*/ 90106 h 104775"/>
                <a:gd name="connsiteX1" fmla="*/ 22860 w 2762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04775">
                  <a:moveTo>
                    <a:pt x="262033" y="9010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8" name="Forme libre : forme 3857">
              <a:extLst>
                <a:ext uri="{FF2B5EF4-FFF2-40B4-BE49-F238E27FC236}">
                  <a16:creationId xmlns:a16="http://schemas.microsoft.com/office/drawing/2014/main" id="{8DB54962-2445-4CD5-8249-1C088B4FD24C}"/>
                </a:ext>
              </a:extLst>
            </p:cNvPr>
            <p:cNvSpPr/>
            <p:nvPr/>
          </p:nvSpPr>
          <p:spPr>
            <a:xfrm>
              <a:off x="5797455" y="5192839"/>
              <a:ext cx="323850" cy="114300"/>
            </a:xfrm>
            <a:custGeom>
              <a:avLst/>
              <a:gdLst>
                <a:gd name="connsiteX0" fmla="*/ 305943 w 323850"/>
                <a:gd name="connsiteY0" fmla="*/ 22860 h 114300"/>
                <a:gd name="connsiteX1" fmla="*/ 22860 w 323850"/>
                <a:gd name="connsiteY1" fmla="*/ 988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305943" y="22860"/>
                  </a:moveTo>
                  <a:lnTo>
                    <a:pt x="22860" y="9886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59" name="Forme libre : forme 3858">
              <a:extLst>
                <a:ext uri="{FF2B5EF4-FFF2-40B4-BE49-F238E27FC236}">
                  <a16:creationId xmlns:a16="http://schemas.microsoft.com/office/drawing/2014/main" id="{67EFC6A4-EF7E-4942-9E0C-47AD436F7CFE}"/>
                </a:ext>
              </a:extLst>
            </p:cNvPr>
            <p:cNvSpPr/>
            <p:nvPr/>
          </p:nvSpPr>
          <p:spPr>
            <a:xfrm>
              <a:off x="5469699" y="5529357"/>
              <a:ext cx="152400" cy="142875"/>
            </a:xfrm>
            <a:custGeom>
              <a:avLst/>
              <a:gdLst>
                <a:gd name="connsiteX0" fmla="*/ 22860 w 152400"/>
                <a:gd name="connsiteY0" fmla="*/ 125063 h 142875"/>
                <a:gd name="connsiteX1" fmla="*/ 131635 w 1524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42875">
                  <a:moveTo>
                    <a:pt x="22860" y="125063"/>
                  </a:moveTo>
                  <a:lnTo>
                    <a:pt x="13163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0" name="Forme libre : forme 3859">
              <a:extLst>
                <a:ext uri="{FF2B5EF4-FFF2-40B4-BE49-F238E27FC236}">
                  <a16:creationId xmlns:a16="http://schemas.microsoft.com/office/drawing/2014/main" id="{3CE8B5D7-A50A-484D-A86E-202EB8121603}"/>
                </a:ext>
              </a:extLst>
            </p:cNvPr>
            <p:cNvSpPr/>
            <p:nvPr/>
          </p:nvSpPr>
          <p:spPr>
            <a:xfrm>
              <a:off x="5469699" y="5268849"/>
              <a:ext cx="371475" cy="400050"/>
            </a:xfrm>
            <a:custGeom>
              <a:avLst/>
              <a:gdLst>
                <a:gd name="connsiteX0" fmla="*/ 22860 w 371475"/>
                <a:gd name="connsiteY0" fmla="*/ 385572 h 400050"/>
                <a:gd name="connsiteX1" fmla="*/ 350615 w 371475"/>
                <a:gd name="connsiteY1" fmla="*/ 2286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400050">
                  <a:moveTo>
                    <a:pt x="22860" y="385572"/>
                  </a:moveTo>
                  <a:lnTo>
                    <a:pt x="35061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1" name="Forme libre : forme 3860">
              <a:extLst>
                <a:ext uri="{FF2B5EF4-FFF2-40B4-BE49-F238E27FC236}">
                  <a16:creationId xmlns:a16="http://schemas.microsoft.com/office/drawing/2014/main" id="{48C60434-7DF8-4C31-B7CE-75224E9C3811}"/>
                </a:ext>
              </a:extLst>
            </p:cNvPr>
            <p:cNvSpPr/>
            <p:nvPr/>
          </p:nvSpPr>
          <p:spPr>
            <a:xfrm>
              <a:off x="5439029" y="5187886"/>
              <a:ext cx="304800" cy="133350"/>
            </a:xfrm>
            <a:custGeom>
              <a:avLst/>
              <a:gdLst>
                <a:gd name="connsiteX0" fmla="*/ 22860 w 304800"/>
                <a:gd name="connsiteY0" fmla="*/ 111633 h 133350"/>
                <a:gd name="connsiteX1" fmla="*/ 287941 w 3048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33350">
                  <a:moveTo>
                    <a:pt x="22860" y="111633"/>
                  </a:moveTo>
                  <a:lnTo>
                    <a:pt x="287941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2" name="Forme libre : forme 3861">
              <a:extLst>
                <a:ext uri="{FF2B5EF4-FFF2-40B4-BE49-F238E27FC236}">
                  <a16:creationId xmlns:a16="http://schemas.microsoft.com/office/drawing/2014/main" id="{FCCB373A-43BE-42E0-8377-757FDDD25E5D}"/>
                </a:ext>
              </a:extLst>
            </p:cNvPr>
            <p:cNvSpPr/>
            <p:nvPr/>
          </p:nvSpPr>
          <p:spPr>
            <a:xfrm>
              <a:off x="5439029" y="5268849"/>
              <a:ext cx="400050" cy="47625"/>
            </a:xfrm>
            <a:custGeom>
              <a:avLst/>
              <a:gdLst>
                <a:gd name="connsiteX0" fmla="*/ 22860 w 400050"/>
                <a:gd name="connsiteY0" fmla="*/ 30671 h 47625"/>
                <a:gd name="connsiteX1" fmla="*/ 381286 w 4000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47625">
                  <a:moveTo>
                    <a:pt x="22860" y="30671"/>
                  </a:moveTo>
                  <a:lnTo>
                    <a:pt x="381286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3" name="Forme libre : forme 3862">
              <a:extLst>
                <a:ext uri="{FF2B5EF4-FFF2-40B4-BE49-F238E27FC236}">
                  <a16:creationId xmlns:a16="http://schemas.microsoft.com/office/drawing/2014/main" id="{BB429981-70BA-473C-B2AC-3EFA0A7B4AD9}"/>
                </a:ext>
              </a:extLst>
            </p:cNvPr>
            <p:cNvSpPr/>
            <p:nvPr/>
          </p:nvSpPr>
          <p:spPr>
            <a:xfrm>
              <a:off x="5439029" y="5241988"/>
              <a:ext cx="219075" cy="76200"/>
            </a:xfrm>
            <a:custGeom>
              <a:avLst/>
              <a:gdLst>
                <a:gd name="connsiteX0" fmla="*/ 22860 w 219075"/>
                <a:gd name="connsiteY0" fmla="*/ 57531 h 76200"/>
                <a:gd name="connsiteX1" fmla="*/ 196215 w 21907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76200">
                  <a:moveTo>
                    <a:pt x="22860" y="57531"/>
                  </a:moveTo>
                  <a:lnTo>
                    <a:pt x="196215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4" name="Forme libre : forme 3863">
              <a:extLst>
                <a:ext uri="{FF2B5EF4-FFF2-40B4-BE49-F238E27FC236}">
                  <a16:creationId xmlns:a16="http://schemas.microsoft.com/office/drawing/2014/main" id="{4B21F41F-DD2A-4D3A-969F-F9955768CC01}"/>
                </a:ext>
              </a:extLst>
            </p:cNvPr>
            <p:cNvSpPr/>
            <p:nvPr/>
          </p:nvSpPr>
          <p:spPr>
            <a:xfrm>
              <a:off x="5439029" y="5213889"/>
              <a:ext cx="95250" cy="104775"/>
            </a:xfrm>
            <a:custGeom>
              <a:avLst/>
              <a:gdLst>
                <a:gd name="connsiteX0" fmla="*/ 22860 w 95250"/>
                <a:gd name="connsiteY0" fmla="*/ 85630 h 104775"/>
                <a:gd name="connsiteX1" fmla="*/ 80105 w 952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04775">
                  <a:moveTo>
                    <a:pt x="22860" y="85630"/>
                  </a:moveTo>
                  <a:lnTo>
                    <a:pt x="8010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5" name="Forme libre : forme 3864">
              <a:extLst>
                <a:ext uri="{FF2B5EF4-FFF2-40B4-BE49-F238E27FC236}">
                  <a16:creationId xmlns:a16="http://schemas.microsoft.com/office/drawing/2014/main" id="{039BC289-7D24-42C7-BCEE-24D310025222}"/>
                </a:ext>
              </a:extLst>
            </p:cNvPr>
            <p:cNvSpPr/>
            <p:nvPr/>
          </p:nvSpPr>
          <p:spPr>
            <a:xfrm>
              <a:off x="5439029" y="5241988"/>
              <a:ext cx="219075" cy="76200"/>
            </a:xfrm>
            <a:custGeom>
              <a:avLst/>
              <a:gdLst>
                <a:gd name="connsiteX0" fmla="*/ 22860 w 219075"/>
                <a:gd name="connsiteY0" fmla="*/ 57531 h 76200"/>
                <a:gd name="connsiteX1" fmla="*/ 196215 w 21907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76200">
                  <a:moveTo>
                    <a:pt x="22860" y="57531"/>
                  </a:moveTo>
                  <a:lnTo>
                    <a:pt x="196215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6" name="Forme libre : forme 3865">
              <a:extLst>
                <a:ext uri="{FF2B5EF4-FFF2-40B4-BE49-F238E27FC236}">
                  <a16:creationId xmlns:a16="http://schemas.microsoft.com/office/drawing/2014/main" id="{25B6CA09-2CB6-430E-B245-412BE224E851}"/>
                </a:ext>
              </a:extLst>
            </p:cNvPr>
            <p:cNvSpPr/>
            <p:nvPr/>
          </p:nvSpPr>
          <p:spPr>
            <a:xfrm>
              <a:off x="5439029" y="5268849"/>
              <a:ext cx="400050" cy="47625"/>
            </a:xfrm>
            <a:custGeom>
              <a:avLst/>
              <a:gdLst>
                <a:gd name="connsiteX0" fmla="*/ 22860 w 400050"/>
                <a:gd name="connsiteY0" fmla="*/ 30671 h 47625"/>
                <a:gd name="connsiteX1" fmla="*/ 381286 w 4000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47625">
                  <a:moveTo>
                    <a:pt x="22860" y="30671"/>
                  </a:moveTo>
                  <a:lnTo>
                    <a:pt x="381286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7" name="Forme libre : forme 3866">
              <a:extLst>
                <a:ext uri="{FF2B5EF4-FFF2-40B4-BE49-F238E27FC236}">
                  <a16:creationId xmlns:a16="http://schemas.microsoft.com/office/drawing/2014/main" id="{0995412C-875F-4242-897F-0350AA2DDF8D}"/>
                </a:ext>
              </a:extLst>
            </p:cNvPr>
            <p:cNvSpPr/>
            <p:nvPr/>
          </p:nvSpPr>
          <p:spPr>
            <a:xfrm>
              <a:off x="5712015" y="5057679"/>
              <a:ext cx="123825" cy="247650"/>
            </a:xfrm>
            <a:custGeom>
              <a:avLst/>
              <a:gdLst>
                <a:gd name="connsiteX0" fmla="*/ 22860 w 123825"/>
                <a:gd name="connsiteY0" fmla="*/ 22860 h 247650"/>
                <a:gd name="connsiteX1" fmla="*/ 108299 w 123825"/>
                <a:gd name="connsiteY1" fmla="*/ 23402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47650">
                  <a:moveTo>
                    <a:pt x="22860" y="22860"/>
                  </a:moveTo>
                  <a:lnTo>
                    <a:pt x="108299" y="23402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8" name="Forme libre : forme 3867">
              <a:extLst>
                <a:ext uri="{FF2B5EF4-FFF2-40B4-BE49-F238E27FC236}">
                  <a16:creationId xmlns:a16="http://schemas.microsoft.com/office/drawing/2014/main" id="{EF60942E-1A29-42FA-AEE9-4AF03C735879}"/>
                </a:ext>
              </a:extLst>
            </p:cNvPr>
            <p:cNvSpPr/>
            <p:nvPr/>
          </p:nvSpPr>
          <p:spPr>
            <a:xfrm>
              <a:off x="5704110" y="5057679"/>
              <a:ext cx="47625" cy="171450"/>
            </a:xfrm>
            <a:custGeom>
              <a:avLst/>
              <a:gdLst>
                <a:gd name="connsiteX0" fmla="*/ 30766 w 47625"/>
                <a:gd name="connsiteY0" fmla="*/ 22860 h 171450"/>
                <a:gd name="connsiteX1" fmla="*/ 22860 w 47625"/>
                <a:gd name="connsiteY1" fmla="*/ 15306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71450">
                  <a:moveTo>
                    <a:pt x="30766" y="22860"/>
                  </a:moveTo>
                  <a:lnTo>
                    <a:pt x="22860" y="15306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69" name="Forme libre : forme 3868">
              <a:extLst>
                <a:ext uri="{FF2B5EF4-FFF2-40B4-BE49-F238E27FC236}">
                  <a16:creationId xmlns:a16="http://schemas.microsoft.com/office/drawing/2014/main" id="{A38D6C0E-1B10-4EFA-AD5D-CE5EF14C68EB}"/>
                </a:ext>
              </a:extLst>
            </p:cNvPr>
            <p:cNvSpPr/>
            <p:nvPr/>
          </p:nvSpPr>
          <p:spPr>
            <a:xfrm>
              <a:off x="5394642" y="5157406"/>
              <a:ext cx="447675" cy="152400"/>
            </a:xfrm>
            <a:custGeom>
              <a:avLst/>
              <a:gdLst>
                <a:gd name="connsiteX0" fmla="*/ 22860 w 447675"/>
                <a:gd name="connsiteY0" fmla="*/ 22860 h 152400"/>
                <a:gd name="connsiteX1" fmla="*/ 425672 w 447675"/>
                <a:gd name="connsiteY1" fmla="*/ 13430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152400">
                  <a:moveTo>
                    <a:pt x="22860" y="22860"/>
                  </a:moveTo>
                  <a:lnTo>
                    <a:pt x="425672" y="13430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0" name="Forme libre : forme 3869">
              <a:extLst>
                <a:ext uri="{FF2B5EF4-FFF2-40B4-BE49-F238E27FC236}">
                  <a16:creationId xmlns:a16="http://schemas.microsoft.com/office/drawing/2014/main" id="{9D91905E-4B9F-409F-955D-3242D8B220FC}"/>
                </a:ext>
              </a:extLst>
            </p:cNvPr>
            <p:cNvSpPr/>
            <p:nvPr/>
          </p:nvSpPr>
          <p:spPr>
            <a:xfrm>
              <a:off x="5394642" y="5157406"/>
              <a:ext cx="352425" cy="76200"/>
            </a:xfrm>
            <a:custGeom>
              <a:avLst/>
              <a:gdLst>
                <a:gd name="connsiteX0" fmla="*/ 22860 w 352425"/>
                <a:gd name="connsiteY0" fmla="*/ 22860 h 76200"/>
                <a:gd name="connsiteX1" fmla="*/ 332327 w 352425"/>
                <a:gd name="connsiteY1" fmla="*/ 533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76200">
                  <a:moveTo>
                    <a:pt x="22860" y="22860"/>
                  </a:moveTo>
                  <a:lnTo>
                    <a:pt x="332327" y="5334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1" name="Forme libre : forme 3870">
              <a:extLst>
                <a:ext uri="{FF2B5EF4-FFF2-40B4-BE49-F238E27FC236}">
                  <a16:creationId xmlns:a16="http://schemas.microsoft.com/office/drawing/2014/main" id="{B353DA22-2338-4E54-9E1F-ED2A63DF9C90}"/>
                </a:ext>
              </a:extLst>
            </p:cNvPr>
            <p:cNvSpPr/>
            <p:nvPr/>
          </p:nvSpPr>
          <p:spPr>
            <a:xfrm>
              <a:off x="5429028" y="5268849"/>
              <a:ext cx="409575" cy="333375"/>
            </a:xfrm>
            <a:custGeom>
              <a:avLst/>
              <a:gdLst>
                <a:gd name="connsiteX0" fmla="*/ 22860 w 409575"/>
                <a:gd name="connsiteY0" fmla="*/ 318325 h 333375"/>
                <a:gd name="connsiteX1" fmla="*/ 391287 w 40957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333375">
                  <a:moveTo>
                    <a:pt x="22860" y="318325"/>
                  </a:moveTo>
                  <a:lnTo>
                    <a:pt x="391287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2" name="Forme libre : forme 3871">
              <a:extLst>
                <a:ext uri="{FF2B5EF4-FFF2-40B4-BE49-F238E27FC236}">
                  <a16:creationId xmlns:a16="http://schemas.microsoft.com/office/drawing/2014/main" id="{4728A267-041B-4B20-A889-D9C6B1C64F17}"/>
                </a:ext>
              </a:extLst>
            </p:cNvPr>
            <p:cNvSpPr/>
            <p:nvPr/>
          </p:nvSpPr>
          <p:spPr>
            <a:xfrm>
              <a:off x="5429028" y="5529357"/>
              <a:ext cx="190500" cy="76200"/>
            </a:xfrm>
            <a:custGeom>
              <a:avLst/>
              <a:gdLst>
                <a:gd name="connsiteX0" fmla="*/ 22860 w 190500"/>
                <a:gd name="connsiteY0" fmla="*/ 57817 h 76200"/>
                <a:gd name="connsiteX1" fmla="*/ 172307 w 1905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22860" y="57817"/>
                  </a:moveTo>
                  <a:lnTo>
                    <a:pt x="17230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3" name="Forme libre : forme 3872">
              <a:extLst>
                <a:ext uri="{FF2B5EF4-FFF2-40B4-BE49-F238E27FC236}">
                  <a16:creationId xmlns:a16="http://schemas.microsoft.com/office/drawing/2014/main" id="{C1624A82-CD5F-464D-B2EC-BEBF839A267A}"/>
                </a:ext>
              </a:extLst>
            </p:cNvPr>
            <p:cNvSpPr/>
            <p:nvPr/>
          </p:nvSpPr>
          <p:spPr>
            <a:xfrm>
              <a:off x="5412930" y="5268849"/>
              <a:ext cx="428625" cy="466725"/>
            </a:xfrm>
            <a:custGeom>
              <a:avLst/>
              <a:gdLst>
                <a:gd name="connsiteX0" fmla="*/ 22860 w 428625"/>
                <a:gd name="connsiteY0" fmla="*/ 445484 h 466725"/>
                <a:gd name="connsiteX1" fmla="*/ 407384 w 428625"/>
                <a:gd name="connsiteY1" fmla="*/ 2286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466725">
                  <a:moveTo>
                    <a:pt x="22860" y="445484"/>
                  </a:moveTo>
                  <a:lnTo>
                    <a:pt x="407384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4" name="Forme libre : forme 3873">
              <a:extLst>
                <a:ext uri="{FF2B5EF4-FFF2-40B4-BE49-F238E27FC236}">
                  <a16:creationId xmlns:a16="http://schemas.microsoft.com/office/drawing/2014/main" id="{7210F6FF-4AC0-4415-839D-249DD7CBD3BB}"/>
                </a:ext>
              </a:extLst>
            </p:cNvPr>
            <p:cNvSpPr/>
            <p:nvPr/>
          </p:nvSpPr>
          <p:spPr>
            <a:xfrm>
              <a:off x="5412930" y="5529357"/>
              <a:ext cx="209550" cy="200025"/>
            </a:xfrm>
            <a:custGeom>
              <a:avLst/>
              <a:gdLst>
                <a:gd name="connsiteX0" fmla="*/ 22860 w 209550"/>
                <a:gd name="connsiteY0" fmla="*/ 184975 h 200025"/>
                <a:gd name="connsiteX1" fmla="*/ 188404 w 20955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200025">
                  <a:moveTo>
                    <a:pt x="22860" y="184975"/>
                  </a:moveTo>
                  <a:lnTo>
                    <a:pt x="18840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5" name="Forme libre : forme 3874">
              <a:extLst>
                <a:ext uri="{FF2B5EF4-FFF2-40B4-BE49-F238E27FC236}">
                  <a16:creationId xmlns:a16="http://schemas.microsoft.com/office/drawing/2014/main" id="{E7CFE664-66CD-43C8-B194-0EDFEC7B1BD9}"/>
                </a:ext>
              </a:extLst>
            </p:cNvPr>
            <p:cNvSpPr/>
            <p:nvPr/>
          </p:nvSpPr>
          <p:spPr>
            <a:xfrm>
              <a:off x="5797455" y="4884515"/>
              <a:ext cx="228600" cy="428625"/>
            </a:xfrm>
            <a:custGeom>
              <a:avLst/>
              <a:gdLst>
                <a:gd name="connsiteX0" fmla="*/ 205740 w 228600"/>
                <a:gd name="connsiteY0" fmla="*/ 22860 h 428625"/>
                <a:gd name="connsiteX1" fmla="*/ 22860 w 228600"/>
                <a:gd name="connsiteY1" fmla="*/ 40719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428625">
                  <a:moveTo>
                    <a:pt x="205740" y="22860"/>
                  </a:moveTo>
                  <a:lnTo>
                    <a:pt x="22860" y="4071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6" name="Forme libre : forme 3875">
              <a:extLst>
                <a:ext uri="{FF2B5EF4-FFF2-40B4-BE49-F238E27FC236}">
                  <a16:creationId xmlns:a16="http://schemas.microsoft.com/office/drawing/2014/main" id="{AF42C36D-C8EF-4BBD-B577-49DDF38F9D65}"/>
                </a:ext>
              </a:extLst>
            </p:cNvPr>
            <p:cNvSpPr/>
            <p:nvPr/>
          </p:nvSpPr>
          <p:spPr>
            <a:xfrm>
              <a:off x="5492940" y="5268849"/>
              <a:ext cx="342900" cy="552450"/>
            </a:xfrm>
            <a:custGeom>
              <a:avLst/>
              <a:gdLst>
                <a:gd name="connsiteX0" fmla="*/ 22860 w 342900"/>
                <a:gd name="connsiteY0" fmla="*/ 530162 h 552450"/>
                <a:gd name="connsiteX1" fmla="*/ 327374 w 342900"/>
                <a:gd name="connsiteY1" fmla="*/ 2286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552450">
                  <a:moveTo>
                    <a:pt x="22860" y="530162"/>
                  </a:moveTo>
                  <a:lnTo>
                    <a:pt x="32737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7" name="Forme libre : forme 3876">
              <a:extLst>
                <a:ext uri="{FF2B5EF4-FFF2-40B4-BE49-F238E27FC236}">
                  <a16:creationId xmlns:a16="http://schemas.microsoft.com/office/drawing/2014/main" id="{6B360DA1-A70C-4559-B6CF-B5EE014E050B}"/>
                </a:ext>
              </a:extLst>
            </p:cNvPr>
            <p:cNvSpPr/>
            <p:nvPr/>
          </p:nvSpPr>
          <p:spPr>
            <a:xfrm>
              <a:off x="5036026" y="5268849"/>
              <a:ext cx="800100" cy="742950"/>
            </a:xfrm>
            <a:custGeom>
              <a:avLst/>
              <a:gdLst>
                <a:gd name="connsiteX0" fmla="*/ 22860 w 800100"/>
                <a:gd name="connsiteY0" fmla="*/ 720376 h 742950"/>
                <a:gd name="connsiteX1" fmla="*/ 784289 w 800100"/>
                <a:gd name="connsiteY1" fmla="*/ 2286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100" h="742950">
                  <a:moveTo>
                    <a:pt x="22860" y="720376"/>
                  </a:moveTo>
                  <a:lnTo>
                    <a:pt x="78428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8" name="Forme libre : forme 3877">
              <a:extLst>
                <a:ext uri="{FF2B5EF4-FFF2-40B4-BE49-F238E27FC236}">
                  <a16:creationId xmlns:a16="http://schemas.microsoft.com/office/drawing/2014/main" id="{C37C8889-23CF-4F4D-8D76-7752F75E3F13}"/>
                </a:ext>
              </a:extLst>
            </p:cNvPr>
            <p:cNvSpPr/>
            <p:nvPr/>
          </p:nvSpPr>
          <p:spPr>
            <a:xfrm>
              <a:off x="5569617" y="5268849"/>
              <a:ext cx="266700" cy="428625"/>
            </a:xfrm>
            <a:custGeom>
              <a:avLst/>
              <a:gdLst>
                <a:gd name="connsiteX0" fmla="*/ 22860 w 266700"/>
                <a:gd name="connsiteY0" fmla="*/ 413385 h 428625"/>
                <a:gd name="connsiteX1" fmla="*/ 250698 w 266700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28625">
                  <a:moveTo>
                    <a:pt x="22860" y="413385"/>
                  </a:moveTo>
                  <a:lnTo>
                    <a:pt x="25069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79" name="Forme libre : forme 3878">
              <a:extLst>
                <a:ext uri="{FF2B5EF4-FFF2-40B4-BE49-F238E27FC236}">
                  <a16:creationId xmlns:a16="http://schemas.microsoft.com/office/drawing/2014/main" id="{906222FD-306E-4028-9E37-6586F66AAF8B}"/>
                </a:ext>
              </a:extLst>
            </p:cNvPr>
            <p:cNvSpPr/>
            <p:nvPr/>
          </p:nvSpPr>
          <p:spPr>
            <a:xfrm>
              <a:off x="5365496" y="5122354"/>
              <a:ext cx="476250" cy="190500"/>
            </a:xfrm>
            <a:custGeom>
              <a:avLst/>
              <a:gdLst>
                <a:gd name="connsiteX0" fmla="*/ 22860 w 476250"/>
                <a:gd name="connsiteY0" fmla="*/ 22860 h 190500"/>
                <a:gd name="connsiteX1" fmla="*/ 454819 w 476250"/>
                <a:gd name="connsiteY1" fmla="*/ 16935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190500">
                  <a:moveTo>
                    <a:pt x="22860" y="22860"/>
                  </a:moveTo>
                  <a:lnTo>
                    <a:pt x="454819" y="16935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0" name="Forme libre : forme 3879">
              <a:extLst>
                <a:ext uri="{FF2B5EF4-FFF2-40B4-BE49-F238E27FC236}">
                  <a16:creationId xmlns:a16="http://schemas.microsoft.com/office/drawing/2014/main" id="{62641E67-261E-42DB-BD39-0B2B0D121818}"/>
                </a:ext>
              </a:extLst>
            </p:cNvPr>
            <p:cNvSpPr/>
            <p:nvPr/>
          </p:nvSpPr>
          <p:spPr>
            <a:xfrm>
              <a:off x="5330444" y="5225891"/>
              <a:ext cx="504825" cy="85725"/>
            </a:xfrm>
            <a:custGeom>
              <a:avLst/>
              <a:gdLst>
                <a:gd name="connsiteX0" fmla="*/ 22860 w 504825"/>
                <a:gd name="connsiteY0" fmla="*/ 22860 h 85725"/>
                <a:gd name="connsiteX1" fmla="*/ 489871 w 504825"/>
                <a:gd name="connsiteY1" fmla="*/ 658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85725">
                  <a:moveTo>
                    <a:pt x="22860" y="22860"/>
                  </a:moveTo>
                  <a:lnTo>
                    <a:pt x="489871" y="658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1" name="Forme libre : forme 3880">
              <a:extLst>
                <a:ext uri="{FF2B5EF4-FFF2-40B4-BE49-F238E27FC236}">
                  <a16:creationId xmlns:a16="http://schemas.microsoft.com/office/drawing/2014/main" id="{47B5F4DD-9C1B-49B1-B924-DD6CE8DA36C5}"/>
                </a:ext>
              </a:extLst>
            </p:cNvPr>
            <p:cNvSpPr/>
            <p:nvPr/>
          </p:nvSpPr>
          <p:spPr>
            <a:xfrm>
              <a:off x="5557520" y="5046440"/>
              <a:ext cx="190500" cy="180975"/>
            </a:xfrm>
            <a:custGeom>
              <a:avLst/>
              <a:gdLst>
                <a:gd name="connsiteX0" fmla="*/ 22860 w 190500"/>
                <a:gd name="connsiteY0" fmla="*/ 22860 h 180975"/>
                <a:gd name="connsiteX1" fmla="*/ 169450 w 190500"/>
                <a:gd name="connsiteY1" fmla="*/ 1643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80975">
                  <a:moveTo>
                    <a:pt x="22860" y="22860"/>
                  </a:moveTo>
                  <a:lnTo>
                    <a:pt x="169450" y="16430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2" name="Forme libre : forme 3881">
              <a:extLst>
                <a:ext uri="{FF2B5EF4-FFF2-40B4-BE49-F238E27FC236}">
                  <a16:creationId xmlns:a16="http://schemas.microsoft.com/office/drawing/2014/main" id="{5BA5E15D-5D88-44FE-8D4E-AF2146017270}"/>
                </a:ext>
              </a:extLst>
            </p:cNvPr>
            <p:cNvSpPr/>
            <p:nvPr/>
          </p:nvSpPr>
          <p:spPr>
            <a:xfrm>
              <a:off x="5557520" y="5046440"/>
              <a:ext cx="95250" cy="238125"/>
            </a:xfrm>
            <a:custGeom>
              <a:avLst/>
              <a:gdLst>
                <a:gd name="connsiteX0" fmla="*/ 22860 w 95250"/>
                <a:gd name="connsiteY0" fmla="*/ 22860 h 238125"/>
                <a:gd name="connsiteX1" fmla="*/ 77724 w 95250"/>
                <a:gd name="connsiteY1" fmla="*/ 21840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38125">
                  <a:moveTo>
                    <a:pt x="22860" y="22860"/>
                  </a:moveTo>
                  <a:lnTo>
                    <a:pt x="77724" y="21840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3" name="Forme libre : forme 3882">
              <a:extLst>
                <a:ext uri="{FF2B5EF4-FFF2-40B4-BE49-F238E27FC236}">
                  <a16:creationId xmlns:a16="http://schemas.microsoft.com/office/drawing/2014/main" id="{F348FCAB-B60F-4BC2-BB76-65DE5F08FEEA}"/>
                </a:ext>
              </a:extLst>
            </p:cNvPr>
            <p:cNvSpPr/>
            <p:nvPr/>
          </p:nvSpPr>
          <p:spPr>
            <a:xfrm>
              <a:off x="5557520" y="5046440"/>
              <a:ext cx="276225" cy="266700"/>
            </a:xfrm>
            <a:custGeom>
              <a:avLst/>
              <a:gdLst>
                <a:gd name="connsiteX0" fmla="*/ 22860 w 276225"/>
                <a:gd name="connsiteY0" fmla="*/ 22860 h 266700"/>
                <a:gd name="connsiteX1" fmla="*/ 262795 w 276225"/>
                <a:gd name="connsiteY1" fmla="*/ 2452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266700">
                  <a:moveTo>
                    <a:pt x="22860" y="22860"/>
                  </a:moveTo>
                  <a:lnTo>
                    <a:pt x="262795" y="245269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4" name="Forme libre : forme 3883">
              <a:extLst>
                <a:ext uri="{FF2B5EF4-FFF2-40B4-BE49-F238E27FC236}">
                  <a16:creationId xmlns:a16="http://schemas.microsoft.com/office/drawing/2014/main" id="{B32FC13B-4976-4E1A-BC0C-C651AF197CD5}"/>
                </a:ext>
              </a:extLst>
            </p:cNvPr>
            <p:cNvSpPr/>
            <p:nvPr/>
          </p:nvSpPr>
          <p:spPr>
            <a:xfrm>
              <a:off x="5771928" y="5268849"/>
              <a:ext cx="66675" cy="428625"/>
            </a:xfrm>
            <a:custGeom>
              <a:avLst/>
              <a:gdLst>
                <a:gd name="connsiteX0" fmla="*/ 22860 w 66675"/>
                <a:gd name="connsiteY0" fmla="*/ 411099 h 428625"/>
                <a:gd name="connsiteX1" fmla="*/ 48387 w 66675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428625">
                  <a:moveTo>
                    <a:pt x="22860" y="411099"/>
                  </a:moveTo>
                  <a:lnTo>
                    <a:pt x="4838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5" name="Forme libre : forme 3884">
              <a:extLst>
                <a:ext uri="{FF2B5EF4-FFF2-40B4-BE49-F238E27FC236}">
                  <a16:creationId xmlns:a16="http://schemas.microsoft.com/office/drawing/2014/main" id="{7ED498BA-1B63-4BB4-B9FE-77698C87699F}"/>
                </a:ext>
              </a:extLst>
            </p:cNvPr>
            <p:cNvSpPr/>
            <p:nvPr/>
          </p:nvSpPr>
          <p:spPr>
            <a:xfrm>
              <a:off x="5797455" y="4865560"/>
              <a:ext cx="295275" cy="447675"/>
            </a:xfrm>
            <a:custGeom>
              <a:avLst/>
              <a:gdLst>
                <a:gd name="connsiteX0" fmla="*/ 280797 w 295275"/>
                <a:gd name="connsiteY0" fmla="*/ 22860 h 447675"/>
                <a:gd name="connsiteX1" fmla="*/ 22860 w 295275"/>
                <a:gd name="connsiteY1" fmla="*/ 42614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447675">
                  <a:moveTo>
                    <a:pt x="280797" y="22860"/>
                  </a:moveTo>
                  <a:lnTo>
                    <a:pt x="22860" y="42614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6" name="Forme libre : forme 3885">
              <a:extLst>
                <a:ext uri="{FF2B5EF4-FFF2-40B4-BE49-F238E27FC236}">
                  <a16:creationId xmlns:a16="http://schemas.microsoft.com/office/drawing/2014/main" id="{E93B8EBD-A325-4A70-B5B5-DC1C95808A7D}"/>
                </a:ext>
              </a:extLst>
            </p:cNvPr>
            <p:cNvSpPr/>
            <p:nvPr/>
          </p:nvSpPr>
          <p:spPr>
            <a:xfrm>
              <a:off x="5531517" y="5150929"/>
              <a:ext cx="114300" cy="66675"/>
            </a:xfrm>
            <a:custGeom>
              <a:avLst/>
              <a:gdLst>
                <a:gd name="connsiteX0" fmla="*/ 22860 w 114300"/>
                <a:gd name="connsiteY0" fmla="*/ 22860 h 66675"/>
                <a:gd name="connsiteX1" fmla="*/ 95631 w 114300"/>
                <a:gd name="connsiteY1" fmla="*/ 4838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22860" y="22860"/>
                  </a:moveTo>
                  <a:lnTo>
                    <a:pt x="95631" y="4838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7" name="Forme libre : forme 3886">
              <a:extLst>
                <a:ext uri="{FF2B5EF4-FFF2-40B4-BE49-F238E27FC236}">
                  <a16:creationId xmlns:a16="http://schemas.microsoft.com/office/drawing/2014/main" id="{C281CEAC-F07B-4413-9D11-424B4F4379B6}"/>
                </a:ext>
              </a:extLst>
            </p:cNvPr>
            <p:cNvSpPr/>
            <p:nvPr/>
          </p:nvSpPr>
          <p:spPr>
            <a:xfrm>
              <a:off x="5531517" y="5150929"/>
              <a:ext cx="304800" cy="161925"/>
            </a:xfrm>
            <a:custGeom>
              <a:avLst/>
              <a:gdLst>
                <a:gd name="connsiteX0" fmla="*/ 22860 w 304800"/>
                <a:gd name="connsiteY0" fmla="*/ 22860 h 161925"/>
                <a:gd name="connsiteX1" fmla="*/ 288798 w 304800"/>
                <a:gd name="connsiteY1" fmla="*/ 14077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61925">
                  <a:moveTo>
                    <a:pt x="22860" y="22860"/>
                  </a:moveTo>
                  <a:lnTo>
                    <a:pt x="288798" y="140779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8" name="Forme libre : forme 3887">
              <a:extLst>
                <a:ext uri="{FF2B5EF4-FFF2-40B4-BE49-F238E27FC236}">
                  <a16:creationId xmlns:a16="http://schemas.microsoft.com/office/drawing/2014/main" id="{79CD2034-3C14-4C54-85CD-A00FA2399014}"/>
                </a:ext>
              </a:extLst>
            </p:cNvPr>
            <p:cNvSpPr/>
            <p:nvPr/>
          </p:nvSpPr>
          <p:spPr>
            <a:xfrm>
              <a:off x="5531517" y="5150929"/>
              <a:ext cx="209550" cy="76200"/>
            </a:xfrm>
            <a:custGeom>
              <a:avLst/>
              <a:gdLst>
                <a:gd name="connsiteX0" fmla="*/ 22860 w 209550"/>
                <a:gd name="connsiteY0" fmla="*/ 22860 h 76200"/>
                <a:gd name="connsiteX1" fmla="*/ 195453 w 209550"/>
                <a:gd name="connsiteY1" fmla="*/ 598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22860" y="22860"/>
                  </a:moveTo>
                  <a:lnTo>
                    <a:pt x="195453" y="59817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89" name="Forme libre : forme 3888">
              <a:extLst>
                <a:ext uri="{FF2B5EF4-FFF2-40B4-BE49-F238E27FC236}">
                  <a16:creationId xmlns:a16="http://schemas.microsoft.com/office/drawing/2014/main" id="{35D608AA-C561-4115-A58A-F2305889EE8E}"/>
                </a:ext>
              </a:extLst>
            </p:cNvPr>
            <p:cNvSpPr/>
            <p:nvPr/>
          </p:nvSpPr>
          <p:spPr>
            <a:xfrm>
              <a:off x="5531517" y="5150929"/>
              <a:ext cx="123825" cy="133350"/>
            </a:xfrm>
            <a:custGeom>
              <a:avLst/>
              <a:gdLst>
                <a:gd name="connsiteX0" fmla="*/ 22860 w 123825"/>
                <a:gd name="connsiteY0" fmla="*/ 22860 h 133350"/>
                <a:gd name="connsiteX1" fmla="*/ 103727 w 123825"/>
                <a:gd name="connsiteY1" fmla="*/ 11391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22860" y="22860"/>
                  </a:moveTo>
                  <a:lnTo>
                    <a:pt x="103727" y="11391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0" name="Forme libre : forme 3889">
              <a:extLst>
                <a:ext uri="{FF2B5EF4-FFF2-40B4-BE49-F238E27FC236}">
                  <a16:creationId xmlns:a16="http://schemas.microsoft.com/office/drawing/2014/main" id="{32521A1C-848D-46FB-94E8-8746ED834CAE}"/>
                </a:ext>
              </a:extLst>
            </p:cNvPr>
            <p:cNvSpPr/>
            <p:nvPr/>
          </p:nvSpPr>
          <p:spPr>
            <a:xfrm>
              <a:off x="5797455" y="5242655"/>
              <a:ext cx="295275" cy="66675"/>
            </a:xfrm>
            <a:custGeom>
              <a:avLst/>
              <a:gdLst>
                <a:gd name="connsiteX0" fmla="*/ 274606 w 295275"/>
                <a:gd name="connsiteY0" fmla="*/ 22860 h 66675"/>
                <a:gd name="connsiteX1" fmla="*/ 22860 w 295275"/>
                <a:gd name="connsiteY1" fmla="*/ 4905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66675">
                  <a:moveTo>
                    <a:pt x="274606" y="22860"/>
                  </a:moveTo>
                  <a:lnTo>
                    <a:pt x="22860" y="4905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1" name="Forme libre : forme 3890">
              <a:extLst>
                <a:ext uri="{FF2B5EF4-FFF2-40B4-BE49-F238E27FC236}">
                  <a16:creationId xmlns:a16="http://schemas.microsoft.com/office/drawing/2014/main" id="{40B686CD-D57E-4125-B6C2-8607BFE9FA93}"/>
                </a:ext>
              </a:extLst>
            </p:cNvPr>
            <p:cNvSpPr/>
            <p:nvPr/>
          </p:nvSpPr>
          <p:spPr>
            <a:xfrm>
              <a:off x="5448840" y="5120259"/>
              <a:ext cx="390525" cy="190500"/>
            </a:xfrm>
            <a:custGeom>
              <a:avLst/>
              <a:gdLst>
                <a:gd name="connsiteX0" fmla="*/ 22860 w 390525"/>
                <a:gd name="connsiteY0" fmla="*/ 22860 h 190500"/>
                <a:gd name="connsiteX1" fmla="*/ 371475 w 390525"/>
                <a:gd name="connsiteY1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190500">
                  <a:moveTo>
                    <a:pt x="22860" y="22860"/>
                  </a:moveTo>
                  <a:lnTo>
                    <a:pt x="371475" y="17145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2" name="Forme libre : forme 3891">
              <a:extLst>
                <a:ext uri="{FF2B5EF4-FFF2-40B4-BE49-F238E27FC236}">
                  <a16:creationId xmlns:a16="http://schemas.microsoft.com/office/drawing/2014/main" id="{4E119513-08B6-47F6-9864-47FF1E342FA9}"/>
                </a:ext>
              </a:extLst>
            </p:cNvPr>
            <p:cNvSpPr/>
            <p:nvPr/>
          </p:nvSpPr>
          <p:spPr>
            <a:xfrm>
              <a:off x="5448840" y="5120259"/>
              <a:ext cx="295275" cy="104775"/>
            </a:xfrm>
            <a:custGeom>
              <a:avLst/>
              <a:gdLst>
                <a:gd name="connsiteX0" fmla="*/ 22860 w 295275"/>
                <a:gd name="connsiteY0" fmla="*/ 22860 h 104775"/>
                <a:gd name="connsiteX1" fmla="*/ 278130 w 295275"/>
                <a:gd name="connsiteY1" fmla="*/ 90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04775">
                  <a:moveTo>
                    <a:pt x="22860" y="22860"/>
                  </a:moveTo>
                  <a:lnTo>
                    <a:pt x="278130" y="9048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3" name="Forme libre : forme 3892">
              <a:extLst>
                <a:ext uri="{FF2B5EF4-FFF2-40B4-BE49-F238E27FC236}">
                  <a16:creationId xmlns:a16="http://schemas.microsoft.com/office/drawing/2014/main" id="{DE03F8A2-A4EC-4E6F-9161-3E98540F6227}"/>
                </a:ext>
              </a:extLst>
            </p:cNvPr>
            <p:cNvSpPr/>
            <p:nvPr/>
          </p:nvSpPr>
          <p:spPr>
            <a:xfrm>
              <a:off x="5797455" y="5046440"/>
              <a:ext cx="323850" cy="266700"/>
            </a:xfrm>
            <a:custGeom>
              <a:avLst/>
              <a:gdLst>
                <a:gd name="connsiteX0" fmla="*/ 301276 w 323850"/>
                <a:gd name="connsiteY0" fmla="*/ 22860 h 266700"/>
                <a:gd name="connsiteX1" fmla="*/ 22860 w 323850"/>
                <a:gd name="connsiteY1" fmla="*/ 24526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266700">
                  <a:moveTo>
                    <a:pt x="301276" y="22860"/>
                  </a:moveTo>
                  <a:lnTo>
                    <a:pt x="22860" y="24526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4" name="Forme libre : forme 3893">
              <a:extLst>
                <a:ext uri="{FF2B5EF4-FFF2-40B4-BE49-F238E27FC236}">
                  <a16:creationId xmlns:a16="http://schemas.microsoft.com/office/drawing/2014/main" id="{41024833-777E-4526-8447-126F38F0DA75}"/>
                </a:ext>
              </a:extLst>
            </p:cNvPr>
            <p:cNvSpPr/>
            <p:nvPr/>
          </p:nvSpPr>
          <p:spPr>
            <a:xfrm>
              <a:off x="4367847" y="6694170"/>
              <a:ext cx="47625" cy="133350"/>
            </a:xfrm>
            <a:custGeom>
              <a:avLst/>
              <a:gdLst>
                <a:gd name="connsiteX0" fmla="*/ 22860 w 47625"/>
                <a:gd name="connsiteY0" fmla="*/ 22860 h 133350"/>
                <a:gd name="connsiteX1" fmla="*/ 28670 w 47625"/>
                <a:gd name="connsiteY1" fmla="*/ 1190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33350">
                  <a:moveTo>
                    <a:pt x="22860" y="22860"/>
                  </a:moveTo>
                  <a:lnTo>
                    <a:pt x="28670" y="11906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5" name="Forme libre : forme 3894">
              <a:extLst>
                <a:ext uri="{FF2B5EF4-FFF2-40B4-BE49-F238E27FC236}">
                  <a16:creationId xmlns:a16="http://schemas.microsoft.com/office/drawing/2014/main" id="{3C2A307E-9869-44DF-AAFF-F6D99D435131}"/>
                </a:ext>
              </a:extLst>
            </p:cNvPr>
            <p:cNvSpPr/>
            <p:nvPr/>
          </p:nvSpPr>
          <p:spPr>
            <a:xfrm>
              <a:off x="5797455" y="5049678"/>
              <a:ext cx="142875" cy="257175"/>
            </a:xfrm>
            <a:custGeom>
              <a:avLst/>
              <a:gdLst>
                <a:gd name="connsiteX0" fmla="*/ 124206 w 142875"/>
                <a:gd name="connsiteY0" fmla="*/ 22860 h 257175"/>
                <a:gd name="connsiteX1" fmla="*/ 22860 w 142875"/>
                <a:gd name="connsiteY1" fmla="*/ 2420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57175">
                  <a:moveTo>
                    <a:pt x="124206" y="22860"/>
                  </a:moveTo>
                  <a:lnTo>
                    <a:pt x="22860" y="24203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6" name="Forme libre : forme 3895">
              <a:extLst>
                <a:ext uri="{FF2B5EF4-FFF2-40B4-BE49-F238E27FC236}">
                  <a16:creationId xmlns:a16="http://schemas.microsoft.com/office/drawing/2014/main" id="{4A783B01-5FF4-4D00-ADBA-A0AFEED6602F}"/>
                </a:ext>
              </a:extLst>
            </p:cNvPr>
            <p:cNvSpPr/>
            <p:nvPr/>
          </p:nvSpPr>
          <p:spPr>
            <a:xfrm>
              <a:off x="5797455" y="5268849"/>
              <a:ext cx="200025" cy="285750"/>
            </a:xfrm>
            <a:custGeom>
              <a:avLst/>
              <a:gdLst>
                <a:gd name="connsiteX0" fmla="*/ 178784 w 200025"/>
                <a:gd name="connsiteY0" fmla="*/ 271367 h 285750"/>
                <a:gd name="connsiteX1" fmla="*/ 22860 w 200025"/>
                <a:gd name="connsiteY1" fmla="*/ 2286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285750">
                  <a:moveTo>
                    <a:pt x="178784" y="27136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7" name="Forme libre : forme 3896">
              <a:extLst>
                <a:ext uri="{FF2B5EF4-FFF2-40B4-BE49-F238E27FC236}">
                  <a16:creationId xmlns:a16="http://schemas.microsoft.com/office/drawing/2014/main" id="{81324E2D-06E1-469A-BD55-F366A40CBA07}"/>
                </a:ext>
              </a:extLst>
            </p:cNvPr>
            <p:cNvSpPr/>
            <p:nvPr/>
          </p:nvSpPr>
          <p:spPr>
            <a:xfrm>
              <a:off x="5797455" y="5268849"/>
              <a:ext cx="390525" cy="371475"/>
            </a:xfrm>
            <a:custGeom>
              <a:avLst/>
              <a:gdLst>
                <a:gd name="connsiteX0" fmla="*/ 369475 w 390525"/>
                <a:gd name="connsiteY0" fmla="*/ 357283 h 371475"/>
                <a:gd name="connsiteX1" fmla="*/ 22860 w 390525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371475">
                  <a:moveTo>
                    <a:pt x="369475" y="35728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8" name="Forme libre : forme 3897">
              <a:extLst>
                <a:ext uri="{FF2B5EF4-FFF2-40B4-BE49-F238E27FC236}">
                  <a16:creationId xmlns:a16="http://schemas.microsoft.com/office/drawing/2014/main" id="{7B070446-FD8D-4E77-91DD-5282A6568107}"/>
                </a:ext>
              </a:extLst>
            </p:cNvPr>
            <p:cNvSpPr/>
            <p:nvPr/>
          </p:nvSpPr>
          <p:spPr>
            <a:xfrm>
              <a:off x="5419312" y="5268849"/>
              <a:ext cx="419100" cy="752475"/>
            </a:xfrm>
            <a:custGeom>
              <a:avLst/>
              <a:gdLst>
                <a:gd name="connsiteX0" fmla="*/ 22860 w 419100"/>
                <a:gd name="connsiteY0" fmla="*/ 737140 h 752475"/>
                <a:gd name="connsiteX1" fmla="*/ 401003 w 419100"/>
                <a:gd name="connsiteY1" fmla="*/ 2286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752475">
                  <a:moveTo>
                    <a:pt x="22860" y="737140"/>
                  </a:moveTo>
                  <a:lnTo>
                    <a:pt x="40100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99" name="Forme libre : forme 3898">
              <a:extLst>
                <a:ext uri="{FF2B5EF4-FFF2-40B4-BE49-F238E27FC236}">
                  <a16:creationId xmlns:a16="http://schemas.microsoft.com/office/drawing/2014/main" id="{0A76FB37-AEB2-4705-B6E3-6F4C2727BAA5}"/>
                </a:ext>
              </a:extLst>
            </p:cNvPr>
            <p:cNvSpPr/>
            <p:nvPr/>
          </p:nvSpPr>
          <p:spPr>
            <a:xfrm>
              <a:off x="5797455" y="5268849"/>
              <a:ext cx="285750" cy="295275"/>
            </a:xfrm>
            <a:custGeom>
              <a:avLst/>
              <a:gdLst>
                <a:gd name="connsiteX0" fmla="*/ 268510 w 285750"/>
                <a:gd name="connsiteY0" fmla="*/ 272606 h 295275"/>
                <a:gd name="connsiteX1" fmla="*/ 22860 w 285750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295275">
                  <a:moveTo>
                    <a:pt x="268510" y="27260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0" name="Forme libre : forme 3899">
              <a:extLst>
                <a:ext uri="{FF2B5EF4-FFF2-40B4-BE49-F238E27FC236}">
                  <a16:creationId xmlns:a16="http://schemas.microsoft.com/office/drawing/2014/main" id="{77E8ECC9-C5F0-49F8-82D7-BE42A2D509D7}"/>
                </a:ext>
              </a:extLst>
            </p:cNvPr>
            <p:cNvSpPr/>
            <p:nvPr/>
          </p:nvSpPr>
          <p:spPr>
            <a:xfrm>
              <a:off x="5797455" y="4946332"/>
              <a:ext cx="209550" cy="361950"/>
            </a:xfrm>
            <a:custGeom>
              <a:avLst/>
              <a:gdLst>
                <a:gd name="connsiteX0" fmla="*/ 190881 w 209550"/>
                <a:gd name="connsiteY0" fmla="*/ 22860 h 361950"/>
                <a:gd name="connsiteX1" fmla="*/ 22860 w 209550"/>
                <a:gd name="connsiteY1" fmla="*/ 34537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361950">
                  <a:moveTo>
                    <a:pt x="190881" y="22860"/>
                  </a:moveTo>
                  <a:lnTo>
                    <a:pt x="22860" y="34537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1" name="Forme libre : forme 3900">
              <a:extLst>
                <a:ext uri="{FF2B5EF4-FFF2-40B4-BE49-F238E27FC236}">
                  <a16:creationId xmlns:a16="http://schemas.microsoft.com/office/drawing/2014/main" id="{7A7675CF-6EE7-4C3A-A98D-08E4D27C12F2}"/>
                </a:ext>
              </a:extLst>
            </p:cNvPr>
            <p:cNvSpPr/>
            <p:nvPr/>
          </p:nvSpPr>
          <p:spPr>
            <a:xfrm>
              <a:off x="5797455" y="5268849"/>
              <a:ext cx="304800" cy="238125"/>
            </a:xfrm>
            <a:custGeom>
              <a:avLst/>
              <a:gdLst>
                <a:gd name="connsiteX0" fmla="*/ 286321 w 304800"/>
                <a:gd name="connsiteY0" fmla="*/ 219361 h 238125"/>
                <a:gd name="connsiteX1" fmla="*/ 22860 w 3048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238125">
                  <a:moveTo>
                    <a:pt x="286321" y="21936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2" name="Forme libre : forme 3901">
              <a:extLst>
                <a:ext uri="{FF2B5EF4-FFF2-40B4-BE49-F238E27FC236}">
                  <a16:creationId xmlns:a16="http://schemas.microsoft.com/office/drawing/2014/main" id="{B4F76C14-A632-4E3E-BBD8-06DF4BBF90FE}"/>
                </a:ext>
              </a:extLst>
            </p:cNvPr>
            <p:cNvSpPr/>
            <p:nvPr/>
          </p:nvSpPr>
          <p:spPr>
            <a:xfrm>
              <a:off x="5926423" y="5187410"/>
              <a:ext cx="85725" cy="95250"/>
            </a:xfrm>
            <a:custGeom>
              <a:avLst/>
              <a:gdLst>
                <a:gd name="connsiteX0" fmla="*/ 65722 w 85725"/>
                <a:gd name="connsiteY0" fmla="*/ 22860 h 95250"/>
                <a:gd name="connsiteX1" fmla="*/ 22860 w 85725"/>
                <a:gd name="connsiteY1" fmla="*/ 775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65722" y="22860"/>
                  </a:moveTo>
                  <a:lnTo>
                    <a:pt x="22860" y="7753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3" name="Forme libre : forme 3902">
              <a:extLst>
                <a:ext uri="{FF2B5EF4-FFF2-40B4-BE49-F238E27FC236}">
                  <a16:creationId xmlns:a16="http://schemas.microsoft.com/office/drawing/2014/main" id="{C56B05CE-39BE-462A-9D0D-6CEC416AE087}"/>
                </a:ext>
              </a:extLst>
            </p:cNvPr>
            <p:cNvSpPr/>
            <p:nvPr/>
          </p:nvSpPr>
          <p:spPr>
            <a:xfrm>
              <a:off x="5797455" y="5187410"/>
              <a:ext cx="209550" cy="123825"/>
            </a:xfrm>
            <a:custGeom>
              <a:avLst/>
              <a:gdLst>
                <a:gd name="connsiteX0" fmla="*/ 194691 w 209550"/>
                <a:gd name="connsiteY0" fmla="*/ 22860 h 123825"/>
                <a:gd name="connsiteX1" fmla="*/ 22860 w 209550"/>
                <a:gd name="connsiteY1" fmla="*/ 1042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194691" y="22860"/>
                  </a:moveTo>
                  <a:lnTo>
                    <a:pt x="22860" y="104299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4" name="Forme libre : forme 3903">
              <a:extLst>
                <a:ext uri="{FF2B5EF4-FFF2-40B4-BE49-F238E27FC236}">
                  <a16:creationId xmlns:a16="http://schemas.microsoft.com/office/drawing/2014/main" id="{51ED2178-38E9-48CF-A7CA-7876A14716C6}"/>
                </a:ext>
              </a:extLst>
            </p:cNvPr>
            <p:cNvSpPr/>
            <p:nvPr/>
          </p:nvSpPr>
          <p:spPr>
            <a:xfrm>
              <a:off x="5578475" y="5241988"/>
              <a:ext cx="76200" cy="323850"/>
            </a:xfrm>
            <a:custGeom>
              <a:avLst/>
              <a:gdLst>
                <a:gd name="connsiteX0" fmla="*/ 22860 w 76200"/>
                <a:gd name="connsiteY0" fmla="*/ 310229 h 323850"/>
                <a:gd name="connsiteX1" fmla="*/ 56769 w 7620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323850">
                  <a:moveTo>
                    <a:pt x="22860" y="310229"/>
                  </a:moveTo>
                  <a:lnTo>
                    <a:pt x="5676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5" name="Forme libre : forme 3904">
              <a:extLst>
                <a:ext uri="{FF2B5EF4-FFF2-40B4-BE49-F238E27FC236}">
                  <a16:creationId xmlns:a16="http://schemas.microsoft.com/office/drawing/2014/main" id="{83CD538A-5DB7-4AD0-B86A-421810175583}"/>
                </a:ext>
              </a:extLst>
            </p:cNvPr>
            <p:cNvSpPr/>
            <p:nvPr/>
          </p:nvSpPr>
          <p:spPr>
            <a:xfrm>
              <a:off x="5578475" y="5387340"/>
              <a:ext cx="209550" cy="180975"/>
            </a:xfrm>
            <a:custGeom>
              <a:avLst/>
              <a:gdLst>
                <a:gd name="connsiteX0" fmla="*/ 22860 w 209550"/>
                <a:gd name="connsiteY0" fmla="*/ 164878 h 180975"/>
                <a:gd name="connsiteX1" fmla="*/ 190310 w 20955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80975">
                  <a:moveTo>
                    <a:pt x="22860" y="164878"/>
                  </a:moveTo>
                  <a:lnTo>
                    <a:pt x="19031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6" name="Forme libre : forme 3905">
              <a:extLst>
                <a:ext uri="{FF2B5EF4-FFF2-40B4-BE49-F238E27FC236}">
                  <a16:creationId xmlns:a16="http://schemas.microsoft.com/office/drawing/2014/main" id="{7F8FB451-1732-4B5D-B0B4-83DFA4446CD5}"/>
                </a:ext>
              </a:extLst>
            </p:cNvPr>
            <p:cNvSpPr/>
            <p:nvPr/>
          </p:nvSpPr>
          <p:spPr>
            <a:xfrm>
              <a:off x="5578475" y="5268849"/>
              <a:ext cx="257175" cy="304800"/>
            </a:xfrm>
            <a:custGeom>
              <a:avLst/>
              <a:gdLst>
                <a:gd name="connsiteX0" fmla="*/ 22860 w 257175"/>
                <a:gd name="connsiteY0" fmla="*/ 283369 h 304800"/>
                <a:gd name="connsiteX1" fmla="*/ 241840 w 257175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304800">
                  <a:moveTo>
                    <a:pt x="22860" y="283369"/>
                  </a:moveTo>
                  <a:lnTo>
                    <a:pt x="241840" y="22860"/>
                  </a:lnTo>
                </a:path>
              </a:pathLst>
            </a:custGeom>
            <a:ln w="30480" cap="flat">
              <a:solidFill>
                <a:srgbClr val="E0FFFF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7" name="Forme libre : forme 3906">
              <a:extLst>
                <a:ext uri="{FF2B5EF4-FFF2-40B4-BE49-F238E27FC236}">
                  <a16:creationId xmlns:a16="http://schemas.microsoft.com/office/drawing/2014/main" id="{384C3E1A-5CA3-4515-AD20-7F2008D69EE8}"/>
                </a:ext>
              </a:extLst>
            </p:cNvPr>
            <p:cNvSpPr/>
            <p:nvPr/>
          </p:nvSpPr>
          <p:spPr>
            <a:xfrm>
              <a:off x="5578475" y="5426202"/>
              <a:ext cx="123825" cy="142875"/>
            </a:xfrm>
            <a:custGeom>
              <a:avLst/>
              <a:gdLst>
                <a:gd name="connsiteX0" fmla="*/ 22860 w 123825"/>
                <a:gd name="connsiteY0" fmla="*/ 126016 h 142875"/>
                <a:gd name="connsiteX1" fmla="*/ 105537 w 1238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22860" y="126016"/>
                  </a:moveTo>
                  <a:lnTo>
                    <a:pt x="10553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8" name="Forme libre : forme 3907">
              <a:extLst>
                <a:ext uri="{FF2B5EF4-FFF2-40B4-BE49-F238E27FC236}">
                  <a16:creationId xmlns:a16="http://schemas.microsoft.com/office/drawing/2014/main" id="{B2DB8460-CB7F-43F9-A8B9-B1FDB6AAC8F0}"/>
                </a:ext>
              </a:extLst>
            </p:cNvPr>
            <p:cNvSpPr/>
            <p:nvPr/>
          </p:nvSpPr>
          <p:spPr>
            <a:xfrm>
              <a:off x="5578475" y="5359908"/>
              <a:ext cx="104775" cy="209550"/>
            </a:xfrm>
            <a:custGeom>
              <a:avLst/>
              <a:gdLst>
                <a:gd name="connsiteX0" fmla="*/ 22860 w 104775"/>
                <a:gd name="connsiteY0" fmla="*/ 192310 h 209550"/>
                <a:gd name="connsiteX1" fmla="*/ 84772 w 1047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9550">
                  <a:moveTo>
                    <a:pt x="22860" y="192310"/>
                  </a:moveTo>
                  <a:lnTo>
                    <a:pt x="8477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09" name="Forme libre : forme 3908">
              <a:extLst>
                <a:ext uri="{FF2B5EF4-FFF2-40B4-BE49-F238E27FC236}">
                  <a16:creationId xmlns:a16="http://schemas.microsoft.com/office/drawing/2014/main" id="{3E6FE908-5765-464A-9652-E91F85BF3B31}"/>
                </a:ext>
              </a:extLst>
            </p:cNvPr>
            <p:cNvSpPr/>
            <p:nvPr/>
          </p:nvSpPr>
          <p:spPr>
            <a:xfrm>
              <a:off x="5578475" y="5370099"/>
              <a:ext cx="419100" cy="200025"/>
            </a:xfrm>
            <a:custGeom>
              <a:avLst/>
              <a:gdLst>
                <a:gd name="connsiteX0" fmla="*/ 22860 w 419100"/>
                <a:gd name="connsiteY0" fmla="*/ 182118 h 200025"/>
                <a:gd name="connsiteX1" fmla="*/ 399193 w 4191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200025">
                  <a:moveTo>
                    <a:pt x="22860" y="182118"/>
                  </a:moveTo>
                  <a:lnTo>
                    <a:pt x="39919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0" name="Forme libre : forme 3909">
              <a:extLst>
                <a:ext uri="{FF2B5EF4-FFF2-40B4-BE49-F238E27FC236}">
                  <a16:creationId xmlns:a16="http://schemas.microsoft.com/office/drawing/2014/main" id="{ABF02E91-4647-4693-8C10-F935813328CA}"/>
                </a:ext>
              </a:extLst>
            </p:cNvPr>
            <p:cNvSpPr/>
            <p:nvPr/>
          </p:nvSpPr>
          <p:spPr>
            <a:xfrm>
              <a:off x="5541423" y="5441251"/>
              <a:ext cx="76200" cy="133350"/>
            </a:xfrm>
            <a:custGeom>
              <a:avLst/>
              <a:gdLst>
                <a:gd name="connsiteX0" fmla="*/ 59912 w 76200"/>
                <a:gd name="connsiteY0" fmla="*/ 110966 h 133350"/>
                <a:gd name="connsiteX1" fmla="*/ 22860 w 762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33350">
                  <a:moveTo>
                    <a:pt x="59912" y="11096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1" name="Forme libre : forme 3910">
              <a:extLst>
                <a:ext uri="{FF2B5EF4-FFF2-40B4-BE49-F238E27FC236}">
                  <a16:creationId xmlns:a16="http://schemas.microsoft.com/office/drawing/2014/main" id="{2A6F7CD7-24E3-4DBD-8FCB-E08BD1BC73E4}"/>
                </a:ext>
              </a:extLst>
            </p:cNvPr>
            <p:cNvSpPr/>
            <p:nvPr/>
          </p:nvSpPr>
          <p:spPr>
            <a:xfrm>
              <a:off x="5578475" y="5187886"/>
              <a:ext cx="161925" cy="381000"/>
            </a:xfrm>
            <a:custGeom>
              <a:avLst/>
              <a:gdLst>
                <a:gd name="connsiteX0" fmla="*/ 22860 w 161925"/>
                <a:gd name="connsiteY0" fmla="*/ 364331 h 381000"/>
                <a:gd name="connsiteX1" fmla="*/ 148495 w 161925"/>
                <a:gd name="connsiteY1" fmla="*/ 2286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81000">
                  <a:moveTo>
                    <a:pt x="22860" y="364331"/>
                  </a:moveTo>
                  <a:lnTo>
                    <a:pt x="14849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2" name="Forme libre : forme 3911">
              <a:extLst>
                <a:ext uri="{FF2B5EF4-FFF2-40B4-BE49-F238E27FC236}">
                  <a16:creationId xmlns:a16="http://schemas.microsoft.com/office/drawing/2014/main" id="{2597EFD4-0225-4010-8EE5-9E4DB82B44F1}"/>
                </a:ext>
              </a:extLst>
            </p:cNvPr>
            <p:cNvSpPr/>
            <p:nvPr/>
          </p:nvSpPr>
          <p:spPr>
            <a:xfrm>
              <a:off x="5797455" y="5268849"/>
              <a:ext cx="361950" cy="447675"/>
            </a:xfrm>
            <a:custGeom>
              <a:avLst/>
              <a:gdLst>
                <a:gd name="connsiteX0" fmla="*/ 343852 w 361950"/>
                <a:gd name="connsiteY0" fmla="*/ 431673 h 447675"/>
                <a:gd name="connsiteX1" fmla="*/ 22860 w 361950"/>
                <a:gd name="connsiteY1" fmla="*/ 2286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447675">
                  <a:moveTo>
                    <a:pt x="343852" y="43167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3" name="Forme libre : forme 3912">
              <a:extLst>
                <a:ext uri="{FF2B5EF4-FFF2-40B4-BE49-F238E27FC236}">
                  <a16:creationId xmlns:a16="http://schemas.microsoft.com/office/drawing/2014/main" id="{7C981230-CA8C-4DF7-ADD3-69A91C53356A}"/>
                </a:ext>
              </a:extLst>
            </p:cNvPr>
            <p:cNvSpPr/>
            <p:nvPr/>
          </p:nvSpPr>
          <p:spPr>
            <a:xfrm>
              <a:off x="5512467" y="5268849"/>
              <a:ext cx="323850" cy="457200"/>
            </a:xfrm>
            <a:custGeom>
              <a:avLst/>
              <a:gdLst>
                <a:gd name="connsiteX0" fmla="*/ 22860 w 323850"/>
                <a:gd name="connsiteY0" fmla="*/ 440055 h 457200"/>
                <a:gd name="connsiteX1" fmla="*/ 307848 w 323850"/>
                <a:gd name="connsiteY1" fmla="*/ 2286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457200">
                  <a:moveTo>
                    <a:pt x="22860" y="440055"/>
                  </a:moveTo>
                  <a:lnTo>
                    <a:pt x="30784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4" name="Forme libre : forme 3913">
              <a:extLst>
                <a:ext uri="{FF2B5EF4-FFF2-40B4-BE49-F238E27FC236}">
                  <a16:creationId xmlns:a16="http://schemas.microsoft.com/office/drawing/2014/main" id="{F9C0FAB2-B6CD-4CAD-8209-F99DCE0E08D8}"/>
                </a:ext>
              </a:extLst>
            </p:cNvPr>
            <p:cNvSpPr/>
            <p:nvPr/>
          </p:nvSpPr>
          <p:spPr>
            <a:xfrm>
              <a:off x="5797455" y="4989671"/>
              <a:ext cx="257175" cy="323850"/>
            </a:xfrm>
            <a:custGeom>
              <a:avLst/>
              <a:gdLst>
                <a:gd name="connsiteX0" fmla="*/ 240602 w 257175"/>
                <a:gd name="connsiteY0" fmla="*/ 22860 h 323850"/>
                <a:gd name="connsiteX1" fmla="*/ 22860 w 257175"/>
                <a:gd name="connsiteY1" fmla="*/ 30203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323850">
                  <a:moveTo>
                    <a:pt x="240602" y="22860"/>
                  </a:moveTo>
                  <a:lnTo>
                    <a:pt x="22860" y="30203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5" name="Forme libre : forme 3914">
              <a:extLst>
                <a:ext uri="{FF2B5EF4-FFF2-40B4-BE49-F238E27FC236}">
                  <a16:creationId xmlns:a16="http://schemas.microsoft.com/office/drawing/2014/main" id="{42065DDA-E601-4B6D-A492-03B6D0AD3174}"/>
                </a:ext>
              </a:extLst>
            </p:cNvPr>
            <p:cNvSpPr/>
            <p:nvPr/>
          </p:nvSpPr>
          <p:spPr>
            <a:xfrm>
              <a:off x="5797455" y="5268849"/>
              <a:ext cx="180975" cy="209550"/>
            </a:xfrm>
            <a:custGeom>
              <a:avLst/>
              <a:gdLst>
                <a:gd name="connsiteX0" fmla="*/ 162211 w 180975"/>
                <a:gd name="connsiteY0" fmla="*/ 190690 h 209550"/>
                <a:gd name="connsiteX1" fmla="*/ 22860 w 1809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09550">
                  <a:moveTo>
                    <a:pt x="162211" y="1906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6" name="Forme libre : forme 3915">
              <a:extLst>
                <a:ext uri="{FF2B5EF4-FFF2-40B4-BE49-F238E27FC236}">
                  <a16:creationId xmlns:a16="http://schemas.microsoft.com/office/drawing/2014/main" id="{D1D17BD2-2AD0-4023-8CF7-658E0BDD491E}"/>
                </a:ext>
              </a:extLst>
            </p:cNvPr>
            <p:cNvSpPr/>
            <p:nvPr/>
          </p:nvSpPr>
          <p:spPr>
            <a:xfrm>
              <a:off x="5936805" y="5370099"/>
              <a:ext cx="57150" cy="104775"/>
            </a:xfrm>
            <a:custGeom>
              <a:avLst/>
              <a:gdLst>
                <a:gd name="connsiteX0" fmla="*/ 22860 w 57150"/>
                <a:gd name="connsiteY0" fmla="*/ 89440 h 104775"/>
                <a:gd name="connsiteX1" fmla="*/ 40862 w 571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22860" y="89440"/>
                  </a:moveTo>
                  <a:lnTo>
                    <a:pt x="408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7" name="Forme libre : forme 3916">
              <a:extLst>
                <a:ext uri="{FF2B5EF4-FFF2-40B4-BE49-F238E27FC236}">
                  <a16:creationId xmlns:a16="http://schemas.microsoft.com/office/drawing/2014/main" id="{706A2EDD-13D6-4276-B556-6B60B3A0503D}"/>
                </a:ext>
              </a:extLst>
            </p:cNvPr>
            <p:cNvSpPr/>
            <p:nvPr/>
          </p:nvSpPr>
          <p:spPr>
            <a:xfrm>
              <a:off x="5797455" y="5065680"/>
              <a:ext cx="85725" cy="247650"/>
            </a:xfrm>
            <a:custGeom>
              <a:avLst/>
              <a:gdLst>
                <a:gd name="connsiteX0" fmla="*/ 70866 w 85725"/>
                <a:gd name="connsiteY0" fmla="*/ 22860 h 247650"/>
                <a:gd name="connsiteX1" fmla="*/ 22860 w 85725"/>
                <a:gd name="connsiteY1" fmla="*/ 2260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47650">
                  <a:moveTo>
                    <a:pt x="70866" y="22860"/>
                  </a:moveTo>
                  <a:lnTo>
                    <a:pt x="22860" y="226028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8" name="Forme libre : forme 3917">
              <a:extLst>
                <a:ext uri="{FF2B5EF4-FFF2-40B4-BE49-F238E27FC236}">
                  <a16:creationId xmlns:a16="http://schemas.microsoft.com/office/drawing/2014/main" id="{F5AB9FEB-3AE4-4B7F-A40F-FC9BC008BE4A}"/>
                </a:ext>
              </a:extLst>
            </p:cNvPr>
            <p:cNvSpPr/>
            <p:nvPr/>
          </p:nvSpPr>
          <p:spPr>
            <a:xfrm>
              <a:off x="5797455" y="5268849"/>
              <a:ext cx="85725" cy="171450"/>
            </a:xfrm>
            <a:custGeom>
              <a:avLst/>
              <a:gdLst>
                <a:gd name="connsiteX0" fmla="*/ 68009 w 85725"/>
                <a:gd name="connsiteY0" fmla="*/ 149733 h 171450"/>
                <a:gd name="connsiteX1" fmla="*/ 22860 w 857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71450">
                  <a:moveTo>
                    <a:pt x="68009" y="14973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19" name="Forme libre : forme 3918">
              <a:extLst>
                <a:ext uri="{FF2B5EF4-FFF2-40B4-BE49-F238E27FC236}">
                  <a16:creationId xmlns:a16="http://schemas.microsoft.com/office/drawing/2014/main" id="{A33CF750-AA11-452A-8DDC-E0E0ABB926D2}"/>
                </a:ext>
              </a:extLst>
            </p:cNvPr>
            <p:cNvSpPr/>
            <p:nvPr/>
          </p:nvSpPr>
          <p:spPr>
            <a:xfrm>
              <a:off x="5496274" y="5187886"/>
              <a:ext cx="247650" cy="66675"/>
            </a:xfrm>
            <a:custGeom>
              <a:avLst/>
              <a:gdLst>
                <a:gd name="connsiteX0" fmla="*/ 22860 w 247650"/>
                <a:gd name="connsiteY0" fmla="*/ 48863 h 66675"/>
                <a:gd name="connsiteX1" fmla="*/ 230695 w 2476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66675">
                  <a:moveTo>
                    <a:pt x="22860" y="48863"/>
                  </a:moveTo>
                  <a:lnTo>
                    <a:pt x="23069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0" name="Forme libre : forme 3919">
              <a:extLst>
                <a:ext uri="{FF2B5EF4-FFF2-40B4-BE49-F238E27FC236}">
                  <a16:creationId xmlns:a16="http://schemas.microsoft.com/office/drawing/2014/main" id="{4B109127-F901-47A1-881E-EDE2C274F6B0}"/>
                </a:ext>
              </a:extLst>
            </p:cNvPr>
            <p:cNvSpPr/>
            <p:nvPr/>
          </p:nvSpPr>
          <p:spPr>
            <a:xfrm>
              <a:off x="5496274" y="5213889"/>
              <a:ext cx="152400" cy="66675"/>
            </a:xfrm>
            <a:custGeom>
              <a:avLst/>
              <a:gdLst>
                <a:gd name="connsiteX0" fmla="*/ 22860 w 152400"/>
                <a:gd name="connsiteY0" fmla="*/ 22860 h 66675"/>
                <a:gd name="connsiteX1" fmla="*/ 138970 w 152400"/>
                <a:gd name="connsiteY1" fmla="*/ 509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66675">
                  <a:moveTo>
                    <a:pt x="22860" y="22860"/>
                  </a:moveTo>
                  <a:lnTo>
                    <a:pt x="138970" y="50959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1" name="Forme libre : forme 3920">
              <a:extLst>
                <a:ext uri="{FF2B5EF4-FFF2-40B4-BE49-F238E27FC236}">
                  <a16:creationId xmlns:a16="http://schemas.microsoft.com/office/drawing/2014/main" id="{01F63F47-659B-43DF-AA98-5CEE327847FE}"/>
                </a:ext>
              </a:extLst>
            </p:cNvPr>
            <p:cNvSpPr/>
            <p:nvPr/>
          </p:nvSpPr>
          <p:spPr>
            <a:xfrm>
              <a:off x="5496274" y="5213889"/>
              <a:ext cx="342900" cy="95250"/>
            </a:xfrm>
            <a:custGeom>
              <a:avLst/>
              <a:gdLst>
                <a:gd name="connsiteX0" fmla="*/ 22860 w 342900"/>
                <a:gd name="connsiteY0" fmla="*/ 22860 h 95250"/>
                <a:gd name="connsiteX1" fmla="*/ 324041 w 342900"/>
                <a:gd name="connsiteY1" fmla="*/ 7781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95250">
                  <a:moveTo>
                    <a:pt x="22860" y="22860"/>
                  </a:moveTo>
                  <a:lnTo>
                    <a:pt x="324041" y="77819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2" name="Forme libre : forme 3921">
              <a:extLst>
                <a:ext uri="{FF2B5EF4-FFF2-40B4-BE49-F238E27FC236}">
                  <a16:creationId xmlns:a16="http://schemas.microsoft.com/office/drawing/2014/main" id="{312CEECE-4F2C-41E1-B558-368A1A9B345E}"/>
                </a:ext>
              </a:extLst>
            </p:cNvPr>
            <p:cNvSpPr/>
            <p:nvPr/>
          </p:nvSpPr>
          <p:spPr>
            <a:xfrm>
              <a:off x="5797455" y="5222938"/>
              <a:ext cx="228600" cy="85725"/>
            </a:xfrm>
            <a:custGeom>
              <a:avLst/>
              <a:gdLst>
                <a:gd name="connsiteX0" fmla="*/ 206978 w 228600"/>
                <a:gd name="connsiteY0" fmla="*/ 22860 h 85725"/>
                <a:gd name="connsiteX1" fmla="*/ 22860 w 228600"/>
                <a:gd name="connsiteY1" fmla="*/ 687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85725">
                  <a:moveTo>
                    <a:pt x="206978" y="22860"/>
                  </a:moveTo>
                  <a:lnTo>
                    <a:pt x="22860" y="6877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3" name="Forme libre : forme 3922">
              <a:extLst>
                <a:ext uri="{FF2B5EF4-FFF2-40B4-BE49-F238E27FC236}">
                  <a16:creationId xmlns:a16="http://schemas.microsoft.com/office/drawing/2014/main" id="{8077BB41-2E20-4B45-A494-28B852726B7D}"/>
                </a:ext>
              </a:extLst>
            </p:cNvPr>
            <p:cNvSpPr/>
            <p:nvPr/>
          </p:nvSpPr>
          <p:spPr>
            <a:xfrm>
              <a:off x="5730780" y="5268849"/>
              <a:ext cx="104775" cy="209550"/>
            </a:xfrm>
            <a:custGeom>
              <a:avLst/>
              <a:gdLst>
                <a:gd name="connsiteX0" fmla="*/ 22860 w 104775"/>
                <a:gd name="connsiteY0" fmla="*/ 187928 h 209550"/>
                <a:gd name="connsiteX1" fmla="*/ 89535 w 1047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9550">
                  <a:moveTo>
                    <a:pt x="22860" y="187928"/>
                  </a:moveTo>
                  <a:lnTo>
                    <a:pt x="8953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4" name="Forme libre : forme 3923">
              <a:extLst>
                <a:ext uri="{FF2B5EF4-FFF2-40B4-BE49-F238E27FC236}">
                  <a16:creationId xmlns:a16="http://schemas.microsoft.com/office/drawing/2014/main" id="{740C8898-BA3E-4AED-88C3-504725BFE85C}"/>
                </a:ext>
              </a:extLst>
            </p:cNvPr>
            <p:cNvSpPr/>
            <p:nvPr/>
          </p:nvSpPr>
          <p:spPr>
            <a:xfrm>
              <a:off x="5578475" y="5470398"/>
              <a:ext cx="190500" cy="95250"/>
            </a:xfrm>
            <a:custGeom>
              <a:avLst/>
              <a:gdLst>
                <a:gd name="connsiteX0" fmla="*/ 169736 w 190500"/>
                <a:gd name="connsiteY0" fmla="*/ 22860 h 95250"/>
                <a:gd name="connsiteX1" fmla="*/ 22860 w 190500"/>
                <a:gd name="connsiteY1" fmla="*/ 8182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5250">
                  <a:moveTo>
                    <a:pt x="169736" y="22860"/>
                  </a:moveTo>
                  <a:lnTo>
                    <a:pt x="22860" y="818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5" name="Forme libre : forme 3924">
              <a:extLst>
                <a:ext uri="{FF2B5EF4-FFF2-40B4-BE49-F238E27FC236}">
                  <a16:creationId xmlns:a16="http://schemas.microsoft.com/office/drawing/2014/main" id="{40252C98-B102-4E06-B1FA-DD98DDE3225F}"/>
                </a:ext>
              </a:extLst>
            </p:cNvPr>
            <p:cNvSpPr/>
            <p:nvPr/>
          </p:nvSpPr>
          <p:spPr>
            <a:xfrm>
              <a:off x="5725350" y="5387340"/>
              <a:ext cx="57150" cy="123825"/>
            </a:xfrm>
            <a:custGeom>
              <a:avLst/>
              <a:gdLst>
                <a:gd name="connsiteX0" fmla="*/ 22860 w 57150"/>
                <a:gd name="connsiteY0" fmla="*/ 105918 h 123825"/>
                <a:gd name="connsiteX1" fmla="*/ 43434 w 571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23825">
                  <a:moveTo>
                    <a:pt x="22860" y="105918"/>
                  </a:moveTo>
                  <a:lnTo>
                    <a:pt x="4343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6" name="Forme libre : forme 3925">
              <a:extLst>
                <a:ext uri="{FF2B5EF4-FFF2-40B4-BE49-F238E27FC236}">
                  <a16:creationId xmlns:a16="http://schemas.microsoft.com/office/drawing/2014/main" id="{555DFC72-D27C-40D6-A622-EE982963A81A}"/>
                </a:ext>
              </a:extLst>
            </p:cNvPr>
            <p:cNvSpPr/>
            <p:nvPr/>
          </p:nvSpPr>
          <p:spPr>
            <a:xfrm>
              <a:off x="5725350" y="5268849"/>
              <a:ext cx="114300" cy="238125"/>
            </a:xfrm>
            <a:custGeom>
              <a:avLst/>
              <a:gdLst>
                <a:gd name="connsiteX0" fmla="*/ 22860 w 114300"/>
                <a:gd name="connsiteY0" fmla="*/ 224409 h 238125"/>
                <a:gd name="connsiteX1" fmla="*/ 94964 w 1143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38125">
                  <a:moveTo>
                    <a:pt x="22860" y="224409"/>
                  </a:moveTo>
                  <a:lnTo>
                    <a:pt x="94964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7" name="Forme libre : forme 3926">
              <a:extLst>
                <a:ext uri="{FF2B5EF4-FFF2-40B4-BE49-F238E27FC236}">
                  <a16:creationId xmlns:a16="http://schemas.microsoft.com/office/drawing/2014/main" id="{DF57E855-D97E-4CE5-9105-624CFC21BDD8}"/>
                </a:ext>
              </a:extLst>
            </p:cNvPr>
            <p:cNvSpPr/>
            <p:nvPr/>
          </p:nvSpPr>
          <p:spPr>
            <a:xfrm>
              <a:off x="5539613" y="5337429"/>
              <a:ext cx="247650" cy="95250"/>
            </a:xfrm>
            <a:custGeom>
              <a:avLst/>
              <a:gdLst>
                <a:gd name="connsiteX0" fmla="*/ 22860 w 247650"/>
                <a:gd name="connsiteY0" fmla="*/ 22860 h 95250"/>
                <a:gd name="connsiteX1" fmla="*/ 229172 w 247650"/>
                <a:gd name="connsiteY1" fmla="*/ 7277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">
                  <a:moveTo>
                    <a:pt x="22860" y="22860"/>
                  </a:moveTo>
                  <a:lnTo>
                    <a:pt x="229172" y="7277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8" name="Forme libre : forme 3927">
              <a:extLst>
                <a:ext uri="{FF2B5EF4-FFF2-40B4-BE49-F238E27FC236}">
                  <a16:creationId xmlns:a16="http://schemas.microsoft.com/office/drawing/2014/main" id="{8A1DDD3C-905B-4430-ABC5-B1D222D7DAE0}"/>
                </a:ext>
              </a:extLst>
            </p:cNvPr>
            <p:cNvSpPr/>
            <p:nvPr/>
          </p:nvSpPr>
          <p:spPr>
            <a:xfrm>
              <a:off x="5539613" y="5337429"/>
              <a:ext cx="142875" cy="66675"/>
            </a:xfrm>
            <a:custGeom>
              <a:avLst/>
              <a:gdLst>
                <a:gd name="connsiteX0" fmla="*/ 22860 w 142875"/>
                <a:gd name="connsiteY0" fmla="*/ 22860 h 66675"/>
                <a:gd name="connsiteX1" fmla="*/ 123634 w 142875"/>
                <a:gd name="connsiteY1" fmla="*/ 45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66675">
                  <a:moveTo>
                    <a:pt x="22860" y="22860"/>
                  </a:moveTo>
                  <a:lnTo>
                    <a:pt x="123634" y="4533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29" name="Forme libre : forme 3928">
              <a:extLst>
                <a:ext uri="{FF2B5EF4-FFF2-40B4-BE49-F238E27FC236}">
                  <a16:creationId xmlns:a16="http://schemas.microsoft.com/office/drawing/2014/main" id="{BD3FF12A-AC97-4346-868D-FD5A89B372CA}"/>
                </a:ext>
              </a:extLst>
            </p:cNvPr>
            <p:cNvSpPr/>
            <p:nvPr/>
          </p:nvSpPr>
          <p:spPr>
            <a:xfrm>
              <a:off x="5539613" y="5241988"/>
              <a:ext cx="114300" cy="133350"/>
            </a:xfrm>
            <a:custGeom>
              <a:avLst/>
              <a:gdLst>
                <a:gd name="connsiteX0" fmla="*/ 22860 w 114300"/>
                <a:gd name="connsiteY0" fmla="*/ 118301 h 133350"/>
                <a:gd name="connsiteX1" fmla="*/ 95631 w 1143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22860" y="118301"/>
                  </a:moveTo>
                  <a:lnTo>
                    <a:pt x="95631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0" name="Forme libre : forme 3929">
              <a:extLst>
                <a:ext uri="{FF2B5EF4-FFF2-40B4-BE49-F238E27FC236}">
                  <a16:creationId xmlns:a16="http://schemas.microsoft.com/office/drawing/2014/main" id="{DC8725B2-F5F9-42F4-BBA2-7E1BF7F03D30}"/>
                </a:ext>
              </a:extLst>
            </p:cNvPr>
            <p:cNvSpPr/>
            <p:nvPr/>
          </p:nvSpPr>
          <p:spPr>
            <a:xfrm>
              <a:off x="5539613" y="5337429"/>
              <a:ext cx="76200" cy="228600"/>
            </a:xfrm>
            <a:custGeom>
              <a:avLst/>
              <a:gdLst>
                <a:gd name="connsiteX0" fmla="*/ 22860 w 76200"/>
                <a:gd name="connsiteY0" fmla="*/ 22860 h 228600"/>
                <a:gd name="connsiteX1" fmla="*/ 61722 w 76200"/>
                <a:gd name="connsiteY1" fmla="*/ 21478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28600">
                  <a:moveTo>
                    <a:pt x="22860" y="22860"/>
                  </a:moveTo>
                  <a:lnTo>
                    <a:pt x="61722" y="2147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1" name="Forme libre : forme 3930">
              <a:extLst>
                <a:ext uri="{FF2B5EF4-FFF2-40B4-BE49-F238E27FC236}">
                  <a16:creationId xmlns:a16="http://schemas.microsoft.com/office/drawing/2014/main" id="{1F6ADAA9-C3EC-4C22-89C1-7E26102B5DB1}"/>
                </a:ext>
              </a:extLst>
            </p:cNvPr>
            <p:cNvSpPr/>
            <p:nvPr/>
          </p:nvSpPr>
          <p:spPr>
            <a:xfrm>
              <a:off x="5539613" y="5187886"/>
              <a:ext cx="209550" cy="190500"/>
            </a:xfrm>
            <a:custGeom>
              <a:avLst/>
              <a:gdLst>
                <a:gd name="connsiteX0" fmla="*/ 22860 w 209550"/>
                <a:gd name="connsiteY0" fmla="*/ 172403 h 190500"/>
                <a:gd name="connsiteX1" fmla="*/ 187357 w 2095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90500">
                  <a:moveTo>
                    <a:pt x="22860" y="172403"/>
                  </a:moveTo>
                  <a:lnTo>
                    <a:pt x="187357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2" name="Forme libre : forme 3931">
              <a:extLst>
                <a:ext uri="{FF2B5EF4-FFF2-40B4-BE49-F238E27FC236}">
                  <a16:creationId xmlns:a16="http://schemas.microsoft.com/office/drawing/2014/main" id="{C652B40B-368D-4E54-8512-AB40215A2C27}"/>
                </a:ext>
              </a:extLst>
            </p:cNvPr>
            <p:cNvSpPr/>
            <p:nvPr/>
          </p:nvSpPr>
          <p:spPr>
            <a:xfrm>
              <a:off x="5539613" y="5268849"/>
              <a:ext cx="295275" cy="114300"/>
            </a:xfrm>
            <a:custGeom>
              <a:avLst/>
              <a:gdLst>
                <a:gd name="connsiteX0" fmla="*/ 22860 w 295275"/>
                <a:gd name="connsiteY0" fmla="*/ 91440 h 114300"/>
                <a:gd name="connsiteX1" fmla="*/ 280702 w 2952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14300">
                  <a:moveTo>
                    <a:pt x="22860" y="91440"/>
                  </a:moveTo>
                  <a:lnTo>
                    <a:pt x="280702" y="22860"/>
                  </a:lnTo>
                </a:path>
              </a:pathLst>
            </a:custGeom>
            <a:ln w="30480" cap="flat">
              <a:solidFill>
                <a:srgbClr val="E0FFFF">
                  <a:alpha val="3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3" name="Forme libre : forme 3932">
              <a:extLst>
                <a:ext uri="{FF2B5EF4-FFF2-40B4-BE49-F238E27FC236}">
                  <a16:creationId xmlns:a16="http://schemas.microsoft.com/office/drawing/2014/main" id="{793BF909-4350-4C90-B636-985D0BFB8213}"/>
                </a:ext>
              </a:extLst>
            </p:cNvPr>
            <p:cNvSpPr/>
            <p:nvPr/>
          </p:nvSpPr>
          <p:spPr>
            <a:xfrm>
              <a:off x="5539613" y="5301043"/>
              <a:ext cx="123825" cy="76200"/>
            </a:xfrm>
            <a:custGeom>
              <a:avLst/>
              <a:gdLst>
                <a:gd name="connsiteX0" fmla="*/ 22860 w 123825"/>
                <a:gd name="connsiteY0" fmla="*/ 59246 h 76200"/>
                <a:gd name="connsiteX1" fmla="*/ 109728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59246"/>
                  </a:moveTo>
                  <a:lnTo>
                    <a:pt x="10972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4" name="Forme libre : forme 3933">
              <a:extLst>
                <a:ext uri="{FF2B5EF4-FFF2-40B4-BE49-F238E27FC236}">
                  <a16:creationId xmlns:a16="http://schemas.microsoft.com/office/drawing/2014/main" id="{D942A98C-9F12-470F-8859-BC8C290CDC4D}"/>
                </a:ext>
              </a:extLst>
            </p:cNvPr>
            <p:cNvSpPr/>
            <p:nvPr/>
          </p:nvSpPr>
          <p:spPr>
            <a:xfrm>
              <a:off x="4372229" y="6111525"/>
              <a:ext cx="219075" cy="95250"/>
            </a:xfrm>
            <a:custGeom>
              <a:avLst/>
              <a:gdLst>
                <a:gd name="connsiteX0" fmla="*/ 22860 w 219075"/>
                <a:gd name="connsiteY0" fmla="*/ 74295 h 95250"/>
                <a:gd name="connsiteX1" fmla="*/ 201073 w 2190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2860" y="74295"/>
                  </a:moveTo>
                  <a:lnTo>
                    <a:pt x="20107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5" name="Forme libre : forme 3934">
              <a:extLst>
                <a:ext uri="{FF2B5EF4-FFF2-40B4-BE49-F238E27FC236}">
                  <a16:creationId xmlns:a16="http://schemas.microsoft.com/office/drawing/2014/main" id="{3CDA9811-764F-40F4-B443-5A9DB85E11A0}"/>
                </a:ext>
              </a:extLst>
            </p:cNvPr>
            <p:cNvSpPr/>
            <p:nvPr/>
          </p:nvSpPr>
          <p:spPr>
            <a:xfrm>
              <a:off x="5797455" y="5268849"/>
              <a:ext cx="200025" cy="219075"/>
            </a:xfrm>
            <a:custGeom>
              <a:avLst/>
              <a:gdLst>
                <a:gd name="connsiteX0" fmla="*/ 181070 w 200025"/>
                <a:gd name="connsiteY0" fmla="*/ 203454 h 219075"/>
                <a:gd name="connsiteX1" fmla="*/ 22860 w 20002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219075">
                  <a:moveTo>
                    <a:pt x="181070" y="20345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6" name="Forme libre : forme 3935">
              <a:extLst>
                <a:ext uri="{FF2B5EF4-FFF2-40B4-BE49-F238E27FC236}">
                  <a16:creationId xmlns:a16="http://schemas.microsoft.com/office/drawing/2014/main" id="{686041D0-ED64-4806-B163-12A6DF8EAD00}"/>
                </a:ext>
              </a:extLst>
            </p:cNvPr>
            <p:cNvSpPr/>
            <p:nvPr/>
          </p:nvSpPr>
          <p:spPr>
            <a:xfrm>
              <a:off x="5745924" y="5268849"/>
              <a:ext cx="95250" cy="161925"/>
            </a:xfrm>
            <a:custGeom>
              <a:avLst/>
              <a:gdLst>
                <a:gd name="connsiteX0" fmla="*/ 22860 w 95250"/>
                <a:gd name="connsiteY0" fmla="*/ 141351 h 161925"/>
                <a:gd name="connsiteX1" fmla="*/ 74390 w 952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61925">
                  <a:moveTo>
                    <a:pt x="22860" y="141351"/>
                  </a:moveTo>
                  <a:lnTo>
                    <a:pt x="74390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7" name="Forme libre : forme 3936">
              <a:extLst>
                <a:ext uri="{FF2B5EF4-FFF2-40B4-BE49-F238E27FC236}">
                  <a16:creationId xmlns:a16="http://schemas.microsoft.com/office/drawing/2014/main" id="{A5005E3E-4F72-46AB-8B7C-5BEA1833D978}"/>
                </a:ext>
              </a:extLst>
            </p:cNvPr>
            <p:cNvSpPr/>
            <p:nvPr/>
          </p:nvSpPr>
          <p:spPr>
            <a:xfrm>
              <a:off x="5704110" y="5187886"/>
              <a:ext cx="85725" cy="238125"/>
            </a:xfrm>
            <a:custGeom>
              <a:avLst/>
              <a:gdLst>
                <a:gd name="connsiteX0" fmla="*/ 64675 w 85725"/>
                <a:gd name="connsiteY0" fmla="*/ 222314 h 238125"/>
                <a:gd name="connsiteX1" fmla="*/ 22860 w 8572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38125">
                  <a:moveTo>
                    <a:pt x="64675" y="22231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8" name="Forme libre : forme 3937">
              <a:extLst>
                <a:ext uri="{FF2B5EF4-FFF2-40B4-BE49-F238E27FC236}">
                  <a16:creationId xmlns:a16="http://schemas.microsoft.com/office/drawing/2014/main" id="{4193B274-BDAF-4756-9D3C-6EA6BE25281E}"/>
                </a:ext>
              </a:extLst>
            </p:cNvPr>
            <p:cNvSpPr/>
            <p:nvPr/>
          </p:nvSpPr>
          <p:spPr>
            <a:xfrm>
              <a:off x="5612384" y="5241988"/>
              <a:ext cx="171450" cy="190500"/>
            </a:xfrm>
            <a:custGeom>
              <a:avLst/>
              <a:gdLst>
                <a:gd name="connsiteX0" fmla="*/ 156401 w 171450"/>
                <a:gd name="connsiteY0" fmla="*/ 168212 h 190500"/>
                <a:gd name="connsiteX1" fmla="*/ 22860 w 1714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90500">
                  <a:moveTo>
                    <a:pt x="156401" y="1682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39" name="Forme libre : forme 3938">
              <a:extLst>
                <a:ext uri="{FF2B5EF4-FFF2-40B4-BE49-F238E27FC236}">
                  <a16:creationId xmlns:a16="http://schemas.microsoft.com/office/drawing/2014/main" id="{475ADE27-F381-47AB-88A6-7D9EAB8C9FA6}"/>
                </a:ext>
              </a:extLst>
            </p:cNvPr>
            <p:cNvSpPr/>
            <p:nvPr/>
          </p:nvSpPr>
          <p:spPr>
            <a:xfrm>
              <a:off x="5578475" y="5387340"/>
              <a:ext cx="209550" cy="180975"/>
            </a:xfrm>
            <a:custGeom>
              <a:avLst/>
              <a:gdLst>
                <a:gd name="connsiteX0" fmla="*/ 190310 w 209550"/>
                <a:gd name="connsiteY0" fmla="*/ 22860 h 180975"/>
                <a:gd name="connsiteX1" fmla="*/ 22860 w 209550"/>
                <a:gd name="connsiteY1" fmla="*/ 1648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80975">
                  <a:moveTo>
                    <a:pt x="190310" y="22860"/>
                  </a:moveTo>
                  <a:lnTo>
                    <a:pt x="22860" y="16487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0" name="Forme libre : forme 3939">
              <a:extLst>
                <a:ext uri="{FF2B5EF4-FFF2-40B4-BE49-F238E27FC236}">
                  <a16:creationId xmlns:a16="http://schemas.microsoft.com/office/drawing/2014/main" id="{7777242E-A252-4343-915A-33253DF6D8BF}"/>
                </a:ext>
              </a:extLst>
            </p:cNvPr>
            <p:cNvSpPr/>
            <p:nvPr/>
          </p:nvSpPr>
          <p:spPr>
            <a:xfrm>
              <a:off x="5797455" y="5268849"/>
              <a:ext cx="390525" cy="171450"/>
            </a:xfrm>
            <a:custGeom>
              <a:avLst/>
              <a:gdLst>
                <a:gd name="connsiteX0" fmla="*/ 377000 w 390525"/>
                <a:gd name="connsiteY0" fmla="*/ 157258 h 171450"/>
                <a:gd name="connsiteX1" fmla="*/ 22860 w 3905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171450">
                  <a:moveTo>
                    <a:pt x="377000" y="15725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1" name="Forme libre : forme 3940">
              <a:extLst>
                <a:ext uri="{FF2B5EF4-FFF2-40B4-BE49-F238E27FC236}">
                  <a16:creationId xmlns:a16="http://schemas.microsoft.com/office/drawing/2014/main" id="{1066C2AE-AFB1-4424-B4A8-EF62C32FED84}"/>
                </a:ext>
              </a:extLst>
            </p:cNvPr>
            <p:cNvSpPr/>
            <p:nvPr/>
          </p:nvSpPr>
          <p:spPr>
            <a:xfrm>
              <a:off x="5926423" y="5242083"/>
              <a:ext cx="104775" cy="95250"/>
            </a:xfrm>
            <a:custGeom>
              <a:avLst/>
              <a:gdLst>
                <a:gd name="connsiteX0" fmla="*/ 89249 w 104775"/>
                <a:gd name="connsiteY0" fmla="*/ 75819 h 95250"/>
                <a:gd name="connsiteX1" fmla="*/ 22860 w 1047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89249" y="7581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2" name="Forme libre : forme 3941">
              <a:extLst>
                <a:ext uri="{FF2B5EF4-FFF2-40B4-BE49-F238E27FC236}">
                  <a16:creationId xmlns:a16="http://schemas.microsoft.com/office/drawing/2014/main" id="{BD125613-90A6-45D7-B9B8-FF3100888B7E}"/>
                </a:ext>
              </a:extLst>
            </p:cNvPr>
            <p:cNvSpPr/>
            <p:nvPr/>
          </p:nvSpPr>
          <p:spPr>
            <a:xfrm>
              <a:off x="5954808" y="5295042"/>
              <a:ext cx="76200" cy="114300"/>
            </a:xfrm>
            <a:custGeom>
              <a:avLst/>
              <a:gdLst>
                <a:gd name="connsiteX0" fmla="*/ 60865 w 76200"/>
                <a:gd name="connsiteY0" fmla="*/ 22860 h 114300"/>
                <a:gd name="connsiteX1" fmla="*/ 22860 w 76200"/>
                <a:gd name="connsiteY1" fmla="*/ 9791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60865" y="22860"/>
                  </a:moveTo>
                  <a:lnTo>
                    <a:pt x="22860" y="9791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3" name="Forme libre : forme 3942">
              <a:extLst>
                <a:ext uri="{FF2B5EF4-FFF2-40B4-BE49-F238E27FC236}">
                  <a16:creationId xmlns:a16="http://schemas.microsoft.com/office/drawing/2014/main" id="{CF13D64B-D6EA-4693-95A2-06BEBD305EA6}"/>
                </a:ext>
              </a:extLst>
            </p:cNvPr>
            <p:cNvSpPr/>
            <p:nvPr/>
          </p:nvSpPr>
          <p:spPr>
            <a:xfrm>
              <a:off x="5797455" y="5268849"/>
              <a:ext cx="238125" cy="66675"/>
            </a:xfrm>
            <a:custGeom>
              <a:avLst/>
              <a:gdLst>
                <a:gd name="connsiteX0" fmla="*/ 218218 w 238125"/>
                <a:gd name="connsiteY0" fmla="*/ 49054 h 66675"/>
                <a:gd name="connsiteX1" fmla="*/ 22860 w 2381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66675">
                  <a:moveTo>
                    <a:pt x="218218" y="4905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4" name="Forme libre : forme 3943">
              <a:extLst>
                <a:ext uri="{FF2B5EF4-FFF2-40B4-BE49-F238E27FC236}">
                  <a16:creationId xmlns:a16="http://schemas.microsoft.com/office/drawing/2014/main" id="{43F62375-38C2-4774-89EB-0C8AD0E00780}"/>
                </a:ext>
              </a:extLst>
            </p:cNvPr>
            <p:cNvSpPr/>
            <p:nvPr/>
          </p:nvSpPr>
          <p:spPr>
            <a:xfrm>
              <a:off x="5612384" y="5241988"/>
              <a:ext cx="304800" cy="161925"/>
            </a:xfrm>
            <a:custGeom>
              <a:avLst/>
              <a:gdLst>
                <a:gd name="connsiteX0" fmla="*/ 289560 w 304800"/>
                <a:gd name="connsiteY0" fmla="*/ 142018 h 161925"/>
                <a:gd name="connsiteX1" fmla="*/ 22860 w 3048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61925">
                  <a:moveTo>
                    <a:pt x="289560" y="14201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5" name="Forme libre : forme 3944">
              <a:extLst>
                <a:ext uri="{FF2B5EF4-FFF2-40B4-BE49-F238E27FC236}">
                  <a16:creationId xmlns:a16="http://schemas.microsoft.com/office/drawing/2014/main" id="{AC22A9B9-7AFC-4899-9846-CE577020B950}"/>
                </a:ext>
              </a:extLst>
            </p:cNvPr>
            <p:cNvSpPr/>
            <p:nvPr/>
          </p:nvSpPr>
          <p:spPr>
            <a:xfrm>
              <a:off x="5797455" y="5268849"/>
              <a:ext cx="123825" cy="133350"/>
            </a:xfrm>
            <a:custGeom>
              <a:avLst/>
              <a:gdLst>
                <a:gd name="connsiteX0" fmla="*/ 104489 w 123825"/>
                <a:gd name="connsiteY0" fmla="*/ 115157 h 133350"/>
                <a:gd name="connsiteX1" fmla="*/ 22860 w 1238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104489" y="1151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3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6" name="Forme libre : forme 3945">
              <a:extLst>
                <a:ext uri="{FF2B5EF4-FFF2-40B4-BE49-F238E27FC236}">
                  <a16:creationId xmlns:a16="http://schemas.microsoft.com/office/drawing/2014/main" id="{9502A692-2FBD-454C-8135-A7018391F884}"/>
                </a:ext>
              </a:extLst>
            </p:cNvPr>
            <p:cNvSpPr/>
            <p:nvPr/>
          </p:nvSpPr>
          <p:spPr>
            <a:xfrm>
              <a:off x="5879084" y="5334857"/>
              <a:ext cx="142875" cy="66675"/>
            </a:xfrm>
            <a:custGeom>
              <a:avLst/>
              <a:gdLst>
                <a:gd name="connsiteX0" fmla="*/ 22860 w 142875"/>
                <a:gd name="connsiteY0" fmla="*/ 49149 h 66675"/>
                <a:gd name="connsiteX1" fmla="*/ 124301 w 1428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66675">
                  <a:moveTo>
                    <a:pt x="22860" y="49149"/>
                  </a:moveTo>
                  <a:lnTo>
                    <a:pt x="12430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7" name="Forme libre : forme 3946">
              <a:extLst>
                <a:ext uri="{FF2B5EF4-FFF2-40B4-BE49-F238E27FC236}">
                  <a16:creationId xmlns:a16="http://schemas.microsoft.com/office/drawing/2014/main" id="{AB176A1C-DC23-4691-B80F-30475DC8970E}"/>
                </a:ext>
              </a:extLst>
            </p:cNvPr>
            <p:cNvSpPr/>
            <p:nvPr/>
          </p:nvSpPr>
          <p:spPr>
            <a:xfrm>
              <a:off x="5704110" y="5187886"/>
              <a:ext cx="219075" cy="209550"/>
            </a:xfrm>
            <a:custGeom>
              <a:avLst/>
              <a:gdLst>
                <a:gd name="connsiteX0" fmla="*/ 197834 w 219075"/>
                <a:gd name="connsiteY0" fmla="*/ 196120 h 209550"/>
                <a:gd name="connsiteX1" fmla="*/ 22860 w 2190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09550">
                  <a:moveTo>
                    <a:pt x="197834" y="1961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8" name="Forme libre : forme 3947">
              <a:extLst>
                <a:ext uri="{FF2B5EF4-FFF2-40B4-BE49-F238E27FC236}">
                  <a16:creationId xmlns:a16="http://schemas.microsoft.com/office/drawing/2014/main" id="{8F3B0F30-450B-4623-8D48-7C88A0BB4384}"/>
                </a:ext>
              </a:extLst>
            </p:cNvPr>
            <p:cNvSpPr/>
            <p:nvPr/>
          </p:nvSpPr>
          <p:spPr>
            <a:xfrm>
              <a:off x="5879084" y="5361146"/>
              <a:ext cx="85725" cy="95250"/>
            </a:xfrm>
            <a:custGeom>
              <a:avLst/>
              <a:gdLst>
                <a:gd name="connsiteX0" fmla="*/ 22860 w 85725"/>
                <a:gd name="connsiteY0" fmla="*/ 22860 h 95250"/>
                <a:gd name="connsiteX1" fmla="*/ 68866 w 85725"/>
                <a:gd name="connsiteY1" fmla="*/ 7696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22860" y="22860"/>
                  </a:moveTo>
                  <a:lnTo>
                    <a:pt x="68866" y="7696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49" name="Forme libre : forme 3948">
              <a:extLst>
                <a:ext uri="{FF2B5EF4-FFF2-40B4-BE49-F238E27FC236}">
                  <a16:creationId xmlns:a16="http://schemas.microsoft.com/office/drawing/2014/main" id="{D2C76FEC-BB85-4EEA-90D4-1BAD6729B458}"/>
                </a:ext>
              </a:extLst>
            </p:cNvPr>
            <p:cNvSpPr/>
            <p:nvPr/>
          </p:nvSpPr>
          <p:spPr>
            <a:xfrm>
              <a:off x="5879084" y="5361146"/>
              <a:ext cx="114300" cy="47625"/>
            </a:xfrm>
            <a:custGeom>
              <a:avLst/>
              <a:gdLst>
                <a:gd name="connsiteX0" fmla="*/ 22860 w 114300"/>
                <a:gd name="connsiteY0" fmla="*/ 22860 h 47625"/>
                <a:gd name="connsiteX1" fmla="*/ 98584 w 114300"/>
                <a:gd name="connsiteY1" fmla="*/ 318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7625">
                  <a:moveTo>
                    <a:pt x="22860" y="22860"/>
                  </a:moveTo>
                  <a:lnTo>
                    <a:pt x="98584" y="3181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0" name="Forme libre : forme 3949">
              <a:extLst>
                <a:ext uri="{FF2B5EF4-FFF2-40B4-BE49-F238E27FC236}">
                  <a16:creationId xmlns:a16="http://schemas.microsoft.com/office/drawing/2014/main" id="{0EF3A302-1622-4F93-AC8B-60B95B394EE8}"/>
                </a:ext>
              </a:extLst>
            </p:cNvPr>
            <p:cNvSpPr/>
            <p:nvPr/>
          </p:nvSpPr>
          <p:spPr>
            <a:xfrm>
              <a:off x="6797199" y="5500211"/>
              <a:ext cx="190500" cy="85725"/>
            </a:xfrm>
            <a:custGeom>
              <a:avLst/>
              <a:gdLst>
                <a:gd name="connsiteX0" fmla="*/ 22860 w 190500"/>
                <a:gd name="connsiteY0" fmla="*/ 22860 h 85725"/>
                <a:gd name="connsiteX1" fmla="*/ 170402 w 190500"/>
                <a:gd name="connsiteY1" fmla="*/ 6591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85725">
                  <a:moveTo>
                    <a:pt x="22860" y="22860"/>
                  </a:moveTo>
                  <a:lnTo>
                    <a:pt x="170402" y="6591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1" name="Forme libre : forme 3950">
              <a:extLst>
                <a:ext uri="{FF2B5EF4-FFF2-40B4-BE49-F238E27FC236}">
                  <a16:creationId xmlns:a16="http://schemas.microsoft.com/office/drawing/2014/main" id="{B503D9AF-B98E-44CF-B19B-3DCF8A2955BE}"/>
                </a:ext>
              </a:extLst>
            </p:cNvPr>
            <p:cNvSpPr/>
            <p:nvPr/>
          </p:nvSpPr>
          <p:spPr>
            <a:xfrm>
              <a:off x="6797199" y="5234749"/>
              <a:ext cx="466725" cy="304800"/>
            </a:xfrm>
            <a:custGeom>
              <a:avLst/>
              <a:gdLst>
                <a:gd name="connsiteX0" fmla="*/ 22860 w 466725"/>
                <a:gd name="connsiteY0" fmla="*/ 288322 h 304800"/>
                <a:gd name="connsiteX1" fmla="*/ 449104 w 466725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304800">
                  <a:moveTo>
                    <a:pt x="22860" y="288322"/>
                  </a:moveTo>
                  <a:lnTo>
                    <a:pt x="44910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2" name="Forme libre : forme 3951">
              <a:extLst>
                <a:ext uri="{FF2B5EF4-FFF2-40B4-BE49-F238E27FC236}">
                  <a16:creationId xmlns:a16="http://schemas.microsoft.com/office/drawing/2014/main" id="{F12C5DEE-BBBA-4BF8-8B5C-5339A1DD374F}"/>
                </a:ext>
              </a:extLst>
            </p:cNvPr>
            <p:cNvSpPr/>
            <p:nvPr/>
          </p:nvSpPr>
          <p:spPr>
            <a:xfrm>
              <a:off x="5797455" y="5268849"/>
              <a:ext cx="1038225" cy="276225"/>
            </a:xfrm>
            <a:custGeom>
              <a:avLst/>
              <a:gdLst>
                <a:gd name="connsiteX0" fmla="*/ 1022604 w 1038225"/>
                <a:gd name="connsiteY0" fmla="*/ 254222 h 276225"/>
                <a:gd name="connsiteX1" fmla="*/ 22860 w 103822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8225" h="276225">
                  <a:moveTo>
                    <a:pt x="1022604" y="25422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3" name="Forme libre : forme 3952">
              <a:extLst>
                <a:ext uri="{FF2B5EF4-FFF2-40B4-BE49-F238E27FC236}">
                  <a16:creationId xmlns:a16="http://schemas.microsoft.com/office/drawing/2014/main" id="{12FFF760-702F-4A13-9F0E-B707912F10F6}"/>
                </a:ext>
              </a:extLst>
            </p:cNvPr>
            <p:cNvSpPr/>
            <p:nvPr/>
          </p:nvSpPr>
          <p:spPr>
            <a:xfrm>
              <a:off x="5236623" y="5268849"/>
              <a:ext cx="600075" cy="371475"/>
            </a:xfrm>
            <a:custGeom>
              <a:avLst/>
              <a:gdLst>
                <a:gd name="connsiteX0" fmla="*/ 22860 w 600075"/>
                <a:gd name="connsiteY0" fmla="*/ 348710 h 371475"/>
                <a:gd name="connsiteX1" fmla="*/ 583692 w 600075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371475">
                  <a:moveTo>
                    <a:pt x="22860" y="348710"/>
                  </a:moveTo>
                  <a:lnTo>
                    <a:pt x="583692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4" name="Forme libre : forme 3953">
              <a:extLst>
                <a:ext uri="{FF2B5EF4-FFF2-40B4-BE49-F238E27FC236}">
                  <a16:creationId xmlns:a16="http://schemas.microsoft.com/office/drawing/2014/main" id="{4A70FFDD-2938-4877-9D9C-7E82443EE2B3}"/>
                </a:ext>
              </a:extLst>
            </p:cNvPr>
            <p:cNvSpPr/>
            <p:nvPr/>
          </p:nvSpPr>
          <p:spPr>
            <a:xfrm>
              <a:off x="5399024" y="5268849"/>
              <a:ext cx="438150" cy="647700"/>
            </a:xfrm>
            <a:custGeom>
              <a:avLst/>
              <a:gdLst>
                <a:gd name="connsiteX0" fmla="*/ 22860 w 438150"/>
                <a:gd name="connsiteY0" fmla="*/ 625697 h 647700"/>
                <a:gd name="connsiteX1" fmla="*/ 421291 w 438150"/>
                <a:gd name="connsiteY1" fmla="*/ 2286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647700">
                  <a:moveTo>
                    <a:pt x="22860" y="625697"/>
                  </a:moveTo>
                  <a:lnTo>
                    <a:pt x="42129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5" name="Forme libre : forme 3954">
              <a:extLst>
                <a:ext uri="{FF2B5EF4-FFF2-40B4-BE49-F238E27FC236}">
                  <a16:creationId xmlns:a16="http://schemas.microsoft.com/office/drawing/2014/main" id="{FCE7774F-44D3-4E39-945D-2B230D55FB24}"/>
                </a:ext>
              </a:extLst>
            </p:cNvPr>
            <p:cNvSpPr/>
            <p:nvPr/>
          </p:nvSpPr>
          <p:spPr>
            <a:xfrm>
              <a:off x="5578475" y="5426202"/>
              <a:ext cx="123825" cy="142875"/>
            </a:xfrm>
            <a:custGeom>
              <a:avLst/>
              <a:gdLst>
                <a:gd name="connsiteX0" fmla="*/ 105537 w 123825"/>
                <a:gd name="connsiteY0" fmla="*/ 22860 h 142875"/>
                <a:gd name="connsiteX1" fmla="*/ 22860 w 123825"/>
                <a:gd name="connsiteY1" fmla="*/ 12601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105537" y="22860"/>
                  </a:moveTo>
                  <a:lnTo>
                    <a:pt x="22860" y="12601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6" name="Forme libre : forme 3955">
              <a:extLst>
                <a:ext uri="{FF2B5EF4-FFF2-40B4-BE49-F238E27FC236}">
                  <a16:creationId xmlns:a16="http://schemas.microsoft.com/office/drawing/2014/main" id="{F6ACE693-6021-44C2-88FB-B212392EEBCB}"/>
                </a:ext>
              </a:extLst>
            </p:cNvPr>
            <p:cNvSpPr/>
            <p:nvPr/>
          </p:nvSpPr>
          <p:spPr>
            <a:xfrm>
              <a:off x="5661152" y="5387340"/>
              <a:ext cx="123825" cy="76200"/>
            </a:xfrm>
            <a:custGeom>
              <a:avLst/>
              <a:gdLst>
                <a:gd name="connsiteX0" fmla="*/ 22860 w 123825"/>
                <a:gd name="connsiteY0" fmla="*/ 61722 h 76200"/>
                <a:gd name="connsiteX1" fmla="*/ 107633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61722"/>
                  </a:moveTo>
                  <a:lnTo>
                    <a:pt x="10763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7" name="Forme libre : forme 3956">
              <a:extLst>
                <a:ext uri="{FF2B5EF4-FFF2-40B4-BE49-F238E27FC236}">
                  <a16:creationId xmlns:a16="http://schemas.microsoft.com/office/drawing/2014/main" id="{4EFF4959-9072-4EE1-B6E3-197620A2E40A}"/>
                </a:ext>
              </a:extLst>
            </p:cNvPr>
            <p:cNvSpPr/>
            <p:nvPr/>
          </p:nvSpPr>
          <p:spPr>
            <a:xfrm>
              <a:off x="5661152" y="5268849"/>
              <a:ext cx="180975" cy="200025"/>
            </a:xfrm>
            <a:custGeom>
              <a:avLst/>
              <a:gdLst>
                <a:gd name="connsiteX0" fmla="*/ 22860 w 180975"/>
                <a:gd name="connsiteY0" fmla="*/ 180213 h 200025"/>
                <a:gd name="connsiteX1" fmla="*/ 159163 w 1809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00025">
                  <a:moveTo>
                    <a:pt x="22860" y="180213"/>
                  </a:moveTo>
                  <a:lnTo>
                    <a:pt x="159163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8" name="Forme libre : forme 3957">
              <a:extLst>
                <a:ext uri="{FF2B5EF4-FFF2-40B4-BE49-F238E27FC236}">
                  <a16:creationId xmlns:a16="http://schemas.microsoft.com/office/drawing/2014/main" id="{392A43C1-90E7-487D-B606-7537A8807D79}"/>
                </a:ext>
              </a:extLst>
            </p:cNvPr>
            <p:cNvSpPr/>
            <p:nvPr/>
          </p:nvSpPr>
          <p:spPr>
            <a:xfrm>
              <a:off x="5661152" y="5187886"/>
              <a:ext cx="85725" cy="276225"/>
            </a:xfrm>
            <a:custGeom>
              <a:avLst/>
              <a:gdLst>
                <a:gd name="connsiteX0" fmla="*/ 22860 w 85725"/>
                <a:gd name="connsiteY0" fmla="*/ 261175 h 276225"/>
                <a:gd name="connsiteX1" fmla="*/ 65818 w 8572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76225">
                  <a:moveTo>
                    <a:pt x="22860" y="261175"/>
                  </a:moveTo>
                  <a:lnTo>
                    <a:pt x="6581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59" name="Forme libre : forme 3958">
              <a:extLst>
                <a:ext uri="{FF2B5EF4-FFF2-40B4-BE49-F238E27FC236}">
                  <a16:creationId xmlns:a16="http://schemas.microsoft.com/office/drawing/2014/main" id="{04E9FBD2-CBD6-43CF-8FDC-10A3303B68AA}"/>
                </a:ext>
              </a:extLst>
            </p:cNvPr>
            <p:cNvSpPr/>
            <p:nvPr/>
          </p:nvSpPr>
          <p:spPr>
            <a:xfrm>
              <a:off x="5695728" y="5387340"/>
              <a:ext cx="95250" cy="104775"/>
            </a:xfrm>
            <a:custGeom>
              <a:avLst/>
              <a:gdLst>
                <a:gd name="connsiteX0" fmla="*/ 22860 w 95250"/>
                <a:gd name="connsiteY0" fmla="*/ 84201 h 104775"/>
                <a:gd name="connsiteX1" fmla="*/ 73057 w 952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04775">
                  <a:moveTo>
                    <a:pt x="22860" y="84201"/>
                  </a:moveTo>
                  <a:lnTo>
                    <a:pt x="7305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0" name="Forme libre : forme 3959">
              <a:extLst>
                <a:ext uri="{FF2B5EF4-FFF2-40B4-BE49-F238E27FC236}">
                  <a16:creationId xmlns:a16="http://schemas.microsoft.com/office/drawing/2014/main" id="{C3CA92AE-FD82-47F3-9E4A-F6E82E4FB517}"/>
                </a:ext>
              </a:extLst>
            </p:cNvPr>
            <p:cNvSpPr/>
            <p:nvPr/>
          </p:nvSpPr>
          <p:spPr>
            <a:xfrm>
              <a:off x="5695728" y="5268849"/>
              <a:ext cx="142875" cy="219075"/>
            </a:xfrm>
            <a:custGeom>
              <a:avLst/>
              <a:gdLst>
                <a:gd name="connsiteX0" fmla="*/ 22860 w 142875"/>
                <a:gd name="connsiteY0" fmla="*/ 202692 h 219075"/>
                <a:gd name="connsiteX1" fmla="*/ 124587 w 14287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19075">
                  <a:moveTo>
                    <a:pt x="22860" y="202692"/>
                  </a:moveTo>
                  <a:lnTo>
                    <a:pt x="124587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1" name="Forme libre : forme 3960">
              <a:extLst>
                <a:ext uri="{FF2B5EF4-FFF2-40B4-BE49-F238E27FC236}">
                  <a16:creationId xmlns:a16="http://schemas.microsoft.com/office/drawing/2014/main" id="{A7B2BE66-E928-41B7-9140-D52DD0CB413D}"/>
                </a:ext>
              </a:extLst>
            </p:cNvPr>
            <p:cNvSpPr/>
            <p:nvPr/>
          </p:nvSpPr>
          <p:spPr>
            <a:xfrm>
              <a:off x="5578475" y="5448681"/>
              <a:ext cx="161925" cy="123825"/>
            </a:xfrm>
            <a:custGeom>
              <a:avLst/>
              <a:gdLst>
                <a:gd name="connsiteX0" fmla="*/ 140113 w 161925"/>
                <a:gd name="connsiteY0" fmla="*/ 22860 h 123825"/>
                <a:gd name="connsiteX1" fmla="*/ 22860 w 161925"/>
                <a:gd name="connsiteY1" fmla="*/ 1035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23825">
                  <a:moveTo>
                    <a:pt x="140113" y="22860"/>
                  </a:moveTo>
                  <a:lnTo>
                    <a:pt x="22860" y="10353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2" name="Forme libre : forme 3961">
              <a:extLst>
                <a:ext uri="{FF2B5EF4-FFF2-40B4-BE49-F238E27FC236}">
                  <a16:creationId xmlns:a16="http://schemas.microsoft.com/office/drawing/2014/main" id="{7F280E49-D33A-4093-94B6-1F94155D993B}"/>
                </a:ext>
              </a:extLst>
            </p:cNvPr>
            <p:cNvSpPr/>
            <p:nvPr/>
          </p:nvSpPr>
          <p:spPr>
            <a:xfrm>
              <a:off x="5797455" y="5149405"/>
              <a:ext cx="209550" cy="161925"/>
            </a:xfrm>
            <a:custGeom>
              <a:avLst/>
              <a:gdLst>
                <a:gd name="connsiteX0" fmla="*/ 188690 w 209550"/>
                <a:gd name="connsiteY0" fmla="*/ 22860 h 161925"/>
                <a:gd name="connsiteX1" fmla="*/ 22860 w 209550"/>
                <a:gd name="connsiteY1" fmla="*/ 14230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61925">
                  <a:moveTo>
                    <a:pt x="188690" y="22860"/>
                  </a:moveTo>
                  <a:lnTo>
                    <a:pt x="22860" y="14230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3" name="Forme libre : forme 3962">
              <a:extLst>
                <a:ext uri="{FF2B5EF4-FFF2-40B4-BE49-F238E27FC236}">
                  <a16:creationId xmlns:a16="http://schemas.microsoft.com/office/drawing/2014/main" id="{74069F2F-16F2-478A-8A73-5B3E332582AC}"/>
                </a:ext>
              </a:extLst>
            </p:cNvPr>
            <p:cNvSpPr/>
            <p:nvPr/>
          </p:nvSpPr>
          <p:spPr>
            <a:xfrm>
              <a:off x="5285676" y="5268849"/>
              <a:ext cx="552450" cy="171450"/>
            </a:xfrm>
            <a:custGeom>
              <a:avLst/>
              <a:gdLst>
                <a:gd name="connsiteX0" fmla="*/ 22860 w 552450"/>
                <a:gd name="connsiteY0" fmla="*/ 152019 h 171450"/>
                <a:gd name="connsiteX1" fmla="*/ 534638 w 5524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171450">
                  <a:moveTo>
                    <a:pt x="22860" y="152019"/>
                  </a:moveTo>
                  <a:lnTo>
                    <a:pt x="53463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4" name="Forme libre : forme 3963">
              <a:extLst>
                <a:ext uri="{FF2B5EF4-FFF2-40B4-BE49-F238E27FC236}">
                  <a16:creationId xmlns:a16="http://schemas.microsoft.com/office/drawing/2014/main" id="{D53038A9-C872-4AEB-828A-0631AEF45C20}"/>
                </a:ext>
              </a:extLst>
            </p:cNvPr>
            <p:cNvSpPr/>
            <p:nvPr/>
          </p:nvSpPr>
          <p:spPr>
            <a:xfrm>
              <a:off x="5763736" y="5098351"/>
              <a:ext cx="57150" cy="76200"/>
            </a:xfrm>
            <a:custGeom>
              <a:avLst/>
              <a:gdLst>
                <a:gd name="connsiteX0" fmla="*/ 22860 w 57150"/>
                <a:gd name="connsiteY0" fmla="*/ 22860 h 76200"/>
                <a:gd name="connsiteX1" fmla="*/ 42482 w 57150"/>
                <a:gd name="connsiteY1" fmla="*/ 60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76200">
                  <a:moveTo>
                    <a:pt x="22860" y="22860"/>
                  </a:moveTo>
                  <a:lnTo>
                    <a:pt x="42482" y="6067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5" name="Forme libre : forme 3964">
              <a:extLst>
                <a:ext uri="{FF2B5EF4-FFF2-40B4-BE49-F238E27FC236}">
                  <a16:creationId xmlns:a16="http://schemas.microsoft.com/office/drawing/2014/main" id="{31083DA1-08BF-461A-996C-36883D934B21}"/>
                </a:ext>
              </a:extLst>
            </p:cNvPr>
            <p:cNvSpPr/>
            <p:nvPr/>
          </p:nvSpPr>
          <p:spPr>
            <a:xfrm>
              <a:off x="5763736" y="5098351"/>
              <a:ext cx="76200" cy="209550"/>
            </a:xfrm>
            <a:custGeom>
              <a:avLst/>
              <a:gdLst>
                <a:gd name="connsiteX0" fmla="*/ 22860 w 76200"/>
                <a:gd name="connsiteY0" fmla="*/ 22860 h 209550"/>
                <a:gd name="connsiteX1" fmla="*/ 56579 w 76200"/>
                <a:gd name="connsiteY1" fmla="*/ 19335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09550">
                  <a:moveTo>
                    <a:pt x="22860" y="22860"/>
                  </a:moveTo>
                  <a:lnTo>
                    <a:pt x="56579" y="193357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6" name="Forme libre : forme 3965">
              <a:extLst>
                <a:ext uri="{FF2B5EF4-FFF2-40B4-BE49-F238E27FC236}">
                  <a16:creationId xmlns:a16="http://schemas.microsoft.com/office/drawing/2014/main" id="{CE198694-02DA-47A3-B6FB-AAA3C39460EA}"/>
                </a:ext>
              </a:extLst>
            </p:cNvPr>
            <p:cNvSpPr/>
            <p:nvPr/>
          </p:nvSpPr>
          <p:spPr>
            <a:xfrm>
              <a:off x="5403596" y="5268849"/>
              <a:ext cx="438150" cy="257175"/>
            </a:xfrm>
            <a:custGeom>
              <a:avLst/>
              <a:gdLst>
                <a:gd name="connsiteX0" fmla="*/ 22860 w 438150"/>
                <a:gd name="connsiteY0" fmla="*/ 235934 h 257175"/>
                <a:gd name="connsiteX1" fmla="*/ 416719 w 43815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257175">
                  <a:moveTo>
                    <a:pt x="22860" y="235934"/>
                  </a:moveTo>
                  <a:lnTo>
                    <a:pt x="41671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7" name="Forme libre : forme 3966">
              <a:extLst>
                <a:ext uri="{FF2B5EF4-FFF2-40B4-BE49-F238E27FC236}">
                  <a16:creationId xmlns:a16="http://schemas.microsoft.com/office/drawing/2014/main" id="{9CE1B41A-00AB-424B-9139-8474309D7DB2}"/>
                </a:ext>
              </a:extLst>
            </p:cNvPr>
            <p:cNvSpPr/>
            <p:nvPr/>
          </p:nvSpPr>
          <p:spPr>
            <a:xfrm>
              <a:off x="5797455" y="5268849"/>
              <a:ext cx="342900" cy="123825"/>
            </a:xfrm>
            <a:custGeom>
              <a:avLst/>
              <a:gdLst>
                <a:gd name="connsiteX0" fmla="*/ 325945 w 342900"/>
                <a:gd name="connsiteY0" fmla="*/ 103251 h 123825"/>
                <a:gd name="connsiteX1" fmla="*/ 22860 w 3429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23825">
                  <a:moveTo>
                    <a:pt x="325945" y="1032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8" name="Forme libre : forme 3967">
              <a:extLst>
                <a:ext uri="{FF2B5EF4-FFF2-40B4-BE49-F238E27FC236}">
                  <a16:creationId xmlns:a16="http://schemas.microsoft.com/office/drawing/2014/main" id="{9BA63249-1283-4919-87DC-B9F32AE563C1}"/>
                </a:ext>
              </a:extLst>
            </p:cNvPr>
            <p:cNvSpPr/>
            <p:nvPr/>
          </p:nvSpPr>
          <p:spPr>
            <a:xfrm>
              <a:off x="5276151" y="5268849"/>
              <a:ext cx="561975" cy="247650"/>
            </a:xfrm>
            <a:custGeom>
              <a:avLst/>
              <a:gdLst>
                <a:gd name="connsiteX0" fmla="*/ 22860 w 561975"/>
                <a:gd name="connsiteY0" fmla="*/ 227171 h 247650"/>
                <a:gd name="connsiteX1" fmla="*/ 544163 w 56197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247650">
                  <a:moveTo>
                    <a:pt x="22860" y="227171"/>
                  </a:moveTo>
                  <a:lnTo>
                    <a:pt x="54416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69" name="Forme libre : forme 3968">
              <a:extLst>
                <a:ext uri="{FF2B5EF4-FFF2-40B4-BE49-F238E27FC236}">
                  <a16:creationId xmlns:a16="http://schemas.microsoft.com/office/drawing/2014/main" id="{2DC74E29-585D-4E71-B47E-4DA81E94E63E}"/>
                </a:ext>
              </a:extLst>
            </p:cNvPr>
            <p:cNvSpPr/>
            <p:nvPr/>
          </p:nvSpPr>
          <p:spPr>
            <a:xfrm>
              <a:off x="4550442" y="6111525"/>
              <a:ext cx="133350" cy="57150"/>
            </a:xfrm>
            <a:custGeom>
              <a:avLst/>
              <a:gdLst>
                <a:gd name="connsiteX0" fmla="*/ 22860 w 133350"/>
                <a:gd name="connsiteY0" fmla="*/ 22860 h 57150"/>
                <a:gd name="connsiteX1" fmla="*/ 119253 w 133350"/>
                <a:gd name="connsiteY1" fmla="*/ 424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57150">
                  <a:moveTo>
                    <a:pt x="22860" y="22860"/>
                  </a:moveTo>
                  <a:lnTo>
                    <a:pt x="119253" y="4248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0" name="Forme libre : forme 3969">
              <a:extLst>
                <a:ext uri="{FF2B5EF4-FFF2-40B4-BE49-F238E27FC236}">
                  <a16:creationId xmlns:a16="http://schemas.microsoft.com/office/drawing/2014/main" id="{874D8138-95F4-48B6-A06F-EDC112F25CC8}"/>
                </a:ext>
              </a:extLst>
            </p:cNvPr>
            <p:cNvSpPr/>
            <p:nvPr/>
          </p:nvSpPr>
          <p:spPr>
            <a:xfrm>
              <a:off x="5797455" y="5112353"/>
              <a:ext cx="123825" cy="200025"/>
            </a:xfrm>
            <a:custGeom>
              <a:avLst/>
              <a:gdLst>
                <a:gd name="connsiteX0" fmla="*/ 109157 w 123825"/>
                <a:gd name="connsiteY0" fmla="*/ 22860 h 200025"/>
                <a:gd name="connsiteX1" fmla="*/ 22860 w 123825"/>
                <a:gd name="connsiteY1" fmla="*/ 1793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00025">
                  <a:moveTo>
                    <a:pt x="109157" y="22860"/>
                  </a:moveTo>
                  <a:lnTo>
                    <a:pt x="22860" y="17935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1" name="Forme libre : forme 3970">
              <a:extLst>
                <a:ext uri="{FF2B5EF4-FFF2-40B4-BE49-F238E27FC236}">
                  <a16:creationId xmlns:a16="http://schemas.microsoft.com/office/drawing/2014/main" id="{64732D41-7A76-45E5-8E9C-DA94A6FC1FDE}"/>
                </a:ext>
              </a:extLst>
            </p:cNvPr>
            <p:cNvSpPr/>
            <p:nvPr/>
          </p:nvSpPr>
          <p:spPr>
            <a:xfrm>
              <a:off x="5509323" y="5268849"/>
              <a:ext cx="333375" cy="352425"/>
            </a:xfrm>
            <a:custGeom>
              <a:avLst/>
              <a:gdLst>
                <a:gd name="connsiteX0" fmla="*/ 22860 w 333375"/>
                <a:gd name="connsiteY0" fmla="*/ 333661 h 352425"/>
                <a:gd name="connsiteX1" fmla="*/ 310991 w 333375"/>
                <a:gd name="connsiteY1" fmla="*/ 2286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352425">
                  <a:moveTo>
                    <a:pt x="22860" y="333661"/>
                  </a:moveTo>
                  <a:lnTo>
                    <a:pt x="31099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2" name="Forme libre : forme 3971">
              <a:extLst>
                <a:ext uri="{FF2B5EF4-FFF2-40B4-BE49-F238E27FC236}">
                  <a16:creationId xmlns:a16="http://schemas.microsoft.com/office/drawing/2014/main" id="{08CAC813-4F30-4FBF-8174-7276A52BEBA9}"/>
                </a:ext>
              </a:extLst>
            </p:cNvPr>
            <p:cNvSpPr/>
            <p:nvPr/>
          </p:nvSpPr>
          <p:spPr>
            <a:xfrm>
              <a:off x="5612384" y="5150643"/>
              <a:ext cx="352425" cy="133350"/>
            </a:xfrm>
            <a:custGeom>
              <a:avLst/>
              <a:gdLst>
                <a:gd name="connsiteX0" fmla="*/ 330232 w 352425"/>
                <a:gd name="connsiteY0" fmla="*/ 22860 h 133350"/>
                <a:gd name="connsiteX1" fmla="*/ 22860 w 352425"/>
                <a:gd name="connsiteY1" fmla="*/ 11420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133350">
                  <a:moveTo>
                    <a:pt x="330232" y="22860"/>
                  </a:moveTo>
                  <a:lnTo>
                    <a:pt x="22860" y="11420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3" name="Forme libre : forme 3972">
              <a:extLst>
                <a:ext uri="{FF2B5EF4-FFF2-40B4-BE49-F238E27FC236}">
                  <a16:creationId xmlns:a16="http://schemas.microsoft.com/office/drawing/2014/main" id="{2069A953-F0C9-44A2-9AD8-F4D75BA1DC71}"/>
                </a:ext>
              </a:extLst>
            </p:cNvPr>
            <p:cNvSpPr/>
            <p:nvPr/>
          </p:nvSpPr>
          <p:spPr>
            <a:xfrm>
              <a:off x="5704110" y="5150643"/>
              <a:ext cx="257175" cy="76200"/>
            </a:xfrm>
            <a:custGeom>
              <a:avLst/>
              <a:gdLst>
                <a:gd name="connsiteX0" fmla="*/ 238506 w 257175"/>
                <a:gd name="connsiteY0" fmla="*/ 22860 h 76200"/>
                <a:gd name="connsiteX1" fmla="*/ 22860 w 257175"/>
                <a:gd name="connsiteY1" fmla="*/ 60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76200">
                  <a:moveTo>
                    <a:pt x="238506" y="22860"/>
                  </a:moveTo>
                  <a:lnTo>
                    <a:pt x="22860" y="601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4" name="Forme libre : forme 3973">
              <a:extLst>
                <a:ext uri="{FF2B5EF4-FFF2-40B4-BE49-F238E27FC236}">
                  <a16:creationId xmlns:a16="http://schemas.microsoft.com/office/drawing/2014/main" id="{0C615421-039A-4C20-931E-0571786DD636}"/>
                </a:ext>
              </a:extLst>
            </p:cNvPr>
            <p:cNvSpPr/>
            <p:nvPr/>
          </p:nvSpPr>
          <p:spPr>
            <a:xfrm>
              <a:off x="5889942" y="5150643"/>
              <a:ext cx="66675" cy="57150"/>
            </a:xfrm>
            <a:custGeom>
              <a:avLst/>
              <a:gdLst>
                <a:gd name="connsiteX0" fmla="*/ 52673 w 66675"/>
                <a:gd name="connsiteY0" fmla="*/ 22860 h 57150"/>
                <a:gd name="connsiteX1" fmla="*/ 22860 w 66675"/>
                <a:gd name="connsiteY1" fmla="*/ 38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57150">
                  <a:moveTo>
                    <a:pt x="52673" y="22860"/>
                  </a:moveTo>
                  <a:lnTo>
                    <a:pt x="22860" y="3876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5" name="Forme libre : forme 3974">
              <a:extLst>
                <a:ext uri="{FF2B5EF4-FFF2-40B4-BE49-F238E27FC236}">
                  <a16:creationId xmlns:a16="http://schemas.microsoft.com/office/drawing/2014/main" id="{FB2DF0C2-EF48-46A3-948F-AF25DD6BC6E3}"/>
                </a:ext>
              </a:extLst>
            </p:cNvPr>
            <p:cNvSpPr/>
            <p:nvPr/>
          </p:nvSpPr>
          <p:spPr>
            <a:xfrm>
              <a:off x="5919756" y="5150643"/>
              <a:ext cx="47625" cy="133350"/>
            </a:xfrm>
            <a:custGeom>
              <a:avLst/>
              <a:gdLst>
                <a:gd name="connsiteX0" fmla="*/ 22860 w 47625"/>
                <a:gd name="connsiteY0" fmla="*/ 22860 h 133350"/>
                <a:gd name="connsiteX1" fmla="*/ 29527 w 47625"/>
                <a:gd name="connsiteY1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33350">
                  <a:moveTo>
                    <a:pt x="22860" y="22860"/>
                  </a:moveTo>
                  <a:lnTo>
                    <a:pt x="29527" y="11430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6" name="Forme libre : forme 3975">
              <a:extLst>
                <a:ext uri="{FF2B5EF4-FFF2-40B4-BE49-F238E27FC236}">
                  <a16:creationId xmlns:a16="http://schemas.microsoft.com/office/drawing/2014/main" id="{2450E1FF-AF65-4D55-A260-976B861F99B8}"/>
                </a:ext>
              </a:extLst>
            </p:cNvPr>
            <p:cNvSpPr/>
            <p:nvPr/>
          </p:nvSpPr>
          <p:spPr>
            <a:xfrm>
              <a:off x="5797455" y="5150643"/>
              <a:ext cx="161925" cy="161925"/>
            </a:xfrm>
            <a:custGeom>
              <a:avLst/>
              <a:gdLst>
                <a:gd name="connsiteX0" fmla="*/ 145161 w 161925"/>
                <a:gd name="connsiteY0" fmla="*/ 22860 h 161925"/>
                <a:gd name="connsiteX1" fmla="*/ 22860 w 161925"/>
                <a:gd name="connsiteY1" fmla="*/ 14106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61925">
                  <a:moveTo>
                    <a:pt x="145161" y="22860"/>
                  </a:moveTo>
                  <a:lnTo>
                    <a:pt x="22860" y="141065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7" name="Forme libre : forme 3976">
              <a:extLst>
                <a:ext uri="{FF2B5EF4-FFF2-40B4-BE49-F238E27FC236}">
                  <a16:creationId xmlns:a16="http://schemas.microsoft.com/office/drawing/2014/main" id="{9E544765-AFB5-4C07-9302-19D46759BE70}"/>
                </a:ext>
              </a:extLst>
            </p:cNvPr>
            <p:cNvSpPr/>
            <p:nvPr/>
          </p:nvSpPr>
          <p:spPr>
            <a:xfrm>
              <a:off x="5664105" y="5015960"/>
              <a:ext cx="85725" cy="209550"/>
            </a:xfrm>
            <a:custGeom>
              <a:avLst/>
              <a:gdLst>
                <a:gd name="connsiteX0" fmla="*/ 22860 w 85725"/>
                <a:gd name="connsiteY0" fmla="*/ 22860 h 209550"/>
                <a:gd name="connsiteX1" fmla="*/ 62865 w 85725"/>
                <a:gd name="connsiteY1" fmla="*/ 194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09550">
                  <a:moveTo>
                    <a:pt x="22860" y="22860"/>
                  </a:moveTo>
                  <a:lnTo>
                    <a:pt x="62865" y="19478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8" name="Forme libre : forme 3977">
              <a:extLst>
                <a:ext uri="{FF2B5EF4-FFF2-40B4-BE49-F238E27FC236}">
                  <a16:creationId xmlns:a16="http://schemas.microsoft.com/office/drawing/2014/main" id="{35B35FFA-5577-446A-890E-8A9FDBD3623B}"/>
                </a:ext>
              </a:extLst>
            </p:cNvPr>
            <p:cNvSpPr/>
            <p:nvPr/>
          </p:nvSpPr>
          <p:spPr>
            <a:xfrm>
              <a:off x="5664105" y="5015960"/>
              <a:ext cx="171450" cy="295275"/>
            </a:xfrm>
            <a:custGeom>
              <a:avLst/>
              <a:gdLst>
                <a:gd name="connsiteX0" fmla="*/ 22860 w 171450"/>
                <a:gd name="connsiteY0" fmla="*/ 22860 h 295275"/>
                <a:gd name="connsiteX1" fmla="*/ 156210 w 171450"/>
                <a:gd name="connsiteY1" fmla="*/ 27574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95275">
                  <a:moveTo>
                    <a:pt x="22860" y="22860"/>
                  </a:moveTo>
                  <a:lnTo>
                    <a:pt x="156210" y="275749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79" name="Forme libre : forme 3978">
              <a:extLst>
                <a:ext uri="{FF2B5EF4-FFF2-40B4-BE49-F238E27FC236}">
                  <a16:creationId xmlns:a16="http://schemas.microsoft.com/office/drawing/2014/main" id="{4F50058F-59B3-4E2A-9E4B-5BFCF87BF8A5}"/>
                </a:ext>
              </a:extLst>
            </p:cNvPr>
            <p:cNvSpPr/>
            <p:nvPr/>
          </p:nvSpPr>
          <p:spPr>
            <a:xfrm>
              <a:off x="5797455" y="5268849"/>
              <a:ext cx="276225" cy="390525"/>
            </a:xfrm>
            <a:custGeom>
              <a:avLst/>
              <a:gdLst>
                <a:gd name="connsiteX0" fmla="*/ 254889 w 276225"/>
                <a:gd name="connsiteY0" fmla="*/ 375475 h 390525"/>
                <a:gd name="connsiteX1" fmla="*/ 22860 w 276225"/>
                <a:gd name="connsiteY1" fmla="*/ 2286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390525">
                  <a:moveTo>
                    <a:pt x="254889" y="37547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0" name="Forme libre : forme 3979">
              <a:extLst>
                <a:ext uri="{FF2B5EF4-FFF2-40B4-BE49-F238E27FC236}">
                  <a16:creationId xmlns:a16="http://schemas.microsoft.com/office/drawing/2014/main" id="{F1BFE8F9-7319-4330-8785-35FBC9BC16ED}"/>
                </a:ext>
              </a:extLst>
            </p:cNvPr>
            <p:cNvSpPr/>
            <p:nvPr/>
          </p:nvSpPr>
          <p:spPr>
            <a:xfrm>
              <a:off x="5797455" y="5089398"/>
              <a:ext cx="123825" cy="219075"/>
            </a:xfrm>
            <a:custGeom>
              <a:avLst/>
              <a:gdLst>
                <a:gd name="connsiteX0" fmla="*/ 108204 w 123825"/>
                <a:gd name="connsiteY0" fmla="*/ 22860 h 219075"/>
                <a:gd name="connsiteX1" fmla="*/ 22860 w 123825"/>
                <a:gd name="connsiteY1" fmla="*/ 20231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19075">
                  <a:moveTo>
                    <a:pt x="108204" y="22860"/>
                  </a:moveTo>
                  <a:lnTo>
                    <a:pt x="22860" y="202311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1" name="Forme libre : forme 3980">
              <a:extLst>
                <a:ext uri="{FF2B5EF4-FFF2-40B4-BE49-F238E27FC236}">
                  <a16:creationId xmlns:a16="http://schemas.microsoft.com/office/drawing/2014/main" id="{70FF9CDD-3886-44EC-94F3-B74F7C69CA74}"/>
                </a:ext>
              </a:extLst>
            </p:cNvPr>
            <p:cNvSpPr/>
            <p:nvPr/>
          </p:nvSpPr>
          <p:spPr>
            <a:xfrm>
              <a:off x="5386927" y="5241988"/>
              <a:ext cx="266700" cy="219075"/>
            </a:xfrm>
            <a:custGeom>
              <a:avLst/>
              <a:gdLst>
                <a:gd name="connsiteX0" fmla="*/ 22860 w 266700"/>
                <a:gd name="connsiteY0" fmla="*/ 202502 h 219075"/>
                <a:gd name="connsiteX1" fmla="*/ 248317 w 2667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219075">
                  <a:moveTo>
                    <a:pt x="22860" y="202502"/>
                  </a:moveTo>
                  <a:lnTo>
                    <a:pt x="24831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2" name="Forme libre : forme 3981">
              <a:extLst>
                <a:ext uri="{FF2B5EF4-FFF2-40B4-BE49-F238E27FC236}">
                  <a16:creationId xmlns:a16="http://schemas.microsoft.com/office/drawing/2014/main" id="{09774B34-ABAC-4D6C-A7C2-5BD7C25D308F}"/>
                </a:ext>
              </a:extLst>
            </p:cNvPr>
            <p:cNvSpPr/>
            <p:nvPr/>
          </p:nvSpPr>
          <p:spPr>
            <a:xfrm>
              <a:off x="5386927" y="5383149"/>
              <a:ext cx="114300" cy="76200"/>
            </a:xfrm>
            <a:custGeom>
              <a:avLst/>
              <a:gdLst>
                <a:gd name="connsiteX0" fmla="*/ 22860 w 114300"/>
                <a:gd name="connsiteY0" fmla="*/ 61341 h 76200"/>
                <a:gd name="connsiteX1" fmla="*/ 92011 w 1143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76200">
                  <a:moveTo>
                    <a:pt x="22860" y="61341"/>
                  </a:moveTo>
                  <a:lnTo>
                    <a:pt x="9201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3" name="Forme libre : forme 3982">
              <a:extLst>
                <a:ext uri="{FF2B5EF4-FFF2-40B4-BE49-F238E27FC236}">
                  <a16:creationId xmlns:a16="http://schemas.microsoft.com/office/drawing/2014/main" id="{0F4362D4-4805-4ECC-BE87-1884DC073A60}"/>
                </a:ext>
              </a:extLst>
            </p:cNvPr>
            <p:cNvSpPr/>
            <p:nvPr/>
          </p:nvSpPr>
          <p:spPr>
            <a:xfrm>
              <a:off x="5386927" y="5421630"/>
              <a:ext cx="228600" cy="152400"/>
            </a:xfrm>
            <a:custGeom>
              <a:avLst/>
              <a:gdLst>
                <a:gd name="connsiteX0" fmla="*/ 22860 w 228600"/>
                <a:gd name="connsiteY0" fmla="*/ 22860 h 152400"/>
                <a:gd name="connsiteX1" fmla="*/ 214408 w 228600"/>
                <a:gd name="connsiteY1" fmla="*/ 13058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52400">
                  <a:moveTo>
                    <a:pt x="22860" y="22860"/>
                  </a:moveTo>
                  <a:lnTo>
                    <a:pt x="214408" y="13058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4" name="Forme libre : forme 3983">
              <a:extLst>
                <a:ext uri="{FF2B5EF4-FFF2-40B4-BE49-F238E27FC236}">
                  <a16:creationId xmlns:a16="http://schemas.microsoft.com/office/drawing/2014/main" id="{1C0EB832-F048-4D43-B83E-FA58AFFE24FB}"/>
                </a:ext>
              </a:extLst>
            </p:cNvPr>
            <p:cNvSpPr/>
            <p:nvPr/>
          </p:nvSpPr>
          <p:spPr>
            <a:xfrm>
              <a:off x="5386927" y="5387340"/>
              <a:ext cx="400050" cy="76200"/>
            </a:xfrm>
            <a:custGeom>
              <a:avLst/>
              <a:gdLst>
                <a:gd name="connsiteX0" fmla="*/ 22860 w 400050"/>
                <a:gd name="connsiteY0" fmla="*/ 57150 h 76200"/>
                <a:gd name="connsiteX1" fmla="*/ 381857 w 4000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76200">
                  <a:moveTo>
                    <a:pt x="22860" y="57150"/>
                  </a:moveTo>
                  <a:lnTo>
                    <a:pt x="38185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5" name="Forme libre : forme 3984">
              <a:extLst>
                <a:ext uri="{FF2B5EF4-FFF2-40B4-BE49-F238E27FC236}">
                  <a16:creationId xmlns:a16="http://schemas.microsoft.com/office/drawing/2014/main" id="{1A3F8285-329D-4A68-A294-6BB4E1087D4F}"/>
                </a:ext>
              </a:extLst>
            </p:cNvPr>
            <p:cNvSpPr/>
            <p:nvPr/>
          </p:nvSpPr>
          <p:spPr>
            <a:xfrm>
              <a:off x="5386927" y="5187886"/>
              <a:ext cx="361950" cy="276225"/>
            </a:xfrm>
            <a:custGeom>
              <a:avLst/>
              <a:gdLst>
                <a:gd name="connsiteX0" fmla="*/ 22860 w 361950"/>
                <a:gd name="connsiteY0" fmla="*/ 256604 h 276225"/>
                <a:gd name="connsiteX1" fmla="*/ 340042 w 36195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276225">
                  <a:moveTo>
                    <a:pt x="22860" y="256604"/>
                  </a:moveTo>
                  <a:lnTo>
                    <a:pt x="34004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6" name="Forme libre : forme 3985">
              <a:extLst>
                <a:ext uri="{FF2B5EF4-FFF2-40B4-BE49-F238E27FC236}">
                  <a16:creationId xmlns:a16="http://schemas.microsoft.com/office/drawing/2014/main" id="{8805E75A-297E-4CFA-9220-4069C909557F}"/>
                </a:ext>
              </a:extLst>
            </p:cNvPr>
            <p:cNvSpPr/>
            <p:nvPr/>
          </p:nvSpPr>
          <p:spPr>
            <a:xfrm>
              <a:off x="5386927" y="5268849"/>
              <a:ext cx="447675" cy="190500"/>
            </a:xfrm>
            <a:custGeom>
              <a:avLst/>
              <a:gdLst>
                <a:gd name="connsiteX0" fmla="*/ 22860 w 447675"/>
                <a:gd name="connsiteY0" fmla="*/ 175641 h 190500"/>
                <a:gd name="connsiteX1" fmla="*/ 433388 w 44767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190500">
                  <a:moveTo>
                    <a:pt x="22860" y="175641"/>
                  </a:moveTo>
                  <a:lnTo>
                    <a:pt x="433388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7" name="Forme libre : forme 3986">
              <a:extLst>
                <a:ext uri="{FF2B5EF4-FFF2-40B4-BE49-F238E27FC236}">
                  <a16:creationId xmlns:a16="http://schemas.microsoft.com/office/drawing/2014/main" id="{63349F31-8666-4798-904A-22FEA9AD1620}"/>
                </a:ext>
              </a:extLst>
            </p:cNvPr>
            <p:cNvSpPr/>
            <p:nvPr/>
          </p:nvSpPr>
          <p:spPr>
            <a:xfrm>
              <a:off x="4373658" y="6726650"/>
              <a:ext cx="47625" cy="104775"/>
            </a:xfrm>
            <a:custGeom>
              <a:avLst/>
              <a:gdLst>
                <a:gd name="connsiteX0" fmla="*/ 28765 w 47625"/>
                <a:gd name="connsiteY0" fmla="*/ 22860 h 104775"/>
                <a:gd name="connsiteX1" fmla="*/ 22860 w 47625"/>
                <a:gd name="connsiteY1" fmla="*/ 865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04775">
                  <a:moveTo>
                    <a:pt x="28765" y="22860"/>
                  </a:moveTo>
                  <a:lnTo>
                    <a:pt x="22860" y="8658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8" name="Forme libre : forme 3987">
              <a:extLst>
                <a:ext uri="{FF2B5EF4-FFF2-40B4-BE49-F238E27FC236}">
                  <a16:creationId xmlns:a16="http://schemas.microsoft.com/office/drawing/2014/main" id="{54FF0B67-FAD7-4650-8D06-E48976DC79B9}"/>
                </a:ext>
              </a:extLst>
            </p:cNvPr>
            <p:cNvSpPr/>
            <p:nvPr/>
          </p:nvSpPr>
          <p:spPr>
            <a:xfrm>
              <a:off x="5704110" y="5187886"/>
              <a:ext cx="314325" cy="190500"/>
            </a:xfrm>
            <a:custGeom>
              <a:avLst/>
              <a:gdLst>
                <a:gd name="connsiteX0" fmla="*/ 299275 w 314325"/>
                <a:gd name="connsiteY0" fmla="*/ 169831 h 190500"/>
                <a:gd name="connsiteX1" fmla="*/ 22860 w 31432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90500">
                  <a:moveTo>
                    <a:pt x="299275" y="1698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89" name="Forme libre : forme 3988">
              <a:extLst>
                <a:ext uri="{FF2B5EF4-FFF2-40B4-BE49-F238E27FC236}">
                  <a16:creationId xmlns:a16="http://schemas.microsoft.com/office/drawing/2014/main" id="{686E0D03-C047-45B6-ACAB-E14465AFEC16}"/>
                </a:ext>
              </a:extLst>
            </p:cNvPr>
            <p:cNvSpPr/>
            <p:nvPr/>
          </p:nvSpPr>
          <p:spPr>
            <a:xfrm>
              <a:off x="5926423" y="5242083"/>
              <a:ext cx="95250" cy="133350"/>
            </a:xfrm>
            <a:custGeom>
              <a:avLst/>
              <a:gdLst>
                <a:gd name="connsiteX0" fmla="*/ 76962 w 95250"/>
                <a:gd name="connsiteY0" fmla="*/ 115633 h 133350"/>
                <a:gd name="connsiteX1" fmla="*/ 22860 w 9525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33350">
                  <a:moveTo>
                    <a:pt x="76962" y="11563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0" name="Forme libre : forme 3989">
              <a:extLst>
                <a:ext uri="{FF2B5EF4-FFF2-40B4-BE49-F238E27FC236}">
                  <a16:creationId xmlns:a16="http://schemas.microsoft.com/office/drawing/2014/main" id="{D5EDE157-BC94-487E-A4D7-BBD36CD88AEC}"/>
                </a:ext>
              </a:extLst>
            </p:cNvPr>
            <p:cNvSpPr/>
            <p:nvPr/>
          </p:nvSpPr>
          <p:spPr>
            <a:xfrm>
              <a:off x="5954808" y="5334857"/>
              <a:ext cx="66675" cy="76200"/>
            </a:xfrm>
            <a:custGeom>
              <a:avLst/>
              <a:gdLst>
                <a:gd name="connsiteX0" fmla="*/ 48577 w 66675"/>
                <a:gd name="connsiteY0" fmla="*/ 22860 h 76200"/>
                <a:gd name="connsiteX1" fmla="*/ 22860 w 66675"/>
                <a:gd name="connsiteY1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76200">
                  <a:moveTo>
                    <a:pt x="48577" y="22860"/>
                  </a:moveTo>
                  <a:lnTo>
                    <a:pt x="22860" y="58103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1" name="Forme libre : forme 3990">
              <a:extLst>
                <a:ext uri="{FF2B5EF4-FFF2-40B4-BE49-F238E27FC236}">
                  <a16:creationId xmlns:a16="http://schemas.microsoft.com/office/drawing/2014/main" id="{1678AD1A-8477-4590-B08D-EEC2B19AC4C8}"/>
                </a:ext>
              </a:extLst>
            </p:cNvPr>
            <p:cNvSpPr/>
            <p:nvPr/>
          </p:nvSpPr>
          <p:spPr>
            <a:xfrm>
              <a:off x="5797455" y="5268849"/>
              <a:ext cx="228600" cy="104775"/>
            </a:xfrm>
            <a:custGeom>
              <a:avLst/>
              <a:gdLst>
                <a:gd name="connsiteX0" fmla="*/ 205930 w 228600"/>
                <a:gd name="connsiteY0" fmla="*/ 88868 h 104775"/>
                <a:gd name="connsiteX1" fmla="*/ 22860 w 2286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04775">
                  <a:moveTo>
                    <a:pt x="205930" y="8886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2" name="Forme libre : forme 3991">
              <a:extLst>
                <a:ext uri="{FF2B5EF4-FFF2-40B4-BE49-F238E27FC236}">
                  <a16:creationId xmlns:a16="http://schemas.microsoft.com/office/drawing/2014/main" id="{DF64B5AC-0C8E-4F18-80E6-81EAFE1ED125}"/>
                </a:ext>
              </a:extLst>
            </p:cNvPr>
            <p:cNvSpPr/>
            <p:nvPr/>
          </p:nvSpPr>
          <p:spPr>
            <a:xfrm>
              <a:off x="5424170" y="5086445"/>
              <a:ext cx="409575" cy="219075"/>
            </a:xfrm>
            <a:custGeom>
              <a:avLst/>
              <a:gdLst>
                <a:gd name="connsiteX0" fmla="*/ 22860 w 409575"/>
                <a:gd name="connsiteY0" fmla="*/ 22860 h 219075"/>
                <a:gd name="connsiteX1" fmla="*/ 396145 w 409575"/>
                <a:gd name="connsiteY1" fmla="*/ 20526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219075">
                  <a:moveTo>
                    <a:pt x="22860" y="22860"/>
                  </a:moveTo>
                  <a:lnTo>
                    <a:pt x="396145" y="20526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3" name="Forme libre : forme 3992">
              <a:extLst>
                <a:ext uri="{FF2B5EF4-FFF2-40B4-BE49-F238E27FC236}">
                  <a16:creationId xmlns:a16="http://schemas.microsoft.com/office/drawing/2014/main" id="{8825F936-04AE-42E7-ADD9-B36E3ED1BA3C}"/>
                </a:ext>
              </a:extLst>
            </p:cNvPr>
            <p:cNvSpPr/>
            <p:nvPr/>
          </p:nvSpPr>
          <p:spPr>
            <a:xfrm>
              <a:off x="5424170" y="5086445"/>
              <a:ext cx="323850" cy="142875"/>
            </a:xfrm>
            <a:custGeom>
              <a:avLst/>
              <a:gdLst>
                <a:gd name="connsiteX0" fmla="*/ 22860 w 323850"/>
                <a:gd name="connsiteY0" fmla="*/ 22860 h 142875"/>
                <a:gd name="connsiteX1" fmla="*/ 302800 w 323850"/>
                <a:gd name="connsiteY1" fmla="*/ 1243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42875">
                  <a:moveTo>
                    <a:pt x="22860" y="22860"/>
                  </a:moveTo>
                  <a:lnTo>
                    <a:pt x="302800" y="12430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4" name="Forme libre : forme 3993">
              <a:extLst>
                <a:ext uri="{FF2B5EF4-FFF2-40B4-BE49-F238E27FC236}">
                  <a16:creationId xmlns:a16="http://schemas.microsoft.com/office/drawing/2014/main" id="{65013DD0-2892-4679-8D14-214C19D5586F}"/>
                </a:ext>
              </a:extLst>
            </p:cNvPr>
            <p:cNvSpPr/>
            <p:nvPr/>
          </p:nvSpPr>
          <p:spPr>
            <a:xfrm>
              <a:off x="5797455" y="5268849"/>
              <a:ext cx="390525" cy="95250"/>
            </a:xfrm>
            <a:custGeom>
              <a:avLst/>
              <a:gdLst>
                <a:gd name="connsiteX0" fmla="*/ 368046 w 390525"/>
                <a:gd name="connsiteY0" fmla="*/ 72771 h 95250"/>
                <a:gd name="connsiteX1" fmla="*/ 22860 w 3905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95250">
                  <a:moveTo>
                    <a:pt x="368046" y="7277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5" name="Forme libre : forme 3994">
              <a:extLst>
                <a:ext uri="{FF2B5EF4-FFF2-40B4-BE49-F238E27FC236}">
                  <a16:creationId xmlns:a16="http://schemas.microsoft.com/office/drawing/2014/main" id="{DF8D2D72-AA3B-42A0-BA6F-2ADAD1EFDEC6}"/>
                </a:ext>
              </a:extLst>
            </p:cNvPr>
            <p:cNvSpPr/>
            <p:nvPr/>
          </p:nvSpPr>
          <p:spPr>
            <a:xfrm>
              <a:off x="5734018" y="4994814"/>
              <a:ext cx="104775" cy="314325"/>
            </a:xfrm>
            <a:custGeom>
              <a:avLst/>
              <a:gdLst>
                <a:gd name="connsiteX0" fmla="*/ 22860 w 104775"/>
                <a:gd name="connsiteY0" fmla="*/ 22860 h 314325"/>
                <a:gd name="connsiteX1" fmla="*/ 86297 w 104775"/>
                <a:gd name="connsiteY1" fmla="*/ 29689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314325">
                  <a:moveTo>
                    <a:pt x="22860" y="22860"/>
                  </a:moveTo>
                  <a:lnTo>
                    <a:pt x="86297" y="29689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6" name="Forme libre : forme 3995">
              <a:extLst>
                <a:ext uri="{FF2B5EF4-FFF2-40B4-BE49-F238E27FC236}">
                  <a16:creationId xmlns:a16="http://schemas.microsoft.com/office/drawing/2014/main" id="{CF3EF85A-3326-40E1-921A-E016495F7040}"/>
                </a:ext>
              </a:extLst>
            </p:cNvPr>
            <p:cNvSpPr/>
            <p:nvPr/>
          </p:nvSpPr>
          <p:spPr>
            <a:xfrm>
              <a:off x="5637625" y="5268849"/>
              <a:ext cx="200025" cy="523875"/>
            </a:xfrm>
            <a:custGeom>
              <a:avLst/>
              <a:gdLst>
                <a:gd name="connsiteX0" fmla="*/ 22860 w 200025"/>
                <a:gd name="connsiteY0" fmla="*/ 503682 h 523875"/>
                <a:gd name="connsiteX1" fmla="*/ 182690 w 200025"/>
                <a:gd name="connsiteY1" fmla="*/ 2286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23875">
                  <a:moveTo>
                    <a:pt x="22860" y="503682"/>
                  </a:moveTo>
                  <a:lnTo>
                    <a:pt x="18269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7" name="Forme libre : forme 3996">
              <a:extLst>
                <a:ext uri="{FF2B5EF4-FFF2-40B4-BE49-F238E27FC236}">
                  <a16:creationId xmlns:a16="http://schemas.microsoft.com/office/drawing/2014/main" id="{2AC644BB-520B-4D22-AAB6-59EBE443A4F4}"/>
                </a:ext>
              </a:extLst>
            </p:cNvPr>
            <p:cNvSpPr/>
            <p:nvPr/>
          </p:nvSpPr>
          <p:spPr>
            <a:xfrm>
              <a:off x="5504751" y="5187886"/>
              <a:ext cx="238125" cy="161925"/>
            </a:xfrm>
            <a:custGeom>
              <a:avLst/>
              <a:gdLst>
                <a:gd name="connsiteX0" fmla="*/ 22860 w 238125"/>
                <a:gd name="connsiteY0" fmla="*/ 140780 h 161925"/>
                <a:gd name="connsiteX1" fmla="*/ 222218 w 2381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61925">
                  <a:moveTo>
                    <a:pt x="22860" y="140780"/>
                  </a:moveTo>
                  <a:lnTo>
                    <a:pt x="22221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8" name="Forme libre : forme 3997">
              <a:extLst>
                <a:ext uri="{FF2B5EF4-FFF2-40B4-BE49-F238E27FC236}">
                  <a16:creationId xmlns:a16="http://schemas.microsoft.com/office/drawing/2014/main" id="{F1904983-61A4-492A-AB8D-24A4F2CFF614}"/>
                </a:ext>
              </a:extLst>
            </p:cNvPr>
            <p:cNvSpPr/>
            <p:nvPr/>
          </p:nvSpPr>
          <p:spPr>
            <a:xfrm>
              <a:off x="5504751" y="5241988"/>
              <a:ext cx="152400" cy="104775"/>
            </a:xfrm>
            <a:custGeom>
              <a:avLst/>
              <a:gdLst>
                <a:gd name="connsiteX0" fmla="*/ 22860 w 152400"/>
                <a:gd name="connsiteY0" fmla="*/ 86678 h 104775"/>
                <a:gd name="connsiteX1" fmla="*/ 130492 w 1524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04775">
                  <a:moveTo>
                    <a:pt x="22860" y="86678"/>
                  </a:moveTo>
                  <a:lnTo>
                    <a:pt x="130492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99" name="Forme libre : forme 3998">
              <a:extLst>
                <a:ext uri="{FF2B5EF4-FFF2-40B4-BE49-F238E27FC236}">
                  <a16:creationId xmlns:a16="http://schemas.microsoft.com/office/drawing/2014/main" id="{CC0C67FE-7759-4A4F-9FB6-F41416B6FBE3}"/>
                </a:ext>
              </a:extLst>
            </p:cNvPr>
            <p:cNvSpPr/>
            <p:nvPr/>
          </p:nvSpPr>
          <p:spPr>
            <a:xfrm>
              <a:off x="5504751" y="5305806"/>
              <a:ext cx="76200" cy="76200"/>
            </a:xfrm>
            <a:custGeom>
              <a:avLst/>
              <a:gdLst>
                <a:gd name="connsiteX0" fmla="*/ 22860 w 76200"/>
                <a:gd name="connsiteY0" fmla="*/ 22860 h 76200"/>
                <a:gd name="connsiteX1" fmla="*/ 57722 w 76200"/>
                <a:gd name="connsiteY1" fmla="*/ 544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76200">
                  <a:moveTo>
                    <a:pt x="22860" y="22860"/>
                  </a:moveTo>
                  <a:lnTo>
                    <a:pt x="57722" y="5448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0" name="Forme libre : forme 3999">
              <a:extLst>
                <a:ext uri="{FF2B5EF4-FFF2-40B4-BE49-F238E27FC236}">
                  <a16:creationId xmlns:a16="http://schemas.microsoft.com/office/drawing/2014/main" id="{E1D38726-9951-4FD3-93BA-5EC8DE0158B0}"/>
                </a:ext>
              </a:extLst>
            </p:cNvPr>
            <p:cNvSpPr/>
            <p:nvPr/>
          </p:nvSpPr>
          <p:spPr>
            <a:xfrm>
              <a:off x="5504751" y="5268849"/>
              <a:ext cx="333375" cy="76200"/>
            </a:xfrm>
            <a:custGeom>
              <a:avLst/>
              <a:gdLst>
                <a:gd name="connsiteX0" fmla="*/ 22860 w 333375"/>
                <a:gd name="connsiteY0" fmla="*/ 59817 h 76200"/>
                <a:gd name="connsiteX1" fmla="*/ 315563 w 33337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76200">
                  <a:moveTo>
                    <a:pt x="22860" y="59817"/>
                  </a:moveTo>
                  <a:lnTo>
                    <a:pt x="315563" y="22860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1" name="Forme libre : forme 4000">
              <a:extLst>
                <a:ext uri="{FF2B5EF4-FFF2-40B4-BE49-F238E27FC236}">
                  <a16:creationId xmlns:a16="http://schemas.microsoft.com/office/drawing/2014/main" id="{F184E9A9-BA4B-4702-8AD4-5788B0348F80}"/>
                </a:ext>
              </a:extLst>
            </p:cNvPr>
            <p:cNvSpPr/>
            <p:nvPr/>
          </p:nvSpPr>
          <p:spPr>
            <a:xfrm>
              <a:off x="5504751" y="5301043"/>
              <a:ext cx="161925" cy="47625"/>
            </a:xfrm>
            <a:custGeom>
              <a:avLst/>
              <a:gdLst>
                <a:gd name="connsiteX0" fmla="*/ 22860 w 161925"/>
                <a:gd name="connsiteY0" fmla="*/ 27623 h 47625"/>
                <a:gd name="connsiteX1" fmla="*/ 144590 w 1619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7625">
                  <a:moveTo>
                    <a:pt x="22860" y="27623"/>
                  </a:moveTo>
                  <a:lnTo>
                    <a:pt x="14459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2" name="Forme libre : forme 4001">
              <a:extLst>
                <a:ext uri="{FF2B5EF4-FFF2-40B4-BE49-F238E27FC236}">
                  <a16:creationId xmlns:a16="http://schemas.microsoft.com/office/drawing/2014/main" id="{8A605D9B-24BB-442D-BCE8-0402337EE396}"/>
                </a:ext>
              </a:extLst>
            </p:cNvPr>
            <p:cNvSpPr/>
            <p:nvPr/>
          </p:nvSpPr>
          <p:spPr>
            <a:xfrm>
              <a:off x="5670010" y="5268849"/>
              <a:ext cx="171450" cy="247650"/>
            </a:xfrm>
            <a:custGeom>
              <a:avLst/>
              <a:gdLst>
                <a:gd name="connsiteX0" fmla="*/ 22860 w 171450"/>
                <a:gd name="connsiteY0" fmla="*/ 229933 h 247650"/>
                <a:gd name="connsiteX1" fmla="*/ 150305 w 171450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47650">
                  <a:moveTo>
                    <a:pt x="22860" y="229933"/>
                  </a:moveTo>
                  <a:lnTo>
                    <a:pt x="15030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3" name="Forme libre : forme 4002">
              <a:extLst>
                <a:ext uri="{FF2B5EF4-FFF2-40B4-BE49-F238E27FC236}">
                  <a16:creationId xmlns:a16="http://schemas.microsoft.com/office/drawing/2014/main" id="{70665BAE-BBCE-490F-B0C7-B98CF51635AA}"/>
                </a:ext>
              </a:extLst>
            </p:cNvPr>
            <p:cNvSpPr/>
            <p:nvPr/>
          </p:nvSpPr>
          <p:spPr>
            <a:xfrm>
              <a:off x="4455001" y="6111525"/>
              <a:ext cx="133350" cy="190500"/>
            </a:xfrm>
            <a:custGeom>
              <a:avLst/>
              <a:gdLst>
                <a:gd name="connsiteX0" fmla="*/ 22860 w 133350"/>
                <a:gd name="connsiteY0" fmla="*/ 175450 h 190500"/>
                <a:gd name="connsiteX1" fmla="*/ 118301 w 1333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90500">
                  <a:moveTo>
                    <a:pt x="22860" y="175450"/>
                  </a:moveTo>
                  <a:lnTo>
                    <a:pt x="11830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4" name="Forme libre : forme 4003">
              <a:extLst>
                <a:ext uri="{FF2B5EF4-FFF2-40B4-BE49-F238E27FC236}">
                  <a16:creationId xmlns:a16="http://schemas.microsoft.com/office/drawing/2014/main" id="{F4B5F480-7678-441E-8077-96AE1E1F8383}"/>
                </a:ext>
              </a:extLst>
            </p:cNvPr>
            <p:cNvSpPr/>
            <p:nvPr/>
          </p:nvSpPr>
          <p:spPr>
            <a:xfrm>
              <a:off x="5612384" y="5103114"/>
              <a:ext cx="95250" cy="180975"/>
            </a:xfrm>
            <a:custGeom>
              <a:avLst/>
              <a:gdLst>
                <a:gd name="connsiteX0" fmla="*/ 75438 w 95250"/>
                <a:gd name="connsiteY0" fmla="*/ 22860 h 180975"/>
                <a:gd name="connsiteX1" fmla="*/ 22860 w 95250"/>
                <a:gd name="connsiteY1" fmla="*/ 16173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80975">
                  <a:moveTo>
                    <a:pt x="75438" y="22860"/>
                  </a:moveTo>
                  <a:lnTo>
                    <a:pt x="22860" y="1617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5" name="Forme libre : forme 4004">
              <a:extLst>
                <a:ext uri="{FF2B5EF4-FFF2-40B4-BE49-F238E27FC236}">
                  <a16:creationId xmlns:a16="http://schemas.microsoft.com/office/drawing/2014/main" id="{217BC10F-A204-4E3C-A402-470BD941877B}"/>
                </a:ext>
              </a:extLst>
            </p:cNvPr>
            <p:cNvSpPr/>
            <p:nvPr/>
          </p:nvSpPr>
          <p:spPr>
            <a:xfrm>
              <a:off x="5664962" y="5103114"/>
              <a:ext cx="171450" cy="209550"/>
            </a:xfrm>
            <a:custGeom>
              <a:avLst/>
              <a:gdLst>
                <a:gd name="connsiteX0" fmla="*/ 22860 w 171450"/>
                <a:gd name="connsiteY0" fmla="*/ 22860 h 209550"/>
                <a:gd name="connsiteX1" fmla="*/ 155353 w 171450"/>
                <a:gd name="connsiteY1" fmla="*/ 18859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09550">
                  <a:moveTo>
                    <a:pt x="22860" y="22860"/>
                  </a:moveTo>
                  <a:lnTo>
                    <a:pt x="155353" y="188595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6" name="Forme libre : forme 4005">
              <a:extLst>
                <a:ext uri="{FF2B5EF4-FFF2-40B4-BE49-F238E27FC236}">
                  <a16:creationId xmlns:a16="http://schemas.microsoft.com/office/drawing/2014/main" id="{51C313EA-828C-4BF9-B81F-3AB454CE6F0C}"/>
                </a:ext>
              </a:extLst>
            </p:cNvPr>
            <p:cNvSpPr/>
            <p:nvPr/>
          </p:nvSpPr>
          <p:spPr>
            <a:xfrm>
              <a:off x="5664962" y="5103114"/>
              <a:ext cx="76200" cy="123825"/>
            </a:xfrm>
            <a:custGeom>
              <a:avLst/>
              <a:gdLst>
                <a:gd name="connsiteX0" fmla="*/ 22860 w 76200"/>
                <a:gd name="connsiteY0" fmla="*/ 22860 h 123825"/>
                <a:gd name="connsiteX1" fmla="*/ 62008 w 76200"/>
                <a:gd name="connsiteY1" fmla="*/ 1076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22860" y="22860"/>
                  </a:moveTo>
                  <a:lnTo>
                    <a:pt x="62008" y="107632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7" name="Forme libre : forme 4006">
              <a:extLst>
                <a:ext uri="{FF2B5EF4-FFF2-40B4-BE49-F238E27FC236}">
                  <a16:creationId xmlns:a16="http://schemas.microsoft.com/office/drawing/2014/main" id="{5D3CF1E3-274B-4C5C-AF16-8A56696F4D6D}"/>
                </a:ext>
              </a:extLst>
            </p:cNvPr>
            <p:cNvSpPr/>
            <p:nvPr/>
          </p:nvSpPr>
          <p:spPr>
            <a:xfrm>
              <a:off x="5541423" y="5268849"/>
              <a:ext cx="295275" cy="209550"/>
            </a:xfrm>
            <a:custGeom>
              <a:avLst/>
              <a:gdLst>
                <a:gd name="connsiteX0" fmla="*/ 22860 w 295275"/>
                <a:gd name="connsiteY0" fmla="*/ 195263 h 209550"/>
                <a:gd name="connsiteX1" fmla="*/ 278892 w 2952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09550">
                  <a:moveTo>
                    <a:pt x="22860" y="195263"/>
                  </a:moveTo>
                  <a:lnTo>
                    <a:pt x="278892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8" name="Forme libre : forme 4007">
              <a:extLst>
                <a:ext uri="{FF2B5EF4-FFF2-40B4-BE49-F238E27FC236}">
                  <a16:creationId xmlns:a16="http://schemas.microsoft.com/office/drawing/2014/main" id="{E9C907A8-3BEF-422A-BF24-3600C318E79A}"/>
                </a:ext>
              </a:extLst>
            </p:cNvPr>
            <p:cNvSpPr/>
            <p:nvPr/>
          </p:nvSpPr>
          <p:spPr>
            <a:xfrm>
              <a:off x="5541423" y="5387340"/>
              <a:ext cx="247650" cy="95250"/>
            </a:xfrm>
            <a:custGeom>
              <a:avLst/>
              <a:gdLst>
                <a:gd name="connsiteX0" fmla="*/ 22860 w 247650"/>
                <a:gd name="connsiteY0" fmla="*/ 76772 h 95250"/>
                <a:gd name="connsiteX1" fmla="*/ 227362 w 2476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">
                  <a:moveTo>
                    <a:pt x="22860" y="76772"/>
                  </a:moveTo>
                  <a:lnTo>
                    <a:pt x="2273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09" name="Forme libre : forme 4008">
              <a:extLst>
                <a:ext uri="{FF2B5EF4-FFF2-40B4-BE49-F238E27FC236}">
                  <a16:creationId xmlns:a16="http://schemas.microsoft.com/office/drawing/2014/main" id="{3E8CC42C-65C3-41F4-8581-D6AF43FB9871}"/>
                </a:ext>
              </a:extLst>
            </p:cNvPr>
            <p:cNvSpPr/>
            <p:nvPr/>
          </p:nvSpPr>
          <p:spPr>
            <a:xfrm>
              <a:off x="5541423" y="5441251"/>
              <a:ext cx="76200" cy="133350"/>
            </a:xfrm>
            <a:custGeom>
              <a:avLst/>
              <a:gdLst>
                <a:gd name="connsiteX0" fmla="*/ 22860 w 76200"/>
                <a:gd name="connsiteY0" fmla="*/ 22860 h 133350"/>
                <a:gd name="connsiteX1" fmla="*/ 59912 w 76200"/>
                <a:gd name="connsiteY1" fmla="*/ 11096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33350">
                  <a:moveTo>
                    <a:pt x="22860" y="22860"/>
                  </a:moveTo>
                  <a:lnTo>
                    <a:pt x="59912" y="11096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0" name="Forme libre : forme 4009">
              <a:extLst>
                <a:ext uri="{FF2B5EF4-FFF2-40B4-BE49-F238E27FC236}">
                  <a16:creationId xmlns:a16="http://schemas.microsoft.com/office/drawing/2014/main" id="{723A19E0-3E6E-441E-8F8E-93F61E91D571}"/>
                </a:ext>
              </a:extLst>
            </p:cNvPr>
            <p:cNvSpPr/>
            <p:nvPr/>
          </p:nvSpPr>
          <p:spPr>
            <a:xfrm>
              <a:off x="5541423" y="5241988"/>
              <a:ext cx="114300" cy="238125"/>
            </a:xfrm>
            <a:custGeom>
              <a:avLst/>
              <a:gdLst>
                <a:gd name="connsiteX0" fmla="*/ 22860 w 114300"/>
                <a:gd name="connsiteY0" fmla="*/ 222123 h 238125"/>
                <a:gd name="connsiteX1" fmla="*/ 93821 w 1143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38125">
                  <a:moveTo>
                    <a:pt x="22860" y="222123"/>
                  </a:moveTo>
                  <a:lnTo>
                    <a:pt x="9382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1" name="Forme libre : forme 4010">
              <a:extLst>
                <a:ext uri="{FF2B5EF4-FFF2-40B4-BE49-F238E27FC236}">
                  <a16:creationId xmlns:a16="http://schemas.microsoft.com/office/drawing/2014/main" id="{E7BC63F5-EF62-4DAC-BAA3-D53F675B72E6}"/>
                </a:ext>
              </a:extLst>
            </p:cNvPr>
            <p:cNvSpPr/>
            <p:nvPr/>
          </p:nvSpPr>
          <p:spPr>
            <a:xfrm>
              <a:off x="5304631" y="5067681"/>
              <a:ext cx="533400" cy="238125"/>
            </a:xfrm>
            <a:custGeom>
              <a:avLst/>
              <a:gdLst>
                <a:gd name="connsiteX0" fmla="*/ 22860 w 533400"/>
                <a:gd name="connsiteY0" fmla="*/ 22860 h 238125"/>
                <a:gd name="connsiteX1" fmla="*/ 515684 w 533400"/>
                <a:gd name="connsiteY1" fmla="*/ 2240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238125">
                  <a:moveTo>
                    <a:pt x="22860" y="22860"/>
                  </a:moveTo>
                  <a:lnTo>
                    <a:pt x="515684" y="22402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2" name="Forme libre : forme 4011">
              <a:extLst>
                <a:ext uri="{FF2B5EF4-FFF2-40B4-BE49-F238E27FC236}">
                  <a16:creationId xmlns:a16="http://schemas.microsoft.com/office/drawing/2014/main" id="{4642B441-5C31-4FA5-97CF-F08D15CB955C}"/>
                </a:ext>
              </a:extLst>
            </p:cNvPr>
            <p:cNvSpPr/>
            <p:nvPr/>
          </p:nvSpPr>
          <p:spPr>
            <a:xfrm>
              <a:off x="5646864" y="5268849"/>
              <a:ext cx="190500" cy="161925"/>
            </a:xfrm>
            <a:custGeom>
              <a:avLst/>
              <a:gdLst>
                <a:gd name="connsiteX0" fmla="*/ 173450 w 190500"/>
                <a:gd name="connsiteY0" fmla="*/ 22860 h 161925"/>
                <a:gd name="connsiteX1" fmla="*/ 22860 w 190500"/>
                <a:gd name="connsiteY1" fmla="*/ 14620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61925">
                  <a:moveTo>
                    <a:pt x="173450" y="22860"/>
                  </a:moveTo>
                  <a:lnTo>
                    <a:pt x="22860" y="14620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3" name="Forme libre : forme 4012">
              <a:extLst>
                <a:ext uri="{FF2B5EF4-FFF2-40B4-BE49-F238E27FC236}">
                  <a16:creationId xmlns:a16="http://schemas.microsoft.com/office/drawing/2014/main" id="{4E9D0798-2A79-46FE-86CC-1A182A8463BD}"/>
                </a:ext>
              </a:extLst>
            </p:cNvPr>
            <p:cNvSpPr/>
            <p:nvPr/>
          </p:nvSpPr>
          <p:spPr>
            <a:xfrm>
              <a:off x="5797455" y="5149405"/>
              <a:ext cx="209550" cy="161925"/>
            </a:xfrm>
            <a:custGeom>
              <a:avLst/>
              <a:gdLst>
                <a:gd name="connsiteX0" fmla="*/ 22860 w 209550"/>
                <a:gd name="connsiteY0" fmla="*/ 142303 h 161925"/>
                <a:gd name="connsiteX1" fmla="*/ 188690 w 2095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61925">
                  <a:moveTo>
                    <a:pt x="22860" y="142303"/>
                  </a:moveTo>
                  <a:lnTo>
                    <a:pt x="18869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4" name="Forme libre : forme 4013">
              <a:extLst>
                <a:ext uri="{FF2B5EF4-FFF2-40B4-BE49-F238E27FC236}">
                  <a16:creationId xmlns:a16="http://schemas.microsoft.com/office/drawing/2014/main" id="{0C70804A-BDE0-4C8A-B896-98CC7F22DDE8}"/>
                </a:ext>
              </a:extLst>
            </p:cNvPr>
            <p:cNvSpPr/>
            <p:nvPr/>
          </p:nvSpPr>
          <p:spPr>
            <a:xfrm>
              <a:off x="5695632" y="5142547"/>
              <a:ext cx="142875" cy="171450"/>
            </a:xfrm>
            <a:custGeom>
              <a:avLst/>
              <a:gdLst>
                <a:gd name="connsiteX0" fmla="*/ 124682 w 142875"/>
                <a:gd name="connsiteY0" fmla="*/ 149161 h 171450"/>
                <a:gd name="connsiteX1" fmla="*/ 22860 w 1428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124682" y="14916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5" name="Forme libre : forme 4014">
              <a:extLst>
                <a:ext uri="{FF2B5EF4-FFF2-40B4-BE49-F238E27FC236}">
                  <a16:creationId xmlns:a16="http://schemas.microsoft.com/office/drawing/2014/main" id="{0B6EB7BB-3AE4-458C-AD93-873A54A92500}"/>
                </a:ext>
              </a:extLst>
            </p:cNvPr>
            <p:cNvSpPr/>
            <p:nvPr/>
          </p:nvSpPr>
          <p:spPr>
            <a:xfrm>
              <a:off x="5578475" y="5268849"/>
              <a:ext cx="257175" cy="304800"/>
            </a:xfrm>
            <a:custGeom>
              <a:avLst/>
              <a:gdLst>
                <a:gd name="connsiteX0" fmla="*/ 241840 w 257175"/>
                <a:gd name="connsiteY0" fmla="*/ 22860 h 304800"/>
                <a:gd name="connsiteX1" fmla="*/ 22860 w 257175"/>
                <a:gd name="connsiteY1" fmla="*/ 28336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304800">
                  <a:moveTo>
                    <a:pt x="241840" y="22860"/>
                  </a:moveTo>
                  <a:lnTo>
                    <a:pt x="22860" y="283369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6" name="Forme libre : forme 4015">
              <a:extLst>
                <a:ext uri="{FF2B5EF4-FFF2-40B4-BE49-F238E27FC236}">
                  <a16:creationId xmlns:a16="http://schemas.microsoft.com/office/drawing/2014/main" id="{C1D036DF-517A-4B9F-B1C7-556C6F2CE3F0}"/>
                </a:ext>
              </a:extLst>
            </p:cNvPr>
            <p:cNvSpPr/>
            <p:nvPr/>
          </p:nvSpPr>
          <p:spPr>
            <a:xfrm>
              <a:off x="5797455" y="5242083"/>
              <a:ext cx="171450" cy="66675"/>
            </a:xfrm>
            <a:custGeom>
              <a:avLst/>
              <a:gdLst>
                <a:gd name="connsiteX0" fmla="*/ 22860 w 171450"/>
                <a:gd name="connsiteY0" fmla="*/ 49625 h 66675"/>
                <a:gd name="connsiteX1" fmla="*/ 151828 w 1714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66675">
                  <a:moveTo>
                    <a:pt x="22860" y="49625"/>
                  </a:moveTo>
                  <a:lnTo>
                    <a:pt x="151828" y="22860"/>
                  </a:lnTo>
                </a:path>
              </a:pathLst>
            </a:custGeom>
            <a:ln w="30480" cap="flat">
              <a:solidFill>
                <a:srgbClr val="E0FFFF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7" name="Forme libre : forme 4016">
              <a:extLst>
                <a:ext uri="{FF2B5EF4-FFF2-40B4-BE49-F238E27FC236}">
                  <a16:creationId xmlns:a16="http://schemas.microsoft.com/office/drawing/2014/main" id="{EB3C01CD-92FE-43A4-95FF-00F395F80147}"/>
                </a:ext>
              </a:extLst>
            </p:cNvPr>
            <p:cNvSpPr/>
            <p:nvPr/>
          </p:nvSpPr>
          <p:spPr>
            <a:xfrm>
              <a:off x="5541423" y="5268849"/>
              <a:ext cx="295275" cy="209550"/>
            </a:xfrm>
            <a:custGeom>
              <a:avLst/>
              <a:gdLst>
                <a:gd name="connsiteX0" fmla="*/ 278892 w 295275"/>
                <a:gd name="connsiteY0" fmla="*/ 22860 h 209550"/>
                <a:gd name="connsiteX1" fmla="*/ 22860 w 295275"/>
                <a:gd name="connsiteY1" fmla="*/ 1952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09550">
                  <a:moveTo>
                    <a:pt x="278892" y="22860"/>
                  </a:moveTo>
                  <a:lnTo>
                    <a:pt x="22860" y="19526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8" name="Forme libre : forme 4017">
              <a:extLst>
                <a:ext uri="{FF2B5EF4-FFF2-40B4-BE49-F238E27FC236}">
                  <a16:creationId xmlns:a16="http://schemas.microsoft.com/office/drawing/2014/main" id="{A8350A8E-FD32-4D0D-BB90-79DD9430B89F}"/>
                </a:ext>
              </a:extLst>
            </p:cNvPr>
            <p:cNvSpPr/>
            <p:nvPr/>
          </p:nvSpPr>
          <p:spPr>
            <a:xfrm>
              <a:off x="5797455" y="5268849"/>
              <a:ext cx="238125" cy="66675"/>
            </a:xfrm>
            <a:custGeom>
              <a:avLst/>
              <a:gdLst>
                <a:gd name="connsiteX0" fmla="*/ 22860 w 238125"/>
                <a:gd name="connsiteY0" fmla="*/ 22860 h 66675"/>
                <a:gd name="connsiteX1" fmla="*/ 218218 w 238125"/>
                <a:gd name="connsiteY1" fmla="*/ 4905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66675">
                  <a:moveTo>
                    <a:pt x="22860" y="22860"/>
                  </a:moveTo>
                  <a:lnTo>
                    <a:pt x="218218" y="4905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19" name="Forme libre : forme 4018">
              <a:extLst>
                <a:ext uri="{FF2B5EF4-FFF2-40B4-BE49-F238E27FC236}">
                  <a16:creationId xmlns:a16="http://schemas.microsoft.com/office/drawing/2014/main" id="{E7CFFE83-2128-43BA-B23C-1D4C2E7EFA47}"/>
                </a:ext>
              </a:extLst>
            </p:cNvPr>
            <p:cNvSpPr/>
            <p:nvPr/>
          </p:nvSpPr>
          <p:spPr>
            <a:xfrm>
              <a:off x="5745924" y="5268849"/>
              <a:ext cx="95250" cy="161925"/>
            </a:xfrm>
            <a:custGeom>
              <a:avLst/>
              <a:gdLst>
                <a:gd name="connsiteX0" fmla="*/ 74390 w 95250"/>
                <a:gd name="connsiteY0" fmla="*/ 22860 h 161925"/>
                <a:gd name="connsiteX1" fmla="*/ 22860 w 95250"/>
                <a:gd name="connsiteY1" fmla="*/ 14135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61925">
                  <a:moveTo>
                    <a:pt x="74390" y="22860"/>
                  </a:moveTo>
                  <a:lnTo>
                    <a:pt x="22860" y="141351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0" name="Forme libre : forme 4019">
              <a:extLst>
                <a:ext uri="{FF2B5EF4-FFF2-40B4-BE49-F238E27FC236}">
                  <a16:creationId xmlns:a16="http://schemas.microsoft.com/office/drawing/2014/main" id="{29BD1A5E-30B0-4174-BF4B-85CB83C60CA9}"/>
                </a:ext>
              </a:extLst>
            </p:cNvPr>
            <p:cNvSpPr/>
            <p:nvPr/>
          </p:nvSpPr>
          <p:spPr>
            <a:xfrm>
              <a:off x="5797455" y="5268849"/>
              <a:ext cx="171450" cy="190500"/>
            </a:xfrm>
            <a:custGeom>
              <a:avLst/>
              <a:gdLst>
                <a:gd name="connsiteX0" fmla="*/ 22860 w 171450"/>
                <a:gd name="connsiteY0" fmla="*/ 22860 h 190500"/>
                <a:gd name="connsiteX1" fmla="*/ 150495 w 171450"/>
                <a:gd name="connsiteY1" fmla="*/ 16925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90500">
                  <a:moveTo>
                    <a:pt x="22860" y="22860"/>
                  </a:moveTo>
                  <a:lnTo>
                    <a:pt x="150495" y="169259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1" name="Forme libre : forme 4020">
              <a:extLst>
                <a:ext uri="{FF2B5EF4-FFF2-40B4-BE49-F238E27FC236}">
                  <a16:creationId xmlns:a16="http://schemas.microsoft.com/office/drawing/2014/main" id="{C3EDB656-855C-4A6E-8056-62BF50521FE3}"/>
                </a:ext>
              </a:extLst>
            </p:cNvPr>
            <p:cNvSpPr/>
            <p:nvPr/>
          </p:nvSpPr>
          <p:spPr>
            <a:xfrm>
              <a:off x="5797455" y="5268849"/>
              <a:ext cx="352425" cy="1152525"/>
            </a:xfrm>
            <a:custGeom>
              <a:avLst/>
              <a:gdLst>
                <a:gd name="connsiteX0" fmla="*/ 22860 w 352425"/>
                <a:gd name="connsiteY0" fmla="*/ 22860 h 1152525"/>
                <a:gd name="connsiteX1" fmla="*/ 338995 w 352425"/>
                <a:gd name="connsiteY1" fmla="*/ 1138047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1152525">
                  <a:moveTo>
                    <a:pt x="22860" y="22860"/>
                  </a:moveTo>
                  <a:lnTo>
                    <a:pt x="338995" y="113804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2" name="Forme libre : forme 4021">
              <a:extLst>
                <a:ext uri="{FF2B5EF4-FFF2-40B4-BE49-F238E27FC236}">
                  <a16:creationId xmlns:a16="http://schemas.microsoft.com/office/drawing/2014/main" id="{3916F45F-4EF4-4C3A-969F-0505C7B0AABA}"/>
                </a:ext>
              </a:extLst>
            </p:cNvPr>
            <p:cNvSpPr/>
            <p:nvPr/>
          </p:nvSpPr>
          <p:spPr>
            <a:xfrm>
              <a:off x="5783643" y="4955095"/>
              <a:ext cx="57150" cy="352425"/>
            </a:xfrm>
            <a:custGeom>
              <a:avLst/>
              <a:gdLst>
                <a:gd name="connsiteX0" fmla="*/ 36671 w 57150"/>
                <a:gd name="connsiteY0" fmla="*/ 336613 h 352425"/>
                <a:gd name="connsiteX1" fmla="*/ 22860 w 57150"/>
                <a:gd name="connsiteY1" fmla="*/ 2286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52425">
                  <a:moveTo>
                    <a:pt x="36671" y="3366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3" name="Forme libre : forme 4022">
              <a:extLst>
                <a:ext uri="{FF2B5EF4-FFF2-40B4-BE49-F238E27FC236}">
                  <a16:creationId xmlns:a16="http://schemas.microsoft.com/office/drawing/2014/main" id="{66E59F1C-6269-409F-B910-143869245628}"/>
                </a:ext>
              </a:extLst>
            </p:cNvPr>
            <p:cNvSpPr/>
            <p:nvPr/>
          </p:nvSpPr>
          <p:spPr>
            <a:xfrm>
              <a:off x="5763736" y="5098351"/>
              <a:ext cx="76200" cy="209550"/>
            </a:xfrm>
            <a:custGeom>
              <a:avLst/>
              <a:gdLst>
                <a:gd name="connsiteX0" fmla="*/ 56579 w 76200"/>
                <a:gd name="connsiteY0" fmla="*/ 193357 h 209550"/>
                <a:gd name="connsiteX1" fmla="*/ 22860 w 7620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09550">
                  <a:moveTo>
                    <a:pt x="56579" y="1933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4" name="Forme libre : forme 4023">
              <a:extLst>
                <a:ext uri="{FF2B5EF4-FFF2-40B4-BE49-F238E27FC236}">
                  <a16:creationId xmlns:a16="http://schemas.microsoft.com/office/drawing/2014/main" id="{2E4CAA81-678B-4070-8D9F-3708DFE5239D}"/>
                </a:ext>
              </a:extLst>
            </p:cNvPr>
            <p:cNvSpPr/>
            <p:nvPr/>
          </p:nvSpPr>
          <p:spPr>
            <a:xfrm>
              <a:off x="5386927" y="5268849"/>
              <a:ext cx="447675" cy="190500"/>
            </a:xfrm>
            <a:custGeom>
              <a:avLst/>
              <a:gdLst>
                <a:gd name="connsiteX0" fmla="*/ 433388 w 447675"/>
                <a:gd name="connsiteY0" fmla="*/ 22860 h 190500"/>
                <a:gd name="connsiteX1" fmla="*/ 22860 w 447675"/>
                <a:gd name="connsiteY1" fmla="*/ 17564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190500">
                  <a:moveTo>
                    <a:pt x="433388" y="22860"/>
                  </a:moveTo>
                  <a:lnTo>
                    <a:pt x="22860" y="17564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5" name="Forme libre : forme 4024">
              <a:extLst>
                <a:ext uri="{FF2B5EF4-FFF2-40B4-BE49-F238E27FC236}">
                  <a16:creationId xmlns:a16="http://schemas.microsoft.com/office/drawing/2014/main" id="{346BA16F-C681-42D8-B25E-277A8473CA1B}"/>
                </a:ext>
              </a:extLst>
            </p:cNvPr>
            <p:cNvSpPr/>
            <p:nvPr/>
          </p:nvSpPr>
          <p:spPr>
            <a:xfrm>
              <a:off x="5797455" y="5268849"/>
              <a:ext cx="123825" cy="457200"/>
            </a:xfrm>
            <a:custGeom>
              <a:avLst/>
              <a:gdLst>
                <a:gd name="connsiteX0" fmla="*/ 22860 w 123825"/>
                <a:gd name="connsiteY0" fmla="*/ 22860 h 457200"/>
                <a:gd name="connsiteX1" fmla="*/ 103823 w 123825"/>
                <a:gd name="connsiteY1" fmla="*/ 44167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57200">
                  <a:moveTo>
                    <a:pt x="22860" y="22860"/>
                  </a:moveTo>
                  <a:lnTo>
                    <a:pt x="103823" y="44167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6" name="Forme libre : forme 4025">
              <a:extLst>
                <a:ext uri="{FF2B5EF4-FFF2-40B4-BE49-F238E27FC236}">
                  <a16:creationId xmlns:a16="http://schemas.microsoft.com/office/drawing/2014/main" id="{BCF3FCE2-2515-4B3F-BC53-1A7C74DBA124}"/>
                </a:ext>
              </a:extLst>
            </p:cNvPr>
            <p:cNvSpPr/>
            <p:nvPr/>
          </p:nvSpPr>
          <p:spPr>
            <a:xfrm>
              <a:off x="5677916" y="4515612"/>
              <a:ext cx="161925" cy="790575"/>
            </a:xfrm>
            <a:custGeom>
              <a:avLst/>
              <a:gdLst>
                <a:gd name="connsiteX0" fmla="*/ 142399 w 161925"/>
                <a:gd name="connsiteY0" fmla="*/ 776097 h 790575"/>
                <a:gd name="connsiteX1" fmla="*/ 22860 w 161925"/>
                <a:gd name="connsiteY1" fmla="*/ 2286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790575">
                  <a:moveTo>
                    <a:pt x="142399" y="7760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7" name="Forme libre : forme 4026">
              <a:extLst>
                <a:ext uri="{FF2B5EF4-FFF2-40B4-BE49-F238E27FC236}">
                  <a16:creationId xmlns:a16="http://schemas.microsoft.com/office/drawing/2014/main" id="{CCE69F82-E880-4667-9771-CE91561CE574}"/>
                </a:ext>
              </a:extLst>
            </p:cNvPr>
            <p:cNvSpPr/>
            <p:nvPr/>
          </p:nvSpPr>
          <p:spPr>
            <a:xfrm>
              <a:off x="5797455" y="3757803"/>
              <a:ext cx="57150" cy="1552575"/>
            </a:xfrm>
            <a:custGeom>
              <a:avLst/>
              <a:gdLst>
                <a:gd name="connsiteX0" fmla="*/ 22860 w 57150"/>
                <a:gd name="connsiteY0" fmla="*/ 1533906 h 1552575"/>
                <a:gd name="connsiteX1" fmla="*/ 38957 w 57150"/>
                <a:gd name="connsiteY1" fmla="*/ 2286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552575">
                  <a:moveTo>
                    <a:pt x="22860" y="1533906"/>
                  </a:moveTo>
                  <a:lnTo>
                    <a:pt x="3895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8" name="Forme libre : forme 4027">
              <a:extLst>
                <a:ext uri="{FF2B5EF4-FFF2-40B4-BE49-F238E27FC236}">
                  <a16:creationId xmlns:a16="http://schemas.microsoft.com/office/drawing/2014/main" id="{89E042FC-153B-46BF-9D90-F9A4C6D8A863}"/>
                </a:ext>
              </a:extLst>
            </p:cNvPr>
            <p:cNvSpPr/>
            <p:nvPr/>
          </p:nvSpPr>
          <p:spPr>
            <a:xfrm>
              <a:off x="5177758" y="5236845"/>
              <a:ext cx="657225" cy="76200"/>
            </a:xfrm>
            <a:custGeom>
              <a:avLst/>
              <a:gdLst>
                <a:gd name="connsiteX0" fmla="*/ 642557 w 657225"/>
                <a:gd name="connsiteY0" fmla="*/ 54864 h 76200"/>
                <a:gd name="connsiteX1" fmla="*/ 22860 w 6572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225" h="76200">
                  <a:moveTo>
                    <a:pt x="642557" y="5486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29" name="Forme libre : forme 4028">
              <a:extLst>
                <a:ext uri="{FF2B5EF4-FFF2-40B4-BE49-F238E27FC236}">
                  <a16:creationId xmlns:a16="http://schemas.microsoft.com/office/drawing/2014/main" id="{ED91FC5B-943A-46FB-94A4-39E8F1A14C0B}"/>
                </a:ext>
              </a:extLst>
            </p:cNvPr>
            <p:cNvSpPr/>
            <p:nvPr/>
          </p:nvSpPr>
          <p:spPr>
            <a:xfrm>
              <a:off x="5661152" y="5268849"/>
              <a:ext cx="180975" cy="200025"/>
            </a:xfrm>
            <a:custGeom>
              <a:avLst/>
              <a:gdLst>
                <a:gd name="connsiteX0" fmla="*/ 159163 w 180975"/>
                <a:gd name="connsiteY0" fmla="*/ 22860 h 200025"/>
                <a:gd name="connsiteX1" fmla="*/ 22860 w 180975"/>
                <a:gd name="connsiteY1" fmla="*/ 18021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00025">
                  <a:moveTo>
                    <a:pt x="159163" y="22860"/>
                  </a:moveTo>
                  <a:lnTo>
                    <a:pt x="22860" y="180213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0" name="Forme libre : forme 4029">
              <a:extLst>
                <a:ext uri="{FF2B5EF4-FFF2-40B4-BE49-F238E27FC236}">
                  <a16:creationId xmlns:a16="http://schemas.microsoft.com/office/drawing/2014/main" id="{C3D0C6F3-0267-4638-970F-05A3533371F8}"/>
                </a:ext>
              </a:extLst>
            </p:cNvPr>
            <p:cNvSpPr/>
            <p:nvPr/>
          </p:nvSpPr>
          <p:spPr>
            <a:xfrm>
              <a:off x="4282599" y="5167979"/>
              <a:ext cx="1552575" cy="142875"/>
            </a:xfrm>
            <a:custGeom>
              <a:avLst/>
              <a:gdLst>
                <a:gd name="connsiteX0" fmla="*/ 1537716 w 1552575"/>
                <a:gd name="connsiteY0" fmla="*/ 123730 h 142875"/>
                <a:gd name="connsiteX1" fmla="*/ 22860 w 15525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2575" h="142875">
                  <a:moveTo>
                    <a:pt x="1537716" y="12373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1" name="Forme libre : forme 4030">
              <a:extLst>
                <a:ext uri="{FF2B5EF4-FFF2-40B4-BE49-F238E27FC236}">
                  <a16:creationId xmlns:a16="http://schemas.microsoft.com/office/drawing/2014/main" id="{727BF5E6-C8F5-4855-BE34-1F27580AC3E8}"/>
                </a:ext>
              </a:extLst>
            </p:cNvPr>
            <p:cNvSpPr/>
            <p:nvPr/>
          </p:nvSpPr>
          <p:spPr>
            <a:xfrm>
              <a:off x="5797455" y="5268849"/>
              <a:ext cx="552450" cy="381000"/>
            </a:xfrm>
            <a:custGeom>
              <a:avLst/>
              <a:gdLst>
                <a:gd name="connsiteX0" fmla="*/ 22860 w 552450"/>
                <a:gd name="connsiteY0" fmla="*/ 22860 h 381000"/>
                <a:gd name="connsiteX1" fmla="*/ 532257 w 552450"/>
                <a:gd name="connsiteY1" fmla="*/ 35823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81000">
                  <a:moveTo>
                    <a:pt x="22860" y="22860"/>
                  </a:moveTo>
                  <a:lnTo>
                    <a:pt x="532257" y="35823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2" name="Forme libre : forme 4031">
              <a:extLst>
                <a:ext uri="{FF2B5EF4-FFF2-40B4-BE49-F238E27FC236}">
                  <a16:creationId xmlns:a16="http://schemas.microsoft.com/office/drawing/2014/main" id="{B3E8EB6D-F1F2-4967-82B9-246E52DA048F}"/>
                </a:ext>
              </a:extLst>
            </p:cNvPr>
            <p:cNvSpPr/>
            <p:nvPr/>
          </p:nvSpPr>
          <p:spPr>
            <a:xfrm>
              <a:off x="5704110" y="5187886"/>
              <a:ext cx="133350" cy="123825"/>
            </a:xfrm>
            <a:custGeom>
              <a:avLst/>
              <a:gdLst>
                <a:gd name="connsiteX0" fmla="*/ 116205 w 133350"/>
                <a:gd name="connsiteY0" fmla="*/ 103822 h 123825"/>
                <a:gd name="connsiteX1" fmla="*/ 22860 w 1333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23825">
                  <a:moveTo>
                    <a:pt x="116205" y="10382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9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3" name="Forme libre : forme 4032">
              <a:extLst>
                <a:ext uri="{FF2B5EF4-FFF2-40B4-BE49-F238E27FC236}">
                  <a16:creationId xmlns:a16="http://schemas.microsoft.com/office/drawing/2014/main" id="{CB62EC62-CC0C-48B9-879A-072F1CCE39B3}"/>
                </a:ext>
              </a:extLst>
            </p:cNvPr>
            <p:cNvSpPr/>
            <p:nvPr/>
          </p:nvSpPr>
          <p:spPr>
            <a:xfrm>
              <a:off x="5797455" y="5268849"/>
              <a:ext cx="228600" cy="104775"/>
            </a:xfrm>
            <a:custGeom>
              <a:avLst/>
              <a:gdLst>
                <a:gd name="connsiteX0" fmla="*/ 22860 w 228600"/>
                <a:gd name="connsiteY0" fmla="*/ 22860 h 104775"/>
                <a:gd name="connsiteX1" fmla="*/ 205930 w 228600"/>
                <a:gd name="connsiteY1" fmla="*/ 88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04775">
                  <a:moveTo>
                    <a:pt x="22860" y="22860"/>
                  </a:moveTo>
                  <a:lnTo>
                    <a:pt x="205930" y="88868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4" name="Forme libre : forme 4033">
              <a:extLst>
                <a:ext uri="{FF2B5EF4-FFF2-40B4-BE49-F238E27FC236}">
                  <a16:creationId xmlns:a16="http://schemas.microsoft.com/office/drawing/2014/main" id="{1638D56C-7D17-42A7-A5A7-F28C8FA4D2DF}"/>
                </a:ext>
              </a:extLst>
            </p:cNvPr>
            <p:cNvSpPr/>
            <p:nvPr/>
          </p:nvSpPr>
          <p:spPr>
            <a:xfrm>
              <a:off x="5797455" y="4686204"/>
              <a:ext cx="1304925" cy="619125"/>
            </a:xfrm>
            <a:custGeom>
              <a:avLst/>
              <a:gdLst>
                <a:gd name="connsiteX0" fmla="*/ 22860 w 1304925"/>
                <a:gd name="connsiteY0" fmla="*/ 605504 h 619125"/>
                <a:gd name="connsiteX1" fmla="*/ 1287875 w 1304925"/>
                <a:gd name="connsiteY1" fmla="*/ 2286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4925" h="619125">
                  <a:moveTo>
                    <a:pt x="22860" y="605504"/>
                  </a:moveTo>
                  <a:lnTo>
                    <a:pt x="1287875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5" name="Forme libre : forme 4034">
              <a:extLst>
                <a:ext uri="{FF2B5EF4-FFF2-40B4-BE49-F238E27FC236}">
                  <a16:creationId xmlns:a16="http://schemas.microsoft.com/office/drawing/2014/main" id="{B8AF6FDC-5F77-4368-B20C-175FA4AB0E49}"/>
                </a:ext>
              </a:extLst>
            </p:cNvPr>
            <p:cNvSpPr/>
            <p:nvPr/>
          </p:nvSpPr>
          <p:spPr>
            <a:xfrm>
              <a:off x="5797455" y="5234749"/>
              <a:ext cx="1466850" cy="76200"/>
            </a:xfrm>
            <a:custGeom>
              <a:avLst/>
              <a:gdLst>
                <a:gd name="connsiteX0" fmla="*/ 22860 w 1466850"/>
                <a:gd name="connsiteY0" fmla="*/ 56959 h 76200"/>
                <a:gd name="connsiteX1" fmla="*/ 1448848 w 14668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850" h="76200">
                  <a:moveTo>
                    <a:pt x="22860" y="56959"/>
                  </a:moveTo>
                  <a:lnTo>
                    <a:pt x="144884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6" name="Forme libre : forme 4035">
              <a:extLst>
                <a:ext uri="{FF2B5EF4-FFF2-40B4-BE49-F238E27FC236}">
                  <a16:creationId xmlns:a16="http://schemas.microsoft.com/office/drawing/2014/main" id="{9DB7D8EB-C62C-4E53-A29C-C38DADF743ED}"/>
                </a:ext>
              </a:extLst>
            </p:cNvPr>
            <p:cNvSpPr/>
            <p:nvPr/>
          </p:nvSpPr>
          <p:spPr>
            <a:xfrm>
              <a:off x="4550442" y="5268849"/>
              <a:ext cx="1285875" cy="885825"/>
            </a:xfrm>
            <a:custGeom>
              <a:avLst/>
              <a:gdLst>
                <a:gd name="connsiteX0" fmla="*/ 1269873 w 1285875"/>
                <a:gd name="connsiteY0" fmla="*/ 22860 h 885825"/>
                <a:gd name="connsiteX1" fmla="*/ 22860 w 1285875"/>
                <a:gd name="connsiteY1" fmla="*/ 865537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5875" h="885825">
                  <a:moveTo>
                    <a:pt x="1269873" y="22860"/>
                  </a:moveTo>
                  <a:lnTo>
                    <a:pt x="22860" y="86553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7" name="Forme libre : forme 4036">
              <a:extLst>
                <a:ext uri="{FF2B5EF4-FFF2-40B4-BE49-F238E27FC236}">
                  <a16:creationId xmlns:a16="http://schemas.microsoft.com/office/drawing/2014/main" id="{AB7B4CBC-646F-4AF5-A229-5C17CBEEC74B}"/>
                </a:ext>
              </a:extLst>
            </p:cNvPr>
            <p:cNvSpPr/>
            <p:nvPr/>
          </p:nvSpPr>
          <p:spPr>
            <a:xfrm>
              <a:off x="5797455" y="5104066"/>
              <a:ext cx="685800" cy="209550"/>
            </a:xfrm>
            <a:custGeom>
              <a:avLst/>
              <a:gdLst>
                <a:gd name="connsiteX0" fmla="*/ 22860 w 685800"/>
                <a:gd name="connsiteY0" fmla="*/ 187642 h 209550"/>
                <a:gd name="connsiteX1" fmla="*/ 664369 w 68580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209550">
                  <a:moveTo>
                    <a:pt x="22860" y="187642"/>
                  </a:moveTo>
                  <a:lnTo>
                    <a:pt x="66436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8" name="Forme libre : forme 4037">
              <a:extLst>
                <a:ext uri="{FF2B5EF4-FFF2-40B4-BE49-F238E27FC236}">
                  <a16:creationId xmlns:a16="http://schemas.microsoft.com/office/drawing/2014/main" id="{3241ECE6-B8DA-41E9-B349-0A4B8ED9EE84}"/>
                </a:ext>
              </a:extLst>
            </p:cNvPr>
            <p:cNvSpPr/>
            <p:nvPr/>
          </p:nvSpPr>
          <p:spPr>
            <a:xfrm>
              <a:off x="5626481" y="5268849"/>
              <a:ext cx="209550" cy="76200"/>
            </a:xfrm>
            <a:custGeom>
              <a:avLst/>
              <a:gdLst>
                <a:gd name="connsiteX0" fmla="*/ 193834 w 209550"/>
                <a:gd name="connsiteY0" fmla="*/ 22860 h 76200"/>
                <a:gd name="connsiteX1" fmla="*/ 22860 w 209550"/>
                <a:gd name="connsiteY1" fmla="*/ 5505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193834" y="22860"/>
                  </a:moveTo>
                  <a:lnTo>
                    <a:pt x="22860" y="55055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39" name="Forme libre : forme 4038">
              <a:extLst>
                <a:ext uri="{FF2B5EF4-FFF2-40B4-BE49-F238E27FC236}">
                  <a16:creationId xmlns:a16="http://schemas.microsoft.com/office/drawing/2014/main" id="{52A404CB-848A-4CE1-8258-FEEA81FBDE98}"/>
                </a:ext>
              </a:extLst>
            </p:cNvPr>
            <p:cNvSpPr/>
            <p:nvPr/>
          </p:nvSpPr>
          <p:spPr>
            <a:xfrm>
              <a:off x="5783358" y="5136165"/>
              <a:ext cx="57150" cy="171450"/>
            </a:xfrm>
            <a:custGeom>
              <a:avLst/>
              <a:gdLst>
                <a:gd name="connsiteX0" fmla="*/ 36957 w 57150"/>
                <a:gd name="connsiteY0" fmla="*/ 155543 h 171450"/>
                <a:gd name="connsiteX1" fmla="*/ 22860 w 571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71450">
                  <a:moveTo>
                    <a:pt x="36957" y="15554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0" name="Forme libre : forme 4039">
              <a:extLst>
                <a:ext uri="{FF2B5EF4-FFF2-40B4-BE49-F238E27FC236}">
                  <a16:creationId xmlns:a16="http://schemas.microsoft.com/office/drawing/2014/main" id="{83C691E1-80AD-47D2-BE4D-334DB203A0E4}"/>
                </a:ext>
              </a:extLst>
            </p:cNvPr>
            <p:cNvSpPr/>
            <p:nvPr/>
          </p:nvSpPr>
          <p:spPr>
            <a:xfrm>
              <a:off x="5797455" y="5150643"/>
              <a:ext cx="161925" cy="161925"/>
            </a:xfrm>
            <a:custGeom>
              <a:avLst/>
              <a:gdLst>
                <a:gd name="connsiteX0" fmla="*/ 22860 w 161925"/>
                <a:gd name="connsiteY0" fmla="*/ 141065 h 161925"/>
                <a:gd name="connsiteX1" fmla="*/ 145161 w 1619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61925">
                  <a:moveTo>
                    <a:pt x="22860" y="141065"/>
                  </a:moveTo>
                  <a:lnTo>
                    <a:pt x="145161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1" name="Forme libre : forme 4040">
              <a:extLst>
                <a:ext uri="{FF2B5EF4-FFF2-40B4-BE49-F238E27FC236}">
                  <a16:creationId xmlns:a16="http://schemas.microsoft.com/office/drawing/2014/main" id="{7FD6E6D4-CC5D-4BF4-B1C2-271B77438115}"/>
                </a:ext>
              </a:extLst>
            </p:cNvPr>
            <p:cNvSpPr/>
            <p:nvPr/>
          </p:nvSpPr>
          <p:spPr>
            <a:xfrm>
              <a:off x="5664105" y="5015960"/>
              <a:ext cx="171450" cy="295275"/>
            </a:xfrm>
            <a:custGeom>
              <a:avLst/>
              <a:gdLst>
                <a:gd name="connsiteX0" fmla="*/ 156210 w 171450"/>
                <a:gd name="connsiteY0" fmla="*/ 275749 h 295275"/>
                <a:gd name="connsiteX1" fmla="*/ 22860 w 171450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95275">
                  <a:moveTo>
                    <a:pt x="156210" y="27574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2" name="Forme libre : forme 4041">
              <a:extLst>
                <a:ext uri="{FF2B5EF4-FFF2-40B4-BE49-F238E27FC236}">
                  <a16:creationId xmlns:a16="http://schemas.microsoft.com/office/drawing/2014/main" id="{EBF18F1D-25D3-45CD-B821-42E483D3D320}"/>
                </a:ext>
              </a:extLst>
            </p:cNvPr>
            <p:cNvSpPr/>
            <p:nvPr/>
          </p:nvSpPr>
          <p:spPr>
            <a:xfrm>
              <a:off x="5730780" y="5268849"/>
              <a:ext cx="104775" cy="209550"/>
            </a:xfrm>
            <a:custGeom>
              <a:avLst/>
              <a:gdLst>
                <a:gd name="connsiteX0" fmla="*/ 89535 w 104775"/>
                <a:gd name="connsiteY0" fmla="*/ 22860 h 209550"/>
                <a:gd name="connsiteX1" fmla="*/ 22860 w 104775"/>
                <a:gd name="connsiteY1" fmla="*/ 187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9550">
                  <a:moveTo>
                    <a:pt x="89535" y="22860"/>
                  </a:moveTo>
                  <a:lnTo>
                    <a:pt x="22860" y="18792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3" name="Forme libre : forme 4042">
              <a:extLst>
                <a:ext uri="{FF2B5EF4-FFF2-40B4-BE49-F238E27FC236}">
                  <a16:creationId xmlns:a16="http://schemas.microsoft.com/office/drawing/2014/main" id="{84DBA589-3C1D-4B5E-9B2A-E4B5813B421C}"/>
                </a:ext>
              </a:extLst>
            </p:cNvPr>
            <p:cNvSpPr/>
            <p:nvPr/>
          </p:nvSpPr>
          <p:spPr>
            <a:xfrm>
              <a:off x="5539613" y="5268849"/>
              <a:ext cx="295275" cy="114300"/>
            </a:xfrm>
            <a:custGeom>
              <a:avLst/>
              <a:gdLst>
                <a:gd name="connsiteX0" fmla="*/ 280702 w 295275"/>
                <a:gd name="connsiteY0" fmla="*/ 22860 h 114300"/>
                <a:gd name="connsiteX1" fmla="*/ 22860 w 295275"/>
                <a:gd name="connsiteY1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14300">
                  <a:moveTo>
                    <a:pt x="280702" y="22860"/>
                  </a:moveTo>
                  <a:lnTo>
                    <a:pt x="22860" y="9144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4" name="Forme libre : forme 4043">
              <a:extLst>
                <a:ext uri="{FF2B5EF4-FFF2-40B4-BE49-F238E27FC236}">
                  <a16:creationId xmlns:a16="http://schemas.microsoft.com/office/drawing/2014/main" id="{536C99DC-748C-4409-A3C4-62D439008CC6}"/>
                </a:ext>
              </a:extLst>
            </p:cNvPr>
            <p:cNvSpPr/>
            <p:nvPr/>
          </p:nvSpPr>
          <p:spPr>
            <a:xfrm>
              <a:off x="5797455" y="5268849"/>
              <a:ext cx="1657350" cy="723900"/>
            </a:xfrm>
            <a:custGeom>
              <a:avLst/>
              <a:gdLst>
                <a:gd name="connsiteX0" fmla="*/ 22860 w 1657350"/>
                <a:gd name="connsiteY0" fmla="*/ 22860 h 723900"/>
                <a:gd name="connsiteX1" fmla="*/ 1636490 w 1657350"/>
                <a:gd name="connsiteY1" fmla="*/ 70732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350" h="723900">
                  <a:moveTo>
                    <a:pt x="22860" y="22860"/>
                  </a:moveTo>
                  <a:lnTo>
                    <a:pt x="1636490" y="70732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5" name="Forme libre : forme 4044">
              <a:extLst>
                <a:ext uri="{FF2B5EF4-FFF2-40B4-BE49-F238E27FC236}">
                  <a16:creationId xmlns:a16="http://schemas.microsoft.com/office/drawing/2014/main" id="{D7710D20-F009-45E5-AEED-B81AD4689A60}"/>
                </a:ext>
              </a:extLst>
            </p:cNvPr>
            <p:cNvSpPr/>
            <p:nvPr/>
          </p:nvSpPr>
          <p:spPr>
            <a:xfrm>
              <a:off x="5797455" y="5268849"/>
              <a:ext cx="342900" cy="123825"/>
            </a:xfrm>
            <a:custGeom>
              <a:avLst/>
              <a:gdLst>
                <a:gd name="connsiteX0" fmla="*/ 22860 w 342900"/>
                <a:gd name="connsiteY0" fmla="*/ 22860 h 123825"/>
                <a:gd name="connsiteX1" fmla="*/ 325945 w 342900"/>
                <a:gd name="connsiteY1" fmla="*/ 1032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23825">
                  <a:moveTo>
                    <a:pt x="22860" y="22860"/>
                  </a:moveTo>
                  <a:lnTo>
                    <a:pt x="325945" y="1032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6" name="Forme libre : forme 4045">
              <a:extLst>
                <a:ext uri="{FF2B5EF4-FFF2-40B4-BE49-F238E27FC236}">
                  <a16:creationId xmlns:a16="http://schemas.microsoft.com/office/drawing/2014/main" id="{666A42E4-2B98-446C-96CF-A140D688BBFD}"/>
                </a:ext>
              </a:extLst>
            </p:cNvPr>
            <p:cNvSpPr/>
            <p:nvPr/>
          </p:nvSpPr>
          <p:spPr>
            <a:xfrm>
              <a:off x="5797455" y="5268849"/>
              <a:ext cx="123825" cy="133350"/>
            </a:xfrm>
            <a:custGeom>
              <a:avLst/>
              <a:gdLst>
                <a:gd name="connsiteX0" fmla="*/ 22860 w 123825"/>
                <a:gd name="connsiteY0" fmla="*/ 22860 h 133350"/>
                <a:gd name="connsiteX1" fmla="*/ 104489 w 123825"/>
                <a:gd name="connsiteY1" fmla="*/ 11515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22860" y="22860"/>
                  </a:moveTo>
                  <a:lnTo>
                    <a:pt x="104489" y="115157"/>
                  </a:lnTo>
                </a:path>
              </a:pathLst>
            </a:custGeom>
            <a:ln w="30480" cap="flat">
              <a:solidFill>
                <a:srgbClr val="E0FFFF">
                  <a:alpha val="2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7" name="Forme libre : forme 4046">
              <a:extLst>
                <a:ext uri="{FF2B5EF4-FFF2-40B4-BE49-F238E27FC236}">
                  <a16:creationId xmlns:a16="http://schemas.microsoft.com/office/drawing/2014/main" id="{67C03EBB-D9D6-438C-A7D3-57B7BB2902B0}"/>
                </a:ext>
              </a:extLst>
            </p:cNvPr>
            <p:cNvSpPr/>
            <p:nvPr/>
          </p:nvSpPr>
          <p:spPr>
            <a:xfrm>
              <a:off x="5797455" y="5166550"/>
              <a:ext cx="133350" cy="142875"/>
            </a:xfrm>
            <a:custGeom>
              <a:avLst/>
              <a:gdLst>
                <a:gd name="connsiteX0" fmla="*/ 22860 w 133350"/>
                <a:gd name="connsiteY0" fmla="*/ 125158 h 142875"/>
                <a:gd name="connsiteX1" fmla="*/ 115348 w 13335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42875">
                  <a:moveTo>
                    <a:pt x="22860" y="125158"/>
                  </a:moveTo>
                  <a:lnTo>
                    <a:pt x="115348" y="22860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8" name="Forme libre : forme 4047">
              <a:extLst>
                <a:ext uri="{FF2B5EF4-FFF2-40B4-BE49-F238E27FC236}">
                  <a16:creationId xmlns:a16="http://schemas.microsoft.com/office/drawing/2014/main" id="{61C05873-3C4F-493B-B4BB-891CC86AD661}"/>
                </a:ext>
              </a:extLst>
            </p:cNvPr>
            <p:cNvSpPr/>
            <p:nvPr/>
          </p:nvSpPr>
          <p:spPr>
            <a:xfrm>
              <a:off x="5757640" y="5037582"/>
              <a:ext cx="76200" cy="276225"/>
            </a:xfrm>
            <a:custGeom>
              <a:avLst/>
              <a:gdLst>
                <a:gd name="connsiteX0" fmla="*/ 62675 w 76200"/>
                <a:gd name="connsiteY0" fmla="*/ 254127 h 276225"/>
                <a:gd name="connsiteX1" fmla="*/ 22860 w 7620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76225">
                  <a:moveTo>
                    <a:pt x="62675" y="25412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49" name="Forme libre : forme 4048">
              <a:extLst>
                <a:ext uri="{FF2B5EF4-FFF2-40B4-BE49-F238E27FC236}">
                  <a16:creationId xmlns:a16="http://schemas.microsoft.com/office/drawing/2014/main" id="{7FF15CEA-ED3A-4BCB-9E0C-2B3212CAE911}"/>
                </a:ext>
              </a:extLst>
            </p:cNvPr>
            <p:cNvSpPr/>
            <p:nvPr/>
          </p:nvSpPr>
          <p:spPr>
            <a:xfrm>
              <a:off x="5797455" y="5268849"/>
              <a:ext cx="361950" cy="876300"/>
            </a:xfrm>
            <a:custGeom>
              <a:avLst/>
              <a:gdLst>
                <a:gd name="connsiteX0" fmla="*/ 22860 w 361950"/>
                <a:gd name="connsiteY0" fmla="*/ 22860 h 876300"/>
                <a:gd name="connsiteX1" fmla="*/ 347567 w 361950"/>
                <a:gd name="connsiteY1" fmla="*/ 85925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876300">
                  <a:moveTo>
                    <a:pt x="22860" y="22860"/>
                  </a:moveTo>
                  <a:lnTo>
                    <a:pt x="347567" y="85925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0" name="Forme libre : forme 4049">
              <a:extLst>
                <a:ext uri="{FF2B5EF4-FFF2-40B4-BE49-F238E27FC236}">
                  <a16:creationId xmlns:a16="http://schemas.microsoft.com/office/drawing/2014/main" id="{E82491F8-E888-4A31-B1CD-8E92421262F2}"/>
                </a:ext>
              </a:extLst>
            </p:cNvPr>
            <p:cNvSpPr/>
            <p:nvPr/>
          </p:nvSpPr>
          <p:spPr>
            <a:xfrm>
              <a:off x="5797455" y="5268849"/>
              <a:ext cx="142875" cy="161925"/>
            </a:xfrm>
            <a:custGeom>
              <a:avLst/>
              <a:gdLst>
                <a:gd name="connsiteX0" fmla="*/ 22860 w 142875"/>
                <a:gd name="connsiteY0" fmla="*/ 22860 h 161925"/>
                <a:gd name="connsiteX1" fmla="*/ 121158 w 142875"/>
                <a:gd name="connsiteY1" fmla="*/ 14278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61925">
                  <a:moveTo>
                    <a:pt x="22860" y="22860"/>
                  </a:moveTo>
                  <a:lnTo>
                    <a:pt x="121158" y="14278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1" name="Forme libre : forme 4050">
              <a:extLst>
                <a:ext uri="{FF2B5EF4-FFF2-40B4-BE49-F238E27FC236}">
                  <a16:creationId xmlns:a16="http://schemas.microsoft.com/office/drawing/2014/main" id="{E38D43CB-B731-454D-8378-789571E07985}"/>
                </a:ext>
              </a:extLst>
            </p:cNvPr>
            <p:cNvSpPr/>
            <p:nvPr/>
          </p:nvSpPr>
          <p:spPr>
            <a:xfrm>
              <a:off x="5797455" y="5266372"/>
              <a:ext cx="257175" cy="47625"/>
            </a:xfrm>
            <a:custGeom>
              <a:avLst/>
              <a:gdLst>
                <a:gd name="connsiteX0" fmla="*/ 22860 w 257175"/>
                <a:gd name="connsiteY0" fmla="*/ 25336 h 47625"/>
                <a:gd name="connsiteX1" fmla="*/ 239077 w 25717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47625">
                  <a:moveTo>
                    <a:pt x="22860" y="25336"/>
                  </a:moveTo>
                  <a:lnTo>
                    <a:pt x="23907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2" name="Forme libre : forme 4051">
              <a:extLst>
                <a:ext uri="{FF2B5EF4-FFF2-40B4-BE49-F238E27FC236}">
                  <a16:creationId xmlns:a16="http://schemas.microsoft.com/office/drawing/2014/main" id="{754A43A8-00B1-434B-8B30-E390A0A42C34}"/>
                </a:ext>
              </a:extLst>
            </p:cNvPr>
            <p:cNvSpPr/>
            <p:nvPr/>
          </p:nvSpPr>
          <p:spPr>
            <a:xfrm>
              <a:off x="5734018" y="4994814"/>
              <a:ext cx="104775" cy="314325"/>
            </a:xfrm>
            <a:custGeom>
              <a:avLst/>
              <a:gdLst>
                <a:gd name="connsiteX0" fmla="*/ 86297 w 104775"/>
                <a:gd name="connsiteY0" fmla="*/ 296894 h 314325"/>
                <a:gd name="connsiteX1" fmla="*/ 22860 w 104775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314325">
                  <a:moveTo>
                    <a:pt x="86297" y="2968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3" name="Forme libre : forme 4052">
              <a:extLst>
                <a:ext uri="{FF2B5EF4-FFF2-40B4-BE49-F238E27FC236}">
                  <a16:creationId xmlns:a16="http://schemas.microsoft.com/office/drawing/2014/main" id="{256B0858-AA74-4A86-BB8C-122A1A158E98}"/>
                </a:ext>
              </a:extLst>
            </p:cNvPr>
            <p:cNvSpPr/>
            <p:nvPr/>
          </p:nvSpPr>
          <p:spPr>
            <a:xfrm>
              <a:off x="5797455" y="5113020"/>
              <a:ext cx="228600" cy="200025"/>
            </a:xfrm>
            <a:custGeom>
              <a:avLst/>
              <a:gdLst>
                <a:gd name="connsiteX0" fmla="*/ 22860 w 228600"/>
                <a:gd name="connsiteY0" fmla="*/ 178689 h 200025"/>
                <a:gd name="connsiteX1" fmla="*/ 209931 w 2286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0025">
                  <a:moveTo>
                    <a:pt x="22860" y="178689"/>
                  </a:moveTo>
                  <a:lnTo>
                    <a:pt x="20993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4" name="Forme libre : forme 4053">
              <a:extLst>
                <a:ext uri="{FF2B5EF4-FFF2-40B4-BE49-F238E27FC236}">
                  <a16:creationId xmlns:a16="http://schemas.microsoft.com/office/drawing/2014/main" id="{E608C399-408A-4210-BDEF-674B59031CD3}"/>
                </a:ext>
              </a:extLst>
            </p:cNvPr>
            <p:cNvSpPr/>
            <p:nvPr/>
          </p:nvSpPr>
          <p:spPr>
            <a:xfrm>
              <a:off x="5704776" y="4817078"/>
              <a:ext cx="133350" cy="495300"/>
            </a:xfrm>
            <a:custGeom>
              <a:avLst/>
              <a:gdLst>
                <a:gd name="connsiteX0" fmla="*/ 115538 w 133350"/>
                <a:gd name="connsiteY0" fmla="*/ 474631 h 495300"/>
                <a:gd name="connsiteX1" fmla="*/ 22860 w 133350"/>
                <a:gd name="connsiteY1" fmla="*/ 2286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495300">
                  <a:moveTo>
                    <a:pt x="115538" y="4746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5" name="Forme libre : forme 4054">
              <a:extLst>
                <a:ext uri="{FF2B5EF4-FFF2-40B4-BE49-F238E27FC236}">
                  <a16:creationId xmlns:a16="http://schemas.microsoft.com/office/drawing/2014/main" id="{389C5C43-A9D0-4667-A600-DEBB67DEB961}"/>
                </a:ext>
              </a:extLst>
            </p:cNvPr>
            <p:cNvSpPr/>
            <p:nvPr/>
          </p:nvSpPr>
          <p:spPr>
            <a:xfrm>
              <a:off x="5797455" y="5268849"/>
              <a:ext cx="200025" cy="142875"/>
            </a:xfrm>
            <a:custGeom>
              <a:avLst/>
              <a:gdLst>
                <a:gd name="connsiteX0" fmla="*/ 22860 w 200025"/>
                <a:gd name="connsiteY0" fmla="*/ 22860 h 142875"/>
                <a:gd name="connsiteX1" fmla="*/ 180213 w 200025"/>
                <a:gd name="connsiteY1" fmla="*/ 12411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42875">
                  <a:moveTo>
                    <a:pt x="22860" y="22860"/>
                  </a:moveTo>
                  <a:lnTo>
                    <a:pt x="180213" y="124111"/>
                  </a:lnTo>
                </a:path>
              </a:pathLst>
            </a:custGeom>
            <a:ln w="30480" cap="flat">
              <a:solidFill>
                <a:srgbClr val="E0FFFF">
                  <a:alpha val="4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6" name="Forme libre : forme 4055">
              <a:extLst>
                <a:ext uri="{FF2B5EF4-FFF2-40B4-BE49-F238E27FC236}">
                  <a16:creationId xmlns:a16="http://schemas.microsoft.com/office/drawing/2014/main" id="{B777F832-0F41-4205-9BC5-779ABDD06182}"/>
                </a:ext>
              </a:extLst>
            </p:cNvPr>
            <p:cNvSpPr/>
            <p:nvPr/>
          </p:nvSpPr>
          <p:spPr>
            <a:xfrm>
              <a:off x="5456079" y="5268849"/>
              <a:ext cx="381000" cy="152400"/>
            </a:xfrm>
            <a:custGeom>
              <a:avLst/>
              <a:gdLst>
                <a:gd name="connsiteX0" fmla="*/ 364236 w 381000"/>
                <a:gd name="connsiteY0" fmla="*/ 22860 h 152400"/>
                <a:gd name="connsiteX1" fmla="*/ 22860 w 381000"/>
                <a:gd name="connsiteY1" fmla="*/ 1371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52400">
                  <a:moveTo>
                    <a:pt x="364236" y="22860"/>
                  </a:moveTo>
                  <a:lnTo>
                    <a:pt x="22860" y="1371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7" name="Forme libre : forme 4056">
              <a:extLst>
                <a:ext uri="{FF2B5EF4-FFF2-40B4-BE49-F238E27FC236}">
                  <a16:creationId xmlns:a16="http://schemas.microsoft.com/office/drawing/2014/main" id="{1A58BF99-12DC-40FF-BEC1-C05135B89A55}"/>
                </a:ext>
              </a:extLst>
            </p:cNvPr>
            <p:cNvSpPr/>
            <p:nvPr/>
          </p:nvSpPr>
          <p:spPr>
            <a:xfrm>
              <a:off x="5797455" y="5138547"/>
              <a:ext cx="85725" cy="171450"/>
            </a:xfrm>
            <a:custGeom>
              <a:avLst/>
              <a:gdLst>
                <a:gd name="connsiteX0" fmla="*/ 22860 w 85725"/>
                <a:gd name="connsiteY0" fmla="*/ 153162 h 171450"/>
                <a:gd name="connsiteX1" fmla="*/ 64389 w 857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71450">
                  <a:moveTo>
                    <a:pt x="22860" y="153162"/>
                  </a:moveTo>
                  <a:lnTo>
                    <a:pt x="6438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8" name="Forme libre : forme 4057">
              <a:extLst>
                <a:ext uri="{FF2B5EF4-FFF2-40B4-BE49-F238E27FC236}">
                  <a16:creationId xmlns:a16="http://schemas.microsoft.com/office/drawing/2014/main" id="{28273A34-2B73-4B0B-9570-F43C6EB90B23}"/>
                </a:ext>
              </a:extLst>
            </p:cNvPr>
            <p:cNvSpPr/>
            <p:nvPr/>
          </p:nvSpPr>
          <p:spPr>
            <a:xfrm>
              <a:off x="5797455" y="5090160"/>
              <a:ext cx="47625" cy="219075"/>
            </a:xfrm>
            <a:custGeom>
              <a:avLst/>
              <a:gdLst>
                <a:gd name="connsiteX0" fmla="*/ 22860 w 47625"/>
                <a:gd name="connsiteY0" fmla="*/ 201549 h 219075"/>
                <a:gd name="connsiteX1" fmla="*/ 29813 w 4762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19075">
                  <a:moveTo>
                    <a:pt x="22860" y="201549"/>
                  </a:moveTo>
                  <a:lnTo>
                    <a:pt x="2981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59" name="Forme libre : forme 4058">
              <a:extLst>
                <a:ext uri="{FF2B5EF4-FFF2-40B4-BE49-F238E27FC236}">
                  <a16:creationId xmlns:a16="http://schemas.microsoft.com/office/drawing/2014/main" id="{2D58A527-9FC9-4035-BFE8-2F11D936224D}"/>
                </a:ext>
              </a:extLst>
            </p:cNvPr>
            <p:cNvSpPr/>
            <p:nvPr/>
          </p:nvSpPr>
          <p:spPr>
            <a:xfrm>
              <a:off x="5724684" y="5112448"/>
              <a:ext cx="114300" cy="200025"/>
            </a:xfrm>
            <a:custGeom>
              <a:avLst/>
              <a:gdLst>
                <a:gd name="connsiteX0" fmla="*/ 95631 w 114300"/>
                <a:gd name="connsiteY0" fmla="*/ 179260 h 200025"/>
                <a:gd name="connsiteX1" fmla="*/ 22860 w 1143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00025">
                  <a:moveTo>
                    <a:pt x="95631" y="17926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0" name="Forme libre : forme 4059">
              <a:extLst>
                <a:ext uri="{FF2B5EF4-FFF2-40B4-BE49-F238E27FC236}">
                  <a16:creationId xmlns:a16="http://schemas.microsoft.com/office/drawing/2014/main" id="{3BA018CE-769F-45FD-BC7C-0FFF96AEC574}"/>
                </a:ext>
              </a:extLst>
            </p:cNvPr>
            <p:cNvSpPr/>
            <p:nvPr/>
          </p:nvSpPr>
          <p:spPr>
            <a:xfrm>
              <a:off x="5712015" y="5057679"/>
              <a:ext cx="123825" cy="247650"/>
            </a:xfrm>
            <a:custGeom>
              <a:avLst/>
              <a:gdLst>
                <a:gd name="connsiteX0" fmla="*/ 108299 w 123825"/>
                <a:gd name="connsiteY0" fmla="*/ 234029 h 247650"/>
                <a:gd name="connsiteX1" fmla="*/ 22860 w 12382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47650">
                  <a:moveTo>
                    <a:pt x="108299" y="23402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1" name="Forme libre : forme 4060">
              <a:extLst>
                <a:ext uri="{FF2B5EF4-FFF2-40B4-BE49-F238E27FC236}">
                  <a16:creationId xmlns:a16="http://schemas.microsoft.com/office/drawing/2014/main" id="{B7D7C8B4-2E21-48BD-A8E0-F41B986DCA4A}"/>
                </a:ext>
              </a:extLst>
            </p:cNvPr>
            <p:cNvSpPr/>
            <p:nvPr/>
          </p:nvSpPr>
          <p:spPr>
            <a:xfrm>
              <a:off x="5640387" y="5268849"/>
              <a:ext cx="200025" cy="133350"/>
            </a:xfrm>
            <a:custGeom>
              <a:avLst/>
              <a:gdLst>
                <a:gd name="connsiteX0" fmla="*/ 179927 w 200025"/>
                <a:gd name="connsiteY0" fmla="*/ 22860 h 133350"/>
                <a:gd name="connsiteX1" fmla="*/ 22860 w 200025"/>
                <a:gd name="connsiteY1" fmla="*/ 11391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33350">
                  <a:moveTo>
                    <a:pt x="179927" y="22860"/>
                  </a:moveTo>
                  <a:lnTo>
                    <a:pt x="22860" y="113919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2" name="Forme libre : forme 4061">
              <a:extLst>
                <a:ext uri="{FF2B5EF4-FFF2-40B4-BE49-F238E27FC236}">
                  <a16:creationId xmlns:a16="http://schemas.microsoft.com/office/drawing/2014/main" id="{61E4A448-4EF7-4328-8F8D-0105F17E32B3}"/>
                </a:ext>
              </a:extLst>
            </p:cNvPr>
            <p:cNvSpPr/>
            <p:nvPr/>
          </p:nvSpPr>
          <p:spPr>
            <a:xfrm>
              <a:off x="5673630" y="4919567"/>
              <a:ext cx="161925" cy="390525"/>
            </a:xfrm>
            <a:custGeom>
              <a:avLst/>
              <a:gdLst>
                <a:gd name="connsiteX0" fmla="*/ 146685 w 161925"/>
                <a:gd name="connsiteY0" fmla="*/ 372142 h 390525"/>
                <a:gd name="connsiteX1" fmla="*/ 22860 w 161925"/>
                <a:gd name="connsiteY1" fmla="*/ 2286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90525">
                  <a:moveTo>
                    <a:pt x="146685" y="3721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3" name="Forme libre : forme 4062">
              <a:extLst>
                <a:ext uri="{FF2B5EF4-FFF2-40B4-BE49-F238E27FC236}">
                  <a16:creationId xmlns:a16="http://schemas.microsoft.com/office/drawing/2014/main" id="{97C13C1D-D518-4FF3-98E7-6744F6BB6130}"/>
                </a:ext>
              </a:extLst>
            </p:cNvPr>
            <p:cNvSpPr/>
            <p:nvPr/>
          </p:nvSpPr>
          <p:spPr>
            <a:xfrm>
              <a:off x="5612384" y="5241988"/>
              <a:ext cx="228600" cy="66675"/>
            </a:xfrm>
            <a:custGeom>
              <a:avLst/>
              <a:gdLst>
                <a:gd name="connsiteX0" fmla="*/ 207931 w 228600"/>
                <a:gd name="connsiteY0" fmla="*/ 49720 h 66675"/>
                <a:gd name="connsiteX1" fmla="*/ 22860 w 2286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66675">
                  <a:moveTo>
                    <a:pt x="207931" y="497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5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4" name="Forme libre : forme 4063">
              <a:extLst>
                <a:ext uri="{FF2B5EF4-FFF2-40B4-BE49-F238E27FC236}">
                  <a16:creationId xmlns:a16="http://schemas.microsoft.com/office/drawing/2014/main" id="{73557CD3-F420-4432-BDE0-7700460D42D4}"/>
                </a:ext>
              </a:extLst>
            </p:cNvPr>
            <p:cNvSpPr/>
            <p:nvPr/>
          </p:nvSpPr>
          <p:spPr>
            <a:xfrm>
              <a:off x="5604288" y="5176456"/>
              <a:ext cx="238125" cy="133350"/>
            </a:xfrm>
            <a:custGeom>
              <a:avLst/>
              <a:gdLst>
                <a:gd name="connsiteX0" fmla="*/ 216027 w 238125"/>
                <a:gd name="connsiteY0" fmla="*/ 115252 h 133350"/>
                <a:gd name="connsiteX1" fmla="*/ 22860 w 2381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33350">
                  <a:moveTo>
                    <a:pt x="216027" y="11525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5" name="Forme libre : forme 4064">
              <a:extLst>
                <a:ext uri="{FF2B5EF4-FFF2-40B4-BE49-F238E27FC236}">
                  <a16:creationId xmlns:a16="http://schemas.microsoft.com/office/drawing/2014/main" id="{A4F8C9AF-E705-4414-A3E5-FA6C5CCA94DD}"/>
                </a:ext>
              </a:extLst>
            </p:cNvPr>
            <p:cNvSpPr/>
            <p:nvPr/>
          </p:nvSpPr>
          <p:spPr>
            <a:xfrm>
              <a:off x="5797455" y="5065680"/>
              <a:ext cx="85725" cy="247650"/>
            </a:xfrm>
            <a:custGeom>
              <a:avLst/>
              <a:gdLst>
                <a:gd name="connsiteX0" fmla="*/ 22860 w 85725"/>
                <a:gd name="connsiteY0" fmla="*/ 226028 h 247650"/>
                <a:gd name="connsiteX1" fmla="*/ 70866 w 8572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47650">
                  <a:moveTo>
                    <a:pt x="22860" y="226028"/>
                  </a:moveTo>
                  <a:lnTo>
                    <a:pt x="7086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6" name="Forme libre : forme 4065">
              <a:extLst>
                <a:ext uri="{FF2B5EF4-FFF2-40B4-BE49-F238E27FC236}">
                  <a16:creationId xmlns:a16="http://schemas.microsoft.com/office/drawing/2014/main" id="{AA5398E8-7DEB-486D-8099-1492C994F13B}"/>
                </a:ext>
              </a:extLst>
            </p:cNvPr>
            <p:cNvSpPr/>
            <p:nvPr/>
          </p:nvSpPr>
          <p:spPr>
            <a:xfrm>
              <a:off x="5797455" y="5187410"/>
              <a:ext cx="209550" cy="123825"/>
            </a:xfrm>
            <a:custGeom>
              <a:avLst/>
              <a:gdLst>
                <a:gd name="connsiteX0" fmla="*/ 22860 w 209550"/>
                <a:gd name="connsiteY0" fmla="*/ 104299 h 123825"/>
                <a:gd name="connsiteX1" fmla="*/ 194691 w 2095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22860" y="104299"/>
                  </a:moveTo>
                  <a:lnTo>
                    <a:pt x="19469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7" name="Forme libre : forme 4066">
              <a:extLst>
                <a:ext uri="{FF2B5EF4-FFF2-40B4-BE49-F238E27FC236}">
                  <a16:creationId xmlns:a16="http://schemas.microsoft.com/office/drawing/2014/main" id="{5211401A-D201-4DF7-A33F-BF6E7552A615}"/>
                </a:ext>
              </a:extLst>
            </p:cNvPr>
            <p:cNvSpPr/>
            <p:nvPr/>
          </p:nvSpPr>
          <p:spPr>
            <a:xfrm>
              <a:off x="5797455" y="5268849"/>
              <a:ext cx="257175" cy="171450"/>
            </a:xfrm>
            <a:custGeom>
              <a:avLst/>
              <a:gdLst>
                <a:gd name="connsiteX0" fmla="*/ 22860 w 257175"/>
                <a:gd name="connsiteY0" fmla="*/ 22860 h 171450"/>
                <a:gd name="connsiteX1" fmla="*/ 236506 w 257175"/>
                <a:gd name="connsiteY1" fmla="*/ 15640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71450">
                  <a:moveTo>
                    <a:pt x="22860" y="22860"/>
                  </a:moveTo>
                  <a:lnTo>
                    <a:pt x="236506" y="15640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8" name="Forme libre : forme 4067">
              <a:extLst>
                <a:ext uri="{FF2B5EF4-FFF2-40B4-BE49-F238E27FC236}">
                  <a16:creationId xmlns:a16="http://schemas.microsoft.com/office/drawing/2014/main" id="{B0ABEDF6-5E68-47FE-B0A6-7CF71E21E24E}"/>
                </a:ext>
              </a:extLst>
            </p:cNvPr>
            <p:cNvSpPr/>
            <p:nvPr/>
          </p:nvSpPr>
          <p:spPr>
            <a:xfrm>
              <a:off x="5626481" y="5187886"/>
              <a:ext cx="114300" cy="152400"/>
            </a:xfrm>
            <a:custGeom>
              <a:avLst/>
              <a:gdLst>
                <a:gd name="connsiteX0" fmla="*/ 22860 w 114300"/>
                <a:gd name="connsiteY0" fmla="*/ 136017 h 152400"/>
                <a:gd name="connsiteX1" fmla="*/ 100489 w 1143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52400">
                  <a:moveTo>
                    <a:pt x="22860" y="136017"/>
                  </a:moveTo>
                  <a:lnTo>
                    <a:pt x="100489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69" name="Forme libre : forme 4068">
              <a:extLst>
                <a:ext uri="{FF2B5EF4-FFF2-40B4-BE49-F238E27FC236}">
                  <a16:creationId xmlns:a16="http://schemas.microsoft.com/office/drawing/2014/main" id="{A74F4F11-843E-4407-9365-D255B49F879B}"/>
                </a:ext>
              </a:extLst>
            </p:cNvPr>
            <p:cNvSpPr/>
            <p:nvPr/>
          </p:nvSpPr>
          <p:spPr>
            <a:xfrm>
              <a:off x="5626481" y="5301043"/>
              <a:ext cx="57150" cy="95250"/>
            </a:xfrm>
            <a:custGeom>
              <a:avLst/>
              <a:gdLst>
                <a:gd name="connsiteX0" fmla="*/ 22860 w 57150"/>
                <a:gd name="connsiteY0" fmla="*/ 22860 h 95250"/>
                <a:gd name="connsiteX1" fmla="*/ 36766 w 57150"/>
                <a:gd name="connsiteY1" fmla="*/ 81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0">
                  <a:moveTo>
                    <a:pt x="22860" y="22860"/>
                  </a:moveTo>
                  <a:lnTo>
                    <a:pt x="36766" y="817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0" name="Forme libre : forme 4069">
              <a:extLst>
                <a:ext uri="{FF2B5EF4-FFF2-40B4-BE49-F238E27FC236}">
                  <a16:creationId xmlns:a16="http://schemas.microsoft.com/office/drawing/2014/main" id="{13B4E926-4FEB-45EB-8C94-FF9F15C53BA0}"/>
                </a:ext>
              </a:extLst>
            </p:cNvPr>
            <p:cNvSpPr/>
            <p:nvPr/>
          </p:nvSpPr>
          <p:spPr>
            <a:xfrm>
              <a:off x="5626481" y="5301043"/>
              <a:ext cx="161925" cy="123825"/>
            </a:xfrm>
            <a:custGeom>
              <a:avLst/>
              <a:gdLst>
                <a:gd name="connsiteX0" fmla="*/ 22860 w 161925"/>
                <a:gd name="connsiteY0" fmla="*/ 22860 h 123825"/>
                <a:gd name="connsiteX1" fmla="*/ 142304 w 161925"/>
                <a:gd name="connsiteY1" fmla="*/ 1091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23825">
                  <a:moveTo>
                    <a:pt x="22860" y="22860"/>
                  </a:moveTo>
                  <a:lnTo>
                    <a:pt x="142304" y="1091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1" name="Forme libre : forme 4070">
              <a:extLst>
                <a:ext uri="{FF2B5EF4-FFF2-40B4-BE49-F238E27FC236}">
                  <a16:creationId xmlns:a16="http://schemas.microsoft.com/office/drawing/2014/main" id="{29128BB0-AA65-4758-A0A6-60A0AEB2E089}"/>
                </a:ext>
              </a:extLst>
            </p:cNvPr>
            <p:cNvSpPr/>
            <p:nvPr/>
          </p:nvSpPr>
          <p:spPr>
            <a:xfrm>
              <a:off x="5626481" y="5268849"/>
              <a:ext cx="209550" cy="76200"/>
            </a:xfrm>
            <a:custGeom>
              <a:avLst/>
              <a:gdLst>
                <a:gd name="connsiteX0" fmla="*/ 22860 w 209550"/>
                <a:gd name="connsiteY0" fmla="*/ 55055 h 76200"/>
                <a:gd name="connsiteX1" fmla="*/ 193834 w 2095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22860" y="55055"/>
                  </a:moveTo>
                  <a:lnTo>
                    <a:pt x="193834" y="22860"/>
                  </a:lnTo>
                </a:path>
              </a:pathLst>
            </a:custGeom>
            <a:ln w="30480" cap="flat">
              <a:solidFill>
                <a:srgbClr val="E0FFFF">
                  <a:alpha val="6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2" name="Forme libre : forme 4071">
              <a:extLst>
                <a:ext uri="{FF2B5EF4-FFF2-40B4-BE49-F238E27FC236}">
                  <a16:creationId xmlns:a16="http://schemas.microsoft.com/office/drawing/2014/main" id="{7269EB30-0FE4-4849-8E15-E97A088ABED2}"/>
                </a:ext>
              </a:extLst>
            </p:cNvPr>
            <p:cNvSpPr/>
            <p:nvPr/>
          </p:nvSpPr>
          <p:spPr>
            <a:xfrm>
              <a:off x="5612384" y="5241988"/>
              <a:ext cx="57150" cy="104775"/>
            </a:xfrm>
            <a:custGeom>
              <a:avLst/>
              <a:gdLst>
                <a:gd name="connsiteX0" fmla="*/ 36957 w 57150"/>
                <a:gd name="connsiteY0" fmla="*/ 81915 h 104775"/>
                <a:gd name="connsiteX1" fmla="*/ 22860 w 571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36957" y="8191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3" name="Forme libre : forme 4072">
              <a:extLst>
                <a:ext uri="{FF2B5EF4-FFF2-40B4-BE49-F238E27FC236}">
                  <a16:creationId xmlns:a16="http://schemas.microsoft.com/office/drawing/2014/main" id="{85246A7B-0A42-4514-B199-B3E1AF452581}"/>
                </a:ext>
              </a:extLst>
            </p:cNvPr>
            <p:cNvSpPr/>
            <p:nvPr/>
          </p:nvSpPr>
          <p:spPr>
            <a:xfrm>
              <a:off x="5539613" y="5301043"/>
              <a:ext cx="123825" cy="76200"/>
            </a:xfrm>
            <a:custGeom>
              <a:avLst/>
              <a:gdLst>
                <a:gd name="connsiteX0" fmla="*/ 109728 w 123825"/>
                <a:gd name="connsiteY0" fmla="*/ 22860 h 76200"/>
                <a:gd name="connsiteX1" fmla="*/ 22860 w 123825"/>
                <a:gd name="connsiteY1" fmla="*/ 5924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109728" y="22860"/>
                  </a:moveTo>
                  <a:lnTo>
                    <a:pt x="22860" y="5924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4" name="Forme libre : forme 4073">
              <a:extLst>
                <a:ext uri="{FF2B5EF4-FFF2-40B4-BE49-F238E27FC236}">
                  <a16:creationId xmlns:a16="http://schemas.microsoft.com/office/drawing/2014/main" id="{7DECC619-1B37-4F35-9699-22E3F0834A10}"/>
                </a:ext>
              </a:extLst>
            </p:cNvPr>
            <p:cNvSpPr/>
            <p:nvPr/>
          </p:nvSpPr>
          <p:spPr>
            <a:xfrm>
              <a:off x="5626481" y="5301043"/>
              <a:ext cx="371475" cy="114300"/>
            </a:xfrm>
            <a:custGeom>
              <a:avLst/>
              <a:gdLst>
                <a:gd name="connsiteX0" fmla="*/ 22860 w 371475"/>
                <a:gd name="connsiteY0" fmla="*/ 22860 h 114300"/>
                <a:gd name="connsiteX1" fmla="*/ 351187 w 371475"/>
                <a:gd name="connsiteY1" fmla="*/ 9191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114300">
                  <a:moveTo>
                    <a:pt x="22860" y="22860"/>
                  </a:moveTo>
                  <a:lnTo>
                    <a:pt x="351187" y="9191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5" name="Forme libre : forme 4074">
              <a:extLst>
                <a:ext uri="{FF2B5EF4-FFF2-40B4-BE49-F238E27FC236}">
                  <a16:creationId xmlns:a16="http://schemas.microsoft.com/office/drawing/2014/main" id="{D03286A6-8A9C-48B6-9A90-23F94712B27F}"/>
                </a:ext>
              </a:extLst>
            </p:cNvPr>
            <p:cNvSpPr/>
            <p:nvPr/>
          </p:nvSpPr>
          <p:spPr>
            <a:xfrm>
              <a:off x="5797455" y="5268849"/>
              <a:ext cx="552450" cy="304800"/>
            </a:xfrm>
            <a:custGeom>
              <a:avLst/>
              <a:gdLst>
                <a:gd name="connsiteX0" fmla="*/ 535210 w 552450"/>
                <a:gd name="connsiteY0" fmla="*/ 283845 h 304800"/>
                <a:gd name="connsiteX1" fmla="*/ 22860 w 552450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04800">
                  <a:moveTo>
                    <a:pt x="535210" y="28384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6" name="Forme libre : forme 4075">
              <a:extLst>
                <a:ext uri="{FF2B5EF4-FFF2-40B4-BE49-F238E27FC236}">
                  <a16:creationId xmlns:a16="http://schemas.microsoft.com/office/drawing/2014/main" id="{1F7CDBD2-7BC1-4499-85A2-71AF7D3C138E}"/>
                </a:ext>
              </a:extLst>
            </p:cNvPr>
            <p:cNvSpPr/>
            <p:nvPr/>
          </p:nvSpPr>
          <p:spPr>
            <a:xfrm>
              <a:off x="5889942" y="5166550"/>
              <a:ext cx="104775" cy="247650"/>
            </a:xfrm>
            <a:custGeom>
              <a:avLst/>
              <a:gdLst>
                <a:gd name="connsiteX0" fmla="*/ 22860 w 104775"/>
                <a:gd name="connsiteY0" fmla="*/ 22860 h 247650"/>
                <a:gd name="connsiteX1" fmla="*/ 87725 w 104775"/>
                <a:gd name="connsiteY1" fmla="*/ 22640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47650">
                  <a:moveTo>
                    <a:pt x="22860" y="22860"/>
                  </a:moveTo>
                  <a:lnTo>
                    <a:pt x="87725" y="22640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7" name="Forme libre : forme 4076">
              <a:extLst>
                <a:ext uri="{FF2B5EF4-FFF2-40B4-BE49-F238E27FC236}">
                  <a16:creationId xmlns:a16="http://schemas.microsoft.com/office/drawing/2014/main" id="{A76AC731-0A34-4AF1-BE0C-D2CE64E2C981}"/>
                </a:ext>
              </a:extLst>
            </p:cNvPr>
            <p:cNvSpPr/>
            <p:nvPr/>
          </p:nvSpPr>
          <p:spPr>
            <a:xfrm>
              <a:off x="5704110" y="5166550"/>
              <a:ext cx="228600" cy="66675"/>
            </a:xfrm>
            <a:custGeom>
              <a:avLst/>
              <a:gdLst>
                <a:gd name="connsiteX0" fmla="*/ 208693 w 228600"/>
                <a:gd name="connsiteY0" fmla="*/ 22860 h 66675"/>
                <a:gd name="connsiteX1" fmla="*/ 22860 w 228600"/>
                <a:gd name="connsiteY1" fmla="*/ 4419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66675">
                  <a:moveTo>
                    <a:pt x="208693" y="22860"/>
                  </a:moveTo>
                  <a:lnTo>
                    <a:pt x="22860" y="4419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8" name="Forme libre : forme 4077">
              <a:extLst>
                <a:ext uri="{FF2B5EF4-FFF2-40B4-BE49-F238E27FC236}">
                  <a16:creationId xmlns:a16="http://schemas.microsoft.com/office/drawing/2014/main" id="{D19B442F-A5C9-425D-B84A-58D55A48786B}"/>
                </a:ext>
              </a:extLst>
            </p:cNvPr>
            <p:cNvSpPr/>
            <p:nvPr/>
          </p:nvSpPr>
          <p:spPr>
            <a:xfrm>
              <a:off x="5889942" y="5166550"/>
              <a:ext cx="76200" cy="114300"/>
            </a:xfrm>
            <a:custGeom>
              <a:avLst/>
              <a:gdLst>
                <a:gd name="connsiteX0" fmla="*/ 22860 w 76200"/>
                <a:gd name="connsiteY0" fmla="*/ 22860 h 114300"/>
                <a:gd name="connsiteX1" fmla="*/ 59341 w 76200"/>
                <a:gd name="connsiteY1" fmla="*/ 98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22860" y="22860"/>
                  </a:moveTo>
                  <a:lnTo>
                    <a:pt x="59341" y="9839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79" name="Forme libre : forme 4078">
              <a:extLst>
                <a:ext uri="{FF2B5EF4-FFF2-40B4-BE49-F238E27FC236}">
                  <a16:creationId xmlns:a16="http://schemas.microsoft.com/office/drawing/2014/main" id="{7166FA4D-6AF2-4B39-BC05-28BBFD77FF95}"/>
                </a:ext>
              </a:extLst>
            </p:cNvPr>
            <p:cNvSpPr/>
            <p:nvPr/>
          </p:nvSpPr>
          <p:spPr>
            <a:xfrm>
              <a:off x="5889942" y="5150643"/>
              <a:ext cx="66675" cy="57150"/>
            </a:xfrm>
            <a:custGeom>
              <a:avLst/>
              <a:gdLst>
                <a:gd name="connsiteX0" fmla="*/ 22860 w 66675"/>
                <a:gd name="connsiteY0" fmla="*/ 38767 h 57150"/>
                <a:gd name="connsiteX1" fmla="*/ 52673 w 666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57150">
                  <a:moveTo>
                    <a:pt x="22860" y="38767"/>
                  </a:moveTo>
                  <a:lnTo>
                    <a:pt x="5267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0" name="Forme libre : forme 4079">
              <a:extLst>
                <a:ext uri="{FF2B5EF4-FFF2-40B4-BE49-F238E27FC236}">
                  <a16:creationId xmlns:a16="http://schemas.microsoft.com/office/drawing/2014/main" id="{FA851E0F-D533-47C3-90FB-CE19261BC204}"/>
                </a:ext>
              </a:extLst>
            </p:cNvPr>
            <p:cNvSpPr/>
            <p:nvPr/>
          </p:nvSpPr>
          <p:spPr>
            <a:xfrm>
              <a:off x="5797455" y="5166550"/>
              <a:ext cx="133350" cy="142875"/>
            </a:xfrm>
            <a:custGeom>
              <a:avLst/>
              <a:gdLst>
                <a:gd name="connsiteX0" fmla="*/ 115348 w 133350"/>
                <a:gd name="connsiteY0" fmla="*/ 22860 h 142875"/>
                <a:gd name="connsiteX1" fmla="*/ 22860 w 133350"/>
                <a:gd name="connsiteY1" fmla="*/ 12515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42875">
                  <a:moveTo>
                    <a:pt x="115348" y="22860"/>
                  </a:moveTo>
                  <a:lnTo>
                    <a:pt x="22860" y="125158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1" name="Forme libre : forme 4080">
              <a:extLst>
                <a:ext uri="{FF2B5EF4-FFF2-40B4-BE49-F238E27FC236}">
                  <a16:creationId xmlns:a16="http://schemas.microsoft.com/office/drawing/2014/main" id="{70CC7046-6835-44F0-9B3B-362B17E32532}"/>
                </a:ext>
              </a:extLst>
            </p:cNvPr>
            <p:cNvSpPr/>
            <p:nvPr/>
          </p:nvSpPr>
          <p:spPr>
            <a:xfrm>
              <a:off x="5797455" y="4924901"/>
              <a:ext cx="133350" cy="381000"/>
            </a:xfrm>
            <a:custGeom>
              <a:avLst/>
              <a:gdLst>
                <a:gd name="connsiteX0" fmla="*/ 114871 w 133350"/>
                <a:gd name="connsiteY0" fmla="*/ 22860 h 381000"/>
                <a:gd name="connsiteX1" fmla="*/ 22860 w 133350"/>
                <a:gd name="connsiteY1" fmla="*/ 36680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381000">
                  <a:moveTo>
                    <a:pt x="114871" y="22860"/>
                  </a:moveTo>
                  <a:lnTo>
                    <a:pt x="22860" y="36680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2" name="Forme libre : forme 4081">
              <a:extLst>
                <a:ext uri="{FF2B5EF4-FFF2-40B4-BE49-F238E27FC236}">
                  <a16:creationId xmlns:a16="http://schemas.microsoft.com/office/drawing/2014/main" id="{35EEF24E-E8BA-471A-8E13-0670EE74D421}"/>
                </a:ext>
              </a:extLst>
            </p:cNvPr>
            <p:cNvSpPr/>
            <p:nvPr/>
          </p:nvSpPr>
          <p:spPr>
            <a:xfrm>
              <a:off x="4505865" y="6111525"/>
              <a:ext cx="85725" cy="95250"/>
            </a:xfrm>
            <a:custGeom>
              <a:avLst/>
              <a:gdLst>
                <a:gd name="connsiteX0" fmla="*/ 22860 w 85725"/>
                <a:gd name="connsiteY0" fmla="*/ 78772 h 95250"/>
                <a:gd name="connsiteX1" fmla="*/ 67437 w 857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22860" y="78772"/>
                  </a:moveTo>
                  <a:lnTo>
                    <a:pt x="6743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3" name="Forme libre : forme 4082">
              <a:extLst>
                <a:ext uri="{FF2B5EF4-FFF2-40B4-BE49-F238E27FC236}">
                  <a16:creationId xmlns:a16="http://schemas.microsoft.com/office/drawing/2014/main" id="{EE5BAC81-CDFD-40D5-A0E2-2EDD42BC77A1}"/>
                </a:ext>
              </a:extLst>
            </p:cNvPr>
            <p:cNvSpPr/>
            <p:nvPr/>
          </p:nvSpPr>
          <p:spPr>
            <a:xfrm>
              <a:off x="5797455" y="5268849"/>
              <a:ext cx="428625" cy="47625"/>
            </a:xfrm>
            <a:custGeom>
              <a:avLst/>
              <a:gdLst>
                <a:gd name="connsiteX0" fmla="*/ 408813 w 428625"/>
                <a:gd name="connsiteY0" fmla="*/ 25717 h 47625"/>
                <a:gd name="connsiteX1" fmla="*/ 22860 w 4286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47625">
                  <a:moveTo>
                    <a:pt x="408813" y="2571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4" name="Forme libre : forme 4083">
              <a:extLst>
                <a:ext uri="{FF2B5EF4-FFF2-40B4-BE49-F238E27FC236}">
                  <a16:creationId xmlns:a16="http://schemas.microsoft.com/office/drawing/2014/main" id="{972677E3-8803-49D0-81CB-E4E48108F1DC}"/>
                </a:ext>
              </a:extLst>
            </p:cNvPr>
            <p:cNvSpPr/>
            <p:nvPr/>
          </p:nvSpPr>
          <p:spPr>
            <a:xfrm>
              <a:off x="5797455" y="5268849"/>
              <a:ext cx="104775" cy="333375"/>
            </a:xfrm>
            <a:custGeom>
              <a:avLst/>
              <a:gdLst>
                <a:gd name="connsiteX0" fmla="*/ 84773 w 104775"/>
                <a:gd name="connsiteY0" fmla="*/ 310515 h 333375"/>
                <a:gd name="connsiteX1" fmla="*/ 22860 w 10477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333375">
                  <a:moveTo>
                    <a:pt x="84773" y="31051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5" name="Forme libre : forme 4084">
              <a:extLst>
                <a:ext uri="{FF2B5EF4-FFF2-40B4-BE49-F238E27FC236}">
                  <a16:creationId xmlns:a16="http://schemas.microsoft.com/office/drawing/2014/main" id="{C19EADAE-3FDD-4D2B-873F-A1FA387467BE}"/>
                </a:ext>
              </a:extLst>
            </p:cNvPr>
            <p:cNvSpPr/>
            <p:nvPr/>
          </p:nvSpPr>
          <p:spPr>
            <a:xfrm>
              <a:off x="5797455" y="5149691"/>
              <a:ext cx="476250" cy="161925"/>
            </a:xfrm>
            <a:custGeom>
              <a:avLst/>
              <a:gdLst>
                <a:gd name="connsiteX0" fmla="*/ 457486 w 476250"/>
                <a:gd name="connsiteY0" fmla="*/ 22860 h 161925"/>
                <a:gd name="connsiteX1" fmla="*/ 22860 w 476250"/>
                <a:gd name="connsiteY1" fmla="*/ 14201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161925">
                  <a:moveTo>
                    <a:pt x="457486" y="22860"/>
                  </a:moveTo>
                  <a:lnTo>
                    <a:pt x="22860" y="142018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6" name="Forme libre : forme 4085">
              <a:extLst>
                <a:ext uri="{FF2B5EF4-FFF2-40B4-BE49-F238E27FC236}">
                  <a16:creationId xmlns:a16="http://schemas.microsoft.com/office/drawing/2014/main" id="{D8E4D793-05CB-458B-A4D8-E086A5CD1695}"/>
                </a:ext>
              </a:extLst>
            </p:cNvPr>
            <p:cNvSpPr/>
            <p:nvPr/>
          </p:nvSpPr>
          <p:spPr>
            <a:xfrm>
              <a:off x="5779262" y="5268849"/>
              <a:ext cx="57150" cy="342900"/>
            </a:xfrm>
            <a:custGeom>
              <a:avLst/>
              <a:gdLst>
                <a:gd name="connsiteX0" fmla="*/ 22860 w 57150"/>
                <a:gd name="connsiteY0" fmla="*/ 320707 h 342900"/>
                <a:gd name="connsiteX1" fmla="*/ 41053 w 57150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42900">
                  <a:moveTo>
                    <a:pt x="22860" y="320707"/>
                  </a:moveTo>
                  <a:lnTo>
                    <a:pt x="41053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7" name="Forme libre : forme 4086">
              <a:extLst>
                <a:ext uri="{FF2B5EF4-FFF2-40B4-BE49-F238E27FC236}">
                  <a16:creationId xmlns:a16="http://schemas.microsoft.com/office/drawing/2014/main" id="{C9BA5D4D-0C8E-46BA-8B2E-856D4A13BE95}"/>
                </a:ext>
              </a:extLst>
            </p:cNvPr>
            <p:cNvSpPr/>
            <p:nvPr/>
          </p:nvSpPr>
          <p:spPr>
            <a:xfrm>
              <a:off x="5797455" y="5268849"/>
              <a:ext cx="57150" cy="161925"/>
            </a:xfrm>
            <a:custGeom>
              <a:avLst/>
              <a:gdLst>
                <a:gd name="connsiteX0" fmla="*/ 34671 w 57150"/>
                <a:gd name="connsiteY0" fmla="*/ 144589 h 161925"/>
                <a:gd name="connsiteX1" fmla="*/ 22860 w 571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61925">
                  <a:moveTo>
                    <a:pt x="34671" y="14458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8" name="Forme libre : forme 4087">
              <a:extLst>
                <a:ext uri="{FF2B5EF4-FFF2-40B4-BE49-F238E27FC236}">
                  <a16:creationId xmlns:a16="http://schemas.microsoft.com/office/drawing/2014/main" id="{10AAAE34-4454-4B4D-A710-932EE8F2531A}"/>
                </a:ext>
              </a:extLst>
            </p:cNvPr>
            <p:cNvSpPr/>
            <p:nvPr/>
          </p:nvSpPr>
          <p:spPr>
            <a:xfrm>
              <a:off x="5797455" y="5268849"/>
              <a:ext cx="66675" cy="200025"/>
            </a:xfrm>
            <a:custGeom>
              <a:avLst/>
              <a:gdLst>
                <a:gd name="connsiteX0" fmla="*/ 51149 w 66675"/>
                <a:gd name="connsiteY0" fmla="*/ 179737 h 200025"/>
                <a:gd name="connsiteX1" fmla="*/ 22860 w 666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0025">
                  <a:moveTo>
                    <a:pt x="51149" y="17973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89" name="Forme libre : forme 4088">
              <a:extLst>
                <a:ext uri="{FF2B5EF4-FFF2-40B4-BE49-F238E27FC236}">
                  <a16:creationId xmlns:a16="http://schemas.microsoft.com/office/drawing/2014/main" id="{AA711559-AEC3-428D-A8D1-C5A4D1DD69D1}"/>
                </a:ext>
              </a:extLst>
            </p:cNvPr>
            <p:cNvSpPr/>
            <p:nvPr/>
          </p:nvSpPr>
          <p:spPr>
            <a:xfrm>
              <a:off x="5797455" y="4995576"/>
              <a:ext cx="142875" cy="314325"/>
            </a:xfrm>
            <a:custGeom>
              <a:avLst/>
              <a:gdLst>
                <a:gd name="connsiteX0" fmla="*/ 127826 w 142875"/>
                <a:gd name="connsiteY0" fmla="*/ 22860 h 314325"/>
                <a:gd name="connsiteX1" fmla="*/ 22860 w 142875"/>
                <a:gd name="connsiteY1" fmla="*/ 29613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314325">
                  <a:moveTo>
                    <a:pt x="127826" y="22860"/>
                  </a:moveTo>
                  <a:lnTo>
                    <a:pt x="22860" y="29613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0" name="Forme libre : forme 4089">
              <a:extLst>
                <a:ext uri="{FF2B5EF4-FFF2-40B4-BE49-F238E27FC236}">
                  <a16:creationId xmlns:a16="http://schemas.microsoft.com/office/drawing/2014/main" id="{A126E6C7-BA5B-41FE-B6F6-0449673A3B89}"/>
                </a:ext>
              </a:extLst>
            </p:cNvPr>
            <p:cNvSpPr/>
            <p:nvPr/>
          </p:nvSpPr>
          <p:spPr>
            <a:xfrm>
              <a:off x="5709444" y="5268849"/>
              <a:ext cx="133350" cy="266700"/>
            </a:xfrm>
            <a:custGeom>
              <a:avLst/>
              <a:gdLst>
                <a:gd name="connsiteX0" fmla="*/ 22860 w 133350"/>
                <a:gd name="connsiteY0" fmla="*/ 250603 h 266700"/>
                <a:gd name="connsiteX1" fmla="*/ 110871 w 133350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66700">
                  <a:moveTo>
                    <a:pt x="22860" y="250603"/>
                  </a:moveTo>
                  <a:lnTo>
                    <a:pt x="11087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1" name="Forme libre : forme 4090">
              <a:extLst>
                <a:ext uri="{FF2B5EF4-FFF2-40B4-BE49-F238E27FC236}">
                  <a16:creationId xmlns:a16="http://schemas.microsoft.com/office/drawing/2014/main" id="{CCDCF6E8-04BC-42F4-BA61-C22F9CC5FC63}"/>
                </a:ext>
              </a:extLst>
            </p:cNvPr>
            <p:cNvSpPr/>
            <p:nvPr/>
          </p:nvSpPr>
          <p:spPr>
            <a:xfrm>
              <a:off x="5797455" y="4852606"/>
              <a:ext cx="47625" cy="457200"/>
            </a:xfrm>
            <a:custGeom>
              <a:avLst/>
              <a:gdLst>
                <a:gd name="connsiteX0" fmla="*/ 30194 w 47625"/>
                <a:gd name="connsiteY0" fmla="*/ 22860 h 457200"/>
                <a:gd name="connsiteX1" fmla="*/ 22860 w 47625"/>
                <a:gd name="connsiteY1" fmla="*/ 439102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457200">
                  <a:moveTo>
                    <a:pt x="30194" y="22860"/>
                  </a:moveTo>
                  <a:lnTo>
                    <a:pt x="22860" y="43910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2" name="Forme libre : forme 4091">
              <a:extLst>
                <a:ext uri="{FF2B5EF4-FFF2-40B4-BE49-F238E27FC236}">
                  <a16:creationId xmlns:a16="http://schemas.microsoft.com/office/drawing/2014/main" id="{5437BE8E-E47D-4CAC-964A-7A772510DD61}"/>
                </a:ext>
              </a:extLst>
            </p:cNvPr>
            <p:cNvSpPr/>
            <p:nvPr/>
          </p:nvSpPr>
          <p:spPr>
            <a:xfrm>
              <a:off x="5797455" y="5268849"/>
              <a:ext cx="552450" cy="381000"/>
            </a:xfrm>
            <a:custGeom>
              <a:avLst/>
              <a:gdLst>
                <a:gd name="connsiteX0" fmla="*/ 532257 w 552450"/>
                <a:gd name="connsiteY0" fmla="*/ 358235 h 381000"/>
                <a:gd name="connsiteX1" fmla="*/ 22860 w 552450"/>
                <a:gd name="connsiteY1" fmla="*/ 2286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81000">
                  <a:moveTo>
                    <a:pt x="532257" y="35823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3" name="Forme libre : forme 4092">
              <a:extLst>
                <a:ext uri="{FF2B5EF4-FFF2-40B4-BE49-F238E27FC236}">
                  <a16:creationId xmlns:a16="http://schemas.microsoft.com/office/drawing/2014/main" id="{57E58199-0167-4D4C-9EFA-9DF903F60E9E}"/>
                </a:ext>
              </a:extLst>
            </p:cNvPr>
            <p:cNvSpPr/>
            <p:nvPr/>
          </p:nvSpPr>
          <p:spPr>
            <a:xfrm>
              <a:off x="5797455" y="4794789"/>
              <a:ext cx="142875" cy="514350"/>
            </a:xfrm>
            <a:custGeom>
              <a:avLst/>
              <a:gdLst>
                <a:gd name="connsiteX0" fmla="*/ 126873 w 142875"/>
                <a:gd name="connsiteY0" fmla="*/ 22860 h 514350"/>
                <a:gd name="connsiteX1" fmla="*/ 22860 w 142875"/>
                <a:gd name="connsiteY1" fmla="*/ 49691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514350">
                  <a:moveTo>
                    <a:pt x="126873" y="22860"/>
                  </a:moveTo>
                  <a:lnTo>
                    <a:pt x="22860" y="49691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4" name="Forme libre : forme 4093">
              <a:extLst>
                <a:ext uri="{FF2B5EF4-FFF2-40B4-BE49-F238E27FC236}">
                  <a16:creationId xmlns:a16="http://schemas.microsoft.com/office/drawing/2014/main" id="{4E178E66-794B-49E8-B1A3-EC10CA655F4B}"/>
                </a:ext>
              </a:extLst>
            </p:cNvPr>
            <p:cNvSpPr/>
            <p:nvPr/>
          </p:nvSpPr>
          <p:spPr>
            <a:xfrm>
              <a:off x="4450429" y="6107334"/>
              <a:ext cx="142875" cy="47625"/>
            </a:xfrm>
            <a:custGeom>
              <a:avLst/>
              <a:gdLst>
                <a:gd name="connsiteX0" fmla="*/ 22860 w 142875"/>
                <a:gd name="connsiteY0" fmla="*/ 22860 h 47625"/>
                <a:gd name="connsiteX1" fmla="*/ 122873 w 142875"/>
                <a:gd name="connsiteY1" fmla="*/ 2705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22860" y="22860"/>
                  </a:moveTo>
                  <a:lnTo>
                    <a:pt x="122873" y="270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5" name="Forme libre : forme 4094">
              <a:extLst>
                <a:ext uri="{FF2B5EF4-FFF2-40B4-BE49-F238E27FC236}">
                  <a16:creationId xmlns:a16="http://schemas.microsoft.com/office/drawing/2014/main" id="{A05BC6F0-5B29-496F-9AA5-00CCB6B137A0}"/>
                </a:ext>
              </a:extLst>
            </p:cNvPr>
            <p:cNvSpPr/>
            <p:nvPr/>
          </p:nvSpPr>
          <p:spPr>
            <a:xfrm>
              <a:off x="5783643" y="4955095"/>
              <a:ext cx="57150" cy="352425"/>
            </a:xfrm>
            <a:custGeom>
              <a:avLst/>
              <a:gdLst>
                <a:gd name="connsiteX0" fmla="*/ 22860 w 57150"/>
                <a:gd name="connsiteY0" fmla="*/ 22860 h 352425"/>
                <a:gd name="connsiteX1" fmla="*/ 36671 w 57150"/>
                <a:gd name="connsiteY1" fmla="*/ 3366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52425">
                  <a:moveTo>
                    <a:pt x="22860" y="22860"/>
                  </a:moveTo>
                  <a:lnTo>
                    <a:pt x="36671" y="3366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6" name="Forme libre : forme 4095">
              <a:extLst>
                <a:ext uri="{FF2B5EF4-FFF2-40B4-BE49-F238E27FC236}">
                  <a16:creationId xmlns:a16="http://schemas.microsoft.com/office/drawing/2014/main" id="{9CC5BBAA-BDDB-4F0C-A89E-FDB7AB7FF165}"/>
                </a:ext>
              </a:extLst>
            </p:cNvPr>
            <p:cNvSpPr/>
            <p:nvPr/>
          </p:nvSpPr>
          <p:spPr>
            <a:xfrm>
              <a:off x="5646864" y="5387340"/>
              <a:ext cx="142875" cy="47625"/>
            </a:xfrm>
            <a:custGeom>
              <a:avLst/>
              <a:gdLst>
                <a:gd name="connsiteX0" fmla="*/ 22860 w 142875"/>
                <a:gd name="connsiteY0" fmla="*/ 27718 h 47625"/>
                <a:gd name="connsiteX1" fmla="*/ 121920 w 14287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22860" y="27718"/>
                  </a:moveTo>
                  <a:lnTo>
                    <a:pt x="12192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7" name="Forme libre : forme 4096">
              <a:extLst>
                <a:ext uri="{FF2B5EF4-FFF2-40B4-BE49-F238E27FC236}">
                  <a16:creationId xmlns:a16="http://schemas.microsoft.com/office/drawing/2014/main" id="{A8B22DAA-0FB8-4655-88D3-71D38D601380}"/>
                </a:ext>
              </a:extLst>
            </p:cNvPr>
            <p:cNvSpPr/>
            <p:nvPr/>
          </p:nvSpPr>
          <p:spPr>
            <a:xfrm>
              <a:off x="5612384" y="5241988"/>
              <a:ext cx="76200" cy="190500"/>
            </a:xfrm>
            <a:custGeom>
              <a:avLst/>
              <a:gdLst>
                <a:gd name="connsiteX0" fmla="*/ 57340 w 76200"/>
                <a:gd name="connsiteY0" fmla="*/ 173069 h 190500"/>
                <a:gd name="connsiteX1" fmla="*/ 22860 w 762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90500">
                  <a:moveTo>
                    <a:pt x="57340" y="17306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8" name="Forme libre : forme 4097">
              <a:extLst>
                <a:ext uri="{FF2B5EF4-FFF2-40B4-BE49-F238E27FC236}">
                  <a16:creationId xmlns:a16="http://schemas.microsoft.com/office/drawing/2014/main" id="{2EA88538-ADCB-462E-AC2B-290C4258D215}"/>
                </a:ext>
              </a:extLst>
            </p:cNvPr>
            <p:cNvSpPr/>
            <p:nvPr/>
          </p:nvSpPr>
          <p:spPr>
            <a:xfrm>
              <a:off x="5578475" y="5392197"/>
              <a:ext cx="104775" cy="180975"/>
            </a:xfrm>
            <a:custGeom>
              <a:avLst/>
              <a:gdLst>
                <a:gd name="connsiteX0" fmla="*/ 91249 w 104775"/>
                <a:gd name="connsiteY0" fmla="*/ 22860 h 180975"/>
                <a:gd name="connsiteX1" fmla="*/ 22860 w 104775"/>
                <a:gd name="connsiteY1" fmla="*/ 16002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80975">
                  <a:moveTo>
                    <a:pt x="91249" y="22860"/>
                  </a:moveTo>
                  <a:lnTo>
                    <a:pt x="22860" y="1600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99" name="Forme libre : forme 4098">
              <a:extLst>
                <a:ext uri="{FF2B5EF4-FFF2-40B4-BE49-F238E27FC236}">
                  <a16:creationId xmlns:a16="http://schemas.microsoft.com/office/drawing/2014/main" id="{3D978A3F-76FC-424D-A111-CF68801BFCE9}"/>
                </a:ext>
              </a:extLst>
            </p:cNvPr>
            <p:cNvSpPr/>
            <p:nvPr/>
          </p:nvSpPr>
          <p:spPr>
            <a:xfrm>
              <a:off x="5646864" y="5268849"/>
              <a:ext cx="190500" cy="161925"/>
            </a:xfrm>
            <a:custGeom>
              <a:avLst/>
              <a:gdLst>
                <a:gd name="connsiteX0" fmla="*/ 22860 w 190500"/>
                <a:gd name="connsiteY0" fmla="*/ 146209 h 161925"/>
                <a:gd name="connsiteX1" fmla="*/ 173450 w 1905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61925">
                  <a:moveTo>
                    <a:pt x="22860" y="146209"/>
                  </a:moveTo>
                  <a:lnTo>
                    <a:pt x="173450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0" name="Forme libre : forme 4099">
              <a:extLst>
                <a:ext uri="{FF2B5EF4-FFF2-40B4-BE49-F238E27FC236}">
                  <a16:creationId xmlns:a16="http://schemas.microsoft.com/office/drawing/2014/main" id="{D79D24AB-39D7-428C-B051-8C3071F9D28C}"/>
                </a:ext>
              </a:extLst>
            </p:cNvPr>
            <p:cNvSpPr/>
            <p:nvPr/>
          </p:nvSpPr>
          <p:spPr>
            <a:xfrm>
              <a:off x="5640387" y="5359908"/>
              <a:ext cx="47625" cy="76200"/>
            </a:xfrm>
            <a:custGeom>
              <a:avLst/>
              <a:gdLst>
                <a:gd name="connsiteX0" fmla="*/ 29337 w 47625"/>
                <a:gd name="connsiteY0" fmla="*/ 55150 h 76200"/>
                <a:gd name="connsiteX1" fmla="*/ 22860 w 476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76200">
                  <a:moveTo>
                    <a:pt x="29337" y="5515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1" name="Forme libre : forme 4100">
              <a:extLst>
                <a:ext uri="{FF2B5EF4-FFF2-40B4-BE49-F238E27FC236}">
                  <a16:creationId xmlns:a16="http://schemas.microsoft.com/office/drawing/2014/main" id="{E36B6684-C80F-431D-B867-7AAB33CE228D}"/>
                </a:ext>
              </a:extLst>
            </p:cNvPr>
            <p:cNvSpPr/>
            <p:nvPr/>
          </p:nvSpPr>
          <p:spPr>
            <a:xfrm>
              <a:off x="5646864" y="5187886"/>
              <a:ext cx="95250" cy="247650"/>
            </a:xfrm>
            <a:custGeom>
              <a:avLst/>
              <a:gdLst>
                <a:gd name="connsiteX0" fmla="*/ 22860 w 95250"/>
                <a:gd name="connsiteY0" fmla="*/ 227171 h 247650"/>
                <a:gd name="connsiteX1" fmla="*/ 80105 w 95250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47650">
                  <a:moveTo>
                    <a:pt x="22860" y="227171"/>
                  </a:moveTo>
                  <a:lnTo>
                    <a:pt x="8010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2" name="Forme libre : forme 4101">
              <a:extLst>
                <a:ext uri="{FF2B5EF4-FFF2-40B4-BE49-F238E27FC236}">
                  <a16:creationId xmlns:a16="http://schemas.microsoft.com/office/drawing/2014/main" id="{6FF0F786-4C4C-465B-8323-3EBC159A55D8}"/>
                </a:ext>
              </a:extLst>
            </p:cNvPr>
            <p:cNvSpPr/>
            <p:nvPr/>
          </p:nvSpPr>
          <p:spPr>
            <a:xfrm>
              <a:off x="5797455" y="5268849"/>
              <a:ext cx="447675" cy="323850"/>
            </a:xfrm>
            <a:custGeom>
              <a:avLst/>
              <a:gdLst>
                <a:gd name="connsiteX0" fmla="*/ 432054 w 447675"/>
                <a:gd name="connsiteY0" fmla="*/ 303181 h 323850"/>
                <a:gd name="connsiteX1" fmla="*/ 22860 w 447675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323850">
                  <a:moveTo>
                    <a:pt x="432054" y="30318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3" name="Forme libre : forme 4102">
              <a:extLst>
                <a:ext uri="{FF2B5EF4-FFF2-40B4-BE49-F238E27FC236}">
                  <a16:creationId xmlns:a16="http://schemas.microsoft.com/office/drawing/2014/main" id="{3BA8EDE9-BE50-454F-860D-2A3ADC82C548}"/>
                </a:ext>
              </a:extLst>
            </p:cNvPr>
            <p:cNvSpPr/>
            <p:nvPr/>
          </p:nvSpPr>
          <p:spPr>
            <a:xfrm>
              <a:off x="5430647" y="5025294"/>
              <a:ext cx="409575" cy="285750"/>
            </a:xfrm>
            <a:custGeom>
              <a:avLst/>
              <a:gdLst>
                <a:gd name="connsiteX0" fmla="*/ 22860 w 409575"/>
                <a:gd name="connsiteY0" fmla="*/ 22860 h 285750"/>
                <a:gd name="connsiteX1" fmla="*/ 389668 w 409575"/>
                <a:gd name="connsiteY1" fmla="*/ 26641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285750">
                  <a:moveTo>
                    <a:pt x="22860" y="22860"/>
                  </a:moveTo>
                  <a:lnTo>
                    <a:pt x="389668" y="2664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4" name="Forme libre : forme 4103">
              <a:extLst>
                <a:ext uri="{FF2B5EF4-FFF2-40B4-BE49-F238E27FC236}">
                  <a16:creationId xmlns:a16="http://schemas.microsoft.com/office/drawing/2014/main" id="{F767058B-94AF-4C91-A828-E50CE567DDE3}"/>
                </a:ext>
              </a:extLst>
            </p:cNvPr>
            <p:cNvSpPr/>
            <p:nvPr/>
          </p:nvSpPr>
          <p:spPr>
            <a:xfrm>
              <a:off x="5430647" y="5025294"/>
              <a:ext cx="314325" cy="200025"/>
            </a:xfrm>
            <a:custGeom>
              <a:avLst/>
              <a:gdLst>
                <a:gd name="connsiteX0" fmla="*/ 22860 w 314325"/>
                <a:gd name="connsiteY0" fmla="*/ 22860 h 200025"/>
                <a:gd name="connsiteX1" fmla="*/ 296323 w 314325"/>
                <a:gd name="connsiteY1" fmla="*/ 18545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00025">
                  <a:moveTo>
                    <a:pt x="22860" y="22860"/>
                  </a:moveTo>
                  <a:lnTo>
                    <a:pt x="296323" y="18545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5" name="Forme libre : forme 4104">
              <a:extLst>
                <a:ext uri="{FF2B5EF4-FFF2-40B4-BE49-F238E27FC236}">
                  <a16:creationId xmlns:a16="http://schemas.microsoft.com/office/drawing/2014/main" id="{E7B70C2D-54F7-4B2A-B972-F5FCC5A11007}"/>
                </a:ext>
              </a:extLst>
            </p:cNvPr>
            <p:cNvSpPr/>
            <p:nvPr/>
          </p:nvSpPr>
          <p:spPr>
            <a:xfrm>
              <a:off x="4282599" y="5167788"/>
              <a:ext cx="409575" cy="38100"/>
            </a:xfrm>
            <a:custGeom>
              <a:avLst/>
              <a:gdLst>
                <a:gd name="connsiteX0" fmla="*/ 393287 w 409575"/>
                <a:gd name="connsiteY0" fmla="*/ 22860 h 38100"/>
                <a:gd name="connsiteX1" fmla="*/ 22860 w 409575"/>
                <a:gd name="connsiteY1" fmla="*/ 230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38100">
                  <a:moveTo>
                    <a:pt x="393287" y="22860"/>
                  </a:moveTo>
                  <a:lnTo>
                    <a:pt x="22860" y="230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6" name="Forme libre : forme 4105">
              <a:extLst>
                <a:ext uri="{FF2B5EF4-FFF2-40B4-BE49-F238E27FC236}">
                  <a16:creationId xmlns:a16="http://schemas.microsoft.com/office/drawing/2014/main" id="{F216539F-79B2-4E2C-844E-EE50F4613F6A}"/>
                </a:ext>
              </a:extLst>
            </p:cNvPr>
            <p:cNvSpPr/>
            <p:nvPr/>
          </p:nvSpPr>
          <p:spPr>
            <a:xfrm>
              <a:off x="4282599" y="5167979"/>
              <a:ext cx="1552575" cy="142875"/>
            </a:xfrm>
            <a:custGeom>
              <a:avLst/>
              <a:gdLst>
                <a:gd name="connsiteX0" fmla="*/ 22860 w 1552575"/>
                <a:gd name="connsiteY0" fmla="*/ 22860 h 142875"/>
                <a:gd name="connsiteX1" fmla="*/ 1537716 w 1552575"/>
                <a:gd name="connsiteY1" fmla="*/ 123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2575" h="142875">
                  <a:moveTo>
                    <a:pt x="22860" y="22860"/>
                  </a:moveTo>
                  <a:lnTo>
                    <a:pt x="1537716" y="1237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7" name="Forme libre : forme 4106">
              <a:extLst>
                <a:ext uri="{FF2B5EF4-FFF2-40B4-BE49-F238E27FC236}">
                  <a16:creationId xmlns:a16="http://schemas.microsoft.com/office/drawing/2014/main" id="{3F25C03C-879C-462E-967F-13B7A397736F}"/>
                </a:ext>
              </a:extLst>
            </p:cNvPr>
            <p:cNvSpPr/>
            <p:nvPr/>
          </p:nvSpPr>
          <p:spPr>
            <a:xfrm>
              <a:off x="4282599" y="5167979"/>
              <a:ext cx="66675" cy="123825"/>
            </a:xfrm>
            <a:custGeom>
              <a:avLst/>
              <a:gdLst>
                <a:gd name="connsiteX0" fmla="*/ 22860 w 66675"/>
                <a:gd name="connsiteY0" fmla="*/ 22860 h 123825"/>
                <a:gd name="connsiteX1" fmla="*/ 48768 w 66675"/>
                <a:gd name="connsiteY1" fmla="*/ 10744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23825">
                  <a:moveTo>
                    <a:pt x="22860" y="22860"/>
                  </a:moveTo>
                  <a:lnTo>
                    <a:pt x="48768" y="10744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8" name="Forme libre : forme 4107">
              <a:extLst>
                <a:ext uri="{FF2B5EF4-FFF2-40B4-BE49-F238E27FC236}">
                  <a16:creationId xmlns:a16="http://schemas.microsoft.com/office/drawing/2014/main" id="{F014F8C9-B1BE-42F9-9B10-41D5B4787006}"/>
                </a:ext>
              </a:extLst>
            </p:cNvPr>
            <p:cNvSpPr/>
            <p:nvPr/>
          </p:nvSpPr>
          <p:spPr>
            <a:xfrm>
              <a:off x="3991896" y="5167979"/>
              <a:ext cx="333375" cy="276225"/>
            </a:xfrm>
            <a:custGeom>
              <a:avLst/>
              <a:gdLst>
                <a:gd name="connsiteX0" fmla="*/ 313563 w 333375"/>
                <a:gd name="connsiteY0" fmla="*/ 22860 h 276225"/>
                <a:gd name="connsiteX1" fmla="*/ 22860 w 333375"/>
                <a:gd name="connsiteY1" fmla="*/ 2611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276225">
                  <a:moveTo>
                    <a:pt x="313563" y="22860"/>
                  </a:moveTo>
                  <a:lnTo>
                    <a:pt x="22860" y="2611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09" name="Forme libre : forme 4108">
              <a:extLst>
                <a:ext uri="{FF2B5EF4-FFF2-40B4-BE49-F238E27FC236}">
                  <a16:creationId xmlns:a16="http://schemas.microsoft.com/office/drawing/2014/main" id="{20330C99-8704-4929-B390-2B65F3B6FF27}"/>
                </a:ext>
              </a:extLst>
            </p:cNvPr>
            <p:cNvSpPr/>
            <p:nvPr/>
          </p:nvSpPr>
          <p:spPr>
            <a:xfrm>
              <a:off x="4282599" y="4837461"/>
              <a:ext cx="161925" cy="371475"/>
            </a:xfrm>
            <a:custGeom>
              <a:avLst/>
              <a:gdLst>
                <a:gd name="connsiteX0" fmla="*/ 22860 w 161925"/>
                <a:gd name="connsiteY0" fmla="*/ 353378 h 371475"/>
                <a:gd name="connsiteX1" fmla="*/ 141827 w 161925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71475">
                  <a:moveTo>
                    <a:pt x="22860" y="353378"/>
                  </a:moveTo>
                  <a:lnTo>
                    <a:pt x="14182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0" name="Forme libre : forme 4109">
              <a:extLst>
                <a:ext uri="{FF2B5EF4-FFF2-40B4-BE49-F238E27FC236}">
                  <a16:creationId xmlns:a16="http://schemas.microsoft.com/office/drawing/2014/main" id="{608CA23A-7A2A-49C8-991C-806CC43413D2}"/>
                </a:ext>
              </a:extLst>
            </p:cNvPr>
            <p:cNvSpPr/>
            <p:nvPr/>
          </p:nvSpPr>
          <p:spPr>
            <a:xfrm>
              <a:off x="4282599" y="5167979"/>
              <a:ext cx="1552575" cy="142875"/>
            </a:xfrm>
            <a:custGeom>
              <a:avLst/>
              <a:gdLst>
                <a:gd name="connsiteX0" fmla="*/ 22860 w 1552575"/>
                <a:gd name="connsiteY0" fmla="*/ 22860 h 142875"/>
                <a:gd name="connsiteX1" fmla="*/ 1537716 w 1552575"/>
                <a:gd name="connsiteY1" fmla="*/ 123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2575" h="142875">
                  <a:moveTo>
                    <a:pt x="22860" y="22860"/>
                  </a:moveTo>
                  <a:lnTo>
                    <a:pt x="1537716" y="1237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1" name="Forme libre : forme 4110">
              <a:extLst>
                <a:ext uri="{FF2B5EF4-FFF2-40B4-BE49-F238E27FC236}">
                  <a16:creationId xmlns:a16="http://schemas.microsoft.com/office/drawing/2014/main" id="{472718A7-1F63-4124-8CDF-CFEBAF74FDA6}"/>
                </a:ext>
              </a:extLst>
            </p:cNvPr>
            <p:cNvSpPr/>
            <p:nvPr/>
          </p:nvSpPr>
          <p:spPr>
            <a:xfrm>
              <a:off x="4282599" y="5167979"/>
              <a:ext cx="142875" cy="171450"/>
            </a:xfrm>
            <a:custGeom>
              <a:avLst/>
              <a:gdLst>
                <a:gd name="connsiteX0" fmla="*/ 123539 w 142875"/>
                <a:gd name="connsiteY0" fmla="*/ 153353 h 171450"/>
                <a:gd name="connsiteX1" fmla="*/ 22860 w 1428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123539" y="1533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2" name="Forme libre : forme 4111">
              <a:extLst>
                <a:ext uri="{FF2B5EF4-FFF2-40B4-BE49-F238E27FC236}">
                  <a16:creationId xmlns:a16="http://schemas.microsoft.com/office/drawing/2014/main" id="{86080209-F9ED-4B51-B056-658FF854DCE6}"/>
                </a:ext>
              </a:extLst>
            </p:cNvPr>
            <p:cNvSpPr/>
            <p:nvPr/>
          </p:nvSpPr>
          <p:spPr>
            <a:xfrm>
              <a:off x="4058475" y="5167979"/>
              <a:ext cx="266700" cy="95250"/>
            </a:xfrm>
            <a:custGeom>
              <a:avLst/>
              <a:gdLst>
                <a:gd name="connsiteX0" fmla="*/ 22860 w 266700"/>
                <a:gd name="connsiteY0" fmla="*/ 78391 h 95250"/>
                <a:gd name="connsiteX1" fmla="*/ 246983 w 2667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95250">
                  <a:moveTo>
                    <a:pt x="22860" y="78391"/>
                  </a:moveTo>
                  <a:lnTo>
                    <a:pt x="24698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3" name="Forme libre : forme 4112">
              <a:extLst>
                <a:ext uri="{FF2B5EF4-FFF2-40B4-BE49-F238E27FC236}">
                  <a16:creationId xmlns:a16="http://schemas.microsoft.com/office/drawing/2014/main" id="{9146B13B-7476-4409-A2E7-AFBA1C134608}"/>
                </a:ext>
              </a:extLst>
            </p:cNvPr>
            <p:cNvSpPr/>
            <p:nvPr/>
          </p:nvSpPr>
          <p:spPr>
            <a:xfrm>
              <a:off x="4031710" y="4905946"/>
              <a:ext cx="295275" cy="304800"/>
            </a:xfrm>
            <a:custGeom>
              <a:avLst/>
              <a:gdLst>
                <a:gd name="connsiteX0" fmla="*/ 22860 w 295275"/>
                <a:gd name="connsiteY0" fmla="*/ 22860 h 304800"/>
                <a:gd name="connsiteX1" fmla="*/ 273749 w 295275"/>
                <a:gd name="connsiteY1" fmla="*/ 28489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304800">
                  <a:moveTo>
                    <a:pt x="22860" y="22860"/>
                  </a:moveTo>
                  <a:lnTo>
                    <a:pt x="273749" y="28489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4" name="Forme libre : forme 4113">
              <a:extLst>
                <a:ext uri="{FF2B5EF4-FFF2-40B4-BE49-F238E27FC236}">
                  <a16:creationId xmlns:a16="http://schemas.microsoft.com/office/drawing/2014/main" id="{DCF04657-6D9D-4941-9B10-DE0951D2CB1E}"/>
                </a:ext>
              </a:extLst>
            </p:cNvPr>
            <p:cNvSpPr/>
            <p:nvPr/>
          </p:nvSpPr>
          <p:spPr>
            <a:xfrm>
              <a:off x="4213447" y="5096351"/>
              <a:ext cx="114300" cy="114300"/>
            </a:xfrm>
            <a:custGeom>
              <a:avLst/>
              <a:gdLst>
                <a:gd name="connsiteX0" fmla="*/ 22860 w 114300"/>
                <a:gd name="connsiteY0" fmla="*/ 22860 h 114300"/>
                <a:gd name="connsiteX1" fmla="*/ 92012 w 114300"/>
                <a:gd name="connsiteY1" fmla="*/ 94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22860" y="22860"/>
                  </a:moveTo>
                  <a:lnTo>
                    <a:pt x="92012" y="9448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5" name="Forme libre : forme 4114">
              <a:extLst>
                <a:ext uri="{FF2B5EF4-FFF2-40B4-BE49-F238E27FC236}">
                  <a16:creationId xmlns:a16="http://schemas.microsoft.com/office/drawing/2014/main" id="{A14BBA50-9FC0-4D9C-A00F-CA3763DFB3F2}"/>
                </a:ext>
              </a:extLst>
            </p:cNvPr>
            <p:cNvSpPr/>
            <p:nvPr/>
          </p:nvSpPr>
          <p:spPr>
            <a:xfrm>
              <a:off x="3927126" y="4605051"/>
              <a:ext cx="161925" cy="85725"/>
            </a:xfrm>
            <a:custGeom>
              <a:avLst/>
              <a:gdLst>
                <a:gd name="connsiteX0" fmla="*/ 142113 w 161925"/>
                <a:gd name="connsiteY0" fmla="*/ 66199 h 85725"/>
                <a:gd name="connsiteX1" fmla="*/ 22860 w 1619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85725">
                  <a:moveTo>
                    <a:pt x="142113" y="661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6" name="Forme libre : forme 4115">
              <a:extLst>
                <a:ext uri="{FF2B5EF4-FFF2-40B4-BE49-F238E27FC236}">
                  <a16:creationId xmlns:a16="http://schemas.microsoft.com/office/drawing/2014/main" id="{7B6363AB-76EC-4A8C-BEAC-083F812030F7}"/>
                </a:ext>
              </a:extLst>
            </p:cNvPr>
            <p:cNvSpPr/>
            <p:nvPr/>
          </p:nvSpPr>
          <p:spPr>
            <a:xfrm>
              <a:off x="3927126" y="4605051"/>
              <a:ext cx="400050" cy="600075"/>
            </a:xfrm>
            <a:custGeom>
              <a:avLst/>
              <a:gdLst>
                <a:gd name="connsiteX0" fmla="*/ 22860 w 400050"/>
                <a:gd name="connsiteY0" fmla="*/ 22860 h 600075"/>
                <a:gd name="connsiteX1" fmla="*/ 378333 w 400050"/>
                <a:gd name="connsiteY1" fmla="*/ 585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600075">
                  <a:moveTo>
                    <a:pt x="22860" y="22860"/>
                  </a:moveTo>
                  <a:lnTo>
                    <a:pt x="378333" y="58578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7" name="Forme libre : forme 4116">
              <a:extLst>
                <a:ext uri="{FF2B5EF4-FFF2-40B4-BE49-F238E27FC236}">
                  <a16:creationId xmlns:a16="http://schemas.microsoft.com/office/drawing/2014/main" id="{FA4C8567-93AC-4D4E-98AF-763E47FB273B}"/>
                </a:ext>
              </a:extLst>
            </p:cNvPr>
            <p:cNvSpPr/>
            <p:nvPr/>
          </p:nvSpPr>
          <p:spPr>
            <a:xfrm>
              <a:off x="4258881" y="5133784"/>
              <a:ext cx="66675" cy="76200"/>
            </a:xfrm>
            <a:custGeom>
              <a:avLst/>
              <a:gdLst>
                <a:gd name="connsiteX0" fmla="*/ 22860 w 66675"/>
                <a:gd name="connsiteY0" fmla="*/ 22860 h 76200"/>
                <a:gd name="connsiteX1" fmla="*/ 46577 w 66675"/>
                <a:gd name="connsiteY1" fmla="*/ 5705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76200">
                  <a:moveTo>
                    <a:pt x="22860" y="22860"/>
                  </a:moveTo>
                  <a:lnTo>
                    <a:pt x="46577" y="5705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8" name="Forme libre : forme 4117">
              <a:extLst>
                <a:ext uri="{FF2B5EF4-FFF2-40B4-BE49-F238E27FC236}">
                  <a16:creationId xmlns:a16="http://schemas.microsoft.com/office/drawing/2014/main" id="{BB0DFF8D-7B91-4760-B027-A6158F7505F0}"/>
                </a:ext>
              </a:extLst>
            </p:cNvPr>
            <p:cNvSpPr/>
            <p:nvPr/>
          </p:nvSpPr>
          <p:spPr>
            <a:xfrm>
              <a:off x="4282599" y="4837461"/>
              <a:ext cx="161925" cy="371475"/>
            </a:xfrm>
            <a:custGeom>
              <a:avLst/>
              <a:gdLst>
                <a:gd name="connsiteX0" fmla="*/ 141827 w 161925"/>
                <a:gd name="connsiteY0" fmla="*/ 22860 h 371475"/>
                <a:gd name="connsiteX1" fmla="*/ 22860 w 161925"/>
                <a:gd name="connsiteY1" fmla="*/ 35337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71475">
                  <a:moveTo>
                    <a:pt x="141827" y="22860"/>
                  </a:moveTo>
                  <a:lnTo>
                    <a:pt x="22860" y="35337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19" name="Forme libre : forme 4118">
              <a:extLst>
                <a:ext uri="{FF2B5EF4-FFF2-40B4-BE49-F238E27FC236}">
                  <a16:creationId xmlns:a16="http://schemas.microsoft.com/office/drawing/2014/main" id="{A3ED8810-9A6B-41E7-B698-6F313C5BCD4F}"/>
                </a:ext>
              </a:extLst>
            </p:cNvPr>
            <p:cNvSpPr/>
            <p:nvPr/>
          </p:nvSpPr>
          <p:spPr>
            <a:xfrm>
              <a:off x="4401566" y="4660201"/>
              <a:ext cx="57150" cy="219075"/>
            </a:xfrm>
            <a:custGeom>
              <a:avLst/>
              <a:gdLst>
                <a:gd name="connsiteX0" fmla="*/ 22860 w 57150"/>
                <a:gd name="connsiteY0" fmla="*/ 200120 h 219075"/>
                <a:gd name="connsiteX1" fmla="*/ 37624 w 5715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19075">
                  <a:moveTo>
                    <a:pt x="22860" y="200120"/>
                  </a:moveTo>
                  <a:lnTo>
                    <a:pt x="3762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0" name="Forme libre : forme 4119">
              <a:extLst>
                <a:ext uri="{FF2B5EF4-FFF2-40B4-BE49-F238E27FC236}">
                  <a16:creationId xmlns:a16="http://schemas.microsoft.com/office/drawing/2014/main" id="{A7570BA0-84F1-461E-A750-C659DCF143E5}"/>
                </a:ext>
              </a:extLst>
            </p:cNvPr>
            <p:cNvSpPr/>
            <p:nvPr/>
          </p:nvSpPr>
          <p:spPr>
            <a:xfrm>
              <a:off x="4823428" y="5225986"/>
              <a:ext cx="1019175" cy="85725"/>
            </a:xfrm>
            <a:custGeom>
              <a:avLst/>
              <a:gdLst>
                <a:gd name="connsiteX0" fmla="*/ 22860 w 1019175"/>
                <a:gd name="connsiteY0" fmla="*/ 22860 h 85725"/>
                <a:gd name="connsiteX1" fmla="*/ 996887 w 1019175"/>
                <a:gd name="connsiteY1" fmla="*/ 6572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175" h="85725">
                  <a:moveTo>
                    <a:pt x="22860" y="22860"/>
                  </a:moveTo>
                  <a:lnTo>
                    <a:pt x="996887" y="6572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1" name="Forme libre : forme 4120">
              <a:extLst>
                <a:ext uri="{FF2B5EF4-FFF2-40B4-BE49-F238E27FC236}">
                  <a16:creationId xmlns:a16="http://schemas.microsoft.com/office/drawing/2014/main" id="{5ED15C5C-F8E1-41A2-8419-9BE4F8149ECF}"/>
                </a:ext>
              </a:extLst>
            </p:cNvPr>
            <p:cNvSpPr/>
            <p:nvPr/>
          </p:nvSpPr>
          <p:spPr>
            <a:xfrm>
              <a:off x="5177758" y="5236845"/>
              <a:ext cx="476250" cy="47625"/>
            </a:xfrm>
            <a:custGeom>
              <a:avLst/>
              <a:gdLst>
                <a:gd name="connsiteX0" fmla="*/ 22860 w 476250"/>
                <a:gd name="connsiteY0" fmla="*/ 22860 h 47625"/>
                <a:gd name="connsiteX1" fmla="*/ 457486 w 476250"/>
                <a:gd name="connsiteY1" fmla="*/ 280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47625">
                  <a:moveTo>
                    <a:pt x="22860" y="22860"/>
                  </a:moveTo>
                  <a:lnTo>
                    <a:pt x="457486" y="28003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2" name="Forme libre : forme 4121">
              <a:extLst>
                <a:ext uri="{FF2B5EF4-FFF2-40B4-BE49-F238E27FC236}">
                  <a16:creationId xmlns:a16="http://schemas.microsoft.com/office/drawing/2014/main" id="{705BB847-3E70-4243-9427-BFF18B048A96}"/>
                </a:ext>
              </a:extLst>
            </p:cNvPr>
            <p:cNvSpPr/>
            <p:nvPr/>
          </p:nvSpPr>
          <p:spPr>
            <a:xfrm>
              <a:off x="5177758" y="5187886"/>
              <a:ext cx="571500" cy="85725"/>
            </a:xfrm>
            <a:custGeom>
              <a:avLst/>
              <a:gdLst>
                <a:gd name="connsiteX0" fmla="*/ 22860 w 571500"/>
                <a:gd name="connsiteY0" fmla="*/ 71819 h 85725"/>
                <a:gd name="connsiteX1" fmla="*/ 549211 w 5715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85725">
                  <a:moveTo>
                    <a:pt x="22860" y="71819"/>
                  </a:moveTo>
                  <a:lnTo>
                    <a:pt x="54921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3" name="Forme libre : forme 4122">
              <a:extLst>
                <a:ext uri="{FF2B5EF4-FFF2-40B4-BE49-F238E27FC236}">
                  <a16:creationId xmlns:a16="http://schemas.microsoft.com/office/drawing/2014/main" id="{41ADE675-A125-4797-BD6E-75E5D05FD53F}"/>
                </a:ext>
              </a:extLst>
            </p:cNvPr>
            <p:cNvSpPr/>
            <p:nvPr/>
          </p:nvSpPr>
          <p:spPr>
            <a:xfrm>
              <a:off x="5177758" y="5236845"/>
              <a:ext cx="657225" cy="76200"/>
            </a:xfrm>
            <a:custGeom>
              <a:avLst/>
              <a:gdLst>
                <a:gd name="connsiteX0" fmla="*/ 22860 w 657225"/>
                <a:gd name="connsiteY0" fmla="*/ 22860 h 76200"/>
                <a:gd name="connsiteX1" fmla="*/ 642557 w 657225"/>
                <a:gd name="connsiteY1" fmla="*/ 548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225" h="76200">
                  <a:moveTo>
                    <a:pt x="22860" y="22860"/>
                  </a:moveTo>
                  <a:lnTo>
                    <a:pt x="642557" y="54864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4" name="Forme libre : forme 4123">
              <a:extLst>
                <a:ext uri="{FF2B5EF4-FFF2-40B4-BE49-F238E27FC236}">
                  <a16:creationId xmlns:a16="http://schemas.microsoft.com/office/drawing/2014/main" id="{FC063CA5-7413-4254-8339-029FD6867207}"/>
                </a:ext>
              </a:extLst>
            </p:cNvPr>
            <p:cNvSpPr/>
            <p:nvPr/>
          </p:nvSpPr>
          <p:spPr>
            <a:xfrm>
              <a:off x="5177758" y="5236845"/>
              <a:ext cx="476250" cy="47625"/>
            </a:xfrm>
            <a:custGeom>
              <a:avLst/>
              <a:gdLst>
                <a:gd name="connsiteX0" fmla="*/ 22860 w 476250"/>
                <a:gd name="connsiteY0" fmla="*/ 22860 h 47625"/>
                <a:gd name="connsiteX1" fmla="*/ 457486 w 476250"/>
                <a:gd name="connsiteY1" fmla="*/ 280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47625">
                  <a:moveTo>
                    <a:pt x="22860" y="22860"/>
                  </a:moveTo>
                  <a:lnTo>
                    <a:pt x="457486" y="28003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5" name="Forme libre : forme 4124">
              <a:extLst>
                <a:ext uri="{FF2B5EF4-FFF2-40B4-BE49-F238E27FC236}">
                  <a16:creationId xmlns:a16="http://schemas.microsoft.com/office/drawing/2014/main" id="{AB594FC1-D256-45E4-8F54-C458FADD93EB}"/>
                </a:ext>
              </a:extLst>
            </p:cNvPr>
            <p:cNvSpPr/>
            <p:nvPr/>
          </p:nvSpPr>
          <p:spPr>
            <a:xfrm>
              <a:off x="5177758" y="5236845"/>
              <a:ext cx="657225" cy="76200"/>
            </a:xfrm>
            <a:custGeom>
              <a:avLst/>
              <a:gdLst>
                <a:gd name="connsiteX0" fmla="*/ 22860 w 657225"/>
                <a:gd name="connsiteY0" fmla="*/ 22860 h 76200"/>
                <a:gd name="connsiteX1" fmla="*/ 642557 w 657225"/>
                <a:gd name="connsiteY1" fmla="*/ 548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225" h="76200">
                  <a:moveTo>
                    <a:pt x="22860" y="22860"/>
                  </a:moveTo>
                  <a:lnTo>
                    <a:pt x="642557" y="54864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6" name="Forme libre : forme 4125">
              <a:extLst>
                <a:ext uri="{FF2B5EF4-FFF2-40B4-BE49-F238E27FC236}">
                  <a16:creationId xmlns:a16="http://schemas.microsoft.com/office/drawing/2014/main" id="{9CBF3054-0AEB-41A9-962B-4DF0066040E4}"/>
                </a:ext>
              </a:extLst>
            </p:cNvPr>
            <p:cNvSpPr/>
            <p:nvPr/>
          </p:nvSpPr>
          <p:spPr>
            <a:xfrm>
              <a:off x="4282599" y="5167979"/>
              <a:ext cx="933450" cy="114300"/>
            </a:xfrm>
            <a:custGeom>
              <a:avLst/>
              <a:gdLst>
                <a:gd name="connsiteX0" fmla="*/ 918019 w 933450"/>
                <a:gd name="connsiteY0" fmla="*/ 91726 h 114300"/>
                <a:gd name="connsiteX1" fmla="*/ 22860 w 9334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450" h="114300">
                  <a:moveTo>
                    <a:pt x="918019" y="9172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7" name="Forme libre : forme 4126">
              <a:extLst>
                <a:ext uri="{FF2B5EF4-FFF2-40B4-BE49-F238E27FC236}">
                  <a16:creationId xmlns:a16="http://schemas.microsoft.com/office/drawing/2014/main" id="{ED7F387A-823C-4317-A3BE-3677C3D296A1}"/>
                </a:ext>
              </a:extLst>
            </p:cNvPr>
            <p:cNvSpPr/>
            <p:nvPr/>
          </p:nvSpPr>
          <p:spPr>
            <a:xfrm>
              <a:off x="4052189" y="4984718"/>
              <a:ext cx="266700" cy="228600"/>
            </a:xfrm>
            <a:custGeom>
              <a:avLst/>
              <a:gdLst>
                <a:gd name="connsiteX0" fmla="*/ 22860 w 266700"/>
                <a:gd name="connsiteY0" fmla="*/ 22860 h 228600"/>
                <a:gd name="connsiteX1" fmla="*/ 253270 w 266700"/>
                <a:gd name="connsiteY1" fmla="*/ 206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228600">
                  <a:moveTo>
                    <a:pt x="22860" y="22860"/>
                  </a:moveTo>
                  <a:lnTo>
                    <a:pt x="253270" y="20612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8" name="Forme libre : forme 4127">
              <a:extLst>
                <a:ext uri="{FF2B5EF4-FFF2-40B4-BE49-F238E27FC236}">
                  <a16:creationId xmlns:a16="http://schemas.microsoft.com/office/drawing/2014/main" id="{30657AE1-8EDC-486E-AF3E-F0A3899B4003}"/>
                </a:ext>
              </a:extLst>
            </p:cNvPr>
            <p:cNvSpPr/>
            <p:nvPr/>
          </p:nvSpPr>
          <p:spPr>
            <a:xfrm>
              <a:off x="4282599" y="5160740"/>
              <a:ext cx="228600" cy="47625"/>
            </a:xfrm>
            <a:custGeom>
              <a:avLst/>
              <a:gdLst>
                <a:gd name="connsiteX0" fmla="*/ 208788 w 228600"/>
                <a:gd name="connsiteY0" fmla="*/ 22860 h 47625"/>
                <a:gd name="connsiteX1" fmla="*/ 22860 w 228600"/>
                <a:gd name="connsiteY1" fmla="*/ 30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47625">
                  <a:moveTo>
                    <a:pt x="208788" y="22860"/>
                  </a:moveTo>
                  <a:lnTo>
                    <a:pt x="22860" y="3009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29" name="Forme libre : forme 4128">
              <a:extLst>
                <a:ext uri="{FF2B5EF4-FFF2-40B4-BE49-F238E27FC236}">
                  <a16:creationId xmlns:a16="http://schemas.microsoft.com/office/drawing/2014/main" id="{E1EB749C-8BC4-4A83-A351-57A00FAE0640}"/>
                </a:ext>
              </a:extLst>
            </p:cNvPr>
            <p:cNvSpPr/>
            <p:nvPr/>
          </p:nvSpPr>
          <p:spPr>
            <a:xfrm>
              <a:off x="4196683" y="5167979"/>
              <a:ext cx="123825" cy="133350"/>
            </a:xfrm>
            <a:custGeom>
              <a:avLst/>
              <a:gdLst>
                <a:gd name="connsiteX0" fmla="*/ 22860 w 123825"/>
                <a:gd name="connsiteY0" fmla="*/ 111157 h 133350"/>
                <a:gd name="connsiteX1" fmla="*/ 108776 w 12382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33350">
                  <a:moveTo>
                    <a:pt x="22860" y="111157"/>
                  </a:moveTo>
                  <a:lnTo>
                    <a:pt x="10877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0" name="Forme libre : forme 4129">
              <a:extLst>
                <a:ext uri="{FF2B5EF4-FFF2-40B4-BE49-F238E27FC236}">
                  <a16:creationId xmlns:a16="http://schemas.microsoft.com/office/drawing/2014/main" id="{D0EFF3F7-32EF-446D-BB2D-04F7C3AD3431}"/>
                </a:ext>
              </a:extLst>
            </p:cNvPr>
            <p:cNvSpPr/>
            <p:nvPr/>
          </p:nvSpPr>
          <p:spPr>
            <a:xfrm>
              <a:off x="4282599" y="5137118"/>
              <a:ext cx="190500" cy="76200"/>
            </a:xfrm>
            <a:custGeom>
              <a:avLst/>
              <a:gdLst>
                <a:gd name="connsiteX0" fmla="*/ 173927 w 190500"/>
                <a:gd name="connsiteY0" fmla="*/ 22860 h 76200"/>
                <a:gd name="connsiteX1" fmla="*/ 22860 w 190500"/>
                <a:gd name="connsiteY1" fmla="*/ 537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173927" y="22860"/>
                  </a:moveTo>
                  <a:lnTo>
                    <a:pt x="22860" y="5372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1" name="Forme libre : forme 4130">
              <a:extLst>
                <a:ext uri="{FF2B5EF4-FFF2-40B4-BE49-F238E27FC236}">
                  <a16:creationId xmlns:a16="http://schemas.microsoft.com/office/drawing/2014/main" id="{9F1BD415-86A4-4F73-8650-7DCDA2457F38}"/>
                </a:ext>
              </a:extLst>
            </p:cNvPr>
            <p:cNvSpPr/>
            <p:nvPr/>
          </p:nvSpPr>
          <p:spPr>
            <a:xfrm>
              <a:off x="4401566" y="4660201"/>
              <a:ext cx="57150" cy="219075"/>
            </a:xfrm>
            <a:custGeom>
              <a:avLst/>
              <a:gdLst>
                <a:gd name="connsiteX0" fmla="*/ 37624 w 57150"/>
                <a:gd name="connsiteY0" fmla="*/ 22860 h 219075"/>
                <a:gd name="connsiteX1" fmla="*/ 22860 w 57150"/>
                <a:gd name="connsiteY1" fmla="*/ 20012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19075">
                  <a:moveTo>
                    <a:pt x="37624" y="22860"/>
                  </a:moveTo>
                  <a:lnTo>
                    <a:pt x="22860" y="2001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2" name="Forme libre : forme 4131">
              <a:extLst>
                <a:ext uri="{FF2B5EF4-FFF2-40B4-BE49-F238E27FC236}">
                  <a16:creationId xmlns:a16="http://schemas.microsoft.com/office/drawing/2014/main" id="{2E85B3F5-2B55-463A-B286-B7F7AF3DF8D3}"/>
                </a:ext>
              </a:extLst>
            </p:cNvPr>
            <p:cNvSpPr/>
            <p:nvPr/>
          </p:nvSpPr>
          <p:spPr>
            <a:xfrm>
              <a:off x="4282599" y="5029771"/>
              <a:ext cx="552450" cy="180975"/>
            </a:xfrm>
            <a:custGeom>
              <a:avLst/>
              <a:gdLst>
                <a:gd name="connsiteX0" fmla="*/ 537686 w 552450"/>
                <a:gd name="connsiteY0" fmla="*/ 22860 h 180975"/>
                <a:gd name="connsiteX1" fmla="*/ 22860 w 552450"/>
                <a:gd name="connsiteY1" fmla="*/ 1610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180975">
                  <a:moveTo>
                    <a:pt x="537686" y="22860"/>
                  </a:moveTo>
                  <a:lnTo>
                    <a:pt x="22860" y="1610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3" name="Forme libre : forme 4132">
              <a:extLst>
                <a:ext uri="{FF2B5EF4-FFF2-40B4-BE49-F238E27FC236}">
                  <a16:creationId xmlns:a16="http://schemas.microsoft.com/office/drawing/2014/main" id="{AD7B4FFC-B939-4870-98D7-A0398AE7C019}"/>
                </a:ext>
              </a:extLst>
            </p:cNvPr>
            <p:cNvSpPr/>
            <p:nvPr/>
          </p:nvSpPr>
          <p:spPr>
            <a:xfrm>
              <a:off x="3991896" y="5167979"/>
              <a:ext cx="333375" cy="276225"/>
            </a:xfrm>
            <a:custGeom>
              <a:avLst/>
              <a:gdLst>
                <a:gd name="connsiteX0" fmla="*/ 22860 w 333375"/>
                <a:gd name="connsiteY0" fmla="*/ 261175 h 276225"/>
                <a:gd name="connsiteX1" fmla="*/ 313563 w 33337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276225">
                  <a:moveTo>
                    <a:pt x="22860" y="261175"/>
                  </a:moveTo>
                  <a:lnTo>
                    <a:pt x="31356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4" name="Forme libre : forme 4133">
              <a:extLst>
                <a:ext uri="{FF2B5EF4-FFF2-40B4-BE49-F238E27FC236}">
                  <a16:creationId xmlns:a16="http://schemas.microsoft.com/office/drawing/2014/main" id="{8CC9A836-4A3F-4966-8A54-ADC5F2264737}"/>
                </a:ext>
              </a:extLst>
            </p:cNvPr>
            <p:cNvSpPr/>
            <p:nvPr/>
          </p:nvSpPr>
          <p:spPr>
            <a:xfrm>
              <a:off x="4282599" y="5082254"/>
              <a:ext cx="200025" cy="123825"/>
            </a:xfrm>
            <a:custGeom>
              <a:avLst/>
              <a:gdLst>
                <a:gd name="connsiteX0" fmla="*/ 182023 w 200025"/>
                <a:gd name="connsiteY0" fmla="*/ 22860 h 123825"/>
                <a:gd name="connsiteX1" fmla="*/ 22860 w 200025"/>
                <a:gd name="connsiteY1" fmla="*/ 10858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182023" y="22860"/>
                  </a:moveTo>
                  <a:lnTo>
                    <a:pt x="22860" y="10858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5" name="Forme libre : forme 4134">
              <a:extLst>
                <a:ext uri="{FF2B5EF4-FFF2-40B4-BE49-F238E27FC236}">
                  <a16:creationId xmlns:a16="http://schemas.microsoft.com/office/drawing/2014/main" id="{CE271B68-9915-40F6-BB15-257980E4F852}"/>
                </a:ext>
              </a:extLst>
            </p:cNvPr>
            <p:cNvSpPr/>
            <p:nvPr/>
          </p:nvSpPr>
          <p:spPr>
            <a:xfrm>
              <a:off x="4282599" y="5167979"/>
              <a:ext cx="209550" cy="57150"/>
            </a:xfrm>
            <a:custGeom>
              <a:avLst/>
              <a:gdLst>
                <a:gd name="connsiteX0" fmla="*/ 188309 w 209550"/>
                <a:gd name="connsiteY0" fmla="*/ 42863 h 57150"/>
                <a:gd name="connsiteX1" fmla="*/ 22860 w 2095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57150">
                  <a:moveTo>
                    <a:pt x="188309" y="4286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6" name="Forme libre : forme 4135">
              <a:extLst>
                <a:ext uri="{FF2B5EF4-FFF2-40B4-BE49-F238E27FC236}">
                  <a16:creationId xmlns:a16="http://schemas.microsoft.com/office/drawing/2014/main" id="{3DB73EC6-AD37-4694-84C7-DC0EBBEDC711}"/>
                </a:ext>
              </a:extLst>
            </p:cNvPr>
            <p:cNvSpPr/>
            <p:nvPr/>
          </p:nvSpPr>
          <p:spPr>
            <a:xfrm>
              <a:off x="4109244" y="5114258"/>
              <a:ext cx="219075" cy="95250"/>
            </a:xfrm>
            <a:custGeom>
              <a:avLst/>
              <a:gdLst>
                <a:gd name="connsiteX0" fmla="*/ 22860 w 219075"/>
                <a:gd name="connsiteY0" fmla="*/ 22860 h 95250"/>
                <a:gd name="connsiteX1" fmla="*/ 196215 w 219075"/>
                <a:gd name="connsiteY1" fmla="*/ 7658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2860" y="22860"/>
                  </a:moveTo>
                  <a:lnTo>
                    <a:pt x="196215" y="7658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7" name="Forme libre : forme 4136">
              <a:extLst>
                <a:ext uri="{FF2B5EF4-FFF2-40B4-BE49-F238E27FC236}">
                  <a16:creationId xmlns:a16="http://schemas.microsoft.com/office/drawing/2014/main" id="{8D48B78E-53BA-49C4-B32D-D4B3360852DA}"/>
                </a:ext>
              </a:extLst>
            </p:cNvPr>
            <p:cNvSpPr/>
            <p:nvPr/>
          </p:nvSpPr>
          <p:spPr>
            <a:xfrm>
              <a:off x="4282599" y="5167979"/>
              <a:ext cx="66675" cy="123825"/>
            </a:xfrm>
            <a:custGeom>
              <a:avLst/>
              <a:gdLst>
                <a:gd name="connsiteX0" fmla="*/ 48768 w 66675"/>
                <a:gd name="connsiteY0" fmla="*/ 107442 h 123825"/>
                <a:gd name="connsiteX1" fmla="*/ 22860 w 666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23825">
                  <a:moveTo>
                    <a:pt x="48768" y="1074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8" name="Forme libre : forme 4137">
              <a:extLst>
                <a:ext uri="{FF2B5EF4-FFF2-40B4-BE49-F238E27FC236}">
                  <a16:creationId xmlns:a16="http://schemas.microsoft.com/office/drawing/2014/main" id="{425CF1E5-D6FA-45E3-925C-C328872D25ED}"/>
                </a:ext>
              </a:extLst>
            </p:cNvPr>
            <p:cNvSpPr/>
            <p:nvPr/>
          </p:nvSpPr>
          <p:spPr>
            <a:xfrm>
              <a:off x="4282599" y="5167979"/>
              <a:ext cx="200025" cy="123825"/>
            </a:xfrm>
            <a:custGeom>
              <a:avLst/>
              <a:gdLst>
                <a:gd name="connsiteX0" fmla="*/ 181642 w 200025"/>
                <a:gd name="connsiteY0" fmla="*/ 101917 h 123825"/>
                <a:gd name="connsiteX1" fmla="*/ 22860 w 2000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181642" y="10191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39" name="Forme libre : forme 4138">
              <a:extLst>
                <a:ext uri="{FF2B5EF4-FFF2-40B4-BE49-F238E27FC236}">
                  <a16:creationId xmlns:a16="http://schemas.microsoft.com/office/drawing/2014/main" id="{6C828D9A-5537-4DEF-B5E6-58C651BFC7FB}"/>
                </a:ext>
              </a:extLst>
            </p:cNvPr>
            <p:cNvSpPr/>
            <p:nvPr/>
          </p:nvSpPr>
          <p:spPr>
            <a:xfrm>
              <a:off x="4282599" y="5048345"/>
              <a:ext cx="152400" cy="161925"/>
            </a:xfrm>
            <a:custGeom>
              <a:avLst/>
              <a:gdLst>
                <a:gd name="connsiteX0" fmla="*/ 131921 w 152400"/>
                <a:gd name="connsiteY0" fmla="*/ 22860 h 161925"/>
                <a:gd name="connsiteX1" fmla="*/ 22860 w 152400"/>
                <a:gd name="connsiteY1" fmla="*/ 142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61925">
                  <a:moveTo>
                    <a:pt x="131921" y="22860"/>
                  </a:moveTo>
                  <a:lnTo>
                    <a:pt x="22860" y="14249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0" name="Forme libre : forme 4139">
              <a:extLst>
                <a:ext uri="{FF2B5EF4-FFF2-40B4-BE49-F238E27FC236}">
                  <a16:creationId xmlns:a16="http://schemas.microsoft.com/office/drawing/2014/main" id="{5D81109C-CF4D-4BB6-BEDB-8B478AA6836C}"/>
                </a:ext>
              </a:extLst>
            </p:cNvPr>
            <p:cNvSpPr/>
            <p:nvPr/>
          </p:nvSpPr>
          <p:spPr>
            <a:xfrm>
              <a:off x="5336540" y="5268849"/>
              <a:ext cx="504825" cy="57150"/>
            </a:xfrm>
            <a:custGeom>
              <a:avLst/>
              <a:gdLst>
                <a:gd name="connsiteX0" fmla="*/ 22860 w 504825"/>
                <a:gd name="connsiteY0" fmla="*/ 34480 h 57150"/>
                <a:gd name="connsiteX1" fmla="*/ 483775 w 5048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7150">
                  <a:moveTo>
                    <a:pt x="22860" y="34480"/>
                  </a:moveTo>
                  <a:lnTo>
                    <a:pt x="4837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1" name="Forme libre : forme 4140">
              <a:extLst>
                <a:ext uri="{FF2B5EF4-FFF2-40B4-BE49-F238E27FC236}">
                  <a16:creationId xmlns:a16="http://schemas.microsoft.com/office/drawing/2014/main" id="{872F8685-7FC5-4F8C-866C-03D4A67ED2AB}"/>
                </a:ext>
              </a:extLst>
            </p:cNvPr>
            <p:cNvSpPr/>
            <p:nvPr/>
          </p:nvSpPr>
          <p:spPr>
            <a:xfrm>
              <a:off x="5336540" y="5268849"/>
              <a:ext cx="504825" cy="57150"/>
            </a:xfrm>
            <a:custGeom>
              <a:avLst/>
              <a:gdLst>
                <a:gd name="connsiteX0" fmla="*/ 22860 w 504825"/>
                <a:gd name="connsiteY0" fmla="*/ 34480 h 57150"/>
                <a:gd name="connsiteX1" fmla="*/ 483775 w 5048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7150">
                  <a:moveTo>
                    <a:pt x="22860" y="34480"/>
                  </a:moveTo>
                  <a:lnTo>
                    <a:pt x="4837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2" name="Forme libre : forme 4141">
              <a:extLst>
                <a:ext uri="{FF2B5EF4-FFF2-40B4-BE49-F238E27FC236}">
                  <a16:creationId xmlns:a16="http://schemas.microsoft.com/office/drawing/2014/main" id="{E8539207-7B8C-4EDE-A0E7-E627886AE8B6}"/>
                </a:ext>
              </a:extLst>
            </p:cNvPr>
            <p:cNvSpPr/>
            <p:nvPr/>
          </p:nvSpPr>
          <p:spPr>
            <a:xfrm>
              <a:off x="4282599" y="5043297"/>
              <a:ext cx="76200" cy="161925"/>
            </a:xfrm>
            <a:custGeom>
              <a:avLst/>
              <a:gdLst>
                <a:gd name="connsiteX0" fmla="*/ 54769 w 76200"/>
                <a:gd name="connsiteY0" fmla="*/ 22860 h 161925"/>
                <a:gd name="connsiteX1" fmla="*/ 22860 w 76200"/>
                <a:gd name="connsiteY1" fmla="*/ 1475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61925">
                  <a:moveTo>
                    <a:pt x="54769" y="22860"/>
                  </a:moveTo>
                  <a:lnTo>
                    <a:pt x="22860" y="14754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3" name="Forme libre : forme 4142">
              <a:extLst>
                <a:ext uri="{FF2B5EF4-FFF2-40B4-BE49-F238E27FC236}">
                  <a16:creationId xmlns:a16="http://schemas.microsoft.com/office/drawing/2014/main" id="{93335A1B-1B49-491A-8716-8D1794A423DE}"/>
                </a:ext>
              </a:extLst>
            </p:cNvPr>
            <p:cNvSpPr/>
            <p:nvPr/>
          </p:nvSpPr>
          <p:spPr>
            <a:xfrm>
              <a:off x="4282599" y="4985004"/>
              <a:ext cx="142875" cy="228600"/>
            </a:xfrm>
            <a:custGeom>
              <a:avLst/>
              <a:gdLst>
                <a:gd name="connsiteX0" fmla="*/ 123539 w 142875"/>
                <a:gd name="connsiteY0" fmla="*/ 22860 h 228600"/>
                <a:gd name="connsiteX1" fmla="*/ 22860 w 142875"/>
                <a:gd name="connsiteY1" fmla="*/ 20583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28600">
                  <a:moveTo>
                    <a:pt x="123539" y="22860"/>
                  </a:moveTo>
                  <a:lnTo>
                    <a:pt x="22860" y="20583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4" name="Forme libre : forme 4143">
              <a:extLst>
                <a:ext uri="{FF2B5EF4-FFF2-40B4-BE49-F238E27FC236}">
                  <a16:creationId xmlns:a16="http://schemas.microsoft.com/office/drawing/2014/main" id="{B485CEC0-CE6F-48E6-A09C-A50C796154CF}"/>
                </a:ext>
              </a:extLst>
            </p:cNvPr>
            <p:cNvSpPr/>
            <p:nvPr/>
          </p:nvSpPr>
          <p:spPr>
            <a:xfrm>
              <a:off x="4918297" y="5268849"/>
              <a:ext cx="923925" cy="219075"/>
            </a:xfrm>
            <a:custGeom>
              <a:avLst/>
              <a:gdLst>
                <a:gd name="connsiteX0" fmla="*/ 22860 w 923925"/>
                <a:gd name="connsiteY0" fmla="*/ 204788 h 219075"/>
                <a:gd name="connsiteX1" fmla="*/ 902018 w 92392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925" h="219075">
                  <a:moveTo>
                    <a:pt x="22860" y="204788"/>
                  </a:moveTo>
                  <a:lnTo>
                    <a:pt x="90201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5" name="Forme libre : forme 4144">
              <a:extLst>
                <a:ext uri="{FF2B5EF4-FFF2-40B4-BE49-F238E27FC236}">
                  <a16:creationId xmlns:a16="http://schemas.microsoft.com/office/drawing/2014/main" id="{3FCAE467-ED14-45AF-9108-66D4D57B99FD}"/>
                </a:ext>
              </a:extLst>
            </p:cNvPr>
            <p:cNvSpPr/>
            <p:nvPr/>
          </p:nvSpPr>
          <p:spPr>
            <a:xfrm>
              <a:off x="5267103" y="5207889"/>
              <a:ext cx="571500" cy="104775"/>
            </a:xfrm>
            <a:custGeom>
              <a:avLst/>
              <a:gdLst>
                <a:gd name="connsiteX0" fmla="*/ 22860 w 571500"/>
                <a:gd name="connsiteY0" fmla="*/ 22860 h 104775"/>
                <a:gd name="connsiteX1" fmla="*/ 553212 w 571500"/>
                <a:gd name="connsiteY1" fmla="*/ 8382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104775">
                  <a:moveTo>
                    <a:pt x="22860" y="22860"/>
                  </a:moveTo>
                  <a:lnTo>
                    <a:pt x="553212" y="838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6" name="Forme libre : forme 4145">
              <a:extLst>
                <a:ext uri="{FF2B5EF4-FFF2-40B4-BE49-F238E27FC236}">
                  <a16:creationId xmlns:a16="http://schemas.microsoft.com/office/drawing/2014/main" id="{DFE5F2D3-AFFC-450D-9EF0-385326968EBC}"/>
                </a:ext>
              </a:extLst>
            </p:cNvPr>
            <p:cNvSpPr/>
            <p:nvPr/>
          </p:nvSpPr>
          <p:spPr>
            <a:xfrm>
              <a:off x="4276217" y="5167979"/>
              <a:ext cx="47625" cy="314325"/>
            </a:xfrm>
            <a:custGeom>
              <a:avLst/>
              <a:gdLst>
                <a:gd name="connsiteX0" fmla="*/ 22860 w 47625"/>
                <a:gd name="connsiteY0" fmla="*/ 297466 h 314325"/>
                <a:gd name="connsiteX1" fmla="*/ 29242 w 47625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14325">
                  <a:moveTo>
                    <a:pt x="22860" y="297466"/>
                  </a:moveTo>
                  <a:lnTo>
                    <a:pt x="2924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7" name="Forme libre : forme 4146">
              <a:extLst>
                <a:ext uri="{FF2B5EF4-FFF2-40B4-BE49-F238E27FC236}">
                  <a16:creationId xmlns:a16="http://schemas.microsoft.com/office/drawing/2014/main" id="{E3F1F6CC-8A5C-492A-A3F9-F20A5EF4ED6B}"/>
                </a:ext>
              </a:extLst>
            </p:cNvPr>
            <p:cNvSpPr/>
            <p:nvPr/>
          </p:nvSpPr>
          <p:spPr>
            <a:xfrm>
              <a:off x="3908171" y="4605051"/>
              <a:ext cx="57150" cy="228600"/>
            </a:xfrm>
            <a:custGeom>
              <a:avLst/>
              <a:gdLst>
                <a:gd name="connsiteX0" fmla="*/ 22860 w 57150"/>
                <a:gd name="connsiteY0" fmla="*/ 205835 h 228600"/>
                <a:gd name="connsiteX1" fmla="*/ 41815 w 5715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28600">
                  <a:moveTo>
                    <a:pt x="22860" y="205835"/>
                  </a:moveTo>
                  <a:lnTo>
                    <a:pt x="4181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8" name="Forme libre : forme 4147">
              <a:extLst>
                <a:ext uri="{FF2B5EF4-FFF2-40B4-BE49-F238E27FC236}">
                  <a16:creationId xmlns:a16="http://schemas.microsoft.com/office/drawing/2014/main" id="{B0B270F3-A777-496F-B566-E553B113E18F}"/>
                </a:ext>
              </a:extLst>
            </p:cNvPr>
            <p:cNvSpPr/>
            <p:nvPr/>
          </p:nvSpPr>
          <p:spPr>
            <a:xfrm>
              <a:off x="3792061" y="4975860"/>
              <a:ext cx="533400" cy="228600"/>
            </a:xfrm>
            <a:custGeom>
              <a:avLst/>
              <a:gdLst>
                <a:gd name="connsiteX0" fmla="*/ 22860 w 533400"/>
                <a:gd name="connsiteY0" fmla="*/ 22860 h 228600"/>
                <a:gd name="connsiteX1" fmla="*/ 513398 w 533400"/>
                <a:gd name="connsiteY1" fmla="*/ 21497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228600">
                  <a:moveTo>
                    <a:pt x="22860" y="22860"/>
                  </a:moveTo>
                  <a:lnTo>
                    <a:pt x="513398" y="21497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49" name="Forme libre : forme 4148">
              <a:extLst>
                <a:ext uri="{FF2B5EF4-FFF2-40B4-BE49-F238E27FC236}">
                  <a16:creationId xmlns:a16="http://schemas.microsoft.com/office/drawing/2014/main" id="{B043ADBD-F8B0-4136-82FB-90E67757C5F1}"/>
                </a:ext>
              </a:extLst>
            </p:cNvPr>
            <p:cNvSpPr/>
            <p:nvPr/>
          </p:nvSpPr>
          <p:spPr>
            <a:xfrm>
              <a:off x="8979567" y="5514498"/>
              <a:ext cx="161925" cy="238125"/>
            </a:xfrm>
            <a:custGeom>
              <a:avLst/>
              <a:gdLst>
                <a:gd name="connsiteX0" fmla="*/ 143923 w 161925"/>
                <a:gd name="connsiteY0" fmla="*/ 22860 h 238125"/>
                <a:gd name="connsiteX1" fmla="*/ 22860 w 161925"/>
                <a:gd name="connsiteY1" fmla="*/ 21726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238125">
                  <a:moveTo>
                    <a:pt x="143923" y="22860"/>
                  </a:moveTo>
                  <a:lnTo>
                    <a:pt x="22860" y="21726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0" name="Forme libre : forme 4149">
              <a:extLst>
                <a:ext uri="{FF2B5EF4-FFF2-40B4-BE49-F238E27FC236}">
                  <a16:creationId xmlns:a16="http://schemas.microsoft.com/office/drawing/2014/main" id="{6476F083-9993-465B-8619-4FC1FF442B73}"/>
                </a:ext>
              </a:extLst>
            </p:cNvPr>
            <p:cNvSpPr/>
            <p:nvPr/>
          </p:nvSpPr>
          <p:spPr>
            <a:xfrm>
              <a:off x="9428289" y="5685948"/>
              <a:ext cx="152400" cy="133350"/>
            </a:xfrm>
            <a:custGeom>
              <a:avLst/>
              <a:gdLst>
                <a:gd name="connsiteX0" fmla="*/ 22860 w 152400"/>
                <a:gd name="connsiteY0" fmla="*/ 113824 h 133350"/>
                <a:gd name="connsiteX1" fmla="*/ 133731 w 1524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33350">
                  <a:moveTo>
                    <a:pt x="22860" y="113824"/>
                  </a:moveTo>
                  <a:lnTo>
                    <a:pt x="13373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1" name="Forme libre : forme 4150">
              <a:extLst>
                <a:ext uri="{FF2B5EF4-FFF2-40B4-BE49-F238E27FC236}">
                  <a16:creationId xmlns:a16="http://schemas.microsoft.com/office/drawing/2014/main" id="{CC27FBC7-AA97-4D22-B8CF-41BDAF1F8561}"/>
                </a:ext>
              </a:extLst>
            </p:cNvPr>
            <p:cNvSpPr/>
            <p:nvPr/>
          </p:nvSpPr>
          <p:spPr>
            <a:xfrm>
              <a:off x="9428289" y="5630799"/>
              <a:ext cx="323850" cy="190500"/>
            </a:xfrm>
            <a:custGeom>
              <a:avLst/>
              <a:gdLst>
                <a:gd name="connsiteX0" fmla="*/ 22860 w 323850"/>
                <a:gd name="connsiteY0" fmla="*/ 168973 h 190500"/>
                <a:gd name="connsiteX1" fmla="*/ 310420 w 32385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90500">
                  <a:moveTo>
                    <a:pt x="22860" y="168973"/>
                  </a:moveTo>
                  <a:lnTo>
                    <a:pt x="31042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2" name="Forme libre : forme 4151">
              <a:extLst>
                <a:ext uri="{FF2B5EF4-FFF2-40B4-BE49-F238E27FC236}">
                  <a16:creationId xmlns:a16="http://schemas.microsoft.com/office/drawing/2014/main" id="{769FB9BE-9B3C-4F20-A9A9-96248B6B8E16}"/>
                </a:ext>
              </a:extLst>
            </p:cNvPr>
            <p:cNvSpPr/>
            <p:nvPr/>
          </p:nvSpPr>
          <p:spPr>
            <a:xfrm>
              <a:off x="9428289" y="5238654"/>
              <a:ext cx="723900" cy="581025"/>
            </a:xfrm>
            <a:custGeom>
              <a:avLst/>
              <a:gdLst>
                <a:gd name="connsiteX0" fmla="*/ 22860 w 723900"/>
                <a:gd name="connsiteY0" fmla="*/ 561118 h 581025"/>
                <a:gd name="connsiteX1" fmla="*/ 702088 w 723900"/>
                <a:gd name="connsiteY1" fmla="*/ 2286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900" h="581025">
                  <a:moveTo>
                    <a:pt x="22860" y="561118"/>
                  </a:moveTo>
                  <a:lnTo>
                    <a:pt x="70208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3" name="Forme libre : forme 4152">
              <a:extLst>
                <a:ext uri="{FF2B5EF4-FFF2-40B4-BE49-F238E27FC236}">
                  <a16:creationId xmlns:a16="http://schemas.microsoft.com/office/drawing/2014/main" id="{E2C95C9E-AF49-4C18-9A2E-21268D4D5601}"/>
                </a:ext>
              </a:extLst>
            </p:cNvPr>
            <p:cNvSpPr/>
            <p:nvPr/>
          </p:nvSpPr>
          <p:spPr>
            <a:xfrm>
              <a:off x="9308084" y="5504783"/>
              <a:ext cx="161925" cy="314325"/>
            </a:xfrm>
            <a:custGeom>
              <a:avLst/>
              <a:gdLst>
                <a:gd name="connsiteX0" fmla="*/ 143066 w 161925"/>
                <a:gd name="connsiteY0" fmla="*/ 294989 h 314325"/>
                <a:gd name="connsiteX1" fmla="*/ 22860 w 161925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14325">
                  <a:moveTo>
                    <a:pt x="143066" y="29498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4" name="Forme libre : forme 4153">
              <a:extLst>
                <a:ext uri="{FF2B5EF4-FFF2-40B4-BE49-F238E27FC236}">
                  <a16:creationId xmlns:a16="http://schemas.microsoft.com/office/drawing/2014/main" id="{67832E55-DCC9-45A3-9C23-0D53320149E9}"/>
                </a:ext>
              </a:extLst>
            </p:cNvPr>
            <p:cNvSpPr/>
            <p:nvPr/>
          </p:nvSpPr>
          <p:spPr>
            <a:xfrm>
              <a:off x="8979567" y="5708904"/>
              <a:ext cx="485775" cy="104775"/>
            </a:xfrm>
            <a:custGeom>
              <a:avLst/>
              <a:gdLst>
                <a:gd name="connsiteX0" fmla="*/ 471583 w 485775"/>
                <a:gd name="connsiteY0" fmla="*/ 90868 h 104775"/>
                <a:gd name="connsiteX1" fmla="*/ 22860 w 48577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104775">
                  <a:moveTo>
                    <a:pt x="471583" y="9086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5" name="Forme libre : forme 4154">
              <a:extLst>
                <a:ext uri="{FF2B5EF4-FFF2-40B4-BE49-F238E27FC236}">
                  <a16:creationId xmlns:a16="http://schemas.microsoft.com/office/drawing/2014/main" id="{20F693B6-60C1-4702-A184-3FD2E33FB45C}"/>
                </a:ext>
              </a:extLst>
            </p:cNvPr>
            <p:cNvSpPr/>
            <p:nvPr/>
          </p:nvSpPr>
          <p:spPr>
            <a:xfrm>
              <a:off x="9619456" y="5114734"/>
              <a:ext cx="533400" cy="161925"/>
            </a:xfrm>
            <a:custGeom>
              <a:avLst/>
              <a:gdLst>
                <a:gd name="connsiteX0" fmla="*/ 22860 w 533400"/>
                <a:gd name="connsiteY0" fmla="*/ 22860 h 161925"/>
                <a:gd name="connsiteX1" fmla="*/ 510921 w 533400"/>
                <a:gd name="connsiteY1" fmla="*/ 14678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161925">
                  <a:moveTo>
                    <a:pt x="22860" y="22860"/>
                  </a:moveTo>
                  <a:lnTo>
                    <a:pt x="510921" y="14678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6" name="Forme libre : forme 4155">
              <a:extLst>
                <a:ext uri="{FF2B5EF4-FFF2-40B4-BE49-F238E27FC236}">
                  <a16:creationId xmlns:a16="http://schemas.microsoft.com/office/drawing/2014/main" id="{8EC67A27-9ED0-401D-85AD-7CD36E205ACB}"/>
                </a:ext>
              </a:extLst>
            </p:cNvPr>
            <p:cNvSpPr/>
            <p:nvPr/>
          </p:nvSpPr>
          <p:spPr>
            <a:xfrm>
              <a:off x="9619456" y="5114734"/>
              <a:ext cx="533400" cy="161925"/>
            </a:xfrm>
            <a:custGeom>
              <a:avLst/>
              <a:gdLst>
                <a:gd name="connsiteX0" fmla="*/ 22860 w 533400"/>
                <a:gd name="connsiteY0" fmla="*/ 22860 h 161925"/>
                <a:gd name="connsiteX1" fmla="*/ 510921 w 533400"/>
                <a:gd name="connsiteY1" fmla="*/ 14678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161925">
                  <a:moveTo>
                    <a:pt x="22860" y="22860"/>
                  </a:moveTo>
                  <a:lnTo>
                    <a:pt x="510921" y="14678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7" name="Forme libre : forme 4156">
              <a:extLst>
                <a:ext uri="{FF2B5EF4-FFF2-40B4-BE49-F238E27FC236}">
                  <a16:creationId xmlns:a16="http://schemas.microsoft.com/office/drawing/2014/main" id="{67F95E02-B509-479F-9E58-0238DEB76F51}"/>
                </a:ext>
              </a:extLst>
            </p:cNvPr>
            <p:cNvSpPr/>
            <p:nvPr/>
          </p:nvSpPr>
          <p:spPr>
            <a:xfrm>
              <a:off x="9763855" y="5041487"/>
              <a:ext cx="381000" cy="238125"/>
            </a:xfrm>
            <a:custGeom>
              <a:avLst/>
              <a:gdLst>
                <a:gd name="connsiteX0" fmla="*/ 22860 w 381000"/>
                <a:gd name="connsiteY0" fmla="*/ 22860 h 238125"/>
                <a:gd name="connsiteX1" fmla="*/ 366522 w 381000"/>
                <a:gd name="connsiteY1" fmla="*/ 2200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238125">
                  <a:moveTo>
                    <a:pt x="22860" y="22860"/>
                  </a:moveTo>
                  <a:lnTo>
                    <a:pt x="366522" y="22002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8" name="Forme libre : forme 4157">
              <a:extLst>
                <a:ext uri="{FF2B5EF4-FFF2-40B4-BE49-F238E27FC236}">
                  <a16:creationId xmlns:a16="http://schemas.microsoft.com/office/drawing/2014/main" id="{2D0A3156-84B2-43EC-963E-FAA886D1C249}"/>
                </a:ext>
              </a:extLst>
            </p:cNvPr>
            <p:cNvSpPr/>
            <p:nvPr/>
          </p:nvSpPr>
          <p:spPr>
            <a:xfrm>
              <a:off x="10107517" y="5067204"/>
              <a:ext cx="95250" cy="209550"/>
            </a:xfrm>
            <a:custGeom>
              <a:avLst/>
              <a:gdLst>
                <a:gd name="connsiteX0" fmla="*/ 74866 w 95250"/>
                <a:gd name="connsiteY0" fmla="*/ 22860 h 209550"/>
                <a:gd name="connsiteX1" fmla="*/ 22860 w 95250"/>
                <a:gd name="connsiteY1" fmla="*/ 19431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09550">
                  <a:moveTo>
                    <a:pt x="74866" y="22860"/>
                  </a:moveTo>
                  <a:lnTo>
                    <a:pt x="22860" y="19431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59" name="Forme libre : forme 4158">
              <a:extLst>
                <a:ext uri="{FF2B5EF4-FFF2-40B4-BE49-F238E27FC236}">
                  <a16:creationId xmlns:a16="http://schemas.microsoft.com/office/drawing/2014/main" id="{EE1F95FA-491D-46C9-A432-44B9D2B55026}"/>
                </a:ext>
              </a:extLst>
            </p:cNvPr>
            <p:cNvSpPr/>
            <p:nvPr/>
          </p:nvSpPr>
          <p:spPr>
            <a:xfrm>
              <a:off x="10185622" y="5159692"/>
              <a:ext cx="209550" cy="76200"/>
            </a:xfrm>
            <a:custGeom>
              <a:avLst/>
              <a:gdLst>
                <a:gd name="connsiteX0" fmla="*/ 195548 w 209550"/>
                <a:gd name="connsiteY0" fmla="*/ 22860 h 76200"/>
                <a:gd name="connsiteX1" fmla="*/ 22860 w 209550"/>
                <a:gd name="connsiteY1" fmla="*/ 583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195548" y="22860"/>
                  </a:moveTo>
                  <a:lnTo>
                    <a:pt x="22860" y="5838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0" name="Forme libre : forme 4159">
              <a:extLst>
                <a:ext uri="{FF2B5EF4-FFF2-40B4-BE49-F238E27FC236}">
                  <a16:creationId xmlns:a16="http://schemas.microsoft.com/office/drawing/2014/main" id="{5E88B35D-3557-4726-84E3-8B4D48E6F77F}"/>
                </a:ext>
              </a:extLst>
            </p:cNvPr>
            <p:cNvSpPr/>
            <p:nvPr/>
          </p:nvSpPr>
          <p:spPr>
            <a:xfrm>
              <a:off x="10107517" y="5159692"/>
              <a:ext cx="295275" cy="123825"/>
            </a:xfrm>
            <a:custGeom>
              <a:avLst/>
              <a:gdLst>
                <a:gd name="connsiteX0" fmla="*/ 273653 w 295275"/>
                <a:gd name="connsiteY0" fmla="*/ 22860 h 123825"/>
                <a:gd name="connsiteX1" fmla="*/ 22860 w 295275"/>
                <a:gd name="connsiteY1" fmla="*/ 10182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23825">
                  <a:moveTo>
                    <a:pt x="273653" y="22860"/>
                  </a:moveTo>
                  <a:lnTo>
                    <a:pt x="22860" y="101822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1" name="Forme libre : forme 4160">
              <a:extLst>
                <a:ext uri="{FF2B5EF4-FFF2-40B4-BE49-F238E27FC236}">
                  <a16:creationId xmlns:a16="http://schemas.microsoft.com/office/drawing/2014/main" id="{7355EE6A-4D86-40FC-B41D-A8CA76567C10}"/>
                </a:ext>
              </a:extLst>
            </p:cNvPr>
            <p:cNvSpPr/>
            <p:nvPr/>
          </p:nvSpPr>
          <p:spPr>
            <a:xfrm>
              <a:off x="10347642" y="5159692"/>
              <a:ext cx="47625" cy="152400"/>
            </a:xfrm>
            <a:custGeom>
              <a:avLst/>
              <a:gdLst>
                <a:gd name="connsiteX0" fmla="*/ 33528 w 47625"/>
                <a:gd name="connsiteY0" fmla="*/ 22860 h 152400"/>
                <a:gd name="connsiteX1" fmla="*/ 22860 w 47625"/>
                <a:gd name="connsiteY1" fmla="*/ 13830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52400">
                  <a:moveTo>
                    <a:pt x="33528" y="22860"/>
                  </a:moveTo>
                  <a:lnTo>
                    <a:pt x="22860" y="13830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2" name="Forme libre : forme 4161">
              <a:extLst>
                <a:ext uri="{FF2B5EF4-FFF2-40B4-BE49-F238E27FC236}">
                  <a16:creationId xmlns:a16="http://schemas.microsoft.com/office/drawing/2014/main" id="{2F348F0E-8488-49E1-99EC-2A0C5F078006}"/>
                </a:ext>
              </a:extLst>
            </p:cNvPr>
            <p:cNvSpPr/>
            <p:nvPr/>
          </p:nvSpPr>
          <p:spPr>
            <a:xfrm>
              <a:off x="10274300" y="5154453"/>
              <a:ext cx="123825" cy="47625"/>
            </a:xfrm>
            <a:custGeom>
              <a:avLst/>
              <a:gdLst>
                <a:gd name="connsiteX0" fmla="*/ 106870 w 123825"/>
                <a:gd name="connsiteY0" fmla="*/ 28099 h 47625"/>
                <a:gd name="connsiteX1" fmla="*/ 22860 w 1238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7625">
                  <a:moveTo>
                    <a:pt x="106870" y="280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3" name="Forme libre : forme 4162">
              <a:extLst>
                <a:ext uri="{FF2B5EF4-FFF2-40B4-BE49-F238E27FC236}">
                  <a16:creationId xmlns:a16="http://schemas.microsoft.com/office/drawing/2014/main" id="{4DD92C78-9822-45A7-BB5F-DD917555CE9A}"/>
                </a:ext>
              </a:extLst>
            </p:cNvPr>
            <p:cNvSpPr/>
            <p:nvPr/>
          </p:nvSpPr>
          <p:spPr>
            <a:xfrm>
              <a:off x="9793097" y="5530881"/>
              <a:ext cx="142875" cy="47625"/>
            </a:xfrm>
            <a:custGeom>
              <a:avLst/>
              <a:gdLst>
                <a:gd name="connsiteX0" fmla="*/ 22860 w 142875"/>
                <a:gd name="connsiteY0" fmla="*/ 25241 h 47625"/>
                <a:gd name="connsiteX1" fmla="*/ 126301 w 14287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22860" y="25241"/>
                  </a:moveTo>
                  <a:lnTo>
                    <a:pt x="12630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4" name="Forme libre : forme 4163">
              <a:extLst>
                <a:ext uri="{FF2B5EF4-FFF2-40B4-BE49-F238E27FC236}">
                  <a16:creationId xmlns:a16="http://schemas.microsoft.com/office/drawing/2014/main" id="{DC1FA1CC-2CD8-4AE7-8188-0BA1E3B8BAA3}"/>
                </a:ext>
              </a:extLst>
            </p:cNvPr>
            <p:cNvSpPr/>
            <p:nvPr/>
          </p:nvSpPr>
          <p:spPr>
            <a:xfrm>
              <a:off x="9715849" y="5533263"/>
              <a:ext cx="114300" cy="142875"/>
            </a:xfrm>
            <a:custGeom>
              <a:avLst/>
              <a:gdLst>
                <a:gd name="connsiteX0" fmla="*/ 100108 w 114300"/>
                <a:gd name="connsiteY0" fmla="*/ 22860 h 142875"/>
                <a:gd name="connsiteX1" fmla="*/ 22860 w 114300"/>
                <a:gd name="connsiteY1" fmla="*/ 12039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100108" y="22860"/>
                  </a:moveTo>
                  <a:lnTo>
                    <a:pt x="22860" y="120396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5" name="Forme libre : forme 4164">
              <a:extLst>
                <a:ext uri="{FF2B5EF4-FFF2-40B4-BE49-F238E27FC236}">
                  <a16:creationId xmlns:a16="http://schemas.microsoft.com/office/drawing/2014/main" id="{ABFB8751-1559-4F09-9F8A-DD417294B477}"/>
                </a:ext>
              </a:extLst>
            </p:cNvPr>
            <p:cNvSpPr/>
            <p:nvPr/>
          </p:nvSpPr>
          <p:spPr>
            <a:xfrm>
              <a:off x="9793097" y="5238654"/>
              <a:ext cx="352425" cy="333375"/>
            </a:xfrm>
            <a:custGeom>
              <a:avLst/>
              <a:gdLst>
                <a:gd name="connsiteX0" fmla="*/ 22860 w 352425"/>
                <a:gd name="connsiteY0" fmla="*/ 317468 h 333375"/>
                <a:gd name="connsiteX1" fmla="*/ 337280 w 35242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333375">
                  <a:moveTo>
                    <a:pt x="22860" y="317468"/>
                  </a:moveTo>
                  <a:lnTo>
                    <a:pt x="33728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6" name="Forme libre : forme 4165">
              <a:extLst>
                <a:ext uri="{FF2B5EF4-FFF2-40B4-BE49-F238E27FC236}">
                  <a16:creationId xmlns:a16="http://schemas.microsoft.com/office/drawing/2014/main" id="{7D35A351-8222-43E5-8F35-7A11942E070B}"/>
                </a:ext>
              </a:extLst>
            </p:cNvPr>
            <p:cNvSpPr/>
            <p:nvPr/>
          </p:nvSpPr>
          <p:spPr>
            <a:xfrm>
              <a:off x="9793097" y="5499544"/>
              <a:ext cx="47625" cy="76200"/>
            </a:xfrm>
            <a:custGeom>
              <a:avLst/>
              <a:gdLst>
                <a:gd name="connsiteX0" fmla="*/ 34195 w 47625"/>
                <a:gd name="connsiteY0" fmla="*/ 22860 h 76200"/>
                <a:gd name="connsiteX1" fmla="*/ 22860 w 47625"/>
                <a:gd name="connsiteY1" fmla="*/ 5657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76200">
                  <a:moveTo>
                    <a:pt x="34195" y="22860"/>
                  </a:moveTo>
                  <a:lnTo>
                    <a:pt x="22860" y="5657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7" name="Forme libre : forme 4166">
              <a:extLst>
                <a:ext uri="{FF2B5EF4-FFF2-40B4-BE49-F238E27FC236}">
                  <a16:creationId xmlns:a16="http://schemas.microsoft.com/office/drawing/2014/main" id="{254797D2-5772-4B7B-8D20-555A4C185653}"/>
                </a:ext>
              </a:extLst>
            </p:cNvPr>
            <p:cNvSpPr/>
            <p:nvPr/>
          </p:nvSpPr>
          <p:spPr>
            <a:xfrm>
              <a:off x="9804432" y="5238654"/>
              <a:ext cx="342900" cy="304800"/>
            </a:xfrm>
            <a:custGeom>
              <a:avLst/>
              <a:gdLst>
                <a:gd name="connsiteX0" fmla="*/ 22860 w 342900"/>
                <a:gd name="connsiteY0" fmla="*/ 283750 h 304800"/>
                <a:gd name="connsiteX1" fmla="*/ 325946 w 342900"/>
                <a:gd name="connsiteY1" fmla="*/ 228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304800">
                  <a:moveTo>
                    <a:pt x="22860" y="283750"/>
                  </a:moveTo>
                  <a:lnTo>
                    <a:pt x="32594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8" name="Forme libre : forme 4167">
              <a:extLst>
                <a:ext uri="{FF2B5EF4-FFF2-40B4-BE49-F238E27FC236}">
                  <a16:creationId xmlns:a16="http://schemas.microsoft.com/office/drawing/2014/main" id="{293F006B-F9F0-4FB0-9D80-5C3F1D9F9A6F}"/>
                </a:ext>
              </a:extLst>
            </p:cNvPr>
            <p:cNvSpPr/>
            <p:nvPr/>
          </p:nvSpPr>
          <p:spPr>
            <a:xfrm>
              <a:off x="9715849" y="5499544"/>
              <a:ext cx="133350" cy="171450"/>
            </a:xfrm>
            <a:custGeom>
              <a:avLst/>
              <a:gdLst>
                <a:gd name="connsiteX0" fmla="*/ 111443 w 133350"/>
                <a:gd name="connsiteY0" fmla="*/ 22860 h 171450"/>
                <a:gd name="connsiteX1" fmla="*/ 22860 w 133350"/>
                <a:gd name="connsiteY1" fmla="*/ 1541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71450">
                  <a:moveTo>
                    <a:pt x="111443" y="22860"/>
                  </a:moveTo>
                  <a:lnTo>
                    <a:pt x="22860" y="15411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69" name="Forme libre : forme 4168">
              <a:extLst>
                <a:ext uri="{FF2B5EF4-FFF2-40B4-BE49-F238E27FC236}">
                  <a16:creationId xmlns:a16="http://schemas.microsoft.com/office/drawing/2014/main" id="{80D6BF2B-A105-4BF3-9F57-29C513D77172}"/>
                </a:ext>
              </a:extLst>
            </p:cNvPr>
            <p:cNvSpPr/>
            <p:nvPr/>
          </p:nvSpPr>
          <p:spPr>
            <a:xfrm>
              <a:off x="8979567" y="5601366"/>
              <a:ext cx="85725" cy="152400"/>
            </a:xfrm>
            <a:custGeom>
              <a:avLst/>
              <a:gdLst>
                <a:gd name="connsiteX0" fmla="*/ 64865 w 85725"/>
                <a:gd name="connsiteY0" fmla="*/ 22860 h 152400"/>
                <a:gd name="connsiteX1" fmla="*/ 22860 w 85725"/>
                <a:gd name="connsiteY1" fmla="*/ 13039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52400">
                  <a:moveTo>
                    <a:pt x="64865" y="22860"/>
                  </a:moveTo>
                  <a:lnTo>
                    <a:pt x="22860" y="13039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0" name="Forme libre : forme 4169">
              <a:extLst>
                <a:ext uri="{FF2B5EF4-FFF2-40B4-BE49-F238E27FC236}">
                  <a16:creationId xmlns:a16="http://schemas.microsoft.com/office/drawing/2014/main" id="{BCE49D17-875A-4615-B652-0E0269C5024C}"/>
                </a:ext>
              </a:extLst>
            </p:cNvPr>
            <p:cNvSpPr/>
            <p:nvPr/>
          </p:nvSpPr>
          <p:spPr>
            <a:xfrm>
              <a:off x="10107517" y="5032724"/>
              <a:ext cx="314325" cy="247650"/>
            </a:xfrm>
            <a:custGeom>
              <a:avLst/>
              <a:gdLst>
                <a:gd name="connsiteX0" fmla="*/ 292894 w 314325"/>
                <a:gd name="connsiteY0" fmla="*/ 22860 h 247650"/>
                <a:gd name="connsiteX1" fmla="*/ 22860 w 314325"/>
                <a:gd name="connsiteY1" fmla="*/ 22879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47650">
                  <a:moveTo>
                    <a:pt x="292894" y="22860"/>
                  </a:moveTo>
                  <a:lnTo>
                    <a:pt x="22860" y="22879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1" name="Forme libre : forme 4170">
              <a:extLst>
                <a:ext uri="{FF2B5EF4-FFF2-40B4-BE49-F238E27FC236}">
                  <a16:creationId xmlns:a16="http://schemas.microsoft.com/office/drawing/2014/main" id="{992337AE-F2F9-4BFA-A7EE-E7973F8078D3}"/>
                </a:ext>
              </a:extLst>
            </p:cNvPr>
            <p:cNvSpPr/>
            <p:nvPr/>
          </p:nvSpPr>
          <p:spPr>
            <a:xfrm>
              <a:off x="8720772" y="5240274"/>
              <a:ext cx="190500" cy="66675"/>
            </a:xfrm>
            <a:custGeom>
              <a:avLst/>
              <a:gdLst>
                <a:gd name="connsiteX0" fmla="*/ 168498 w 190500"/>
                <a:gd name="connsiteY0" fmla="*/ 22860 h 66675"/>
                <a:gd name="connsiteX1" fmla="*/ 22860 w 190500"/>
                <a:gd name="connsiteY1" fmla="*/ 513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6675">
                  <a:moveTo>
                    <a:pt x="168498" y="22860"/>
                  </a:moveTo>
                  <a:lnTo>
                    <a:pt x="22860" y="5134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2" name="Forme libre : forme 4171">
              <a:extLst>
                <a:ext uri="{FF2B5EF4-FFF2-40B4-BE49-F238E27FC236}">
                  <a16:creationId xmlns:a16="http://schemas.microsoft.com/office/drawing/2014/main" id="{DFD3FE47-4DC5-4448-9816-3B4DDA0E25FF}"/>
                </a:ext>
              </a:extLst>
            </p:cNvPr>
            <p:cNvSpPr/>
            <p:nvPr/>
          </p:nvSpPr>
          <p:spPr>
            <a:xfrm>
              <a:off x="9308274" y="5692235"/>
              <a:ext cx="161925" cy="123825"/>
            </a:xfrm>
            <a:custGeom>
              <a:avLst/>
              <a:gdLst>
                <a:gd name="connsiteX0" fmla="*/ 22860 w 161925"/>
                <a:gd name="connsiteY0" fmla="*/ 22860 h 123825"/>
                <a:gd name="connsiteX1" fmla="*/ 142875 w 161925"/>
                <a:gd name="connsiteY1" fmla="*/ 1075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23825">
                  <a:moveTo>
                    <a:pt x="22860" y="22860"/>
                  </a:moveTo>
                  <a:lnTo>
                    <a:pt x="142875" y="10753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3" name="Forme libre : forme 4172">
              <a:extLst>
                <a:ext uri="{FF2B5EF4-FFF2-40B4-BE49-F238E27FC236}">
                  <a16:creationId xmlns:a16="http://schemas.microsoft.com/office/drawing/2014/main" id="{A6B21382-39A6-43C8-AC83-85DD905566D6}"/>
                </a:ext>
              </a:extLst>
            </p:cNvPr>
            <p:cNvSpPr/>
            <p:nvPr/>
          </p:nvSpPr>
          <p:spPr>
            <a:xfrm>
              <a:off x="8979567" y="5692235"/>
              <a:ext cx="371475" cy="57150"/>
            </a:xfrm>
            <a:custGeom>
              <a:avLst/>
              <a:gdLst>
                <a:gd name="connsiteX0" fmla="*/ 351568 w 371475"/>
                <a:gd name="connsiteY0" fmla="*/ 22860 h 57150"/>
                <a:gd name="connsiteX1" fmla="*/ 22860 w 371475"/>
                <a:gd name="connsiteY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">
                  <a:moveTo>
                    <a:pt x="351568" y="22860"/>
                  </a:moveTo>
                  <a:lnTo>
                    <a:pt x="22860" y="3952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4" name="Forme libre : forme 4173">
              <a:extLst>
                <a:ext uri="{FF2B5EF4-FFF2-40B4-BE49-F238E27FC236}">
                  <a16:creationId xmlns:a16="http://schemas.microsoft.com/office/drawing/2014/main" id="{762BD575-8F56-46FD-A3CB-5A6358FA1386}"/>
                </a:ext>
              </a:extLst>
            </p:cNvPr>
            <p:cNvSpPr/>
            <p:nvPr/>
          </p:nvSpPr>
          <p:spPr>
            <a:xfrm>
              <a:off x="8973280" y="5708904"/>
              <a:ext cx="47625" cy="200025"/>
            </a:xfrm>
            <a:custGeom>
              <a:avLst/>
              <a:gdLst>
                <a:gd name="connsiteX0" fmla="*/ 29146 w 47625"/>
                <a:gd name="connsiteY0" fmla="*/ 22860 h 200025"/>
                <a:gd name="connsiteX1" fmla="*/ 22860 w 47625"/>
                <a:gd name="connsiteY1" fmla="*/ 18107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00025">
                  <a:moveTo>
                    <a:pt x="29146" y="22860"/>
                  </a:moveTo>
                  <a:lnTo>
                    <a:pt x="22860" y="18107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5" name="Forme libre : forme 4174">
              <a:extLst>
                <a:ext uri="{FF2B5EF4-FFF2-40B4-BE49-F238E27FC236}">
                  <a16:creationId xmlns:a16="http://schemas.microsoft.com/office/drawing/2014/main" id="{2E4CF4A5-47FF-4BA8-B044-15DF99A698E2}"/>
                </a:ext>
              </a:extLst>
            </p:cNvPr>
            <p:cNvSpPr/>
            <p:nvPr/>
          </p:nvSpPr>
          <p:spPr>
            <a:xfrm>
              <a:off x="8979567" y="5708904"/>
              <a:ext cx="142875" cy="95250"/>
            </a:xfrm>
            <a:custGeom>
              <a:avLst/>
              <a:gdLst>
                <a:gd name="connsiteX0" fmla="*/ 22860 w 142875"/>
                <a:gd name="connsiteY0" fmla="*/ 22860 h 95250"/>
                <a:gd name="connsiteX1" fmla="*/ 126873 w 142875"/>
                <a:gd name="connsiteY1" fmla="*/ 7648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0">
                  <a:moveTo>
                    <a:pt x="22860" y="22860"/>
                  </a:moveTo>
                  <a:lnTo>
                    <a:pt x="126873" y="7648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6" name="Forme libre : forme 4175">
              <a:extLst>
                <a:ext uri="{FF2B5EF4-FFF2-40B4-BE49-F238E27FC236}">
                  <a16:creationId xmlns:a16="http://schemas.microsoft.com/office/drawing/2014/main" id="{14C776CF-DE50-4873-94D4-8CBF31CD78FA}"/>
                </a:ext>
              </a:extLst>
            </p:cNvPr>
            <p:cNvSpPr/>
            <p:nvPr/>
          </p:nvSpPr>
          <p:spPr>
            <a:xfrm>
              <a:off x="8607139" y="5708904"/>
              <a:ext cx="409575" cy="361950"/>
            </a:xfrm>
            <a:custGeom>
              <a:avLst/>
              <a:gdLst>
                <a:gd name="connsiteX0" fmla="*/ 395287 w 409575"/>
                <a:gd name="connsiteY0" fmla="*/ 22860 h 361950"/>
                <a:gd name="connsiteX1" fmla="*/ 22860 w 409575"/>
                <a:gd name="connsiteY1" fmla="*/ 34537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361950">
                  <a:moveTo>
                    <a:pt x="395287" y="22860"/>
                  </a:moveTo>
                  <a:lnTo>
                    <a:pt x="22860" y="34537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7" name="Forme libre : forme 4176">
              <a:extLst>
                <a:ext uri="{FF2B5EF4-FFF2-40B4-BE49-F238E27FC236}">
                  <a16:creationId xmlns:a16="http://schemas.microsoft.com/office/drawing/2014/main" id="{493D1ABA-502D-4662-82D1-63B1F53113E4}"/>
                </a:ext>
              </a:extLst>
            </p:cNvPr>
            <p:cNvSpPr/>
            <p:nvPr/>
          </p:nvSpPr>
          <p:spPr>
            <a:xfrm>
              <a:off x="8979567" y="5708904"/>
              <a:ext cx="485775" cy="104775"/>
            </a:xfrm>
            <a:custGeom>
              <a:avLst/>
              <a:gdLst>
                <a:gd name="connsiteX0" fmla="*/ 22860 w 485775"/>
                <a:gd name="connsiteY0" fmla="*/ 22860 h 104775"/>
                <a:gd name="connsiteX1" fmla="*/ 471583 w 485775"/>
                <a:gd name="connsiteY1" fmla="*/ 90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104775">
                  <a:moveTo>
                    <a:pt x="22860" y="22860"/>
                  </a:moveTo>
                  <a:lnTo>
                    <a:pt x="471583" y="9086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8" name="Forme libre : forme 4177">
              <a:extLst>
                <a:ext uri="{FF2B5EF4-FFF2-40B4-BE49-F238E27FC236}">
                  <a16:creationId xmlns:a16="http://schemas.microsoft.com/office/drawing/2014/main" id="{F04C532F-C116-4DE5-AE33-118F8E4BAB1B}"/>
                </a:ext>
              </a:extLst>
            </p:cNvPr>
            <p:cNvSpPr/>
            <p:nvPr/>
          </p:nvSpPr>
          <p:spPr>
            <a:xfrm>
              <a:off x="8826214" y="5708904"/>
              <a:ext cx="190500" cy="95250"/>
            </a:xfrm>
            <a:custGeom>
              <a:avLst/>
              <a:gdLst>
                <a:gd name="connsiteX0" fmla="*/ 176212 w 190500"/>
                <a:gd name="connsiteY0" fmla="*/ 22860 h 95250"/>
                <a:gd name="connsiteX1" fmla="*/ 22860 w 190500"/>
                <a:gd name="connsiteY1" fmla="*/ 79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5250">
                  <a:moveTo>
                    <a:pt x="176212" y="22860"/>
                  </a:moveTo>
                  <a:lnTo>
                    <a:pt x="22860" y="797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79" name="Forme libre : forme 4178">
              <a:extLst>
                <a:ext uri="{FF2B5EF4-FFF2-40B4-BE49-F238E27FC236}">
                  <a16:creationId xmlns:a16="http://schemas.microsoft.com/office/drawing/2014/main" id="{BA76862B-E468-4081-915F-BC769B4E079A}"/>
                </a:ext>
              </a:extLst>
            </p:cNvPr>
            <p:cNvSpPr/>
            <p:nvPr/>
          </p:nvSpPr>
          <p:spPr>
            <a:xfrm>
              <a:off x="8979567" y="5708904"/>
              <a:ext cx="161925" cy="171450"/>
            </a:xfrm>
            <a:custGeom>
              <a:avLst/>
              <a:gdLst>
                <a:gd name="connsiteX0" fmla="*/ 22860 w 161925"/>
                <a:gd name="connsiteY0" fmla="*/ 22860 h 171450"/>
                <a:gd name="connsiteX1" fmla="*/ 140398 w 161925"/>
                <a:gd name="connsiteY1" fmla="*/ 15421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71450">
                  <a:moveTo>
                    <a:pt x="22860" y="22860"/>
                  </a:moveTo>
                  <a:lnTo>
                    <a:pt x="140398" y="15421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0" name="Forme libre : forme 4179">
              <a:extLst>
                <a:ext uri="{FF2B5EF4-FFF2-40B4-BE49-F238E27FC236}">
                  <a16:creationId xmlns:a16="http://schemas.microsoft.com/office/drawing/2014/main" id="{19E1A334-6039-467F-8E38-32275DA5B744}"/>
                </a:ext>
              </a:extLst>
            </p:cNvPr>
            <p:cNvSpPr/>
            <p:nvPr/>
          </p:nvSpPr>
          <p:spPr>
            <a:xfrm>
              <a:off x="8979567" y="5708904"/>
              <a:ext cx="85725" cy="142875"/>
            </a:xfrm>
            <a:custGeom>
              <a:avLst/>
              <a:gdLst>
                <a:gd name="connsiteX0" fmla="*/ 22860 w 85725"/>
                <a:gd name="connsiteY0" fmla="*/ 22860 h 142875"/>
                <a:gd name="connsiteX1" fmla="*/ 64008 w 85725"/>
                <a:gd name="connsiteY1" fmla="*/ 122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42875">
                  <a:moveTo>
                    <a:pt x="22860" y="22860"/>
                  </a:moveTo>
                  <a:lnTo>
                    <a:pt x="64008" y="12287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1" name="Forme libre : forme 4180">
              <a:extLst>
                <a:ext uri="{FF2B5EF4-FFF2-40B4-BE49-F238E27FC236}">
                  <a16:creationId xmlns:a16="http://schemas.microsoft.com/office/drawing/2014/main" id="{39B33FDB-9338-41C6-8C2C-EED22A81978A}"/>
                </a:ext>
              </a:extLst>
            </p:cNvPr>
            <p:cNvSpPr/>
            <p:nvPr/>
          </p:nvSpPr>
          <p:spPr>
            <a:xfrm>
              <a:off x="8979567" y="5504783"/>
              <a:ext cx="371475" cy="247650"/>
            </a:xfrm>
            <a:custGeom>
              <a:avLst/>
              <a:gdLst>
                <a:gd name="connsiteX0" fmla="*/ 22860 w 371475"/>
                <a:gd name="connsiteY0" fmla="*/ 226981 h 247650"/>
                <a:gd name="connsiteX1" fmla="*/ 351377 w 37147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247650">
                  <a:moveTo>
                    <a:pt x="22860" y="226981"/>
                  </a:moveTo>
                  <a:lnTo>
                    <a:pt x="35137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2" name="Forme libre : forme 4181">
              <a:extLst>
                <a:ext uri="{FF2B5EF4-FFF2-40B4-BE49-F238E27FC236}">
                  <a16:creationId xmlns:a16="http://schemas.microsoft.com/office/drawing/2014/main" id="{A6C45B58-8EFB-41BD-8693-7C939157D901}"/>
                </a:ext>
              </a:extLst>
            </p:cNvPr>
            <p:cNvSpPr/>
            <p:nvPr/>
          </p:nvSpPr>
          <p:spPr>
            <a:xfrm>
              <a:off x="8979567" y="5650992"/>
              <a:ext cx="95250" cy="95250"/>
            </a:xfrm>
            <a:custGeom>
              <a:avLst/>
              <a:gdLst>
                <a:gd name="connsiteX0" fmla="*/ 22860 w 95250"/>
                <a:gd name="connsiteY0" fmla="*/ 80772 h 95250"/>
                <a:gd name="connsiteX1" fmla="*/ 80105 w 952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22860" y="80772"/>
                  </a:moveTo>
                  <a:lnTo>
                    <a:pt x="80105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3" name="Forme libre : forme 4182">
              <a:extLst>
                <a:ext uri="{FF2B5EF4-FFF2-40B4-BE49-F238E27FC236}">
                  <a16:creationId xmlns:a16="http://schemas.microsoft.com/office/drawing/2014/main" id="{3851B2BB-9FBF-4703-AD04-B91A6D0B7787}"/>
                </a:ext>
              </a:extLst>
            </p:cNvPr>
            <p:cNvSpPr/>
            <p:nvPr/>
          </p:nvSpPr>
          <p:spPr>
            <a:xfrm>
              <a:off x="8979567" y="5238654"/>
              <a:ext cx="1171575" cy="514350"/>
            </a:xfrm>
            <a:custGeom>
              <a:avLst/>
              <a:gdLst>
                <a:gd name="connsiteX0" fmla="*/ 22860 w 1171575"/>
                <a:gd name="connsiteY0" fmla="*/ 493109 h 514350"/>
                <a:gd name="connsiteX1" fmla="*/ 1150811 w 1171575"/>
                <a:gd name="connsiteY1" fmla="*/ 2286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1575" h="514350">
                  <a:moveTo>
                    <a:pt x="22860" y="493109"/>
                  </a:moveTo>
                  <a:lnTo>
                    <a:pt x="1150811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4" name="Forme libre : forme 4183">
              <a:extLst>
                <a:ext uri="{FF2B5EF4-FFF2-40B4-BE49-F238E27FC236}">
                  <a16:creationId xmlns:a16="http://schemas.microsoft.com/office/drawing/2014/main" id="{1B01ACBD-E350-40A9-881C-E8D006162D30}"/>
                </a:ext>
              </a:extLst>
            </p:cNvPr>
            <p:cNvSpPr/>
            <p:nvPr/>
          </p:nvSpPr>
          <p:spPr>
            <a:xfrm>
              <a:off x="10107517" y="4993005"/>
              <a:ext cx="409575" cy="285750"/>
            </a:xfrm>
            <a:custGeom>
              <a:avLst/>
              <a:gdLst>
                <a:gd name="connsiteX0" fmla="*/ 390239 w 409575"/>
                <a:gd name="connsiteY0" fmla="*/ 22860 h 285750"/>
                <a:gd name="connsiteX1" fmla="*/ 22860 w 409575"/>
                <a:gd name="connsiteY1" fmla="*/ 26851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285750">
                  <a:moveTo>
                    <a:pt x="390239" y="22860"/>
                  </a:moveTo>
                  <a:lnTo>
                    <a:pt x="22860" y="26851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5" name="Forme libre : forme 4184">
              <a:extLst>
                <a:ext uri="{FF2B5EF4-FFF2-40B4-BE49-F238E27FC236}">
                  <a16:creationId xmlns:a16="http://schemas.microsoft.com/office/drawing/2014/main" id="{FF15F18C-832A-478C-9784-72D4CAC214E3}"/>
                </a:ext>
              </a:extLst>
            </p:cNvPr>
            <p:cNvSpPr/>
            <p:nvPr/>
          </p:nvSpPr>
          <p:spPr>
            <a:xfrm>
              <a:off x="9710896" y="5166264"/>
              <a:ext cx="438150" cy="114300"/>
            </a:xfrm>
            <a:custGeom>
              <a:avLst/>
              <a:gdLst>
                <a:gd name="connsiteX0" fmla="*/ 22860 w 438150"/>
                <a:gd name="connsiteY0" fmla="*/ 22860 h 114300"/>
                <a:gd name="connsiteX1" fmla="*/ 419481 w 438150"/>
                <a:gd name="connsiteY1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114300">
                  <a:moveTo>
                    <a:pt x="22860" y="22860"/>
                  </a:moveTo>
                  <a:lnTo>
                    <a:pt x="419481" y="9525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6" name="Forme libre : forme 4185">
              <a:extLst>
                <a:ext uri="{FF2B5EF4-FFF2-40B4-BE49-F238E27FC236}">
                  <a16:creationId xmlns:a16="http://schemas.microsoft.com/office/drawing/2014/main" id="{18CC18D2-EEDA-42D3-85D8-1CBCF99EDBF2}"/>
                </a:ext>
              </a:extLst>
            </p:cNvPr>
            <p:cNvSpPr/>
            <p:nvPr/>
          </p:nvSpPr>
          <p:spPr>
            <a:xfrm>
              <a:off x="9112059" y="5031200"/>
              <a:ext cx="180975" cy="104775"/>
            </a:xfrm>
            <a:custGeom>
              <a:avLst/>
              <a:gdLst>
                <a:gd name="connsiteX0" fmla="*/ 166878 w 180975"/>
                <a:gd name="connsiteY0" fmla="*/ 84772 h 104775"/>
                <a:gd name="connsiteX1" fmla="*/ 22860 w 18097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04775">
                  <a:moveTo>
                    <a:pt x="166878" y="8477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7" name="Forme libre : forme 4186">
              <a:extLst>
                <a:ext uri="{FF2B5EF4-FFF2-40B4-BE49-F238E27FC236}">
                  <a16:creationId xmlns:a16="http://schemas.microsoft.com/office/drawing/2014/main" id="{93886715-D148-4975-829E-79CE6218BE4A}"/>
                </a:ext>
              </a:extLst>
            </p:cNvPr>
            <p:cNvSpPr/>
            <p:nvPr/>
          </p:nvSpPr>
          <p:spPr>
            <a:xfrm>
              <a:off x="8979567" y="5650992"/>
              <a:ext cx="95250" cy="95250"/>
            </a:xfrm>
            <a:custGeom>
              <a:avLst/>
              <a:gdLst>
                <a:gd name="connsiteX0" fmla="*/ 80105 w 95250"/>
                <a:gd name="connsiteY0" fmla="*/ 22860 h 95250"/>
                <a:gd name="connsiteX1" fmla="*/ 22860 w 95250"/>
                <a:gd name="connsiteY1" fmla="*/ 807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95250">
                  <a:moveTo>
                    <a:pt x="80105" y="22860"/>
                  </a:moveTo>
                  <a:lnTo>
                    <a:pt x="22860" y="80772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8" name="Forme libre : forme 4187">
              <a:extLst>
                <a:ext uri="{FF2B5EF4-FFF2-40B4-BE49-F238E27FC236}">
                  <a16:creationId xmlns:a16="http://schemas.microsoft.com/office/drawing/2014/main" id="{45630C8E-C285-466F-8FEB-EFF23785325B}"/>
                </a:ext>
              </a:extLst>
            </p:cNvPr>
            <p:cNvSpPr/>
            <p:nvPr/>
          </p:nvSpPr>
          <p:spPr>
            <a:xfrm>
              <a:off x="10107517" y="5229891"/>
              <a:ext cx="390525" cy="47625"/>
            </a:xfrm>
            <a:custGeom>
              <a:avLst/>
              <a:gdLst>
                <a:gd name="connsiteX0" fmla="*/ 368618 w 390525"/>
                <a:gd name="connsiteY0" fmla="*/ 22860 h 47625"/>
                <a:gd name="connsiteX1" fmla="*/ 22860 w 390525"/>
                <a:gd name="connsiteY1" fmla="*/ 3162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47625">
                  <a:moveTo>
                    <a:pt x="368618" y="22860"/>
                  </a:moveTo>
                  <a:lnTo>
                    <a:pt x="22860" y="3162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89" name="Forme libre : forme 4188">
              <a:extLst>
                <a:ext uri="{FF2B5EF4-FFF2-40B4-BE49-F238E27FC236}">
                  <a16:creationId xmlns:a16="http://schemas.microsoft.com/office/drawing/2014/main" id="{275CA686-245E-45AE-9637-D4D4AC69C327}"/>
                </a:ext>
              </a:extLst>
            </p:cNvPr>
            <p:cNvSpPr/>
            <p:nvPr/>
          </p:nvSpPr>
          <p:spPr>
            <a:xfrm>
              <a:off x="10347642" y="5229891"/>
              <a:ext cx="142875" cy="85725"/>
            </a:xfrm>
            <a:custGeom>
              <a:avLst/>
              <a:gdLst>
                <a:gd name="connsiteX0" fmla="*/ 128492 w 142875"/>
                <a:gd name="connsiteY0" fmla="*/ 22860 h 85725"/>
                <a:gd name="connsiteX1" fmla="*/ 22860 w 142875"/>
                <a:gd name="connsiteY1" fmla="*/ 6810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85725">
                  <a:moveTo>
                    <a:pt x="128492" y="22860"/>
                  </a:moveTo>
                  <a:lnTo>
                    <a:pt x="22860" y="6810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0" name="Forme libre : forme 4189">
              <a:extLst>
                <a:ext uri="{FF2B5EF4-FFF2-40B4-BE49-F238E27FC236}">
                  <a16:creationId xmlns:a16="http://schemas.microsoft.com/office/drawing/2014/main" id="{69CA935F-4AFA-4D41-929C-558E13D28E50}"/>
                </a:ext>
              </a:extLst>
            </p:cNvPr>
            <p:cNvSpPr/>
            <p:nvPr/>
          </p:nvSpPr>
          <p:spPr>
            <a:xfrm>
              <a:off x="9425337" y="5238654"/>
              <a:ext cx="723900" cy="66675"/>
            </a:xfrm>
            <a:custGeom>
              <a:avLst/>
              <a:gdLst>
                <a:gd name="connsiteX0" fmla="*/ 22860 w 723900"/>
                <a:gd name="connsiteY0" fmla="*/ 49625 h 66675"/>
                <a:gd name="connsiteX1" fmla="*/ 705041 w 7239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900" h="66675">
                  <a:moveTo>
                    <a:pt x="22860" y="49625"/>
                  </a:moveTo>
                  <a:lnTo>
                    <a:pt x="70504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1" name="Forme libre : forme 4190">
              <a:extLst>
                <a:ext uri="{FF2B5EF4-FFF2-40B4-BE49-F238E27FC236}">
                  <a16:creationId xmlns:a16="http://schemas.microsoft.com/office/drawing/2014/main" id="{184EDEAA-E37E-444C-BF3D-0E032BD2728E}"/>
                </a:ext>
              </a:extLst>
            </p:cNvPr>
            <p:cNvSpPr/>
            <p:nvPr/>
          </p:nvSpPr>
          <p:spPr>
            <a:xfrm>
              <a:off x="9302178" y="5202555"/>
              <a:ext cx="161925" cy="104775"/>
            </a:xfrm>
            <a:custGeom>
              <a:avLst/>
              <a:gdLst>
                <a:gd name="connsiteX0" fmla="*/ 146018 w 161925"/>
                <a:gd name="connsiteY0" fmla="*/ 85725 h 104775"/>
                <a:gd name="connsiteX1" fmla="*/ 22860 w 1619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04775">
                  <a:moveTo>
                    <a:pt x="146018" y="8572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2" name="Forme libre : forme 4191">
              <a:extLst>
                <a:ext uri="{FF2B5EF4-FFF2-40B4-BE49-F238E27FC236}">
                  <a16:creationId xmlns:a16="http://schemas.microsoft.com/office/drawing/2014/main" id="{105FC569-173D-45DE-8AFE-602CF45003B3}"/>
                </a:ext>
              </a:extLst>
            </p:cNvPr>
            <p:cNvSpPr/>
            <p:nvPr/>
          </p:nvSpPr>
          <p:spPr>
            <a:xfrm>
              <a:off x="8656479" y="5708904"/>
              <a:ext cx="361950" cy="85725"/>
            </a:xfrm>
            <a:custGeom>
              <a:avLst/>
              <a:gdLst>
                <a:gd name="connsiteX0" fmla="*/ 22860 w 361950"/>
                <a:gd name="connsiteY0" fmla="*/ 68580 h 85725"/>
                <a:gd name="connsiteX1" fmla="*/ 345948 w 3619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85725">
                  <a:moveTo>
                    <a:pt x="22860" y="68580"/>
                  </a:moveTo>
                  <a:lnTo>
                    <a:pt x="34594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3" name="Forme libre : forme 4192">
              <a:extLst>
                <a:ext uri="{FF2B5EF4-FFF2-40B4-BE49-F238E27FC236}">
                  <a16:creationId xmlns:a16="http://schemas.microsoft.com/office/drawing/2014/main" id="{E8BAEE2D-268E-44A4-9D82-4B6917A76419}"/>
                </a:ext>
              </a:extLst>
            </p:cNvPr>
            <p:cNvSpPr/>
            <p:nvPr/>
          </p:nvSpPr>
          <p:spPr>
            <a:xfrm>
              <a:off x="10167239" y="5195220"/>
              <a:ext cx="57150" cy="171450"/>
            </a:xfrm>
            <a:custGeom>
              <a:avLst/>
              <a:gdLst>
                <a:gd name="connsiteX0" fmla="*/ 41244 w 57150"/>
                <a:gd name="connsiteY0" fmla="*/ 22860 h 171450"/>
                <a:gd name="connsiteX1" fmla="*/ 22860 w 57150"/>
                <a:gd name="connsiteY1" fmla="*/ 15401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71450">
                  <a:moveTo>
                    <a:pt x="41244" y="22860"/>
                  </a:moveTo>
                  <a:lnTo>
                    <a:pt x="22860" y="15401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4" name="Forme libre : forme 4193">
              <a:extLst>
                <a:ext uri="{FF2B5EF4-FFF2-40B4-BE49-F238E27FC236}">
                  <a16:creationId xmlns:a16="http://schemas.microsoft.com/office/drawing/2014/main" id="{CC952EDD-DBB0-496D-9237-84A200D366AE}"/>
                </a:ext>
              </a:extLst>
            </p:cNvPr>
            <p:cNvSpPr/>
            <p:nvPr/>
          </p:nvSpPr>
          <p:spPr>
            <a:xfrm>
              <a:off x="10185622" y="5195220"/>
              <a:ext cx="200025" cy="123825"/>
            </a:xfrm>
            <a:custGeom>
              <a:avLst/>
              <a:gdLst>
                <a:gd name="connsiteX0" fmla="*/ 22860 w 200025"/>
                <a:gd name="connsiteY0" fmla="*/ 22860 h 123825"/>
                <a:gd name="connsiteX1" fmla="*/ 184880 w 200025"/>
                <a:gd name="connsiteY1" fmla="*/ 1027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22860" y="22860"/>
                  </a:moveTo>
                  <a:lnTo>
                    <a:pt x="184880" y="10277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5" name="Forme libre : forme 4194">
              <a:extLst>
                <a:ext uri="{FF2B5EF4-FFF2-40B4-BE49-F238E27FC236}">
                  <a16:creationId xmlns:a16="http://schemas.microsoft.com/office/drawing/2014/main" id="{FF0E3559-726C-450E-8084-03ECE6924C8A}"/>
                </a:ext>
              </a:extLst>
            </p:cNvPr>
            <p:cNvSpPr/>
            <p:nvPr/>
          </p:nvSpPr>
          <p:spPr>
            <a:xfrm>
              <a:off x="10107517" y="5195220"/>
              <a:ext cx="123825" cy="85725"/>
            </a:xfrm>
            <a:custGeom>
              <a:avLst/>
              <a:gdLst>
                <a:gd name="connsiteX0" fmla="*/ 100965 w 123825"/>
                <a:gd name="connsiteY0" fmla="*/ 22860 h 85725"/>
                <a:gd name="connsiteX1" fmla="*/ 22860 w 123825"/>
                <a:gd name="connsiteY1" fmla="*/ 66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85725">
                  <a:moveTo>
                    <a:pt x="100965" y="22860"/>
                  </a:moveTo>
                  <a:lnTo>
                    <a:pt x="22860" y="66294"/>
                  </a:lnTo>
                </a:path>
              </a:pathLst>
            </a:custGeom>
            <a:ln w="30480" cap="flat">
              <a:solidFill>
                <a:srgbClr val="E0FFFF">
                  <a:alpha val="4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6" name="Forme libre : forme 4195">
              <a:extLst>
                <a:ext uri="{FF2B5EF4-FFF2-40B4-BE49-F238E27FC236}">
                  <a16:creationId xmlns:a16="http://schemas.microsoft.com/office/drawing/2014/main" id="{7EAC45C7-1363-4C3A-8464-427EA865DAEA}"/>
                </a:ext>
              </a:extLst>
            </p:cNvPr>
            <p:cNvSpPr/>
            <p:nvPr/>
          </p:nvSpPr>
          <p:spPr>
            <a:xfrm>
              <a:off x="10185622" y="5195220"/>
              <a:ext cx="133350" cy="47625"/>
            </a:xfrm>
            <a:custGeom>
              <a:avLst/>
              <a:gdLst>
                <a:gd name="connsiteX0" fmla="*/ 22860 w 133350"/>
                <a:gd name="connsiteY0" fmla="*/ 22860 h 47625"/>
                <a:gd name="connsiteX1" fmla="*/ 116777 w 133350"/>
                <a:gd name="connsiteY1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47625">
                  <a:moveTo>
                    <a:pt x="22860" y="22860"/>
                  </a:moveTo>
                  <a:lnTo>
                    <a:pt x="116777" y="282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7" name="Forme libre : forme 4196">
              <a:extLst>
                <a:ext uri="{FF2B5EF4-FFF2-40B4-BE49-F238E27FC236}">
                  <a16:creationId xmlns:a16="http://schemas.microsoft.com/office/drawing/2014/main" id="{94D7B816-722F-49E0-93F8-81149DB63CB6}"/>
                </a:ext>
              </a:extLst>
            </p:cNvPr>
            <p:cNvSpPr/>
            <p:nvPr/>
          </p:nvSpPr>
          <p:spPr>
            <a:xfrm>
              <a:off x="10185622" y="5166741"/>
              <a:ext cx="85725" cy="66675"/>
            </a:xfrm>
            <a:custGeom>
              <a:avLst/>
              <a:gdLst>
                <a:gd name="connsiteX0" fmla="*/ 22860 w 85725"/>
                <a:gd name="connsiteY0" fmla="*/ 51340 h 66675"/>
                <a:gd name="connsiteX1" fmla="*/ 64294 w 857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66675">
                  <a:moveTo>
                    <a:pt x="22860" y="51340"/>
                  </a:moveTo>
                  <a:lnTo>
                    <a:pt x="6429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8" name="Forme libre : forme 4197">
              <a:extLst>
                <a:ext uri="{FF2B5EF4-FFF2-40B4-BE49-F238E27FC236}">
                  <a16:creationId xmlns:a16="http://schemas.microsoft.com/office/drawing/2014/main" id="{1350E67B-1F29-446D-8A4F-3E8EC8B4C505}"/>
                </a:ext>
              </a:extLst>
            </p:cNvPr>
            <p:cNvSpPr/>
            <p:nvPr/>
          </p:nvSpPr>
          <p:spPr>
            <a:xfrm>
              <a:off x="10185622" y="5154453"/>
              <a:ext cx="133350" cy="85725"/>
            </a:xfrm>
            <a:custGeom>
              <a:avLst/>
              <a:gdLst>
                <a:gd name="connsiteX0" fmla="*/ 22860 w 133350"/>
                <a:gd name="connsiteY0" fmla="*/ 63627 h 85725"/>
                <a:gd name="connsiteX1" fmla="*/ 111538 w 1333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85725">
                  <a:moveTo>
                    <a:pt x="22860" y="63627"/>
                  </a:moveTo>
                  <a:lnTo>
                    <a:pt x="11153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99" name="Forme libre : forme 4198">
              <a:extLst>
                <a:ext uri="{FF2B5EF4-FFF2-40B4-BE49-F238E27FC236}">
                  <a16:creationId xmlns:a16="http://schemas.microsoft.com/office/drawing/2014/main" id="{02AE7734-32DE-4CF3-BFB5-D1C9E45D8096}"/>
                </a:ext>
              </a:extLst>
            </p:cNvPr>
            <p:cNvSpPr/>
            <p:nvPr/>
          </p:nvSpPr>
          <p:spPr>
            <a:xfrm>
              <a:off x="10185622" y="5195220"/>
              <a:ext cx="114300" cy="180975"/>
            </a:xfrm>
            <a:custGeom>
              <a:avLst/>
              <a:gdLst>
                <a:gd name="connsiteX0" fmla="*/ 22860 w 114300"/>
                <a:gd name="connsiteY0" fmla="*/ 22860 h 180975"/>
                <a:gd name="connsiteX1" fmla="*/ 92011 w 114300"/>
                <a:gd name="connsiteY1" fmla="*/ 15963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80975">
                  <a:moveTo>
                    <a:pt x="22860" y="22860"/>
                  </a:moveTo>
                  <a:lnTo>
                    <a:pt x="92011" y="15963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0" name="Forme libre : forme 4199">
              <a:extLst>
                <a:ext uri="{FF2B5EF4-FFF2-40B4-BE49-F238E27FC236}">
                  <a16:creationId xmlns:a16="http://schemas.microsoft.com/office/drawing/2014/main" id="{BB6876FD-43BF-4B23-8304-6EB74EEBFADD}"/>
                </a:ext>
              </a:extLst>
            </p:cNvPr>
            <p:cNvSpPr/>
            <p:nvPr/>
          </p:nvSpPr>
          <p:spPr>
            <a:xfrm>
              <a:off x="10185622" y="5105590"/>
              <a:ext cx="161925" cy="133350"/>
            </a:xfrm>
            <a:custGeom>
              <a:avLst/>
              <a:gdLst>
                <a:gd name="connsiteX0" fmla="*/ 140303 w 161925"/>
                <a:gd name="connsiteY0" fmla="*/ 22860 h 133350"/>
                <a:gd name="connsiteX1" fmla="*/ 22860 w 161925"/>
                <a:gd name="connsiteY1" fmla="*/ 11249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33350">
                  <a:moveTo>
                    <a:pt x="140303" y="22860"/>
                  </a:moveTo>
                  <a:lnTo>
                    <a:pt x="22860" y="11249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1" name="Forme libre : forme 4200">
              <a:extLst>
                <a:ext uri="{FF2B5EF4-FFF2-40B4-BE49-F238E27FC236}">
                  <a16:creationId xmlns:a16="http://schemas.microsoft.com/office/drawing/2014/main" id="{A585ECC5-FA07-4079-B93B-7F5C1672B32D}"/>
                </a:ext>
              </a:extLst>
            </p:cNvPr>
            <p:cNvSpPr/>
            <p:nvPr/>
          </p:nvSpPr>
          <p:spPr>
            <a:xfrm>
              <a:off x="10274300" y="5105590"/>
              <a:ext cx="66675" cy="85725"/>
            </a:xfrm>
            <a:custGeom>
              <a:avLst/>
              <a:gdLst>
                <a:gd name="connsiteX0" fmla="*/ 51625 w 66675"/>
                <a:gd name="connsiteY0" fmla="*/ 22860 h 85725"/>
                <a:gd name="connsiteX1" fmla="*/ 22860 w 66675"/>
                <a:gd name="connsiteY1" fmla="*/ 7172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85725">
                  <a:moveTo>
                    <a:pt x="51625" y="22860"/>
                  </a:moveTo>
                  <a:lnTo>
                    <a:pt x="22860" y="7172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2" name="Forme libre : forme 4201">
              <a:extLst>
                <a:ext uri="{FF2B5EF4-FFF2-40B4-BE49-F238E27FC236}">
                  <a16:creationId xmlns:a16="http://schemas.microsoft.com/office/drawing/2014/main" id="{17453317-A4D7-43E3-9205-0B17E782CDA2}"/>
                </a:ext>
              </a:extLst>
            </p:cNvPr>
            <p:cNvSpPr/>
            <p:nvPr/>
          </p:nvSpPr>
          <p:spPr>
            <a:xfrm>
              <a:off x="10107517" y="5105590"/>
              <a:ext cx="238125" cy="171450"/>
            </a:xfrm>
            <a:custGeom>
              <a:avLst/>
              <a:gdLst>
                <a:gd name="connsiteX0" fmla="*/ 218408 w 238125"/>
                <a:gd name="connsiteY0" fmla="*/ 22860 h 171450"/>
                <a:gd name="connsiteX1" fmla="*/ 22860 w 238125"/>
                <a:gd name="connsiteY1" fmla="*/ 15592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71450">
                  <a:moveTo>
                    <a:pt x="218408" y="22860"/>
                  </a:moveTo>
                  <a:lnTo>
                    <a:pt x="22860" y="155924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3" name="Forme libre : forme 4202">
              <a:extLst>
                <a:ext uri="{FF2B5EF4-FFF2-40B4-BE49-F238E27FC236}">
                  <a16:creationId xmlns:a16="http://schemas.microsoft.com/office/drawing/2014/main" id="{530E3B35-B98B-44E7-9065-C2648C8CCB30}"/>
                </a:ext>
              </a:extLst>
            </p:cNvPr>
            <p:cNvSpPr/>
            <p:nvPr/>
          </p:nvSpPr>
          <p:spPr>
            <a:xfrm>
              <a:off x="9222740" y="5431440"/>
              <a:ext cx="123825" cy="114300"/>
            </a:xfrm>
            <a:custGeom>
              <a:avLst/>
              <a:gdLst>
                <a:gd name="connsiteX0" fmla="*/ 22860 w 123825"/>
                <a:gd name="connsiteY0" fmla="*/ 22860 h 114300"/>
                <a:gd name="connsiteX1" fmla="*/ 108204 w 123825"/>
                <a:gd name="connsiteY1" fmla="*/ 962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22860" y="22860"/>
                  </a:moveTo>
                  <a:lnTo>
                    <a:pt x="108204" y="9620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4" name="Forme libre : forme 4203">
              <a:extLst>
                <a:ext uri="{FF2B5EF4-FFF2-40B4-BE49-F238E27FC236}">
                  <a16:creationId xmlns:a16="http://schemas.microsoft.com/office/drawing/2014/main" id="{2D663E1F-B6F8-47C1-AF8A-B74F5DA9A7D5}"/>
                </a:ext>
              </a:extLst>
            </p:cNvPr>
            <p:cNvSpPr/>
            <p:nvPr/>
          </p:nvSpPr>
          <p:spPr>
            <a:xfrm>
              <a:off x="9793097" y="4650962"/>
              <a:ext cx="66675" cy="85725"/>
            </a:xfrm>
            <a:custGeom>
              <a:avLst/>
              <a:gdLst>
                <a:gd name="connsiteX0" fmla="*/ 22860 w 66675"/>
                <a:gd name="connsiteY0" fmla="*/ 71628 h 85725"/>
                <a:gd name="connsiteX1" fmla="*/ 48482 w 666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85725">
                  <a:moveTo>
                    <a:pt x="22860" y="71628"/>
                  </a:moveTo>
                  <a:lnTo>
                    <a:pt x="4848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5" name="Forme libre : forme 4204">
              <a:extLst>
                <a:ext uri="{FF2B5EF4-FFF2-40B4-BE49-F238E27FC236}">
                  <a16:creationId xmlns:a16="http://schemas.microsoft.com/office/drawing/2014/main" id="{001159D5-3A2C-4CF2-A3C5-0AAE3EE15921}"/>
                </a:ext>
              </a:extLst>
            </p:cNvPr>
            <p:cNvSpPr/>
            <p:nvPr/>
          </p:nvSpPr>
          <p:spPr>
            <a:xfrm>
              <a:off x="8747728" y="5620416"/>
              <a:ext cx="276225" cy="133350"/>
            </a:xfrm>
            <a:custGeom>
              <a:avLst/>
              <a:gdLst>
                <a:gd name="connsiteX0" fmla="*/ 22860 w 276225"/>
                <a:gd name="connsiteY0" fmla="*/ 22860 h 133350"/>
                <a:gd name="connsiteX1" fmla="*/ 254698 w 276225"/>
                <a:gd name="connsiteY1" fmla="*/ 11134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33350">
                  <a:moveTo>
                    <a:pt x="22860" y="22860"/>
                  </a:moveTo>
                  <a:lnTo>
                    <a:pt x="254698" y="111347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6" name="Forme libre : forme 4205">
              <a:extLst>
                <a:ext uri="{FF2B5EF4-FFF2-40B4-BE49-F238E27FC236}">
                  <a16:creationId xmlns:a16="http://schemas.microsoft.com/office/drawing/2014/main" id="{5C244E92-EAAB-42DF-A46A-5B53EF81DB93}"/>
                </a:ext>
              </a:extLst>
            </p:cNvPr>
            <p:cNvSpPr/>
            <p:nvPr/>
          </p:nvSpPr>
          <p:spPr>
            <a:xfrm>
              <a:off x="8979567" y="5708904"/>
              <a:ext cx="190500" cy="76200"/>
            </a:xfrm>
            <a:custGeom>
              <a:avLst/>
              <a:gdLst>
                <a:gd name="connsiteX0" fmla="*/ 175832 w 190500"/>
                <a:gd name="connsiteY0" fmla="*/ 53531 h 76200"/>
                <a:gd name="connsiteX1" fmla="*/ 22860 w 1905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175832" y="535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7" name="Forme libre : forme 4206">
              <a:extLst>
                <a:ext uri="{FF2B5EF4-FFF2-40B4-BE49-F238E27FC236}">
                  <a16:creationId xmlns:a16="http://schemas.microsoft.com/office/drawing/2014/main" id="{A5D190D1-8F10-474F-AE1D-B3C40C949636}"/>
                </a:ext>
              </a:extLst>
            </p:cNvPr>
            <p:cNvSpPr/>
            <p:nvPr/>
          </p:nvSpPr>
          <p:spPr>
            <a:xfrm>
              <a:off x="8644001" y="5520213"/>
              <a:ext cx="381000" cy="228600"/>
            </a:xfrm>
            <a:custGeom>
              <a:avLst/>
              <a:gdLst>
                <a:gd name="connsiteX0" fmla="*/ 22860 w 381000"/>
                <a:gd name="connsiteY0" fmla="*/ 22860 h 228600"/>
                <a:gd name="connsiteX1" fmla="*/ 358425 w 381000"/>
                <a:gd name="connsiteY1" fmla="*/ 2115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228600">
                  <a:moveTo>
                    <a:pt x="22860" y="22860"/>
                  </a:moveTo>
                  <a:lnTo>
                    <a:pt x="358425" y="21155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8" name="Forme libre : forme 4207">
              <a:extLst>
                <a:ext uri="{FF2B5EF4-FFF2-40B4-BE49-F238E27FC236}">
                  <a16:creationId xmlns:a16="http://schemas.microsoft.com/office/drawing/2014/main" id="{A188D893-8CEB-49F2-AFA6-0063FE3D9A5D}"/>
                </a:ext>
              </a:extLst>
            </p:cNvPr>
            <p:cNvSpPr/>
            <p:nvPr/>
          </p:nvSpPr>
          <p:spPr>
            <a:xfrm>
              <a:off x="9302178" y="5174170"/>
              <a:ext cx="123825" cy="66675"/>
            </a:xfrm>
            <a:custGeom>
              <a:avLst/>
              <a:gdLst>
                <a:gd name="connsiteX0" fmla="*/ 105060 w 123825"/>
                <a:gd name="connsiteY0" fmla="*/ 22860 h 66675"/>
                <a:gd name="connsiteX1" fmla="*/ 22860 w 123825"/>
                <a:gd name="connsiteY1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66675">
                  <a:moveTo>
                    <a:pt x="105060" y="22860"/>
                  </a:moveTo>
                  <a:lnTo>
                    <a:pt x="22860" y="5124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09" name="Forme libre : forme 4208">
              <a:extLst>
                <a:ext uri="{FF2B5EF4-FFF2-40B4-BE49-F238E27FC236}">
                  <a16:creationId xmlns:a16="http://schemas.microsoft.com/office/drawing/2014/main" id="{F658C233-5C29-498C-8844-B272821FA75C}"/>
                </a:ext>
              </a:extLst>
            </p:cNvPr>
            <p:cNvSpPr/>
            <p:nvPr/>
          </p:nvSpPr>
          <p:spPr>
            <a:xfrm>
              <a:off x="9384379" y="5174170"/>
              <a:ext cx="762000" cy="104775"/>
            </a:xfrm>
            <a:custGeom>
              <a:avLst/>
              <a:gdLst>
                <a:gd name="connsiteX0" fmla="*/ 22860 w 762000"/>
                <a:gd name="connsiteY0" fmla="*/ 22860 h 104775"/>
                <a:gd name="connsiteX1" fmla="*/ 745998 w 762000"/>
                <a:gd name="connsiteY1" fmla="*/ 873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0" h="104775">
                  <a:moveTo>
                    <a:pt x="22860" y="22860"/>
                  </a:moveTo>
                  <a:lnTo>
                    <a:pt x="745998" y="8734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0" name="Forme libre : forme 4209">
              <a:extLst>
                <a:ext uri="{FF2B5EF4-FFF2-40B4-BE49-F238E27FC236}">
                  <a16:creationId xmlns:a16="http://schemas.microsoft.com/office/drawing/2014/main" id="{7E0981BA-4A3C-4BEC-84C3-BDE0955E5395}"/>
                </a:ext>
              </a:extLst>
            </p:cNvPr>
            <p:cNvSpPr/>
            <p:nvPr/>
          </p:nvSpPr>
          <p:spPr>
            <a:xfrm>
              <a:off x="10107517" y="5152739"/>
              <a:ext cx="76200" cy="123825"/>
            </a:xfrm>
            <a:custGeom>
              <a:avLst/>
              <a:gdLst>
                <a:gd name="connsiteX0" fmla="*/ 55340 w 76200"/>
                <a:gd name="connsiteY0" fmla="*/ 22860 h 123825"/>
                <a:gd name="connsiteX1" fmla="*/ 22860 w 76200"/>
                <a:gd name="connsiteY1" fmla="*/ 10877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55340" y="22860"/>
                  </a:moveTo>
                  <a:lnTo>
                    <a:pt x="22860" y="108776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1" name="Forme libre : forme 4210">
              <a:extLst>
                <a:ext uri="{FF2B5EF4-FFF2-40B4-BE49-F238E27FC236}">
                  <a16:creationId xmlns:a16="http://schemas.microsoft.com/office/drawing/2014/main" id="{08C3C7E5-49E1-42C7-BE96-E86FFDC1AA17}"/>
                </a:ext>
              </a:extLst>
            </p:cNvPr>
            <p:cNvSpPr/>
            <p:nvPr/>
          </p:nvSpPr>
          <p:spPr>
            <a:xfrm>
              <a:off x="10107517" y="4807458"/>
              <a:ext cx="57150" cy="476250"/>
            </a:xfrm>
            <a:custGeom>
              <a:avLst/>
              <a:gdLst>
                <a:gd name="connsiteX0" fmla="*/ 36957 w 57150"/>
                <a:gd name="connsiteY0" fmla="*/ 22860 h 476250"/>
                <a:gd name="connsiteX1" fmla="*/ 22860 w 57150"/>
                <a:gd name="connsiteY1" fmla="*/ 454057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476250">
                  <a:moveTo>
                    <a:pt x="36957" y="22860"/>
                  </a:moveTo>
                  <a:lnTo>
                    <a:pt x="22860" y="45405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2" name="Forme libre : forme 4211">
              <a:extLst>
                <a:ext uri="{FF2B5EF4-FFF2-40B4-BE49-F238E27FC236}">
                  <a16:creationId xmlns:a16="http://schemas.microsoft.com/office/drawing/2014/main" id="{6937FBB7-1607-41B7-9D18-FEC7A54D6723}"/>
                </a:ext>
              </a:extLst>
            </p:cNvPr>
            <p:cNvSpPr/>
            <p:nvPr/>
          </p:nvSpPr>
          <p:spPr>
            <a:xfrm>
              <a:off x="9302178" y="5202555"/>
              <a:ext cx="847725" cy="76200"/>
            </a:xfrm>
            <a:custGeom>
              <a:avLst/>
              <a:gdLst>
                <a:gd name="connsiteX0" fmla="*/ 22860 w 847725"/>
                <a:gd name="connsiteY0" fmla="*/ 22860 h 76200"/>
                <a:gd name="connsiteX1" fmla="*/ 828199 w 847725"/>
                <a:gd name="connsiteY1" fmla="*/ 589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725" h="76200">
                  <a:moveTo>
                    <a:pt x="22860" y="22860"/>
                  </a:moveTo>
                  <a:lnTo>
                    <a:pt x="828199" y="589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3" name="Forme libre : forme 4212">
              <a:extLst>
                <a:ext uri="{FF2B5EF4-FFF2-40B4-BE49-F238E27FC236}">
                  <a16:creationId xmlns:a16="http://schemas.microsoft.com/office/drawing/2014/main" id="{D8DAEA33-51E2-45EB-89B7-CF0F867F4BAE}"/>
                </a:ext>
              </a:extLst>
            </p:cNvPr>
            <p:cNvSpPr/>
            <p:nvPr/>
          </p:nvSpPr>
          <p:spPr>
            <a:xfrm>
              <a:off x="8826214" y="5708904"/>
              <a:ext cx="190500" cy="95250"/>
            </a:xfrm>
            <a:custGeom>
              <a:avLst/>
              <a:gdLst>
                <a:gd name="connsiteX0" fmla="*/ 22860 w 190500"/>
                <a:gd name="connsiteY0" fmla="*/ 79724 h 95250"/>
                <a:gd name="connsiteX1" fmla="*/ 176212 w 1905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5250">
                  <a:moveTo>
                    <a:pt x="22860" y="79724"/>
                  </a:moveTo>
                  <a:lnTo>
                    <a:pt x="176212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4" name="Forme libre : forme 4213">
              <a:extLst>
                <a:ext uri="{FF2B5EF4-FFF2-40B4-BE49-F238E27FC236}">
                  <a16:creationId xmlns:a16="http://schemas.microsoft.com/office/drawing/2014/main" id="{C9CFF715-4512-4E88-B1FE-40D360E4F2DF}"/>
                </a:ext>
              </a:extLst>
            </p:cNvPr>
            <p:cNvSpPr/>
            <p:nvPr/>
          </p:nvSpPr>
          <p:spPr>
            <a:xfrm>
              <a:off x="9950069" y="5134260"/>
              <a:ext cx="200025" cy="142875"/>
            </a:xfrm>
            <a:custGeom>
              <a:avLst/>
              <a:gdLst>
                <a:gd name="connsiteX0" fmla="*/ 22860 w 200025"/>
                <a:gd name="connsiteY0" fmla="*/ 22860 h 142875"/>
                <a:gd name="connsiteX1" fmla="*/ 180308 w 200025"/>
                <a:gd name="connsiteY1" fmla="*/ 1272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42875">
                  <a:moveTo>
                    <a:pt x="22860" y="22860"/>
                  </a:moveTo>
                  <a:lnTo>
                    <a:pt x="180308" y="12725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5" name="Forme libre : forme 4214">
              <a:extLst>
                <a:ext uri="{FF2B5EF4-FFF2-40B4-BE49-F238E27FC236}">
                  <a16:creationId xmlns:a16="http://schemas.microsoft.com/office/drawing/2014/main" id="{25B5E2D1-AD2E-4746-84BB-B9320680C20E}"/>
                </a:ext>
              </a:extLst>
            </p:cNvPr>
            <p:cNvSpPr/>
            <p:nvPr/>
          </p:nvSpPr>
          <p:spPr>
            <a:xfrm>
              <a:off x="8918892" y="5612796"/>
              <a:ext cx="104775" cy="133350"/>
            </a:xfrm>
            <a:custGeom>
              <a:avLst/>
              <a:gdLst>
                <a:gd name="connsiteX0" fmla="*/ 22860 w 104775"/>
                <a:gd name="connsiteY0" fmla="*/ 22860 h 133350"/>
                <a:gd name="connsiteX1" fmla="*/ 83534 w 104775"/>
                <a:gd name="connsiteY1" fmla="*/ 11896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22860" y="22860"/>
                  </a:moveTo>
                  <a:lnTo>
                    <a:pt x="83534" y="11896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6" name="Forme libre : forme 4215">
              <a:extLst>
                <a:ext uri="{FF2B5EF4-FFF2-40B4-BE49-F238E27FC236}">
                  <a16:creationId xmlns:a16="http://schemas.microsoft.com/office/drawing/2014/main" id="{18733040-A842-475A-9A4E-CFF5544A37AC}"/>
                </a:ext>
              </a:extLst>
            </p:cNvPr>
            <p:cNvSpPr/>
            <p:nvPr/>
          </p:nvSpPr>
          <p:spPr>
            <a:xfrm>
              <a:off x="9814338" y="5238654"/>
              <a:ext cx="333375" cy="171450"/>
            </a:xfrm>
            <a:custGeom>
              <a:avLst/>
              <a:gdLst>
                <a:gd name="connsiteX0" fmla="*/ 22860 w 333375"/>
                <a:gd name="connsiteY0" fmla="*/ 152019 h 171450"/>
                <a:gd name="connsiteX1" fmla="*/ 316040 w 3333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71450">
                  <a:moveTo>
                    <a:pt x="22860" y="152019"/>
                  </a:moveTo>
                  <a:lnTo>
                    <a:pt x="31604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7" name="Forme libre : forme 4216">
              <a:extLst>
                <a:ext uri="{FF2B5EF4-FFF2-40B4-BE49-F238E27FC236}">
                  <a16:creationId xmlns:a16="http://schemas.microsoft.com/office/drawing/2014/main" id="{CAB86E08-947C-4AEF-9713-D80876BBB2DB}"/>
                </a:ext>
              </a:extLst>
            </p:cNvPr>
            <p:cNvSpPr/>
            <p:nvPr/>
          </p:nvSpPr>
          <p:spPr>
            <a:xfrm>
              <a:off x="9820815" y="5238654"/>
              <a:ext cx="323850" cy="114300"/>
            </a:xfrm>
            <a:custGeom>
              <a:avLst/>
              <a:gdLst>
                <a:gd name="connsiteX0" fmla="*/ 22860 w 323850"/>
                <a:gd name="connsiteY0" fmla="*/ 100775 h 114300"/>
                <a:gd name="connsiteX1" fmla="*/ 309563 w 3238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14300">
                  <a:moveTo>
                    <a:pt x="22860" y="100775"/>
                  </a:moveTo>
                  <a:lnTo>
                    <a:pt x="309563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8" name="Forme libre : forme 4217">
              <a:extLst>
                <a:ext uri="{FF2B5EF4-FFF2-40B4-BE49-F238E27FC236}">
                  <a16:creationId xmlns:a16="http://schemas.microsoft.com/office/drawing/2014/main" id="{3F96C074-D7F2-4120-91DE-190657FFD0E8}"/>
                </a:ext>
              </a:extLst>
            </p:cNvPr>
            <p:cNvSpPr/>
            <p:nvPr/>
          </p:nvSpPr>
          <p:spPr>
            <a:xfrm>
              <a:off x="9820815" y="5312664"/>
              <a:ext cx="266700" cy="47625"/>
            </a:xfrm>
            <a:custGeom>
              <a:avLst/>
              <a:gdLst>
                <a:gd name="connsiteX0" fmla="*/ 22860 w 266700"/>
                <a:gd name="connsiteY0" fmla="*/ 26765 h 47625"/>
                <a:gd name="connsiteX1" fmla="*/ 245364 w 2667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7625">
                  <a:moveTo>
                    <a:pt x="22860" y="26765"/>
                  </a:moveTo>
                  <a:lnTo>
                    <a:pt x="24536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19" name="Forme libre : forme 4218">
              <a:extLst>
                <a:ext uri="{FF2B5EF4-FFF2-40B4-BE49-F238E27FC236}">
                  <a16:creationId xmlns:a16="http://schemas.microsoft.com/office/drawing/2014/main" id="{5F16DB98-3EE7-4223-940E-4D622054A835}"/>
                </a:ext>
              </a:extLst>
            </p:cNvPr>
            <p:cNvSpPr/>
            <p:nvPr/>
          </p:nvSpPr>
          <p:spPr>
            <a:xfrm>
              <a:off x="10185622" y="5166741"/>
              <a:ext cx="85725" cy="66675"/>
            </a:xfrm>
            <a:custGeom>
              <a:avLst/>
              <a:gdLst>
                <a:gd name="connsiteX0" fmla="*/ 64294 w 85725"/>
                <a:gd name="connsiteY0" fmla="*/ 22860 h 66675"/>
                <a:gd name="connsiteX1" fmla="*/ 22860 w 85725"/>
                <a:gd name="connsiteY1" fmla="*/ 513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66675">
                  <a:moveTo>
                    <a:pt x="64294" y="22860"/>
                  </a:moveTo>
                  <a:lnTo>
                    <a:pt x="22860" y="5134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0" name="Forme libre : forme 4219">
              <a:extLst>
                <a:ext uri="{FF2B5EF4-FFF2-40B4-BE49-F238E27FC236}">
                  <a16:creationId xmlns:a16="http://schemas.microsoft.com/office/drawing/2014/main" id="{CD6CDD72-5D7E-41A4-BB3A-975864AD0F34}"/>
                </a:ext>
              </a:extLst>
            </p:cNvPr>
            <p:cNvSpPr/>
            <p:nvPr/>
          </p:nvSpPr>
          <p:spPr>
            <a:xfrm>
              <a:off x="10227056" y="5154453"/>
              <a:ext cx="85725" cy="57150"/>
            </a:xfrm>
            <a:custGeom>
              <a:avLst/>
              <a:gdLst>
                <a:gd name="connsiteX0" fmla="*/ 22860 w 85725"/>
                <a:gd name="connsiteY0" fmla="*/ 35147 h 57150"/>
                <a:gd name="connsiteX1" fmla="*/ 70104 w 857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57150">
                  <a:moveTo>
                    <a:pt x="22860" y="35147"/>
                  </a:moveTo>
                  <a:lnTo>
                    <a:pt x="7010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1" name="Forme libre : forme 4220">
              <a:extLst>
                <a:ext uri="{FF2B5EF4-FFF2-40B4-BE49-F238E27FC236}">
                  <a16:creationId xmlns:a16="http://schemas.microsoft.com/office/drawing/2014/main" id="{D5FA4D41-0642-4DB5-983F-C6B16BCD453D}"/>
                </a:ext>
              </a:extLst>
            </p:cNvPr>
            <p:cNvSpPr/>
            <p:nvPr/>
          </p:nvSpPr>
          <p:spPr>
            <a:xfrm>
              <a:off x="10107517" y="5166741"/>
              <a:ext cx="161925" cy="114300"/>
            </a:xfrm>
            <a:custGeom>
              <a:avLst/>
              <a:gdLst>
                <a:gd name="connsiteX0" fmla="*/ 142399 w 161925"/>
                <a:gd name="connsiteY0" fmla="*/ 22860 h 114300"/>
                <a:gd name="connsiteX1" fmla="*/ 22860 w 161925"/>
                <a:gd name="connsiteY1" fmla="*/ 9477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14300">
                  <a:moveTo>
                    <a:pt x="142399" y="22860"/>
                  </a:moveTo>
                  <a:lnTo>
                    <a:pt x="22860" y="94774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2" name="Forme libre : forme 4221">
              <a:extLst>
                <a:ext uri="{FF2B5EF4-FFF2-40B4-BE49-F238E27FC236}">
                  <a16:creationId xmlns:a16="http://schemas.microsoft.com/office/drawing/2014/main" id="{9EF87A51-BF47-437B-8E78-405E2D32783E}"/>
                </a:ext>
              </a:extLst>
            </p:cNvPr>
            <p:cNvSpPr/>
            <p:nvPr/>
          </p:nvSpPr>
          <p:spPr>
            <a:xfrm>
              <a:off x="8979567" y="5550312"/>
              <a:ext cx="85725" cy="200025"/>
            </a:xfrm>
            <a:custGeom>
              <a:avLst/>
              <a:gdLst>
                <a:gd name="connsiteX0" fmla="*/ 70961 w 85725"/>
                <a:gd name="connsiteY0" fmla="*/ 22860 h 200025"/>
                <a:gd name="connsiteX1" fmla="*/ 22860 w 85725"/>
                <a:gd name="connsiteY1" fmla="*/ 181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00025">
                  <a:moveTo>
                    <a:pt x="70961" y="22860"/>
                  </a:moveTo>
                  <a:lnTo>
                    <a:pt x="22860" y="1814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3" name="Forme libre : forme 4222">
              <a:extLst>
                <a:ext uri="{FF2B5EF4-FFF2-40B4-BE49-F238E27FC236}">
                  <a16:creationId xmlns:a16="http://schemas.microsoft.com/office/drawing/2014/main" id="{304415B1-5B72-4EFC-A709-B70E447D99BE}"/>
                </a:ext>
              </a:extLst>
            </p:cNvPr>
            <p:cNvSpPr/>
            <p:nvPr/>
          </p:nvSpPr>
          <p:spPr>
            <a:xfrm>
              <a:off x="9936734" y="5238654"/>
              <a:ext cx="209550" cy="180975"/>
            </a:xfrm>
            <a:custGeom>
              <a:avLst/>
              <a:gdLst>
                <a:gd name="connsiteX0" fmla="*/ 22860 w 209550"/>
                <a:gd name="connsiteY0" fmla="*/ 162592 h 180975"/>
                <a:gd name="connsiteX1" fmla="*/ 193643 w 20955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80975">
                  <a:moveTo>
                    <a:pt x="22860" y="162592"/>
                  </a:moveTo>
                  <a:lnTo>
                    <a:pt x="193643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4" name="Forme libre : forme 4223">
              <a:extLst>
                <a:ext uri="{FF2B5EF4-FFF2-40B4-BE49-F238E27FC236}">
                  <a16:creationId xmlns:a16="http://schemas.microsoft.com/office/drawing/2014/main" id="{5232A56E-02B8-4EAA-9989-7F06EB971925}"/>
                </a:ext>
              </a:extLst>
            </p:cNvPr>
            <p:cNvSpPr/>
            <p:nvPr/>
          </p:nvSpPr>
          <p:spPr>
            <a:xfrm>
              <a:off x="9936734" y="5312664"/>
              <a:ext cx="142875" cy="104775"/>
            </a:xfrm>
            <a:custGeom>
              <a:avLst/>
              <a:gdLst>
                <a:gd name="connsiteX0" fmla="*/ 22860 w 142875"/>
                <a:gd name="connsiteY0" fmla="*/ 88582 h 104775"/>
                <a:gd name="connsiteX1" fmla="*/ 129445 w 14287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04775">
                  <a:moveTo>
                    <a:pt x="22860" y="88582"/>
                  </a:moveTo>
                  <a:lnTo>
                    <a:pt x="12944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5" name="Forme libre : forme 4224">
              <a:extLst>
                <a:ext uri="{FF2B5EF4-FFF2-40B4-BE49-F238E27FC236}">
                  <a16:creationId xmlns:a16="http://schemas.microsoft.com/office/drawing/2014/main" id="{257A101D-D013-4525-B85A-2E9F1A0B4932}"/>
                </a:ext>
              </a:extLst>
            </p:cNvPr>
            <p:cNvSpPr/>
            <p:nvPr/>
          </p:nvSpPr>
          <p:spPr>
            <a:xfrm>
              <a:off x="8979567" y="5641276"/>
              <a:ext cx="457200" cy="104775"/>
            </a:xfrm>
            <a:custGeom>
              <a:avLst/>
              <a:gdLst>
                <a:gd name="connsiteX0" fmla="*/ 435102 w 457200"/>
                <a:gd name="connsiteY0" fmla="*/ 22860 h 104775"/>
                <a:gd name="connsiteX1" fmla="*/ 22860 w 457200"/>
                <a:gd name="connsiteY1" fmla="*/ 904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04775">
                  <a:moveTo>
                    <a:pt x="435102" y="22860"/>
                  </a:moveTo>
                  <a:lnTo>
                    <a:pt x="22860" y="9048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6" name="Forme libre : forme 4225">
              <a:extLst>
                <a:ext uri="{FF2B5EF4-FFF2-40B4-BE49-F238E27FC236}">
                  <a16:creationId xmlns:a16="http://schemas.microsoft.com/office/drawing/2014/main" id="{C172D3A9-0D9E-4B5D-9C4A-71AC4E65BCA2}"/>
                </a:ext>
              </a:extLst>
            </p:cNvPr>
            <p:cNvSpPr/>
            <p:nvPr/>
          </p:nvSpPr>
          <p:spPr>
            <a:xfrm>
              <a:off x="9391809" y="5238654"/>
              <a:ext cx="752475" cy="447675"/>
            </a:xfrm>
            <a:custGeom>
              <a:avLst/>
              <a:gdLst>
                <a:gd name="connsiteX0" fmla="*/ 22860 w 752475"/>
                <a:gd name="connsiteY0" fmla="*/ 425482 h 447675"/>
                <a:gd name="connsiteX1" fmla="*/ 738569 w 752475"/>
                <a:gd name="connsiteY1" fmla="*/ 2286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447675">
                  <a:moveTo>
                    <a:pt x="22860" y="425482"/>
                  </a:moveTo>
                  <a:lnTo>
                    <a:pt x="73856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7" name="Forme libre : forme 4226">
              <a:extLst>
                <a:ext uri="{FF2B5EF4-FFF2-40B4-BE49-F238E27FC236}">
                  <a16:creationId xmlns:a16="http://schemas.microsoft.com/office/drawing/2014/main" id="{77ACF8CC-8657-4D98-95C1-110F743A43AC}"/>
                </a:ext>
              </a:extLst>
            </p:cNvPr>
            <p:cNvSpPr/>
            <p:nvPr/>
          </p:nvSpPr>
          <p:spPr>
            <a:xfrm>
              <a:off x="9391809" y="5641276"/>
              <a:ext cx="76200" cy="180975"/>
            </a:xfrm>
            <a:custGeom>
              <a:avLst/>
              <a:gdLst>
                <a:gd name="connsiteX0" fmla="*/ 22860 w 76200"/>
                <a:gd name="connsiteY0" fmla="*/ 22860 h 180975"/>
                <a:gd name="connsiteX1" fmla="*/ 59341 w 76200"/>
                <a:gd name="connsiteY1" fmla="*/ 15849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80975">
                  <a:moveTo>
                    <a:pt x="22860" y="22860"/>
                  </a:moveTo>
                  <a:lnTo>
                    <a:pt x="59341" y="15849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8" name="Forme libre : forme 4227">
              <a:extLst>
                <a:ext uri="{FF2B5EF4-FFF2-40B4-BE49-F238E27FC236}">
                  <a16:creationId xmlns:a16="http://schemas.microsoft.com/office/drawing/2014/main" id="{5581F1F8-955F-438F-82F2-08DC31B18401}"/>
                </a:ext>
              </a:extLst>
            </p:cNvPr>
            <p:cNvSpPr/>
            <p:nvPr/>
          </p:nvSpPr>
          <p:spPr>
            <a:xfrm>
              <a:off x="9715849" y="5530881"/>
              <a:ext cx="219075" cy="142875"/>
            </a:xfrm>
            <a:custGeom>
              <a:avLst/>
              <a:gdLst>
                <a:gd name="connsiteX0" fmla="*/ 203549 w 219075"/>
                <a:gd name="connsiteY0" fmla="*/ 22860 h 142875"/>
                <a:gd name="connsiteX1" fmla="*/ 22860 w 219075"/>
                <a:gd name="connsiteY1" fmla="*/ 12277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42875">
                  <a:moveTo>
                    <a:pt x="203549" y="22860"/>
                  </a:moveTo>
                  <a:lnTo>
                    <a:pt x="22860" y="122777"/>
                  </a:lnTo>
                </a:path>
              </a:pathLst>
            </a:custGeom>
            <a:ln w="30480" cap="flat">
              <a:solidFill>
                <a:srgbClr val="E0FFFF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29" name="Forme libre : forme 4228">
              <a:extLst>
                <a:ext uri="{FF2B5EF4-FFF2-40B4-BE49-F238E27FC236}">
                  <a16:creationId xmlns:a16="http://schemas.microsoft.com/office/drawing/2014/main" id="{3EBBFFAE-0D59-4A11-879B-37613D8C8683}"/>
                </a:ext>
              </a:extLst>
            </p:cNvPr>
            <p:cNvSpPr/>
            <p:nvPr/>
          </p:nvSpPr>
          <p:spPr>
            <a:xfrm>
              <a:off x="9896538" y="5238654"/>
              <a:ext cx="247650" cy="333375"/>
            </a:xfrm>
            <a:custGeom>
              <a:avLst/>
              <a:gdLst>
                <a:gd name="connsiteX0" fmla="*/ 22860 w 247650"/>
                <a:gd name="connsiteY0" fmla="*/ 315087 h 333375"/>
                <a:gd name="connsiteX1" fmla="*/ 233839 w 247650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333375">
                  <a:moveTo>
                    <a:pt x="22860" y="315087"/>
                  </a:moveTo>
                  <a:lnTo>
                    <a:pt x="233839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0" name="Forme libre : forme 4229">
              <a:extLst>
                <a:ext uri="{FF2B5EF4-FFF2-40B4-BE49-F238E27FC236}">
                  <a16:creationId xmlns:a16="http://schemas.microsoft.com/office/drawing/2014/main" id="{2545299A-4CA3-4611-801D-02076EA0973A}"/>
                </a:ext>
              </a:extLst>
            </p:cNvPr>
            <p:cNvSpPr/>
            <p:nvPr/>
          </p:nvSpPr>
          <p:spPr>
            <a:xfrm>
              <a:off x="9804432" y="5499544"/>
              <a:ext cx="133350" cy="76200"/>
            </a:xfrm>
            <a:custGeom>
              <a:avLst/>
              <a:gdLst>
                <a:gd name="connsiteX0" fmla="*/ 114967 w 133350"/>
                <a:gd name="connsiteY0" fmla="*/ 54197 h 76200"/>
                <a:gd name="connsiteX1" fmla="*/ 22860 w 1333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114967" y="541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1" name="Forme libre : forme 4230">
              <a:extLst>
                <a:ext uri="{FF2B5EF4-FFF2-40B4-BE49-F238E27FC236}">
                  <a16:creationId xmlns:a16="http://schemas.microsoft.com/office/drawing/2014/main" id="{2D94D4B2-A7D4-442C-B6A6-0FF2BADCFC3E}"/>
                </a:ext>
              </a:extLst>
            </p:cNvPr>
            <p:cNvSpPr/>
            <p:nvPr/>
          </p:nvSpPr>
          <p:spPr>
            <a:xfrm>
              <a:off x="9793097" y="5530881"/>
              <a:ext cx="142875" cy="47625"/>
            </a:xfrm>
            <a:custGeom>
              <a:avLst/>
              <a:gdLst>
                <a:gd name="connsiteX0" fmla="*/ 126301 w 142875"/>
                <a:gd name="connsiteY0" fmla="*/ 22860 h 47625"/>
                <a:gd name="connsiteX1" fmla="*/ 22860 w 142875"/>
                <a:gd name="connsiteY1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126301" y="22860"/>
                  </a:moveTo>
                  <a:lnTo>
                    <a:pt x="22860" y="2524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2" name="Forme libre : forme 4231">
              <a:extLst>
                <a:ext uri="{FF2B5EF4-FFF2-40B4-BE49-F238E27FC236}">
                  <a16:creationId xmlns:a16="http://schemas.microsoft.com/office/drawing/2014/main" id="{494FBCAA-0BD3-473A-A196-BD34D0EE9C42}"/>
                </a:ext>
              </a:extLst>
            </p:cNvPr>
            <p:cNvSpPr/>
            <p:nvPr/>
          </p:nvSpPr>
          <p:spPr>
            <a:xfrm>
              <a:off x="9896538" y="5312664"/>
              <a:ext cx="190500" cy="257175"/>
            </a:xfrm>
            <a:custGeom>
              <a:avLst/>
              <a:gdLst>
                <a:gd name="connsiteX0" fmla="*/ 22860 w 190500"/>
                <a:gd name="connsiteY0" fmla="*/ 241078 h 257175"/>
                <a:gd name="connsiteX1" fmla="*/ 169640 w 19050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57175">
                  <a:moveTo>
                    <a:pt x="22860" y="241078"/>
                  </a:moveTo>
                  <a:lnTo>
                    <a:pt x="16964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3" name="Forme libre : forme 4232">
              <a:extLst>
                <a:ext uri="{FF2B5EF4-FFF2-40B4-BE49-F238E27FC236}">
                  <a16:creationId xmlns:a16="http://schemas.microsoft.com/office/drawing/2014/main" id="{DDE4F352-87BE-45AE-BB9F-664B084F47DB}"/>
                </a:ext>
              </a:extLst>
            </p:cNvPr>
            <p:cNvSpPr/>
            <p:nvPr/>
          </p:nvSpPr>
          <p:spPr>
            <a:xfrm>
              <a:off x="9851104" y="5449824"/>
              <a:ext cx="85725" cy="123825"/>
            </a:xfrm>
            <a:custGeom>
              <a:avLst/>
              <a:gdLst>
                <a:gd name="connsiteX0" fmla="*/ 68294 w 85725"/>
                <a:gd name="connsiteY0" fmla="*/ 103918 h 123825"/>
                <a:gd name="connsiteX1" fmla="*/ 22860 w 857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23825">
                  <a:moveTo>
                    <a:pt x="68294" y="10391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4" name="Forme libre : forme 4233">
              <a:extLst>
                <a:ext uri="{FF2B5EF4-FFF2-40B4-BE49-F238E27FC236}">
                  <a16:creationId xmlns:a16="http://schemas.microsoft.com/office/drawing/2014/main" id="{01739731-FE05-4DB0-9A35-0B1529376BEF}"/>
                </a:ext>
              </a:extLst>
            </p:cNvPr>
            <p:cNvSpPr/>
            <p:nvPr/>
          </p:nvSpPr>
          <p:spPr>
            <a:xfrm>
              <a:off x="9896538" y="5326380"/>
              <a:ext cx="314325" cy="247650"/>
            </a:xfrm>
            <a:custGeom>
              <a:avLst/>
              <a:gdLst>
                <a:gd name="connsiteX0" fmla="*/ 22860 w 314325"/>
                <a:gd name="connsiteY0" fmla="*/ 227362 h 247650"/>
                <a:gd name="connsiteX1" fmla="*/ 293560 w 31432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47650">
                  <a:moveTo>
                    <a:pt x="22860" y="227362"/>
                  </a:moveTo>
                  <a:lnTo>
                    <a:pt x="2935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5" name="Forme libre : forme 4234">
              <a:extLst>
                <a:ext uri="{FF2B5EF4-FFF2-40B4-BE49-F238E27FC236}">
                  <a16:creationId xmlns:a16="http://schemas.microsoft.com/office/drawing/2014/main" id="{45CB98F7-77E9-4A87-AD57-A4D06220A065}"/>
                </a:ext>
              </a:extLst>
            </p:cNvPr>
            <p:cNvSpPr/>
            <p:nvPr/>
          </p:nvSpPr>
          <p:spPr>
            <a:xfrm>
              <a:off x="9818719" y="4650962"/>
              <a:ext cx="333375" cy="628650"/>
            </a:xfrm>
            <a:custGeom>
              <a:avLst/>
              <a:gdLst>
                <a:gd name="connsiteX0" fmla="*/ 22860 w 333375"/>
                <a:gd name="connsiteY0" fmla="*/ 22860 h 628650"/>
                <a:gd name="connsiteX1" fmla="*/ 311658 w 333375"/>
                <a:gd name="connsiteY1" fmla="*/ 61055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628650">
                  <a:moveTo>
                    <a:pt x="22860" y="22860"/>
                  </a:moveTo>
                  <a:lnTo>
                    <a:pt x="311658" y="61055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6" name="Forme libre : forme 4235">
              <a:extLst>
                <a:ext uri="{FF2B5EF4-FFF2-40B4-BE49-F238E27FC236}">
                  <a16:creationId xmlns:a16="http://schemas.microsoft.com/office/drawing/2014/main" id="{F55F03A6-0F9E-4086-9811-C8DE7FD16DB8}"/>
                </a:ext>
              </a:extLst>
            </p:cNvPr>
            <p:cNvSpPr/>
            <p:nvPr/>
          </p:nvSpPr>
          <p:spPr>
            <a:xfrm>
              <a:off x="9715849" y="5449824"/>
              <a:ext cx="180975" cy="219075"/>
            </a:xfrm>
            <a:custGeom>
              <a:avLst/>
              <a:gdLst>
                <a:gd name="connsiteX0" fmla="*/ 158115 w 180975"/>
                <a:gd name="connsiteY0" fmla="*/ 22860 h 219075"/>
                <a:gd name="connsiteX1" fmla="*/ 22860 w 180975"/>
                <a:gd name="connsiteY1" fmla="*/ 20383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19075">
                  <a:moveTo>
                    <a:pt x="158115" y="22860"/>
                  </a:moveTo>
                  <a:lnTo>
                    <a:pt x="22860" y="20383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7" name="Forme libre : forme 4236">
              <a:extLst>
                <a:ext uri="{FF2B5EF4-FFF2-40B4-BE49-F238E27FC236}">
                  <a16:creationId xmlns:a16="http://schemas.microsoft.com/office/drawing/2014/main" id="{28E395A1-AB9A-4AB0-BED3-962E3C956488}"/>
                </a:ext>
              </a:extLst>
            </p:cNvPr>
            <p:cNvSpPr/>
            <p:nvPr/>
          </p:nvSpPr>
          <p:spPr>
            <a:xfrm>
              <a:off x="9851104" y="5312664"/>
              <a:ext cx="228600" cy="180975"/>
            </a:xfrm>
            <a:custGeom>
              <a:avLst/>
              <a:gdLst>
                <a:gd name="connsiteX0" fmla="*/ 22860 w 228600"/>
                <a:gd name="connsiteY0" fmla="*/ 160020 h 180975"/>
                <a:gd name="connsiteX1" fmla="*/ 215075 w 22860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80975">
                  <a:moveTo>
                    <a:pt x="22860" y="160020"/>
                  </a:moveTo>
                  <a:lnTo>
                    <a:pt x="2150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8" name="Forme libre : forme 4237">
              <a:extLst>
                <a:ext uri="{FF2B5EF4-FFF2-40B4-BE49-F238E27FC236}">
                  <a16:creationId xmlns:a16="http://schemas.microsoft.com/office/drawing/2014/main" id="{8B2E67CE-CE5D-4207-92C3-29813A08BFF3}"/>
                </a:ext>
              </a:extLst>
            </p:cNvPr>
            <p:cNvSpPr/>
            <p:nvPr/>
          </p:nvSpPr>
          <p:spPr>
            <a:xfrm>
              <a:off x="9851104" y="5238654"/>
              <a:ext cx="295275" cy="247650"/>
            </a:xfrm>
            <a:custGeom>
              <a:avLst/>
              <a:gdLst>
                <a:gd name="connsiteX0" fmla="*/ 22860 w 295275"/>
                <a:gd name="connsiteY0" fmla="*/ 234029 h 247650"/>
                <a:gd name="connsiteX1" fmla="*/ 279273 w 29527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47650">
                  <a:moveTo>
                    <a:pt x="22860" y="234029"/>
                  </a:moveTo>
                  <a:lnTo>
                    <a:pt x="279273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39" name="Forme libre : forme 4238">
              <a:extLst>
                <a:ext uri="{FF2B5EF4-FFF2-40B4-BE49-F238E27FC236}">
                  <a16:creationId xmlns:a16="http://schemas.microsoft.com/office/drawing/2014/main" id="{02A5F67A-8BB4-492A-8B50-21588BC872F6}"/>
                </a:ext>
              </a:extLst>
            </p:cNvPr>
            <p:cNvSpPr/>
            <p:nvPr/>
          </p:nvSpPr>
          <p:spPr>
            <a:xfrm>
              <a:off x="9851104" y="5449824"/>
              <a:ext cx="85725" cy="123825"/>
            </a:xfrm>
            <a:custGeom>
              <a:avLst/>
              <a:gdLst>
                <a:gd name="connsiteX0" fmla="*/ 22860 w 85725"/>
                <a:gd name="connsiteY0" fmla="*/ 22860 h 123825"/>
                <a:gd name="connsiteX1" fmla="*/ 68294 w 85725"/>
                <a:gd name="connsiteY1" fmla="*/ 10391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23825">
                  <a:moveTo>
                    <a:pt x="22860" y="22860"/>
                  </a:moveTo>
                  <a:lnTo>
                    <a:pt x="68294" y="1039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0" name="Forme libre : forme 4239">
              <a:extLst>
                <a:ext uri="{FF2B5EF4-FFF2-40B4-BE49-F238E27FC236}">
                  <a16:creationId xmlns:a16="http://schemas.microsoft.com/office/drawing/2014/main" id="{7B8B35ED-4642-4F26-AFB7-5899C8F384A9}"/>
                </a:ext>
              </a:extLst>
            </p:cNvPr>
            <p:cNvSpPr/>
            <p:nvPr/>
          </p:nvSpPr>
          <p:spPr>
            <a:xfrm>
              <a:off x="9586309" y="5192744"/>
              <a:ext cx="561975" cy="85725"/>
            </a:xfrm>
            <a:custGeom>
              <a:avLst/>
              <a:gdLst>
                <a:gd name="connsiteX0" fmla="*/ 22860 w 561975"/>
                <a:gd name="connsiteY0" fmla="*/ 22860 h 85725"/>
                <a:gd name="connsiteX1" fmla="*/ 544068 w 561975"/>
                <a:gd name="connsiteY1" fmla="*/ 68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85725">
                  <a:moveTo>
                    <a:pt x="22860" y="22860"/>
                  </a:moveTo>
                  <a:lnTo>
                    <a:pt x="544068" y="68771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1" name="Forme libre : forme 4240">
              <a:extLst>
                <a:ext uri="{FF2B5EF4-FFF2-40B4-BE49-F238E27FC236}">
                  <a16:creationId xmlns:a16="http://schemas.microsoft.com/office/drawing/2014/main" id="{7A4F2C37-22DD-4765-9414-46C341BD8F4A}"/>
                </a:ext>
              </a:extLst>
            </p:cNvPr>
            <p:cNvSpPr/>
            <p:nvPr/>
          </p:nvSpPr>
          <p:spPr>
            <a:xfrm>
              <a:off x="9976167" y="5172741"/>
              <a:ext cx="247650" cy="66675"/>
            </a:xfrm>
            <a:custGeom>
              <a:avLst/>
              <a:gdLst>
                <a:gd name="connsiteX0" fmla="*/ 22860 w 247650"/>
                <a:gd name="connsiteY0" fmla="*/ 22860 h 66675"/>
                <a:gd name="connsiteX1" fmla="*/ 232315 w 247650"/>
                <a:gd name="connsiteY1" fmla="*/ 45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66675">
                  <a:moveTo>
                    <a:pt x="22860" y="22860"/>
                  </a:moveTo>
                  <a:lnTo>
                    <a:pt x="232315" y="4533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2" name="Forme libre : forme 4241">
              <a:extLst>
                <a:ext uri="{FF2B5EF4-FFF2-40B4-BE49-F238E27FC236}">
                  <a16:creationId xmlns:a16="http://schemas.microsoft.com/office/drawing/2014/main" id="{7EAEC8C7-587F-4692-9D7D-7A2E3A173B55}"/>
                </a:ext>
              </a:extLst>
            </p:cNvPr>
            <p:cNvSpPr/>
            <p:nvPr/>
          </p:nvSpPr>
          <p:spPr>
            <a:xfrm>
              <a:off x="9976167" y="5172741"/>
              <a:ext cx="171450" cy="104775"/>
            </a:xfrm>
            <a:custGeom>
              <a:avLst/>
              <a:gdLst>
                <a:gd name="connsiteX0" fmla="*/ 22860 w 171450"/>
                <a:gd name="connsiteY0" fmla="*/ 22860 h 104775"/>
                <a:gd name="connsiteX1" fmla="*/ 154210 w 171450"/>
                <a:gd name="connsiteY1" fmla="*/ 88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22860" y="22860"/>
                  </a:moveTo>
                  <a:lnTo>
                    <a:pt x="154210" y="88773"/>
                  </a:lnTo>
                </a:path>
              </a:pathLst>
            </a:custGeom>
            <a:ln w="30480" cap="flat">
              <a:solidFill>
                <a:srgbClr val="E0FFFF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3" name="Forme libre : forme 4242">
              <a:extLst>
                <a:ext uri="{FF2B5EF4-FFF2-40B4-BE49-F238E27FC236}">
                  <a16:creationId xmlns:a16="http://schemas.microsoft.com/office/drawing/2014/main" id="{E1AE8CAA-8489-4288-94DC-3E054623B3F3}"/>
                </a:ext>
              </a:extLst>
            </p:cNvPr>
            <p:cNvSpPr/>
            <p:nvPr/>
          </p:nvSpPr>
          <p:spPr>
            <a:xfrm>
              <a:off x="8720772" y="5268753"/>
              <a:ext cx="95250" cy="47625"/>
            </a:xfrm>
            <a:custGeom>
              <a:avLst/>
              <a:gdLst>
                <a:gd name="connsiteX0" fmla="*/ 81629 w 95250"/>
                <a:gd name="connsiteY0" fmla="*/ 31052 h 47625"/>
                <a:gd name="connsiteX1" fmla="*/ 22860 w 952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47625">
                  <a:moveTo>
                    <a:pt x="81629" y="3105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4" name="Forme libre : forme 4243">
              <a:extLst>
                <a:ext uri="{FF2B5EF4-FFF2-40B4-BE49-F238E27FC236}">
                  <a16:creationId xmlns:a16="http://schemas.microsoft.com/office/drawing/2014/main" id="{F86CE72B-0DD9-4277-B30D-17B485E7B270}"/>
                </a:ext>
              </a:extLst>
            </p:cNvPr>
            <p:cNvSpPr/>
            <p:nvPr/>
          </p:nvSpPr>
          <p:spPr>
            <a:xfrm>
              <a:off x="8779542" y="5240274"/>
              <a:ext cx="123825" cy="76200"/>
            </a:xfrm>
            <a:custGeom>
              <a:avLst/>
              <a:gdLst>
                <a:gd name="connsiteX0" fmla="*/ 22860 w 123825"/>
                <a:gd name="connsiteY0" fmla="*/ 59531 h 76200"/>
                <a:gd name="connsiteX1" fmla="*/ 109728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59531"/>
                  </a:moveTo>
                  <a:lnTo>
                    <a:pt x="10972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5" name="Forme libre : forme 4244">
              <a:extLst>
                <a:ext uri="{FF2B5EF4-FFF2-40B4-BE49-F238E27FC236}">
                  <a16:creationId xmlns:a16="http://schemas.microsoft.com/office/drawing/2014/main" id="{73511BDC-8A47-4B6F-8EF4-C10D2F995984}"/>
                </a:ext>
              </a:extLst>
            </p:cNvPr>
            <p:cNvSpPr/>
            <p:nvPr/>
          </p:nvSpPr>
          <p:spPr>
            <a:xfrm>
              <a:off x="10107517" y="5151024"/>
              <a:ext cx="114300" cy="133350"/>
            </a:xfrm>
            <a:custGeom>
              <a:avLst/>
              <a:gdLst>
                <a:gd name="connsiteX0" fmla="*/ 99727 w 114300"/>
                <a:gd name="connsiteY0" fmla="*/ 22860 h 133350"/>
                <a:gd name="connsiteX1" fmla="*/ 22860 w 114300"/>
                <a:gd name="connsiteY1" fmla="*/ 11049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99727" y="22860"/>
                  </a:moveTo>
                  <a:lnTo>
                    <a:pt x="22860" y="110490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6" name="Forme libre : forme 4245">
              <a:extLst>
                <a:ext uri="{FF2B5EF4-FFF2-40B4-BE49-F238E27FC236}">
                  <a16:creationId xmlns:a16="http://schemas.microsoft.com/office/drawing/2014/main" id="{9628EC6B-597D-4E2F-86B0-F30578C7D585}"/>
                </a:ext>
              </a:extLst>
            </p:cNvPr>
            <p:cNvSpPr/>
            <p:nvPr/>
          </p:nvSpPr>
          <p:spPr>
            <a:xfrm>
              <a:off x="10184384" y="5151024"/>
              <a:ext cx="38100" cy="85725"/>
            </a:xfrm>
            <a:custGeom>
              <a:avLst/>
              <a:gdLst>
                <a:gd name="connsiteX0" fmla="*/ 22860 w 38100"/>
                <a:gd name="connsiteY0" fmla="*/ 22860 h 85725"/>
                <a:gd name="connsiteX1" fmla="*/ 24099 w 38100"/>
                <a:gd name="connsiteY1" fmla="*/ 6705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85725">
                  <a:moveTo>
                    <a:pt x="22860" y="22860"/>
                  </a:moveTo>
                  <a:lnTo>
                    <a:pt x="24099" y="6705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7" name="Forme libre : forme 4246">
              <a:extLst>
                <a:ext uri="{FF2B5EF4-FFF2-40B4-BE49-F238E27FC236}">
                  <a16:creationId xmlns:a16="http://schemas.microsoft.com/office/drawing/2014/main" id="{93B3746B-40D3-4581-B513-AEB250FC5042}"/>
                </a:ext>
              </a:extLst>
            </p:cNvPr>
            <p:cNvSpPr/>
            <p:nvPr/>
          </p:nvSpPr>
          <p:spPr>
            <a:xfrm>
              <a:off x="9978930" y="5220462"/>
              <a:ext cx="171450" cy="57150"/>
            </a:xfrm>
            <a:custGeom>
              <a:avLst/>
              <a:gdLst>
                <a:gd name="connsiteX0" fmla="*/ 22860 w 171450"/>
                <a:gd name="connsiteY0" fmla="*/ 22860 h 57150"/>
                <a:gd name="connsiteX1" fmla="*/ 151448 w 171450"/>
                <a:gd name="connsiteY1" fmla="*/ 410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57150">
                  <a:moveTo>
                    <a:pt x="22860" y="22860"/>
                  </a:moveTo>
                  <a:lnTo>
                    <a:pt x="151448" y="41053"/>
                  </a:lnTo>
                </a:path>
              </a:pathLst>
            </a:custGeom>
            <a:ln w="30480" cap="flat">
              <a:solidFill>
                <a:srgbClr val="E0FFFF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8" name="Forme libre : forme 4247">
              <a:extLst>
                <a:ext uri="{FF2B5EF4-FFF2-40B4-BE49-F238E27FC236}">
                  <a16:creationId xmlns:a16="http://schemas.microsoft.com/office/drawing/2014/main" id="{554BB6B3-AE18-43EB-880E-9188546D4BD9}"/>
                </a:ext>
              </a:extLst>
            </p:cNvPr>
            <p:cNvSpPr/>
            <p:nvPr/>
          </p:nvSpPr>
          <p:spPr>
            <a:xfrm>
              <a:off x="9978930" y="5220462"/>
              <a:ext cx="104775" cy="133350"/>
            </a:xfrm>
            <a:custGeom>
              <a:avLst/>
              <a:gdLst>
                <a:gd name="connsiteX0" fmla="*/ 22860 w 104775"/>
                <a:gd name="connsiteY0" fmla="*/ 22860 h 133350"/>
                <a:gd name="connsiteX1" fmla="*/ 87249 w 104775"/>
                <a:gd name="connsiteY1" fmla="*/ 1150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22860" y="22860"/>
                  </a:moveTo>
                  <a:lnTo>
                    <a:pt x="87249" y="11506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49" name="Forme libre : forme 4248">
              <a:extLst>
                <a:ext uri="{FF2B5EF4-FFF2-40B4-BE49-F238E27FC236}">
                  <a16:creationId xmlns:a16="http://schemas.microsoft.com/office/drawing/2014/main" id="{0BF40B56-AF2D-4138-9B99-68C72482B4CA}"/>
                </a:ext>
              </a:extLst>
            </p:cNvPr>
            <p:cNvSpPr/>
            <p:nvPr/>
          </p:nvSpPr>
          <p:spPr>
            <a:xfrm>
              <a:off x="10347642" y="5197983"/>
              <a:ext cx="180975" cy="114300"/>
            </a:xfrm>
            <a:custGeom>
              <a:avLst/>
              <a:gdLst>
                <a:gd name="connsiteX0" fmla="*/ 161544 w 180975"/>
                <a:gd name="connsiteY0" fmla="*/ 22860 h 114300"/>
                <a:gd name="connsiteX1" fmla="*/ 22860 w 180975"/>
                <a:gd name="connsiteY1" fmla="*/ 10001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14300">
                  <a:moveTo>
                    <a:pt x="161544" y="22860"/>
                  </a:moveTo>
                  <a:lnTo>
                    <a:pt x="22860" y="10001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0" name="Forme libre : forme 4249">
              <a:extLst>
                <a:ext uri="{FF2B5EF4-FFF2-40B4-BE49-F238E27FC236}">
                  <a16:creationId xmlns:a16="http://schemas.microsoft.com/office/drawing/2014/main" id="{403886CE-711A-4916-8723-4A34105A501C}"/>
                </a:ext>
              </a:extLst>
            </p:cNvPr>
            <p:cNvSpPr/>
            <p:nvPr/>
          </p:nvSpPr>
          <p:spPr>
            <a:xfrm>
              <a:off x="10107517" y="5197983"/>
              <a:ext cx="419100" cy="85725"/>
            </a:xfrm>
            <a:custGeom>
              <a:avLst/>
              <a:gdLst>
                <a:gd name="connsiteX0" fmla="*/ 401669 w 419100"/>
                <a:gd name="connsiteY0" fmla="*/ 22860 h 85725"/>
                <a:gd name="connsiteX1" fmla="*/ 22860 w 419100"/>
                <a:gd name="connsiteY1" fmla="*/ 6353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85725">
                  <a:moveTo>
                    <a:pt x="401669" y="22860"/>
                  </a:moveTo>
                  <a:lnTo>
                    <a:pt x="22860" y="63532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1" name="Forme libre : forme 4250">
              <a:extLst>
                <a:ext uri="{FF2B5EF4-FFF2-40B4-BE49-F238E27FC236}">
                  <a16:creationId xmlns:a16="http://schemas.microsoft.com/office/drawing/2014/main" id="{EAD00498-58BA-4A4A-9864-4502F92085F8}"/>
                </a:ext>
              </a:extLst>
            </p:cNvPr>
            <p:cNvSpPr/>
            <p:nvPr/>
          </p:nvSpPr>
          <p:spPr>
            <a:xfrm>
              <a:off x="9818719" y="4650962"/>
              <a:ext cx="95250" cy="76200"/>
            </a:xfrm>
            <a:custGeom>
              <a:avLst/>
              <a:gdLst>
                <a:gd name="connsiteX0" fmla="*/ 72771 w 95250"/>
                <a:gd name="connsiteY0" fmla="*/ 58388 h 76200"/>
                <a:gd name="connsiteX1" fmla="*/ 22860 w 952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76200">
                  <a:moveTo>
                    <a:pt x="72771" y="5838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2" name="Forme libre : forme 4251">
              <a:extLst>
                <a:ext uri="{FF2B5EF4-FFF2-40B4-BE49-F238E27FC236}">
                  <a16:creationId xmlns:a16="http://schemas.microsoft.com/office/drawing/2014/main" id="{4FD03254-EE18-46C0-908B-BFDCE22C3DEF}"/>
                </a:ext>
              </a:extLst>
            </p:cNvPr>
            <p:cNvSpPr/>
            <p:nvPr/>
          </p:nvSpPr>
          <p:spPr>
            <a:xfrm>
              <a:off x="10167239" y="5326380"/>
              <a:ext cx="85725" cy="95250"/>
            </a:xfrm>
            <a:custGeom>
              <a:avLst/>
              <a:gdLst>
                <a:gd name="connsiteX0" fmla="*/ 22860 w 85725"/>
                <a:gd name="connsiteY0" fmla="*/ 22860 h 95250"/>
                <a:gd name="connsiteX1" fmla="*/ 65151 w 85725"/>
                <a:gd name="connsiteY1" fmla="*/ 7648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22860" y="22860"/>
                  </a:moveTo>
                  <a:lnTo>
                    <a:pt x="65151" y="7648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3" name="Forme libre : forme 4252">
              <a:extLst>
                <a:ext uri="{FF2B5EF4-FFF2-40B4-BE49-F238E27FC236}">
                  <a16:creationId xmlns:a16="http://schemas.microsoft.com/office/drawing/2014/main" id="{D92A2830-2337-46F8-B166-C93F72436D22}"/>
                </a:ext>
              </a:extLst>
            </p:cNvPr>
            <p:cNvSpPr/>
            <p:nvPr/>
          </p:nvSpPr>
          <p:spPr>
            <a:xfrm>
              <a:off x="10167239" y="5275135"/>
              <a:ext cx="219075" cy="95250"/>
            </a:xfrm>
            <a:custGeom>
              <a:avLst/>
              <a:gdLst>
                <a:gd name="connsiteX0" fmla="*/ 22860 w 219075"/>
                <a:gd name="connsiteY0" fmla="*/ 74105 h 95250"/>
                <a:gd name="connsiteX1" fmla="*/ 203263 w 2190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2860" y="74105"/>
                  </a:moveTo>
                  <a:lnTo>
                    <a:pt x="20326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4" name="Forme libre : forme 4253">
              <a:extLst>
                <a:ext uri="{FF2B5EF4-FFF2-40B4-BE49-F238E27FC236}">
                  <a16:creationId xmlns:a16="http://schemas.microsoft.com/office/drawing/2014/main" id="{DD4D7E41-6322-4590-AB49-20C070FFFAC4}"/>
                </a:ext>
              </a:extLst>
            </p:cNvPr>
            <p:cNvSpPr/>
            <p:nvPr/>
          </p:nvSpPr>
          <p:spPr>
            <a:xfrm>
              <a:off x="10167239" y="5195220"/>
              <a:ext cx="57150" cy="171450"/>
            </a:xfrm>
            <a:custGeom>
              <a:avLst/>
              <a:gdLst>
                <a:gd name="connsiteX0" fmla="*/ 22860 w 57150"/>
                <a:gd name="connsiteY0" fmla="*/ 154019 h 171450"/>
                <a:gd name="connsiteX1" fmla="*/ 41244 w 571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71450">
                  <a:moveTo>
                    <a:pt x="22860" y="154019"/>
                  </a:moveTo>
                  <a:lnTo>
                    <a:pt x="4124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5" name="Forme libre : forme 4254">
              <a:extLst>
                <a:ext uri="{FF2B5EF4-FFF2-40B4-BE49-F238E27FC236}">
                  <a16:creationId xmlns:a16="http://schemas.microsoft.com/office/drawing/2014/main" id="{B2497932-0E83-454F-896E-9554FD02BD62}"/>
                </a:ext>
              </a:extLst>
            </p:cNvPr>
            <p:cNvSpPr/>
            <p:nvPr/>
          </p:nvSpPr>
          <p:spPr>
            <a:xfrm>
              <a:off x="10043319" y="5312664"/>
              <a:ext cx="161925" cy="57150"/>
            </a:xfrm>
            <a:custGeom>
              <a:avLst/>
              <a:gdLst>
                <a:gd name="connsiteX0" fmla="*/ 146780 w 161925"/>
                <a:gd name="connsiteY0" fmla="*/ 36576 h 57150"/>
                <a:gd name="connsiteX1" fmla="*/ 22860 w 1619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146780" y="3657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6" name="Forme libre : forme 4255">
              <a:extLst>
                <a:ext uri="{FF2B5EF4-FFF2-40B4-BE49-F238E27FC236}">
                  <a16:creationId xmlns:a16="http://schemas.microsoft.com/office/drawing/2014/main" id="{4F401518-D79B-41A9-89DB-18072DAA9A72}"/>
                </a:ext>
              </a:extLst>
            </p:cNvPr>
            <p:cNvSpPr/>
            <p:nvPr/>
          </p:nvSpPr>
          <p:spPr>
            <a:xfrm>
              <a:off x="10167239" y="5326380"/>
              <a:ext cx="123825" cy="47625"/>
            </a:xfrm>
            <a:custGeom>
              <a:avLst/>
              <a:gdLst>
                <a:gd name="connsiteX0" fmla="*/ 22860 w 123825"/>
                <a:gd name="connsiteY0" fmla="*/ 22860 h 47625"/>
                <a:gd name="connsiteX1" fmla="*/ 110395 w 123825"/>
                <a:gd name="connsiteY1" fmla="*/ 2848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7625">
                  <a:moveTo>
                    <a:pt x="22860" y="22860"/>
                  </a:moveTo>
                  <a:lnTo>
                    <a:pt x="110395" y="2848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7" name="Forme libre : forme 4256">
              <a:extLst>
                <a:ext uri="{FF2B5EF4-FFF2-40B4-BE49-F238E27FC236}">
                  <a16:creationId xmlns:a16="http://schemas.microsoft.com/office/drawing/2014/main" id="{7B62C5B7-D1C2-4E70-A1BE-0798BCD61245}"/>
                </a:ext>
              </a:extLst>
            </p:cNvPr>
            <p:cNvSpPr/>
            <p:nvPr/>
          </p:nvSpPr>
          <p:spPr>
            <a:xfrm>
              <a:off x="10107517" y="5238654"/>
              <a:ext cx="104775" cy="133350"/>
            </a:xfrm>
            <a:custGeom>
              <a:avLst/>
              <a:gdLst>
                <a:gd name="connsiteX0" fmla="*/ 82581 w 104775"/>
                <a:gd name="connsiteY0" fmla="*/ 110585 h 133350"/>
                <a:gd name="connsiteX1" fmla="*/ 22860 w 1047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82581" y="11058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3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8" name="Forme libre : forme 4257">
              <a:extLst>
                <a:ext uri="{FF2B5EF4-FFF2-40B4-BE49-F238E27FC236}">
                  <a16:creationId xmlns:a16="http://schemas.microsoft.com/office/drawing/2014/main" id="{A496F729-ECAB-4FD2-AC4B-1002C952FD81}"/>
                </a:ext>
              </a:extLst>
            </p:cNvPr>
            <p:cNvSpPr/>
            <p:nvPr/>
          </p:nvSpPr>
          <p:spPr>
            <a:xfrm>
              <a:off x="8924512" y="5400675"/>
              <a:ext cx="95250" cy="352425"/>
            </a:xfrm>
            <a:custGeom>
              <a:avLst/>
              <a:gdLst>
                <a:gd name="connsiteX0" fmla="*/ 22860 w 95250"/>
                <a:gd name="connsiteY0" fmla="*/ 22860 h 352425"/>
                <a:gd name="connsiteX1" fmla="*/ 77914 w 95250"/>
                <a:gd name="connsiteY1" fmla="*/ 3310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352425">
                  <a:moveTo>
                    <a:pt x="22860" y="22860"/>
                  </a:moveTo>
                  <a:lnTo>
                    <a:pt x="77914" y="3310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59" name="Forme libre : forme 4258">
              <a:extLst>
                <a:ext uri="{FF2B5EF4-FFF2-40B4-BE49-F238E27FC236}">
                  <a16:creationId xmlns:a16="http://schemas.microsoft.com/office/drawing/2014/main" id="{2D35584C-B95D-4D61-AC9D-5BED117062C2}"/>
                </a:ext>
              </a:extLst>
            </p:cNvPr>
            <p:cNvSpPr/>
            <p:nvPr/>
          </p:nvSpPr>
          <p:spPr>
            <a:xfrm>
              <a:off x="9989312" y="5238654"/>
              <a:ext cx="161925" cy="95250"/>
            </a:xfrm>
            <a:custGeom>
              <a:avLst/>
              <a:gdLst>
                <a:gd name="connsiteX0" fmla="*/ 22860 w 161925"/>
                <a:gd name="connsiteY0" fmla="*/ 73533 h 95250"/>
                <a:gd name="connsiteX1" fmla="*/ 141065 w 1619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95250">
                  <a:moveTo>
                    <a:pt x="22860" y="73533"/>
                  </a:moveTo>
                  <a:lnTo>
                    <a:pt x="141065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0" name="Forme libre : forme 4259">
              <a:extLst>
                <a:ext uri="{FF2B5EF4-FFF2-40B4-BE49-F238E27FC236}">
                  <a16:creationId xmlns:a16="http://schemas.microsoft.com/office/drawing/2014/main" id="{78CD9C84-25D1-4A0A-A59C-CFC79DC92CED}"/>
                </a:ext>
              </a:extLst>
            </p:cNvPr>
            <p:cNvSpPr/>
            <p:nvPr/>
          </p:nvSpPr>
          <p:spPr>
            <a:xfrm>
              <a:off x="8871744" y="5708904"/>
              <a:ext cx="152400" cy="171450"/>
            </a:xfrm>
            <a:custGeom>
              <a:avLst/>
              <a:gdLst>
                <a:gd name="connsiteX0" fmla="*/ 22860 w 152400"/>
                <a:gd name="connsiteY0" fmla="*/ 153543 h 171450"/>
                <a:gd name="connsiteX1" fmla="*/ 130683 w 1524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1450">
                  <a:moveTo>
                    <a:pt x="22860" y="153543"/>
                  </a:moveTo>
                  <a:lnTo>
                    <a:pt x="130683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1" name="Forme libre : forme 4260">
              <a:extLst>
                <a:ext uri="{FF2B5EF4-FFF2-40B4-BE49-F238E27FC236}">
                  <a16:creationId xmlns:a16="http://schemas.microsoft.com/office/drawing/2014/main" id="{241CB05C-D650-4DA5-84E1-AB3F121ECDE5}"/>
                </a:ext>
              </a:extLst>
            </p:cNvPr>
            <p:cNvSpPr/>
            <p:nvPr/>
          </p:nvSpPr>
          <p:spPr>
            <a:xfrm>
              <a:off x="9308084" y="5453157"/>
              <a:ext cx="85725" cy="95250"/>
            </a:xfrm>
            <a:custGeom>
              <a:avLst/>
              <a:gdLst>
                <a:gd name="connsiteX0" fmla="*/ 63722 w 85725"/>
                <a:gd name="connsiteY0" fmla="*/ 22860 h 95250"/>
                <a:gd name="connsiteX1" fmla="*/ 22860 w 85725"/>
                <a:gd name="connsiteY1" fmla="*/ 744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63722" y="22860"/>
                  </a:moveTo>
                  <a:lnTo>
                    <a:pt x="22860" y="7448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2" name="Forme libre : forme 4261">
              <a:extLst>
                <a:ext uri="{FF2B5EF4-FFF2-40B4-BE49-F238E27FC236}">
                  <a16:creationId xmlns:a16="http://schemas.microsoft.com/office/drawing/2014/main" id="{B06FFF77-0750-4AFE-8770-B68E91CB6234}"/>
                </a:ext>
              </a:extLst>
            </p:cNvPr>
            <p:cNvSpPr/>
            <p:nvPr/>
          </p:nvSpPr>
          <p:spPr>
            <a:xfrm>
              <a:off x="8979376" y="5594413"/>
              <a:ext cx="38100" cy="152400"/>
            </a:xfrm>
            <a:custGeom>
              <a:avLst/>
              <a:gdLst>
                <a:gd name="connsiteX0" fmla="*/ 22860 w 38100"/>
                <a:gd name="connsiteY0" fmla="*/ 22860 h 152400"/>
                <a:gd name="connsiteX1" fmla="*/ 23050 w 38100"/>
                <a:gd name="connsiteY1" fmla="*/ 13735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152400">
                  <a:moveTo>
                    <a:pt x="22860" y="22860"/>
                  </a:moveTo>
                  <a:lnTo>
                    <a:pt x="23050" y="1373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3" name="Forme libre : forme 4262">
              <a:extLst>
                <a:ext uri="{FF2B5EF4-FFF2-40B4-BE49-F238E27FC236}">
                  <a16:creationId xmlns:a16="http://schemas.microsoft.com/office/drawing/2014/main" id="{656AC048-B1AA-45D5-9C4E-4B8F3DF51FFD}"/>
                </a:ext>
              </a:extLst>
            </p:cNvPr>
            <p:cNvSpPr/>
            <p:nvPr/>
          </p:nvSpPr>
          <p:spPr>
            <a:xfrm>
              <a:off x="8876887" y="5647182"/>
              <a:ext cx="142875" cy="104775"/>
            </a:xfrm>
            <a:custGeom>
              <a:avLst/>
              <a:gdLst>
                <a:gd name="connsiteX0" fmla="*/ 22860 w 142875"/>
                <a:gd name="connsiteY0" fmla="*/ 22860 h 104775"/>
                <a:gd name="connsiteX1" fmla="*/ 125539 w 142875"/>
                <a:gd name="connsiteY1" fmla="*/ 845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04775">
                  <a:moveTo>
                    <a:pt x="22860" y="22860"/>
                  </a:moveTo>
                  <a:lnTo>
                    <a:pt x="125539" y="8458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4" name="Forme libre : forme 4263">
              <a:extLst>
                <a:ext uri="{FF2B5EF4-FFF2-40B4-BE49-F238E27FC236}">
                  <a16:creationId xmlns:a16="http://schemas.microsoft.com/office/drawing/2014/main" id="{6DDB5678-233B-42DE-A087-5435875A4DB8}"/>
                </a:ext>
              </a:extLst>
            </p:cNvPr>
            <p:cNvSpPr/>
            <p:nvPr/>
          </p:nvSpPr>
          <p:spPr>
            <a:xfrm>
              <a:off x="9112059" y="5031200"/>
              <a:ext cx="1038225" cy="247650"/>
            </a:xfrm>
            <a:custGeom>
              <a:avLst/>
              <a:gdLst>
                <a:gd name="connsiteX0" fmla="*/ 22860 w 1038225"/>
                <a:gd name="connsiteY0" fmla="*/ 22860 h 247650"/>
                <a:gd name="connsiteX1" fmla="*/ 1018318 w 1038225"/>
                <a:gd name="connsiteY1" fmla="*/ 23031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8225" h="247650">
                  <a:moveTo>
                    <a:pt x="22860" y="22860"/>
                  </a:moveTo>
                  <a:lnTo>
                    <a:pt x="1018318" y="23031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5" name="Forme libre : forme 4264">
              <a:extLst>
                <a:ext uri="{FF2B5EF4-FFF2-40B4-BE49-F238E27FC236}">
                  <a16:creationId xmlns:a16="http://schemas.microsoft.com/office/drawing/2014/main" id="{A8C294A2-5CAE-46DB-840A-DE23BF762E1A}"/>
                </a:ext>
              </a:extLst>
            </p:cNvPr>
            <p:cNvSpPr/>
            <p:nvPr/>
          </p:nvSpPr>
          <p:spPr>
            <a:xfrm>
              <a:off x="9112059" y="5031200"/>
              <a:ext cx="228600" cy="209550"/>
            </a:xfrm>
            <a:custGeom>
              <a:avLst/>
              <a:gdLst>
                <a:gd name="connsiteX0" fmla="*/ 22860 w 228600"/>
                <a:gd name="connsiteY0" fmla="*/ 22860 h 209550"/>
                <a:gd name="connsiteX1" fmla="*/ 212979 w 228600"/>
                <a:gd name="connsiteY1" fmla="*/ 19421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9550">
                  <a:moveTo>
                    <a:pt x="22860" y="22860"/>
                  </a:moveTo>
                  <a:lnTo>
                    <a:pt x="212979" y="19421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6" name="Forme libre : forme 4265">
              <a:extLst>
                <a:ext uri="{FF2B5EF4-FFF2-40B4-BE49-F238E27FC236}">
                  <a16:creationId xmlns:a16="http://schemas.microsoft.com/office/drawing/2014/main" id="{30BC968C-4E32-4076-8C50-87B1ACBC100B}"/>
                </a:ext>
              </a:extLst>
            </p:cNvPr>
            <p:cNvSpPr/>
            <p:nvPr/>
          </p:nvSpPr>
          <p:spPr>
            <a:xfrm>
              <a:off x="9679273" y="5528786"/>
              <a:ext cx="76200" cy="142875"/>
            </a:xfrm>
            <a:custGeom>
              <a:avLst/>
              <a:gdLst>
                <a:gd name="connsiteX0" fmla="*/ 22860 w 76200"/>
                <a:gd name="connsiteY0" fmla="*/ 22860 h 142875"/>
                <a:gd name="connsiteX1" fmla="*/ 59436 w 76200"/>
                <a:gd name="connsiteY1" fmla="*/ 124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42875">
                  <a:moveTo>
                    <a:pt x="22860" y="22860"/>
                  </a:moveTo>
                  <a:lnTo>
                    <a:pt x="59436" y="12487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7" name="Forme libre : forme 4266">
              <a:extLst>
                <a:ext uri="{FF2B5EF4-FFF2-40B4-BE49-F238E27FC236}">
                  <a16:creationId xmlns:a16="http://schemas.microsoft.com/office/drawing/2014/main" id="{FE4D1F2C-511E-4880-918E-5DA78B86A1BE}"/>
                </a:ext>
              </a:extLst>
            </p:cNvPr>
            <p:cNvSpPr/>
            <p:nvPr/>
          </p:nvSpPr>
          <p:spPr>
            <a:xfrm>
              <a:off x="9593262" y="5528786"/>
              <a:ext cx="123825" cy="76200"/>
            </a:xfrm>
            <a:custGeom>
              <a:avLst/>
              <a:gdLst>
                <a:gd name="connsiteX0" fmla="*/ 108871 w 123825"/>
                <a:gd name="connsiteY0" fmla="*/ 22860 h 76200"/>
                <a:gd name="connsiteX1" fmla="*/ 22860 w 123825"/>
                <a:gd name="connsiteY1" fmla="*/ 584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108871" y="22860"/>
                  </a:moveTo>
                  <a:lnTo>
                    <a:pt x="22860" y="5848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8" name="Forme libre : forme 4267">
              <a:extLst>
                <a:ext uri="{FF2B5EF4-FFF2-40B4-BE49-F238E27FC236}">
                  <a16:creationId xmlns:a16="http://schemas.microsoft.com/office/drawing/2014/main" id="{2DB30321-795F-443A-8499-E8326BB592DE}"/>
                </a:ext>
              </a:extLst>
            </p:cNvPr>
            <p:cNvSpPr/>
            <p:nvPr/>
          </p:nvSpPr>
          <p:spPr>
            <a:xfrm>
              <a:off x="10580052" y="4829270"/>
              <a:ext cx="419100" cy="333375"/>
            </a:xfrm>
            <a:custGeom>
              <a:avLst/>
              <a:gdLst>
                <a:gd name="connsiteX0" fmla="*/ 22860 w 419100"/>
                <a:gd name="connsiteY0" fmla="*/ 310896 h 333375"/>
                <a:gd name="connsiteX1" fmla="*/ 398526 w 419100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333375">
                  <a:moveTo>
                    <a:pt x="22860" y="310896"/>
                  </a:moveTo>
                  <a:lnTo>
                    <a:pt x="39852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69" name="Forme libre : forme 4268">
              <a:extLst>
                <a:ext uri="{FF2B5EF4-FFF2-40B4-BE49-F238E27FC236}">
                  <a16:creationId xmlns:a16="http://schemas.microsoft.com/office/drawing/2014/main" id="{34A770F5-08B1-4094-993F-95EE7F1CA0B3}"/>
                </a:ext>
              </a:extLst>
            </p:cNvPr>
            <p:cNvSpPr/>
            <p:nvPr/>
          </p:nvSpPr>
          <p:spPr>
            <a:xfrm>
              <a:off x="10254774" y="5117306"/>
              <a:ext cx="361950" cy="257175"/>
            </a:xfrm>
            <a:custGeom>
              <a:avLst/>
              <a:gdLst>
                <a:gd name="connsiteX0" fmla="*/ 348139 w 361950"/>
                <a:gd name="connsiteY0" fmla="*/ 22860 h 257175"/>
                <a:gd name="connsiteX1" fmla="*/ 22860 w 361950"/>
                <a:gd name="connsiteY1" fmla="*/ 23755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257175">
                  <a:moveTo>
                    <a:pt x="348139" y="22860"/>
                  </a:moveTo>
                  <a:lnTo>
                    <a:pt x="22860" y="23755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0" name="Forme libre : forme 4269">
              <a:extLst>
                <a:ext uri="{FF2B5EF4-FFF2-40B4-BE49-F238E27FC236}">
                  <a16:creationId xmlns:a16="http://schemas.microsoft.com/office/drawing/2014/main" id="{F06CFE68-25A7-4058-A8CC-697D34929B32}"/>
                </a:ext>
              </a:extLst>
            </p:cNvPr>
            <p:cNvSpPr/>
            <p:nvPr/>
          </p:nvSpPr>
          <p:spPr>
            <a:xfrm>
              <a:off x="10107517" y="5117306"/>
              <a:ext cx="514350" cy="161925"/>
            </a:xfrm>
            <a:custGeom>
              <a:avLst/>
              <a:gdLst>
                <a:gd name="connsiteX0" fmla="*/ 495395 w 514350"/>
                <a:gd name="connsiteY0" fmla="*/ 22860 h 161925"/>
                <a:gd name="connsiteX1" fmla="*/ 22860 w 514350"/>
                <a:gd name="connsiteY1" fmla="*/ 14420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161925">
                  <a:moveTo>
                    <a:pt x="495395" y="22860"/>
                  </a:moveTo>
                  <a:lnTo>
                    <a:pt x="22860" y="144209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1" name="Forme libre : forme 4270">
              <a:extLst>
                <a:ext uri="{FF2B5EF4-FFF2-40B4-BE49-F238E27FC236}">
                  <a16:creationId xmlns:a16="http://schemas.microsoft.com/office/drawing/2014/main" id="{E4A76F41-1FAE-49AD-8759-E8D1A2414242}"/>
                </a:ext>
              </a:extLst>
            </p:cNvPr>
            <p:cNvSpPr/>
            <p:nvPr/>
          </p:nvSpPr>
          <p:spPr>
            <a:xfrm>
              <a:off x="10347642" y="5117306"/>
              <a:ext cx="276225" cy="200025"/>
            </a:xfrm>
            <a:custGeom>
              <a:avLst/>
              <a:gdLst>
                <a:gd name="connsiteX0" fmla="*/ 255270 w 276225"/>
                <a:gd name="connsiteY0" fmla="*/ 22860 h 200025"/>
                <a:gd name="connsiteX1" fmla="*/ 22860 w 276225"/>
                <a:gd name="connsiteY1" fmla="*/ 18068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200025">
                  <a:moveTo>
                    <a:pt x="255270" y="22860"/>
                  </a:moveTo>
                  <a:lnTo>
                    <a:pt x="22860" y="18068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2" name="Forme libre : forme 4271">
              <a:extLst>
                <a:ext uri="{FF2B5EF4-FFF2-40B4-BE49-F238E27FC236}">
                  <a16:creationId xmlns:a16="http://schemas.microsoft.com/office/drawing/2014/main" id="{EE78E6EA-7F09-43A7-97A8-A71D125E169F}"/>
                </a:ext>
              </a:extLst>
            </p:cNvPr>
            <p:cNvSpPr/>
            <p:nvPr/>
          </p:nvSpPr>
          <p:spPr>
            <a:xfrm>
              <a:off x="10185622" y="5117306"/>
              <a:ext cx="438150" cy="114300"/>
            </a:xfrm>
            <a:custGeom>
              <a:avLst/>
              <a:gdLst>
                <a:gd name="connsiteX0" fmla="*/ 417290 w 438150"/>
                <a:gd name="connsiteY0" fmla="*/ 22860 h 114300"/>
                <a:gd name="connsiteX1" fmla="*/ 22860 w 438150"/>
                <a:gd name="connsiteY1" fmla="*/ 10077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114300">
                  <a:moveTo>
                    <a:pt x="417290" y="22860"/>
                  </a:moveTo>
                  <a:lnTo>
                    <a:pt x="22860" y="10077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3" name="Forme libre : forme 4272">
              <a:extLst>
                <a:ext uri="{FF2B5EF4-FFF2-40B4-BE49-F238E27FC236}">
                  <a16:creationId xmlns:a16="http://schemas.microsoft.com/office/drawing/2014/main" id="{97E540B8-E16B-434A-98C5-E078EF8BBB45}"/>
                </a:ext>
              </a:extLst>
            </p:cNvPr>
            <p:cNvSpPr/>
            <p:nvPr/>
          </p:nvSpPr>
          <p:spPr>
            <a:xfrm>
              <a:off x="10358310" y="5117306"/>
              <a:ext cx="266700" cy="85725"/>
            </a:xfrm>
            <a:custGeom>
              <a:avLst/>
              <a:gdLst>
                <a:gd name="connsiteX0" fmla="*/ 244602 w 266700"/>
                <a:gd name="connsiteY0" fmla="*/ 22860 h 85725"/>
                <a:gd name="connsiteX1" fmla="*/ 22860 w 266700"/>
                <a:gd name="connsiteY1" fmla="*/ 6524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85725">
                  <a:moveTo>
                    <a:pt x="244602" y="22860"/>
                  </a:moveTo>
                  <a:lnTo>
                    <a:pt x="22860" y="6524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4" name="Forme libre : forme 4273">
              <a:extLst>
                <a:ext uri="{FF2B5EF4-FFF2-40B4-BE49-F238E27FC236}">
                  <a16:creationId xmlns:a16="http://schemas.microsoft.com/office/drawing/2014/main" id="{4FB9AD4B-8381-4E36-99FF-8EE18143A54B}"/>
                </a:ext>
              </a:extLst>
            </p:cNvPr>
            <p:cNvSpPr/>
            <p:nvPr/>
          </p:nvSpPr>
          <p:spPr>
            <a:xfrm>
              <a:off x="10474230" y="5117306"/>
              <a:ext cx="142875" cy="238125"/>
            </a:xfrm>
            <a:custGeom>
              <a:avLst/>
              <a:gdLst>
                <a:gd name="connsiteX0" fmla="*/ 128683 w 142875"/>
                <a:gd name="connsiteY0" fmla="*/ 22860 h 238125"/>
                <a:gd name="connsiteX1" fmla="*/ 22860 w 142875"/>
                <a:gd name="connsiteY1" fmla="*/ 2236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38125">
                  <a:moveTo>
                    <a:pt x="128683" y="22860"/>
                  </a:moveTo>
                  <a:lnTo>
                    <a:pt x="22860" y="22364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5" name="Forme libre : forme 4274">
              <a:extLst>
                <a:ext uri="{FF2B5EF4-FFF2-40B4-BE49-F238E27FC236}">
                  <a16:creationId xmlns:a16="http://schemas.microsoft.com/office/drawing/2014/main" id="{67827C70-F522-4954-9203-154C895BA424}"/>
                </a:ext>
              </a:extLst>
            </p:cNvPr>
            <p:cNvSpPr/>
            <p:nvPr/>
          </p:nvSpPr>
          <p:spPr>
            <a:xfrm>
              <a:off x="10274300" y="5117306"/>
              <a:ext cx="342900" cy="76200"/>
            </a:xfrm>
            <a:custGeom>
              <a:avLst/>
              <a:gdLst>
                <a:gd name="connsiteX0" fmla="*/ 328613 w 342900"/>
                <a:gd name="connsiteY0" fmla="*/ 22860 h 76200"/>
                <a:gd name="connsiteX1" fmla="*/ 22860 w 342900"/>
                <a:gd name="connsiteY1" fmla="*/ 600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76200">
                  <a:moveTo>
                    <a:pt x="328613" y="22860"/>
                  </a:moveTo>
                  <a:lnTo>
                    <a:pt x="22860" y="6000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6" name="Forme libre : forme 4275">
              <a:extLst>
                <a:ext uri="{FF2B5EF4-FFF2-40B4-BE49-F238E27FC236}">
                  <a16:creationId xmlns:a16="http://schemas.microsoft.com/office/drawing/2014/main" id="{BEBBACFF-81AE-49EB-827D-680B2F683C0A}"/>
                </a:ext>
              </a:extLst>
            </p:cNvPr>
            <p:cNvSpPr/>
            <p:nvPr/>
          </p:nvSpPr>
          <p:spPr>
            <a:xfrm>
              <a:off x="10580052" y="5117306"/>
              <a:ext cx="66675" cy="142875"/>
            </a:xfrm>
            <a:custGeom>
              <a:avLst/>
              <a:gdLst>
                <a:gd name="connsiteX0" fmla="*/ 22860 w 66675"/>
                <a:gd name="connsiteY0" fmla="*/ 22860 h 142875"/>
                <a:gd name="connsiteX1" fmla="*/ 44291 w 66675"/>
                <a:gd name="connsiteY1" fmla="*/ 1205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42875">
                  <a:moveTo>
                    <a:pt x="22860" y="22860"/>
                  </a:moveTo>
                  <a:lnTo>
                    <a:pt x="44291" y="12058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7" name="Forme libre : forme 4276">
              <a:extLst>
                <a:ext uri="{FF2B5EF4-FFF2-40B4-BE49-F238E27FC236}">
                  <a16:creationId xmlns:a16="http://schemas.microsoft.com/office/drawing/2014/main" id="{D0EA3C0C-C2D8-4D56-B7B6-CA74DAD4AB7C}"/>
                </a:ext>
              </a:extLst>
            </p:cNvPr>
            <p:cNvSpPr/>
            <p:nvPr/>
          </p:nvSpPr>
          <p:spPr>
            <a:xfrm>
              <a:off x="10167239" y="5117306"/>
              <a:ext cx="457200" cy="247650"/>
            </a:xfrm>
            <a:custGeom>
              <a:avLst/>
              <a:gdLst>
                <a:gd name="connsiteX0" fmla="*/ 435674 w 457200"/>
                <a:gd name="connsiteY0" fmla="*/ 22860 h 247650"/>
                <a:gd name="connsiteX1" fmla="*/ 22860 w 457200"/>
                <a:gd name="connsiteY1" fmla="*/ 23193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247650">
                  <a:moveTo>
                    <a:pt x="435674" y="22860"/>
                  </a:moveTo>
                  <a:lnTo>
                    <a:pt x="22860" y="23193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8" name="Forme libre : forme 4277">
              <a:extLst>
                <a:ext uri="{FF2B5EF4-FFF2-40B4-BE49-F238E27FC236}">
                  <a16:creationId xmlns:a16="http://schemas.microsoft.com/office/drawing/2014/main" id="{A66A2695-8612-4665-B4F5-CA2A1ADD1220}"/>
                </a:ext>
              </a:extLst>
            </p:cNvPr>
            <p:cNvSpPr/>
            <p:nvPr/>
          </p:nvSpPr>
          <p:spPr>
            <a:xfrm>
              <a:off x="10107517" y="5116258"/>
              <a:ext cx="419100" cy="161925"/>
            </a:xfrm>
            <a:custGeom>
              <a:avLst/>
              <a:gdLst>
                <a:gd name="connsiteX0" fmla="*/ 404432 w 419100"/>
                <a:gd name="connsiteY0" fmla="*/ 22860 h 161925"/>
                <a:gd name="connsiteX1" fmla="*/ 22860 w 419100"/>
                <a:gd name="connsiteY1" fmla="*/ 1452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161925">
                  <a:moveTo>
                    <a:pt x="404432" y="22860"/>
                  </a:moveTo>
                  <a:lnTo>
                    <a:pt x="22860" y="14525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79" name="Forme libre : forme 4278">
              <a:extLst>
                <a:ext uri="{FF2B5EF4-FFF2-40B4-BE49-F238E27FC236}">
                  <a16:creationId xmlns:a16="http://schemas.microsoft.com/office/drawing/2014/main" id="{2078B5BE-CFE3-427E-A5BA-757F1695BE55}"/>
                </a:ext>
              </a:extLst>
            </p:cNvPr>
            <p:cNvSpPr/>
            <p:nvPr/>
          </p:nvSpPr>
          <p:spPr>
            <a:xfrm>
              <a:off x="10489089" y="5116258"/>
              <a:ext cx="133350" cy="38100"/>
            </a:xfrm>
            <a:custGeom>
              <a:avLst/>
              <a:gdLst>
                <a:gd name="connsiteX0" fmla="*/ 22860 w 133350"/>
                <a:gd name="connsiteY0" fmla="*/ 22860 h 38100"/>
                <a:gd name="connsiteX1" fmla="*/ 113824 w 133350"/>
                <a:gd name="connsiteY1" fmla="*/ 239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38100">
                  <a:moveTo>
                    <a:pt x="22860" y="22860"/>
                  </a:moveTo>
                  <a:lnTo>
                    <a:pt x="113824" y="2390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0" name="Forme libre : forme 4279">
              <a:extLst>
                <a:ext uri="{FF2B5EF4-FFF2-40B4-BE49-F238E27FC236}">
                  <a16:creationId xmlns:a16="http://schemas.microsoft.com/office/drawing/2014/main" id="{2C65F515-E873-4DDF-9310-E680923DB2BD}"/>
                </a:ext>
              </a:extLst>
            </p:cNvPr>
            <p:cNvSpPr/>
            <p:nvPr/>
          </p:nvSpPr>
          <p:spPr>
            <a:xfrm>
              <a:off x="8955945" y="5473160"/>
              <a:ext cx="66675" cy="276225"/>
            </a:xfrm>
            <a:custGeom>
              <a:avLst/>
              <a:gdLst>
                <a:gd name="connsiteX0" fmla="*/ 22860 w 66675"/>
                <a:gd name="connsiteY0" fmla="*/ 22860 h 276225"/>
                <a:gd name="connsiteX1" fmla="*/ 46482 w 66675"/>
                <a:gd name="connsiteY1" fmla="*/ 258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76225">
                  <a:moveTo>
                    <a:pt x="22860" y="22860"/>
                  </a:moveTo>
                  <a:lnTo>
                    <a:pt x="46482" y="25860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1" name="Forme libre : forme 4280">
              <a:extLst>
                <a:ext uri="{FF2B5EF4-FFF2-40B4-BE49-F238E27FC236}">
                  <a16:creationId xmlns:a16="http://schemas.microsoft.com/office/drawing/2014/main" id="{10AF4184-324C-4BE3-A1F5-4799019A670B}"/>
                </a:ext>
              </a:extLst>
            </p:cNvPr>
            <p:cNvSpPr/>
            <p:nvPr/>
          </p:nvSpPr>
          <p:spPr>
            <a:xfrm>
              <a:off x="8843359" y="5668232"/>
              <a:ext cx="180975" cy="85725"/>
            </a:xfrm>
            <a:custGeom>
              <a:avLst/>
              <a:gdLst>
                <a:gd name="connsiteX0" fmla="*/ 22860 w 180975"/>
                <a:gd name="connsiteY0" fmla="*/ 22860 h 85725"/>
                <a:gd name="connsiteX1" fmla="*/ 159067 w 180975"/>
                <a:gd name="connsiteY1" fmla="*/ 6353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5725">
                  <a:moveTo>
                    <a:pt x="22860" y="22860"/>
                  </a:moveTo>
                  <a:lnTo>
                    <a:pt x="159067" y="63532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2" name="Forme libre : forme 4281">
              <a:extLst>
                <a:ext uri="{FF2B5EF4-FFF2-40B4-BE49-F238E27FC236}">
                  <a16:creationId xmlns:a16="http://schemas.microsoft.com/office/drawing/2014/main" id="{C8292771-199E-4431-AC40-A5331450B597}"/>
                </a:ext>
              </a:extLst>
            </p:cNvPr>
            <p:cNvSpPr/>
            <p:nvPr/>
          </p:nvSpPr>
          <p:spPr>
            <a:xfrm>
              <a:off x="9428289" y="5685948"/>
              <a:ext cx="152400" cy="133350"/>
            </a:xfrm>
            <a:custGeom>
              <a:avLst/>
              <a:gdLst>
                <a:gd name="connsiteX0" fmla="*/ 133731 w 152400"/>
                <a:gd name="connsiteY0" fmla="*/ 22860 h 133350"/>
                <a:gd name="connsiteX1" fmla="*/ 22860 w 152400"/>
                <a:gd name="connsiteY1" fmla="*/ 11382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33350">
                  <a:moveTo>
                    <a:pt x="133731" y="22860"/>
                  </a:moveTo>
                  <a:lnTo>
                    <a:pt x="22860" y="11382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3" name="Forme libre : forme 4282">
              <a:extLst>
                <a:ext uri="{FF2B5EF4-FFF2-40B4-BE49-F238E27FC236}">
                  <a16:creationId xmlns:a16="http://schemas.microsoft.com/office/drawing/2014/main" id="{A874F9DE-F5C8-4189-B158-5D9D65157045}"/>
                </a:ext>
              </a:extLst>
            </p:cNvPr>
            <p:cNvSpPr/>
            <p:nvPr/>
          </p:nvSpPr>
          <p:spPr>
            <a:xfrm>
              <a:off x="8979567" y="5685948"/>
              <a:ext cx="600075" cy="66675"/>
            </a:xfrm>
            <a:custGeom>
              <a:avLst/>
              <a:gdLst>
                <a:gd name="connsiteX0" fmla="*/ 582454 w 600075"/>
                <a:gd name="connsiteY0" fmla="*/ 22860 h 66675"/>
                <a:gd name="connsiteX1" fmla="*/ 22860 w 600075"/>
                <a:gd name="connsiteY1" fmla="*/ 4581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66675">
                  <a:moveTo>
                    <a:pt x="582454" y="22860"/>
                  </a:moveTo>
                  <a:lnTo>
                    <a:pt x="22860" y="4581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4" name="Forme libre : forme 4283">
              <a:extLst>
                <a:ext uri="{FF2B5EF4-FFF2-40B4-BE49-F238E27FC236}">
                  <a16:creationId xmlns:a16="http://schemas.microsoft.com/office/drawing/2014/main" id="{E981A9A2-1D00-4349-9AE7-19144F88AE7C}"/>
                </a:ext>
              </a:extLst>
            </p:cNvPr>
            <p:cNvSpPr/>
            <p:nvPr/>
          </p:nvSpPr>
          <p:spPr>
            <a:xfrm>
              <a:off x="9539160" y="5630799"/>
              <a:ext cx="219075" cy="95250"/>
            </a:xfrm>
            <a:custGeom>
              <a:avLst/>
              <a:gdLst>
                <a:gd name="connsiteX0" fmla="*/ 22860 w 219075"/>
                <a:gd name="connsiteY0" fmla="*/ 78010 h 95250"/>
                <a:gd name="connsiteX1" fmla="*/ 199549 w 2190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2860" y="78010"/>
                  </a:moveTo>
                  <a:lnTo>
                    <a:pt x="19954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5" name="Forme libre : forme 4284">
              <a:extLst>
                <a:ext uri="{FF2B5EF4-FFF2-40B4-BE49-F238E27FC236}">
                  <a16:creationId xmlns:a16="http://schemas.microsoft.com/office/drawing/2014/main" id="{E6BD66ED-E9B0-4959-9DF5-9C30C5705A44}"/>
                </a:ext>
              </a:extLst>
            </p:cNvPr>
            <p:cNvSpPr/>
            <p:nvPr/>
          </p:nvSpPr>
          <p:spPr>
            <a:xfrm>
              <a:off x="10107517" y="5215032"/>
              <a:ext cx="533400" cy="66675"/>
            </a:xfrm>
            <a:custGeom>
              <a:avLst/>
              <a:gdLst>
                <a:gd name="connsiteX0" fmla="*/ 516827 w 533400"/>
                <a:gd name="connsiteY0" fmla="*/ 22860 h 66675"/>
                <a:gd name="connsiteX1" fmla="*/ 22860 w 533400"/>
                <a:gd name="connsiteY1" fmla="*/ 4648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66675">
                  <a:moveTo>
                    <a:pt x="516827" y="22860"/>
                  </a:moveTo>
                  <a:lnTo>
                    <a:pt x="22860" y="4648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6" name="Forme libre : forme 4285">
              <a:extLst>
                <a:ext uri="{FF2B5EF4-FFF2-40B4-BE49-F238E27FC236}">
                  <a16:creationId xmlns:a16="http://schemas.microsoft.com/office/drawing/2014/main" id="{C449A34C-18FE-4206-9D0A-6F463C2F345D}"/>
                </a:ext>
              </a:extLst>
            </p:cNvPr>
            <p:cNvSpPr/>
            <p:nvPr/>
          </p:nvSpPr>
          <p:spPr>
            <a:xfrm>
              <a:off x="10580052" y="5117306"/>
              <a:ext cx="66675" cy="142875"/>
            </a:xfrm>
            <a:custGeom>
              <a:avLst/>
              <a:gdLst>
                <a:gd name="connsiteX0" fmla="*/ 44291 w 66675"/>
                <a:gd name="connsiteY0" fmla="*/ 120587 h 142875"/>
                <a:gd name="connsiteX1" fmla="*/ 22860 w 666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42875">
                  <a:moveTo>
                    <a:pt x="44291" y="12058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7" name="Forme libre : forme 4286">
              <a:extLst>
                <a:ext uri="{FF2B5EF4-FFF2-40B4-BE49-F238E27FC236}">
                  <a16:creationId xmlns:a16="http://schemas.microsoft.com/office/drawing/2014/main" id="{7A084789-B31D-4EE9-B6CD-6A848308E00F}"/>
                </a:ext>
              </a:extLst>
            </p:cNvPr>
            <p:cNvSpPr/>
            <p:nvPr/>
          </p:nvSpPr>
          <p:spPr>
            <a:xfrm>
              <a:off x="10601484" y="4829270"/>
              <a:ext cx="390525" cy="428625"/>
            </a:xfrm>
            <a:custGeom>
              <a:avLst/>
              <a:gdLst>
                <a:gd name="connsiteX0" fmla="*/ 22860 w 390525"/>
                <a:gd name="connsiteY0" fmla="*/ 408623 h 428625"/>
                <a:gd name="connsiteX1" fmla="*/ 377095 w 390525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428625">
                  <a:moveTo>
                    <a:pt x="22860" y="408623"/>
                  </a:moveTo>
                  <a:lnTo>
                    <a:pt x="37709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8" name="Forme libre : forme 4287">
              <a:extLst>
                <a:ext uri="{FF2B5EF4-FFF2-40B4-BE49-F238E27FC236}">
                  <a16:creationId xmlns:a16="http://schemas.microsoft.com/office/drawing/2014/main" id="{D85D51D3-3F6D-466D-AD24-C3118BF645CC}"/>
                </a:ext>
              </a:extLst>
            </p:cNvPr>
            <p:cNvSpPr/>
            <p:nvPr/>
          </p:nvSpPr>
          <p:spPr>
            <a:xfrm>
              <a:off x="9940068" y="4930711"/>
              <a:ext cx="209550" cy="352425"/>
            </a:xfrm>
            <a:custGeom>
              <a:avLst/>
              <a:gdLst>
                <a:gd name="connsiteX0" fmla="*/ 22860 w 209550"/>
                <a:gd name="connsiteY0" fmla="*/ 22860 h 352425"/>
                <a:gd name="connsiteX1" fmla="*/ 190310 w 209550"/>
                <a:gd name="connsiteY1" fmla="*/ 33080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352425">
                  <a:moveTo>
                    <a:pt x="22860" y="22860"/>
                  </a:moveTo>
                  <a:lnTo>
                    <a:pt x="190310" y="33080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89" name="Forme libre : forme 4288">
              <a:extLst>
                <a:ext uri="{FF2B5EF4-FFF2-40B4-BE49-F238E27FC236}">
                  <a16:creationId xmlns:a16="http://schemas.microsoft.com/office/drawing/2014/main" id="{B1598633-C874-4861-ACAC-A18F625C76D4}"/>
                </a:ext>
              </a:extLst>
            </p:cNvPr>
            <p:cNvSpPr/>
            <p:nvPr/>
          </p:nvSpPr>
          <p:spPr>
            <a:xfrm>
              <a:off x="9998361" y="5036248"/>
              <a:ext cx="152400" cy="247650"/>
            </a:xfrm>
            <a:custGeom>
              <a:avLst/>
              <a:gdLst>
                <a:gd name="connsiteX0" fmla="*/ 22860 w 152400"/>
                <a:gd name="connsiteY0" fmla="*/ 22860 h 247650"/>
                <a:gd name="connsiteX1" fmla="*/ 132017 w 152400"/>
                <a:gd name="connsiteY1" fmla="*/ 22526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47650">
                  <a:moveTo>
                    <a:pt x="22860" y="22860"/>
                  </a:moveTo>
                  <a:lnTo>
                    <a:pt x="132017" y="22526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0" name="Forme libre : forme 4289">
              <a:extLst>
                <a:ext uri="{FF2B5EF4-FFF2-40B4-BE49-F238E27FC236}">
                  <a16:creationId xmlns:a16="http://schemas.microsoft.com/office/drawing/2014/main" id="{28C45487-A773-4B23-82BC-A25413F0A223}"/>
                </a:ext>
              </a:extLst>
            </p:cNvPr>
            <p:cNvSpPr/>
            <p:nvPr/>
          </p:nvSpPr>
          <p:spPr>
            <a:xfrm>
              <a:off x="10254774" y="5275135"/>
              <a:ext cx="133350" cy="95250"/>
            </a:xfrm>
            <a:custGeom>
              <a:avLst/>
              <a:gdLst>
                <a:gd name="connsiteX0" fmla="*/ 115729 w 133350"/>
                <a:gd name="connsiteY0" fmla="*/ 22860 h 95250"/>
                <a:gd name="connsiteX1" fmla="*/ 22860 w 133350"/>
                <a:gd name="connsiteY1" fmla="*/ 79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95250">
                  <a:moveTo>
                    <a:pt x="115729" y="22860"/>
                  </a:moveTo>
                  <a:lnTo>
                    <a:pt x="22860" y="797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1" name="Forme libre : forme 4290">
              <a:extLst>
                <a:ext uri="{FF2B5EF4-FFF2-40B4-BE49-F238E27FC236}">
                  <a16:creationId xmlns:a16="http://schemas.microsoft.com/office/drawing/2014/main" id="{455ED827-8282-4C1F-9A2A-971D0136B163}"/>
                </a:ext>
              </a:extLst>
            </p:cNvPr>
            <p:cNvSpPr/>
            <p:nvPr/>
          </p:nvSpPr>
          <p:spPr>
            <a:xfrm>
              <a:off x="10279539" y="5200650"/>
              <a:ext cx="104775" cy="114300"/>
            </a:xfrm>
            <a:custGeom>
              <a:avLst/>
              <a:gdLst>
                <a:gd name="connsiteX0" fmla="*/ 90964 w 104775"/>
                <a:gd name="connsiteY0" fmla="*/ 97346 h 114300"/>
                <a:gd name="connsiteX1" fmla="*/ 22860 w 1047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90964" y="9734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2" name="Forme libre : forme 4291">
              <a:extLst>
                <a:ext uri="{FF2B5EF4-FFF2-40B4-BE49-F238E27FC236}">
                  <a16:creationId xmlns:a16="http://schemas.microsoft.com/office/drawing/2014/main" id="{28DA163C-AABF-40E5-B609-A804968E9D2F}"/>
                </a:ext>
              </a:extLst>
            </p:cNvPr>
            <p:cNvSpPr/>
            <p:nvPr/>
          </p:nvSpPr>
          <p:spPr>
            <a:xfrm>
              <a:off x="10185622" y="5195220"/>
              <a:ext cx="200025" cy="123825"/>
            </a:xfrm>
            <a:custGeom>
              <a:avLst/>
              <a:gdLst>
                <a:gd name="connsiteX0" fmla="*/ 184880 w 200025"/>
                <a:gd name="connsiteY0" fmla="*/ 102775 h 123825"/>
                <a:gd name="connsiteX1" fmla="*/ 22860 w 2000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184880" y="10277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3" name="Forme libre : forme 4292">
              <a:extLst>
                <a:ext uri="{FF2B5EF4-FFF2-40B4-BE49-F238E27FC236}">
                  <a16:creationId xmlns:a16="http://schemas.microsoft.com/office/drawing/2014/main" id="{6E54FEE9-1747-4DAE-9D48-29B23C34D3A3}"/>
                </a:ext>
              </a:extLst>
            </p:cNvPr>
            <p:cNvSpPr/>
            <p:nvPr/>
          </p:nvSpPr>
          <p:spPr>
            <a:xfrm>
              <a:off x="10167239" y="5275135"/>
              <a:ext cx="219075" cy="95250"/>
            </a:xfrm>
            <a:custGeom>
              <a:avLst/>
              <a:gdLst>
                <a:gd name="connsiteX0" fmla="*/ 203263 w 219075"/>
                <a:gd name="connsiteY0" fmla="*/ 22860 h 95250"/>
                <a:gd name="connsiteX1" fmla="*/ 22860 w 219075"/>
                <a:gd name="connsiteY1" fmla="*/ 741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95250">
                  <a:moveTo>
                    <a:pt x="203263" y="22860"/>
                  </a:moveTo>
                  <a:lnTo>
                    <a:pt x="22860" y="7410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4" name="Forme libre : forme 4293">
              <a:extLst>
                <a:ext uri="{FF2B5EF4-FFF2-40B4-BE49-F238E27FC236}">
                  <a16:creationId xmlns:a16="http://schemas.microsoft.com/office/drawing/2014/main" id="{44BD4F8C-A289-44A1-98C6-43C6D35786B7}"/>
                </a:ext>
              </a:extLst>
            </p:cNvPr>
            <p:cNvSpPr/>
            <p:nvPr/>
          </p:nvSpPr>
          <p:spPr>
            <a:xfrm>
              <a:off x="10107517" y="5238654"/>
              <a:ext cx="285750" cy="76200"/>
            </a:xfrm>
            <a:custGeom>
              <a:avLst/>
              <a:gdLst>
                <a:gd name="connsiteX0" fmla="*/ 262985 w 285750"/>
                <a:gd name="connsiteY0" fmla="*/ 59341 h 76200"/>
                <a:gd name="connsiteX1" fmla="*/ 22860 w 2857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76200">
                  <a:moveTo>
                    <a:pt x="262985" y="5934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3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5" name="Forme libre : forme 4294">
              <a:extLst>
                <a:ext uri="{FF2B5EF4-FFF2-40B4-BE49-F238E27FC236}">
                  <a16:creationId xmlns:a16="http://schemas.microsoft.com/office/drawing/2014/main" id="{64D08AAC-3F97-4DD3-8316-480DB0E60949}"/>
                </a:ext>
              </a:extLst>
            </p:cNvPr>
            <p:cNvSpPr/>
            <p:nvPr/>
          </p:nvSpPr>
          <p:spPr>
            <a:xfrm>
              <a:off x="10043319" y="5275135"/>
              <a:ext cx="342900" cy="76200"/>
            </a:xfrm>
            <a:custGeom>
              <a:avLst/>
              <a:gdLst>
                <a:gd name="connsiteX0" fmla="*/ 327184 w 342900"/>
                <a:gd name="connsiteY0" fmla="*/ 22860 h 76200"/>
                <a:gd name="connsiteX1" fmla="*/ 22860 w 342900"/>
                <a:gd name="connsiteY1" fmla="*/ 6038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76200">
                  <a:moveTo>
                    <a:pt x="327184" y="22860"/>
                  </a:moveTo>
                  <a:lnTo>
                    <a:pt x="22860" y="603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6" name="Forme libre : forme 4295">
              <a:extLst>
                <a:ext uri="{FF2B5EF4-FFF2-40B4-BE49-F238E27FC236}">
                  <a16:creationId xmlns:a16="http://schemas.microsoft.com/office/drawing/2014/main" id="{D176437A-4E53-462C-A183-D6AC2645BA0A}"/>
                </a:ext>
              </a:extLst>
            </p:cNvPr>
            <p:cNvSpPr/>
            <p:nvPr/>
          </p:nvSpPr>
          <p:spPr>
            <a:xfrm>
              <a:off x="10274300" y="5154453"/>
              <a:ext cx="114300" cy="161925"/>
            </a:xfrm>
            <a:custGeom>
              <a:avLst/>
              <a:gdLst>
                <a:gd name="connsiteX0" fmla="*/ 96202 w 114300"/>
                <a:gd name="connsiteY0" fmla="*/ 143542 h 161925"/>
                <a:gd name="connsiteX1" fmla="*/ 22860 w 1143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61925">
                  <a:moveTo>
                    <a:pt x="96202" y="14354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7" name="Forme libre : forme 4296">
              <a:extLst>
                <a:ext uri="{FF2B5EF4-FFF2-40B4-BE49-F238E27FC236}">
                  <a16:creationId xmlns:a16="http://schemas.microsoft.com/office/drawing/2014/main" id="{DD407BF0-BA8D-4B84-AD1B-CD0E1F2001FD}"/>
                </a:ext>
              </a:extLst>
            </p:cNvPr>
            <p:cNvSpPr/>
            <p:nvPr/>
          </p:nvSpPr>
          <p:spPr>
            <a:xfrm>
              <a:off x="10347642" y="4829270"/>
              <a:ext cx="647700" cy="485775"/>
            </a:xfrm>
            <a:custGeom>
              <a:avLst/>
              <a:gdLst>
                <a:gd name="connsiteX0" fmla="*/ 22860 w 647700"/>
                <a:gd name="connsiteY0" fmla="*/ 468725 h 485775"/>
                <a:gd name="connsiteX1" fmla="*/ 630936 w 647700"/>
                <a:gd name="connsiteY1" fmla="*/ 2286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700" h="485775">
                  <a:moveTo>
                    <a:pt x="22860" y="468725"/>
                  </a:moveTo>
                  <a:lnTo>
                    <a:pt x="630936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8" name="Forme libre : forme 4297">
              <a:extLst>
                <a:ext uri="{FF2B5EF4-FFF2-40B4-BE49-F238E27FC236}">
                  <a16:creationId xmlns:a16="http://schemas.microsoft.com/office/drawing/2014/main" id="{F63559CA-86E0-4D2A-B06A-80169ED93A68}"/>
                </a:ext>
              </a:extLst>
            </p:cNvPr>
            <p:cNvSpPr/>
            <p:nvPr/>
          </p:nvSpPr>
          <p:spPr>
            <a:xfrm>
              <a:off x="8751252" y="5701950"/>
              <a:ext cx="266700" cy="47625"/>
            </a:xfrm>
            <a:custGeom>
              <a:avLst/>
              <a:gdLst>
                <a:gd name="connsiteX0" fmla="*/ 22860 w 266700"/>
                <a:gd name="connsiteY0" fmla="*/ 22860 h 47625"/>
                <a:gd name="connsiteX1" fmla="*/ 251174 w 266700"/>
                <a:gd name="connsiteY1" fmla="*/ 29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7625">
                  <a:moveTo>
                    <a:pt x="22860" y="22860"/>
                  </a:moveTo>
                  <a:lnTo>
                    <a:pt x="251174" y="2981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99" name="Forme libre : forme 4298">
              <a:extLst>
                <a:ext uri="{FF2B5EF4-FFF2-40B4-BE49-F238E27FC236}">
                  <a16:creationId xmlns:a16="http://schemas.microsoft.com/office/drawing/2014/main" id="{91D2663A-AD89-4866-ACDA-C96B7F6A31E2}"/>
                </a:ext>
              </a:extLst>
            </p:cNvPr>
            <p:cNvSpPr/>
            <p:nvPr/>
          </p:nvSpPr>
          <p:spPr>
            <a:xfrm>
              <a:off x="9593262" y="5238654"/>
              <a:ext cx="552450" cy="371475"/>
            </a:xfrm>
            <a:custGeom>
              <a:avLst/>
              <a:gdLst>
                <a:gd name="connsiteX0" fmla="*/ 22860 w 552450"/>
                <a:gd name="connsiteY0" fmla="*/ 348615 h 371475"/>
                <a:gd name="connsiteX1" fmla="*/ 537115 w 552450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71475">
                  <a:moveTo>
                    <a:pt x="22860" y="348615"/>
                  </a:moveTo>
                  <a:lnTo>
                    <a:pt x="53711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0" name="Forme libre : forme 4299">
              <a:extLst>
                <a:ext uri="{FF2B5EF4-FFF2-40B4-BE49-F238E27FC236}">
                  <a16:creationId xmlns:a16="http://schemas.microsoft.com/office/drawing/2014/main" id="{5A91E132-F047-4ACE-9D66-2DB0AE2F1C6B}"/>
                </a:ext>
              </a:extLst>
            </p:cNvPr>
            <p:cNvSpPr/>
            <p:nvPr/>
          </p:nvSpPr>
          <p:spPr>
            <a:xfrm>
              <a:off x="9593262" y="5530881"/>
              <a:ext cx="342900" cy="76200"/>
            </a:xfrm>
            <a:custGeom>
              <a:avLst/>
              <a:gdLst>
                <a:gd name="connsiteX0" fmla="*/ 22860 w 342900"/>
                <a:gd name="connsiteY0" fmla="*/ 56388 h 76200"/>
                <a:gd name="connsiteX1" fmla="*/ 326136 w 3429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76200">
                  <a:moveTo>
                    <a:pt x="22860" y="56388"/>
                  </a:moveTo>
                  <a:lnTo>
                    <a:pt x="32613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1" name="Forme libre : forme 4300">
              <a:extLst>
                <a:ext uri="{FF2B5EF4-FFF2-40B4-BE49-F238E27FC236}">
                  <a16:creationId xmlns:a16="http://schemas.microsoft.com/office/drawing/2014/main" id="{73FB4D81-D355-46C3-9D8C-5DA3DE15FDBA}"/>
                </a:ext>
              </a:extLst>
            </p:cNvPr>
            <p:cNvSpPr/>
            <p:nvPr/>
          </p:nvSpPr>
          <p:spPr>
            <a:xfrm>
              <a:off x="9593262" y="5528786"/>
              <a:ext cx="123825" cy="76200"/>
            </a:xfrm>
            <a:custGeom>
              <a:avLst/>
              <a:gdLst>
                <a:gd name="connsiteX0" fmla="*/ 22860 w 123825"/>
                <a:gd name="connsiteY0" fmla="*/ 58483 h 76200"/>
                <a:gd name="connsiteX1" fmla="*/ 108871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58483"/>
                  </a:moveTo>
                  <a:lnTo>
                    <a:pt x="10887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2" name="Forme libre : forme 4301">
              <a:extLst>
                <a:ext uri="{FF2B5EF4-FFF2-40B4-BE49-F238E27FC236}">
                  <a16:creationId xmlns:a16="http://schemas.microsoft.com/office/drawing/2014/main" id="{DCA0A72B-CE1B-4B68-A2B3-4E724C525086}"/>
                </a:ext>
              </a:extLst>
            </p:cNvPr>
            <p:cNvSpPr/>
            <p:nvPr/>
          </p:nvSpPr>
          <p:spPr>
            <a:xfrm>
              <a:off x="9593262" y="5564409"/>
              <a:ext cx="161925" cy="104775"/>
            </a:xfrm>
            <a:custGeom>
              <a:avLst/>
              <a:gdLst>
                <a:gd name="connsiteX0" fmla="*/ 22860 w 161925"/>
                <a:gd name="connsiteY0" fmla="*/ 22860 h 104775"/>
                <a:gd name="connsiteX1" fmla="*/ 145447 w 161925"/>
                <a:gd name="connsiteY1" fmla="*/ 8924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04775">
                  <a:moveTo>
                    <a:pt x="22860" y="22860"/>
                  </a:moveTo>
                  <a:lnTo>
                    <a:pt x="145447" y="89249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3" name="Forme libre : forme 4302">
              <a:extLst>
                <a:ext uri="{FF2B5EF4-FFF2-40B4-BE49-F238E27FC236}">
                  <a16:creationId xmlns:a16="http://schemas.microsoft.com/office/drawing/2014/main" id="{0E135213-D31D-43F1-BE68-B549A911EF52}"/>
                </a:ext>
              </a:extLst>
            </p:cNvPr>
            <p:cNvSpPr/>
            <p:nvPr/>
          </p:nvSpPr>
          <p:spPr>
            <a:xfrm>
              <a:off x="9991788" y="5238654"/>
              <a:ext cx="152400" cy="209550"/>
            </a:xfrm>
            <a:custGeom>
              <a:avLst/>
              <a:gdLst>
                <a:gd name="connsiteX0" fmla="*/ 22860 w 152400"/>
                <a:gd name="connsiteY0" fmla="*/ 193358 h 209550"/>
                <a:gd name="connsiteX1" fmla="*/ 138589 w 15240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09550">
                  <a:moveTo>
                    <a:pt x="22860" y="193358"/>
                  </a:moveTo>
                  <a:lnTo>
                    <a:pt x="13858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4" name="Forme libre : forme 4303">
              <a:extLst>
                <a:ext uri="{FF2B5EF4-FFF2-40B4-BE49-F238E27FC236}">
                  <a16:creationId xmlns:a16="http://schemas.microsoft.com/office/drawing/2014/main" id="{9ED87CBE-0543-413B-A0E1-815D66C43150}"/>
                </a:ext>
              </a:extLst>
            </p:cNvPr>
            <p:cNvSpPr/>
            <p:nvPr/>
          </p:nvSpPr>
          <p:spPr>
            <a:xfrm>
              <a:off x="8772969" y="5742622"/>
              <a:ext cx="95250" cy="66675"/>
            </a:xfrm>
            <a:custGeom>
              <a:avLst/>
              <a:gdLst>
                <a:gd name="connsiteX0" fmla="*/ 22860 w 95250"/>
                <a:gd name="connsiteY0" fmla="*/ 22860 h 66675"/>
                <a:gd name="connsiteX1" fmla="*/ 76105 w 95250"/>
                <a:gd name="connsiteY1" fmla="*/ 46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66675">
                  <a:moveTo>
                    <a:pt x="22860" y="22860"/>
                  </a:moveTo>
                  <a:lnTo>
                    <a:pt x="76105" y="4600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5" name="Forme libre : forme 4304">
              <a:extLst>
                <a:ext uri="{FF2B5EF4-FFF2-40B4-BE49-F238E27FC236}">
                  <a16:creationId xmlns:a16="http://schemas.microsoft.com/office/drawing/2014/main" id="{2424681A-9694-48B8-877E-48E1753B68BA}"/>
                </a:ext>
              </a:extLst>
            </p:cNvPr>
            <p:cNvSpPr/>
            <p:nvPr/>
          </p:nvSpPr>
          <p:spPr>
            <a:xfrm>
              <a:off x="8772969" y="5708904"/>
              <a:ext cx="247650" cy="76200"/>
            </a:xfrm>
            <a:custGeom>
              <a:avLst/>
              <a:gdLst>
                <a:gd name="connsiteX0" fmla="*/ 22860 w 247650"/>
                <a:gd name="connsiteY0" fmla="*/ 56578 h 76200"/>
                <a:gd name="connsiteX1" fmla="*/ 229457 w 2476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76200">
                  <a:moveTo>
                    <a:pt x="22860" y="56578"/>
                  </a:moveTo>
                  <a:lnTo>
                    <a:pt x="229457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6" name="Forme libre : forme 4305">
              <a:extLst>
                <a:ext uri="{FF2B5EF4-FFF2-40B4-BE49-F238E27FC236}">
                  <a16:creationId xmlns:a16="http://schemas.microsoft.com/office/drawing/2014/main" id="{4CCD39D5-217C-4447-A252-130AB2437151}"/>
                </a:ext>
              </a:extLst>
            </p:cNvPr>
            <p:cNvSpPr/>
            <p:nvPr/>
          </p:nvSpPr>
          <p:spPr>
            <a:xfrm>
              <a:off x="9308084" y="5484399"/>
              <a:ext cx="209550" cy="57150"/>
            </a:xfrm>
            <a:custGeom>
              <a:avLst/>
              <a:gdLst>
                <a:gd name="connsiteX0" fmla="*/ 189548 w 209550"/>
                <a:gd name="connsiteY0" fmla="*/ 22860 h 57150"/>
                <a:gd name="connsiteX1" fmla="*/ 22860 w 209550"/>
                <a:gd name="connsiteY1" fmla="*/ 432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57150">
                  <a:moveTo>
                    <a:pt x="189548" y="22860"/>
                  </a:moveTo>
                  <a:lnTo>
                    <a:pt x="22860" y="432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7" name="Forme libre : forme 4306">
              <a:extLst>
                <a:ext uri="{FF2B5EF4-FFF2-40B4-BE49-F238E27FC236}">
                  <a16:creationId xmlns:a16="http://schemas.microsoft.com/office/drawing/2014/main" id="{242D74EB-52A0-407F-8AEE-9653732E10B4}"/>
                </a:ext>
              </a:extLst>
            </p:cNvPr>
            <p:cNvSpPr/>
            <p:nvPr/>
          </p:nvSpPr>
          <p:spPr>
            <a:xfrm>
              <a:off x="9808908" y="5179314"/>
              <a:ext cx="342900" cy="104775"/>
            </a:xfrm>
            <a:custGeom>
              <a:avLst/>
              <a:gdLst>
                <a:gd name="connsiteX0" fmla="*/ 22860 w 342900"/>
                <a:gd name="connsiteY0" fmla="*/ 22860 h 104775"/>
                <a:gd name="connsiteX1" fmla="*/ 321469 w 342900"/>
                <a:gd name="connsiteY1" fmla="*/ 8220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04775">
                  <a:moveTo>
                    <a:pt x="22860" y="22860"/>
                  </a:moveTo>
                  <a:lnTo>
                    <a:pt x="321469" y="82201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8" name="Forme libre : forme 4307">
              <a:extLst>
                <a:ext uri="{FF2B5EF4-FFF2-40B4-BE49-F238E27FC236}">
                  <a16:creationId xmlns:a16="http://schemas.microsoft.com/office/drawing/2014/main" id="{6A80B29B-8E88-4ECE-A6AC-D1A761B7CBEA}"/>
                </a:ext>
              </a:extLst>
            </p:cNvPr>
            <p:cNvSpPr/>
            <p:nvPr/>
          </p:nvSpPr>
          <p:spPr>
            <a:xfrm>
              <a:off x="9808908" y="5179314"/>
              <a:ext cx="342900" cy="104775"/>
            </a:xfrm>
            <a:custGeom>
              <a:avLst/>
              <a:gdLst>
                <a:gd name="connsiteX0" fmla="*/ 22860 w 342900"/>
                <a:gd name="connsiteY0" fmla="*/ 22860 h 104775"/>
                <a:gd name="connsiteX1" fmla="*/ 321469 w 342900"/>
                <a:gd name="connsiteY1" fmla="*/ 8220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04775">
                  <a:moveTo>
                    <a:pt x="22860" y="22860"/>
                  </a:moveTo>
                  <a:lnTo>
                    <a:pt x="321469" y="82201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09" name="Forme libre : forme 4308">
              <a:extLst>
                <a:ext uri="{FF2B5EF4-FFF2-40B4-BE49-F238E27FC236}">
                  <a16:creationId xmlns:a16="http://schemas.microsoft.com/office/drawing/2014/main" id="{E6697D9C-9423-4543-A0C6-B124BF16BD1C}"/>
                </a:ext>
              </a:extLst>
            </p:cNvPr>
            <p:cNvSpPr/>
            <p:nvPr/>
          </p:nvSpPr>
          <p:spPr>
            <a:xfrm>
              <a:off x="9715849" y="5381339"/>
              <a:ext cx="85725" cy="285750"/>
            </a:xfrm>
            <a:custGeom>
              <a:avLst/>
              <a:gdLst>
                <a:gd name="connsiteX0" fmla="*/ 66866 w 85725"/>
                <a:gd name="connsiteY0" fmla="*/ 22860 h 285750"/>
                <a:gd name="connsiteX1" fmla="*/ 22860 w 85725"/>
                <a:gd name="connsiteY1" fmla="*/ 27232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85750">
                  <a:moveTo>
                    <a:pt x="66866" y="22860"/>
                  </a:moveTo>
                  <a:lnTo>
                    <a:pt x="22860" y="27232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0" name="Forme libre : forme 4309">
              <a:extLst>
                <a:ext uri="{FF2B5EF4-FFF2-40B4-BE49-F238E27FC236}">
                  <a16:creationId xmlns:a16="http://schemas.microsoft.com/office/drawing/2014/main" id="{79564731-659A-4339-8729-BB05E10787FC}"/>
                </a:ext>
              </a:extLst>
            </p:cNvPr>
            <p:cNvSpPr/>
            <p:nvPr/>
          </p:nvSpPr>
          <p:spPr>
            <a:xfrm>
              <a:off x="9759855" y="5238654"/>
              <a:ext cx="390525" cy="180975"/>
            </a:xfrm>
            <a:custGeom>
              <a:avLst/>
              <a:gdLst>
                <a:gd name="connsiteX0" fmla="*/ 22860 w 390525"/>
                <a:gd name="connsiteY0" fmla="*/ 165544 h 180975"/>
                <a:gd name="connsiteX1" fmla="*/ 370523 w 3905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180975">
                  <a:moveTo>
                    <a:pt x="22860" y="165544"/>
                  </a:moveTo>
                  <a:lnTo>
                    <a:pt x="370523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1" name="Forme libre : forme 4310">
              <a:extLst>
                <a:ext uri="{FF2B5EF4-FFF2-40B4-BE49-F238E27FC236}">
                  <a16:creationId xmlns:a16="http://schemas.microsoft.com/office/drawing/2014/main" id="{DDD9A597-0FE3-4BAC-92FA-D7E5420A67CC}"/>
                </a:ext>
              </a:extLst>
            </p:cNvPr>
            <p:cNvSpPr/>
            <p:nvPr/>
          </p:nvSpPr>
          <p:spPr>
            <a:xfrm>
              <a:off x="8979567" y="5667946"/>
              <a:ext cx="266700" cy="85725"/>
            </a:xfrm>
            <a:custGeom>
              <a:avLst/>
              <a:gdLst>
                <a:gd name="connsiteX0" fmla="*/ 247079 w 266700"/>
                <a:gd name="connsiteY0" fmla="*/ 22860 h 85725"/>
                <a:gd name="connsiteX1" fmla="*/ 22860 w 266700"/>
                <a:gd name="connsiteY1" fmla="*/ 638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85725">
                  <a:moveTo>
                    <a:pt x="247079" y="22860"/>
                  </a:moveTo>
                  <a:lnTo>
                    <a:pt x="22860" y="6381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2" name="Forme libre : forme 4311">
              <a:extLst>
                <a:ext uri="{FF2B5EF4-FFF2-40B4-BE49-F238E27FC236}">
                  <a16:creationId xmlns:a16="http://schemas.microsoft.com/office/drawing/2014/main" id="{5061C3F1-F568-4953-A52E-96A3F766E32B}"/>
                </a:ext>
              </a:extLst>
            </p:cNvPr>
            <p:cNvSpPr/>
            <p:nvPr/>
          </p:nvSpPr>
          <p:spPr>
            <a:xfrm>
              <a:off x="10099707" y="5140261"/>
              <a:ext cx="47625" cy="142875"/>
            </a:xfrm>
            <a:custGeom>
              <a:avLst/>
              <a:gdLst>
                <a:gd name="connsiteX0" fmla="*/ 22860 w 47625"/>
                <a:gd name="connsiteY0" fmla="*/ 22860 h 142875"/>
                <a:gd name="connsiteX1" fmla="*/ 30671 w 47625"/>
                <a:gd name="connsiteY1" fmla="*/ 12125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42875">
                  <a:moveTo>
                    <a:pt x="22860" y="22860"/>
                  </a:moveTo>
                  <a:lnTo>
                    <a:pt x="30671" y="121253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3" name="Forme libre : forme 4312">
              <a:extLst>
                <a:ext uri="{FF2B5EF4-FFF2-40B4-BE49-F238E27FC236}">
                  <a16:creationId xmlns:a16="http://schemas.microsoft.com/office/drawing/2014/main" id="{B8176C59-B593-42E8-AA46-F02D369CB569}"/>
                </a:ext>
              </a:extLst>
            </p:cNvPr>
            <p:cNvSpPr/>
            <p:nvPr/>
          </p:nvSpPr>
          <p:spPr>
            <a:xfrm>
              <a:off x="10101135" y="5072729"/>
              <a:ext cx="47625" cy="209550"/>
            </a:xfrm>
            <a:custGeom>
              <a:avLst/>
              <a:gdLst>
                <a:gd name="connsiteX0" fmla="*/ 29242 w 47625"/>
                <a:gd name="connsiteY0" fmla="*/ 188786 h 209550"/>
                <a:gd name="connsiteX1" fmla="*/ 22860 w 4762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09550">
                  <a:moveTo>
                    <a:pt x="29242" y="18878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4" name="Forme libre : forme 4313">
              <a:extLst>
                <a:ext uri="{FF2B5EF4-FFF2-40B4-BE49-F238E27FC236}">
                  <a16:creationId xmlns:a16="http://schemas.microsoft.com/office/drawing/2014/main" id="{4E02F7C2-3DA4-460B-ABB1-A5A429128E1B}"/>
                </a:ext>
              </a:extLst>
            </p:cNvPr>
            <p:cNvSpPr/>
            <p:nvPr/>
          </p:nvSpPr>
          <p:spPr>
            <a:xfrm>
              <a:off x="10107517" y="5117306"/>
              <a:ext cx="514350" cy="161925"/>
            </a:xfrm>
            <a:custGeom>
              <a:avLst/>
              <a:gdLst>
                <a:gd name="connsiteX0" fmla="*/ 22860 w 514350"/>
                <a:gd name="connsiteY0" fmla="*/ 144209 h 161925"/>
                <a:gd name="connsiteX1" fmla="*/ 495395 w 5143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161925">
                  <a:moveTo>
                    <a:pt x="22860" y="144209"/>
                  </a:moveTo>
                  <a:lnTo>
                    <a:pt x="49539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5" name="Forme libre : forme 4314">
              <a:extLst>
                <a:ext uri="{FF2B5EF4-FFF2-40B4-BE49-F238E27FC236}">
                  <a16:creationId xmlns:a16="http://schemas.microsoft.com/office/drawing/2014/main" id="{223D94CF-12E5-493E-864B-1F9D38226F0E}"/>
                </a:ext>
              </a:extLst>
            </p:cNvPr>
            <p:cNvSpPr/>
            <p:nvPr/>
          </p:nvSpPr>
          <p:spPr>
            <a:xfrm>
              <a:off x="10107517" y="5200650"/>
              <a:ext cx="209550" cy="76200"/>
            </a:xfrm>
            <a:custGeom>
              <a:avLst/>
              <a:gdLst>
                <a:gd name="connsiteX0" fmla="*/ 22860 w 209550"/>
                <a:gd name="connsiteY0" fmla="*/ 60865 h 76200"/>
                <a:gd name="connsiteX1" fmla="*/ 194882 w 2095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22860" y="60865"/>
                  </a:moveTo>
                  <a:lnTo>
                    <a:pt x="194882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6" name="Forme libre : forme 4315">
              <a:extLst>
                <a:ext uri="{FF2B5EF4-FFF2-40B4-BE49-F238E27FC236}">
                  <a16:creationId xmlns:a16="http://schemas.microsoft.com/office/drawing/2014/main" id="{E1DAFDA8-4232-4BFD-8E08-5441B29B6439}"/>
                </a:ext>
              </a:extLst>
            </p:cNvPr>
            <p:cNvSpPr/>
            <p:nvPr/>
          </p:nvSpPr>
          <p:spPr>
            <a:xfrm>
              <a:off x="10107517" y="5238654"/>
              <a:ext cx="104775" cy="133350"/>
            </a:xfrm>
            <a:custGeom>
              <a:avLst/>
              <a:gdLst>
                <a:gd name="connsiteX0" fmla="*/ 22860 w 104775"/>
                <a:gd name="connsiteY0" fmla="*/ 22860 h 133350"/>
                <a:gd name="connsiteX1" fmla="*/ 82581 w 104775"/>
                <a:gd name="connsiteY1" fmla="*/ 11058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22860" y="22860"/>
                  </a:moveTo>
                  <a:lnTo>
                    <a:pt x="82581" y="110585"/>
                  </a:lnTo>
                </a:path>
              </a:pathLst>
            </a:custGeom>
            <a:ln w="30480" cap="flat">
              <a:solidFill>
                <a:srgbClr val="E0FFFF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7" name="Forme libre : forme 4316">
              <a:extLst>
                <a:ext uri="{FF2B5EF4-FFF2-40B4-BE49-F238E27FC236}">
                  <a16:creationId xmlns:a16="http://schemas.microsoft.com/office/drawing/2014/main" id="{3A6A8C52-FB3B-4195-9D2F-80B31C705B48}"/>
                </a:ext>
              </a:extLst>
            </p:cNvPr>
            <p:cNvSpPr/>
            <p:nvPr/>
          </p:nvSpPr>
          <p:spPr>
            <a:xfrm>
              <a:off x="10107517" y="5238654"/>
              <a:ext cx="285750" cy="76200"/>
            </a:xfrm>
            <a:custGeom>
              <a:avLst/>
              <a:gdLst>
                <a:gd name="connsiteX0" fmla="*/ 22860 w 285750"/>
                <a:gd name="connsiteY0" fmla="*/ 22860 h 76200"/>
                <a:gd name="connsiteX1" fmla="*/ 262985 w 285750"/>
                <a:gd name="connsiteY1" fmla="*/ 5934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76200">
                  <a:moveTo>
                    <a:pt x="22860" y="22860"/>
                  </a:moveTo>
                  <a:lnTo>
                    <a:pt x="262985" y="59341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8" name="Forme libre : forme 4317">
              <a:extLst>
                <a:ext uri="{FF2B5EF4-FFF2-40B4-BE49-F238E27FC236}">
                  <a16:creationId xmlns:a16="http://schemas.microsoft.com/office/drawing/2014/main" id="{C9302F9C-1D83-4203-811C-C864F05639F6}"/>
                </a:ext>
              </a:extLst>
            </p:cNvPr>
            <p:cNvSpPr/>
            <p:nvPr/>
          </p:nvSpPr>
          <p:spPr>
            <a:xfrm>
              <a:off x="10107517" y="5238654"/>
              <a:ext cx="571500" cy="228600"/>
            </a:xfrm>
            <a:custGeom>
              <a:avLst/>
              <a:gdLst>
                <a:gd name="connsiteX0" fmla="*/ 22860 w 571500"/>
                <a:gd name="connsiteY0" fmla="*/ 22860 h 228600"/>
                <a:gd name="connsiteX1" fmla="*/ 549402 w 571500"/>
                <a:gd name="connsiteY1" fmla="*/ 21069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228600">
                  <a:moveTo>
                    <a:pt x="22860" y="22860"/>
                  </a:moveTo>
                  <a:lnTo>
                    <a:pt x="549402" y="21069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19" name="Forme libre : forme 4318">
              <a:extLst>
                <a:ext uri="{FF2B5EF4-FFF2-40B4-BE49-F238E27FC236}">
                  <a16:creationId xmlns:a16="http://schemas.microsoft.com/office/drawing/2014/main" id="{E727BB44-565B-44CE-BED9-BE9533B2DB52}"/>
                </a:ext>
              </a:extLst>
            </p:cNvPr>
            <p:cNvSpPr/>
            <p:nvPr/>
          </p:nvSpPr>
          <p:spPr>
            <a:xfrm>
              <a:off x="8979567" y="5238654"/>
              <a:ext cx="1171575" cy="514350"/>
            </a:xfrm>
            <a:custGeom>
              <a:avLst/>
              <a:gdLst>
                <a:gd name="connsiteX0" fmla="*/ 1150811 w 1171575"/>
                <a:gd name="connsiteY0" fmla="*/ 22860 h 514350"/>
                <a:gd name="connsiteX1" fmla="*/ 22860 w 1171575"/>
                <a:gd name="connsiteY1" fmla="*/ 4931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1575" h="514350">
                  <a:moveTo>
                    <a:pt x="1150811" y="22860"/>
                  </a:moveTo>
                  <a:lnTo>
                    <a:pt x="22860" y="49310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0" name="Forme libre : forme 4319">
              <a:extLst>
                <a:ext uri="{FF2B5EF4-FFF2-40B4-BE49-F238E27FC236}">
                  <a16:creationId xmlns:a16="http://schemas.microsoft.com/office/drawing/2014/main" id="{7A50C23E-2122-4879-B380-25DA2AFCFEBF}"/>
                </a:ext>
              </a:extLst>
            </p:cNvPr>
            <p:cNvSpPr/>
            <p:nvPr/>
          </p:nvSpPr>
          <p:spPr>
            <a:xfrm>
              <a:off x="5797455" y="5238654"/>
              <a:ext cx="4352925" cy="66675"/>
            </a:xfrm>
            <a:custGeom>
              <a:avLst/>
              <a:gdLst>
                <a:gd name="connsiteX0" fmla="*/ 4332923 w 4352925"/>
                <a:gd name="connsiteY0" fmla="*/ 22860 h 66675"/>
                <a:gd name="connsiteX1" fmla="*/ 22860 w 4352925"/>
                <a:gd name="connsiteY1" fmla="*/ 5305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52925" h="66675">
                  <a:moveTo>
                    <a:pt x="4332923" y="22860"/>
                  </a:moveTo>
                  <a:lnTo>
                    <a:pt x="22860" y="5305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1" name="Forme libre : forme 4320">
              <a:extLst>
                <a:ext uri="{FF2B5EF4-FFF2-40B4-BE49-F238E27FC236}">
                  <a16:creationId xmlns:a16="http://schemas.microsoft.com/office/drawing/2014/main" id="{90E783FF-94C3-446B-8FAA-0892F3048EAD}"/>
                </a:ext>
              </a:extLst>
            </p:cNvPr>
            <p:cNvSpPr/>
            <p:nvPr/>
          </p:nvSpPr>
          <p:spPr>
            <a:xfrm>
              <a:off x="9978930" y="5220462"/>
              <a:ext cx="171450" cy="57150"/>
            </a:xfrm>
            <a:custGeom>
              <a:avLst/>
              <a:gdLst>
                <a:gd name="connsiteX0" fmla="*/ 151448 w 171450"/>
                <a:gd name="connsiteY0" fmla="*/ 41053 h 57150"/>
                <a:gd name="connsiteX1" fmla="*/ 22860 w 1714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57150">
                  <a:moveTo>
                    <a:pt x="151448" y="410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2" name="Forme libre : forme 4321">
              <a:extLst>
                <a:ext uri="{FF2B5EF4-FFF2-40B4-BE49-F238E27FC236}">
                  <a16:creationId xmlns:a16="http://schemas.microsoft.com/office/drawing/2014/main" id="{9CD0BA06-ADD0-4218-BCF9-41F52B3243AB}"/>
                </a:ext>
              </a:extLst>
            </p:cNvPr>
            <p:cNvSpPr/>
            <p:nvPr/>
          </p:nvSpPr>
          <p:spPr>
            <a:xfrm>
              <a:off x="10062750" y="5110257"/>
              <a:ext cx="85725" cy="171450"/>
            </a:xfrm>
            <a:custGeom>
              <a:avLst/>
              <a:gdLst>
                <a:gd name="connsiteX0" fmla="*/ 67628 w 85725"/>
                <a:gd name="connsiteY0" fmla="*/ 151257 h 171450"/>
                <a:gd name="connsiteX1" fmla="*/ 22860 w 857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71450">
                  <a:moveTo>
                    <a:pt x="67628" y="1512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3" name="Forme libre : forme 4322">
              <a:extLst>
                <a:ext uri="{FF2B5EF4-FFF2-40B4-BE49-F238E27FC236}">
                  <a16:creationId xmlns:a16="http://schemas.microsoft.com/office/drawing/2014/main" id="{2C2C6406-276C-4DD1-81FE-B9DF8661360F}"/>
                </a:ext>
              </a:extLst>
            </p:cNvPr>
            <p:cNvSpPr/>
            <p:nvPr/>
          </p:nvSpPr>
          <p:spPr>
            <a:xfrm>
              <a:off x="10107517" y="5135499"/>
              <a:ext cx="638175" cy="142875"/>
            </a:xfrm>
            <a:custGeom>
              <a:avLst/>
              <a:gdLst>
                <a:gd name="connsiteX0" fmla="*/ 22860 w 638175"/>
                <a:gd name="connsiteY0" fmla="*/ 126016 h 142875"/>
                <a:gd name="connsiteX1" fmla="*/ 615791 w 6381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142875">
                  <a:moveTo>
                    <a:pt x="22860" y="126016"/>
                  </a:moveTo>
                  <a:lnTo>
                    <a:pt x="61579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4" name="Forme libre : forme 4323">
              <a:extLst>
                <a:ext uri="{FF2B5EF4-FFF2-40B4-BE49-F238E27FC236}">
                  <a16:creationId xmlns:a16="http://schemas.microsoft.com/office/drawing/2014/main" id="{C5C193BB-AF44-466C-80A2-A4657A909D76}"/>
                </a:ext>
              </a:extLst>
            </p:cNvPr>
            <p:cNvSpPr/>
            <p:nvPr/>
          </p:nvSpPr>
          <p:spPr>
            <a:xfrm>
              <a:off x="10107517" y="4829270"/>
              <a:ext cx="885825" cy="447675"/>
            </a:xfrm>
            <a:custGeom>
              <a:avLst/>
              <a:gdLst>
                <a:gd name="connsiteX0" fmla="*/ 22860 w 885825"/>
                <a:gd name="connsiteY0" fmla="*/ 432245 h 447675"/>
                <a:gd name="connsiteX1" fmla="*/ 871061 w 885825"/>
                <a:gd name="connsiteY1" fmla="*/ 2286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825" h="447675">
                  <a:moveTo>
                    <a:pt x="22860" y="432245"/>
                  </a:moveTo>
                  <a:lnTo>
                    <a:pt x="871061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5" name="Forme libre : forme 4324">
              <a:extLst>
                <a:ext uri="{FF2B5EF4-FFF2-40B4-BE49-F238E27FC236}">
                  <a16:creationId xmlns:a16="http://schemas.microsoft.com/office/drawing/2014/main" id="{8648D222-7C6D-4A8A-B190-518596FC253C}"/>
                </a:ext>
              </a:extLst>
            </p:cNvPr>
            <p:cNvSpPr/>
            <p:nvPr/>
          </p:nvSpPr>
          <p:spPr>
            <a:xfrm>
              <a:off x="10107517" y="5238654"/>
              <a:ext cx="142875" cy="180975"/>
            </a:xfrm>
            <a:custGeom>
              <a:avLst/>
              <a:gdLst>
                <a:gd name="connsiteX0" fmla="*/ 22860 w 142875"/>
                <a:gd name="connsiteY0" fmla="*/ 22860 h 180975"/>
                <a:gd name="connsiteX1" fmla="*/ 124873 w 142875"/>
                <a:gd name="connsiteY1" fmla="*/ 16421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80975">
                  <a:moveTo>
                    <a:pt x="22860" y="22860"/>
                  </a:moveTo>
                  <a:lnTo>
                    <a:pt x="124873" y="16421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6" name="Forme libre : forme 4325">
              <a:extLst>
                <a:ext uri="{FF2B5EF4-FFF2-40B4-BE49-F238E27FC236}">
                  <a16:creationId xmlns:a16="http://schemas.microsoft.com/office/drawing/2014/main" id="{A1BD1F6C-B3CF-4674-B72E-6E917559CA45}"/>
                </a:ext>
              </a:extLst>
            </p:cNvPr>
            <p:cNvSpPr/>
            <p:nvPr/>
          </p:nvSpPr>
          <p:spPr>
            <a:xfrm>
              <a:off x="10107517" y="5238654"/>
              <a:ext cx="409575" cy="123825"/>
            </a:xfrm>
            <a:custGeom>
              <a:avLst/>
              <a:gdLst>
                <a:gd name="connsiteX0" fmla="*/ 22860 w 409575"/>
                <a:gd name="connsiteY0" fmla="*/ 22860 h 123825"/>
                <a:gd name="connsiteX1" fmla="*/ 389573 w 409575"/>
                <a:gd name="connsiteY1" fmla="*/ 1022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123825">
                  <a:moveTo>
                    <a:pt x="22860" y="22860"/>
                  </a:moveTo>
                  <a:lnTo>
                    <a:pt x="389573" y="1022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7" name="Forme libre : forme 4326">
              <a:extLst>
                <a:ext uri="{FF2B5EF4-FFF2-40B4-BE49-F238E27FC236}">
                  <a16:creationId xmlns:a16="http://schemas.microsoft.com/office/drawing/2014/main" id="{6C5FA18F-6F09-49E2-B722-DEAC74FF4427}"/>
                </a:ext>
              </a:extLst>
            </p:cNvPr>
            <p:cNvSpPr/>
            <p:nvPr/>
          </p:nvSpPr>
          <p:spPr>
            <a:xfrm>
              <a:off x="9896538" y="5238654"/>
              <a:ext cx="247650" cy="85725"/>
            </a:xfrm>
            <a:custGeom>
              <a:avLst/>
              <a:gdLst>
                <a:gd name="connsiteX0" fmla="*/ 233839 w 247650"/>
                <a:gd name="connsiteY0" fmla="*/ 22860 h 85725"/>
                <a:gd name="connsiteX1" fmla="*/ 22860 w 247650"/>
                <a:gd name="connsiteY1" fmla="*/ 7229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85725">
                  <a:moveTo>
                    <a:pt x="233839" y="22860"/>
                  </a:moveTo>
                  <a:lnTo>
                    <a:pt x="22860" y="7229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8" name="Forme libre : forme 4327">
              <a:extLst>
                <a:ext uri="{FF2B5EF4-FFF2-40B4-BE49-F238E27FC236}">
                  <a16:creationId xmlns:a16="http://schemas.microsoft.com/office/drawing/2014/main" id="{754C26CB-AB62-4A3A-B645-AE0873E54F12}"/>
                </a:ext>
              </a:extLst>
            </p:cNvPr>
            <p:cNvSpPr/>
            <p:nvPr/>
          </p:nvSpPr>
          <p:spPr>
            <a:xfrm>
              <a:off x="9939972" y="5232654"/>
              <a:ext cx="209550" cy="47625"/>
            </a:xfrm>
            <a:custGeom>
              <a:avLst/>
              <a:gdLst>
                <a:gd name="connsiteX0" fmla="*/ 190405 w 209550"/>
                <a:gd name="connsiteY0" fmla="*/ 28861 h 47625"/>
                <a:gd name="connsiteX1" fmla="*/ 22860 w 2095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47625">
                  <a:moveTo>
                    <a:pt x="190405" y="2886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29" name="Forme libre : forme 4328">
              <a:extLst>
                <a:ext uri="{FF2B5EF4-FFF2-40B4-BE49-F238E27FC236}">
                  <a16:creationId xmlns:a16="http://schemas.microsoft.com/office/drawing/2014/main" id="{A3F5444C-B38F-477A-9E0D-C186584B798C}"/>
                </a:ext>
              </a:extLst>
            </p:cNvPr>
            <p:cNvSpPr/>
            <p:nvPr/>
          </p:nvSpPr>
          <p:spPr>
            <a:xfrm>
              <a:off x="10089705" y="5238654"/>
              <a:ext cx="57150" cy="200025"/>
            </a:xfrm>
            <a:custGeom>
              <a:avLst/>
              <a:gdLst>
                <a:gd name="connsiteX0" fmla="*/ 40672 w 57150"/>
                <a:gd name="connsiteY0" fmla="*/ 22860 h 200025"/>
                <a:gd name="connsiteX1" fmla="*/ 22860 w 57150"/>
                <a:gd name="connsiteY1" fmla="*/ 1793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40672" y="22860"/>
                  </a:moveTo>
                  <a:lnTo>
                    <a:pt x="22860" y="17935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0" name="Forme libre : forme 4329">
              <a:extLst>
                <a:ext uri="{FF2B5EF4-FFF2-40B4-BE49-F238E27FC236}">
                  <a16:creationId xmlns:a16="http://schemas.microsoft.com/office/drawing/2014/main" id="{89029FCD-9E76-4543-B957-F2675619B227}"/>
                </a:ext>
              </a:extLst>
            </p:cNvPr>
            <p:cNvSpPr/>
            <p:nvPr/>
          </p:nvSpPr>
          <p:spPr>
            <a:xfrm>
              <a:off x="10107517" y="5238654"/>
              <a:ext cx="190500" cy="133350"/>
            </a:xfrm>
            <a:custGeom>
              <a:avLst/>
              <a:gdLst>
                <a:gd name="connsiteX0" fmla="*/ 22860 w 190500"/>
                <a:gd name="connsiteY0" fmla="*/ 22860 h 133350"/>
                <a:gd name="connsiteX1" fmla="*/ 170116 w 190500"/>
                <a:gd name="connsiteY1" fmla="*/ 11620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33350">
                  <a:moveTo>
                    <a:pt x="22860" y="22860"/>
                  </a:moveTo>
                  <a:lnTo>
                    <a:pt x="170116" y="116205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1" name="Forme libre : forme 4330">
              <a:extLst>
                <a:ext uri="{FF2B5EF4-FFF2-40B4-BE49-F238E27FC236}">
                  <a16:creationId xmlns:a16="http://schemas.microsoft.com/office/drawing/2014/main" id="{0C6C9900-F383-405A-BB49-CBF56E28FD2C}"/>
                </a:ext>
              </a:extLst>
            </p:cNvPr>
            <p:cNvSpPr/>
            <p:nvPr/>
          </p:nvSpPr>
          <p:spPr>
            <a:xfrm>
              <a:off x="10043319" y="5238654"/>
              <a:ext cx="104775" cy="114300"/>
            </a:xfrm>
            <a:custGeom>
              <a:avLst/>
              <a:gdLst>
                <a:gd name="connsiteX0" fmla="*/ 87059 w 104775"/>
                <a:gd name="connsiteY0" fmla="*/ 22860 h 114300"/>
                <a:gd name="connsiteX1" fmla="*/ 22860 w 104775"/>
                <a:gd name="connsiteY1" fmla="*/ 968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87059" y="22860"/>
                  </a:moveTo>
                  <a:lnTo>
                    <a:pt x="22860" y="96869"/>
                  </a:lnTo>
                </a:path>
              </a:pathLst>
            </a:custGeom>
            <a:ln w="30480" cap="flat">
              <a:solidFill>
                <a:srgbClr val="E0FFFF">
                  <a:alpha val="2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2" name="Forme libre : forme 4331">
              <a:extLst>
                <a:ext uri="{FF2B5EF4-FFF2-40B4-BE49-F238E27FC236}">
                  <a16:creationId xmlns:a16="http://schemas.microsoft.com/office/drawing/2014/main" id="{65C5A7C5-6E5A-462F-89C1-34453B211FCE}"/>
                </a:ext>
              </a:extLst>
            </p:cNvPr>
            <p:cNvSpPr/>
            <p:nvPr/>
          </p:nvSpPr>
          <p:spPr>
            <a:xfrm>
              <a:off x="10107517" y="5154453"/>
              <a:ext cx="209550" cy="123825"/>
            </a:xfrm>
            <a:custGeom>
              <a:avLst/>
              <a:gdLst>
                <a:gd name="connsiteX0" fmla="*/ 22860 w 209550"/>
                <a:gd name="connsiteY0" fmla="*/ 107061 h 123825"/>
                <a:gd name="connsiteX1" fmla="*/ 189643 w 2095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22860" y="107061"/>
                  </a:moveTo>
                  <a:lnTo>
                    <a:pt x="189643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3" name="Forme libre : forme 4332">
              <a:extLst>
                <a:ext uri="{FF2B5EF4-FFF2-40B4-BE49-F238E27FC236}">
                  <a16:creationId xmlns:a16="http://schemas.microsoft.com/office/drawing/2014/main" id="{D93C1FE5-17E5-41B7-9562-3F0853B6C913}"/>
                </a:ext>
              </a:extLst>
            </p:cNvPr>
            <p:cNvSpPr/>
            <p:nvPr/>
          </p:nvSpPr>
          <p:spPr>
            <a:xfrm>
              <a:off x="9989312" y="5238654"/>
              <a:ext cx="161925" cy="95250"/>
            </a:xfrm>
            <a:custGeom>
              <a:avLst/>
              <a:gdLst>
                <a:gd name="connsiteX0" fmla="*/ 141065 w 161925"/>
                <a:gd name="connsiteY0" fmla="*/ 22860 h 95250"/>
                <a:gd name="connsiteX1" fmla="*/ 22860 w 161925"/>
                <a:gd name="connsiteY1" fmla="*/ 7353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95250">
                  <a:moveTo>
                    <a:pt x="141065" y="22860"/>
                  </a:moveTo>
                  <a:lnTo>
                    <a:pt x="22860" y="7353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4" name="Forme libre : forme 4333">
              <a:extLst>
                <a:ext uri="{FF2B5EF4-FFF2-40B4-BE49-F238E27FC236}">
                  <a16:creationId xmlns:a16="http://schemas.microsoft.com/office/drawing/2014/main" id="{E1E08795-BDFE-426A-95B1-596CCAA92901}"/>
                </a:ext>
              </a:extLst>
            </p:cNvPr>
            <p:cNvSpPr/>
            <p:nvPr/>
          </p:nvSpPr>
          <p:spPr>
            <a:xfrm>
              <a:off x="9715849" y="5238654"/>
              <a:ext cx="428625" cy="428625"/>
            </a:xfrm>
            <a:custGeom>
              <a:avLst/>
              <a:gdLst>
                <a:gd name="connsiteX0" fmla="*/ 414528 w 428625"/>
                <a:gd name="connsiteY0" fmla="*/ 22860 h 428625"/>
                <a:gd name="connsiteX1" fmla="*/ 22860 w 428625"/>
                <a:gd name="connsiteY1" fmla="*/ 41500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428625">
                  <a:moveTo>
                    <a:pt x="414528" y="22860"/>
                  </a:moveTo>
                  <a:lnTo>
                    <a:pt x="22860" y="415004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5" name="Forme libre : forme 4334">
              <a:extLst>
                <a:ext uri="{FF2B5EF4-FFF2-40B4-BE49-F238E27FC236}">
                  <a16:creationId xmlns:a16="http://schemas.microsoft.com/office/drawing/2014/main" id="{84B28FA0-E927-444B-9047-80E4695AE800}"/>
                </a:ext>
              </a:extLst>
            </p:cNvPr>
            <p:cNvSpPr/>
            <p:nvPr/>
          </p:nvSpPr>
          <p:spPr>
            <a:xfrm>
              <a:off x="10003504" y="5103876"/>
              <a:ext cx="142875" cy="171450"/>
            </a:xfrm>
            <a:custGeom>
              <a:avLst/>
              <a:gdLst>
                <a:gd name="connsiteX0" fmla="*/ 126873 w 142875"/>
                <a:gd name="connsiteY0" fmla="*/ 157639 h 171450"/>
                <a:gd name="connsiteX1" fmla="*/ 22860 w 1428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126873" y="1576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6" name="Forme libre : forme 4335">
              <a:extLst>
                <a:ext uri="{FF2B5EF4-FFF2-40B4-BE49-F238E27FC236}">
                  <a16:creationId xmlns:a16="http://schemas.microsoft.com/office/drawing/2014/main" id="{FAB63A40-F69F-405D-A44B-05D9A1324B99}"/>
                </a:ext>
              </a:extLst>
            </p:cNvPr>
            <p:cNvSpPr/>
            <p:nvPr/>
          </p:nvSpPr>
          <p:spPr>
            <a:xfrm>
              <a:off x="10099707" y="5140261"/>
              <a:ext cx="47625" cy="142875"/>
            </a:xfrm>
            <a:custGeom>
              <a:avLst/>
              <a:gdLst>
                <a:gd name="connsiteX0" fmla="*/ 30671 w 47625"/>
                <a:gd name="connsiteY0" fmla="*/ 121253 h 142875"/>
                <a:gd name="connsiteX1" fmla="*/ 22860 w 476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42875">
                  <a:moveTo>
                    <a:pt x="30671" y="1212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7" name="Forme libre : forme 4336">
              <a:extLst>
                <a:ext uri="{FF2B5EF4-FFF2-40B4-BE49-F238E27FC236}">
                  <a16:creationId xmlns:a16="http://schemas.microsoft.com/office/drawing/2014/main" id="{F0E86CC1-1C09-4018-8D54-B1CB09BCD977}"/>
                </a:ext>
              </a:extLst>
            </p:cNvPr>
            <p:cNvSpPr/>
            <p:nvPr/>
          </p:nvSpPr>
          <p:spPr>
            <a:xfrm>
              <a:off x="10107517" y="5105590"/>
              <a:ext cx="238125" cy="171450"/>
            </a:xfrm>
            <a:custGeom>
              <a:avLst/>
              <a:gdLst>
                <a:gd name="connsiteX0" fmla="*/ 22860 w 238125"/>
                <a:gd name="connsiteY0" fmla="*/ 155924 h 171450"/>
                <a:gd name="connsiteX1" fmla="*/ 218408 w 2381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71450">
                  <a:moveTo>
                    <a:pt x="22860" y="155924"/>
                  </a:moveTo>
                  <a:lnTo>
                    <a:pt x="21840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8" name="Forme libre : forme 4337">
              <a:extLst>
                <a:ext uri="{FF2B5EF4-FFF2-40B4-BE49-F238E27FC236}">
                  <a16:creationId xmlns:a16="http://schemas.microsoft.com/office/drawing/2014/main" id="{68D7C36A-2BB1-4B06-B653-ACD6AC60CB01}"/>
                </a:ext>
              </a:extLst>
            </p:cNvPr>
            <p:cNvSpPr/>
            <p:nvPr/>
          </p:nvSpPr>
          <p:spPr>
            <a:xfrm>
              <a:off x="10107517" y="5195220"/>
              <a:ext cx="123825" cy="85725"/>
            </a:xfrm>
            <a:custGeom>
              <a:avLst/>
              <a:gdLst>
                <a:gd name="connsiteX0" fmla="*/ 22860 w 123825"/>
                <a:gd name="connsiteY0" fmla="*/ 66294 h 85725"/>
                <a:gd name="connsiteX1" fmla="*/ 100965 w 1238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85725">
                  <a:moveTo>
                    <a:pt x="22860" y="66294"/>
                  </a:moveTo>
                  <a:lnTo>
                    <a:pt x="100965" y="22860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39" name="Forme libre : forme 4338">
              <a:extLst>
                <a:ext uri="{FF2B5EF4-FFF2-40B4-BE49-F238E27FC236}">
                  <a16:creationId xmlns:a16="http://schemas.microsoft.com/office/drawing/2014/main" id="{03839DF2-352C-4B7E-8737-44C48A7AEB53}"/>
                </a:ext>
              </a:extLst>
            </p:cNvPr>
            <p:cNvSpPr/>
            <p:nvPr/>
          </p:nvSpPr>
          <p:spPr>
            <a:xfrm>
              <a:off x="10107517" y="5152739"/>
              <a:ext cx="76200" cy="123825"/>
            </a:xfrm>
            <a:custGeom>
              <a:avLst/>
              <a:gdLst>
                <a:gd name="connsiteX0" fmla="*/ 22860 w 76200"/>
                <a:gd name="connsiteY0" fmla="*/ 108776 h 123825"/>
                <a:gd name="connsiteX1" fmla="*/ 55340 w 762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23825">
                  <a:moveTo>
                    <a:pt x="22860" y="108776"/>
                  </a:moveTo>
                  <a:lnTo>
                    <a:pt x="5534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0" name="Forme libre : forme 4339">
              <a:extLst>
                <a:ext uri="{FF2B5EF4-FFF2-40B4-BE49-F238E27FC236}">
                  <a16:creationId xmlns:a16="http://schemas.microsoft.com/office/drawing/2014/main" id="{E2F1FC92-B6AF-41EC-9BB6-4A6C145DD1BF}"/>
                </a:ext>
              </a:extLst>
            </p:cNvPr>
            <p:cNvSpPr/>
            <p:nvPr/>
          </p:nvSpPr>
          <p:spPr>
            <a:xfrm>
              <a:off x="10107517" y="5159692"/>
              <a:ext cx="295275" cy="123825"/>
            </a:xfrm>
            <a:custGeom>
              <a:avLst/>
              <a:gdLst>
                <a:gd name="connsiteX0" fmla="*/ 22860 w 295275"/>
                <a:gd name="connsiteY0" fmla="*/ 101822 h 123825"/>
                <a:gd name="connsiteX1" fmla="*/ 273653 w 2952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23825">
                  <a:moveTo>
                    <a:pt x="22860" y="101822"/>
                  </a:moveTo>
                  <a:lnTo>
                    <a:pt x="273653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1" name="Forme libre : forme 4340">
              <a:extLst>
                <a:ext uri="{FF2B5EF4-FFF2-40B4-BE49-F238E27FC236}">
                  <a16:creationId xmlns:a16="http://schemas.microsoft.com/office/drawing/2014/main" id="{BDC2AD51-CF06-4DA2-AF6E-A4BB485A6EC9}"/>
                </a:ext>
              </a:extLst>
            </p:cNvPr>
            <p:cNvSpPr/>
            <p:nvPr/>
          </p:nvSpPr>
          <p:spPr>
            <a:xfrm>
              <a:off x="10107517" y="5166741"/>
              <a:ext cx="161925" cy="114300"/>
            </a:xfrm>
            <a:custGeom>
              <a:avLst/>
              <a:gdLst>
                <a:gd name="connsiteX0" fmla="*/ 22860 w 161925"/>
                <a:gd name="connsiteY0" fmla="*/ 94774 h 114300"/>
                <a:gd name="connsiteX1" fmla="*/ 142399 w 1619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14300">
                  <a:moveTo>
                    <a:pt x="22860" y="94774"/>
                  </a:moveTo>
                  <a:lnTo>
                    <a:pt x="14239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2" name="Forme libre : forme 4341">
              <a:extLst>
                <a:ext uri="{FF2B5EF4-FFF2-40B4-BE49-F238E27FC236}">
                  <a16:creationId xmlns:a16="http://schemas.microsoft.com/office/drawing/2014/main" id="{BB62FAC3-EE38-429F-B165-452213BBB33E}"/>
                </a:ext>
              </a:extLst>
            </p:cNvPr>
            <p:cNvSpPr/>
            <p:nvPr/>
          </p:nvSpPr>
          <p:spPr>
            <a:xfrm>
              <a:off x="10107517" y="4963191"/>
              <a:ext cx="47625" cy="314325"/>
            </a:xfrm>
            <a:custGeom>
              <a:avLst/>
              <a:gdLst>
                <a:gd name="connsiteX0" fmla="*/ 22860 w 47625"/>
                <a:gd name="connsiteY0" fmla="*/ 298323 h 314325"/>
                <a:gd name="connsiteX1" fmla="*/ 25527 w 47625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14325">
                  <a:moveTo>
                    <a:pt x="22860" y="298323"/>
                  </a:moveTo>
                  <a:lnTo>
                    <a:pt x="2552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3" name="Forme libre : forme 4342">
              <a:extLst>
                <a:ext uri="{FF2B5EF4-FFF2-40B4-BE49-F238E27FC236}">
                  <a16:creationId xmlns:a16="http://schemas.microsoft.com/office/drawing/2014/main" id="{590A946D-E5AB-4249-8B12-6B38B4DAEDF2}"/>
                </a:ext>
              </a:extLst>
            </p:cNvPr>
            <p:cNvSpPr/>
            <p:nvPr/>
          </p:nvSpPr>
          <p:spPr>
            <a:xfrm>
              <a:off x="9302178" y="5202555"/>
              <a:ext cx="847725" cy="76200"/>
            </a:xfrm>
            <a:custGeom>
              <a:avLst/>
              <a:gdLst>
                <a:gd name="connsiteX0" fmla="*/ 828199 w 847725"/>
                <a:gd name="connsiteY0" fmla="*/ 58960 h 76200"/>
                <a:gd name="connsiteX1" fmla="*/ 22860 w 8477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725" h="76200">
                  <a:moveTo>
                    <a:pt x="828199" y="5896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4" name="Forme libre : forme 4343">
              <a:extLst>
                <a:ext uri="{FF2B5EF4-FFF2-40B4-BE49-F238E27FC236}">
                  <a16:creationId xmlns:a16="http://schemas.microsoft.com/office/drawing/2014/main" id="{0B96305E-8042-4038-97B2-2378C8B5F836}"/>
                </a:ext>
              </a:extLst>
            </p:cNvPr>
            <p:cNvSpPr/>
            <p:nvPr/>
          </p:nvSpPr>
          <p:spPr>
            <a:xfrm>
              <a:off x="10107517" y="5151024"/>
              <a:ext cx="114300" cy="133350"/>
            </a:xfrm>
            <a:custGeom>
              <a:avLst/>
              <a:gdLst>
                <a:gd name="connsiteX0" fmla="*/ 22860 w 114300"/>
                <a:gd name="connsiteY0" fmla="*/ 110490 h 133350"/>
                <a:gd name="connsiteX1" fmla="*/ 99727 w 1143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22860" y="110490"/>
                  </a:moveTo>
                  <a:lnTo>
                    <a:pt x="9972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5" name="Forme libre : forme 4344">
              <a:extLst>
                <a:ext uri="{FF2B5EF4-FFF2-40B4-BE49-F238E27FC236}">
                  <a16:creationId xmlns:a16="http://schemas.microsoft.com/office/drawing/2014/main" id="{4926F22E-65B5-4A97-B62B-EAE0679F3552}"/>
                </a:ext>
              </a:extLst>
            </p:cNvPr>
            <p:cNvSpPr/>
            <p:nvPr/>
          </p:nvSpPr>
          <p:spPr>
            <a:xfrm>
              <a:off x="9976167" y="5172741"/>
              <a:ext cx="171450" cy="104775"/>
            </a:xfrm>
            <a:custGeom>
              <a:avLst/>
              <a:gdLst>
                <a:gd name="connsiteX0" fmla="*/ 154210 w 171450"/>
                <a:gd name="connsiteY0" fmla="*/ 88773 h 104775"/>
                <a:gd name="connsiteX1" fmla="*/ 22860 w 1714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154210" y="8877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6" name="Forme libre : forme 4345">
              <a:extLst>
                <a:ext uri="{FF2B5EF4-FFF2-40B4-BE49-F238E27FC236}">
                  <a16:creationId xmlns:a16="http://schemas.microsoft.com/office/drawing/2014/main" id="{E09A1D19-0958-45AC-A105-6D5BC20C761D}"/>
                </a:ext>
              </a:extLst>
            </p:cNvPr>
            <p:cNvSpPr/>
            <p:nvPr/>
          </p:nvSpPr>
          <p:spPr>
            <a:xfrm>
              <a:off x="8607139" y="5238654"/>
              <a:ext cx="1543050" cy="838200"/>
            </a:xfrm>
            <a:custGeom>
              <a:avLst/>
              <a:gdLst>
                <a:gd name="connsiteX0" fmla="*/ 1523238 w 1543050"/>
                <a:gd name="connsiteY0" fmla="*/ 22860 h 838200"/>
                <a:gd name="connsiteX1" fmla="*/ 22860 w 1543050"/>
                <a:gd name="connsiteY1" fmla="*/ 815626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838200">
                  <a:moveTo>
                    <a:pt x="1523238" y="22860"/>
                  </a:moveTo>
                  <a:lnTo>
                    <a:pt x="22860" y="81562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7" name="Forme libre : forme 4346">
              <a:extLst>
                <a:ext uri="{FF2B5EF4-FFF2-40B4-BE49-F238E27FC236}">
                  <a16:creationId xmlns:a16="http://schemas.microsoft.com/office/drawing/2014/main" id="{D53504C3-D3B0-4927-A6F9-E52AE365C9CC}"/>
                </a:ext>
              </a:extLst>
            </p:cNvPr>
            <p:cNvSpPr/>
            <p:nvPr/>
          </p:nvSpPr>
          <p:spPr>
            <a:xfrm>
              <a:off x="9896538" y="5238654"/>
              <a:ext cx="247650" cy="333375"/>
            </a:xfrm>
            <a:custGeom>
              <a:avLst/>
              <a:gdLst>
                <a:gd name="connsiteX0" fmla="*/ 233839 w 247650"/>
                <a:gd name="connsiteY0" fmla="*/ 22860 h 333375"/>
                <a:gd name="connsiteX1" fmla="*/ 22860 w 247650"/>
                <a:gd name="connsiteY1" fmla="*/ 31508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333375">
                  <a:moveTo>
                    <a:pt x="233839" y="22860"/>
                  </a:moveTo>
                  <a:lnTo>
                    <a:pt x="22860" y="31508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8" name="Forme libre : forme 4347">
              <a:extLst>
                <a:ext uri="{FF2B5EF4-FFF2-40B4-BE49-F238E27FC236}">
                  <a16:creationId xmlns:a16="http://schemas.microsoft.com/office/drawing/2014/main" id="{43DB76A0-CBCB-4D4D-9A6C-DB750E81B3CF}"/>
                </a:ext>
              </a:extLst>
            </p:cNvPr>
            <p:cNvSpPr/>
            <p:nvPr/>
          </p:nvSpPr>
          <p:spPr>
            <a:xfrm>
              <a:off x="9391809" y="5238654"/>
              <a:ext cx="752475" cy="447675"/>
            </a:xfrm>
            <a:custGeom>
              <a:avLst/>
              <a:gdLst>
                <a:gd name="connsiteX0" fmla="*/ 738569 w 752475"/>
                <a:gd name="connsiteY0" fmla="*/ 22860 h 447675"/>
                <a:gd name="connsiteX1" fmla="*/ 22860 w 752475"/>
                <a:gd name="connsiteY1" fmla="*/ 425482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447675">
                  <a:moveTo>
                    <a:pt x="738569" y="22860"/>
                  </a:moveTo>
                  <a:lnTo>
                    <a:pt x="22860" y="425482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49" name="Forme libre : forme 4348">
              <a:extLst>
                <a:ext uri="{FF2B5EF4-FFF2-40B4-BE49-F238E27FC236}">
                  <a16:creationId xmlns:a16="http://schemas.microsoft.com/office/drawing/2014/main" id="{3F415DBD-C45F-4641-8051-A786F6B79152}"/>
                </a:ext>
              </a:extLst>
            </p:cNvPr>
            <p:cNvSpPr/>
            <p:nvPr/>
          </p:nvSpPr>
          <p:spPr>
            <a:xfrm>
              <a:off x="9936734" y="5238654"/>
              <a:ext cx="209550" cy="180975"/>
            </a:xfrm>
            <a:custGeom>
              <a:avLst/>
              <a:gdLst>
                <a:gd name="connsiteX0" fmla="*/ 193643 w 209550"/>
                <a:gd name="connsiteY0" fmla="*/ 22860 h 180975"/>
                <a:gd name="connsiteX1" fmla="*/ 22860 w 209550"/>
                <a:gd name="connsiteY1" fmla="*/ 16259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80975">
                  <a:moveTo>
                    <a:pt x="193643" y="22860"/>
                  </a:moveTo>
                  <a:lnTo>
                    <a:pt x="22860" y="16259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0" name="Forme libre : forme 4349">
              <a:extLst>
                <a:ext uri="{FF2B5EF4-FFF2-40B4-BE49-F238E27FC236}">
                  <a16:creationId xmlns:a16="http://schemas.microsoft.com/office/drawing/2014/main" id="{26A47501-963C-4CD0-AC6E-F393BAFF8027}"/>
                </a:ext>
              </a:extLst>
            </p:cNvPr>
            <p:cNvSpPr/>
            <p:nvPr/>
          </p:nvSpPr>
          <p:spPr>
            <a:xfrm>
              <a:off x="9586309" y="5192744"/>
              <a:ext cx="561975" cy="85725"/>
            </a:xfrm>
            <a:custGeom>
              <a:avLst/>
              <a:gdLst>
                <a:gd name="connsiteX0" fmla="*/ 544068 w 561975"/>
                <a:gd name="connsiteY0" fmla="*/ 68771 h 85725"/>
                <a:gd name="connsiteX1" fmla="*/ 22860 w 5619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85725">
                  <a:moveTo>
                    <a:pt x="544068" y="6877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1" name="Forme libre : forme 4350">
              <a:extLst>
                <a:ext uri="{FF2B5EF4-FFF2-40B4-BE49-F238E27FC236}">
                  <a16:creationId xmlns:a16="http://schemas.microsoft.com/office/drawing/2014/main" id="{CA343066-3C5A-411E-A946-727FF65FCBF3}"/>
                </a:ext>
              </a:extLst>
            </p:cNvPr>
            <p:cNvSpPr/>
            <p:nvPr/>
          </p:nvSpPr>
          <p:spPr>
            <a:xfrm>
              <a:off x="9460008" y="5065871"/>
              <a:ext cx="685800" cy="209550"/>
            </a:xfrm>
            <a:custGeom>
              <a:avLst/>
              <a:gdLst>
                <a:gd name="connsiteX0" fmla="*/ 22860 w 685800"/>
                <a:gd name="connsiteY0" fmla="*/ 22860 h 209550"/>
                <a:gd name="connsiteX1" fmla="*/ 670370 w 685800"/>
                <a:gd name="connsiteY1" fmla="*/ 1956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209550">
                  <a:moveTo>
                    <a:pt x="22860" y="22860"/>
                  </a:moveTo>
                  <a:lnTo>
                    <a:pt x="670370" y="19564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2" name="Forme libre : forme 4351">
              <a:extLst>
                <a:ext uri="{FF2B5EF4-FFF2-40B4-BE49-F238E27FC236}">
                  <a16:creationId xmlns:a16="http://schemas.microsoft.com/office/drawing/2014/main" id="{25613183-8EA2-46A2-A0B5-CE6627B35C45}"/>
                </a:ext>
              </a:extLst>
            </p:cNvPr>
            <p:cNvSpPr/>
            <p:nvPr/>
          </p:nvSpPr>
          <p:spPr>
            <a:xfrm>
              <a:off x="9818719" y="4643913"/>
              <a:ext cx="133350" cy="47625"/>
            </a:xfrm>
            <a:custGeom>
              <a:avLst/>
              <a:gdLst>
                <a:gd name="connsiteX0" fmla="*/ 111823 w 133350"/>
                <a:gd name="connsiteY0" fmla="*/ 22860 h 47625"/>
                <a:gd name="connsiteX1" fmla="*/ 22860 w 133350"/>
                <a:gd name="connsiteY1" fmla="*/ 2990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47625">
                  <a:moveTo>
                    <a:pt x="111823" y="22860"/>
                  </a:moveTo>
                  <a:lnTo>
                    <a:pt x="22860" y="2990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3" name="Forme libre : forme 4352">
              <a:extLst>
                <a:ext uri="{FF2B5EF4-FFF2-40B4-BE49-F238E27FC236}">
                  <a16:creationId xmlns:a16="http://schemas.microsoft.com/office/drawing/2014/main" id="{9CB6D3CC-CEA8-4580-B8C7-120ED617D0CB}"/>
                </a:ext>
              </a:extLst>
            </p:cNvPr>
            <p:cNvSpPr/>
            <p:nvPr/>
          </p:nvSpPr>
          <p:spPr>
            <a:xfrm>
              <a:off x="10107517" y="5191315"/>
              <a:ext cx="333375" cy="85725"/>
            </a:xfrm>
            <a:custGeom>
              <a:avLst/>
              <a:gdLst>
                <a:gd name="connsiteX0" fmla="*/ 319754 w 333375"/>
                <a:gd name="connsiteY0" fmla="*/ 22860 h 85725"/>
                <a:gd name="connsiteX1" fmla="*/ 22860 w 333375"/>
                <a:gd name="connsiteY1" fmla="*/ 701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85725">
                  <a:moveTo>
                    <a:pt x="319754" y="22860"/>
                  </a:moveTo>
                  <a:lnTo>
                    <a:pt x="22860" y="7019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4" name="Forme libre : forme 4353">
              <a:extLst>
                <a:ext uri="{FF2B5EF4-FFF2-40B4-BE49-F238E27FC236}">
                  <a16:creationId xmlns:a16="http://schemas.microsoft.com/office/drawing/2014/main" id="{39AF0E16-9B78-44CA-8A0E-40186A34EA2B}"/>
                </a:ext>
              </a:extLst>
            </p:cNvPr>
            <p:cNvSpPr/>
            <p:nvPr/>
          </p:nvSpPr>
          <p:spPr>
            <a:xfrm>
              <a:off x="10347642" y="5191315"/>
              <a:ext cx="95250" cy="123825"/>
            </a:xfrm>
            <a:custGeom>
              <a:avLst/>
              <a:gdLst>
                <a:gd name="connsiteX0" fmla="*/ 79629 w 95250"/>
                <a:gd name="connsiteY0" fmla="*/ 22860 h 123825"/>
                <a:gd name="connsiteX1" fmla="*/ 22860 w 95250"/>
                <a:gd name="connsiteY1" fmla="*/ 10668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23825">
                  <a:moveTo>
                    <a:pt x="79629" y="22860"/>
                  </a:moveTo>
                  <a:lnTo>
                    <a:pt x="22860" y="10668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5" name="Forme libre : forme 4354">
              <a:extLst>
                <a:ext uri="{FF2B5EF4-FFF2-40B4-BE49-F238E27FC236}">
                  <a16:creationId xmlns:a16="http://schemas.microsoft.com/office/drawing/2014/main" id="{2CA06DFF-2F15-4D72-877A-665461E43C82}"/>
                </a:ext>
              </a:extLst>
            </p:cNvPr>
            <p:cNvSpPr/>
            <p:nvPr/>
          </p:nvSpPr>
          <p:spPr>
            <a:xfrm>
              <a:off x="8811831" y="5514213"/>
              <a:ext cx="209550" cy="238125"/>
            </a:xfrm>
            <a:custGeom>
              <a:avLst/>
              <a:gdLst>
                <a:gd name="connsiteX0" fmla="*/ 22860 w 209550"/>
                <a:gd name="connsiteY0" fmla="*/ 22860 h 238125"/>
                <a:gd name="connsiteX1" fmla="*/ 190595 w 209550"/>
                <a:gd name="connsiteY1" fmla="*/ 21755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238125">
                  <a:moveTo>
                    <a:pt x="22860" y="22860"/>
                  </a:moveTo>
                  <a:lnTo>
                    <a:pt x="190595" y="217551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6" name="Forme libre : forme 4355">
              <a:extLst>
                <a:ext uri="{FF2B5EF4-FFF2-40B4-BE49-F238E27FC236}">
                  <a16:creationId xmlns:a16="http://schemas.microsoft.com/office/drawing/2014/main" id="{E812C3A4-B75B-4296-868E-B4F4F3149610}"/>
                </a:ext>
              </a:extLst>
            </p:cNvPr>
            <p:cNvSpPr/>
            <p:nvPr/>
          </p:nvSpPr>
          <p:spPr>
            <a:xfrm>
              <a:off x="9879108" y="5238654"/>
              <a:ext cx="266700" cy="47625"/>
            </a:xfrm>
            <a:custGeom>
              <a:avLst/>
              <a:gdLst>
                <a:gd name="connsiteX0" fmla="*/ 22860 w 266700"/>
                <a:gd name="connsiteY0" fmla="*/ 29718 h 47625"/>
                <a:gd name="connsiteX1" fmla="*/ 251270 w 2667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47625">
                  <a:moveTo>
                    <a:pt x="22860" y="29718"/>
                  </a:moveTo>
                  <a:lnTo>
                    <a:pt x="25127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7" name="Forme libre : forme 4356">
              <a:extLst>
                <a:ext uri="{FF2B5EF4-FFF2-40B4-BE49-F238E27FC236}">
                  <a16:creationId xmlns:a16="http://schemas.microsoft.com/office/drawing/2014/main" id="{0C4B915F-93C3-4375-A3D1-292A26802BCE}"/>
                </a:ext>
              </a:extLst>
            </p:cNvPr>
            <p:cNvSpPr/>
            <p:nvPr/>
          </p:nvSpPr>
          <p:spPr>
            <a:xfrm>
              <a:off x="9302178" y="5202555"/>
              <a:ext cx="85725" cy="104775"/>
            </a:xfrm>
            <a:custGeom>
              <a:avLst/>
              <a:gdLst>
                <a:gd name="connsiteX0" fmla="*/ 64579 w 85725"/>
                <a:gd name="connsiteY0" fmla="*/ 83534 h 104775"/>
                <a:gd name="connsiteX1" fmla="*/ 22860 w 857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64579" y="8353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8" name="Forme libre : forme 4357">
              <a:extLst>
                <a:ext uri="{FF2B5EF4-FFF2-40B4-BE49-F238E27FC236}">
                  <a16:creationId xmlns:a16="http://schemas.microsoft.com/office/drawing/2014/main" id="{17B4051B-4B0B-4B06-9617-AA13D43BEB7A}"/>
                </a:ext>
              </a:extLst>
            </p:cNvPr>
            <p:cNvSpPr/>
            <p:nvPr/>
          </p:nvSpPr>
          <p:spPr>
            <a:xfrm>
              <a:off x="9285605" y="5504783"/>
              <a:ext cx="66675" cy="114300"/>
            </a:xfrm>
            <a:custGeom>
              <a:avLst/>
              <a:gdLst>
                <a:gd name="connsiteX0" fmla="*/ 22860 w 66675"/>
                <a:gd name="connsiteY0" fmla="*/ 96298 h 114300"/>
                <a:gd name="connsiteX1" fmla="*/ 45339 w 666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22860" y="96298"/>
                  </a:moveTo>
                  <a:lnTo>
                    <a:pt x="4533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59" name="Forme libre : forme 4358">
              <a:extLst>
                <a:ext uri="{FF2B5EF4-FFF2-40B4-BE49-F238E27FC236}">
                  <a16:creationId xmlns:a16="http://schemas.microsoft.com/office/drawing/2014/main" id="{2102B563-E9FF-476B-823E-A8F832525BDB}"/>
                </a:ext>
              </a:extLst>
            </p:cNvPr>
            <p:cNvSpPr/>
            <p:nvPr/>
          </p:nvSpPr>
          <p:spPr>
            <a:xfrm>
              <a:off x="8769921" y="5708904"/>
              <a:ext cx="247650" cy="161925"/>
            </a:xfrm>
            <a:custGeom>
              <a:avLst/>
              <a:gdLst>
                <a:gd name="connsiteX0" fmla="*/ 22860 w 247650"/>
                <a:gd name="connsiteY0" fmla="*/ 140303 h 161925"/>
                <a:gd name="connsiteX1" fmla="*/ 232505 w 2476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61925">
                  <a:moveTo>
                    <a:pt x="22860" y="140303"/>
                  </a:moveTo>
                  <a:lnTo>
                    <a:pt x="232505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0" name="Forme libre : forme 4359">
              <a:extLst>
                <a:ext uri="{FF2B5EF4-FFF2-40B4-BE49-F238E27FC236}">
                  <a16:creationId xmlns:a16="http://schemas.microsoft.com/office/drawing/2014/main" id="{124B6E49-95B6-49EC-A1C8-8A81EA86A8DA}"/>
                </a:ext>
              </a:extLst>
            </p:cNvPr>
            <p:cNvSpPr/>
            <p:nvPr/>
          </p:nvSpPr>
          <p:spPr>
            <a:xfrm>
              <a:off x="8607139" y="5826347"/>
              <a:ext cx="200025" cy="247650"/>
            </a:xfrm>
            <a:custGeom>
              <a:avLst/>
              <a:gdLst>
                <a:gd name="connsiteX0" fmla="*/ 185642 w 200025"/>
                <a:gd name="connsiteY0" fmla="*/ 22860 h 247650"/>
                <a:gd name="connsiteX1" fmla="*/ 22860 w 200025"/>
                <a:gd name="connsiteY1" fmla="*/ 22793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247650">
                  <a:moveTo>
                    <a:pt x="185642" y="22860"/>
                  </a:moveTo>
                  <a:lnTo>
                    <a:pt x="22860" y="22793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1" name="Forme libre : forme 4360">
              <a:extLst>
                <a:ext uri="{FF2B5EF4-FFF2-40B4-BE49-F238E27FC236}">
                  <a16:creationId xmlns:a16="http://schemas.microsoft.com/office/drawing/2014/main" id="{A7F7D468-C275-4DF8-ABE6-AEF56A09BC9B}"/>
                </a:ext>
              </a:extLst>
            </p:cNvPr>
            <p:cNvSpPr/>
            <p:nvPr/>
          </p:nvSpPr>
          <p:spPr>
            <a:xfrm>
              <a:off x="10107517" y="5238654"/>
              <a:ext cx="142875" cy="180975"/>
            </a:xfrm>
            <a:custGeom>
              <a:avLst/>
              <a:gdLst>
                <a:gd name="connsiteX0" fmla="*/ 124873 w 142875"/>
                <a:gd name="connsiteY0" fmla="*/ 164211 h 180975"/>
                <a:gd name="connsiteX1" fmla="*/ 22860 w 14287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80975">
                  <a:moveTo>
                    <a:pt x="124873" y="16421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2" name="Forme libre : forme 4361">
              <a:extLst>
                <a:ext uri="{FF2B5EF4-FFF2-40B4-BE49-F238E27FC236}">
                  <a16:creationId xmlns:a16="http://schemas.microsoft.com/office/drawing/2014/main" id="{51CBD4CB-F4E3-4858-A30D-E57DFBF81B48}"/>
                </a:ext>
              </a:extLst>
            </p:cNvPr>
            <p:cNvSpPr/>
            <p:nvPr/>
          </p:nvSpPr>
          <p:spPr>
            <a:xfrm>
              <a:off x="10209530" y="5275135"/>
              <a:ext cx="180975" cy="142875"/>
            </a:xfrm>
            <a:custGeom>
              <a:avLst/>
              <a:gdLst>
                <a:gd name="connsiteX0" fmla="*/ 22860 w 180975"/>
                <a:gd name="connsiteY0" fmla="*/ 127730 h 142875"/>
                <a:gd name="connsiteX1" fmla="*/ 160972 w 1809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42875">
                  <a:moveTo>
                    <a:pt x="22860" y="127730"/>
                  </a:moveTo>
                  <a:lnTo>
                    <a:pt x="16097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3" name="Forme libre : forme 4362">
              <a:extLst>
                <a:ext uri="{FF2B5EF4-FFF2-40B4-BE49-F238E27FC236}">
                  <a16:creationId xmlns:a16="http://schemas.microsoft.com/office/drawing/2014/main" id="{BA7C089C-77CD-48BE-94BF-D697001A5839}"/>
                </a:ext>
              </a:extLst>
            </p:cNvPr>
            <p:cNvSpPr/>
            <p:nvPr/>
          </p:nvSpPr>
          <p:spPr>
            <a:xfrm>
              <a:off x="9382855" y="5238654"/>
              <a:ext cx="762000" cy="171450"/>
            </a:xfrm>
            <a:custGeom>
              <a:avLst/>
              <a:gdLst>
                <a:gd name="connsiteX0" fmla="*/ 22860 w 762000"/>
                <a:gd name="connsiteY0" fmla="*/ 155924 h 171450"/>
                <a:gd name="connsiteX1" fmla="*/ 747522 w 7620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0" h="171450">
                  <a:moveTo>
                    <a:pt x="22860" y="155924"/>
                  </a:moveTo>
                  <a:lnTo>
                    <a:pt x="74752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4" name="Forme libre : forme 4363">
              <a:extLst>
                <a:ext uri="{FF2B5EF4-FFF2-40B4-BE49-F238E27FC236}">
                  <a16:creationId xmlns:a16="http://schemas.microsoft.com/office/drawing/2014/main" id="{8D556476-6BF0-41F8-9364-EDF82EDA2139}"/>
                </a:ext>
              </a:extLst>
            </p:cNvPr>
            <p:cNvSpPr/>
            <p:nvPr/>
          </p:nvSpPr>
          <p:spPr>
            <a:xfrm>
              <a:off x="9302178" y="5202555"/>
              <a:ext cx="123825" cy="209550"/>
            </a:xfrm>
            <a:custGeom>
              <a:avLst/>
              <a:gdLst>
                <a:gd name="connsiteX0" fmla="*/ 103537 w 123825"/>
                <a:gd name="connsiteY0" fmla="*/ 192024 h 209550"/>
                <a:gd name="connsiteX1" fmla="*/ 22860 w 12382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09550">
                  <a:moveTo>
                    <a:pt x="103537" y="19202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5" name="Forme libre : forme 4364">
              <a:extLst>
                <a:ext uri="{FF2B5EF4-FFF2-40B4-BE49-F238E27FC236}">
                  <a16:creationId xmlns:a16="http://schemas.microsoft.com/office/drawing/2014/main" id="{785B573E-8032-4048-B55D-27791C9D792E}"/>
                </a:ext>
              </a:extLst>
            </p:cNvPr>
            <p:cNvSpPr/>
            <p:nvPr/>
          </p:nvSpPr>
          <p:spPr>
            <a:xfrm>
              <a:off x="9275889" y="5202555"/>
              <a:ext cx="66675" cy="142875"/>
            </a:xfrm>
            <a:custGeom>
              <a:avLst/>
              <a:gdLst>
                <a:gd name="connsiteX0" fmla="*/ 22860 w 66675"/>
                <a:gd name="connsiteY0" fmla="*/ 127159 h 142875"/>
                <a:gd name="connsiteX1" fmla="*/ 49149 w 666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42875">
                  <a:moveTo>
                    <a:pt x="22860" y="127159"/>
                  </a:moveTo>
                  <a:lnTo>
                    <a:pt x="4914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6" name="Forme libre : forme 4365">
              <a:extLst>
                <a:ext uri="{FF2B5EF4-FFF2-40B4-BE49-F238E27FC236}">
                  <a16:creationId xmlns:a16="http://schemas.microsoft.com/office/drawing/2014/main" id="{B2B7376F-907A-436C-81BE-7C8EC8A96AE3}"/>
                </a:ext>
              </a:extLst>
            </p:cNvPr>
            <p:cNvSpPr/>
            <p:nvPr/>
          </p:nvSpPr>
          <p:spPr>
            <a:xfrm>
              <a:off x="10167239" y="5326380"/>
              <a:ext cx="123825" cy="47625"/>
            </a:xfrm>
            <a:custGeom>
              <a:avLst/>
              <a:gdLst>
                <a:gd name="connsiteX0" fmla="*/ 110395 w 123825"/>
                <a:gd name="connsiteY0" fmla="*/ 28480 h 47625"/>
                <a:gd name="connsiteX1" fmla="*/ 22860 w 1238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7625">
                  <a:moveTo>
                    <a:pt x="110395" y="2848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7" name="Forme libre : forme 4366">
              <a:extLst>
                <a:ext uri="{FF2B5EF4-FFF2-40B4-BE49-F238E27FC236}">
                  <a16:creationId xmlns:a16="http://schemas.microsoft.com/office/drawing/2014/main" id="{BD1A39EC-B132-4FDD-9778-FD702C0654D9}"/>
                </a:ext>
              </a:extLst>
            </p:cNvPr>
            <p:cNvSpPr/>
            <p:nvPr/>
          </p:nvSpPr>
          <p:spPr>
            <a:xfrm>
              <a:off x="10254774" y="5275135"/>
              <a:ext cx="133350" cy="95250"/>
            </a:xfrm>
            <a:custGeom>
              <a:avLst/>
              <a:gdLst>
                <a:gd name="connsiteX0" fmla="*/ 22860 w 133350"/>
                <a:gd name="connsiteY0" fmla="*/ 79724 h 95250"/>
                <a:gd name="connsiteX1" fmla="*/ 115729 w 13335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95250">
                  <a:moveTo>
                    <a:pt x="22860" y="79724"/>
                  </a:moveTo>
                  <a:lnTo>
                    <a:pt x="11572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8" name="Forme libre : forme 4367">
              <a:extLst>
                <a:ext uri="{FF2B5EF4-FFF2-40B4-BE49-F238E27FC236}">
                  <a16:creationId xmlns:a16="http://schemas.microsoft.com/office/drawing/2014/main" id="{8AE93ABF-625B-492C-8F55-7D2A64FFDAF2}"/>
                </a:ext>
              </a:extLst>
            </p:cNvPr>
            <p:cNvSpPr/>
            <p:nvPr/>
          </p:nvSpPr>
          <p:spPr>
            <a:xfrm>
              <a:off x="10107517" y="5238654"/>
              <a:ext cx="190500" cy="133350"/>
            </a:xfrm>
            <a:custGeom>
              <a:avLst/>
              <a:gdLst>
                <a:gd name="connsiteX0" fmla="*/ 170116 w 190500"/>
                <a:gd name="connsiteY0" fmla="*/ 116205 h 133350"/>
                <a:gd name="connsiteX1" fmla="*/ 22860 w 1905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33350">
                  <a:moveTo>
                    <a:pt x="170116" y="11620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69" name="Forme libre : forme 4368">
              <a:extLst>
                <a:ext uri="{FF2B5EF4-FFF2-40B4-BE49-F238E27FC236}">
                  <a16:creationId xmlns:a16="http://schemas.microsoft.com/office/drawing/2014/main" id="{F8C2DD9B-4643-4A02-A1A2-7C86C9244773}"/>
                </a:ext>
              </a:extLst>
            </p:cNvPr>
            <p:cNvSpPr/>
            <p:nvPr/>
          </p:nvSpPr>
          <p:spPr>
            <a:xfrm>
              <a:off x="8979567" y="5504783"/>
              <a:ext cx="371475" cy="247650"/>
            </a:xfrm>
            <a:custGeom>
              <a:avLst/>
              <a:gdLst>
                <a:gd name="connsiteX0" fmla="*/ 351377 w 371475"/>
                <a:gd name="connsiteY0" fmla="*/ 22860 h 247650"/>
                <a:gd name="connsiteX1" fmla="*/ 22860 w 371475"/>
                <a:gd name="connsiteY1" fmla="*/ 22698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247650">
                  <a:moveTo>
                    <a:pt x="351377" y="22860"/>
                  </a:moveTo>
                  <a:lnTo>
                    <a:pt x="22860" y="22698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0" name="Forme libre : forme 4369">
              <a:extLst>
                <a:ext uri="{FF2B5EF4-FFF2-40B4-BE49-F238E27FC236}">
                  <a16:creationId xmlns:a16="http://schemas.microsoft.com/office/drawing/2014/main" id="{6E40E684-685E-4DD2-B9D7-07EDE16A1BA6}"/>
                </a:ext>
              </a:extLst>
            </p:cNvPr>
            <p:cNvSpPr/>
            <p:nvPr/>
          </p:nvSpPr>
          <p:spPr>
            <a:xfrm>
              <a:off x="9896538" y="5238654"/>
              <a:ext cx="247650" cy="85725"/>
            </a:xfrm>
            <a:custGeom>
              <a:avLst/>
              <a:gdLst>
                <a:gd name="connsiteX0" fmla="*/ 22860 w 247650"/>
                <a:gd name="connsiteY0" fmla="*/ 72295 h 85725"/>
                <a:gd name="connsiteX1" fmla="*/ 233839 w 2476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85725">
                  <a:moveTo>
                    <a:pt x="22860" y="72295"/>
                  </a:moveTo>
                  <a:lnTo>
                    <a:pt x="233839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1" name="Forme libre : forme 4370">
              <a:extLst>
                <a:ext uri="{FF2B5EF4-FFF2-40B4-BE49-F238E27FC236}">
                  <a16:creationId xmlns:a16="http://schemas.microsoft.com/office/drawing/2014/main" id="{37C22B3D-F761-41FE-B1FB-2106EA9C0A64}"/>
                </a:ext>
              </a:extLst>
            </p:cNvPr>
            <p:cNvSpPr/>
            <p:nvPr/>
          </p:nvSpPr>
          <p:spPr>
            <a:xfrm>
              <a:off x="9896538" y="5288089"/>
              <a:ext cx="190500" cy="66675"/>
            </a:xfrm>
            <a:custGeom>
              <a:avLst/>
              <a:gdLst>
                <a:gd name="connsiteX0" fmla="*/ 22860 w 190500"/>
                <a:gd name="connsiteY0" fmla="*/ 22860 h 66675"/>
                <a:gd name="connsiteX1" fmla="*/ 169640 w 190500"/>
                <a:gd name="connsiteY1" fmla="*/ 4743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6675">
                  <a:moveTo>
                    <a:pt x="22860" y="22860"/>
                  </a:moveTo>
                  <a:lnTo>
                    <a:pt x="169640" y="4743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2" name="Forme libre : forme 4371">
              <a:extLst>
                <a:ext uri="{FF2B5EF4-FFF2-40B4-BE49-F238E27FC236}">
                  <a16:creationId xmlns:a16="http://schemas.microsoft.com/office/drawing/2014/main" id="{FA861F60-35A0-4337-AFEC-5686541C7A35}"/>
                </a:ext>
              </a:extLst>
            </p:cNvPr>
            <p:cNvSpPr/>
            <p:nvPr/>
          </p:nvSpPr>
          <p:spPr>
            <a:xfrm>
              <a:off x="9428289" y="5622131"/>
              <a:ext cx="95250" cy="200025"/>
            </a:xfrm>
            <a:custGeom>
              <a:avLst/>
              <a:gdLst>
                <a:gd name="connsiteX0" fmla="*/ 76295 w 95250"/>
                <a:gd name="connsiteY0" fmla="*/ 22860 h 200025"/>
                <a:gd name="connsiteX1" fmla="*/ 22860 w 95250"/>
                <a:gd name="connsiteY1" fmla="*/ 17764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00025">
                  <a:moveTo>
                    <a:pt x="76295" y="22860"/>
                  </a:moveTo>
                  <a:lnTo>
                    <a:pt x="22860" y="17764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3" name="Forme libre : forme 4372">
              <a:extLst>
                <a:ext uri="{FF2B5EF4-FFF2-40B4-BE49-F238E27FC236}">
                  <a16:creationId xmlns:a16="http://schemas.microsoft.com/office/drawing/2014/main" id="{077002AE-E34B-4666-BA38-01B27B0EE138}"/>
                </a:ext>
              </a:extLst>
            </p:cNvPr>
            <p:cNvSpPr/>
            <p:nvPr/>
          </p:nvSpPr>
          <p:spPr>
            <a:xfrm>
              <a:off x="8979567" y="5708904"/>
              <a:ext cx="247650" cy="123825"/>
            </a:xfrm>
            <a:custGeom>
              <a:avLst/>
              <a:gdLst>
                <a:gd name="connsiteX0" fmla="*/ 229552 w 247650"/>
                <a:gd name="connsiteY0" fmla="*/ 103918 h 123825"/>
                <a:gd name="connsiteX1" fmla="*/ 22860 w 2476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23825">
                  <a:moveTo>
                    <a:pt x="229552" y="10391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4" name="Forme libre : forme 4373">
              <a:extLst>
                <a:ext uri="{FF2B5EF4-FFF2-40B4-BE49-F238E27FC236}">
                  <a16:creationId xmlns:a16="http://schemas.microsoft.com/office/drawing/2014/main" id="{46D9AA27-8D5A-46FF-8AD9-B295559568FC}"/>
                </a:ext>
              </a:extLst>
            </p:cNvPr>
            <p:cNvSpPr/>
            <p:nvPr/>
          </p:nvSpPr>
          <p:spPr>
            <a:xfrm>
              <a:off x="9302178" y="5202555"/>
              <a:ext cx="228600" cy="114300"/>
            </a:xfrm>
            <a:custGeom>
              <a:avLst/>
              <a:gdLst>
                <a:gd name="connsiteX0" fmla="*/ 206978 w 228600"/>
                <a:gd name="connsiteY0" fmla="*/ 95917 h 114300"/>
                <a:gd name="connsiteX1" fmla="*/ 22860 w 2286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14300">
                  <a:moveTo>
                    <a:pt x="206978" y="9591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5" name="Forme libre : forme 4374">
              <a:extLst>
                <a:ext uri="{FF2B5EF4-FFF2-40B4-BE49-F238E27FC236}">
                  <a16:creationId xmlns:a16="http://schemas.microsoft.com/office/drawing/2014/main" id="{2780E181-6CF7-4EB2-84DD-A1DE7BC52923}"/>
                </a:ext>
              </a:extLst>
            </p:cNvPr>
            <p:cNvSpPr/>
            <p:nvPr/>
          </p:nvSpPr>
          <p:spPr>
            <a:xfrm>
              <a:off x="9486297" y="5238654"/>
              <a:ext cx="666750" cy="76200"/>
            </a:xfrm>
            <a:custGeom>
              <a:avLst/>
              <a:gdLst>
                <a:gd name="connsiteX0" fmla="*/ 22860 w 666750"/>
                <a:gd name="connsiteY0" fmla="*/ 59817 h 76200"/>
                <a:gd name="connsiteX1" fmla="*/ 644081 w 6667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0" h="76200">
                  <a:moveTo>
                    <a:pt x="22860" y="59817"/>
                  </a:moveTo>
                  <a:lnTo>
                    <a:pt x="64408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6" name="Forme libre : forme 4375">
              <a:extLst>
                <a:ext uri="{FF2B5EF4-FFF2-40B4-BE49-F238E27FC236}">
                  <a16:creationId xmlns:a16="http://schemas.microsoft.com/office/drawing/2014/main" id="{2F29A775-757A-418D-974D-098C7191CB9D}"/>
                </a:ext>
              </a:extLst>
            </p:cNvPr>
            <p:cNvSpPr/>
            <p:nvPr/>
          </p:nvSpPr>
          <p:spPr>
            <a:xfrm>
              <a:off x="8667528" y="5268753"/>
              <a:ext cx="95250" cy="66675"/>
            </a:xfrm>
            <a:custGeom>
              <a:avLst/>
              <a:gdLst>
                <a:gd name="connsiteX0" fmla="*/ 22860 w 95250"/>
                <a:gd name="connsiteY0" fmla="*/ 46482 h 66675"/>
                <a:gd name="connsiteX1" fmla="*/ 76105 w 952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66675">
                  <a:moveTo>
                    <a:pt x="22860" y="46482"/>
                  </a:moveTo>
                  <a:lnTo>
                    <a:pt x="7610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7" name="Forme libre : forme 4376">
              <a:extLst>
                <a:ext uri="{FF2B5EF4-FFF2-40B4-BE49-F238E27FC236}">
                  <a16:creationId xmlns:a16="http://schemas.microsoft.com/office/drawing/2014/main" id="{CC123A0F-7C6E-4D7A-8532-E98BC015A3B2}"/>
                </a:ext>
              </a:extLst>
            </p:cNvPr>
            <p:cNvSpPr/>
            <p:nvPr/>
          </p:nvSpPr>
          <p:spPr>
            <a:xfrm>
              <a:off x="9715849" y="5450205"/>
              <a:ext cx="66675" cy="219075"/>
            </a:xfrm>
            <a:custGeom>
              <a:avLst/>
              <a:gdLst>
                <a:gd name="connsiteX0" fmla="*/ 46768 w 66675"/>
                <a:gd name="connsiteY0" fmla="*/ 22860 h 219075"/>
                <a:gd name="connsiteX1" fmla="*/ 22860 w 66675"/>
                <a:gd name="connsiteY1" fmla="*/ 20345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19075">
                  <a:moveTo>
                    <a:pt x="46768" y="22860"/>
                  </a:moveTo>
                  <a:lnTo>
                    <a:pt x="22860" y="20345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8" name="Forme libre : forme 4377">
              <a:extLst>
                <a:ext uri="{FF2B5EF4-FFF2-40B4-BE49-F238E27FC236}">
                  <a16:creationId xmlns:a16="http://schemas.microsoft.com/office/drawing/2014/main" id="{F40617B1-BAA5-41C5-8EE5-1972D2DAD789}"/>
                </a:ext>
              </a:extLst>
            </p:cNvPr>
            <p:cNvSpPr/>
            <p:nvPr/>
          </p:nvSpPr>
          <p:spPr>
            <a:xfrm>
              <a:off x="9739757" y="5238654"/>
              <a:ext cx="409575" cy="257175"/>
            </a:xfrm>
            <a:custGeom>
              <a:avLst/>
              <a:gdLst>
                <a:gd name="connsiteX0" fmla="*/ 22860 w 409575"/>
                <a:gd name="connsiteY0" fmla="*/ 234410 h 257175"/>
                <a:gd name="connsiteX1" fmla="*/ 390620 w 40957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257175">
                  <a:moveTo>
                    <a:pt x="22860" y="234410"/>
                  </a:moveTo>
                  <a:lnTo>
                    <a:pt x="39062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79" name="Forme libre : forme 4378">
              <a:extLst>
                <a:ext uri="{FF2B5EF4-FFF2-40B4-BE49-F238E27FC236}">
                  <a16:creationId xmlns:a16="http://schemas.microsoft.com/office/drawing/2014/main" id="{5A602E14-B15B-4D94-951A-B597940F8C1D}"/>
                </a:ext>
              </a:extLst>
            </p:cNvPr>
            <p:cNvSpPr/>
            <p:nvPr/>
          </p:nvSpPr>
          <p:spPr>
            <a:xfrm>
              <a:off x="9739757" y="5450205"/>
              <a:ext cx="200025" cy="123825"/>
            </a:xfrm>
            <a:custGeom>
              <a:avLst/>
              <a:gdLst>
                <a:gd name="connsiteX0" fmla="*/ 22860 w 200025"/>
                <a:gd name="connsiteY0" fmla="*/ 22860 h 123825"/>
                <a:gd name="connsiteX1" fmla="*/ 179641 w 200025"/>
                <a:gd name="connsiteY1" fmla="*/ 1035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22860" y="22860"/>
                  </a:moveTo>
                  <a:lnTo>
                    <a:pt x="179641" y="10353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0" name="Forme libre : forme 4379">
              <a:extLst>
                <a:ext uri="{FF2B5EF4-FFF2-40B4-BE49-F238E27FC236}">
                  <a16:creationId xmlns:a16="http://schemas.microsoft.com/office/drawing/2014/main" id="{11D948B1-A93A-4565-A6C9-71472525F29B}"/>
                </a:ext>
              </a:extLst>
            </p:cNvPr>
            <p:cNvSpPr/>
            <p:nvPr/>
          </p:nvSpPr>
          <p:spPr>
            <a:xfrm>
              <a:off x="9739757" y="5450205"/>
              <a:ext cx="95250" cy="123825"/>
            </a:xfrm>
            <a:custGeom>
              <a:avLst/>
              <a:gdLst>
                <a:gd name="connsiteX0" fmla="*/ 22860 w 95250"/>
                <a:gd name="connsiteY0" fmla="*/ 22860 h 123825"/>
                <a:gd name="connsiteX1" fmla="*/ 76200 w 95250"/>
                <a:gd name="connsiteY1" fmla="*/ 10591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23825">
                  <a:moveTo>
                    <a:pt x="22860" y="22860"/>
                  </a:moveTo>
                  <a:lnTo>
                    <a:pt x="76200" y="1059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1" name="Forme libre : forme 4380">
              <a:extLst>
                <a:ext uri="{FF2B5EF4-FFF2-40B4-BE49-F238E27FC236}">
                  <a16:creationId xmlns:a16="http://schemas.microsoft.com/office/drawing/2014/main" id="{2A31B674-1F80-4459-9083-9D65E709CD69}"/>
                </a:ext>
              </a:extLst>
            </p:cNvPr>
            <p:cNvSpPr/>
            <p:nvPr/>
          </p:nvSpPr>
          <p:spPr>
            <a:xfrm>
              <a:off x="9471914" y="5226272"/>
              <a:ext cx="676275" cy="57150"/>
            </a:xfrm>
            <a:custGeom>
              <a:avLst/>
              <a:gdLst>
                <a:gd name="connsiteX0" fmla="*/ 22860 w 676275"/>
                <a:gd name="connsiteY0" fmla="*/ 22860 h 57150"/>
                <a:gd name="connsiteX1" fmla="*/ 658463 w 676275"/>
                <a:gd name="connsiteY1" fmla="*/ 352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75" h="57150">
                  <a:moveTo>
                    <a:pt x="22860" y="22860"/>
                  </a:moveTo>
                  <a:lnTo>
                    <a:pt x="658463" y="352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2" name="Forme libre : forme 4381">
              <a:extLst>
                <a:ext uri="{FF2B5EF4-FFF2-40B4-BE49-F238E27FC236}">
                  <a16:creationId xmlns:a16="http://schemas.microsoft.com/office/drawing/2014/main" id="{74813231-556A-4746-80A0-56D1FEBA0C5F}"/>
                </a:ext>
              </a:extLst>
            </p:cNvPr>
            <p:cNvSpPr/>
            <p:nvPr/>
          </p:nvSpPr>
          <p:spPr>
            <a:xfrm>
              <a:off x="10101135" y="5072729"/>
              <a:ext cx="47625" cy="209550"/>
            </a:xfrm>
            <a:custGeom>
              <a:avLst/>
              <a:gdLst>
                <a:gd name="connsiteX0" fmla="*/ 22860 w 47625"/>
                <a:gd name="connsiteY0" fmla="*/ 22860 h 209550"/>
                <a:gd name="connsiteX1" fmla="*/ 29242 w 47625"/>
                <a:gd name="connsiteY1" fmla="*/ 1887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09550">
                  <a:moveTo>
                    <a:pt x="22860" y="22860"/>
                  </a:moveTo>
                  <a:lnTo>
                    <a:pt x="29242" y="188786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3" name="Forme libre : forme 4382">
              <a:extLst>
                <a:ext uri="{FF2B5EF4-FFF2-40B4-BE49-F238E27FC236}">
                  <a16:creationId xmlns:a16="http://schemas.microsoft.com/office/drawing/2014/main" id="{B11FCEEC-D81D-4225-B6AC-FFB82856C6A2}"/>
                </a:ext>
              </a:extLst>
            </p:cNvPr>
            <p:cNvSpPr/>
            <p:nvPr/>
          </p:nvSpPr>
          <p:spPr>
            <a:xfrm>
              <a:off x="10101135" y="5072729"/>
              <a:ext cx="123825" cy="161925"/>
            </a:xfrm>
            <a:custGeom>
              <a:avLst/>
              <a:gdLst>
                <a:gd name="connsiteX0" fmla="*/ 22860 w 123825"/>
                <a:gd name="connsiteY0" fmla="*/ 22860 h 161925"/>
                <a:gd name="connsiteX1" fmla="*/ 107347 w 123825"/>
                <a:gd name="connsiteY1" fmla="*/ 14535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22860" y="22860"/>
                  </a:moveTo>
                  <a:lnTo>
                    <a:pt x="107347" y="1453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4" name="Forme libre : forme 4383">
              <a:extLst>
                <a:ext uri="{FF2B5EF4-FFF2-40B4-BE49-F238E27FC236}">
                  <a16:creationId xmlns:a16="http://schemas.microsoft.com/office/drawing/2014/main" id="{5B015C67-FC20-49F1-A0E9-852B9C4D6FD6}"/>
                </a:ext>
              </a:extLst>
            </p:cNvPr>
            <p:cNvSpPr/>
            <p:nvPr/>
          </p:nvSpPr>
          <p:spPr>
            <a:xfrm>
              <a:off x="8939181" y="5549169"/>
              <a:ext cx="85725" cy="200025"/>
            </a:xfrm>
            <a:custGeom>
              <a:avLst/>
              <a:gdLst>
                <a:gd name="connsiteX0" fmla="*/ 22860 w 85725"/>
                <a:gd name="connsiteY0" fmla="*/ 22860 h 200025"/>
                <a:gd name="connsiteX1" fmla="*/ 63246 w 85725"/>
                <a:gd name="connsiteY1" fmla="*/ 1825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200025">
                  <a:moveTo>
                    <a:pt x="22860" y="22860"/>
                  </a:moveTo>
                  <a:lnTo>
                    <a:pt x="63246" y="18259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5" name="Forme libre : forme 4384">
              <a:extLst>
                <a:ext uri="{FF2B5EF4-FFF2-40B4-BE49-F238E27FC236}">
                  <a16:creationId xmlns:a16="http://schemas.microsoft.com/office/drawing/2014/main" id="{E664DE9B-217C-47E4-A979-5E72FEE4E1AF}"/>
                </a:ext>
              </a:extLst>
            </p:cNvPr>
            <p:cNvSpPr/>
            <p:nvPr/>
          </p:nvSpPr>
          <p:spPr>
            <a:xfrm>
              <a:off x="8979567" y="5520880"/>
              <a:ext cx="57150" cy="228600"/>
            </a:xfrm>
            <a:custGeom>
              <a:avLst/>
              <a:gdLst>
                <a:gd name="connsiteX0" fmla="*/ 35243 w 57150"/>
                <a:gd name="connsiteY0" fmla="*/ 22860 h 228600"/>
                <a:gd name="connsiteX1" fmla="*/ 22860 w 57150"/>
                <a:gd name="connsiteY1" fmla="*/ 21088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28600">
                  <a:moveTo>
                    <a:pt x="35243" y="22860"/>
                  </a:moveTo>
                  <a:lnTo>
                    <a:pt x="22860" y="21088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6" name="Forme libre : forme 4385">
              <a:extLst>
                <a:ext uri="{FF2B5EF4-FFF2-40B4-BE49-F238E27FC236}">
                  <a16:creationId xmlns:a16="http://schemas.microsoft.com/office/drawing/2014/main" id="{3C7B6F06-21B2-4180-A38E-F3E660808401}"/>
                </a:ext>
              </a:extLst>
            </p:cNvPr>
            <p:cNvSpPr/>
            <p:nvPr/>
          </p:nvSpPr>
          <p:spPr>
            <a:xfrm>
              <a:off x="8652573" y="5656516"/>
              <a:ext cx="371475" cy="95250"/>
            </a:xfrm>
            <a:custGeom>
              <a:avLst/>
              <a:gdLst>
                <a:gd name="connsiteX0" fmla="*/ 22860 w 371475"/>
                <a:gd name="connsiteY0" fmla="*/ 22860 h 95250"/>
                <a:gd name="connsiteX1" fmla="*/ 349853 w 371475"/>
                <a:gd name="connsiteY1" fmla="*/ 752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95250">
                  <a:moveTo>
                    <a:pt x="22860" y="22860"/>
                  </a:moveTo>
                  <a:lnTo>
                    <a:pt x="349853" y="7524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7" name="Forme libre : forme 4386">
              <a:extLst>
                <a:ext uri="{FF2B5EF4-FFF2-40B4-BE49-F238E27FC236}">
                  <a16:creationId xmlns:a16="http://schemas.microsoft.com/office/drawing/2014/main" id="{FA03C1D4-B2F3-45CF-991E-8665AB26E384}"/>
                </a:ext>
              </a:extLst>
            </p:cNvPr>
            <p:cNvSpPr/>
            <p:nvPr/>
          </p:nvSpPr>
          <p:spPr>
            <a:xfrm>
              <a:off x="8537226" y="5703189"/>
              <a:ext cx="485775" cy="47625"/>
            </a:xfrm>
            <a:custGeom>
              <a:avLst/>
              <a:gdLst>
                <a:gd name="connsiteX0" fmla="*/ 22860 w 485775"/>
                <a:gd name="connsiteY0" fmla="*/ 22860 h 47625"/>
                <a:gd name="connsiteX1" fmla="*/ 465201 w 485775"/>
                <a:gd name="connsiteY1" fmla="*/ 2857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75" h="47625">
                  <a:moveTo>
                    <a:pt x="22860" y="22860"/>
                  </a:moveTo>
                  <a:lnTo>
                    <a:pt x="465201" y="285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8" name="Forme libre : forme 4387">
              <a:extLst>
                <a:ext uri="{FF2B5EF4-FFF2-40B4-BE49-F238E27FC236}">
                  <a16:creationId xmlns:a16="http://schemas.microsoft.com/office/drawing/2014/main" id="{39C257E0-0CC4-48BA-94EB-FCFF8A77DCF6}"/>
                </a:ext>
              </a:extLst>
            </p:cNvPr>
            <p:cNvSpPr/>
            <p:nvPr/>
          </p:nvSpPr>
          <p:spPr>
            <a:xfrm>
              <a:off x="10107517" y="5042916"/>
              <a:ext cx="342900" cy="238125"/>
            </a:xfrm>
            <a:custGeom>
              <a:avLst/>
              <a:gdLst>
                <a:gd name="connsiteX0" fmla="*/ 328232 w 342900"/>
                <a:gd name="connsiteY0" fmla="*/ 22860 h 238125"/>
                <a:gd name="connsiteX1" fmla="*/ 22860 w 342900"/>
                <a:gd name="connsiteY1" fmla="*/ 21859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38125">
                  <a:moveTo>
                    <a:pt x="328232" y="22860"/>
                  </a:moveTo>
                  <a:lnTo>
                    <a:pt x="22860" y="2185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89" name="Forme libre : forme 4388">
              <a:extLst>
                <a:ext uri="{FF2B5EF4-FFF2-40B4-BE49-F238E27FC236}">
                  <a16:creationId xmlns:a16="http://schemas.microsoft.com/office/drawing/2014/main" id="{2CDFA5E6-5C27-49AD-9AD6-51D7DD9C6322}"/>
                </a:ext>
              </a:extLst>
            </p:cNvPr>
            <p:cNvSpPr/>
            <p:nvPr/>
          </p:nvSpPr>
          <p:spPr>
            <a:xfrm>
              <a:off x="8126603" y="5435822"/>
              <a:ext cx="123825" cy="85725"/>
            </a:xfrm>
            <a:custGeom>
              <a:avLst/>
              <a:gdLst>
                <a:gd name="connsiteX0" fmla="*/ 110109 w 123825"/>
                <a:gd name="connsiteY0" fmla="*/ 22860 h 85725"/>
                <a:gd name="connsiteX1" fmla="*/ 22860 w 123825"/>
                <a:gd name="connsiteY1" fmla="*/ 638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85725">
                  <a:moveTo>
                    <a:pt x="110109" y="22860"/>
                  </a:moveTo>
                  <a:lnTo>
                    <a:pt x="22860" y="638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0" name="Forme libre : forme 4389">
              <a:extLst>
                <a:ext uri="{FF2B5EF4-FFF2-40B4-BE49-F238E27FC236}">
                  <a16:creationId xmlns:a16="http://schemas.microsoft.com/office/drawing/2014/main" id="{4F1B9A11-4930-436F-BE51-AD23964FE3D1}"/>
                </a:ext>
              </a:extLst>
            </p:cNvPr>
            <p:cNvSpPr/>
            <p:nvPr/>
          </p:nvSpPr>
          <p:spPr>
            <a:xfrm>
              <a:off x="9460865" y="5173599"/>
              <a:ext cx="161925" cy="57150"/>
            </a:xfrm>
            <a:custGeom>
              <a:avLst/>
              <a:gdLst>
                <a:gd name="connsiteX0" fmla="*/ 22860 w 161925"/>
                <a:gd name="connsiteY0" fmla="*/ 22860 h 57150"/>
                <a:gd name="connsiteX1" fmla="*/ 148304 w 161925"/>
                <a:gd name="connsiteY1" fmla="*/ 420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22860" y="22860"/>
                  </a:moveTo>
                  <a:lnTo>
                    <a:pt x="148304" y="4200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1" name="Forme libre : forme 4390">
              <a:extLst>
                <a:ext uri="{FF2B5EF4-FFF2-40B4-BE49-F238E27FC236}">
                  <a16:creationId xmlns:a16="http://schemas.microsoft.com/office/drawing/2014/main" id="{58CD8710-017C-4CBA-9792-2609DA280275}"/>
                </a:ext>
              </a:extLst>
            </p:cNvPr>
            <p:cNvSpPr/>
            <p:nvPr/>
          </p:nvSpPr>
          <p:spPr>
            <a:xfrm>
              <a:off x="9302178" y="5173599"/>
              <a:ext cx="200025" cy="66675"/>
            </a:xfrm>
            <a:custGeom>
              <a:avLst/>
              <a:gdLst>
                <a:gd name="connsiteX0" fmla="*/ 181547 w 200025"/>
                <a:gd name="connsiteY0" fmla="*/ 22860 h 66675"/>
                <a:gd name="connsiteX1" fmla="*/ 22860 w 200025"/>
                <a:gd name="connsiteY1" fmla="*/ 5181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66675">
                  <a:moveTo>
                    <a:pt x="181547" y="22860"/>
                  </a:moveTo>
                  <a:lnTo>
                    <a:pt x="22860" y="5181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2" name="Forme libre : forme 4391">
              <a:extLst>
                <a:ext uri="{FF2B5EF4-FFF2-40B4-BE49-F238E27FC236}">
                  <a16:creationId xmlns:a16="http://schemas.microsoft.com/office/drawing/2014/main" id="{5E10288B-798A-4007-9A57-46D560010D2E}"/>
                </a:ext>
              </a:extLst>
            </p:cNvPr>
            <p:cNvSpPr/>
            <p:nvPr/>
          </p:nvSpPr>
          <p:spPr>
            <a:xfrm>
              <a:off x="9460865" y="5173599"/>
              <a:ext cx="685800" cy="104775"/>
            </a:xfrm>
            <a:custGeom>
              <a:avLst/>
              <a:gdLst>
                <a:gd name="connsiteX0" fmla="*/ 22860 w 685800"/>
                <a:gd name="connsiteY0" fmla="*/ 22860 h 104775"/>
                <a:gd name="connsiteX1" fmla="*/ 669512 w 685800"/>
                <a:gd name="connsiteY1" fmla="*/ 87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104775">
                  <a:moveTo>
                    <a:pt x="22860" y="22860"/>
                  </a:moveTo>
                  <a:lnTo>
                    <a:pt x="669512" y="87916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3" name="Forme libre : forme 4392">
              <a:extLst>
                <a:ext uri="{FF2B5EF4-FFF2-40B4-BE49-F238E27FC236}">
                  <a16:creationId xmlns:a16="http://schemas.microsoft.com/office/drawing/2014/main" id="{636CC355-4340-42E2-B63D-384C3CAB4E29}"/>
                </a:ext>
              </a:extLst>
            </p:cNvPr>
            <p:cNvSpPr/>
            <p:nvPr/>
          </p:nvSpPr>
          <p:spPr>
            <a:xfrm>
              <a:off x="10279539" y="5200650"/>
              <a:ext cx="104775" cy="114300"/>
            </a:xfrm>
            <a:custGeom>
              <a:avLst/>
              <a:gdLst>
                <a:gd name="connsiteX0" fmla="*/ 22860 w 104775"/>
                <a:gd name="connsiteY0" fmla="*/ 22860 h 114300"/>
                <a:gd name="connsiteX1" fmla="*/ 90964 w 104775"/>
                <a:gd name="connsiteY1" fmla="*/ 9734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22860" y="22860"/>
                  </a:moveTo>
                  <a:lnTo>
                    <a:pt x="90964" y="9734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4" name="Forme libre : forme 4393">
              <a:extLst>
                <a:ext uri="{FF2B5EF4-FFF2-40B4-BE49-F238E27FC236}">
                  <a16:creationId xmlns:a16="http://schemas.microsoft.com/office/drawing/2014/main" id="{5DF69F25-DB4A-4278-ABDA-982EF728B10E}"/>
                </a:ext>
              </a:extLst>
            </p:cNvPr>
            <p:cNvSpPr/>
            <p:nvPr/>
          </p:nvSpPr>
          <p:spPr>
            <a:xfrm>
              <a:off x="10107517" y="5200650"/>
              <a:ext cx="209550" cy="76200"/>
            </a:xfrm>
            <a:custGeom>
              <a:avLst/>
              <a:gdLst>
                <a:gd name="connsiteX0" fmla="*/ 194882 w 209550"/>
                <a:gd name="connsiteY0" fmla="*/ 22860 h 76200"/>
                <a:gd name="connsiteX1" fmla="*/ 22860 w 209550"/>
                <a:gd name="connsiteY1" fmla="*/ 6086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194882" y="22860"/>
                  </a:moveTo>
                  <a:lnTo>
                    <a:pt x="22860" y="6086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5" name="Forme libre : forme 4394">
              <a:extLst>
                <a:ext uri="{FF2B5EF4-FFF2-40B4-BE49-F238E27FC236}">
                  <a16:creationId xmlns:a16="http://schemas.microsoft.com/office/drawing/2014/main" id="{D7B3A0B7-2139-4818-9D38-558CE6E887C0}"/>
                </a:ext>
              </a:extLst>
            </p:cNvPr>
            <p:cNvSpPr/>
            <p:nvPr/>
          </p:nvSpPr>
          <p:spPr>
            <a:xfrm>
              <a:off x="9913874" y="4730591"/>
              <a:ext cx="238125" cy="552450"/>
            </a:xfrm>
            <a:custGeom>
              <a:avLst/>
              <a:gdLst>
                <a:gd name="connsiteX0" fmla="*/ 22860 w 238125"/>
                <a:gd name="connsiteY0" fmla="*/ 22860 h 552450"/>
                <a:gd name="connsiteX1" fmla="*/ 216503 w 238125"/>
                <a:gd name="connsiteY1" fmla="*/ 53092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552450">
                  <a:moveTo>
                    <a:pt x="22860" y="22860"/>
                  </a:moveTo>
                  <a:lnTo>
                    <a:pt x="216503" y="5309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6" name="Forme libre : forme 4395">
              <a:extLst>
                <a:ext uri="{FF2B5EF4-FFF2-40B4-BE49-F238E27FC236}">
                  <a16:creationId xmlns:a16="http://schemas.microsoft.com/office/drawing/2014/main" id="{F51DCC60-49A5-4DBD-AB48-E04D22514EBA}"/>
                </a:ext>
              </a:extLst>
            </p:cNvPr>
            <p:cNvSpPr/>
            <p:nvPr/>
          </p:nvSpPr>
          <p:spPr>
            <a:xfrm>
              <a:off x="10107517" y="5144643"/>
              <a:ext cx="342900" cy="133350"/>
            </a:xfrm>
            <a:custGeom>
              <a:avLst/>
              <a:gdLst>
                <a:gd name="connsiteX0" fmla="*/ 322516 w 342900"/>
                <a:gd name="connsiteY0" fmla="*/ 22860 h 133350"/>
                <a:gd name="connsiteX1" fmla="*/ 22860 w 342900"/>
                <a:gd name="connsiteY1" fmla="*/ 11687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33350">
                  <a:moveTo>
                    <a:pt x="322516" y="22860"/>
                  </a:moveTo>
                  <a:lnTo>
                    <a:pt x="22860" y="116872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7" name="Forme libre : forme 4396">
              <a:extLst>
                <a:ext uri="{FF2B5EF4-FFF2-40B4-BE49-F238E27FC236}">
                  <a16:creationId xmlns:a16="http://schemas.microsoft.com/office/drawing/2014/main" id="{13E37A62-26A3-4DC0-8EEE-DF0F60F898D6}"/>
                </a:ext>
              </a:extLst>
            </p:cNvPr>
            <p:cNvSpPr/>
            <p:nvPr/>
          </p:nvSpPr>
          <p:spPr>
            <a:xfrm>
              <a:off x="10107517" y="5043773"/>
              <a:ext cx="400050" cy="238125"/>
            </a:xfrm>
            <a:custGeom>
              <a:avLst/>
              <a:gdLst>
                <a:gd name="connsiteX0" fmla="*/ 383190 w 400050"/>
                <a:gd name="connsiteY0" fmla="*/ 22860 h 238125"/>
                <a:gd name="connsiteX1" fmla="*/ 22860 w 400050"/>
                <a:gd name="connsiteY1" fmla="*/ 21774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238125">
                  <a:moveTo>
                    <a:pt x="383190" y="22860"/>
                  </a:moveTo>
                  <a:lnTo>
                    <a:pt x="22860" y="21774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8" name="Forme libre : forme 4397">
              <a:extLst>
                <a:ext uri="{FF2B5EF4-FFF2-40B4-BE49-F238E27FC236}">
                  <a16:creationId xmlns:a16="http://schemas.microsoft.com/office/drawing/2014/main" id="{E6CD6053-680F-4BF2-A0E4-5D95508DD64C}"/>
                </a:ext>
              </a:extLst>
            </p:cNvPr>
            <p:cNvSpPr/>
            <p:nvPr/>
          </p:nvSpPr>
          <p:spPr>
            <a:xfrm>
              <a:off x="10062750" y="5110257"/>
              <a:ext cx="85725" cy="171450"/>
            </a:xfrm>
            <a:custGeom>
              <a:avLst/>
              <a:gdLst>
                <a:gd name="connsiteX0" fmla="*/ 22860 w 85725"/>
                <a:gd name="connsiteY0" fmla="*/ 22860 h 171450"/>
                <a:gd name="connsiteX1" fmla="*/ 67628 w 85725"/>
                <a:gd name="connsiteY1" fmla="*/ 151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71450">
                  <a:moveTo>
                    <a:pt x="22860" y="22860"/>
                  </a:moveTo>
                  <a:lnTo>
                    <a:pt x="67628" y="151257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99" name="Forme libre : forme 4398">
              <a:extLst>
                <a:ext uri="{FF2B5EF4-FFF2-40B4-BE49-F238E27FC236}">
                  <a16:creationId xmlns:a16="http://schemas.microsoft.com/office/drawing/2014/main" id="{F20F7876-EA6F-4E1F-A432-4656A1FA67A2}"/>
                </a:ext>
              </a:extLst>
            </p:cNvPr>
            <p:cNvSpPr/>
            <p:nvPr/>
          </p:nvSpPr>
          <p:spPr>
            <a:xfrm>
              <a:off x="10107517" y="4965192"/>
              <a:ext cx="114300" cy="314325"/>
            </a:xfrm>
            <a:custGeom>
              <a:avLst/>
              <a:gdLst>
                <a:gd name="connsiteX0" fmla="*/ 97060 w 114300"/>
                <a:gd name="connsiteY0" fmla="*/ 22860 h 314325"/>
                <a:gd name="connsiteX1" fmla="*/ 22860 w 114300"/>
                <a:gd name="connsiteY1" fmla="*/ 29632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14325">
                  <a:moveTo>
                    <a:pt x="97060" y="22860"/>
                  </a:moveTo>
                  <a:lnTo>
                    <a:pt x="22860" y="29632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0" name="Forme libre : forme 4399">
              <a:extLst>
                <a:ext uri="{FF2B5EF4-FFF2-40B4-BE49-F238E27FC236}">
                  <a16:creationId xmlns:a16="http://schemas.microsoft.com/office/drawing/2014/main" id="{40536FDB-2AD1-494B-84ED-2A61078B5741}"/>
                </a:ext>
              </a:extLst>
            </p:cNvPr>
            <p:cNvSpPr/>
            <p:nvPr/>
          </p:nvSpPr>
          <p:spPr>
            <a:xfrm>
              <a:off x="10107517" y="5035296"/>
              <a:ext cx="238125" cy="247650"/>
            </a:xfrm>
            <a:custGeom>
              <a:avLst/>
              <a:gdLst>
                <a:gd name="connsiteX0" fmla="*/ 216027 w 238125"/>
                <a:gd name="connsiteY0" fmla="*/ 22860 h 247650"/>
                <a:gd name="connsiteX1" fmla="*/ 22860 w 238125"/>
                <a:gd name="connsiteY1" fmla="*/ 22621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247650">
                  <a:moveTo>
                    <a:pt x="216027" y="22860"/>
                  </a:moveTo>
                  <a:lnTo>
                    <a:pt x="22860" y="226219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1" name="Forme libre : forme 4400">
              <a:extLst>
                <a:ext uri="{FF2B5EF4-FFF2-40B4-BE49-F238E27FC236}">
                  <a16:creationId xmlns:a16="http://schemas.microsoft.com/office/drawing/2014/main" id="{2BF70CAB-0EB8-4356-A07E-F1BB477C10E3}"/>
                </a:ext>
              </a:extLst>
            </p:cNvPr>
            <p:cNvSpPr/>
            <p:nvPr/>
          </p:nvSpPr>
          <p:spPr>
            <a:xfrm>
              <a:off x="10003504" y="5103876"/>
              <a:ext cx="104775" cy="47625"/>
            </a:xfrm>
            <a:custGeom>
              <a:avLst/>
              <a:gdLst>
                <a:gd name="connsiteX0" fmla="*/ 22860 w 104775"/>
                <a:gd name="connsiteY0" fmla="*/ 22860 h 47625"/>
                <a:gd name="connsiteX1" fmla="*/ 82106 w 104775"/>
                <a:gd name="connsiteY1" fmla="*/ 2924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47625">
                  <a:moveTo>
                    <a:pt x="22860" y="22860"/>
                  </a:moveTo>
                  <a:lnTo>
                    <a:pt x="82106" y="2924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2" name="Forme libre : forme 4401">
              <a:extLst>
                <a:ext uri="{FF2B5EF4-FFF2-40B4-BE49-F238E27FC236}">
                  <a16:creationId xmlns:a16="http://schemas.microsoft.com/office/drawing/2014/main" id="{2A02B9D1-43D1-4875-813C-478583086723}"/>
                </a:ext>
              </a:extLst>
            </p:cNvPr>
            <p:cNvSpPr/>
            <p:nvPr/>
          </p:nvSpPr>
          <p:spPr>
            <a:xfrm>
              <a:off x="10003504" y="5103876"/>
              <a:ext cx="142875" cy="171450"/>
            </a:xfrm>
            <a:custGeom>
              <a:avLst/>
              <a:gdLst>
                <a:gd name="connsiteX0" fmla="*/ 22860 w 142875"/>
                <a:gd name="connsiteY0" fmla="*/ 22860 h 171450"/>
                <a:gd name="connsiteX1" fmla="*/ 126873 w 142875"/>
                <a:gd name="connsiteY1" fmla="*/ 15763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22860" y="22860"/>
                  </a:moveTo>
                  <a:lnTo>
                    <a:pt x="126873" y="157639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3" name="Forme libre : forme 4402">
              <a:extLst>
                <a:ext uri="{FF2B5EF4-FFF2-40B4-BE49-F238E27FC236}">
                  <a16:creationId xmlns:a16="http://schemas.microsoft.com/office/drawing/2014/main" id="{D1E033B9-613B-406C-B9CC-8D537A2D47C1}"/>
                </a:ext>
              </a:extLst>
            </p:cNvPr>
            <p:cNvSpPr/>
            <p:nvPr/>
          </p:nvSpPr>
          <p:spPr>
            <a:xfrm>
              <a:off x="10107517" y="5090541"/>
              <a:ext cx="342900" cy="190500"/>
            </a:xfrm>
            <a:custGeom>
              <a:avLst/>
              <a:gdLst>
                <a:gd name="connsiteX0" fmla="*/ 321755 w 342900"/>
                <a:gd name="connsiteY0" fmla="*/ 22860 h 190500"/>
                <a:gd name="connsiteX1" fmla="*/ 22860 w 342900"/>
                <a:gd name="connsiteY1" fmla="*/ 17097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90500">
                  <a:moveTo>
                    <a:pt x="321755" y="22860"/>
                  </a:moveTo>
                  <a:lnTo>
                    <a:pt x="22860" y="17097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4" name="Forme libre : forme 4403">
              <a:extLst>
                <a:ext uri="{FF2B5EF4-FFF2-40B4-BE49-F238E27FC236}">
                  <a16:creationId xmlns:a16="http://schemas.microsoft.com/office/drawing/2014/main" id="{7D0CB1FC-C4BA-49AC-8DFC-E5C8ADFD1A7B}"/>
                </a:ext>
              </a:extLst>
            </p:cNvPr>
            <p:cNvSpPr/>
            <p:nvPr/>
          </p:nvSpPr>
          <p:spPr>
            <a:xfrm>
              <a:off x="8880888" y="5494305"/>
              <a:ext cx="142875" cy="257175"/>
            </a:xfrm>
            <a:custGeom>
              <a:avLst/>
              <a:gdLst>
                <a:gd name="connsiteX0" fmla="*/ 22860 w 142875"/>
                <a:gd name="connsiteY0" fmla="*/ 22860 h 257175"/>
                <a:gd name="connsiteX1" fmla="*/ 121539 w 142875"/>
                <a:gd name="connsiteY1" fmla="*/ 2374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57175">
                  <a:moveTo>
                    <a:pt x="22860" y="22860"/>
                  </a:moveTo>
                  <a:lnTo>
                    <a:pt x="121539" y="23745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5" name="Forme libre : forme 4404">
              <a:extLst>
                <a:ext uri="{FF2B5EF4-FFF2-40B4-BE49-F238E27FC236}">
                  <a16:creationId xmlns:a16="http://schemas.microsoft.com/office/drawing/2014/main" id="{5DAFCB62-2EE0-4AC6-87C5-899A23010E70}"/>
                </a:ext>
              </a:extLst>
            </p:cNvPr>
            <p:cNvSpPr/>
            <p:nvPr/>
          </p:nvSpPr>
          <p:spPr>
            <a:xfrm>
              <a:off x="9939972" y="5232654"/>
              <a:ext cx="209550" cy="47625"/>
            </a:xfrm>
            <a:custGeom>
              <a:avLst/>
              <a:gdLst>
                <a:gd name="connsiteX0" fmla="*/ 22860 w 209550"/>
                <a:gd name="connsiteY0" fmla="*/ 22860 h 47625"/>
                <a:gd name="connsiteX1" fmla="*/ 190405 w 209550"/>
                <a:gd name="connsiteY1" fmla="*/ 28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47625">
                  <a:moveTo>
                    <a:pt x="22860" y="22860"/>
                  </a:moveTo>
                  <a:lnTo>
                    <a:pt x="190405" y="28861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6" name="Forme libre : forme 4405">
              <a:extLst>
                <a:ext uri="{FF2B5EF4-FFF2-40B4-BE49-F238E27FC236}">
                  <a16:creationId xmlns:a16="http://schemas.microsoft.com/office/drawing/2014/main" id="{52A09BC9-8014-4114-9376-C0FC5E54C733}"/>
                </a:ext>
              </a:extLst>
            </p:cNvPr>
            <p:cNvSpPr/>
            <p:nvPr/>
          </p:nvSpPr>
          <p:spPr>
            <a:xfrm>
              <a:off x="10045986" y="4994243"/>
              <a:ext cx="104775" cy="285750"/>
            </a:xfrm>
            <a:custGeom>
              <a:avLst/>
              <a:gdLst>
                <a:gd name="connsiteX0" fmla="*/ 22860 w 104775"/>
                <a:gd name="connsiteY0" fmla="*/ 22860 h 285750"/>
                <a:gd name="connsiteX1" fmla="*/ 84392 w 104775"/>
                <a:gd name="connsiteY1" fmla="*/ 26727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85750">
                  <a:moveTo>
                    <a:pt x="22860" y="22860"/>
                  </a:moveTo>
                  <a:lnTo>
                    <a:pt x="84392" y="26727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7" name="Forme libre : forme 4406">
              <a:extLst>
                <a:ext uri="{FF2B5EF4-FFF2-40B4-BE49-F238E27FC236}">
                  <a16:creationId xmlns:a16="http://schemas.microsoft.com/office/drawing/2014/main" id="{25926BCE-48C9-43E6-8B6D-2D8D1C7864C2}"/>
                </a:ext>
              </a:extLst>
            </p:cNvPr>
            <p:cNvSpPr/>
            <p:nvPr/>
          </p:nvSpPr>
          <p:spPr>
            <a:xfrm>
              <a:off x="9537827" y="5096446"/>
              <a:ext cx="609600" cy="180975"/>
            </a:xfrm>
            <a:custGeom>
              <a:avLst/>
              <a:gdLst>
                <a:gd name="connsiteX0" fmla="*/ 22860 w 609600"/>
                <a:gd name="connsiteY0" fmla="*/ 22860 h 180975"/>
                <a:gd name="connsiteX1" fmla="*/ 592550 w 609600"/>
                <a:gd name="connsiteY1" fmla="*/ 1650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180975">
                  <a:moveTo>
                    <a:pt x="22860" y="22860"/>
                  </a:moveTo>
                  <a:lnTo>
                    <a:pt x="592550" y="16506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8" name="Forme libre : forme 4407">
              <a:extLst>
                <a:ext uri="{FF2B5EF4-FFF2-40B4-BE49-F238E27FC236}">
                  <a16:creationId xmlns:a16="http://schemas.microsoft.com/office/drawing/2014/main" id="{4510C04E-DCC8-4BE8-BDC3-51F03C0B7004}"/>
                </a:ext>
              </a:extLst>
            </p:cNvPr>
            <p:cNvSpPr/>
            <p:nvPr/>
          </p:nvSpPr>
          <p:spPr>
            <a:xfrm>
              <a:off x="10043319" y="5238654"/>
              <a:ext cx="104775" cy="114300"/>
            </a:xfrm>
            <a:custGeom>
              <a:avLst/>
              <a:gdLst>
                <a:gd name="connsiteX0" fmla="*/ 22860 w 104775"/>
                <a:gd name="connsiteY0" fmla="*/ 96869 h 114300"/>
                <a:gd name="connsiteX1" fmla="*/ 87059 w 1047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22860" y="96869"/>
                  </a:moveTo>
                  <a:lnTo>
                    <a:pt x="87059" y="22860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09" name="Forme libre : forme 4408">
              <a:extLst>
                <a:ext uri="{FF2B5EF4-FFF2-40B4-BE49-F238E27FC236}">
                  <a16:creationId xmlns:a16="http://schemas.microsoft.com/office/drawing/2014/main" id="{A74BEA8A-AA5C-49EC-B21A-122EE87758CF}"/>
                </a:ext>
              </a:extLst>
            </p:cNvPr>
            <p:cNvSpPr/>
            <p:nvPr/>
          </p:nvSpPr>
          <p:spPr>
            <a:xfrm>
              <a:off x="10537857" y="5117306"/>
              <a:ext cx="85725" cy="85725"/>
            </a:xfrm>
            <a:custGeom>
              <a:avLst/>
              <a:gdLst>
                <a:gd name="connsiteX0" fmla="*/ 22860 w 85725"/>
                <a:gd name="connsiteY0" fmla="*/ 68675 h 85725"/>
                <a:gd name="connsiteX1" fmla="*/ 65056 w 857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22860" y="68675"/>
                  </a:moveTo>
                  <a:lnTo>
                    <a:pt x="6505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0" name="Forme libre : forme 4409">
              <a:extLst>
                <a:ext uri="{FF2B5EF4-FFF2-40B4-BE49-F238E27FC236}">
                  <a16:creationId xmlns:a16="http://schemas.microsoft.com/office/drawing/2014/main" id="{A587763A-9249-447B-9627-C9C826F7237E}"/>
                </a:ext>
              </a:extLst>
            </p:cNvPr>
            <p:cNvSpPr/>
            <p:nvPr/>
          </p:nvSpPr>
          <p:spPr>
            <a:xfrm>
              <a:off x="10107517" y="5163121"/>
              <a:ext cx="466725" cy="114300"/>
            </a:xfrm>
            <a:custGeom>
              <a:avLst/>
              <a:gdLst>
                <a:gd name="connsiteX0" fmla="*/ 453200 w 466725"/>
                <a:gd name="connsiteY0" fmla="*/ 22860 h 114300"/>
                <a:gd name="connsiteX1" fmla="*/ 22860 w 466725"/>
                <a:gd name="connsiteY1" fmla="*/ 98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114300">
                  <a:moveTo>
                    <a:pt x="453200" y="22860"/>
                  </a:moveTo>
                  <a:lnTo>
                    <a:pt x="22860" y="9839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1" name="Forme libre : forme 4410">
              <a:extLst>
                <a:ext uri="{FF2B5EF4-FFF2-40B4-BE49-F238E27FC236}">
                  <a16:creationId xmlns:a16="http://schemas.microsoft.com/office/drawing/2014/main" id="{BE7EBA25-2081-4B03-AAA1-99F09B5B9ACC}"/>
                </a:ext>
              </a:extLst>
            </p:cNvPr>
            <p:cNvSpPr/>
            <p:nvPr/>
          </p:nvSpPr>
          <p:spPr>
            <a:xfrm>
              <a:off x="9822720" y="4921758"/>
              <a:ext cx="323850" cy="361950"/>
            </a:xfrm>
            <a:custGeom>
              <a:avLst/>
              <a:gdLst>
                <a:gd name="connsiteX0" fmla="*/ 22860 w 323850"/>
                <a:gd name="connsiteY0" fmla="*/ 22860 h 361950"/>
                <a:gd name="connsiteX1" fmla="*/ 307658 w 323850"/>
                <a:gd name="connsiteY1" fmla="*/ 33975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361950">
                  <a:moveTo>
                    <a:pt x="22860" y="22860"/>
                  </a:moveTo>
                  <a:lnTo>
                    <a:pt x="307658" y="339757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2" name="Forme libre : forme 4411">
              <a:extLst>
                <a:ext uri="{FF2B5EF4-FFF2-40B4-BE49-F238E27FC236}">
                  <a16:creationId xmlns:a16="http://schemas.microsoft.com/office/drawing/2014/main" id="{36A001FB-BDFF-4480-8C35-3AC05DDAFC0A}"/>
                </a:ext>
              </a:extLst>
            </p:cNvPr>
            <p:cNvSpPr/>
            <p:nvPr/>
          </p:nvSpPr>
          <p:spPr>
            <a:xfrm>
              <a:off x="10107517" y="4963191"/>
              <a:ext cx="47625" cy="314325"/>
            </a:xfrm>
            <a:custGeom>
              <a:avLst/>
              <a:gdLst>
                <a:gd name="connsiteX0" fmla="*/ 25527 w 47625"/>
                <a:gd name="connsiteY0" fmla="*/ 22860 h 314325"/>
                <a:gd name="connsiteX1" fmla="*/ 22860 w 47625"/>
                <a:gd name="connsiteY1" fmla="*/ 29832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314325">
                  <a:moveTo>
                    <a:pt x="25527" y="22860"/>
                  </a:moveTo>
                  <a:lnTo>
                    <a:pt x="22860" y="298323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3" name="Forme libre : forme 4412">
              <a:extLst>
                <a:ext uri="{FF2B5EF4-FFF2-40B4-BE49-F238E27FC236}">
                  <a16:creationId xmlns:a16="http://schemas.microsoft.com/office/drawing/2014/main" id="{C4A011EA-1BED-41AD-91D3-F51C4B310EC4}"/>
                </a:ext>
              </a:extLst>
            </p:cNvPr>
            <p:cNvSpPr/>
            <p:nvPr/>
          </p:nvSpPr>
          <p:spPr>
            <a:xfrm>
              <a:off x="9532779" y="5238654"/>
              <a:ext cx="619125" cy="190500"/>
            </a:xfrm>
            <a:custGeom>
              <a:avLst/>
              <a:gdLst>
                <a:gd name="connsiteX0" fmla="*/ 22860 w 619125"/>
                <a:gd name="connsiteY0" fmla="*/ 168211 h 190500"/>
                <a:gd name="connsiteX1" fmla="*/ 597599 w 61912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25" h="190500">
                  <a:moveTo>
                    <a:pt x="22860" y="168211"/>
                  </a:moveTo>
                  <a:lnTo>
                    <a:pt x="59759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4" name="Forme libre : forme 4413">
              <a:extLst>
                <a:ext uri="{FF2B5EF4-FFF2-40B4-BE49-F238E27FC236}">
                  <a16:creationId xmlns:a16="http://schemas.microsoft.com/office/drawing/2014/main" id="{A5DEF05B-5739-4A2B-A64F-74A25995BCBC}"/>
                </a:ext>
              </a:extLst>
            </p:cNvPr>
            <p:cNvSpPr/>
            <p:nvPr/>
          </p:nvSpPr>
          <p:spPr>
            <a:xfrm>
              <a:off x="9772809" y="5236368"/>
              <a:ext cx="371475" cy="47625"/>
            </a:xfrm>
            <a:custGeom>
              <a:avLst/>
              <a:gdLst>
                <a:gd name="connsiteX0" fmla="*/ 22860 w 371475"/>
                <a:gd name="connsiteY0" fmla="*/ 22860 h 47625"/>
                <a:gd name="connsiteX1" fmla="*/ 357569 w 371475"/>
                <a:gd name="connsiteY1" fmla="*/ 25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47625">
                  <a:moveTo>
                    <a:pt x="22860" y="22860"/>
                  </a:moveTo>
                  <a:lnTo>
                    <a:pt x="357569" y="2514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5" name="Forme libre : forme 4414">
              <a:extLst>
                <a:ext uri="{FF2B5EF4-FFF2-40B4-BE49-F238E27FC236}">
                  <a16:creationId xmlns:a16="http://schemas.microsoft.com/office/drawing/2014/main" id="{E2273557-9AE2-4593-B06D-31D8FD6750F2}"/>
                </a:ext>
              </a:extLst>
            </p:cNvPr>
            <p:cNvSpPr/>
            <p:nvPr/>
          </p:nvSpPr>
          <p:spPr>
            <a:xfrm>
              <a:off x="8979567" y="5628989"/>
              <a:ext cx="342900" cy="123825"/>
            </a:xfrm>
            <a:custGeom>
              <a:avLst/>
              <a:gdLst>
                <a:gd name="connsiteX0" fmla="*/ 323564 w 342900"/>
                <a:gd name="connsiteY0" fmla="*/ 22860 h 123825"/>
                <a:gd name="connsiteX1" fmla="*/ 22860 w 342900"/>
                <a:gd name="connsiteY1" fmla="*/ 10277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23825">
                  <a:moveTo>
                    <a:pt x="323564" y="22860"/>
                  </a:moveTo>
                  <a:lnTo>
                    <a:pt x="22860" y="1027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6" name="Forme libre : forme 4415">
              <a:extLst>
                <a:ext uri="{FF2B5EF4-FFF2-40B4-BE49-F238E27FC236}">
                  <a16:creationId xmlns:a16="http://schemas.microsoft.com/office/drawing/2014/main" id="{9C950566-07B1-4149-910C-B01826071660}"/>
                </a:ext>
              </a:extLst>
            </p:cNvPr>
            <p:cNvSpPr/>
            <p:nvPr/>
          </p:nvSpPr>
          <p:spPr>
            <a:xfrm>
              <a:off x="10107517" y="5066538"/>
              <a:ext cx="57150" cy="209550"/>
            </a:xfrm>
            <a:custGeom>
              <a:avLst/>
              <a:gdLst>
                <a:gd name="connsiteX0" fmla="*/ 37719 w 57150"/>
                <a:gd name="connsiteY0" fmla="*/ 22860 h 209550"/>
                <a:gd name="connsiteX1" fmla="*/ 22860 w 57150"/>
                <a:gd name="connsiteY1" fmla="*/ 19497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9550">
                  <a:moveTo>
                    <a:pt x="37719" y="22860"/>
                  </a:moveTo>
                  <a:lnTo>
                    <a:pt x="22860" y="19497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7" name="Forme libre : forme 4416">
              <a:extLst>
                <a:ext uri="{FF2B5EF4-FFF2-40B4-BE49-F238E27FC236}">
                  <a16:creationId xmlns:a16="http://schemas.microsoft.com/office/drawing/2014/main" id="{6C13DF71-255D-48E6-8EBC-0615114D04CF}"/>
                </a:ext>
              </a:extLst>
            </p:cNvPr>
            <p:cNvSpPr/>
            <p:nvPr/>
          </p:nvSpPr>
          <p:spPr>
            <a:xfrm>
              <a:off x="9952641" y="5238654"/>
              <a:ext cx="200025" cy="123825"/>
            </a:xfrm>
            <a:custGeom>
              <a:avLst/>
              <a:gdLst>
                <a:gd name="connsiteX0" fmla="*/ 22860 w 200025"/>
                <a:gd name="connsiteY0" fmla="*/ 101441 h 123825"/>
                <a:gd name="connsiteX1" fmla="*/ 177737 w 2000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23825">
                  <a:moveTo>
                    <a:pt x="22860" y="101441"/>
                  </a:moveTo>
                  <a:lnTo>
                    <a:pt x="17773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8" name="Forme libre : forme 4417">
              <a:extLst>
                <a:ext uri="{FF2B5EF4-FFF2-40B4-BE49-F238E27FC236}">
                  <a16:creationId xmlns:a16="http://schemas.microsoft.com/office/drawing/2014/main" id="{5B8C0B2D-D77B-4B46-A717-96B7FC56C024}"/>
                </a:ext>
              </a:extLst>
            </p:cNvPr>
            <p:cNvSpPr/>
            <p:nvPr/>
          </p:nvSpPr>
          <p:spPr>
            <a:xfrm>
              <a:off x="9020715" y="5808916"/>
              <a:ext cx="114300" cy="76200"/>
            </a:xfrm>
            <a:custGeom>
              <a:avLst/>
              <a:gdLst>
                <a:gd name="connsiteX0" fmla="*/ 22860 w 114300"/>
                <a:gd name="connsiteY0" fmla="*/ 22860 h 76200"/>
                <a:gd name="connsiteX1" fmla="*/ 99250 w 114300"/>
                <a:gd name="connsiteY1" fmla="*/ 541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76200">
                  <a:moveTo>
                    <a:pt x="22860" y="22860"/>
                  </a:moveTo>
                  <a:lnTo>
                    <a:pt x="99250" y="5419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19" name="Forme libre : forme 4418">
              <a:extLst>
                <a:ext uri="{FF2B5EF4-FFF2-40B4-BE49-F238E27FC236}">
                  <a16:creationId xmlns:a16="http://schemas.microsoft.com/office/drawing/2014/main" id="{A82C504E-0C2D-4ED3-A063-6925DCA59624}"/>
                </a:ext>
              </a:extLst>
            </p:cNvPr>
            <p:cNvSpPr/>
            <p:nvPr/>
          </p:nvSpPr>
          <p:spPr>
            <a:xfrm>
              <a:off x="8979567" y="5708904"/>
              <a:ext cx="85725" cy="142875"/>
            </a:xfrm>
            <a:custGeom>
              <a:avLst/>
              <a:gdLst>
                <a:gd name="connsiteX0" fmla="*/ 64008 w 85725"/>
                <a:gd name="connsiteY0" fmla="*/ 122873 h 142875"/>
                <a:gd name="connsiteX1" fmla="*/ 22860 w 857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42875">
                  <a:moveTo>
                    <a:pt x="64008" y="12287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0" name="Forme libre : forme 4419">
              <a:extLst>
                <a:ext uri="{FF2B5EF4-FFF2-40B4-BE49-F238E27FC236}">
                  <a16:creationId xmlns:a16="http://schemas.microsoft.com/office/drawing/2014/main" id="{18E5013E-160D-4342-8050-3CB4194E1541}"/>
                </a:ext>
              </a:extLst>
            </p:cNvPr>
            <p:cNvSpPr/>
            <p:nvPr/>
          </p:nvSpPr>
          <p:spPr>
            <a:xfrm>
              <a:off x="8979567" y="5708904"/>
              <a:ext cx="161925" cy="171450"/>
            </a:xfrm>
            <a:custGeom>
              <a:avLst/>
              <a:gdLst>
                <a:gd name="connsiteX0" fmla="*/ 140398 w 161925"/>
                <a:gd name="connsiteY0" fmla="*/ 154210 h 171450"/>
                <a:gd name="connsiteX1" fmla="*/ 22860 w 16192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71450">
                  <a:moveTo>
                    <a:pt x="140398" y="15421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1" name="Forme libre : forme 4420">
              <a:extLst>
                <a:ext uri="{FF2B5EF4-FFF2-40B4-BE49-F238E27FC236}">
                  <a16:creationId xmlns:a16="http://schemas.microsoft.com/office/drawing/2014/main" id="{AC05D2B8-42D6-4939-89BE-C44925BA7BD3}"/>
                </a:ext>
              </a:extLst>
            </p:cNvPr>
            <p:cNvSpPr/>
            <p:nvPr/>
          </p:nvSpPr>
          <p:spPr>
            <a:xfrm>
              <a:off x="9083103" y="5840253"/>
              <a:ext cx="57150" cy="85725"/>
            </a:xfrm>
            <a:custGeom>
              <a:avLst/>
              <a:gdLst>
                <a:gd name="connsiteX0" fmla="*/ 36862 w 57150"/>
                <a:gd name="connsiteY0" fmla="*/ 22860 h 85725"/>
                <a:gd name="connsiteX1" fmla="*/ 22860 w 57150"/>
                <a:gd name="connsiteY1" fmla="*/ 68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85725">
                  <a:moveTo>
                    <a:pt x="36862" y="22860"/>
                  </a:moveTo>
                  <a:lnTo>
                    <a:pt x="22860" y="6829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2" name="Forme libre : forme 4421">
              <a:extLst>
                <a:ext uri="{FF2B5EF4-FFF2-40B4-BE49-F238E27FC236}">
                  <a16:creationId xmlns:a16="http://schemas.microsoft.com/office/drawing/2014/main" id="{48CE80DD-E1F0-4A03-B199-5FF14FEAA0DB}"/>
                </a:ext>
              </a:extLst>
            </p:cNvPr>
            <p:cNvSpPr/>
            <p:nvPr/>
          </p:nvSpPr>
          <p:spPr>
            <a:xfrm>
              <a:off x="9113393" y="5504783"/>
              <a:ext cx="238125" cy="123825"/>
            </a:xfrm>
            <a:custGeom>
              <a:avLst/>
              <a:gdLst>
                <a:gd name="connsiteX0" fmla="*/ 22860 w 238125"/>
                <a:gd name="connsiteY0" fmla="*/ 108966 h 123825"/>
                <a:gd name="connsiteX1" fmla="*/ 217551 w 23812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23825">
                  <a:moveTo>
                    <a:pt x="22860" y="108966"/>
                  </a:moveTo>
                  <a:lnTo>
                    <a:pt x="21755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3" name="Forme libre : forme 4422">
              <a:extLst>
                <a:ext uri="{FF2B5EF4-FFF2-40B4-BE49-F238E27FC236}">
                  <a16:creationId xmlns:a16="http://schemas.microsoft.com/office/drawing/2014/main" id="{8F1349E4-8FEC-492A-8AB0-AAC16451C452}"/>
                </a:ext>
              </a:extLst>
            </p:cNvPr>
            <p:cNvSpPr/>
            <p:nvPr/>
          </p:nvSpPr>
          <p:spPr>
            <a:xfrm>
              <a:off x="8979567" y="5590889"/>
              <a:ext cx="171450" cy="161925"/>
            </a:xfrm>
            <a:custGeom>
              <a:avLst/>
              <a:gdLst>
                <a:gd name="connsiteX0" fmla="*/ 156686 w 171450"/>
                <a:gd name="connsiteY0" fmla="*/ 22860 h 161925"/>
                <a:gd name="connsiteX1" fmla="*/ 22860 w 171450"/>
                <a:gd name="connsiteY1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61925">
                  <a:moveTo>
                    <a:pt x="156686" y="22860"/>
                  </a:moveTo>
                  <a:lnTo>
                    <a:pt x="22860" y="140875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4" name="Forme libre : forme 4423">
              <a:extLst>
                <a:ext uri="{FF2B5EF4-FFF2-40B4-BE49-F238E27FC236}">
                  <a16:creationId xmlns:a16="http://schemas.microsoft.com/office/drawing/2014/main" id="{3E52D08C-533A-4054-8978-5A5E5ECAB3EF}"/>
                </a:ext>
              </a:extLst>
            </p:cNvPr>
            <p:cNvSpPr/>
            <p:nvPr/>
          </p:nvSpPr>
          <p:spPr>
            <a:xfrm>
              <a:off x="9428289" y="5630799"/>
              <a:ext cx="323850" cy="190500"/>
            </a:xfrm>
            <a:custGeom>
              <a:avLst/>
              <a:gdLst>
                <a:gd name="connsiteX0" fmla="*/ 310420 w 323850"/>
                <a:gd name="connsiteY0" fmla="*/ 22860 h 190500"/>
                <a:gd name="connsiteX1" fmla="*/ 22860 w 323850"/>
                <a:gd name="connsiteY1" fmla="*/ 16897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90500">
                  <a:moveTo>
                    <a:pt x="310420" y="22860"/>
                  </a:moveTo>
                  <a:lnTo>
                    <a:pt x="22860" y="16897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5" name="Forme libre : forme 4424">
              <a:extLst>
                <a:ext uri="{FF2B5EF4-FFF2-40B4-BE49-F238E27FC236}">
                  <a16:creationId xmlns:a16="http://schemas.microsoft.com/office/drawing/2014/main" id="{C6BFB179-FFFF-4BCB-B5F9-7EBE05689825}"/>
                </a:ext>
              </a:extLst>
            </p:cNvPr>
            <p:cNvSpPr/>
            <p:nvPr/>
          </p:nvSpPr>
          <p:spPr>
            <a:xfrm>
              <a:off x="9715849" y="5499544"/>
              <a:ext cx="133350" cy="171450"/>
            </a:xfrm>
            <a:custGeom>
              <a:avLst/>
              <a:gdLst>
                <a:gd name="connsiteX0" fmla="*/ 22860 w 133350"/>
                <a:gd name="connsiteY0" fmla="*/ 154114 h 171450"/>
                <a:gd name="connsiteX1" fmla="*/ 111443 w 1333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71450">
                  <a:moveTo>
                    <a:pt x="22860" y="154114"/>
                  </a:moveTo>
                  <a:lnTo>
                    <a:pt x="11144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6" name="Forme libre : forme 4425">
              <a:extLst>
                <a:ext uri="{FF2B5EF4-FFF2-40B4-BE49-F238E27FC236}">
                  <a16:creationId xmlns:a16="http://schemas.microsoft.com/office/drawing/2014/main" id="{5107257E-BEC6-45CB-BBEB-8A9BA7C8CAFE}"/>
                </a:ext>
              </a:extLst>
            </p:cNvPr>
            <p:cNvSpPr/>
            <p:nvPr/>
          </p:nvSpPr>
          <p:spPr>
            <a:xfrm>
              <a:off x="8979567" y="5630799"/>
              <a:ext cx="781050" cy="123825"/>
            </a:xfrm>
            <a:custGeom>
              <a:avLst/>
              <a:gdLst>
                <a:gd name="connsiteX0" fmla="*/ 759143 w 781050"/>
                <a:gd name="connsiteY0" fmla="*/ 22860 h 123825"/>
                <a:gd name="connsiteX1" fmla="*/ 22860 w 781050"/>
                <a:gd name="connsiteY1" fmla="*/ 100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23825">
                  <a:moveTo>
                    <a:pt x="759143" y="22860"/>
                  </a:moveTo>
                  <a:lnTo>
                    <a:pt x="22860" y="10096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7" name="Forme libre : forme 4426">
              <a:extLst>
                <a:ext uri="{FF2B5EF4-FFF2-40B4-BE49-F238E27FC236}">
                  <a16:creationId xmlns:a16="http://schemas.microsoft.com/office/drawing/2014/main" id="{DC0C3AD0-0A90-4D7D-B543-6AB8A3476C3A}"/>
                </a:ext>
              </a:extLst>
            </p:cNvPr>
            <p:cNvSpPr/>
            <p:nvPr/>
          </p:nvSpPr>
          <p:spPr>
            <a:xfrm>
              <a:off x="9715849" y="5238654"/>
              <a:ext cx="428625" cy="428625"/>
            </a:xfrm>
            <a:custGeom>
              <a:avLst/>
              <a:gdLst>
                <a:gd name="connsiteX0" fmla="*/ 22860 w 428625"/>
                <a:gd name="connsiteY0" fmla="*/ 415004 h 428625"/>
                <a:gd name="connsiteX1" fmla="*/ 414528 w 428625"/>
                <a:gd name="connsiteY1" fmla="*/ 228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428625">
                  <a:moveTo>
                    <a:pt x="22860" y="415004"/>
                  </a:moveTo>
                  <a:lnTo>
                    <a:pt x="414528" y="2286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8" name="Forme libre : forme 4427">
              <a:extLst>
                <a:ext uri="{FF2B5EF4-FFF2-40B4-BE49-F238E27FC236}">
                  <a16:creationId xmlns:a16="http://schemas.microsoft.com/office/drawing/2014/main" id="{152FEC14-604B-4320-8985-C0F30FE84688}"/>
                </a:ext>
              </a:extLst>
            </p:cNvPr>
            <p:cNvSpPr/>
            <p:nvPr/>
          </p:nvSpPr>
          <p:spPr>
            <a:xfrm>
              <a:off x="9715849" y="5530881"/>
              <a:ext cx="219075" cy="142875"/>
            </a:xfrm>
            <a:custGeom>
              <a:avLst/>
              <a:gdLst>
                <a:gd name="connsiteX0" fmla="*/ 22860 w 219075"/>
                <a:gd name="connsiteY0" fmla="*/ 122777 h 142875"/>
                <a:gd name="connsiteX1" fmla="*/ 203549 w 21907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42875">
                  <a:moveTo>
                    <a:pt x="22860" y="122777"/>
                  </a:moveTo>
                  <a:lnTo>
                    <a:pt x="203549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29" name="Forme libre : forme 4428">
              <a:extLst>
                <a:ext uri="{FF2B5EF4-FFF2-40B4-BE49-F238E27FC236}">
                  <a16:creationId xmlns:a16="http://schemas.microsoft.com/office/drawing/2014/main" id="{E21CCC53-0734-49E3-B5C4-A1DC28CAA61C}"/>
                </a:ext>
              </a:extLst>
            </p:cNvPr>
            <p:cNvSpPr/>
            <p:nvPr/>
          </p:nvSpPr>
          <p:spPr>
            <a:xfrm>
              <a:off x="9715849" y="5533263"/>
              <a:ext cx="114300" cy="142875"/>
            </a:xfrm>
            <a:custGeom>
              <a:avLst/>
              <a:gdLst>
                <a:gd name="connsiteX0" fmla="*/ 22860 w 114300"/>
                <a:gd name="connsiteY0" fmla="*/ 120396 h 142875"/>
                <a:gd name="connsiteX1" fmla="*/ 100108 w 1143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22860" y="120396"/>
                  </a:moveTo>
                  <a:lnTo>
                    <a:pt x="100108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0" name="Forme libre : forme 4429">
              <a:extLst>
                <a:ext uri="{FF2B5EF4-FFF2-40B4-BE49-F238E27FC236}">
                  <a16:creationId xmlns:a16="http://schemas.microsoft.com/office/drawing/2014/main" id="{404F44E6-99DC-4141-B738-9D31CBFD8A97}"/>
                </a:ext>
              </a:extLst>
            </p:cNvPr>
            <p:cNvSpPr/>
            <p:nvPr/>
          </p:nvSpPr>
          <p:spPr>
            <a:xfrm>
              <a:off x="9112059" y="4944808"/>
              <a:ext cx="123825" cy="123825"/>
            </a:xfrm>
            <a:custGeom>
              <a:avLst/>
              <a:gdLst>
                <a:gd name="connsiteX0" fmla="*/ 104775 w 123825"/>
                <a:gd name="connsiteY0" fmla="*/ 22860 h 123825"/>
                <a:gd name="connsiteX1" fmla="*/ 22860 w 123825"/>
                <a:gd name="connsiteY1" fmla="*/ 1092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23825">
                  <a:moveTo>
                    <a:pt x="104775" y="22860"/>
                  </a:moveTo>
                  <a:lnTo>
                    <a:pt x="22860" y="10925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1" name="Forme libre : forme 4430">
              <a:extLst>
                <a:ext uri="{FF2B5EF4-FFF2-40B4-BE49-F238E27FC236}">
                  <a16:creationId xmlns:a16="http://schemas.microsoft.com/office/drawing/2014/main" id="{7D9C531F-7655-49DC-B1F7-5A841EDB4621}"/>
                </a:ext>
              </a:extLst>
            </p:cNvPr>
            <p:cNvSpPr/>
            <p:nvPr/>
          </p:nvSpPr>
          <p:spPr>
            <a:xfrm>
              <a:off x="10107517" y="5069681"/>
              <a:ext cx="266700" cy="209550"/>
            </a:xfrm>
            <a:custGeom>
              <a:avLst/>
              <a:gdLst>
                <a:gd name="connsiteX0" fmla="*/ 245745 w 266700"/>
                <a:gd name="connsiteY0" fmla="*/ 22860 h 209550"/>
                <a:gd name="connsiteX1" fmla="*/ 22860 w 266700"/>
                <a:gd name="connsiteY1" fmla="*/ 19183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209550">
                  <a:moveTo>
                    <a:pt x="245745" y="22860"/>
                  </a:moveTo>
                  <a:lnTo>
                    <a:pt x="22860" y="19183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2" name="Forme libre : forme 4431">
              <a:extLst>
                <a:ext uri="{FF2B5EF4-FFF2-40B4-BE49-F238E27FC236}">
                  <a16:creationId xmlns:a16="http://schemas.microsoft.com/office/drawing/2014/main" id="{0FFC2CE2-82D4-4D78-83F3-3B0778BC5BA8}"/>
                </a:ext>
              </a:extLst>
            </p:cNvPr>
            <p:cNvSpPr/>
            <p:nvPr/>
          </p:nvSpPr>
          <p:spPr>
            <a:xfrm>
              <a:off x="10185622" y="5112162"/>
              <a:ext cx="66675" cy="123825"/>
            </a:xfrm>
            <a:custGeom>
              <a:avLst/>
              <a:gdLst>
                <a:gd name="connsiteX0" fmla="*/ 50768 w 66675"/>
                <a:gd name="connsiteY0" fmla="*/ 22860 h 123825"/>
                <a:gd name="connsiteX1" fmla="*/ 22860 w 66675"/>
                <a:gd name="connsiteY1" fmla="*/ 10591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23825">
                  <a:moveTo>
                    <a:pt x="50768" y="22860"/>
                  </a:moveTo>
                  <a:lnTo>
                    <a:pt x="22860" y="1059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3" name="Forme libre : forme 4432">
              <a:extLst>
                <a:ext uri="{FF2B5EF4-FFF2-40B4-BE49-F238E27FC236}">
                  <a16:creationId xmlns:a16="http://schemas.microsoft.com/office/drawing/2014/main" id="{D0ED9B45-6B40-4FD5-BD9F-17AA840084E5}"/>
                </a:ext>
              </a:extLst>
            </p:cNvPr>
            <p:cNvSpPr/>
            <p:nvPr/>
          </p:nvSpPr>
          <p:spPr>
            <a:xfrm>
              <a:off x="10107517" y="5112162"/>
              <a:ext cx="142875" cy="171450"/>
            </a:xfrm>
            <a:custGeom>
              <a:avLst/>
              <a:gdLst>
                <a:gd name="connsiteX0" fmla="*/ 128873 w 142875"/>
                <a:gd name="connsiteY0" fmla="*/ 22860 h 171450"/>
                <a:gd name="connsiteX1" fmla="*/ 22860 w 142875"/>
                <a:gd name="connsiteY1" fmla="*/ 14935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71450">
                  <a:moveTo>
                    <a:pt x="128873" y="22860"/>
                  </a:moveTo>
                  <a:lnTo>
                    <a:pt x="22860" y="149352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4" name="Forme libre : forme 4433">
              <a:extLst>
                <a:ext uri="{FF2B5EF4-FFF2-40B4-BE49-F238E27FC236}">
                  <a16:creationId xmlns:a16="http://schemas.microsoft.com/office/drawing/2014/main" id="{BD111919-C036-4258-95CE-FCB19BE62DDA}"/>
                </a:ext>
              </a:extLst>
            </p:cNvPr>
            <p:cNvSpPr/>
            <p:nvPr/>
          </p:nvSpPr>
          <p:spPr>
            <a:xfrm>
              <a:off x="8851074" y="5592699"/>
              <a:ext cx="171450" cy="161925"/>
            </a:xfrm>
            <a:custGeom>
              <a:avLst/>
              <a:gdLst>
                <a:gd name="connsiteX0" fmla="*/ 22860 w 171450"/>
                <a:gd name="connsiteY0" fmla="*/ 22860 h 161925"/>
                <a:gd name="connsiteX1" fmla="*/ 151352 w 171450"/>
                <a:gd name="connsiteY1" fmla="*/ 13906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61925">
                  <a:moveTo>
                    <a:pt x="22860" y="22860"/>
                  </a:moveTo>
                  <a:lnTo>
                    <a:pt x="151352" y="13906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5" name="Forme libre : forme 4434">
              <a:extLst>
                <a:ext uri="{FF2B5EF4-FFF2-40B4-BE49-F238E27FC236}">
                  <a16:creationId xmlns:a16="http://schemas.microsoft.com/office/drawing/2014/main" id="{BFE71AE2-0B6B-4C80-8936-AB2C079AA233}"/>
                </a:ext>
              </a:extLst>
            </p:cNvPr>
            <p:cNvSpPr/>
            <p:nvPr/>
          </p:nvSpPr>
          <p:spPr>
            <a:xfrm>
              <a:off x="9231503" y="5504783"/>
              <a:ext cx="114300" cy="76200"/>
            </a:xfrm>
            <a:custGeom>
              <a:avLst/>
              <a:gdLst>
                <a:gd name="connsiteX0" fmla="*/ 22860 w 114300"/>
                <a:gd name="connsiteY0" fmla="*/ 58864 h 76200"/>
                <a:gd name="connsiteX1" fmla="*/ 99441 w 1143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76200">
                  <a:moveTo>
                    <a:pt x="22860" y="58864"/>
                  </a:moveTo>
                  <a:lnTo>
                    <a:pt x="9944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6" name="Forme libre : forme 4435">
              <a:extLst>
                <a:ext uri="{FF2B5EF4-FFF2-40B4-BE49-F238E27FC236}">
                  <a16:creationId xmlns:a16="http://schemas.microsoft.com/office/drawing/2014/main" id="{66C16D42-D6D9-4B15-9EC4-FD9F79184E2B}"/>
                </a:ext>
              </a:extLst>
            </p:cNvPr>
            <p:cNvSpPr/>
            <p:nvPr/>
          </p:nvSpPr>
          <p:spPr>
            <a:xfrm>
              <a:off x="8839263" y="5164264"/>
              <a:ext cx="66675" cy="114300"/>
            </a:xfrm>
            <a:custGeom>
              <a:avLst/>
              <a:gdLst>
                <a:gd name="connsiteX0" fmla="*/ 22860 w 66675"/>
                <a:gd name="connsiteY0" fmla="*/ 22860 h 114300"/>
                <a:gd name="connsiteX1" fmla="*/ 50007 w 66675"/>
                <a:gd name="connsiteY1" fmla="*/ 988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22860" y="22860"/>
                  </a:moveTo>
                  <a:lnTo>
                    <a:pt x="50007" y="9886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7" name="Forme libre : forme 4436">
              <a:extLst>
                <a:ext uri="{FF2B5EF4-FFF2-40B4-BE49-F238E27FC236}">
                  <a16:creationId xmlns:a16="http://schemas.microsoft.com/office/drawing/2014/main" id="{3601E2CF-C534-4D8E-A266-C163BA8D65EF}"/>
                </a:ext>
              </a:extLst>
            </p:cNvPr>
            <p:cNvSpPr/>
            <p:nvPr/>
          </p:nvSpPr>
          <p:spPr>
            <a:xfrm>
              <a:off x="9859772" y="5148929"/>
              <a:ext cx="285750" cy="133350"/>
            </a:xfrm>
            <a:custGeom>
              <a:avLst/>
              <a:gdLst>
                <a:gd name="connsiteX0" fmla="*/ 22860 w 285750"/>
                <a:gd name="connsiteY0" fmla="*/ 22860 h 133350"/>
                <a:gd name="connsiteX1" fmla="*/ 270605 w 285750"/>
                <a:gd name="connsiteY1" fmla="*/ 11258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33350">
                  <a:moveTo>
                    <a:pt x="22860" y="22860"/>
                  </a:moveTo>
                  <a:lnTo>
                    <a:pt x="270605" y="112586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8" name="Forme libre : forme 4437">
              <a:extLst>
                <a:ext uri="{FF2B5EF4-FFF2-40B4-BE49-F238E27FC236}">
                  <a16:creationId xmlns:a16="http://schemas.microsoft.com/office/drawing/2014/main" id="{0C35D530-586C-44F1-8D11-E85972B64308}"/>
                </a:ext>
              </a:extLst>
            </p:cNvPr>
            <p:cNvSpPr/>
            <p:nvPr/>
          </p:nvSpPr>
          <p:spPr>
            <a:xfrm>
              <a:off x="10107517" y="5134356"/>
              <a:ext cx="381000" cy="142875"/>
            </a:xfrm>
            <a:custGeom>
              <a:avLst/>
              <a:gdLst>
                <a:gd name="connsiteX0" fmla="*/ 359283 w 381000"/>
                <a:gd name="connsiteY0" fmla="*/ 22860 h 142875"/>
                <a:gd name="connsiteX1" fmla="*/ 22860 w 381000"/>
                <a:gd name="connsiteY1" fmla="*/ 1271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42875">
                  <a:moveTo>
                    <a:pt x="359283" y="22860"/>
                  </a:moveTo>
                  <a:lnTo>
                    <a:pt x="22860" y="12715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39" name="Forme libre : forme 4438">
              <a:extLst>
                <a:ext uri="{FF2B5EF4-FFF2-40B4-BE49-F238E27FC236}">
                  <a16:creationId xmlns:a16="http://schemas.microsoft.com/office/drawing/2014/main" id="{FC293D96-DAF1-4A4B-B65F-3696D3E4D1FA}"/>
                </a:ext>
              </a:extLst>
            </p:cNvPr>
            <p:cNvSpPr/>
            <p:nvPr/>
          </p:nvSpPr>
          <p:spPr>
            <a:xfrm>
              <a:off x="10095801" y="4905184"/>
              <a:ext cx="57150" cy="371475"/>
            </a:xfrm>
            <a:custGeom>
              <a:avLst/>
              <a:gdLst>
                <a:gd name="connsiteX0" fmla="*/ 22860 w 57150"/>
                <a:gd name="connsiteY0" fmla="*/ 22860 h 371475"/>
                <a:gd name="connsiteX1" fmla="*/ 34576 w 57150"/>
                <a:gd name="connsiteY1" fmla="*/ 35633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71475">
                  <a:moveTo>
                    <a:pt x="22860" y="22860"/>
                  </a:moveTo>
                  <a:lnTo>
                    <a:pt x="34576" y="3563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0" name="Forme libre : forme 4439">
              <a:extLst>
                <a:ext uri="{FF2B5EF4-FFF2-40B4-BE49-F238E27FC236}">
                  <a16:creationId xmlns:a16="http://schemas.microsoft.com/office/drawing/2014/main" id="{44755A1B-4AB6-4136-A9E0-B500DE75548C}"/>
                </a:ext>
              </a:extLst>
            </p:cNvPr>
            <p:cNvSpPr/>
            <p:nvPr/>
          </p:nvSpPr>
          <p:spPr>
            <a:xfrm>
              <a:off x="9083103" y="5840253"/>
              <a:ext cx="57150" cy="85725"/>
            </a:xfrm>
            <a:custGeom>
              <a:avLst/>
              <a:gdLst>
                <a:gd name="connsiteX0" fmla="*/ 22860 w 57150"/>
                <a:gd name="connsiteY0" fmla="*/ 68294 h 85725"/>
                <a:gd name="connsiteX1" fmla="*/ 36862 w 571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85725">
                  <a:moveTo>
                    <a:pt x="22860" y="68294"/>
                  </a:moveTo>
                  <a:lnTo>
                    <a:pt x="368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1" name="Forme libre : forme 4440">
              <a:extLst>
                <a:ext uri="{FF2B5EF4-FFF2-40B4-BE49-F238E27FC236}">
                  <a16:creationId xmlns:a16="http://schemas.microsoft.com/office/drawing/2014/main" id="{2D8E6511-232C-4599-930C-75D400C9B66B}"/>
                </a:ext>
              </a:extLst>
            </p:cNvPr>
            <p:cNvSpPr/>
            <p:nvPr/>
          </p:nvSpPr>
          <p:spPr>
            <a:xfrm>
              <a:off x="8979567" y="5708904"/>
              <a:ext cx="142875" cy="219075"/>
            </a:xfrm>
            <a:custGeom>
              <a:avLst/>
              <a:gdLst>
                <a:gd name="connsiteX0" fmla="*/ 126397 w 142875"/>
                <a:gd name="connsiteY0" fmla="*/ 199644 h 219075"/>
                <a:gd name="connsiteX1" fmla="*/ 22860 w 142875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19075">
                  <a:moveTo>
                    <a:pt x="126397" y="19964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2" name="Forme libre : forme 4441">
              <a:extLst>
                <a:ext uri="{FF2B5EF4-FFF2-40B4-BE49-F238E27FC236}">
                  <a16:creationId xmlns:a16="http://schemas.microsoft.com/office/drawing/2014/main" id="{390E165E-8F7F-4366-9C7C-EDA3FF439B54}"/>
                </a:ext>
              </a:extLst>
            </p:cNvPr>
            <p:cNvSpPr/>
            <p:nvPr/>
          </p:nvSpPr>
          <p:spPr>
            <a:xfrm>
              <a:off x="8979567" y="5582221"/>
              <a:ext cx="276225" cy="171450"/>
            </a:xfrm>
            <a:custGeom>
              <a:avLst/>
              <a:gdLst>
                <a:gd name="connsiteX0" fmla="*/ 253936 w 276225"/>
                <a:gd name="connsiteY0" fmla="*/ 22860 h 171450"/>
                <a:gd name="connsiteX1" fmla="*/ 22860 w 276225"/>
                <a:gd name="connsiteY1" fmla="*/ 14954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71450">
                  <a:moveTo>
                    <a:pt x="253936" y="22860"/>
                  </a:moveTo>
                  <a:lnTo>
                    <a:pt x="22860" y="1495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3" name="Forme libre : forme 4442">
              <a:extLst>
                <a:ext uri="{FF2B5EF4-FFF2-40B4-BE49-F238E27FC236}">
                  <a16:creationId xmlns:a16="http://schemas.microsoft.com/office/drawing/2014/main" id="{3686295A-EC4D-4238-8663-5E763595FA1D}"/>
                </a:ext>
              </a:extLst>
            </p:cNvPr>
            <p:cNvSpPr/>
            <p:nvPr/>
          </p:nvSpPr>
          <p:spPr>
            <a:xfrm>
              <a:off x="10107517" y="5154453"/>
              <a:ext cx="209550" cy="123825"/>
            </a:xfrm>
            <a:custGeom>
              <a:avLst/>
              <a:gdLst>
                <a:gd name="connsiteX0" fmla="*/ 189643 w 209550"/>
                <a:gd name="connsiteY0" fmla="*/ 22860 h 123825"/>
                <a:gd name="connsiteX1" fmla="*/ 22860 w 209550"/>
                <a:gd name="connsiteY1" fmla="*/ 1070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189643" y="22860"/>
                  </a:moveTo>
                  <a:lnTo>
                    <a:pt x="22860" y="107061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4" name="Forme libre : forme 4443">
              <a:extLst>
                <a:ext uri="{FF2B5EF4-FFF2-40B4-BE49-F238E27FC236}">
                  <a16:creationId xmlns:a16="http://schemas.microsoft.com/office/drawing/2014/main" id="{C96F31B8-11FA-43DD-A3CC-3C2306C704C2}"/>
                </a:ext>
              </a:extLst>
            </p:cNvPr>
            <p:cNvSpPr/>
            <p:nvPr/>
          </p:nvSpPr>
          <p:spPr>
            <a:xfrm>
              <a:off x="10274300" y="5154453"/>
              <a:ext cx="47625" cy="85725"/>
            </a:xfrm>
            <a:custGeom>
              <a:avLst/>
              <a:gdLst>
                <a:gd name="connsiteX0" fmla="*/ 22860 w 47625"/>
                <a:gd name="connsiteY0" fmla="*/ 22860 h 85725"/>
                <a:gd name="connsiteX1" fmla="*/ 28099 w 47625"/>
                <a:gd name="connsiteY1" fmla="*/ 6905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85725">
                  <a:moveTo>
                    <a:pt x="22860" y="22860"/>
                  </a:moveTo>
                  <a:lnTo>
                    <a:pt x="28099" y="6905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5" name="Forme libre : forme 4444">
              <a:extLst>
                <a:ext uri="{FF2B5EF4-FFF2-40B4-BE49-F238E27FC236}">
                  <a16:creationId xmlns:a16="http://schemas.microsoft.com/office/drawing/2014/main" id="{19D3CFB9-7EC9-4DD1-ACB9-808974BA2358}"/>
                </a:ext>
              </a:extLst>
            </p:cNvPr>
            <p:cNvSpPr/>
            <p:nvPr/>
          </p:nvSpPr>
          <p:spPr>
            <a:xfrm>
              <a:off x="10185622" y="5154453"/>
              <a:ext cx="133350" cy="85725"/>
            </a:xfrm>
            <a:custGeom>
              <a:avLst/>
              <a:gdLst>
                <a:gd name="connsiteX0" fmla="*/ 111538 w 133350"/>
                <a:gd name="connsiteY0" fmla="*/ 22860 h 85725"/>
                <a:gd name="connsiteX1" fmla="*/ 22860 w 133350"/>
                <a:gd name="connsiteY1" fmla="*/ 6362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85725">
                  <a:moveTo>
                    <a:pt x="111538" y="22860"/>
                  </a:moveTo>
                  <a:lnTo>
                    <a:pt x="22860" y="6362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6" name="Forme libre : forme 4445">
              <a:extLst>
                <a:ext uri="{FF2B5EF4-FFF2-40B4-BE49-F238E27FC236}">
                  <a16:creationId xmlns:a16="http://schemas.microsoft.com/office/drawing/2014/main" id="{2DD2342A-02A3-42E4-9F5E-956C1D6E50F5}"/>
                </a:ext>
              </a:extLst>
            </p:cNvPr>
            <p:cNvSpPr/>
            <p:nvPr/>
          </p:nvSpPr>
          <p:spPr>
            <a:xfrm>
              <a:off x="10274300" y="5154453"/>
              <a:ext cx="114300" cy="161925"/>
            </a:xfrm>
            <a:custGeom>
              <a:avLst/>
              <a:gdLst>
                <a:gd name="connsiteX0" fmla="*/ 22860 w 114300"/>
                <a:gd name="connsiteY0" fmla="*/ 22860 h 161925"/>
                <a:gd name="connsiteX1" fmla="*/ 96202 w 114300"/>
                <a:gd name="connsiteY1" fmla="*/ 1435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61925">
                  <a:moveTo>
                    <a:pt x="22860" y="22860"/>
                  </a:moveTo>
                  <a:lnTo>
                    <a:pt x="96202" y="14354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7" name="Forme libre : forme 4446">
              <a:extLst>
                <a:ext uri="{FF2B5EF4-FFF2-40B4-BE49-F238E27FC236}">
                  <a16:creationId xmlns:a16="http://schemas.microsoft.com/office/drawing/2014/main" id="{8891DF3C-04D3-4C6B-99DD-D178A63B7E37}"/>
                </a:ext>
              </a:extLst>
            </p:cNvPr>
            <p:cNvSpPr/>
            <p:nvPr/>
          </p:nvSpPr>
          <p:spPr>
            <a:xfrm>
              <a:off x="9566307" y="5238654"/>
              <a:ext cx="581025" cy="104775"/>
            </a:xfrm>
            <a:custGeom>
              <a:avLst/>
              <a:gdLst>
                <a:gd name="connsiteX0" fmla="*/ 22860 w 581025"/>
                <a:gd name="connsiteY0" fmla="*/ 83725 h 104775"/>
                <a:gd name="connsiteX1" fmla="*/ 564071 w 5810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025" h="104775">
                  <a:moveTo>
                    <a:pt x="22860" y="83725"/>
                  </a:moveTo>
                  <a:lnTo>
                    <a:pt x="56407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8" name="Forme libre : forme 4447">
              <a:extLst>
                <a:ext uri="{FF2B5EF4-FFF2-40B4-BE49-F238E27FC236}">
                  <a16:creationId xmlns:a16="http://schemas.microsoft.com/office/drawing/2014/main" id="{F714A306-8C2B-4E69-A206-E8163E886ACB}"/>
                </a:ext>
              </a:extLst>
            </p:cNvPr>
            <p:cNvSpPr/>
            <p:nvPr/>
          </p:nvSpPr>
          <p:spPr>
            <a:xfrm>
              <a:off x="8973280" y="5708904"/>
              <a:ext cx="47625" cy="200025"/>
            </a:xfrm>
            <a:custGeom>
              <a:avLst/>
              <a:gdLst>
                <a:gd name="connsiteX0" fmla="*/ 22860 w 47625"/>
                <a:gd name="connsiteY0" fmla="*/ 181070 h 200025"/>
                <a:gd name="connsiteX1" fmla="*/ 29146 w 4762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00025">
                  <a:moveTo>
                    <a:pt x="22860" y="181070"/>
                  </a:moveTo>
                  <a:lnTo>
                    <a:pt x="29146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49" name="Forme libre : forme 4448">
              <a:extLst>
                <a:ext uri="{FF2B5EF4-FFF2-40B4-BE49-F238E27FC236}">
                  <a16:creationId xmlns:a16="http://schemas.microsoft.com/office/drawing/2014/main" id="{D5442086-9385-4E7A-A2C8-A8488C6C092E}"/>
                </a:ext>
              </a:extLst>
            </p:cNvPr>
            <p:cNvSpPr/>
            <p:nvPr/>
          </p:nvSpPr>
          <p:spPr>
            <a:xfrm>
              <a:off x="8979567" y="5708904"/>
              <a:ext cx="342900" cy="104775"/>
            </a:xfrm>
            <a:custGeom>
              <a:avLst/>
              <a:gdLst>
                <a:gd name="connsiteX0" fmla="*/ 320231 w 342900"/>
                <a:gd name="connsiteY0" fmla="*/ 83820 h 104775"/>
                <a:gd name="connsiteX1" fmla="*/ 22860 w 3429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04775">
                  <a:moveTo>
                    <a:pt x="320231" y="838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0" name="Forme libre : forme 4449">
              <a:extLst>
                <a:ext uri="{FF2B5EF4-FFF2-40B4-BE49-F238E27FC236}">
                  <a16:creationId xmlns:a16="http://schemas.microsoft.com/office/drawing/2014/main" id="{6217DAA8-4B14-4121-832F-B56BA206D84A}"/>
                </a:ext>
              </a:extLst>
            </p:cNvPr>
            <p:cNvSpPr/>
            <p:nvPr/>
          </p:nvSpPr>
          <p:spPr>
            <a:xfrm>
              <a:off x="9276937" y="5769864"/>
              <a:ext cx="190500" cy="47625"/>
            </a:xfrm>
            <a:custGeom>
              <a:avLst/>
              <a:gdLst>
                <a:gd name="connsiteX0" fmla="*/ 22860 w 190500"/>
                <a:gd name="connsiteY0" fmla="*/ 22860 h 47625"/>
                <a:gd name="connsiteX1" fmla="*/ 174212 w 190500"/>
                <a:gd name="connsiteY1" fmla="*/ 2990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47625">
                  <a:moveTo>
                    <a:pt x="22860" y="22860"/>
                  </a:moveTo>
                  <a:lnTo>
                    <a:pt x="174212" y="2990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1" name="Forme libre : forme 4450">
              <a:extLst>
                <a:ext uri="{FF2B5EF4-FFF2-40B4-BE49-F238E27FC236}">
                  <a16:creationId xmlns:a16="http://schemas.microsoft.com/office/drawing/2014/main" id="{AB55AC1D-276E-4053-AEBD-899F14E3FE38}"/>
                </a:ext>
              </a:extLst>
            </p:cNvPr>
            <p:cNvSpPr/>
            <p:nvPr/>
          </p:nvSpPr>
          <p:spPr>
            <a:xfrm>
              <a:off x="9992360" y="5238654"/>
              <a:ext cx="152400" cy="266700"/>
            </a:xfrm>
            <a:custGeom>
              <a:avLst/>
              <a:gdLst>
                <a:gd name="connsiteX0" fmla="*/ 22860 w 152400"/>
                <a:gd name="connsiteY0" fmla="*/ 247841 h 266700"/>
                <a:gd name="connsiteX1" fmla="*/ 138017 w 152400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66700">
                  <a:moveTo>
                    <a:pt x="22860" y="247841"/>
                  </a:moveTo>
                  <a:lnTo>
                    <a:pt x="138017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2" name="Forme libre : forme 4451">
              <a:extLst>
                <a:ext uri="{FF2B5EF4-FFF2-40B4-BE49-F238E27FC236}">
                  <a16:creationId xmlns:a16="http://schemas.microsoft.com/office/drawing/2014/main" id="{EFDF0DD9-6F04-493F-AA94-4E0F508A317D}"/>
                </a:ext>
              </a:extLst>
            </p:cNvPr>
            <p:cNvSpPr/>
            <p:nvPr/>
          </p:nvSpPr>
          <p:spPr>
            <a:xfrm>
              <a:off x="8979567" y="5708904"/>
              <a:ext cx="142875" cy="95250"/>
            </a:xfrm>
            <a:custGeom>
              <a:avLst/>
              <a:gdLst>
                <a:gd name="connsiteX0" fmla="*/ 126873 w 142875"/>
                <a:gd name="connsiteY0" fmla="*/ 76486 h 95250"/>
                <a:gd name="connsiteX1" fmla="*/ 22860 w 1428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0">
                  <a:moveTo>
                    <a:pt x="126873" y="7648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3" name="Forme libre : forme 4452">
              <a:extLst>
                <a:ext uri="{FF2B5EF4-FFF2-40B4-BE49-F238E27FC236}">
                  <a16:creationId xmlns:a16="http://schemas.microsoft.com/office/drawing/2014/main" id="{D8784877-6300-46F5-B3A6-79EFE876CF60}"/>
                </a:ext>
              </a:extLst>
            </p:cNvPr>
            <p:cNvSpPr/>
            <p:nvPr/>
          </p:nvSpPr>
          <p:spPr>
            <a:xfrm>
              <a:off x="10089705" y="5326380"/>
              <a:ext cx="114300" cy="114300"/>
            </a:xfrm>
            <a:custGeom>
              <a:avLst/>
              <a:gdLst>
                <a:gd name="connsiteX0" fmla="*/ 22860 w 114300"/>
                <a:gd name="connsiteY0" fmla="*/ 91631 h 114300"/>
                <a:gd name="connsiteX1" fmla="*/ 100393 w 1143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22860" y="91631"/>
                  </a:moveTo>
                  <a:lnTo>
                    <a:pt x="10039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4" name="Forme libre : forme 4453">
              <a:extLst>
                <a:ext uri="{FF2B5EF4-FFF2-40B4-BE49-F238E27FC236}">
                  <a16:creationId xmlns:a16="http://schemas.microsoft.com/office/drawing/2014/main" id="{7144B380-EC48-4874-89D0-30D1C55E3D99}"/>
                </a:ext>
              </a:extLst>
            </p:cNvPr>
            <p:cNvSpPr/>
            <p:nvPr/>
          </p:nvSpPr>
          <p:spPr>
            <a:xfrm>
              <a:off x="10089705" y="5380005"/>
              <a:ext cx="161925" cy="57150"/>
            </a:xfrm>
            <a:custGeom>
              <a:avLst/>
              <a:gdLst>
                <a:gd name="connsiteX0" fmla="*/ 22860 w 161925"/>
                <a:gd name="connsiteY0" fmla="*/ 38005 h 57150"/>
                <a:gd name="connsiteX1" fmla="*/ 142684 w 1619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22860" y="38005"/>
                  </a:moveTo>
                  <a:lnTo>
                    <a:pt x="14268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5" name="Forme libre : forme 4454">
              <a:extLst>
                <a:ext uri="{FF2B5EF4-FFF2-40B4-BE49-F238E27FC236}">
                  <a16:creationId xmlns:a16="http://schemas.microsoft.com/office/drawing/2014/main" id="{FE2D8F34-AAB6-4E61-A5C3-D090CA51ECC3}"/>
                </a:ext>
              </a:extLst>
            </p:cNvPr>
            <p:cNvSpPr/>
            <p:nvPr/>
          </p:nvSpPr>
          <p:spPr>
            <a:xfrm>
              <a:off x="10089705" y="5238654"/>
              <a:ext cx="57150" cy="200025"/>
            </a:xfrm>
            <a:custGeom>
              <a:avLst/>
              <a:gdLst>
                <a:gd name="connsiteX0" fmla="*/ 22860 w 57150"/>
                <a:gd name="connsiteY0" fmla="*/ 179356 h 200025"/>
                <a:gd name="connsiteX1" fmla="*/ 40672 w 5715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22860" y="179356"/>
                  </a:moveTo>
                  <a:lnTo>
                    <a:pt x="40672" y="22860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6" name="Forme libre : forme 4455">
              <a:extLst>
                <a:ext uri="{FF2B5EF4-FFF2-40B4-BE49-F238E27FC236}">
                  <a16:creationId xmlns:a16="http://schemas.microsoft.com/office/drawing/2014/main" id="{251AB400-4577-44E7-8F14-82BFD1E40807}"/>
                </a:ext>
              </a:extLst>
            </p:cNvPr>
            <p:cNvSpPr/>
            <p:nvPr/>
          </p:nvSpPr>
          <p:spPr>
            <a:xfrm>
              <a:off x="10107517" y="5042916"/>
              <a:ext cx="514350" cy="238125"/>
            </a:xfrm>
            <a:custGeom>
              <a:avLst/>
              <a:gdLst>
                <a:gd name="connsiteX0" fmla="*/ 497490 w 514350"/>
                <a:gd name="connsiteY0" fmla="*/ 22860 h 238125"/>
                <a:gd name="connsiteX1" fmla="*/ 22860 w 514350"/>
                <a:gd name="connsiteY1" fmla="*/ 21859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238125">
                  <a:moveTo>
                    <a:pt x="497490" y="22860"/>
                  </a:moveTo>
                  <a:lnTo>
                    <a:pt x="22860" y="2185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7" name="Forme libre : forme 4456">
              <a:extLst>
                <a:ext uri="{FF2B5EF4-FFF2-40B4-BE49-F238E27FC236}">
                  <a16:creationId xmlns:a16="http://schemas.microsoft.com/office/drawing/2014/main" id="{912CD8BC-C38A-4B36-A47E-933556F67C85}"/>
                </a:ext>
              </a:extLst>
            </p:cNvPr>
            <p:cNvSpPr/>
            <p:nvPr/>
          </p:nvSpPr>
          <p:spPr>
            <a:xfrm>
              <a:off x="10580052" y="5042916"/>
              <a:ext cx="47625" cy="114300"/>
            </a:xfrm>
            <a:custGeom>
              <a:avLst/>
              <a:gdLst>
                <a:gd name="connsiteX0" fmla="*/ 24955 w 47625"/>
                <a:gd name="connsiteY0" fmla="*/ 22860 h 114300"/>
                <a:gd name="connsiteX1" fmla="*/ 22860 w 47625"/>
                <a:gd name="connsiteY1" fmla="*/ 97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14300">
                  <a:moveTo>
                    <a:pt x="24955" y="22860"/>
                  </a:moveTo>
                  <a:lnTo>
                    <a:pt x="22860" y="9725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8" name="Forme libre : forme 4457">
              <a:extLst>
                <a:ext uri="{FF2B5EF4-FFF2-40B4-BE49-F238E27FC236}">
                  <a16:creationId xmlns:a16="http://schemas.microsoft.com/office/drawing/2014/main" id="{EA7649B6-8E64-4749-AC4C-454337AB25A6}"/>
                </a:ext>
              </a:extLst>
            </p:cNvPr>
            <p:cNvSpPr/>
            <p:nvPr/>
          </p:nvSpPr>
          <p:spPr>
            <a:xfrm>
              <a:off x="9621552" y="5238654"/>
              <a:ext cx="523875" cy="238125"/>
            </a:xfrm>
            <a:custGeom>
              <a:avLst/>
              <a:gdLst>
                <a:gd name="connsiteX0" fmla="*/ 22860 w 523875"/>
                <a:gd name="connsiteY0" fmla="*/ 223266 h 238125"/>
                <a:gd name="connsiteX1" fmla="*/ 508826 w 5238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238125">
                  <a:moveTo>
                    <a:pt x="22860" y="223266"/>
                  </a:moveTo>
                  <a:lnTo>
                    <a:pt x="50882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59" name="Forme libre : forme 4458">
              <a:extLst>
                <a:ext uri="{FF2B5EF4-FFF2-40B4-BE49-F238E27FC236}">
                  <a16:creationId xmlns:a16="http://schemas.microsoft.com/office/drawing/2014/main" id="{C7F8507B-4EA9-4DB6-B4BD-222BD10A698A}"/>
                </a:ext>
              </a:extLst>
            </p:cNvPr>
            <p:cNvSpPr/>
            <p:nvPr/>
          </p:nvSpPr>
          <p:spPr>
            <a:xfrm>
              <a:off x="9795669" y="5020627"/>
              <a:ext cx="352425" cy="257175"/>
            </a:xfrm>
            <a:custGeom>
              <a:avLst/>
              <a:gdLst>
                <a:gd name="connsiteX0" fmla="*/ 22860 w 352425"/>
                <a:gd name="connsiteY0" fmla="*/ 22860 h 257175"/>
                <a:gd name="connsiteX1" fmla="*/ 334709 w 352425"/>
                <a:gd name="connsiteY1" fmla="*/ 24088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257175">
                  <a:moveTo>
                    <a:pt x="22860" y="22860"/>
                  </a:moveTo>
                  <a:lnTo>
                    <a:pt x="334709" y="24088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0" name="Forme libre : forme 4459">
              <a:extLst>
                <a:ext uri="{FF2B5EF4-FFF2-40B4-BE49-F238E27FC236}">
                  <a16:creationId xmlns:a16="http://schemas.microsoft.com/office/drawing/2014/main" id="{6BCEF127-5AD3-4DF7-A1D6-AB29E5B37866}"/>
                </a:ext>
              </a:extLst>
            </p:cNvPr>
            <p:cNvSpPr/>
            <p:nvPr/>
          </p:nvSpPr>
          <p:spPr>
            <a:xfrm>
              <a:off x="10107517" y="5238654"/>
              <a:ext cx="409575" cy="123825"/>
            </a:xfrm>
            <a:custGeom>
              <a:avLst/>
              <a:gdLst>
                <a:gd name="connsiteX0" fmla="*/ 389573 w 409575"/>
                <a:gd name="connsiteY0" fmla="*/ 102299 h 123825"/>
                <a:gd name="connsiteX1" fmla="*/ 22860 w 4095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123825">
                  <a:moveTo>
                    <a:pt x="389573" y="1022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1" name="Forme libre : forme 4460">
              <a:extLst>
                <a:ext uri="{FF2B5EF4-FFF2-40B4-BE49-F238E27FC236}">
                  <a16:creationId xmlns:a16="http://schemas.microsoft.com/office/drawing/2014/main" id="{06D1DBEB-4A82-4275-96F2-DFEDF0D9F877}"/>
                </a:ext>
              </a:extLst>
            </p:cNvPr>
            <p:cNvSpPr/>
            <p:nvPr/>
          </p:nvSpPr>
          <p:spPr>
            <a:xfrm>
              <a:off x="6246368" y="3080099"/>
              <a:ext cx="95250" cy="161925"/>
            </a:xfrm>
            <a:custGeom>
              <a:avLst/>
              <a:gdLst>
                <a:gd name="connsiteX0" fmla="*/ 22860 w 95250"/>
                <a:gd name="connsiteY0" fmla="*/ 22860 h 161925"/>
                <a:gd name="connsiteX1" fmla="*/ 77248 w 95250"/>
                <a:gd name="connsiteY1" fmla="*/ 14725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61925">
                  <a:moveTo>
                    <a:pt x="22860" y="22860"/>
                  </a:moveTo>
                  <a:lnTo>
                    <a:pt x="77248" y="1472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2" name="Forme libre : forme 4461">
              <a:extLst>
                <a:ext uri="{FF2B5EF4-FFF2-40B4-BE49-F238E27FC236}">
                  <a16:creationId xmlns:a16="http://schemas.microsoft.com/office/drawing/2014/main" id="{6B2F2972-7FF3-488F-97CA-350C7E564BD8}"/>
                </a:ext>
              </a:extLst>
            </p:cNvPr>
            <p:cNvSpPr/>
            <p:nvPr/>
          </p:nvSpPr>
          <p:spPr>
            <a:xfrm>
              <a:off x="5813552" y="3751326"/>
              <a:ext cx="228600" cy="47625"/>
            </a:xfrm>
            <a:custGeom>
              <a:avLst/>
              <a:gdLst>
                <a:gd name="connsiteX0" fmla="*/ 211645 w 228600"/>
                <a:gd name="connsiteY0" fmla="*/ 22860 h 47625"/>
                <a:gd name="connsiteX1" fmla="*/ 22860 w 228600"/>
                <a:gd name="connsiteY1" fmla="*/ 2933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47625">
                  <a:moveTo>
                    <a:pt x="211645" y="22860"/>
                  </a:moveTo>
                  <a:lnTo>
                    <a:pt x="22860" y="2933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3" name="Forme libre : forme 4462">
              <a:extLst>
                <a:ext uri="{FF2B5EF4-FFF2-40B4-BE49-F238E27FC236}">
                  <a16:creationId xmlns:a16="http://schemas.microsoft.com/office/drawing/2014/main" id="{34C7A3A3-0048-4F9A-AF5A-76E6889BCB82}"/>
                </a:ext>
              </a:extLst>
            </p:cNvPr>
            <p:cNvSpPr/>
            <p:nvPr/>
          </p:nvSpPr>
          <p:spPr>
            <a:xfrm>
              <a:off x="6847586" y="3383661"/>
              <a:ext cx="257175" cy="142875"/>
            </a:xfrm>
            <a:custGeom>
              <a:avLst/>
              <a:gdLst>
                <a:gd name="connsiteX0" fmla="*/ 241268 w 257175"/>
                <a:gd name="connsiteY0" fmla="*/ 22860 h 142875"/>
                <a:gd name="connsiteX1" fmla="*/ 22860 w 257175"/>
                <a:gd name="connsiteY1" fmla="*/ 12315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42875">
                  <a:moveTo>
                    <a:pt x="241268" y="22860"/>
                  </a:moveTo>
                  <a:lnTo>
                    <a:pt x="22860" y="12315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4" name="Forme libre : forme 4463">
              <a:extLst>
                <a:ext uri="{FF2B5EF4-FFF2-40B4-BE49-F238E27FC236}">
                  <a16:creationId xmlns:a16="http://schemas.microsoft.com/office/drawing/2014/main" id="{697D665B-F002-4349-8BA7-9358EAA82780}"/>
                </a:ext>
              </a:extLst>
            </p:cNvPr>
            <p:cNvSpPr/>
            <p:nvPr/>
          </p:nvSpPr>
          <p:spPr>
            <a:xfrm>
              <a:off x="6672993" y="3483959"/>
              <a:ext cx="219075" cy="104775"/>
            </a:xfrm>
            <a:custGeom>
              <a:avLst/>
              <a:gdLst>
                <a:gd name="connsiteX0" fmla="*/ 22860 w 219075"/>
                <a:gd name="connsiteY0" fmla="*/ 83820 h 104775"/>
                <a:gd name="connsiteX1" fmla="*/ 197453 w 21907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04775">
                  <a:moveTo>
                    <a:pt x="22860" y="83820"/>
                  </a:moveTo>
                  <a:lnTo>
                    <a:pt x="19745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5" name="Forme libre : forme 4464">
              <a:extLst>
                <a:ext uri="{FF2B5EF4-FFF2-40B4-BE49-F238E27FC236}">
                  <a16:creationId xmlns:a16="http://schemas.microsoft.com/office/drawing/2014/main" id="{EC281E40-C1E2-4354-998E-E2B27B5017D4}"/>
                </a:ext>
              </a:extLst>
            </p:cNvPr>
            <p:cNvSpPr/>
            <p:nvPr/>
          </p:nvSpPr>
          <p:spPr>
            <a:xfrm>
              <a:off x="6524212" y="2913316"/>
              <a:ext cx="66675" cy="66675"/>
            </a:xfrm>
            <a:custGeom>
              <a:avLst/>
              <a:gdLst>
                <a:gd name="connsiteX0" fmla="*/ 22860 w 66675"/>
                <a:gd name="connsiteY0" fmla="*/ 47434 h 66675"/>
                <a:gd name="connsiteX1" fmla="*/ 48482 w 666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66675">
                  <a:moveTo>
                    <a:pt x="22860" y="47434"/>
                  </a:moveTo>
                  <a:lnTo>
                    <a:pt x="4848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6" name="Forme libre : forme 4465">
              <a:extLst>
                <a:ext uri="{FF2B5EF4-FFF2-40B4-BE49-F238E27FC236}">
                  <a16:creationId xmlns:a16="http://schemas.microsoft.com/office/drawing/2014/main" id="{9030B448-A306-49B5-8C0D-91CA12509240}"/>
                </a:ext>
              </a:extLst>
            </p:cNvPr>
            <p:cNvSpPr/>
            <p:nvPr/>
          </p:nvSpPr>
          <p:spPr>
            <a:xfrm>
              <a:off x="5721064" y="3733228"/>
              <a:ext cx="133350" cy="66675"/>
            </a:xfrm>
            <a:custGeom>
              <a:avLst/>
              <a:gdLst>
                <a:gd name="connsiteX0" fmla="*/ 115348 w 133350"/>
                <a:gd name="connsiteY0" fmla="*/ 47434 h 66675"/>
                <a:gd name="connsiteX1" fmla="*/ 22860 w 1333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66675">
                  <a:moveTo>
                    <a:pt x="115348" y="4743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7" name="Forme libre : forme 4466">
              <a:extLst>
                <a:ext uri="{FF2B5EF4-FFF2-40B4-BE49-F238E27FC236}">
                  <a16:creationId xmlns:a16="http://schemas.microsoft.com/office/drawing/2014/main" id="{E85C5470-0069-4425-91EA-D0C643833990}"/>
                </a:ext>
              </a:extLst>
            </p:cNvPr>
            <p:cNvSpPr/>
            <p:nvPr/>
          </p:nvSpPr>
          <p:spPr>
            <a:xfrm>
              <a:off x="5722874" y="3674268"/>
              <a:ext cx="133350" cy="123825"/>
            </a:xfrm>
            <a:custGeom>
              <a:avLst/>
              <a:gdLst>
                <a:gd name="connsiteX0" fmla="*/ 113538 w 133350"/>
                <a:gd name="connsiteY0" fmla="*/ 106394 h 123825"/>
                <a:gd name="connsiteX1" fmla="*/ 22860 w 1333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23825">
                  <a:moveTo>
                    <a:pt x="113538" y="1063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8" name="Forme libre : forme 4467">
              <a:extLst>
                <a:ext uri="{FF2B5EF4-FFF2-40B4-BE49-F238E27FC236}">
                  <a16:creationId xmlns:a16="http://schemas.microsoft.com/office/drawing/2014/main" id="{831C66FD-643D-4D5E-A0F5-D7827F08912A}"/>
                </a:ext>
              </a:extLst>
            </p:cNvPr>
            <p:cNvSpPr/>
            <p:nvPr/>
          </p:nvSpPr>
          <p:spPr>
            <a:xfrm>
              <a:off x="5759736" y="3635597"/>
              <a:ext cx="95250" cy="161925"/>
            </a:xfrm>
            <a:custGeom>
              <a:avLst/>
              <a:gdLst>
                <a:gd name="connsiteX0" fmla="*/ 22860 w 95250"/>
                <a:gd name="connsiteY0" fmla="*/ 22860 h 161925"/>
                <a:gd name="connsiteX1" fmla="*/ 76676 w 95250"/>
                <a:gd name="connsiteY1" fmla="*/ 1450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61925">
                  <a:moveTo>
                    <a:pt x="22860" y="22860"/>
                  </a:moveTo>
                  <a:lnTo>
                    <a:pt x="76676" y="14506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69" name="Forme libre : forme 4468">
              <a:extLst>
                <a:ext uri="{FF2B5EF4-FFF2-40B4-BE49-F238E27FC236}">
                  <a16:creationId xmlns:a16="http://schemas.microsoft.com/office/drawing/2014/main" id="{8E27FAAC-7879-43AE-A861-4EF212FF4C11}"/>
                </a:ext>
              </a:extLst>
            </p:cNvPr>
            <p:cNvSpPr/>
            <p:nvPr/>
          </p:nvSpPr>
          <p:spPr>
            <a:xfrm>
              <a:off x="6847586" y="3483959"/>
              <a:ext cx="114300" cy="76200"/>
            </a:xfrm>
            <a:custGeom>
              <a:avLst/>
              <a:gdLst>
                <a:gd name="connsiteX0" fmla="*/ 96584 w 114300"/>
                <a:gd name="connsiteY0" fmla="*/ 59246 h 76200"/>
                <a:gd name="connsiteX1" fmla="*/ 22860 w 1143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76200">
                  <a:moveTo>
                    <a:pt x="96584" y="5924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0" name="Forme libre : forme 4469">
              <a:extLst>
                <a:ext uri="{FF2B5EF4-FFF2-40B4-BE49-F238E27FC236}">
                  <a16:creationId xmlns:a16="http://schemas.microsoft.com/office/drawing/2014/main" id="{7C33B6F6-EF33-4C54-9100-C4DDE4A4BA57}"/>
                </a:ext>
              </a:extLst>
            </p:cNvPr>
            <p:cNvSpPr/>
            <p:nvPr/>
          </p:nvSpPr>
          <p:spPr>
            <a:xfrm>
              <a:off x="6827107" y="3347847"/>
              <a:ext cx="57150" cy="180975"/>
            </a:xfrm>
            <a:custGeom>
              <a:avLst/>
              <a:gdLst>
                <a:gd name="connsiteX0" fmla="*/ 22860 w 57150"/>
                <a:gd name="connsiteY0" fmla="*/ 22860 h 180975"/>
                <a:gd name="connsiteX1" fmla="*/ 43339 w 57150"/>
                <a:gd name="connsiteY1" fmla="*/ 15897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80975">
                  <a:moveTo>
                    <a:pt x="22860" y="22860"/>
                  </a:moveTo>
                  <a:lnTo>
                    <a:pt x="43339" y="15897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1" name="Forme libre : forme 4470">
              <a:extLst>
                <a:ext uri="{FF2B5EF4-FFF2-40B4-BE49-F238E27FC236}">
                  <a16:creationId xmlns:a16="http://schemas.microsoft.com/office/drawing/2014/main" id="{8CC778B1-33C9-4974-AE4F-2C96966CFD33}"/>
                </a:ext>
              </a:extLst>
            </p:cNvPr>
            <p:cNvSpPr/>
            <p:nvPr/>
          </p:nvSpPr>
          <p:spPr>
            <a:xfrm>
              <a:off x="5638006" y="3567303"/>
              <a:ext cx="219075" cy="228600"/>
            </a:xfrm>
            <a:custGeom>
              <a:avLst/>
              <a:gdLst>
                <a:gd name="connsiteX0" fmla="*/ 22860 w 219075"/>
                <a:gd name="connsiteY0" fmla="*/ 22860 h 228600"/>
                <a:gd name="connsiteX1" fmla="*/ 198406 w 219075"/>
                <a:gd name="connsiteY1" fmla="*/ 2133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28600">
                  <a:moveTo>
                    <a:pt x="22860" y="22860"/>
                  </a:moveTo>
                  <a:lnTo>
                    <a:pt x="198406" y="2133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2" name="Forme libre : forme 4471">
              <a:extLst>
                <a:ext uri="{FF2B5EF4-FFF2-40B4-BE49-F238E27FC236}">
                  <a16:creationId xmlns:a16="http://schemas.microsoft.com/office/drawing/2014/main" id="{1CD53F30-5D72-4455-9016-EA24E3063971}"/>
                </a:ext>
              </a:extLst>
            </p:cNvPr>
            <p:cNvSpPr/>
            <p:nvPr/>
          </p:nvSpPr>
          <p:spPr>
            <a:xfrm>
              <a:off x="5813552" y="3757803"/>
              <a:ext cx="142875" cy="180975"/>
            </a:xfrm>
            <a:custGeom>
              <a:avLst/>
              <a:gdLst>
                <a:gd name="connsiteX0" fmla="*/ 124777 w 142875"/>
                <a:gd name="connsiteY0" fmla="*/ 164116 h 180975"/>
                <a:gd name="connsiteX1" fmla="*/ 22860 w 14287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80975">
                  <a:moveTo>
                    <a:pt x="124777" y="16411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3" name="Forme libre : forme 4472">
              <a:extLst>
                <a:ext uri="{FF2B5EF4-FFF2-40B4-BE49-F238E27FC236}">
                  <a16:creationId xmlns:a16="http://schemas.microsoft.com/office/drawing/2014/main" id="{C4D6A5A2-EC69-40AA-B42E-7C0D22F53B64}"/>
                </a:ext>
              </a:extLst>
            </p:cNvPr>
            <p:cNvSpPr/>
            <p:nvPr/>
          </p:nvSpPr>
          <p:spPr>
            <a:xfrm>
              <a:off x="5617527" y="3641026"/>
              <a:ext cx="238125" cy="161925"/>
            </a:xfrm>
            <a:custGeom>
              <a:avLst/>
              <a:gdLst>
                <a:gd name="connsiteX0" fmla="*/ 22860 w 238125"/>
                <a:gd name="connsiteY0" fmla="*/ 22860 h 161925"/>
                <a:gd name="connsiteX1" fmla="*/ 218884 w 238125"/>
                <a:gd name="connsiteY1" fmla="*/ 13963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61925">
                  <a:moveTo>
                    <a:pt x="22860" y="22860"/>
                  </a:moveTo>
                  <a:lnTo>
                    <a:pt x="218884" y="13963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4" name="Forme libre : forme 4473">
              <a:extLst>
                <a:ext uri="{FF2B5EF4-FFF2-40B4-BE49-F238E27FC236}">
                  <a16:creationId xmlns:a16="http://schemas.microsoft.com/office/drawing/2014/main" id="{38F2984F-DDB6-4F77-B5A6-FB29A110683E}"/>
                </a:ext>
              </a:extLst>
            </p:cNvPr>
            <p:cNvSpPr/>
            <p:nvPr/>
          </p:nvSpPr>
          <p:spPr>
            <a:xfrm>
              <a:off x="5662581" y="3721608"/>
              <a:ext cx="190500" cy="76200"/>
            </a:xfrm>
            <a:custGeom>
              <a:avLst/>
              <a:gdLst>
                <a:gd name="connsiteX0" fmla="*/ 22860 w 190500"/>
                <a:gd name="connsiteY0" fmla="*/ 22860 h 76200"/>
                <a:gd name="connsiteX1" fmla="*/ 173831 w 190500"/>
                <a:gd name="connsiteY1" fmla="*/ 5905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22860" y="22860"/>
                  </a:moveTo>
                  <a:lnTo>
                    <a:pt x="173831" y="5905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5" name="Forme libre : forme 4474">
              <a:extLst>
                <a:ext uri="{FF2B5EF4-FFF2-40B4-BE49-F238E27FC236}">
                  <a16:creationId xmlns:a16="http://schemas.microsoft.com/office/drawing/2014/main" id="{08EDFF7B-3B38-4E97-A5AA-5144950A0E45}"/>
                </a:ext>
              </a:extLst>
            </p:cNvPr>
            <p:cNvSpPr/>
            <p:nvPr/>
          </p:nvSpPr>
          <p:spPr>
            <a:xfrm>
              <a:off x="5689441" y="3645693"/>
              <a:ext cx="161925" cy="152400"/>
            </a:xfrm>
            <a:custGeom>
              <a:avLst/>
              <a:gdLst>
                <a:gd name="connsiteX0" fmla="*/ 22860 w 161925"/>
                <a:gd name="connsiteY0" fmla="*/ 22860 h 152400"/>
                <a:gd name="connsiteX1" fmla="*/ 146971 w 161925"/>
                <a:gd name="connsiteY1" fmla="*/ 13496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52400">
                  <a:moveTo>
                    <a:pt x="22860" y="22860"/>
                  </a:moveTo>
                  <a:lnTo>
                    <a:pt x="146971" y="13496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6" name="Forme libre : forme 4475">
              <a:extLst>
                <a:ext uri="{FF2B5EF4-FFF2-40B4-BE49-F238E27FC236}">
                  <a16:creationId xmlns:a16="http://schemas.microsoft.com/office/drawing/2014/main" id="{E33FFFD8-B804-4472-9CD3-C284870B4A69}"/>
                </a:ext>
              </a:extLst>
            </p:cNvPr>
            <p:cNvSpPr/>
            <p:nvPr/>
          </p:nvSpPr>
          <p:spPr>
            <a:xfrm>
              <a:off x="6789007" y="3483959"/>
              <a:ext cx="95250" cy="114300"/>
            </a:xfrm>
            <a:custGeom>
              <a:avLst/>
              <a:gdLst>
                <a:gd name="connsiteX0" fmla="*/ 22860 w 95250"/>
                <a:gd name="connsiteY0" fmla="*/ 93440 h 114300"/>
                <a:gd name="connsiteX1" fmla="*/ 81439 w 952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14300">
                  <a:moveTo>
                    <a:pt x="22860" y="93440"/>
                  </a:moveTo>
                  <a:lnTo>
                    <a:pt x="8143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7" name="Forme libre : forme 4476">
              <a:extLst>
                <a:ext uri="{FF2B5EF4-FFF2-40B4-BE49-F238E27FC236}">
                  <a16:creationId xmlns:a16="http://schemas.microsoft.com/office/drawing/2014/main" id="{0A0456AD-F1D4-47BB-B0D7-35F1C3D66A63}"/>
                </a:ext>
              </a:extLst>
            </p:cNvPr>
            <p:cNvSpPr/>
            <p:nvPr/>
          </p:nvSpPr>
          <p:spPr>
            <a:xfrm>
              <a:off x="6847586" y="3483959"/>
              <a:ext cx="114300" cy="123825"/>
            </a:xfrm>
            <a:custGeom>
              <a:avLst/>
              <a:gdLst>
                <a:gd name="connsiteX0" fmla="*/ 22860 w 114300"/>
                <a:gd name="connsiteY0" fmla="*/ 22860 h 123825"/>
                <a:gd name="connsiteX1" fmla="*/ 99346 w 114300"/>
                <a:gd name="connsiteY1" fmla="*/ 10410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23825">
                  <a:moveTo>
                    <a:pt x="22860" y="22860"/>
                  </a:moveTo>
                  <a:lnTo>
                    <a:pt x="99346" y="10410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8" name="Forme libre : forme 4477">
              <a:extLst>
                <a:ext uri="{FF2B5EF4-FFF2-40B4-BE49-F238E27FC236}">
                  <a16:creationId xmlns:a16="http://schemas.microsoft.com/office/drawing/2014/main" id="{9D2DA958-CFA3-46E2-9157-ACE4FB23ECA8}"/>
                </a:ext>
              </a:extLst>
            </p:cNvPr>
            <p:cNvSpPr/>
            <p:nvPr/>
          </p:nvSpPr>
          <p:spPr>
            <a:xfrm>
              <a:off x="5757640" y="3757803"/>
              <a:ext cx="95250" cy="323850"/>
            </a:xfrm>
            <a:custGeom>
              <a:avLst/>
              <a:gdLst>
                <a:gd name="connsiteX0" fmla="*/ 22860 w 95250"/>
                <a:gd name="connsiteY0" fmla="*/ 305276 h 323850"/>
                <a:gd name="connsiteX1" fmla="*/ 78772 w 9525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323850">
                  <a:moveTo>
                    <a:pt x="22860" y="305276"/>
                  </a:moveTo>
                  <a:lnTo>
                    <a:pt x="7877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79" name="Forme libre : forme 4478">
              <a:extLst>
                <a:ext uri="{FF2B5EF4-FFF2-40B4-BE49-F238E27FC236}">
                  <a16:creationId xmlns:a16="http://schemas.microsoft.com/office/drawing/2014/main" id="{E2241C32-EADA-4B56-BBB7-D3439C421CF5}"/>
                </a:ext>
              </a:extLst>
            </p:cNvPr>
            <p:cNvSpPr/>
            <p:nvPr/>
          </p:nvSpPr>
          <p:spPr>
            <a:xfrm>
              <a:off x="5813552" y="3757803"/>
              <a:ext cx="142875" cy="114300"/>
            </a:xfrm>
            <a:custGeom>
              <a:avLst/>
              <a:gdLst>
                <a:gd name="connsiteX0" fmla="*/ 124206 w 142875"/>
                <a:gd name="connsiteY0" fmla="*/ 94012 h 114300"/>
                <a:gd name="connsiteX1" fmla="*/ 22860 w 1428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14300">
                  <a:moveTo>
                    <a:pt x="124206" y="940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0" name="Forme libre : forme 4479">
              <a:extLst>
                <a:ext uri="{FF2B5EF4-FFF2-40B4-BE49-F238E27FC236}">
                  <a16:creationId xmlns:a16="http://schemas.microsoft.com/office/drawing/2014/main" id="{6104B6E0-550B-4BB3-8357-6D1B47A9C6BA}"/>
                </a:ext>
              </a:extLst>
            </p:cNvPr>
            <p:cNvSpPr/>
            <p:nvPr/>
          </p:nvSpPr>
          <p:spPr>
            <a:xfrm>
              <a:off x="6549834" y="2894552"/>
              <a:ext cx="85725" cy="57150"/>
            </a:xfrm>
            <a:custGeom>
              <a:avLst/>
              <a:gdLst>
                <a:gd name="connsiteX0" fmla="*/ 71533 w 85725"/>
                <a:gd name="connsiteY0" fmla="*/ 22860 h 57150"/>
                <a:gd name="connsiteX1" fmla="*/ 22860 w 85725"/>
                <a:gd name="connsiteY1" fmla="*/ 4162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57150">
                  <a:moveTo>
                    <a:pt x="71533" y="22860"/>
                  </a:moveTo>
                  <a:lnTo>
                    <a:pt x="22860" y="416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1" name="Forme libre : forme 4480">
              <a:extLst>
                <a:ext uri="{FF2B5EF4-FFF2-40B4-BE49-F238E27FC236}">
                  <a16:creationId xmlns:a16="http://schemas.microsoft.com/office/drawing/2014/main" id="{1A144827-034D-4CB3-A51F-D6843C4085AD}"/>
                </a:ext>
              </a:extLst>
            </p:cNvPr>
            <p:cNvSpPr/>
            <p:nvPr/>
          </p:nvSpPr>
          <p:spPr>
            <a:xfrm>
              <a:off x="5723064" y="3757803"/>
              <a:ext cx="133350" cy="152400"/>
            </a:xfrm>
            <a:custGeom>
              <a:avLst/>
              <a:gdLst>
                <a:gd name="connsiteX0" fmla="*/ 22860 w 133350"/>
                <a:gd name="connsiteY0" fmla="*/ 136017 h 152400"/>
                <a:gd name="connsiteX1" fmla="*/ 113347 w 1333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52400">
                  <a:moveTo>
                    <a:pt x="22860" y="136017"/>
                  </a:moveTo>
                  <a:lnTo>
                    <a:pt x="11334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2" name="Forme libre : forme 4481">
              <a:extLst>
                <a:ext uri="{FF2B5EF4-FFF2-40B4-BE49-F238E27FC236}">
                  <a16:creationId xmlns:a16="http://schemas.microsoft.com/office/drawing/2014/main" id="{DC0E5C91-4A9E-4A6B-88EA-5FADDD899C52}"/>
                </a:ext>
              </a:extLst>
            </p:cNvPr>
            <p:cNvSpPr/>
            <p:nvPr/>
          </p:nvSpPr>
          <p:spPr>
            <a:xfrm>
              <a:off x="5854605" y="2895981"/>
              <a:ext cx="66675" cy="95250"/>
            </a:xfrm>
            <a:custGeom>
              <a:avLst/>
              <a:gdLst>
                <a:gd name="connsiteX0" fmla="*/ 51721 w 66675"/>
                <a:gd name="connsiteY0" fmla="*/ 22860 h 95250"/>
                <a:gd name="connsiteX1" fmla="*/ 22860 w 66675"/>
                <a:gd name="connsiteY1" fmla="*/ 77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95250">
                  <a:moveTo>
                    <a:pt x="51721" y="22860"/>
                  </a:moveTo>
                  <a:lnTo>
                    <a:pt x="22860" y="777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3" name="Forme libre : forme 4482">
              <a:extLst>
                <a:ext uri="{FF2B5EF4-FFF2-40B4-BE49-F238E27FC236}">
                  <a16:creationId xmlns:a16="http://schemas.microsoft.com/office/drawing/2014/main" id="{1B458642-18B2-4EE1-8522-0070588318EC}"/>
                </a:ext>
              </a:extLst>
            </p:cNvPr>
            <p:cNvSpPr/>
            <p:nvPr/>
          </p:nvSpPr>
          <p:spPr>
            <a:xfrm>
              <a:off x="5813552" y="3757803"/>
              <a:ext cx="257175" cy="247650"/>
            </a:xfrm>
            <a:custGeom>
              <a:avLst/>
              <a:gdLst>
                <a:gd name="connsiteX0" fmla="*/ 242602 w 257175"/>
                <a:gd name="connsiteY0" fmla="*/ 231076 h 247650"/>
                <a:gd name="connsiteX1" fmla="*/ 22860 w 257175"/>
                <a:gd name="connsiteY1" fmla="*/ 2286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47650">
                  <a:moveTo>
                    <a:pt x="242602" y="23107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4" name="Forme libre : forme 4483">
              <a:extLst>
                <a:ext uri="{FF2B5EF4-FFF2-40B4-BE49-F238E27FC236}">
                  <a16:creationId xmlns:a16="http://schemas.microsoft.com/office/drawing/2014/main" id="{BFEB5BE7-B3E4-4384-B2C5-9B03A2067E2C}"/>
                </a:ext>
              </a:extLst>
            </p:cNvPr>
            <p:cNvSpPr/>
            <p:nvPr/>
          </p:nvSpPr>
          <p:spPr>
            <a:xfrm>
              <a:off x="5813552" y="3716559"/>
              <a:ext cx="152400" cy="85725"/>
            </a:xfrm>
            <a:custGeom>
              <a:avLst/>
              <a:gdLst>
                <a:gd name="connsiteX0" fmla="*/ 130493 w 152400"/>
                <a:gd name="connsiteY0" fmla="*/ 22860 h 85725"/>
                <a:gd name="connsiteX1" fmla="*/ 22860 w 152400"/>
                <a:gd name="connsiteY1" fmla="*/ 6410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85725">
                  <a:moveTo>
                    <a:pt x="130493" y="22860"/>
                  </a:moveTo>
                  <a:lnTo>
                    <a:pt x="22860" y="641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5" name="Forme libre : forme 4484">
              <a:extLst>
                <a:ext uri="{FF2B5EF4-FFF2-40B4-BE49-F238E27FC236}">
                  <a16:creationId xmlns:a16="http://schemas.microsoft.com/office/drawing/2014/main" id="{273C13CA-E12B-4D49-AD9E-D53B97935397}"/>
                </a:ext>
              </a:extLst>
            </p:cNvPr>
            <p:cNvSpPr/>
            <p:nvPr/>
          </p:nvSpPr>
          <p:spPr>
            <a:xfrm>
              <a:off x="5813552" y="3693318"/>
              <a:ext cx="95250" cy="104775"/>
            </a:xfrm>
            <a:custGeom>
              <a:avLst/>
              <a:gdLst>
                <a:gd name="connsiteX0" fmla="*/ 75724 w 95250"/>
                <a:gd name="connsiteY0" fmla="*/ 22860 h 104775"/>
                <a:gd name="connsiteX1" fmla="*/ 22860 w 95250"/>
                <a:gd name="connsiteY1" fmla="*/ 873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04775">
                  <a:moveTo>
                    <a:pt x="75724" y="22860"/>
                  </a:moveTo>
                  <a:lnTo>
                    <a:pt x="22860" y="8734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6" name="Forme libre : forme 4485">
              <a:extLst>
                <a:ext uri="{FF2B5EF4-FFF2-40B4-BE49-F238E27FC236}">
                  <a16:creationId xmlns:a16="http://schemas.microsoft.com/office/drawing/2014/main" id="{1F8C9578-DD78-4779-A4E9-39363702E1DE}"/>
                </a:ext>
              </a:extLst>
            </p:cNvPr>
            <p:cNvSpPr/>
            <p:nvPr/>
          </p:nvSpPr>
          <p:spPr>
            <a:xfrm>
              <a:off x="5791073" y="3757803"/>
              <a:ext cx="66675" cy="209550"/>
            </a:xfrm>
            <a:custGeom>
              <a:avLst/>
              <a:gdLst>
                <a:gd name="connsiteX0" fmla="*/ 22860 w 66675"/>
                <a:gd name="connsiteY0" fmla="*/ 194596 h 209550"/>
                <a:gd name="connsiteX1" fmla="*/ 45339 w 666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09550">
                  <a:moveTo>
                    <a:pt x="22860" y="194596"/>
                  </a:moveTo>
                  <a:lnTo>
                    <a:pt x="4533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7" name="Forme libre : forme 4486">
              <a:extLst>
                <a:ext uri="{FF2B5EF4-FFF2-40B4-BE49-F238E27FC236}">
                  <a16:creationId xmlns:a16="http://schemas.microsoft.com/office/drawing/2014/main" id="{CAE9CB92-81BD-4E29-B29C-FD72DF5491BF}"/>
                </a:ext>
              </a:extLst>
            </p:cNvPr>
            <p:cNvSpPr/>
            <p:nvPr/>
          </p:nvSpPr>
          <p:spPr>
            <a:xfrm>
              <a:off x="6752431" y="3453384"/>
              <a:ext cx="133350" cy="76200"/>
            </a:xfrm>
            <a:custGeom>
              <a:avLst/>
              <a:gdLst>
                <a:gd name="connsiteX0" fmla="*/ 22860 w 133350"/>
                <a:gd name="connsiteY0" fmla="*/ 22860 h 76200"/>
                <a:gd name="connsiteX1" fmla="*/ 118015 w 133350"/>
                <a:gd name="connsiteY1" fmla="*/ 5343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22860" y="22860"/>
                  </a:moveTo>
                  <a:lnTo>
                    <a:pt x="118015" y="5343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8" name="Forme libre : forme 4487">
              <a:extLst>
                <a:ext uri="{FF2B5EF4-FFF2-40B4-BE49-F238E27FC236}">
                  <a16:creationId xmlns:a16="http://schemas.microsoft.com/office/drawing/2014/main" id="{16F19C09-CF4B-401F-BCE0-7CA41E366761}"/>
                </a:ext>
              </a:extLst>
            </p:cNvPr>
            <p:cNvSpPr/>
            <p:nvPr/>
          </p:nvSpPr>
          <p:spPr>
            <a:xfrm>
              <a:off x="6847586" y="3474815"/>
              <a:ext cx="142875" cy="47625"/>
            </a:xfrm>
            <a:custGeom>
              <a:avLst/>
              <a:gdLst>
                <a:gd name="connsiteX0" fmla="*/ 126968 w 142875"/>
                <a:gd name="connsiteY0" fmla="*/ 22860 h 47625"/>
                <a:gd name="connsiteX1" fmla="*/ 22860 w 142875"/>
                <a:gd name="connsiteY1" fmla="*/ 320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126968" y="22860"/>
                  </a:moveTo>
                  <a:lnTo>
                    <a:pt x="22860" y="3200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89" name="Forme libre : forme 4488">
              <a:extLst>
                <a:ext uri="{FF2B5EF4-FFF2-40B4-BE49-F238E27FC236}">
                  <a16:creationId xmlns:a16="http://schemas.microsoft.com/office/drawing/2014/main" id="{FFD9DF30-6AA4-4AAE-82EE-7D6C5D1C856D}"/>
                </a:ext>
              </a:extLst>
            </p:cNvPr>
            <p:cNvSpPr/>
            <p:nvPr/>
          </p:nvSpPr>
          <p:spPr>
            <a:xfrm>
              <a:off x="5522087" y="3695795"/>
              <a:ext cx="333375" cy="104775"/>
            </a:xfrm>
            <a:custGeom>
              <a:avLst/>
              <a:gdLst>
                <a:gd name="connsiteX0" fmla="*/ 22860 w 333375"/>
                <a:gd name="connsiteY0" fmla="*/ 22860 h 104775"/>
                <a:gd name="connsiteX1" fmla="*/ 314325 w 333375"/>
                <a:gd name="connsiteY1" fmla="*/ 84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04775">
                  <a:moveTo>
                    <a:pt x="22860" y="22860"/>
                  </a:moveTo>
                  <a:lnTo>
                    <a:pt x="314325" y="848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0" name="Forme libre : forme 4489">
              <a:extLst>
                <a:ext uri="{FF2B5EF4-FFF2-40B4-BE49-F238E27FC236}">
                  <a16:creationId xmlns:a16="http://schemas.microsoft.com/office/drawing/2014/main" id="{FBAC8F47-714E-4951-BD00-BFC0D6C78F3A}"/>
                </a:ext>
              </a:extLst>
            </p:cNvPr>
            <p:cNvSpPr/>
            <p:nvPr/>
          </p:nvSpPr>
          <p:spPr>
            <a:xfrm>
              <a:off x="5722874" y="3674268"/>
              <a:ext cx="133350" cy="123825"/>
            </a:xfrm>
            <a:custGeom>
              <a:avLst/>
              <a:gdLst>
                <a:gd name="connsiteX0" fmla="*/ 22860 w 133350"/>
                <a:gd name="connsiteY0" fmla="*/ 22860 h 123825"/>
                <a:gd name="connsiteX1" fmla="*/ 113538 w 133350"/>
                <a:gd name="connsiteY1" fmla="*/ 1063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23825">
                  <a:moveTo>
                    <a:pt x="22860" y="22860"/>
                  </a:moveTo>
                  <a:lnTo>
                    <a:pt x="113538" y="10639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1" name="Forme libre : forme 4490">
              <a:extLst>
                <a:ext uri="{FF2B5EF4-FFF2-40B4-BE49-F238E27FC236}">
                  <a16:creationId xmlns:a16="http://schemas.microsoft.com/office/drawing/2014/main" id="{822CD8C7-0AE1-4594-B9E7-FEAF78EBCFB9}"/>
                </a:ext>
              </a:extLst>
            </p:cNvPr>
            <p:cNvSpPr/>
            <p:nvPr/>
          </p:nvSpPr>
          <p:spPr>
            <a:xfrm>
              <a:off x="5813552" y="3757803"/>
              <a:ext cx="66675" cy="161925"/>
            </a:xfrm>
            <a:custGeom>
              <a:avLst/>
              <a:gdLst>
                <a:gd name="connsiteX0" fmla="*/ 47816 w 66675"/>
                <a:gd name="connsiteY0" fmla="*/ 147066 h 161925"/>
                <a:gd name="connsiteX1" fmla="*/ 22860 w 6667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61925">
                  <a:moveTo>
                    <a:pt x="47816" y="14706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2" name="Forme libre : forme 4491">
              <a:extLst>
                <a:ext uri="{FF2B5EF4-FFF2-40B4-BE49-F238E27FC236}">
                  <a16:creationId xmlns:a16="http://schemas.microsoft.com/office/drawing/2014/main" id="{4F610B4E-E7A3-416D-917F-395CB1B57512}"/>
                </a:ext>
              </a:extLst>
            </p:cNvPr>
            <p:cNvSpPr/>
            <p:nvPr/>
          </p:nvSpPr>
          <p:spPr>
            <a:xfrm>
              <a:off x="5641435" y="3205543"/>
              <a:ext cx="104775" cy="95250"/>
            </a:xfrm>
            <a:custGeom>
              <a:avLst/>
              <a:gdLst>
                <a:gd name="connsiteX0" fmla="*/ 22860 w 104775"/>
                <a:gd name="connsiteY0" fmla="*/ 22860 h 95250"/>
                <a:gd name="connsiteX1" fmla="*/ 82391 w 104775"/>
                <a:gd name="connsiteY1" fmla="*/ 7267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22860" y="22860"/>
                  </a:moveTo>
                  <a:lnTo>
                    <a:pt x="82391" y="7267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3" name="Forme libre : forme 4492">
              <a:extLst>
                <a:ext uri="{FF2B5EF4-FFF2-40B4-BE49-F238E27FC236}">
                  <a16:creationId xmlns:a16="http://schemas.microsoft.com/office/drawing/2014/main" id="{4D12F3C6-6B53-459A-8CED-422B9A8EAD6F}"/>
                </a:ext>
              </a:extLst>
            </p:cNvPr>
            <p:cNvSpPr/>
            <p:nvPr/>
          </p:nvSpPr>
          <p:spPr>
            <a:xfrm>
              <a:off x="5854605" y="2950845"/>
              <a:ext cx="133350" cy="123825"/>
            </a:xfrm>
            <a:custGeom>
              <a:avLst/>
              <a:gdLst>
                <a:gd name="connsiteX0" fmla="*/ 119729 w 133350"/>
                <a:gd name="connsiteY0" fmla="*/ 104013 h 123825"/>
                <a:gd name="connsiteX1" fmla="*/ 22860 w 1333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23825">
                  <a:moveTo>
                    <a:pt x="119729" y="1040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4" name="Forme libre : forme 4493">
              <a:extLst>
                <a:ext uri="{FF2B5EF4-FFF2-40B4-BE49-F238E27FC236}">
                  <a16:creationId xmlns:a16="http://schemas.microsoft.com/office/drawing/2014/main" id="{DF60EC73-D6A8-47FE-9DD9-9EA4AD026518}"/>
                </a:ext>
              </a:extLst>
            </p:cNvPr>
            <p:cNvSpPr/>
            <p:nvPr/>
          </p:nvSpPr>
          <p:spPr>
            <a:xfrm>
              <a:off x="5721064" y="3733228"/>
              <a:ext cx="133350" cy="66675"/>
            </a:xfrm>
            <a:custGeom>
              <a:avLst/>
              <a:gdLst>
                <a:gd name="connsiteX0" fmla="*/ 22860 w 133350"/>
                <a:gd name="connsiteY0" fmla="*/ 22860 h 66675"/>
                <a:gd name="connsiteX1" fmla="*/ 115348 w 133350"/>
                <a:gd name="connsiteY1" fmla="*/ 4743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66675">
                  <a:moveTo>
                    <a:pt x="22860" y="22860"/>
                  </a:moveTo>
                  <a:lnTo>
                    <a:pt x="115348" y="47434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5" name="Forme libre : forme 4494">
              <a:extLst>
                <a:ext uri="{FF2B5EF4-FFF2-40B4-BE49-F238E27FC236}">
                  <a16:creationId xmlns:a16="http://schemas.microsoft.com/office/drawing/2014/main" id="{80A41389-7F21-480E-9454-6EB0DBA4A768}"/>
                </a:ext>
              </a:extLst>
            </p:cNvPr>
            <p:cNvSpPr/>
            <p:nvPr/>
          </p:nvSpPr>
          <p:spPr>
            <a:xfrm>
              <a:off x="6426390" y="2913316"/>
              <a:ext cx="161925" cy="57150"/>
            </a:xfrm>
            <a:custGeom>
              <a:avLst/>
              <a:gdLst>
                <a:gd name="connsiteX0" fmla="*/ 22860 w 161925"/>
                <a:gd name="connsiteY0" fmla="*/ 34862 h 57150"/>
                <a:gd name="connsiteX1" fmla="*/ 146304 w 1619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57150">
                  <a:moveTo>
                    <a:pt x="22860" y="34862"/>
                  </a:moveTo>
                  <a:lnTo>
                    <a:pt x="14630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6" name="Forme libre : forme 4495">
              <a:extLst>
                <a:ext uri="{FF2B5EF4-FFF2-40B4-BE49-F238E27FC236}">
                  <a16:creationId xmlns:a16="http://schemas.microsoft.com/office/drawing/2014/main" id="{D45A739B-2405-4C04-84D4-1CC13ABBCBC9}"/>
                </a:ext>
              </a:extLst>
            </p:cNvPr>
            <p:cNvSpPr/>
            <p:nvPr/>
          </p:nvSpPr>
          <p:spPr>
            <a:xfrm>
              <a:off x="6549834" y="2913316"/>
              <a:ext cx="104775" cy="171450"/>
            </a:xfrm>
            <a:custGeom>
              <a:avLst/>
              <a:gdLst>
                <a:gd name="connsiteX0" fmla="*/ 85725 w 104775"/>
                <a:gd name="connsiteY0" fmla="*/ 155543 h 171450"/>
                <a:gd name="connsiteX1" fmla="*/ 22860 w 104775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71450">
                  <a:moveTo>
                    <a:pt x="85725" y="15554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7" name="Forme libre : forme 4496">
              <a:extLst>
                <a:ext uri="{FF2B5EF4-FFF2-40B4-BE49-F238E27FC236}">
                  <a16:creationId xmlns:a16="http://schemas.microsoft.com/office/drawing/2014/main" id="{9AFD66FC-655A-4C81-8BA7-0125D46B3B43}"/>
                </a:ext>
              </a:extLst>
            </p:cNvPr>
            <p:cNvSpPr/>
            <p:nvPr/>
          </p:nvSpPr>
          <p:spPr>
            <a:xfrm>
              <a:off x="5667819" y="3757803"/>
              <a:ext cx="190500" cy="95250"/>
            </a:xfrm>
            <a:custGeom>
              <a:avLst/>
              <a:gdLst>
                <a:gd name="connsiteX0" fmla="*/ 22860 w 190500"/>
                <a:gd name="connsiteY0" fmla="*/ 74485 h 95250"/>
                <a:gd name="connsiteX1" fmla="*/ 168592 w 1905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5250">
                  <a:moveTo>
                    <a:pt x="22860" y="74485"/>
                  </a:moveTo>
                  <a:lnTo>
                    <a:pt x="16859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8" name="Forme libre : forme 4497">
              <a:extLst>
                <a:ext uri="{FF2B5EF4-FFF2-40B4-BE49-F238E27FC236}">
                  <a16:creationId xmlns:a16="http://schemas.microsoft.com/office/drawing/2014/main" id="{44790174-0AF6-4F60-B5BF-D54E5F556FD8}"/>
                </a:ext>
              </a:extLst>
            </p:cNvPr>
            <p:cNvSpPr/>
            <p:nvPr/>
          </p:nvSpPr>
          <p:spPr>
            <a:xfrm>
              <a:off x="5813552" y="3646646"/>
              <a:ext cx="123825" cy="152400"/>
            </a:xfrm>
            <a:custGeom>
              <a:avLst/>
              <a:gdLst>
                <a:gd name="connsiteX0" fmla="*/ 104585 w 123825"/>
                <a:gd name="connsiteY0" fmla="*/ 22860 h 152400"/>
                <a:gd name="connsiteX1" fmla="*/ 22860 w 123825"/>
                <a:gd name="connsiteY1" fmla="*/ 13401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52400">
                  <a:moveTo>
                    <a:pt x="104585" y="22860"/>
                  </a:moveTo>
                  <a:lnTo>
                    <a:pt x="22860" y="13401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99" name="Forme libre : forme 4498">
              <a:extLst>
                <a:ext uri="{FF2B5EF4-FFF2-40B4-BE49-F238E27FC236}">
                  <a16:creationId xmlns:a16="http://schemas.microsoft.com/office/drawing/2014/main" id="{492B310E-3D7D-41DB-9FE3-A872F697631A}"/>
                </a:ext>
              </a:extLst>
            </p:cNvPr>
            <p:cNvSpPr/>
            <p:nvPr/>
          </p:nvSpPr>
          <p:spPr>
            <a:xfrm>
              <a:off x="5700966" y="3247072"/>
              <a:ext cx="171450" cy="47625"/>
            </a:xfrm>
            <a:custGeom>
              <a:avLst/>
              <a:gdLst>
                <a:gd name="connsiteX0" fmla="*/ 156019 w 171450"/>
                <a:gd name="connsiteY0" fmla="*/ 22860 h 47625"/>
                <a:gd name="connsiteX1" fmla="*/ 22860 w 171450"/>
                <a:gd name="connsiteY1" fmla="*/ 311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47625">
                  <a:moveTo>
                    <a:pt x="156019" y="22860"/>
                  </a:moveTo>
                  <a:lnTo>
                    <a:pt x="22860" y="3114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0" name="Forme libre : forme 4499">
              <a:extLst>
                <a:ext uri="{FF2B5EF4-FFF2-40B4-BE49-F238E27FC236}">
                  <a16:creationId xmlns:a16="http://schemas.microsoft.com/office/drawing/2014/main" id="{0855B3E5-9E45-4388-8551-EC77BEB12B8C}"/>
                </a:ext>
              </a:extLst>
            </p:cNvPr>
            <p:cNvSpPr/>
            <p:nvPr/>
          </p:nvSpPr>
          <p:spPr>
            <a:xfrm>
              <a:off x="5813552" y="3639693"/>
              <a:ext cx="66675" cy="161925"/>
            </a:xfrm>
            <a:custGeom>
              <a:avLst/>
              <a:gdLst>
                <a:gd name="connsiteX0" fmla="*/ 47244 w 66675"/>
                <a:gd name="connsiteY0" fmla="*/ 22860 h 161925"/>
                <a:gd name="connsiteX1" fmla="*/ 22860 w 66675"/>
                <a:gd name="connsiteY1" fmla="*/ 14097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61925">
                  <a:moveTo>
                    <a:pt x="47244" y="22860"/>
                  </a:moveTo>
                  <a:lnTo>
                    <a:pt x="22860" y="14097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1" name="Forme libre : forme 4500">
              <a:extLst>
                <a:ext uri="{FF2B5EF4-FFF2-40B4-BE49-F238E27FC236}">
                  <a16:creationId xmlns:a16="http://schemas.microsoft.com/office/drawing/2014/main" id="{11673B13-5358-4DF2-B105-AECF96C606D2}"/>
                </a:ext>
              </a:extLst>
            </p:cNvPr>
            <p:cNvSpPr/>
            <p:nvPr/>
          </p:nvSpPr>
          <p:spPr>
            <a:xfrm>
              <a:off x="4371753" y="4196238"/>
              <a:ext cx="447675" cy="209550"/>
            </a:xfrm>
            <a:custGeom>
              <a:avLst/>
              <a:gdLst>
                <a:gd name="connsiteX0" fmla="*/ 22860 w 447675"/>
                <a:gd name="connsiteY0" fmla="*/ 22860 h 209550"/>
                <a:gd name="connsiteX1" fmla="*/ 432149 w 447675"/>
                <a:gd name="connsiteY1" fmla="*/ 1869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09550">
                  <a:moveTo>
                    <a:pt x="22860" y="22860"/>
                  </a:moveTo>
                  <a:lnTo>
                    <a:pt x="432149" y="18697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2" name="Forme libre : forme 4501">
              <a:extLst>
                <a:ext uri="{FF2B5EF4-FFF2-40B4-BE49-F238E27FC236}">
                  <a16:creationId xmlns:a16="http://schemas.microsoft.com/office/drawing/2014/main" id="{7F808E78-59D0-4DB8-8D44-9771C22E9FEB}"/>
                </a:ext>
              </a:extLst>
            </p:cNvPr>
            <p:cNvSpPr/>
            <p:nvPr/>
          </p:nvSpPr>
          <p:spPr>
            <a:xfrm>
              <a:off x="9421908" y="3600069"/>
              <a:ext cx="171450" cy="57150"/>
            </a:xfrm>
            <a:custGeom>
              <a:avLst/>
              <a:gdLst>
                <a:gd name="connsiteX0" fmla="*/ 152305 w 171450"/>
                <a:gd name="connsiteY0" fmla="*/ 22860 h 57150"/>
                <a:gd name="connsiteX1" fmla="*/ 22860 w 171450"/>
                <a:gd name="connsiteY1" fmla="*/ 4133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57150">
                  <a:moveTo>
                    <a:pt x="152305" y="22860"/>
                  </a:moveTo>
                  <a:lnTo>
                    <a:pt x="22860" y="41339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3" name="Forme libre : forme 4502">
              <a:extLst>
                <a:ext uri="{FF2B5EF4-FFF2-40B4-BE49-F238E27FC236}">
                  <a16:creationId xmlns:a16="http://schemas.microsoft.com/office/drawing/2014/main" id="{292E9D75-A173-4FFB-985C-3F47D0229D63}"/>
                </a:ext>
              </a:extLst>
            </p:cNvPr>
            <p:cNvSpPr/>
            <p:nvPr/>
          </p:nvSpPr>
          <p:spPr>
            <a:xfrm>
              <a:off x="9351899" y="3618547"/>
              <a:ext cx="114300" cy="133350"/>
            </a:xfrm>
            <a:custGeom>
              <a:avLst/>
              <a:gdLst>
                <a:gd name="connsiteX0" fmla="*/ 22860 w 114300"/>
                <a:gd name="connsiteY0" fmla="*/ 118301 h 133350"/>
                <a:gd name="connsiteX1" fmla="*/ 92868 w 1143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33350">
                  <a:moveTo>
                    <a:pt x="22860" y="118301"/>
                  </a:moveTo>
                  <a:lnTo>
                    <a:pt x="9286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4" name="Forme libre : forme 4503">
              <a:extLst>
                <a:ext uri="{FF2B5EF4-FFF2-40B4-BE49-F238E27FC236}">
                  <a16:creationId xmlns:a16="http://schemas.microsoft.com/office/drawing/2014/main" id="{0DA5C6E3-2445-467B-8978-F16BEF1E54E5}"/>
                </a:ext>
              </a:extLst>
            </p:cNvPr>
            <p:cNvSpPr/>
            <p:nvPr/>
          </p:nvSpPr>
          <p:spPr>
            <a:xfrm>
              <a:off x="8888127" y="3789902"/>
              <a:ext cx="180975" cy="66675"/>
            </a:xfrm>
            <a:custGeom>
              <a:avLst/>
              <a:gdLst>
                <a:gd name="connsiteX0" fmla="*/ 22860 w 180975"/>
                <a:gd name="connsiteY0" fmla="*/ 22860 h 66675"/>
                <a:gd name="connsiteX1" fmla="*/ 160877 w 180975"/>
                <a:gd name="connsiteY1" fmla="*/ 4619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66675">
                  <a:moveTo>
                    <a:pt x="22860" y="22860"/>
                  </a:moveTo>
                  <a:lnTo>
                    <a:pt x="160877" y="4619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5" name="Forme libre : forme 4504">
              <a:extLst>
                <a:ext uri="{FF2B5EF4-FFF2-40B4-BE49-F238E27FC236}">
                  <a16:creationId xmlns:a16="http://schemas.microsoft.com/office/drawing/2014/main" id="{E5654DF7-EC4B-4202-B1ED-709904F7EBF6}"/>
                </a:ext>
              </a:extLst>
            </p:cNvPr>
            <p:cNvSpPr/>
            <p:nvPr/>
          </p:nvSpPr>
          <p:spPr>
            <a:xfrm>
              <a:off x="9295225" y="3618547"/>
              <a:ext cx="171450" cy="57150"/>
            </a:xfrm>
            <a:custGeom>
              <a:avLst/>
              <a:gdLst>
                <a:gd name="connsiteX0" fmla="*/ 22860 w 171450"/>
                <a:gd name="connsiteY0" fmla="*/ 36004 h 57150"/>
                <a:gd name="connsiteX1" fmla="*/ 149542 w 1714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57150">
                  <a:moveTo>
                    <a:pt x="22860" y="36004"/>
                  </a:moveTo>
                  <a:lnTo>
                    <a:pt x="14954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6" name="Forme libre : forme 4505">
              <a:extLst>
                <a:ext uri="{FF2B5EF4-FFF2-40B4-BE49-F238E27FC236}">
                  <a16:creationId xmlns:a16="http://schemas.microsoft.com/office/drawing/2014/main" id="{BE9FD355-297F-4D77-AF32-4A01C017DA04}"/>
                </a:ext>
              </a:extLst>
            </p:cNvPr>
            <p:cNvSpPr/>
            <p:nvPr/>
          </p:nvSpPr>
          <p:spPr>
            <a:xfrm>
              <a:off x="9001950" y="3117627"/>
              <a:ext cx="95250" cy="114300"/>
            </a:xfrm>
            <a:custGeom>
              <a:avLst/>
              <a:gdLst>
                <a:gd name="connsiteX0" fmla="*/ 22860 w 95250"/>
                <a:gd name="connsiteY0" fmla="*/ 92297 h 114300"/>
                <a:gd name="connsiteX1" fmla="*/ 78962 w 952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14300">
                  <a:moveTo>
                    <a:pt x="22860" y="92297"/>
                  </a:moveTo>
                  <a:lnTo>
                    <a:pt x="789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7" name="Forme libre : forme 4506">
              <a:extLst>
                <a:ext uri="{FF2B5EF4-FFF2-40B4-BE49-F238E27FC236}">
                  <a16:creationId xmlns:a16="http://schemas.microsoft.com/office/drawing/2014/main" id="{505CFAE1-57CA-446B-936F-500A0BE07EF2}"/>
                </a:ext>
              </a:extLst>
            </p:cNvPr>
            <p:cNvSpPr/>
            <p:nvPr/>
          </p:nvSpPr>
          <p:spPr>
            <a:xfrm>
              <a:off x="9180830" y="3618547"/>
              <a:ext cx="285750" cy="180975"/>
            </a:xfrm>
            <a:custGeom>
              <a:avLst/>
              <a:gdLst>
                <a:gd name="connsiteX0" fmla="*/ 22860 w 285750"/>
                <a:gd name="connsiteY0" fmla="*/ 162973 h 180975"/>
                <a:gd name="connsiteX1" fmla="*/ 263938 w 28575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80975">
                  <a:moveTo>
                    <a:pt x="22860" y="162973"/>
                  </a:moveTo>
                  <a:lnTo>
                    <a:pt x="26393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8" name="Forme libre : forme 4507">
              <a:extLst>
                <a:ext uri="{FF2B5EF4-FFF2-40B4-BE49-F238E27FC236}">
                  <a16:creationId xmlns:a16="http://schemas.microsoft.com/office/drawing/2014/main" id="{A906FB39-26F3-4480-8E67-425BBB230762}"/>
                </a:ext>
              </a:extLst>
            </p:cNvPr>
            <p:cNvSpPr/>
            <p:nvPr/>
          </p:nvSpPr>
          <p:spPr>
            <a:xfrm>
              <a:off x="9421908" y="3545490"/>
              <a:ext cx="66675" cy="114300"/>
            </a:xfrm>
            <a:custGeom>
              <a:avLst/>
              <a:gdLst>
                <a:gd name="connsiteX0" fmla="*/ 44006 w 66675"/>
                <a:gd name="connsiteY0" fmla="*/ 22860 h 114300"/>
                <a:gd name="connsiteX1" fmla="*/ 22860 w 66675"/>
                <a:gd name="connsiteY1" fmla="*/ 9591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44006" y="22860"/>
                  </a:moveTo>
                  <a:lnTo>
                    <a:pt x="22860" y="9591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09" name="Forme libre : forme 4508">
              <a:extLst>
                <a:ext uri="{FF2B5EF4-FFF2-40B4-BE49-F238E27FC236}">
                  <a16:creationId xmlns:a16="http://schemas.microsoft.com/office/drawing/2014/main" id="{E71E98F4-C369-4774-A757-2FC97AE4E37A}"/>
                </a:ext>
              </a:extLst>
            </p:cNvPr>
            <p:cNvSpPr/>
            <p:nvPr/>
          </p:nvSpPr>
          <p:spPr>
            <a:xfrm>
              <a:off x="9602025" y="3928967"/>
              <a:ext cx="104775" cy="104775"/>
            </a:xfrm>
            <a:custGeom>
              <a:avLst/>
              <a:gdLst>
                <a:gd name="connsiteX0" fmla="*/ 88011 w 104775"/>
                <a:gd name="connsiteY0" fmla="*/ 22860 h 104775"/>
                <a:gd name="connsiteX1" fmla="*/ 22860 w 104775"/>
                <a:gd name="connsiteY1" fmla="*/ 89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04775">
                  <a:moveTo>
                    <a:pt x="88011" y="22860"/>
                  </a:moveTo>
                  <a:lnTo>
                    <a:pt x="22860" y="896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0" name="Forme libre : forme 4509">
              <a:extLst>
                <a:ext uri="{FF2B5EF4-FFF2-40B4-BE49-F238E27FC236}">
                  <a16:creationId xmlns:a16="http://schemas.microsoft.com/office/drawing/2014/main" id="{26FFA4E7-7D1E-4E43-BDE4-35C6EE476A79}"/>
                </a:ext>
              </a:extLst>
            </p:cNvPr>
            <p:cNvSpPr/>
            <p:nvPr/>
          </p:nvSpPr>
          <p:spPr>
            <a:xfrm>
              <a:off x="9080436" y="3567874"/>
              <a:ext cx="381000" cy="95250"/>
            </a:xfrm>
            <a:custGeom>
              <a:avLst/>
              <a:gdLst>
                <a:gd name="connsiteX0" fmla="*/ 22860 w 381000"/>
                <a:gd name="connsiteY0" fmla="*/ 22860 h 95250"/>
                <a:gd name="connsiteX1" fmla="*/ 364331 w 381000"/>
                <a:gd name="connsiteY1" fmla="*/ 7353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0">
                  <a:moveTo>
                    <a:pt x="22860" y="22860"/>
                  </a:moveTo>
                  <a:lnTo>
                    <a:pt x="364331" y="7353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1" name="Forme libre : forme 4510">
              <a:extLst>
                <a:ext uri="{FF2B5EF4-FFF2-40B4-BE49-F238E27FC236}">
                  <a16:creationId xmlns:a16="http://schemas.microsoft.com/office/drawing/2014/main" id="{A85E016F-0B77-49DE-A9A7-7BD345E55C65}"/>
                </a:ext>
              </a:extLst>
            </p:cNvPr>
            <p:cNvSpPr/>
            <p:nvPr/>
          </p:nvSpPr>
          <p:spPr>
            <a:xfrm>
              <a:off x="8972042" y="3567874"/>
              <a:ext cx="152400" cy="123825"/>
            </a:xfrm>
            <a:custGeom>
              <a:avLst/>
              <a:gdLst>
                <a:gd name="connsiteX0" fmla="*/ 131254 w 152400"/>
                <a:gd name="connsiteY0" fmla="*/ 22860 h 123825"/>
                <a:gd name="connsiteX1" fmla="*/ 22860 w 152400"/>
                <a:gd name="connsiteY1" fmla="*/ 1062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23825">
                  <a:moveTo>
                    <a:pt x="131254" y="22860"/>
                  </a:moveTo>
                  <a:lnTo>
                    <a:pt x="22860" y="10629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2" name="Forme libre : forme 4511">
              <a:extLst>
                <a:ext uri="{FF2B5EF4-FFF2-40B4-BE49-F238E27FC236}">
                  <a16:creationId xmlns:a16="http://schemas.microsoft.com/office/drawing/2014/main" id="{C0C658DE-089B-47CC-B5C3-D64FF7EBBE00}"/>
                </a:ext>
              </a:extLst>
            </p:cNvPr>
            <p:cNvSpPr/>
            <p:nvPr/>
          </p:nvSpPr>
          <p:spPr>
            <a:xfrm>
              <a:off x="9080436" y="3567874"/>
              <a:ext cx="381000" cy="95250"/>
            </a:xfrm>
            <a:custGeom>
              <a:avLst/>
              <a:gdLst>
                <a:gd name="connsiteX0" fmla="*/ 364331 w 381000"/>
                <a:gd name="connsiteY0" fmla="*/ 73533 h 95250"/>
                <a:gd name="connsiteX1" fmla="*/ 22860 w 3810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0">
                  <a:moveTo>
                    <a:pt x="364331" y="7353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3" name="Forme libre : forme 4512">
              <a:extLst>
                <a:ext uri="{FF2B5EF4-FFF2-40B4-BE49-F238E27FC236}">
                  <a16:creationId xmlns:a16="http://schemas.microsoft.com/office/drawing/2014/main" id="{BBFA7D22-8199-4ABE-83B4-4E01A850C7E8}"/>
                </a:ext>
              </a:extLst>
            </p:cNvPr>
            <p:cNvSpPr/>
            <p:nvPr/>
          </p:nvSpPr>
          <p:spPr>
            <a:xfrm>
              <a:off x="8972042" y="3567874"/>
              <a:ext cx="152400" cy="123825"/>
            </a:xfrm>
            <a:custGeom>
              <a:avLst/>
              <a:gdLst>
                <a:gd name="connsiteX0" fmla="*/ 22860 w 152400"/>
                <a:gd name="connsiteY0" fmla="*/ 106299 h 123825"/>
                <a:gd name="connsiteX1" fmla="*/ 131254 w 1524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23825">
                  <a:moveTo>
                    <a:pt x="22860" y="106299"/>
                  </a:moveTo>
                  <a:lnTo>
                    <a:pt x="131254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4" name="Forme libre : forme 4513">
              <a:extLst>
                <a:ext uri="{FF2B5EF4-FFF2-40B4-BE49-F238E27FC236}">
                  <a16:creationId xmlns:a16="http://schemas.microsoft.com/office/drawing/2014/main" id="{5BF4121E-5CCE-4981-B07B-5749C077EE4D}"/>
                </a:ext>
              </a:extLst>
            </p:cNvPr>
            <p:cNvSpPr/>
            <p:nvPr/>
          </p:nvSpPr>
          <p:spPr>
            <a:xfrm>
              <a:off x="9080436" y="3567874"/>
              <a:ext cx="114300" cy="38100"/>
            </a:xfrm>
            <a:custGeom>
              <a:avLst/>
              <a:gdLst>
                <a:gd name="connsiteX0" fmla="*/ 96583 w 114300"/>
                <a:gd name="connsiteY0" fmla="*/ 23908 h 38100"/>
                <a:gd name="connsiteX1" fmla="*/ 22860 w 114300"/>
                <a:gd name="connsiteY1" fmla="*/ 228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8100">
                  <a:moveTo>
                    <a:pt x="96583" y="239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5" name="Forme libre : forme 4514">
              <a:extLst>
                <a:ext uri="{FF2B5EF4-FFF2-40B4-BE49-F238E27FC236}">
                  <a16:creationId xmlns:a16="http://schemas.microsoft.com/office/drawing/2014/main" id="{C42A7560-4256-4A5E-98C4-A5AEDE0DA6A6}"/>
                </a:ext>
              </a:extLst>
            </p:cNvPr>
            <p:cNvSpPr/>
            <p:nvPr/>
          </p:nvSpPr>
          <p:spPr>
            <a:xfrm>
              <a:off x="9986359" y="3215449"/>
              <a:ext cx="104775" cy="104775"/>
            </a:xfrm>
            <a:custGeom>
              <a:avLst/>
              <a:gdLst>
                <a:gd name="connsiteX0" fmla="*/ 22860 w 104775"/>
                <a:gd name="connsiteY0" fmla="*/ 22860 h 104775"/>
                <a:gd name="connsiteX1" fmla="*/ 82296 w 104775"/>
                <a:gd name="connsiteY1" fmla="*/ 8229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04775">
                  <a:moveTo>
                    <a:pt x="22860" y="22860"/>
                  </a:moveTo>
                  <a:lnTo>
                    <a:pt x="82296" y="8229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6" name="Forme libre : forme 4515">
              <a:extLst>
                <a:ext uri="{FF2B5EF4-FFF2-40B4-BE49-F238E27FC236}">
                  <a16:creationId xmlns:a16="http://schemas.microsoft.com/office/drawing/2014/main" id="{34533672-8130-46BE-A978-74EC57D9D5AA}"/>
                </a:ext>
              </a:extLst>
            </p:cNvPr>
            <p:cNvSpPr/>
            <p:nvPr/>
          </p:nvSpPr>
          <p:spPr>
            <a:xfrm>
              <a:off x="9421908" y="3451574"/>
              <a:ext cx="57150" cy="209550"/>
            </a:xfrm>
            <a:custGeom>
              <a:avLst/>
              <a:gdLst>
                <a:gd name="connsiteX0" fmla="*/ 36576 w 57150"/>
                <a:gd name="connsiteY0" fmla="*/ 22860 h 209550"/>
                <a:gd name="connsiteX1" fmla="*/ 22860 w 57150"/>
                <a:gd name="connsiteY1" fmla="*/ 18983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9550">
                  <a:moveTo>
                    <a:pt x="36576" y="22860"/>
                  </a:moveTo>
                  <a:lnTo>
                    <a:pt x="22860" y="18983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7" name="Forme libre : forme 4516">
              <a:extLst>
                <a:ext uri="{FF2B5EF4-FFF2-40B4-BE49-F238E27FC236}">
                  <a16:creationId xmlns:a16="http://schemas.microsoft.com/office/drawing/2014/main" id="{BA70410E-990A-4B11-8F0A-0693EB53DD10}"/>
                </a:ext>
              </a:extLst>
            </p:cNvPr>
            <p:cNvSpPr/>
            <p:nvPr/>
          </p:nvSpPr>
          <p:spPr>
            <a:xfrm>
              <a:off x="9421908" y="3618547"/>
              <a:ext cx="57150" cy="152400"/>
            </a:xfrm>
            <a:custGeom>
              <a:avLst/>
              <a:gdLst>
                <a:gd name="connsiteX0" fmla="*/ 41529 w 57150"/>
                <a:gd name="connsiteY0" fmla="*/ 129635 h 152400"/>
                <a:gd name="connsiteX1" fmla="*/ 22860 w 571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52400">
                  <a:moveTo>
                    <a:pt x="41529" y="12963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8" name="Forme libre : forme 4517">
              <a:extLst>
                <a:ext uri="{FF2B5EF4-FFF2-40B4-BE49-F238E27FC236}">
                  <a16:creationId xmlns:a16="http://schemas.microsoft.com/office/drawing/2014/main" id="{ADA26D0D-1615-460A-BFCA-13F53971534D}"/>
                </a:ext>
              </a:extLst>
            </p:cNvPr>
            <p:cNvSpPr/>
            <p:nvPr/>
          </p:nvSpPr>
          <p:spPr>
            <a:xfrm>
              <a:off x="9058053" y="3117627"/>
              <a:ext cx="266700" cy="66675"/>
            </a:xfrm>
            <a:custGeom>
              <a:avLst/>
              <a:gdLst>
                <a:gd name="connsiteX0" fmla="*/ 22860 w 266700"/>
                <a:gd name="connsiteY0" fmla="*/ 22860 h 66675"/>
                <a:gd name="connsiteX1" fmla="*/ 249364 w 266700"/>
                <a:gd name="connsiteY1" fmla="*/ 5105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66675">
                  <a:moveTo>
                    <a:pt x="22860" y="22860"/>
                  </a:moveTo>
                  <a:lnTo>
                    <a:pt x="249364" y="5105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19" name="Forme libre : forme 4518">
              <a:extLst>
                <a:ext uri="{FF2B5EF4-FFF2-40B4-BE49-F238E27FC236}">
                  <a16:creationId xmlns:a16="http://schemas.microsoft.com/office/drawing/2014/main" id="{683A660F-0B8A-43E7-A12F-CFC9539F5472}"/>
                </a:ext>
              </a:extLst>
            </p:cNvPr>
            <p:cNvSpPr/>
            <p:nvPr/>
          </p:nvSpPr>
          <p:spPr>
            <a:xfrm>
              <a:off x="9421908" y="3618547"/>
              <a:ext cx="209550" cy="200025"/>
            </a:xfrm>
            <a:custGeom>
              <a:avLst/>
              <a:gdLst>
                <a:gd name="connsiteX0" fmla="*/ 187071 w 209550"/>
                <a:gd name="connsiteY0" fmla="*/ 177451 h 200025"/>
                <a:gd name="connsiteX1" fmla="*/ 22860 w 20955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200025">
                  <a:moveTo>
                    <a:pt x="187071" y="1774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0" name="Forme libre : forme 4519">
              <a:extLst>
                <a:ext uri="{FF2B5EF4-FFF2-40B4-BE49-F238E27FC236}">
                  <a16:creationId xmlns:a16="http://schemas.microsoft.com/office/drawing/2014/main" id="{7BB3F8F1-8FC7-45C5-8056-3E5C302C83DB}"/>
                </a:ext>
              </a:extLst>
            </p:cNvPr>
            <p:cNvSpPr/>
            <p:nvPr/>
          </p:nvSpPr>
          <p:spPr>
            <a:xfrm>
              <a:off x="3129407" y="6073235"/>
              <a:ext cx="133350" cy="104775"/>
            </a:xfrm>
            <a:custGeom>
              <a:avLst/>
              <a:gdLst>
                <a:gd name="connsiteX0" fmla="*/ 112681 w 133350"/>
                <a:gd name="connsiteY0" fmla="*/ 22860 h 104775"/>
                <a:gd name="connsiteX1" fmla="*/ 22860 w 133350"/>
                <a:gd name="connsiteY1" fmla="*/ 833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04775">
                  <a:moveTo>
                    <a:pt x="112681" y="22860"/>
                  </a:moveTo>
                  <a:lnTo>
                    <a:pt x="22860" y="8334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1" name="Forme libre : forme 4520">
              <a:extLst>
                <a:ext uri="{FF2B5EF4-FFF2-40B4-BE49-F238E27FC236}">
                  <a16:creationId xmlns:a16="http://schemas.microsoft.com/office/drawing/2014/main" id="{4C048056-D06E-44DB-95AF-6181609A4650}"/>
                </a:ext>
              </a:extLst>
            </p:cNvPr>
            <p:cNvSpPr/>
            <p:nvPr/>
          </p:nvSpPr>
          <p:spPr>
            <a:xfrm>
              <a:off x="3382010" y="5764339"/>
              <a:ext cx="38100" cy="180975"/>
            </a:xfrm>
            <a:custGeom>
              <a:avLst/>
              <a:gdLst>
                <a:gd name="connsiteX0" fmla="*/ 23050 w 38100"/>
                <a:gd name="connsiteY0" fmla="*/ 22860 h 180975"/>
                <a:gd name="connsiteX1" fmla="*/ 22860 w 38100"/>
                <a:gd name="connsiteY1" fmla="*/ 16697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180975">
                  <a:moveTo>
                    <a:pt x="23050" y="22860"/>
                  </a:moveTo>
                  <a:lnTo>
                    <a:pt x="22860" y="16697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2" name="Forme libre : forme 4521">
              <a:extLst>
                <a:ext uri="{FF2B5EF4-FFF2-40B4-BE49-F238E27FC236}">
                  <a16:creationId xmlns:a16="http://schemas.microsoft.com/office/drawing/2014/main" id="{2F48C61C-D297-4F12-A96C-ABDC4F29855F}"/>
                </a:ext>
              </a:extLst>
            </p:cNvPr>
            <p:cNvSpPr/>
            <p:nvPr/>
          </p:nvSpPr>
          <p:spPr>
            <a:xfrm>
              <a:off x="3094831" y="6133719"/>
              <a:ext cx="76200" cy="219075"/>
            </a:xfrm>
            <a:custGeom>
              <a:avLst/>
              <a:gdLst>
                <a:gd name="connsiteX0" fmla="*/ 22860 w 76200"/>
                <a:gd name="connsiteY0" fmla="*/ 202216 h 219075"/>
                <a:gd name="connsiteX1" fmla="*/ 57436 w 762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19075">
                  <a:moveTo>
                    <a:pt x="22860" y="202216"/>
                  </a:moveTo>
                  <a:lnTo>
                    <a:pt x="5743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3" name="Forme libre : forme 4522">
              <a:extLst>
                <a:ext uri="{FF2B5EF4-FFF2-40B4-BE49-F238E27FC236}">
                  <a16:creationId xmlns:a16="http://schemas.microsoft.com/office/drawing/2014/main" id="{9C402B23-944E-4925-82A4-0335442F2DE7}"/>
                </a:ext>
              </a:extLst>
            </p:cNvPr>
            <p:cNvSpPr/>
            <p:nvPr/>
          </p:nvSpPr>
          <p:spPr>
            <a:xfrm>
              <a:off x="3094831" y="6133719"/>
              <a:ext cx="76200" cy="219075"/>
            </a:xfrm>
            <a:custGeom>
              <a:avLst/>
              <a:gdLst>
                <a:gd name="connsiteX0" fmla="*/ 22860 w 76200"/>
                <a:gd name="connsiteY0" fmla="*/ 202216 h 219075"/>
                <a:gd name="connsiteX1" fmla="*/ 57436 w 762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19075">
                  <a:moveTo>
                    <a:pt x="22860" y="202216"/>
                  </a:moveTo>
                  <a:lnTo>
                    <a:pt x="5743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4" name="Forme libre : forme 4523">
              <a:extLst>
                <a:ext uri="{FF2B5EF4-FFF2-40B4-BE49-F238E27FC236}">
                  <a16:creationId xmlns:a16="http://schemas.microsoft.com/office/drawing/2014/main" id="{250336CA-F7AB-4C74-8DF1-20CE2299EE7A}"/>
                </a:ext>
              </a:extLst>
            </p:cNvPr>
            <p:cNvSpPr/>
            <p:nvPr/>
          </p:nvSpPr>
          <p:spPr>
            <a:xfrm>
              <a:off x="3499929" y="6293643"/>
              <a:ext cx="190500" cy="114300"/>
            </a:xfrm>
            <a:custGeom>
              <a:avLst/>
              <a:gdLst>
                <a:gd name="connsiteX0" fmla="*/ 170593 w 190500"/>
                <a:gd name="connsiteY0" fmla="*/ 22860 h 114300"/>
                <a:gd name="connsiteX1" fmla="*/ 22860 w 190500"/>
                <a:gd name="connsiteY1" fmla="*/ 955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14300">
                  <a:moveTo>
                    <a:pt x="170593" y="22860"/>
                  </a:moveTo>
                  <a:lnTo>
                    <a:pt x="22860" y="9553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5" name="Forme libre : forme 4524">
              <a:extLst>
                <a:ext uri="{FF2B5EF4-FFF2-40B4-BE49-F238E27FC236}">
                  <a16:creationId xmlns:a16="http://schemas.microsoft.com/office/drawing/2014/main" id="{9DCDCA63-6C8D-44D6-B407-4D759DE45DDC}"/>
                </a:ext>
              </a:extLst>
            </p:cNvPr>
            <p:cNvSpPr/>
            <p:nvPr/>
          </p:nvSpPr>
          <p:spPr>
            <a:xfrm>
              <a:off x="3265710" y="5882068"/>
              <a:ext cx="228600" cy="57150"/>
            </a:xfrm>
            <a:custGeom>
              <a:avLst/>
              <a:gdLst>
                <a:gd name="connsiteX0" fmla="*/ 205740 w 228600"/>
                <a:gd name="connsiteY0" fmla="*/ 22860 h 57150"/>
                <a:gd name="connsiteX1" fmla="*/ 22860 w 228600"/>
                <a:gd name="connsiteY1" fmla="*/ 380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57150">
                  <a:moveTo>
                    <a:pt x="205740" y="22860"/>
                  </a:moveTo>
                  <a:lnTo>
                    <a:pt x="22860" y="3800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6" name="Forme libre : forme 4525">
              <a:extLst>
                <a:ext uri="{FF2B5EF4-FFF2-40B4-BE49-F238E27FC236}">
                  <a16:creationId xmlns:a16="http://schemas.microsoft.com/office/drawing/2014/main" id="{316F0D72-EF9E-4EE7-B591-F956219CB97E}"/>
                </a:ext>
              </a:extLst>
            </p:cNvPr>
            <p:cNvSpPr/>
            <p:nvPr/>
          </p:nvSpPr>
          <p:spPr>
            <a:xfrm>
              <a:off x="3382010" y="5882068"/>
              <a:ext cx="104775" cy="66675"/>
            </a:xfrm>
            <a:custGeom>
              <a:avLst/>
              <a:gdLst>
                <a:gd name="connsiteX0" fmla="*/ 89440 w 104775"/>
                <a:gd name="connsiteY0" fmla="*/ 22860 h 66675"/>
                <a:gd name="connsiteX1" fmla="*/ 22860 w 104775"/>
                <a:gd name="connsiteY1" fmla="*/ 492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66675">
                  <a:moveTo>
                    <a:pt x="89440" y="22860"/>
                  </a:moveTo>
                  <a:lnTo>
                    <a:pt x="22860" y="49244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7" name="Forme libre : forme 4526">
              <a:extLst>
                <a:ext uri="{FF2B5EF4-FFF2-40B4-BE49-F238E27FC236}">
                  <a16:creationId xmlns:a16="http://schemas.microsoft.com/office/drawing/2014/main" id="{9AA4BFE4-C0BC-464D-AE2D-148F16FF3719}"/>
                </a:ext>
              </a:extLst>
            </p:cNvPr>
            <p:cNvSpPr/>
            <p:nvPr/>
          </p:nvSpPr>
          <p:spPr>
            <a:xfrm>
              <a:off x="3448590" y="5882068"/>
              <a:ext cx="47625" cy="85725"/>
            </a:xfrm>
            <a:custGeom>
              <a:avLst/>
              <a:gdLst>
                <a:gd name="connsiteX0" fmla="*/ 22860 w 47625"/>
                <a:gd name="connsiteY0" fmla="*/ 22860 h 85725"/>
                <a:gd name="connsiteX1" fmla="*/ 32385 w 47625"/>
                <a:gd name="connsiteY1" fmla="*/ 6715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85725">
                  <a:moveTo>
                    <a:pt x="22860" y="22860"/>
                  </a:moveTo>
                  <a:lnTo>
                    <a:pt x="32385" y="671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8" name="Forme libre : forme 4527">
              <a:extLst>
                <a:ext uri="{FF2B5EF4-FFF2-40B4-BE49-F238E27FC236}">
                  <a16:creationId xmlns:a16="http://schemas.microsoft.com/office/drawing/2014/main" id="{3091CB6D-6154-41AD-B169-5164340A4AA2}"/>
                </a:ext>
              </a:extLst>
            </p:cNvPr>
            <p:cNvSpPr/>
            <p:nvPr/>
          </p:nvSpPr>
          <p:spPr>
            <a:xfrm>
              <a:off x="3382010" y="5782056"/>
              <a:ext cx="95250" cy="171450"/>
            </a:xfrm>
            <a:custGeom>
              <a:avLst/>
              <a:gdLst>
                <a:gd name="connsiteX0" fmla="*/ 75057 w 95250"/>
                <a:gd name="connsiteY0" fmla="*/ 22860 h 171450"/>
                <a:gd name="connsiteX1" fmla="*/ 22860 w 95250"/>
                <a:gd name="connsiteY1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71450">
                  <a:moveTo>
                    <a:pt x="75057" y="22860"/>
                  </a:moveTo>
                  <a:lnTo>
                    <a:pt x="22860" y="1492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29" name="Forme libre : forme 4528">
              <a:extLst>
                <a:ext uri="{FF2B5EF4-FFF2-40B4-BE49-F238E27FC236}">
                  <a16:creationId xmlns:a16="http://schemas.microsoft.com/office/drawing/2014/main" id="{8F1305C9-15D3-4C3A-8505-526356C05635}"/>
                </a:ext>
              </a:extLst>
            </p:cNvPr>
            <p:cNvSpPr/>
            <p:nvPr/>
          </p:nvSpPr>
          <p:spPr>
            <a:xfrm>
              <a:off x="3223133" y="5908452"/>
              <a:ext cx="200025" cy="85725"/>
            </a:xfrm>
            <a:custGeom>
              <a:avLst/>
              <a:gdLst>
                <a:gd name="connsiteX0" fmla="*/ 22860 w 200025"/>
                <a:gd name="connsiteY0" fmla="*/ 69913 h 85725"/>
                <a:gd name="connsiteX1" fmla="*/ 181737 w 2000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85725">
                  <a:moveTo>
                    <a:pt x="22860" y="69913"/>
                  </a:moveTo>
                  <a:lnTo>
                    <a:pt x="18173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0" name="Forme libre : forme 4529">
              <a:extLst>
                <a:ext uri="{FF2B5EF4-FFF2-40B4-BE49-F238E27FC236}">
                  <a16:creationId xmlns:a16="http://schemas.microsoft.com/office/drawing/2014/main" id="{13027CDB-B820-40BE-92D3-AFD225E731C4}"/>
                </a:ext>
              </a:extLst>
            </p:cNvPr>
            <p:cNvSpPr/>
            <p:nvPr/>
          </p:nvSpPr>
          <p:spPr>
            <a:xfrm>
              <a:off x="3382010" y="5908452"/>
              <a:ext cx="161925" cy="495300"/>
            </a:xfrm>
            <a:custGeom>
              <a:avLst/>
              <a:gdLst>
                <a:gd name="connsiteX0" fmla="*/ 140780 w 161925"/>
                <a:gd name="connsiteY0" fmla="*/ 480727 h 495300"/>
                <a:gd name="connsiteX1" fmla="*/ 22860 w 161925"/>
                <a:gd name="connsiteY1" fmla="*/ 2286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95300">
                  <a:moveTo>
                    <a:pt x="140780" y="48072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1" name="Forme libre : forme 4530">
              <a:extLst>
                <a:ext uri="{FF2B5EF4-FFF2-40B4-BE49-F238E27FC236}">
                  <a16:creationId xmlns:a16="http://schemas.microsoft.com/office/drawing/2014/main" id="{B5742EB8-1080-4ACA-8CC5-4AC20284941F}"/>
                </a:ext>
              </a:extLst>
            </p:cNvPr>
            <p:cNvSpPr/>
            <p:nvPr/>
          </p:nvSpPr>
          <p:spPr>
            <a:xfrm>
              <a:off x="3382010" y="5908452"/>
              <a:ext cx="152400" cy="95250"/>
            </a:xfrm>
            <a:custGeom>
              <a:avLst/>
              <a:gdLst>
                <a:gd name="connsiteX0" fmla="*/ 136017 w 152400"/>
                <a:gd name="connsiteY0" fmla="*/ 81058 h 95250"/>
                <a:gd name="connsiteX1" fmla="*/ 22860 w 1524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36017" y="8105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2" name="Forme libre : forme 4531">
              <a:extLst>
                <a:ext uri="{FF2B5EF4-FFF2-40B4-BE49-F238E27FC236}">
                  <a16:creationId xmlns:a16="http://schemas.microsoft.com/office/drawing/2014/main" id="{B7F56EAB-C6B5-410E-A11F-F43F12AFDC35}"/>
                </a:ext>
              </a:extLst>
            </p:cNvPr>
            <p:cNvSpPr/>
            <p:nvPr/>
          </p:nvSpPr>
          <p:spPr>
            <a:xfrm>
              <a:off x="3942651" y="6116669"/>
              <a:ext cx="57150" cy="104775"/>
            </a:xfrm>
            <a:custGeom>
              <a:avLst/>
              <a:gdLst>
                <a:gd name="connsiteX0" fmla="*/ 22860 w 57150"/>
                <a:gd name="connsiteY0" fmla="*/ 89344 h 104775"/>
                <a:gd name="connsiteX1" fmla="*/ 41529 w 571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04775">
                  <a:moveTo>
                    <a:pt x="22860" y="89344"/>
                  </a:moveTo>
                  <a:lnTo>
                    <a:pt x="4152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3" name="Forme libre : forme 4532">
              <a:extLst>
                <a:ext uri="{FF2B5EF4-FFF2-40B4-BE49-F238E27FC236}">
                  <a16:creationId xmlns:a16="http://schemas.microsoft.com/office/drawing/2014/main" id="{4A8F3E2D-A4AC-4D05-9642-A45BB31C4BD2}"/>
                </a:ext>
              </a:extLst>
            </p:cNvPr>
            <p:cNvSpPr/>
            <p:nvPr/>
          </p:nvSpPr>
          <p:spPr>
            <a:xfrm>
              <a:off x="3129407" y="6088380"/>
              <a:ext cx="76200" cy="85725"/>
            </a:xfrm>
            <a:custGeom>
              <a:avLst/>
              <a:gdLst>
                <a:gd name="connsiteX0" fmla="*/ 62103 w 76200"/>
                <a:gd name="connsiteY0" fmla="*/ 22860 h 85725"/>
                <a:gd name="connsiteX1" fmla="*/ 22860 w 76200"/>
                <a:gd name="connsiteY1" fmla="*/ 681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85725">
                  <a:moveTo>
                    <a:pt x="62103" y="22860"/>
                  </a:moveTo>
                  <a:lnTo>
                    <a:pt x="22860" y="6819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4" name="Forme libre : forme 4533">
              <a:extLst>
                <a:ext uri="{FF2B5EF4-FFF2-40B4-BE49-F238E27FC236}">
                  <a16:creationId xmlns:a16="http://schemas.microsoft.com/office/drawing/2014/main" id="{DEC7E50B-B421-41DF-9DDF-B6D6DBC1EF43}"/>
                </a:ext>
              </a:extLst>
            </p:cNvPr>
            <p:cNvSpPr/>
            <p:nvPr/>
          </p:nvSpPr>
          <p:spPr>
            <a:xfrm>
              <a:off x="3382010" y="5809488"/>
              <a:ext cx="57150" cy="142875"/>
            </a:xfrm>
            <a:custGeom>
              <a:avLst/>
              <a:gdLst>
                <a:gd name="connsiteX0" fmla="*/ 39719 w 57150"/>
                <a:gd name="connsiteY0" fmla="*/ 22860 h 142875"/>
                <a:gd name="connsiteX1" fmla="*/ 22860 w 57150"/>
                <a:gd name="connsiteY1" fmla="*/ 12182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42875">
                  <a:moveTo>
                    <a:pt x="39719" y="22860"/>
                  </a:moveTo>
                  <a:lnTo>
                    <a:pt x="22860" y="12182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5" name="Forme libre : forme 4534">
              <a:extLst>
                <a:ext uri="{FF2B5EF4-FFF2-40B4-BE49-F238E27FC236}">
                  <a16:creationId xmlns:a16="http://schemas.microsoft.com/office/drawing/2014/main" id="{714159A6-C91F-441C-87FC-E6E0BD11F8A1}"/>
                </a:ext>
              </a:extLst>
            </p:cNvPr>
            <p:cNvSpPr/>
            <p:nvPr/>
          </p:nvSpPr>
          <p:spPr>
            <a:xfrm>
              <a:off x="3382010" y="5908452"/>
              <a:ext cx="123825" cy="152400"/>
            </a:xfrm>
            <a:custGeom>
              <a:avLst/>
              <a:gdLst>
                <a:gd name="connsiteX0" fmla="*/ 101536 w 123825"/>
                <a:gd name="connsiteY0" fmla="*/ 138208 h 152400"/>
                <a:gd name="connsiteX1" fmla="*/ 22860 w 12382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52400">
                  <a:moveTo>
                    <a:pt x="101536" y="1382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6" name="Forme libre : forme 4535">
              <a:extLst>
                <a:ext uri="{FF2B5EF4-FFF2-40B4-BE49-F238E27FC236}">
                  <a16:creationId xmlns:a16="http://schemas.microsoft.com/office/drawing/2014/main" id="{0FC8D5E3-EEDD-4F10-9DE7-CE67964BB9DF}"/>
                </a:ext>
              </a:extLst>
            </p:cNvPr>
            <p:cNvSpPr/>
            <p:nvPr/>
          </p:nvSpPr>
          <p:spPr>
            <a:xfrm>
              <a:off x="3340386" y="5854160"/>
              <a:ext cx="85725" cy="95250"/>
            </a:xfrm>
            <a:custGeom>
              <a:avLst/>
              <a:gdLst>
                <a:gd name="connsiteX0" fmla="*/ 22860 w 85725"/>
                <a:gd name="connsiteY0" fmla="*/ 22860 h 95250"/>
                <a:gd name="connsiteX1" fmla="*/ 64484 w 85725"/>
                <a:gd name="connsiteY1" fmla="*/ 7715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22860" y="22860"/>
                  </a:moveTo>
                  <a:lnTo>
                    <a:pt x="64484" y="77152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7" name="Forme libre : forme 4536">
              <a:extLst>
                <a:ext uri="{FF2B5EF4-FFF2-40B4-BE49-F238E27FC236}">
                  <a16:creationId xmlns:a16="http://schemas.microsoft.com/office/drawing/2014/main" id="{9B3DEFBF-E03C-47BC-8A58-2D4500C0A0AC}"/>
                </a:ext>
              </a:extLst>
            </p:cNvPr>
            <p:cNvSpPr/>
            <p:nvPr/>
          </p:nvSpPr>
          <p:spPr>
            <a:xfrm>
              <a:off x="3265710" y="5854160"/>
              <a:ext cx="114300" cy="85725"/>
            </a:xfrm>
            <a:custGeom>
              <a:avLst/>
              <a:gdLst>
                <a:gd name="connsiteX0" fmla="*/ 97536 w 114300"/>
                <a:gd name="connsiteY0" fmla="*/ 22860 h 85725"/>
                <a:gd name="connsiteX1" fmla="*/ 22860 w 114300"/>
                <a:gd name="connsiteY1" fmla="*/ 6591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85725">
                  <a:moveTo>
                    <a:pt x="97536" y="22860"/>
                  </a:moveTo>
                  <a:lnTo>
                    <a:pt x="22860" y="6591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8" name="Forme libre : forme 4537">
              <a:extLst>
                <a:ext uri="{FF2B5EF4-FFF2-40B4-BE49-F238E27FC236}">
                  <a16:creationId xmlns:a16="http://schemas.microsoft.com/office/drawing/2014/main" id="{3E0FF767-1E97-43F0-ADAC-FFEE04706D69}"/>
                </a:ext>
              </a:extLst>
            </p:cNvPr>
            <p:cNvSpPr/>
            <p:nvPr/>
          </p:nvSpPr>
          <p:spPr>
            <a:xfrm>
              <a:off x="3382010" y="5908452"/>
              <a:ext cx="304800" cy="104775"/>
            </a:xfrm>
            <a:custGeom>
              <a:avLst/>
              <a:gdLst>
                <a:gd name="connsiteX0" fmla="*/ 285845 w 304800"/>
                <a:gd name="connsiteY0" fmla="*/ 87535 h 104775"/>
                <a:gd name="connsiteX1" fmla="*/ 22860 w 3048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4775">
                  <a:moveTo>
                    <a:pt x="285845" y="8753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39" name="Forme libre : forme 4538">
              <a:extLst>
                <a:ext uri="{FF2B5EF4-FFF2-40B4-BE49-F238E27FC236}">
                  <a16:creationId xmlns:a16="http://schemas.microsoft.com/office/drawing/2014/main" id="{7619D019-AA83-4412-A61E-316A415FA45C}"/>
                </a:ext>
              </a:extLst>
            </p:cNvPr>
            <p:cNvSpPr/>
            <p:nvPr/>
          </p:nvSpPr>
          <p:spPr>
            <a:xfrm>
              <a:off x="3382010" y="5835300"/>
              <a:ext cx="85725" cy="114300"/>
            </a:xfrm>
            <a:custGeom>
              <a:avLst/>
              <a:gdLst>
                <a:gd name="connsiteX0" fmla="*/ 66675 w 85725"/>
                <a:gd name="connsiteY0" fmla="*/ 22860 h 114300"/>
                <a:gd name="connsiteX1" fmla="*/ 22860 w 85725"/>
                <a:gd name="connsiteY1" fmla="*/ 960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14300">
                  <a:moveTo>
                    <a:pt x="66675" y="22860"/>
                  </a:moveTo>
                  <a:lnTo>
                    <a:pt x="22860" y="9601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0" name="Forme libre : forme 4539">
              <a:extLst>
                <a:ext uri="{FF2B5EF4-FFF2-40B4-BE49-F238E27FC236}">
                  <a16:creationId xmlns:a16="http://schemas.microsoft.com/office/drawing/2014/main" id="{78B3C05B-E578-4BC4-89B5-3329F66C3396}"/>
                </a:ext>
              </a:extLst>
            </p:cNvPr>
            <p:cNvSpPr/>
            <p:nvPr/>
          </p:nvSpPr>
          <p:spPr>
            <a:xfrm>
              <a:off x="3499929" y="6366319"/>
              <a:ext cx="190500" cy="66675"/>
            </a:xfrm>
            <a:custGeom>
              <a:avLst/>
              <a:gdLst>
                <a:gd name="connsiteX0" fmla="*/ 172117 w 190500"/>
                <a:gd name="connsiteY0" fmla="*/ 48292 h 66675"/>
                <a:gd name="connsiteX1" fmla="*/ 22860 w 1905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6675">
                  <a:moveTo>
                    <a:pt x="172117" y="4829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1" name="Forme libre : forme 4540">
              <a:extLst>
                <a:ext uri="{FF2B5EF4-FFF2-40B4-BE49-F238E27FC236}">
                  <a16:creationId xmlns:a16="http://schemas.microsoft.com/office/drawing/2014/main" id="{2B166E0D-64B5-4B6C-B2ED-E0FDD8DB70FE}"/>
                </a:ext>
              </a:extLst>
            </p:cNvPr>
            <p:cNvSpPr/>
            <p:nvPr/>
          </p:nvSpPr>
          <p:spPr>
            <a:xfrm>
              <a:off x="3852450" y="6116669"/>
              <a:ext cx="152400" cy="57150"/>
            </a:xfrm>
            <a:custGeom>
              <a:avLst/>
              <a:gdLst>
                <a:gd name="connsiteX0" fmla="*/ 22860 w 152400"/>
                <a:gd name="connsiteY0" fmla="*/ 40576 h 57150"/>
                <a:gd name="connsiteX1" fmla="*/ 131731 w 1524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57150">
                  <a:moveTo>
                    <a:pt x="22860" y="40576"/>
                  </a:moveTo>
                  <a:lnTo>
                    <a:pt x="13173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2" name="Forme libre : forme 4541">
              <a:extLst>
                <a:ext uri="{FF2B5EF4-FFF2-40B4-BE49-F238E27FC236}">
                  <a16:creationId xmlns:a16="http://schemas.microsoft.com/office/drawing/2014/main" id="{C62470EC-354B-40B1-B255-87C580EB5B33}"/>
                </a:ext>
              </a:extLst>
            </p:cNvPr>
            <p:cNvSpPr/>
            <p:nvPr/>
          </p:nvSpPr>
          <p:spPr>
            <a:xfrm>
              <a:off x="3961320" y="6051613"/>
              <a:ext cx="76200" cy="104775"/>
            </a:xfrm>
            <a:custGeom>
              <a:avLst/>
              <a:gdLst>
                <a:gd name="connsiteX0" fmla="*/ 55817 w 76200"/>
                <a:gd name="connsiteY0" fmla="*/ 22860 h 104775"/>
                <a:gd name="connsiteX1" fmla="*/ 22860 w 76200"/>
                <a:gd name="connsiteY1" fmla="*/ 87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04775">
                  <a:moveTo>
                    <a:pt x="55817" y="22860"/>
                  </a:moveTo>
                  <a:lnTo>
                    <a:pt x="22860" y="8791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3" name="Forme libre : forme 4542">
              <a:extLst>
                <a:ext uri="{FF2B5EF4-FFF2-40B4-BE49-F238E27FC236}">
                  <a16:creationId xmlns:a16="http://schemas.microsoft.com/office/drawing/2014/main" id="{E6F6C7E9-A008-4BAE-B8C8-B47F3F6A6A09}"/>
                </a:ext>
              </a:extLst>
            </p:cNvPr>
            <p:cNvSpPr/>
            <p:nvPr/>
          </p:nvSpPr>
          <p:spPr>
            <a:xfrm>
              <a:off x="3499929" y="6220015"/>
              <a:ext cx="123825" cy="190500"/>
            </a:xfrm>
            <a:custGeom>
              <a:avLst/>
              <a:gdLst>
                <a:gd name="connsiteX0" fmla="*/ 102965 w 123825"/>
                <a:gd name="connsiteY0" fmla="*/ 22860 h 190500"/>
                <a:gd name="connsiteX1" fmla="*/ 22860 w 123825"/>
                <a:gd name="connsiteY1" fmla="*/ 16916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90500">
                  <a:moveTo>
                    <a:pt x="102965" y="22860"/>
                  </a:moveTo>
                  <a:lnTo>
                    <a:pt x="22860" y="16916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4" name="Forme libre : forme 4543">
              <a:extLst>
                <a:ext uri="{FF2B5EF4-FFF2-40B4-BE49-F238E27FC236}">
                  <a16:creationId xmlns:a16="http://schemas.microsoft.com/office/drawing/2014/main" id="{6D11B716-2685-4EDE-8469-781940362C07}"/>
                </a:ext>
              </a:extLst>
            </p:cNvPr>
            <p:cNvSpPr/>
            <p:nvPr/>
          </p:nvSpPr>
          <p:spPr>
            <a:xfrm>
              <a:off x="3382010" y="5908452"/>
              <a:ext cx="66675" cy="123825"/>
            </a:xfrm>
            <a:custGeom>
              <a:avLst/>
              <a:gdLst>
                <a:gd name="connsiteX0" fmla="*/ 48006 w 66675"/>
                <a:gd name="connsiteY0" fmla="*/ 103251 h 123825"/>
                <a:gd name="connsiteX1" fmla="*/ 22860 w 666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23825">
                  <a:moveTo>
                    <a:pt x="48006" y="1032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5" name="Forme libre : forme 4544">
              <a:extLst>
                <a:ext uri="{FF2B5EF4-FFF2-40B4-BE49-F238E27FC236}">
                  <a16:creationId xmlns:a16="http://schemas.microsoft.com/office/drawing/2014/main" id="{7E59AB27-4F96-48C1-9AC2-78A59E8B681A}"/>
                </a:ext>
              </a:extLst>
            </p:cNvPr>
            <p:cNvSpPr/>
            <p:nvPr/>
          </p:nvSpPr>
          <p:spPr>
            <a:xfrm>
              <a:off x="3265710" y="5897213"/>
              <a:ext cx="161925" cy="47625"/>
            </a:xfrm>
            <a:custGeom>
              <a:avLst/>
              <a:gdLst>
                <a:gd name="connsiteX0" fmla="*/ 22860 w 161925"/>
                <a:gd name="connsiteY0" fmla="*/ 22860 h 47625"/>
                <a:gd name="connsiteX1" fmla="*/ 139160 w 161925"/>
                <a:gd name="connsiteY1" fmla="*/ 34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7625">
                  <a:moveTo>
                    <a:pt x="22860" y="22860"/>
                  </a:moveTo>
                  <a:lnTo>
                    <a:pt x="139160" y="3409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6" name="Forme libre : forme 4545">
              <a:extLst>
                <a:ext uri="{FF2B5EF4-FFF2-40B4-BE49-F238E27FC236}">
                  <a16:creationId xmlns:a16="http://schemas.microsoft.com/office/drawing/2014/main" id="{E2BF2119-0A63-47B5-A3D9-5D56741B3318}"/>
                </a:ext>
              </a:extLst>
            </p:cNvPr>
            <p:cNvSpPr/>
            <p:nvPr/>
          </p:nvSpPr>
          <p:spPr>
            <a:xfrm>
              <a:off x="3305619" y="5908452"/>
              <a:ext cx="114300" cy="104775"/>
            </a:xfrm>
            <a:custGeom>
              <a:avLst/>
              <a:gdLst>
                <a:gd name="connsiteX0" fmla="*/ 22860 w 114300"/>
                <a:gd name="connsiteY0" fmla="*/ 84963 h 104775"/>
                <a:gd name="connsiteX1" fmla="*/ 99251 w 1143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22860" y="84963"/>
                  </a:moveTo>
                  <a:lnTo>
                    <a:pt x="99251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7" name="Forme libre : forme 4546">
              <a:extLst>
                <a:ext uri="{FF2B5EF4-FFF2-40B4-BE49-F238E27FC236}">
                  <a16:creationId xmlns:a16="http://schemas.microsoft.com/office/drawing/2014/main" id="{92AEB068-527B-4678-A256-29409E576E2C}"/>
                </a:ext>
              </a:extLst>
            </p:cNvPr>
            <p:cNvSpPr/>
            <p:nvPr/>
          </p:nvSpPr>
          <p:spPr>
            <a:xfrm>
              <a:off x="3129407" y="5970555"/>
              <a:ext cx="219075" cy="200025"/>
            </a:xfrm>
            <a:custGeom>
              <a:avLst/>
              <a:gdLst>
                <a:gd name="connsiteX0" fmla="*/ 199072 w 219075"/>
                <a:gd name="connsiteY0" fmla="*/ 22860 h 200025"/>
                <a:gd name="connsiteX1" fmla="*/ 22860 w 219075"/>
                <a:gd name="connsiteY1" fmla="*/ 18602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00025">
                  <a:moveTo>
                    <a:pt x="199072" y="22860"/>
                  </a:moveTo>
                  <a:lnTo>
                    <a:pt x="22860" y="18602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8" name="Forme libre : forme 4547">
              <a:extLst>
                <a:ext uri="{FF2B5EF4-FFF2-40B4-BE49-F238E27FC236}">
                  <a16:creationId xmlns:a16="http://schemas.microsoft.com/office/drawing/2014/main" id="{B4B86DAC-A4A7-4E5E-B16D-1CCE5FE2F532}"/>
                </a:ext>
              </a:extLst>
            </p:cNvPr>
            <p:cNvSpPr/>
            <p:nvPr/>
          </p:nvSpPr>
          <p:spPr>
            <a:xfrm>
              <a:off x="3302762" y="5785961"/>
              <a:ext cx="123825" cy="161925"/>
            </a:xfrm>
            <a:custGeom>
              <a:avLst/>
              <a:gdLst>
                <a:gd name="connsiteX0" fmla="*/ 22860 w 123825"/>
                <a:gd name="connsiteY0" fmla="*/ 22860 h 161925"/>
                <a:gd name="connsiteX1" fmla="*/ 102108 w 123825"/>
                <a:gd name="connsiteY1" fmla="*/ 14535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22860" y="22860"/>
                  </a:moveTo>
                  <a:lnTo>
                    <a:pt x="102108" y="14535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49" name="Forme libre : forme 4548">
              <a:extLst>
                <a:ext uri="{FF2B5EF4-FFF2-40B4-BE49-F238E27FC236}">
                  <a16:creationId xmlns:a16="http://schemas.microsoft.com/office/drawing/2014/main" id="{075C744C-3149-4162-AFC3-0C7EA45F03BE}"/>
                </a:ext>
              </a:extLst>
            </p:cNvPr>
            <p:cNvSpPr/>
            <p:nvPr/>
          </p:nvSpPr>
          <p:spPr>
            <a:xfrm>
              <a:off x="3382010" y="5908452"/>
              <a:ext cx="57150" cy="85725"/>
            </a:xfrm>
            <a:custGeom>
              <a:avLst/>
              <a:gdLst>
                <a:gd name="connsiteX0" fmla="*/ 40862 w 57150"/>
                <a:gd name="connsiteY0" fmla="*/ 68294 h 85725"/>
                <a:gd name="connsiteX1" fmla="*/ 22860 w 571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85725">
                  <a:moveTo>
                    <a:pt x="40862" y="682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0" name="Forme libre : forme 4549">
              <a:extLst>
                <a:ext uri="{FF2B5EF4-FFF2-40B4-BE49-F238E27FC236}">
                  <a16:creationId xmlns:a16="http://schemas.microsoft.com/office/drawing/2014/main" id="{AB23A6AD-2B08-4E47-B990-CCB4ECAC8C47}"/>
                </a:ext>
              </a:extLst>
            </p:cNvPr>
            <p:cNvSpPr/>
            <p:nvPr/>
          </p:nvSpPr>
          <p:spPr>
            <a:xfrm>
              <a:off x="3268662" y="5908452"/>
              <a:ext cx="152400" cy="171450"/>
            </a:xfrm>
            <a:custGeom>
              <a:avLst/>
              <a:gdLst>
                <a:gd name="connsiteX0" fmla="*/ 22860 w 152400"/>
                <a:gd name="connsiteY0" fmla="*/ 150400 h 171450"/>
                <a:gd name="connsiteX1" fmla="*/ 136208 w 15240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1450">
                  <a:moveTo>
                    <a:pt x="22860" y="150400"/>
                  </a:moveTo>
                  <a:lnTo>
                    <a:pt x="13620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1" name="Forme libre : forme 4550">
              <a:extLst>
                <a:ext uri="{FF2B5EF4-FFF2-40B4-BE49-F238E27FC236}">
                  <a16:creationId xmlns:a16="http://schemas.microsoft.com/office/drawing/2014/main" id="{D47897A6-5BAD-4470-8D58-7CBEACEA4457}"/>
                </a:ext>
              </a:extLst>
            </p:cNvPr>
            <p:cNvSpPr/>
            <p:nvPr/>
          </p:nvSpPr>
          <p:spPr>
            <a:xfrm>
              <a:off x="3300000" y="5908452"/>
              <a:ext cx="123825" cy="142875"/>
            </a:xfrm>
            <a:custGeom>
              <a:avLst/>
              <a:gdLst>
                <a:gd name="connsiteX0" fmla="*/ 22860 w 123825"/>
                <a:gd name="connsiteY0" fmla="*/ 121348 h 142875"/>
                <a:gd name="connsiteX1" fmla="*/ 104870 w 1238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22860" y="121348"/>
                  </a:moveTo>
                  <a:lnTo>
                    <a:pt x="10487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2" name="Forme libre : forme 4551">
              <a:extLst>
                <a:ext uri="{FF2B5EF4-FFF2-40B4-BE49-F238E27FC236}">
                  <a16:creationId xmlns:a16="http://schemas.microsoft.com/office/drawing/2014/main" id="{DC82CDDA-D80C-441D-A7A6-8BD2857AF91D}"/>
                </a:ext>
              </a:extLst>
            </p:cNvPr>
            <p:cNvSpPr/>
            <p:nvPr/>
          </p:nvSpPr>
          <p:spPr>
            <a:xfrm>
              <a:off x="3129407" y="5908452"/>
              <a:ext cx="295275" cy="266700"/>
            </a:xfrm>
            <a:custGeom>
              <a:avLst/>
              <a:gdLst>
                <a:gd name="connsiteX0" fmla="*/ 22860 w 295275"/>
                <a:gd name="connsiteY0" fmla="*/ 248126 h 266700"/>
                <a:gd name="connsiteX1" fmla="*/ 275463 w 295275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66700">
                  <a:moveTo>
                    <a:pt x="22860" y="248126"/>
                  </a:moveTo>
                  <a:lnTo>
                    <a:pt x="275463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3" name="Forme libre : forme 4552">
              <a:extLst>
                <a:ext uri="{FF2B5EF4-FFF2-40B4-BE49-F238E27FC236}">
                  <a16:creationId xmlns:a16="http://schemas.microsoft.com/office/drawing/2014/main" id="{101EDBAD-30C9-4C84-9888-9A09AC2745BD}"/>
                </a:ext>
              </a:extLst>
            </p:cNvPr>
            <p:cNvSpPr/>
            <p:nvPr/>
          </p:nvSpPr>
          <p:spPr>
            <a:xfrm>
              <a:off x="3382010" y="5908452"/>
              <a:ext cx="66675" cy="152400"/>
            </a:xfrm>
            <a:custGeom>
              <a:avLst/>
              <a:gdLst>
                <a:gd name="connsiteX0" fmla="*/ 50102 w 66675"/>
                <a:gd name="connsiteY0" fmla="*/ 129635 h 152400"/>
                <a:gd name="connsiteX1" fmla="*/ 22860 w 6667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52400">
                  <a:moveTo>
                    <a:pt x="50102" y="12963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4" name="Forme libre : forme 4553">
              <a:extLst>
                <a:ext uri="{FF2B5EF4-FFF2-40B4-BE49-F238E27FC236}">
                  <a16:creationId xmlns:a16="http://schemas.microsoft.com/office/drawing/2014/main" id="{D6F9FA30-EA10-4C39-884C-35A0D6658B54}"/>
                </a:ext>
              </a:extLst>
            </p:cNvPr>
            <p:cNvSpPr/>
            <p:nvPr/>
          </p:nvSpPr>
          <p:spPr>
            <a:xfrm>
              <a:off x="3363817" y="5908452"/>
              <a:ext cx="57150" cy="114300"/>
            </a:xfrm>
            <a:custGeom>
              <a:avLst/>
              <a:gdLst>
                <a:gd name="connsiteX0" fmla="*/ 22860 w 57150"/>
                <a:gd name="connsiteY0" fmla="*/ 94107 h 114300"/>
                <a:gd name="connsiteX1" fmla="*/ 41053 w 571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22860" y="94107"/>
                  </a:moveTo>
                  <a:lnTo>
                    <a:pt x="41053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5" name="Forme libre : forme 4554">
              <a:extLst>
                <a:ext uri="{FF2B5EF4-FFF2-40B4-BE49-F238E27FC236}">
                  <a16:creationId xmlns:a16="http://schemas.microsoft.com/office/drawing/2014/main" id="{92A65B31-91F3-4017-B69B-B190771073B8}"/>
                </a:ext>
              </a:extLst>
            </p:cNvPr>
            <p:cNvSpPr/>
            <p:nvPr/>
          </p:nvSpPr>
          <p:spPr>
            <a:xfrm>
              <a:off x="3382010" y="5835015"/>
              <a:ext cx="133350" cy="114300"/>
            </a:xfrm>
            <a:custGeom>
              <a:avLst/>
              <a:gdLst>
                <a:gd name="connsiteX0" fmla="*/ 113728 w 133350"/>
                <a:gd name="connsiteY0" fmla="*/ 22860 h 114300"/>
                <a:gd name="connsiteX1" fmla="*/ 22860 w 133350"/>
                <a:gd name="connsiteY1" fmla="*/ 9629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14300">
                  <a:moveTo>
                    <a:pt x="113728" y="22860"/>
                  </a:moveTo>
                  <a:lnTo>
                    <a:pt x="22860" y="9629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6" name="Forme libre : forme 4555">
              <a:extLst>
                <a:ext uri="{FF2B5EF4-FFF2-40B4-BE49-F238E27FC236}">
                  <a16:creationId xmlns:a16="http://schemas.microsoft.com/office/drawing/2014/main" id="{543D5DCC-F750-4153-A51B-5CCBC66B5036}"/>
                </a:ext>
              </a:extLst>
            </p:cNvPr>
            <p:cNvSpPr/>
            <p:nvPr/>
          </p:nvSpPr>
          <p:spPr>
            <a:xfrm>
              <a:off x="3189605" y="5908452"/>
              <a:ext cx="238125" cy="142875"/>
            </a:xfrm>
            <a:custGeom>
              <a:avLst/>
              <a:gdLst>
                <a:gd name="connsiteX0" fmla="*/ 22860 w 238125"/>
                <a:gd name="connsiteY0" fmla="*/ 122206 h 142875"/>
                <a:gd name="connsiteX1" fmla="*/ 215265 w 2381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42875">
                  <a:moveTo>
                    <a:pt x="22860" y="122206"/>
                  </a:moveTo>
                  <a:lnTo>
                    <a:pt x="215265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7" name="Forme libre : forme 4556">
              <a:extLst>
                <a:ext uri="{FF2B5EF4-FFF2-40B4-BE49-F238E27FC236}">
                  <a16:creationId xmlns:a16="http://schemas.microsoft.com/office/drawing/2014/main" id="{84ADC86D-8A72-470E-ADD6-B9FE17F82E94}"/>
                </a:ext>
              </a:extLst>
            </p:cNvPr>
            <p:cNvSpPr/>
            <p:nvPr/>
          </p:nvSpPr>
          <p:spPr>
            <a:xfrm>
              <a:off x="3129407" y="6007798"/>
              <a:ext cx="104775" cy="171450"/>
            </a:xfrm>
            <a:custGeom>
              <a:avLst/>
              <a:gdLst>
                <a:gd name="connsiteX0" fmla="*/ 83058 w 104775"/>
                <a:gd name="connsiteY0" fmla="*/ 22860 h 171450"/>
                <a:gd name="connsiteX1" fmla="*/ 22860 w 104775"/>
                <a:gd name="connsiteY1" fmla="*/ 14878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71450">
                  <a:moveTo>
                    <a:pt x="83058" y="22860"/>
                  </a:moveTo>
                  <a:lnTo>
                    <a:pt x="22860" y="14878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8" name="Forme libre : forme 4557">
              <a:extLst>
                <a:ext uri="{FF2B5EF4-FFF2-40B4-BE49-F238E27FC236}">
                  <a16:creationId xmlns:a16="http://schemas.microsoft.com/office/drawing/2014/main" id="{130AAFD0-8F87-4835-8C2B-81531BC7932F}"/>
                </a:ext>
              </a:extLst>
            </p:cNvPr>
            <p:cNvSpPr/>
            <p:nvPr/>
          </p:nvSpPr>
          <p:spPr>
            <a:xfrm>
              <a:off x="3329813" y="5817203"/>
              <a:ext cx="95250" cy="133350"/>
            </a:xfrm>
            <a:custGeom>
              <a:avLst/>
              <a:gdLst>
                <a:gd name="connsiteX0" fmla="*/ 22860 w 95250"/>
                <a:gd name="connsiteY0" fmla="*/ 22860 h 133350"/>
                <a:gd name="connsiteX1" fmla="*/ 75057 w 95250"/>
                <a:gd name="connsiteY1" fmla="*/ 1141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33350">
                  <a:moveTo>
                    <a:pt x="22860" y="22860"/>
                  </a:moveTo>
                  <a:lnTo>
                    <a:pt x="75057" y="11410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59" name="Forme libre : forme 4558">
              <a:extLst>
                <a:ext uri="{FF2B5EF4-FFF2-40B4-BE49-F238E27FC236}">
                  <a16:creationId xmlns:a16="http://schemas.microsoft.com/office/drawing/2014/main" id="{870C8179-5579-496B-8D1E-9761676462BC}"/>
                </a:ext>
              </a:extLst>
            </p:cNvPr>
            <p:cNvSpPr/>
            <p:nvPr/>
          </p:nvSpPr>
          <p:spPr>
            <a:xfrm>
              <a:off x="3121406" y="6112478"/>
              <a:ext cx="47625" cy="66675"/>
            </a:xfrm>
            <a:custGeom>
              <a:avLst/>
              <a:gdLst>
                <a:gd name="connsiteX0" fmla="*/ 22860 w 47625"/>
                <a:gd name="connsiteY0" fmla="*/ 22860 h 66675"/>
                <a:gd name="connsiteX1" fmla="*/ 30861 w 47625"/>
                <a:gd name="connsiteY1" fmla="*/ 4410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6675">
                  <a:moveTo>
                    <a:pt x="22860" y="22860"/>
                  </a:moveTo>
                  <a:lnTo>
                    <a:pt x="30861" y="4410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0" name="Forme libre : forme 4559">
              <a:extLst>
                <a:ext uri="{FF2B5EF4-FFF2-40B4-BE49-F238E27FC236}">
                  <a16:creationId xmlns:a16="http://schemas.microsoft.com/office/drawing/2014/main" id="{71D490F1-311B-4885-BD77-630FCD4345EF}"/>
                </a:ext>
              </a:extLst>
            </p:cNvPr>
            <p:cNvSpPr/>
            <p:nvPr/>
          </p:nvSpPr>
          <p:spPr>
            <a:xfrm>
              <a:off x="3382010" y="5849588"/>
              <a:ext cx="228600" cy="95250"/>
            </a:xfrm>
            <a:custGeom>
              <a:avLst/>
              <a:gdLst>
                <a:gd name="connsiteX0" fmla="*/ 209264 w 228600"/>
                <a:gd name="connsiteY0" fmla="*/ 22860 h 95250"/>
                <a:gd name="connsiteX1" fmla="*/ 22860 w 228600"/>
                <a:gd name="connsiteY1" fmla="*/ 81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5250">
                  <a:moveTo>
                    <a:pt x="209264" y="22860"/>
                  </a:moveTo>
                  <a:lnTo>
                    <a:pt x="22860" y="817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1" name="Forme libre : forme 4560">
              <a:extLst>
                <a:ext uri="{FF2B5EF4-FFF2-40B4-BE49-F238E27FC236}">
                  <a16:creationId xmlns:a16="http://schemas.microsoft.com/office/drawing/2014/main" id="{E58E7904-2B90-4ABA-830B-F0A49E77AEEA}"/>
                </a:ext>
              </a:extLst>
            </p:cNvPr>
            <p:cNvSpPr/>
            <p:nvPr/>
          </p:nvSpPr>
          <p:spPr>
            <a:xfrm>
              <a:off x="3494310" y="6180486"/>
              <a:ext cx="47625" cy="228600"/>
            </a:xfrm>
            <a:custGeom>
              <a:avLst/>
              <a:gdLst>
                <a:gd name="connsiteX0" fmla="*/ 22860 w 47625"/>
                <a:gd name="connsiteY0" fmla="*/ 22860 h 228600"/>
                <a:gd name="connsiteX1" fmla="*/ 28480 w 47625"/>
                <a:gd name="connsiteY1" fmla="*/ 20869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28600">
                  <a:moveTo>
                    <a:pt x="22860" y="22860"/>
                  </a:moveTo>
                  <a:lnTo>
                    <a:pt x="28480" y="20869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2" name="Forme libre : forme 4561">
              <a:extLst>
                <a:ext uri="{FF2B5EF4-FFF2-40B4-BE49-F238E27FC236}">
                  <a16:creationId xmlns:a16="http://schemas.microsoft.com/office/drawing/2014/main" id="{77019E33-0E3D-45A2-ADF8-C6C976EE9BF4}"/>
                </a:ext>
              </a:extLst>
            </p:cNvPr>
            <p:cNvSpPr/>
            <p:nvPr/>
          </p:nvSpPr>
          <p:spPr>
            <a:xfrm>
              <a:off x="3382010" y="5640990"/>
              <a:ext cx="200025" cy="304800"/>
            </a:xfrm>
            <a:custGeom>
              <a:avLst/>
              <a:gdLst>
                <a:gd name="connsiteX0" fmla="*/ 182309 w 200025"/>
                <a:gd name="connsiteY0" fmla="*/ 22860 h 304800"/>
                <a:gd name="connsiteX1" fmla="*/ 22860 w 200025"/>
                <a:gd name="connsiteY1" fmla="*/ 29032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304800">
                  <a:moveTo>
                    <a:pt x="182309" y="22860"/>
                  </a:moveTo>
                  <a:lnTo>
                    <a:pt x="22860" y="29032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3" name="Forme libre : forme 4562">
              <a:extLst>
                <a:ext uri="{FF2B5EF4-FFF2-40B4-BE49-F238E27FC236}">
                  <a16:creationId xmlns:a16="http://schemas.microsoft.com/office/drawing/2014/main" id="{BE48530C-8EC0-41D6-AD8A-F86C47A99756}"/>
                </a:ext>
              </a:extLst>
            </p:cNvPr>
            <p:cNvSpPr/>
            <p:nvPr/>
          </p:nvSpPr>
          <p:spPr>
            <a:xfrm>
              <a:off x="3961320" y="6116669"/>
              <a:ext cx="200025" cy="85725"/>
            </a:xfrm>
            <a:custGeom>
              <a:avLst/>
              <a:gdLst>
                <a:gd name="connsiteX0" fmla="*/ 177355 w 200025"/>
                <a:gd name="connsiteY0" fmla="*/ 67151 h 85725"/>
                <a:gd name="connsiteX1" fmla="*/ 22860 w 2000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85725">
                  <a:moveTo>
                    <a:pt x="177355" y="671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4" name="Forme libre : forme 4563">
              <a:extLst>
                <a:ext uri="{FF2B5EF4-FFF2-40B4-BE49-F238E27FC236}">
                  <a16:creationId xmlns:a16="http://schemas.microsoft.com/office/drawing/2014/main" id="{E4654349-E9A0-44E5-899B-FE5294A062B6}"/>
                </a:ext>
              </a:extLst>
            </p:cNvPr>
            <p:cNvSpPr/>
            <p:nvPr/>
          </p:nvSpPr>
          <p:spPr>
            <a:xfrm>
              <a:off x="2986627" y="6133719"/>
              <a:ext cx="180975" cy="85725"/>
            </a:xfrm>
            <a:custGeom>
              <a:avLst/>
              <a:gdLst>
                <a:gd name="connsiteX0" fmla="*/ 22860 w 180975"/>
                <a:gd name="connsiteY0" fmla="*/ 63722 h 85725"/>
                <a:gd name="connsiteX1" fmla="*/ 165640 w 18097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85725">
                  <a:moveTo>
                    <a:pt x="22860" y="63722"/>
                  </a:moveTo>
                  <a:lnTo>
                    <a:pt x="16564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5" name="Forme libre : forme 4564">
              <a:extLst>
                <a:ext uri="{FF2B5EF4-FFF2-40B4-BE49-F238E27FC236}">
                  <a16:creationId xmlns:a16="http://schemas.microsoft.com/office/drawing/2014/main" id="{34F48AAD-F9D0-4CDF-AC9E-7C59CBE170E7}"/>
                </a:ext>
              </a:extLst>
            </p:cNvPr>
            <p:cNvSpPr/>
            <p:nvPr/>
          </p:nvSpPr>
          <p:spPr>
            <a:xfrm>
              <a:off x="3382010" y="5908452"/>
              <a:ext cx="104775" cy="123825"/>
            </a:xfrm>
            <a:custGeom>
              <a:avLst/>
              <a:gdLst>
                <a:gd name="connsiteX0" fmla="*/ 85630 w 104775"/>
                <a:gd name="connsiteY0" fmla="*/ 107728 h 123825"/>
                <a:gd name="connsiteX1" fmla="*/ 22860 w 104775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23825">
                  <a:moveTo>
                    <a:pt x="85630" y="10772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6" name="Forme libre : forme 4565">
              <a:extLst>
                <a:ext uri="{FF2B5EF4-FFF2-40B4-BE49-F238E27FC236}">
                  <a16:creationId xmlns:a16="http://schemas.microsoft.com/office/drawing/2014/main" id="{A6814971-5FDF-486C-9573-B0F266B8B568}"/>
                </a:ext>
              </a:extLst>
            </p:cNvPr>
            <p:cNvSpPr/>
            <p:nvPr/>
          </p:nvSpPr>
          <p:spPr>
            <a:xfrm>
              <a:off x="3382010" y="5908452"/>
              <a:ext cx="114300" cy="57150"/>
            </a:xfrm>
            <a:custGeom>
              <a:avLst/>
              <a:gdLst>
                <a:gd name="connsiteX0" fmla="*/ 98965 w 114300"/>
                <a:gd name="connsiteY0" fmla="*/ 40767 h 57150"/>
                <a:gd name="connsiteX1" fmla="*/ 22860 w 1143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57150">
                  <a:moveTo>
                    <a:pt x="98965" y="4076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7" name="Forme libre : forme 4566">
              <a:extLst>
                <a:ext uri="{FF2B5EF4-FFF2-40B4-BE49-F238E27FC236}">
                  <a16:creationId xmlns:a16="http://schemas.microsoft.com/office/drawing/2014/main" id="{B7D121F6-17BA-4333-93BE-28AF3B97D51E}"/>
                </a:ext>
              </a:extLst>
            </p:cNvPr>
            <p:cNvSpPr/>
            <p:nvPr/>
          </p:nvSpPr>
          <p:spPr>
            <a:xfrm>
              <a:off x="3382010" y="5908452"/>
              <a:ext cx="104775" cy="95250"/>
            </a:xfrm>
            <a:custGeom>
              <a:avLst/>
              <a:gdLst>
                <a:gd name="connsiteX0" fmla="*/ 82105 w 104775"/>
                <a:gd name="connsiteY0" fmla="*/ 74390 h 95250"/>
                <a:gd name="connsiteX1" fmla="*/ 22860 w 1047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82105" y="7439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8" name="Forme libre : forme 4567">
              <a:extLst>
                <a:ext uri="{FF2B5EF4-FFF2-40B4-BE49-F238E27FC236}">
                  <a16:creationId xmlns:a16="http://schemas.microsoft.com/office/drawing/2014/main" id="{DF948DCE-5126-4678-BAB0-AC09CFFE55E5}"/>
                </a:ext>
              </a:extLst>
            </p:cNvPr>
            <p:cNvSpPr/>
            <p:nvPr/>
          </p:nvSpPr>
          <p:spPr>
            <a:xfrm>
              <a:off x="3382010" y="5908452"/>
              <a:ext cx="619125" cy="247650"/>
            </a:xfrm>
            <a:custGeom>
              <a:avLst/>
              <a:gdLst>
                <a:gd name="connsiteX0" fmla="*/ 22860 w 619125"/>
                <a:gd name="connsiteY0" fmla="*/ 22860 h 247650"/>
                <a:gd name="connsiteX1" fmla="*/ 602170 w 619125"/>
                <a:gd name="connsiteY1" fmla="*/ 23107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25" h="247650">
                  <a:moveTo>
                    <a:pt x="22860" y="22860"/>
                  </a:moveTo>
                  <a:lnTo>
                    <a:pt x="602170" y="23107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69" name="Forme libre : forme 4568">
              <a:extLst>
                <a:ext uri="{FF2B5EF4-FFF2-40B4-BE49-F238E27FC236}">
                  <a16:creationId xmlns:a16="http://schemas.microsoft.com/office/drawing/2014/main" id="{36D5AA36-A595-4BA9-BAF9-E09AF309CFFD}"/>
                </a:ext>
              </a:extLst>
            </p:cNvPr>
            <p:cNvSpPr/>
            <p:nvPr/>
          </p:nvSpPr>
          <p:spPr>
            <a:xfrm>
              <a:off x="3363436" y="5632037"/>
              <a:ext cx="57150" cy="314325"/>
            </a:xfrm>
            <a:custGeom>
              <a:avLst/>
              <a:gdLst>
                <a:gd name="connsiteX0" fmla="*/ 41434 w 57150"/>
                <a:gd name="connsiteY0" fmla="*/ 299275 h 314325"/>
                <a:gd name="connsiteX1" fmla="*/ 22860 w 57150"/>
                <a:gd name="connsiteY1" fmla="*/ 2286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14325">
                  <a:moveTo>
                    <a:pt x="41434" y="29927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0" name="Forme libre : forme 4569">
              <a:extLst>
                <a:ext uri="{FF2B5EF4-FFF2-40B4-BE49-F238E27FC236}">
                  <a16:creationId xmlns:a16="http://schemas.microsoft.com/office/drawing/2014/main" id="{CB33D9EE-6A44-435C-9693-C3F2D0444779}"/>
                </a:ext>
              </a:extLst>
            </p:cNvPr>
            <p:cNvSpPr/>
            <p:nvPr/>
          </p:nvSpPr>
          <p:spPr>
            <a:xfrm>
              <a:off x="3363817" y="5908452"/>
              <a:ext cx="57150" cy="114300"/>
            </a:xfrm>
            <a:custGeom>
              <a:avLst/>
              <a:gdLst>
                <a:gd name="connsiteX0" fmla="*/ 41053 w 57150"/>
                <a:gd name="connsiteY0" fmla="*/ 22860 h 114300"/>
                <a:gd name="connsiteX1" fmla="*/ 22860 w 57150"/>
                <a:gd name="connsiteY1" fmla="*/ 9410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41053" y="22860"/>
                  </a:moveTo>
                  <a:lnTo>
                    <a:pt x="22860" y="9410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1" name="Forme libre : forme 4570">
              <a:extLst>
                <a:ext uri="{FF2B5EF4-FFF2-40B4-BE49-F238E27FC236}">
                  <a16:creationId xmlns:a16="http://schemas.microsoft.com/office/drawing/2014/main" id="{1092D791-660F-4605-8C3B-2F4447547890}"/>
                </a:ext>
              </a:extLst>
            </p:cNvPr>
            <p:cNvSpPr/>
            <p:nvPr/>
          </p:nvSpPr>
          <p:spPr>
            <a:xfrm>
              <a:off x="3382010" y="5908452"/>
              <a:ext cx="161925" cy="495300"/>
            </a:xfrm>
            <a:custGeom>
              <a:avLst/>
              <a:gdLst>
                <a:gd name="connsiteX0" fmla="*/ 22860 w 161925"/>
                <a:gd name="connsiteY0" fmla="*/ 22860 h 495300"/>
                <a:gd name="connsiteX1" fmla="*/ 140780 w 161925"/>
                <a:gd name="connsiteY1" fmla="*/ 48072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95300">
                  <a:moveTo>
                    <a:pt x="22860" y="22860"/>
                  </a:moveTo>
                  <a:lnTo>
                    <a:pt x="140780" y="48072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2" name="Forme libre : forme 4571">
              <a:extLst>
                <a:ext uri="{FF2B5EF4-FFF2-40B4-BE49-F238E27FC236}">
                  <a16:creationId xmlns:a16="http://schemas.microsoft.com/office/drawing/2014/main" id="{4817BA44-0F86-4431-A270-C7DD01745EE3}"/>
                </a:ext>
              </a:extLst>
            </p:cNvPr>
            <p:cNvSpPr/>
            <p:nvPr/>
          </p:nvSpPr>
          <p:spPr>
            <a:xfrm>
              <a:off x="3129407" y="5908452"/>
              <a:ext cx="295275" cy="266700"/>
            </a:xfrm>
            <a:custGeom>
              <a:avLst/>
              <a:gdLst>
                <a:gd name="connsiteX0" fmla="*/ 275463 w 295275"/>
                <a:gd name="connsiteY0" fmla="*/ 22860 h 266700"/>
                <a:gd name="connsiteX1" fmla="*/ 22860 w 295275"/>
                <a:gd name="connsiteY1" fmla="*/ 24812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66700">
                  <a:moveTo>
                    <a:pt x="275463" y="22860"/>
                  </a:moveTo>
                  <a:lnTo>
                    <a:pt x="22860" y="248126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3" name="Forme libre : forme 4572">
              <a:extLst>
                <a:ext uri="{FF2B5EF4-FFF2-40B4-BE49-F238E27FC236}">
                  <a16:creationId xmlns:a16="http://schemas.microsoft.com/office/drawing/2014/main" id="{19225166-0481-4962-9274-8C1A44E7CA65}"/>
                </a:ext>
              </a:extLst>
            </p:cNvPr>
            <p:cNvSpPr/>
            <p:nvPr/>
          </p:nvSpPr>
          <p:spPr>
            <a:xfrm>
              <a:off x="3382010" y="5882068"/>
              <a:ext cx="104775" cy="66675"/>
            </a:xfrm>
            <a:custGeom>
              <a:avLst/>
              <a:gdLst>
                <a:gd name="connsiteX0" fmla="*/ 22860 w 104775"/>
                <a:gd name="connsiteY0" fmla="*/ 49244 h 66675"/>
                <a:gd name="connsiteX1" fmla="*/ 89440 w 1047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66675">
                  <a:moveTo>
                    <a:pt x="22860" y="49244"/>
                  </a:moveTo>
                  <a:lnTo>
                    <a:pt x="8944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4" name="Forme libre : forme 4573">
              <a:extLst>
                <a:ext uri="{FF2B5EF4-FFF2-40B4-BE49-F238E27FC236}">
                  <a16:creationId xmlns:a16="http://schemas.microsoft.com/office/drawing/2014/main" id="{B2886D8A-6093-4EF2-B4FA-4187571DDF72}"/>
                </a:ext>
              </a:extLst>
            </p:cNvPr>
            <p:cNvSpPr/>
            <p:nvPr/>
          </p:nvSpPr>
          <p:spPr>
            <a:xfrm>
              <a:off x="3300000" y="5908452"/>
              <a:ext cx="123825" cy="142875"/>
            </a:xfrm>
            <a:custGeom>
              <a:avLst/>
              <a:gdLst>
                <a:gd name="connsiteX0" fmla="*/ 104870 w 123825"/>
                <a:gd name="connsiteY0" fmla="*/ 22860 h 142875"/>
                <a:gd name="connsiteX1" fmla="*/ 22860 w 123825"/>
                <a:gd name="connsiteY1" fmla="*/ 1213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104870" y="22860"/>
                  </a:moveTo>
                  <a:lnTo>
                    <a:pt x="22860" y="12134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5" name="Forme libre : forme 4574">
              <a:extLst>
                <a:ext uri="{FF2B5EF4-FFF2-40B4-BE49-F238E27FC236}">
                  <a16:creationId xmlns:a16="http://schemas.microsoft.com/office/drawing/2014/main" id="{8E410027-01F9-4DDD-B377-883B06817F7F}"/>
                </a:ext>
              </a:extLst>
            </p:cNvPr>
            <p:cNvSpPr/>
            <p:nvPr/>
          </p:nvSpPr>
          <p:spPr>
            <a:xfrm>
              <a:off x="3305619" y="5908452"/>
              <a:ext cx="114300" cy="104775"/>
            </a:xfrm>
            <a:custGeom>
              <a:avLst/>
              <a:gdLst>
                <a:gd name="connsiteX0" fmla="*/ 99251 w 114300"/>
                <a:gd name="connsiteY0" fmla="*/ 22860 h 104775"/>
                <a:gd name="connsiteX1" fmla="*/ 22860 w 114300"/>
                <a:gd name="connsiteY1" fmla="*/ 8496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99251" y="22860"/>
                  </a:moveTo>
                  <a:lnTo>
                    <a:pt x="22860" y="8496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6" name="Forme libre : forme 4575">
              <a:extLst>
                <a:ext uri="{FF2B5EF4-FFF2-40B4-BE49-F238E27FC236}">
                  <a16:creationId xmlns:a16="http://schemas.microsoft.com/office/drawing/2014/main" id="{338EA8F3-61C2-4BF4-857D-383211F453B9}"/>
                </a:ext>
              </a:extLst>
            </p:cNvPr>
            <p:cNvSpPr/>
            <p:nvPr/>
          </p:nvSpPr>
          <p:spPr>
            <a:xfrm>
              <a:off x="3340386" y="5854160"/>
              <a:ext cx="85725" cy="95250"/>
            </a:xfrm>
            <a:custGeom>
              <a:avLst/>
              <a:gdLst>
                <a:gd name="connsiteX0" fmla="*/ 64484 w 85725"/>
                <a:gd name="connsiteY0" fmla="*/ 77152 h 95250"/>
                <a:gd name="connsiteX1" fmla="*/ 22860 w 857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95250">
                  <a:moveTo>
                    <a:pt x="64484" y="7715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7" name="Forme libre : forme 4576">
              <a:extLst>
                <a:ext uri="{FF2B5EF4-FFF2-40B4-BE49-F238E27FC236}">
                  <a16:creationId xmlns:a16="http://schemas.microsoft.com/office/drawing/2014/main" id="{D91D81DF-9473-423D-AA48-945D15DD2BE7}"/>
                </a:ext>
              </a:extLst>
            </p:cNvPr>
            <p:cNvSpPr/>
            <p:nvPr/>
          </p:nvSpPr>
          <p:spPr>
            <a:xfrm>
              <a:off x="3265710" y="5897213"/>
              <a:ext cx="161925" cy="47625"/>
            </a:xfrm>
            <a:custGeom>
              <a:avLst/>
              <a:gdLst>
                <a:gd name="connsiteX0" fmla="*/ 139160 w 161925"/>
                <a:gd name="connsiteY0" fmla="*/ 34099 h 47625"/>
                <a:gd name="connsiteX1" fmla="*/ 22860 w 16192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47625">
                  <a:moveTo>
                    <a:pt x="139160" y="340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8" name="Forme libre : forme 4577">
              <a:extLst>
                <a:ext uri="{FF2B5EF4-FFF2-40B4-BE49-F238E27FC236}">
                  <a16:creationId xmlns:a16="http://schemas.microsoft.com/office/drawing/2014/main" id="{1BD666DC-82DB-4281-860B-CF8140CF3E6F}"/>
                </a:ext>
              </a:extLst>
            </p:cNvPr>
            <p:cNvSpPr/>
            <p:nvPr/>
          </p:nvSpPr>
          <p:spPr>
            <a:xfrm>
              <a:off x="3382010" y="5908452"/>
              <a:ext cx="114300" cy="57150"/>
            </a:xfrm>
            <a:custGeom>
              <a:avLst/>
              <a:gdLst>
                <a:gd name="connsiteX0" fmla="*/ 22860 w 114300"/>
                <a:gd name="connsiteY0" fmla="*/ 22860 h 57150"/>
                <a:gd name="connsiteX1" fmla="*/ 98965 w 114300"/>
                <a:gd name="connsiteY1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57150">
                  <a:moveTo>
                    <a:pt x="22860" y="22860"/>
                  </a:moveTo>
                  <a:lnTo>
                    <a:pt x="98965" y="4076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79" name="Forme libre : forme 4578">
              <a:extLst>
                <a:ext uri="{FF2B5EF4-FFF2-40B4-BE49-F238E27FC236}">
                  <a16:creationId xmlns:a16="http://schemas.microsoft.com/office/drawing/2014/main" id="{3D75159E-42DB-4A0D-BE8E-8F285E613A63}"/>
                </a:ext>
              </a:extLst>
            </p:cNvPr>
            <p:cNvSpPr/>
            <p:nvPr/>
          </p:nvSpPr>
          <p:spPr>
            <a:xfrm>
              <a:off x="3382010" y="5908452"/>
              <a:ext cx="361950" cy="123825"/>
            </a:xfrm>
            <a:custGeom>
              <a:avLst/>
              <a:gdLst>
                <a:gd name="connsiteX0" fmla="*/ 344424 w 361950"/>
                <a:gd name="connsiteY0" fmla="*/ 109633 h 123825"/>
                <a:gd name="connsiteX1" fmla="*/ 22860 w 3619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123825">
                  <a:moveTo>
                    <a:pt x="344424" y="10963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0" name="Forme libre : forme 4579">
              <a:extLst>
                <a:ext uri="{FF2B5EF4-FFF2-40B4-BE49-F238E27FC236}">
                  <a16:creationId xmlns:a16="http://schemas.microsoft.com/office/drawing/2014/main" id="{C64CA4A1-C58C-44C4-AC11-793A56059757}"/>
                </a:ext>
              </a:extLst>
            </p:cNvPr>
            <p:cNvSpPr/>
            <p:nvPr/>
          </p:nvSpPr>
          <p:spPr>
            <a:xfrm>
              <a:off x="3343529" y="5494401"/>
              <a:ext cx="57150" cy="180975"/>
            </a:xfrm>
            <a:custGeom>
              <a:avLst/>
              <a:gdLst>
                <a:gd name="connsiteX0" fmla="*/ 42767 w 57150"/>
                <a:gd name="connsiteY0" fmla="*/ 160496 h 180975"/>
                <a:gd name="connsiteX1" fmla="*/ 22860 w 5715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80975">
                  <a:moveTo>
                    <a:pt x="42767" y="16049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1" name="Forme libre : forme 4580">
              <a:extLst>
                <a:ext uri="{FF2B5EF4-FFF2-40B4-BE49-F238E27FC236}">
                  <a16:creationId xmlns:a16="http://schemas.microsoft.com/office/drawing/2014/main" id="{CE1F2C7E-65B3-4C98-8DB6-4F9C1CB8BE18}"/>
                </a:ext>
              </a:extLst>
            </p:cNvPr>
            <p:cNvSpPr/>
            <p:nvPr/>
          </p:nvSpPr>
          <p:spPr>
            <a:xfrm>
              <a:off x="3363436" y="5632037"/>
              <a:ext cx="57150" cy="314325"/>
            </a:xfrm>
            <a:custGeom>
              <a:avLst/>
              <a:gdLst>
                <a:gd name="connsiteX0" fmla="*/ 22860 w 57150"/>
                <a:gd name="connsiteY0" fmla="*/ 22860 h 314325"/>
                <a:gd name="connsiteX1" fmla="*/ 41434 w 57150"/>
                <a:gd name="connsiteY1" fmla="*/ 2992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314325">
                  <a:moveTo>
                    <a:pt x="22860" y="22860"/>
                  </a:moveTo>
                  <a:lnTo>
                    <a:pt x="41434" y="29927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2" name="Forme libre : forme 4581">
              <a:extLst>
                <a:ext uri="{FF2B5EF4-FFF2-40B4-BE49-F238E27FC236}">
                  <a16:creationId xmlns:a16="http://schemas.microsoft.com/office/drawing/2014/main" id="{ED27D678-6804-4BB7-879A-71870EED127C}"/>
                </a:ext>
              </a:extLst>
            </p:cNvPr>
            <p:cNvSpPr/>
            <p:nvPr/>
          </p:nvSpPr>
          <p:spPr>
            <a:xfrm>
              <a:off x="8393398" y="6860286"/>
              <a:ext cx="190500" cy="142875"/>
            </a:xfrm>
            <a:custGeom>
              <a:avLst/>
              <a:gdLst>
                <a:gd name="connsiteX0" fmla="*/ 168021 w 190500"/>
                <a:gd name="connsiteY0" fmla="*/ 121730 h 142875"/>
                <a:gd name="connsiteX1" fmla="*/ 22860 w 1905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42875">
                  <a:moveTo>
                    <a:pt x="168021" y="12173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3" name="Forme libre : forme 4582">
              <a:extLst>
                <a:ext uri="{FF2B5EF4-FFF2-40B4-BE49-F238E27FC236}">
                  <a16:creationId xmlns:a16="http://schemas.microsoft.com/office/drawing/2014/main" id="{BD64BB30-0DB7-47A9-A8F1-6AF46D614CE3}"/>
                </a:ext>
              </a:extLst>
            </p:cNvPr>
            <p:cNvSpPr/>
            <p:nvPr/>
          </p:nvSpPr>
          <p:spPr>
            <a:xfrm>
              <a:off x="8393398" y="6860286"/>
              <a:ext cx="266700" cy="323850"/>
            </a:xfrm>
            <a:custGeom>
              <a:avLst/>
              <a:gdLst>
                <a:gd name="connsiteX0" fmla="*/ 243840 w 266700"/>
                <a:gd name="connsiteY0" fmla="*/ 308324 h 323850"/>
                <a:gd name="connsiteX1" fmla="*/ 22860 w 26670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323850">
                  <a:moveTo>
                    <a:pt x="243840" y="30832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4" name="Forme libre : forme 4583">
              <a:extLst>
                <a:ext uri="{FF2B5EF4-FFF2-40B4-BE49-F238E27FC236}">
                  <a16:creationId xmlns:a16="http://schemas.microsoft.com/office/drawing/2014/main" id="{D20B0D42-FAC1-44E6-89A5-558FBD54D9D6}"/>
                </a:ext>
              </a:extLst>
            </p:cNvPr>
            <p:cNvSpPr/>
            <p:nvPr/>
          </p:nvSpPr>
          <p:spPr>
            <a:xfrm>
              <a:off x="7910481" y="7296816"/>
              <a:ext cx="142875" cy="47625"/>
            </a:xfrm>
            <a:custGeom>
              <a:avLst/>
              <a:gdLst>
                <a:gd name="connsiteX0" fmla="*/ 22860 w 142875"/>
                <a:gd name="connsiteY0" fmla="*/ 22860 h 47625"/>
                <a:gd name="connsiteX1" fmla="*/ 123730 w 142875"/>
                <a:gd name="connsiteY1" fmla="*/ 3371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47625">
                  <a:moveTo>
                    <a:pt x="22860" y="22860"/>
                  </a:moveTo>
                  <a:lnTo>
                    <a:pt x="123730" y="3371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5" name="Forme libre : forme 4584">
              <a:extLst>
                <a:ext uri="{FF2B5EF4-FFF2-40B4-BE49-F238E27FC236}">
                  <a16:creationId xmlns:a16="http://schemas.microsoft.com/office/drawing/2014/main" id="{111E85E0-5D6D-4B9A-B3A6-3FC8A364AD4D}"/>
                </a:ext>
              </a:extLst>
            </p:cNvPr>
            <p:cNvSpPr/>
            <p:nvPr/>
          </p:nvSpPr>
          <p:spPr>
            <a:xfrm>
              <a:off x="7910481" y="6860286"/>
              <a:ext cx="523875" cy="476250"/>
            </a:xfrm>
            <a:custGeom>
              <a:avLst/>
              <a:gdLst>
                <a:gd name="connsiteX0" fmla="*/ 22860 w 523875"/>
                <a:gd name="connsiteY0" fmla="*/ 459390 h 476250"/>
                <a:gd name="connsiteX1" fmla="*/ 505777 w 523875"/>
                <a:gd name="connsiteY1" fmla="*/ 2286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76250">
                  <a:moveTo>
                    <a:pt x="22860" y="459390"/>
                  </a:moveTo>
                  <a:lnTo>
                    <a:pt x="50577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6" name="Forme libre : forme 4585">
              <a:extLst>
                <a:ext uri="{FF2B5EF4-FFF2-40B4-BE49-F238E27FC236}">
                  <a16:creationId xmlns:a16="http://schemas.microsoft.com/office/drawing/2014/main" id="{8C5EC4BA-3A88-4C45-B381-9332C5E9CB78}"/>
                </a:ext>
              </a:extLst>
            </p:cNvPr>
            <p:cNvSpPr/>
            <p:nvPr/>
          </p:nvSpPr>
          <p:spPr>
            <a:xfrm>
              <a:off x="8374253" y="6860286"/>
              <a:ext cx="57150" cy="200025"/>
            </a:xfrm>
            <a:custGeom>
              <a:avLst/>
              <a:gdLst>
                <a:gd name="connsiteX0" fmla="*/ 22860 w 57150"/>
                <a:gd name="connsiteY0" fmla="*/ 180689 h 200025"/>
                <a:gd name="connsiteX1" fmla="*/ 42005 w 5715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22860" y="180689"/>
                  </a:moveTo>
                  <a:lnTo>
                    <a:pt x="42005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7" name="Forme libre : forme 4586">
              <a:extLst>
                <a:ext uri="{FF2B5EF4-FFF2-40B4-BE49-F238E27FC236}">
                  <a16:creationId xmlns:a16="http://schemas.microsoft.com/office/drawing/2014/main" id="{916DF85F-7EA1-470C-BDF8-90B1FFD658E8}"/>
                </a:ext>
              </a:extLst>
            </p:cNvPr>
            <p:cNvSpPr/>
            <p:nvPr/>
          </p:nvSpPr>
          <p:spPr>
            <a:xfrm>
              <a:off x="8254238" y="6844093"/>
              <a:ext cx="180975" cy="57150"/>
            </a:xfrm>
            <a:custGeom>
              <a:avLst/>
              <a:gdLst>
                <a:gd name="connsiteX0" fmla="*/ 22860 w 180975"/>
                <a:gd name="connsiteY0" fmla="*/ 22860 h 57150"/>
                <a:gd name="connsiteX1" fmla="*/ 162020 w 180975"/>
                <a:gd name="connsiteY1" fmla="*/ 390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57150">
                  <a:moveTo>
                    <a:pt x="22860" y="22860"/>
                  </a:moveTo>
                  <a:lnTo>
                    <a:pt x="162020" y="39053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8" name="Forme libre : forme 4587">
              <a:extLst>
                <a:ext uri="{FF2B5EF4-FFF2-40B4-BE49-F238E27FC236}">
                  <a16:creationId xmlns:a16="http://schemas.microsoft.com/office/drawing/2014/main" id="{8289C080-0331-4A7F-979E-F03D4F409DD7}"/>
                </a:ext>
              </a:extLst>
            </p:cNvPr>
            <p:cNvSpPr/>
            <p:nvPr/>
          </p:nvSpPr>
          <p:spPr>
            <a:xfrm>
              <a:off x="8254238" y="6827520"/>
              <a:ext cx="85725" cy="57150"/>
            </a:xfrm>
            <a:custGeom>
              <a:avLst/>
              <a:gdLst>
                <a:gd name="connsiteX0" fmla="*/ 22860 w 85725"/>
                <a:gd name="connsiteY0" fmla="*/ 39434 h 57150"/>
                <a:gd name="connsiteX1" fmla="*/ 67818 w 857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57150">
                  <a:moveTo>
                    <a:pt x="22860" y="39434"/>
                  </a:moveTo>
                  <a:lnTo>
                    <a:pt x="6781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89" name="Forme libre : forme 4588">
              <a:extLst>
                <a:ext uri="{FF2B5EF4-FFF2-40B4-BE49-F238E27FC236}">
                  <a16:creationId xmlns:a16="http://schemas.microsoft.com/office/drawing/2014/main" id="{69CE7EAE-7E7E-462E-B893-3E88EC11DB91}"/>
                </a:ext>
              </a:extLst>
            </p:cNvPr>
            <p:cNvSpPr/>
            <p:nvPr/>
          </p:nvSpPr>
          <p:spPr>
            <a:xfrm>
              <a:off x="8227758" y="6773989"/>
              <a:ext cx="209550" cy="123825"/>
            </a:xfrm>
            <a:custGeom>
              <a:avLst/>
              <a:gdLst>
                <a:gd name="connsiteX0" fmla="*/ 22860 w 209550"/>
                <a:gd name="connsiteY0" fmla="*/ 22860 h 123825"/>
                <a:gd name="connsiteX1" fmla="*/ 188500 w 209550"/>
                <a:gd name="connsiteY1" fmla="*/ 1091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23825">
                  <a:moveTo>
                    <a:pt x="22860" y="22860"/>
                  </a:moveTo>
                  <a:lnTo>
                    <a:pt x="188500" y="109157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0" name="Forme libre : forme 4589">
              <a:extLst>
                <a:ext uri="{FF2B5EF4-FFF2-40B4-BE49-F238E27FC236}">
                  <a16:creationId xmlns:a16="http://schemas.microsoft.com/office/drawing/2014/main" id="{F7442E4F-646D-4BE3-9B89-19181834622A}"/>
                </a:ext>
              </a:extLst>
            </p:cNvPr>
            <p:cNvSpPr/>
            <p:nvPr/>
          </p:nvSpPr>
          <p:spPr>
            <a:xfrm>
              <a:off x="8335010" y="6860286"/>
              <a:ext cx="95250" cy="276225"/>
            </a:xfrm>
            <a:custGeom>
              <a:avLst/>
              <a:gdLst>
                <a:gd name="connsiteX0" fmla="*/ 22860 w 95250"/>
                <a:gd name="connsiteY0" fmla="*/ 255365 h 276225"/>
                <a:gd name="connsiteX1" fmla="*/ 81248 w 9525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76225">
                  <a:moveTo>
                    <a:pt x="22860" y="255365"/>
                  </a:moveTo>
                  <a:lnTo>
                    <a:pt x="8124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1" name="Forme libre : forme 4590">
              <a:extLst>
                <a:ext uri="{FF2B5EF4-FFF2-40B4-BE49-F238E27FC236}">
                  <a16:creationId xmlns:a16="http://schemas.microsoft.com/office/drawing/2014/main" id="{F3475EF2-257E-4817-803E-85408B06334C}"/>
                </a:ext>
              </a:extLst>
            </p:cNvPr>
            <p:cNvSpPr/>
            <p:nvPr/>
          </p:nvSpPr>
          <p:spPr>
            <a:xfrm>
              <a:off x="8393398" y="6860286"/>
              <a:ext cx="400050" cy="457200"/>
            </a:xfrm>
            <a:custGeom>
              <a:avLst/>
              <a:gdLst>
                <a:gd name="connsiteX0" fmla="*/ 377571 w 400050"/>
                <a:gd name="connsiteY0" fmla="*/ 438721 h 457200"/>
                <a:gd name="connsiteX1" fmla="*/ 22860 w 400050"/>
                <a:gd name="connsiteY1" fmla="*/ 2286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457200">
                  <a:moveTo>
                    <a:pt x="377571" y="43872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2" name="Forme libre : forme 4591">
              <a:extLst>
                <a:ext uri="{FF2B5EF4-FFF2-40B4-BE49-F238E27FC236}">
                  <a16:creationId xmlns:a16="http://schemas.microsoft.com/office/drawing/2014/main" id="{2FC270B3-2F0D-4A23-818D-133775407C1D}"/>
                </a:ext>
              </a:extLst>
            </p:cNvPr>
            <p:cNvSpPr/>
            <p:nvPr/>
          </p:nvSpPr>
          <p:spPr>
            <a:xfrm>
              <a:off x="8393398" y="6654831"/>
              <a:ext cx="266700" cy="247650"/>
            </a:xfrm>
            <a:custGeom>
              <a:avLst/>
              <a:gdLst>
                <a:gd name="connsiteX0" fmla="*/ 250984 w 266700"/>
                <a:gd name="connsiteY0" fmla="*/ 22860 h 247650"/>
                <a:gd name="connsiteX1" fmla="*/ 22860 w 266700"/>
                <a:gd name="connsiteY1" fmla="*/ 22831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247650">
                  <a:moveTo>
                    <a:pt x="250984" y="22860"/>
                  </a:moveTo>
                  <a:lnTo>
                    <a:pt x="22860" y="2283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3" name="Forme libre : forme 4592">
              <a:extLst>
                <a:ext uri="{FF2B5EF4-FFF2-40B4-BE49-F238E27FC236}">
                  <a16:creationId xmlns:a16="http://schemas.microsoft.com/office/drawing/2014/main" id="{60CD1CC2-9A1D-435F-8F37-2623D262EA99}"/>
                </a:ext>
              </a:extLst>
            </p:cNvPr>
            <p:cNvSpPr/>
            <p:nvPr/>
          </p:nvSpPr>
          <p:spPr>
            <a:xfrm>
              <a:off x="6850443" y="7168896"/>
              <a:ext cx="104775" cy="57150"/>
            </a:xfrm>
            <a:custGeom>
              <a:avLst/>
              <a:gdLst>
                <a:gd name="connsiteX0" fmla="*/ 90392 w 104775"/>
                <a:gd name="connsiteY0" fmla="*/ 22860 h 57150"/>
                <a:gd name="connsiteX1" fmla="*/ 22860 w 104775"/>
                <a:gd name="connsiteY1" fmla="*/ 3857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57150">
                  <a:moveTo>
                    <a:pt x="90392" y="22860"/>
                  </a:moveTo>
                  <a:lnTo>
                    <a:pt x="22860" y="3857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4" name="Forme libre : forme 4593">
              <a:extLst>
                <a:ext uri="{FF2B5EF4-FFF2-40B4-BE49-F238E27FC236}">
                  <a16:creationId xmlns:a16="http://schemas.microsoft.com/office/drawing/2014/main" id="{ECBE9E79-55CB-4DA9-A561-71D4A6BF1675}"/>
                </a:ext>
              </a:extLst>
            </p:cNvPr>
            <p:cNvSpPr/>
            <p:nvPr/>
          </p:nvSpPr>
          <p:spPr>
            <a:xfrm>
              <a:off x="8393398" y="6803517"/>
              <a:ext cx="114300" cy="95250"/>
            </a:xfrm>
            <a:custGeom>
              <a:avLst/>
              <a:gdLst>
                <a:gd name="connsiteX0" fmla="*/ 98774 w 114300"/>
                <a:gd name="connsiteY0" fmla="*/ 22860 h 95250"/>
                <a:gd name="connsiteX1" fmla="*/ 22860 w 114300"/>
                <a:gd name="connsiteY1" fmla="*/ 796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0">
                  <a:moveTo>
                    <a:pt x="98774" y="22860"/>
                  </a:moveTo>
                  <a:lnTo>
                    <a:pt x="22860" y="79629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5" name="Forme libre : forme 4594">
              <a:extLst>
                <a:ext uri="{FF2B5EF4-FFF2-40B4-BE49-F238E27FC236}">
                  <a16:creationId xmlns:a16="http://schemas.microsoft.com/office/drawing/2014/main" id="{4A08601A-0FE9-48C7-8F27-DF01C711E1A1}"/>
                </a:ext>
              </a:extLst>
            </p:cNvPr>
            <p:cNvSpPr/>
            <p:nvPr/>
          </p:nvSpPr>
          <p:spPr>
            <a:xfrm>
              <a:off x="8133937" y="7161371"/>
              <a:ext cx="180975" cy="133350"/>
            </a:xfrm>
            <a:custGeom>
              <a:avLst/>
              <a:gdLst>
                <a:gd name="connsiteX0" fmla="*/ 162402 w 180975"/>
                <a:gd name="connsiteY0" fmla="*/ 22860 h 133350"/>
                <a:gd name="connsiteX1" fmla="*/ 22860 w 180975"/>
                <a:gd name="connsiteY1" fmla="*/ 11553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33350">
                  <a:moveTo>
                    <a:pt x="162402" y="22860"/>
                  </a:moveTo>
                  <a:lnTo>
                    <a:pt x="22860" y="11553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6" name="Forme libre : forme 4595">
              <a:extLst>
                <a:ext uri="{FF2B5EF4-FFF2-40B4-BE49-F238E27FC236}">
                  <a16:creationId xmlns:a16="http://schemas.microsoft.com/office/drawing/2014/main" id="{7BB3F055-F711-4205-B31B-E621CFBDA0B1}"/>
                </a:ext>
              </a:extLst>
            </p:cNvPr>
            <p:cNvSpPr/>
            <p:nvPr/>
          </p:nvSpPr>
          <p:spPr>
            <a:xfrm>
              <a:off x="8273478" y="6860286"/>
              <a:ext cx="161925" cy="342900"/>
            </a:xfrm>
            <a:custGeom>
              <a:avLst/>
              <a:gdLst>
                <a:gd name="connsiteX0" fmla="*/ 22860 w 161925"/>
                <a:gd name="connsiteY0" fmla="*/ 323945 h 342900"/>
                <a:gd name="connsiteX1" fmla="*/ 142780 w 161925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42900">
                  <a:moveTo>
                    <a:pt x="22860" y="323945"/>
                  </a:moveTo>
                  <a:lnTo>
                    <a:pt x="14278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7" name="Forme libre : forme 4596">
              <a:extLst>
                <a:ext uri="{FF2B5EF4-FFF2-40B4-BE49-F238E27FC236}">
                  <a16:creationId xmlns:a16="http://schemas.microsoft.com/office/drawing/2014/main" id="{EBC1491C-3AE4-41BE-956B-5D4F0942205F}"/>
                </a:ext>
              </a:extLst>
            </p:cNvPr>
            <p:cNvSpPr/>
            <p:nvPr/>
          </p:nvSpPr>
          <p:spPr>
            <a:xfrm>
              <a:off x="8386445" y="6860286"/>
              <a:ext cx="47625" cy="257175"/>
            </a:xfrm>
            <a:custGeom>
              <a:avLst/>
              <a:gdLst>
                <a:gd name="connsiteX0" fmla="*/ 22860 w 47625"/>
                <a:gd name="connsiteY0" fmla="*/ 238696 h 257175"/>
                <a:gd name="connsiteX1" fmla="*/ 29813 w 47625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57175">
                  <a:moveTo>
                    <a:pt x="22860" y="238696"/>
                  </a:moveTo>
                  <a:lnTo>
                    <a:pt x="2981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8" name="Forme libre : forme 4597">
              <a:extLst>
                <a:ext uri="{FF2B5EF4-FFF2-40B4-BE49-F238E27FC236}">
                  <a16:creationId xmlns:a16="http://schemas.microsoft.com/office/drawing/2014/main" id="{3E0DBF82-5163-420F-B4A6-1A1E53AEB6D2}"/>
                </a:ext>
              </a:extLst>
            </p:cNvPr>
            <p:cNvSpPr/>
            <p:nvPr/>
          </p:nvSpPr>
          <p:spPr>
            <a:xfrm>
              <a:off x="8393398" y="6860286"/>
              <a:ext cx="123825" cy="76200"/>
            </a:xfrm>
            <a:custGeom>
              <a:avLst/>
              <a:gdLst>
                <a:gd name="connsiteX0" fmla="*/ 105823 w 123825"/>
                <a:gd name="connsiteY0" fmla="*/ 53912 h 76200"/>
                <a:gd name="connsiteX1" fmla="*/ 22860 w 1238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105823" y="5391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2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99" name="Forme libre : forme 4598">
              <a:extLst>
                <a:ext uri="{FF2B5EF4-FFF2-40B4-BE49-F238E27FC236}">
                  <a16:creationId xmlns:a16="http://schemas.microsoft.com/office/drawing/2014/main" id="{E1F13459-B147-4FC9-B753-F91CA31A62A1}"/>
                </a:ext>
              </a:extLst>
            </p:cNvPr>
            <p:cNvSpPr/>
            <p:nvPr/>
          </p:nvSpPr>
          <p:spPr>
            <a:xfrm>
              <a:off x="8393398" y="6860286"/>
              <a:ext cx="238125" cy="66675"/>
            </a:xfrm>
            <a:custGeom>
              <a:avLst/>
              <a:gdLst>
                <a:gd name="connsiteX0" fmla="*/ 221361 w 238125"/>
                <a:gd name="connsiteY0" fmla="*/ 44958 h 66675"/>
                <a:gd name="connsiteX1" fmla="*/ 22860 w 2381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66675">
                  <a:moveTo>
                    <a:pt x="221361" y="4495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0" name="Forme libre : forme 4599">
              <a:extLst>
                <a:ext uri="{FF2B5EF4-FFF2-40B4-BE49-F238E27FC236}">
                  <a16:creationId xmlns:a16="http://schemas.microsoft.com/office/drawing/2014/main" id="{3F0958FB-A982-4871-8832-7F64E0CEBF3E}"/>
                </a:ext>
              </a:extLst>
            </p:cNvPr>
            <p:cNvSpPr/>
            <p:nvPr/>
          </p:nvSpPr>
          <p:spPr>
            <a:xfrm>
              <a:off x="8476361" y="6882384"/>
              <a:ext cx="152400" cy="47625"/>
            </a:xfrm>
            <a:custGeom>
              <a:avLst/>
              <a:gdLst>
                <a:gd name="connsiteX0" fmla="*/ 138398 w 152400"/>
                <a:gd name="connsiteY0" fmla="*/ 22860 h 47625"/>
                <a:gd name="connsiteX1" fmla="*/ 22860 w 152400"/>
                <a:gd name="connsiteY1" fmla="*/ 318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138398" y="22860"/>
                  </a:moveTo>
                  <a:lnTo>
                    <a:pt x="22860" y="3181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1" name="Forme libre : forme 4600">
              <a:extLst>
                <a:ext uri="{FF2B5EF4-FFF2-40B4-BE49-F238E27FC236}">
                  <a16:creationId xmlns:a16="http://schemas.microsoft.com/office/drawing/2014/main" id="{DEFD5BB1-0F9E-400F-8E0A-90057ECFAD1E}"/>
                </a:ext>
              </a:extLst>
            </p:cNvPr>
            <p:cNvSpPr/>
            <p:nvPr/>
          </p:nvSpPr>
          <p:spPr>
            <a:xfrm>
              <a:off x="8260239" y="6908006"/>
              <a:ext cx="57150" cy="76200"/>
            </a:xfrm>
            <a:custGeom>
              <a:avLst/>
              <a:gdLst>
                <a:gd name="connsiteX0" fmla="*/ 41719 w 57150"/>
                <a:gd name="connsiteY0" fmla="*/ 54293 h 76200"/>
                <a:gd name="connsiteX1" fmla="*/ 22860 w 571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76200">
                  <a:moveTo>
                    <a:pt x="41719" y="5429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2" name="Forme libre : forme 4601">
              <a:extLst>
                <a:ext uri="{FF2B5EF4-FFF2-40B4-BE49-F238E27FC236}">
                  <a16:creationId xmlns:a16="http://schemas.microsoft.com/office/drawing/2014/main" id="{21FBE8EB-A1A5-4E5F-896A-7AE1583F5BA1}"/>
                </a:ext>
              </a:extLst>
            </p:cNvPr>
            <p:cNvSpPr/>
            <p:nvPr/>
          </p:nvSpPr>
          <p:spPr>
            <a:xfrm>
              <a:off x="8279098" y="6860286"/>
              <a:ext cx="152400" cy="123825"/>
            </a:xfrm>
            <a:custGeom>
              <a:avLst/>
              <a:gdLst>
                <a:gd name="connsiteX0" fmla="*/ 22860 w 152400"/>
                <a:gd name="connsiteY0" fmla="*/ 102013 h 123825"/>
                <a:gd name="connsiteX1" fmla="*/ 137160 w 1524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23825">
                  <a:moveTo>
                    <a:pt x="22860" y="102013"/>
                  </a:moveTo>
                  <a:lnTo>
                    <a:pt x="137160" y="22860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3" name="Forme libre : forme 4602">
              <a:extLst>
                <a:ext uri="{FF2B5EF4-FFF2-40B4-BE49-F238E27FC236}">
                  <a16:creationId xmlns:a16="http://schemas.microsoft.com/office/drawing/2014/main" id="{7AE5E2CA-8988-4948-A486-E8AA67159B47}"/>
                </a:ext>
              </a:extLst>
            </p:cNvPr>
            <p:cNvSpPr/>
            <p:nvPr/>
          </p:nvSpPr>
          <p:spPr>
            <a:xfrm>
              <a:off x="8179657" y="6700837"/>
              <a:ext cx="257175" cy="200025"/>
            </a:xfrm>
            <a:custGeom>
              <a:avLst/>
              <a:gdLst>
                <a:gd name="connsiteX0" fmla="*/ 22860 w 257175"/>
                <a:gd name="connsiteY0" fmla="*/ 22860 h 200025"/>
                <a:gd name="connsiteX1" fmla="*/ 236601 w 257175"/>
                <a:gd name="connsiteY1" fmla="*/ 18230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00025">
                  <a:moveTo>
                    <a:pt x="22860" y="22860"/>
                  </a:moveTo>
                  <a:lnTo>
                    <a:pt x="236601" y="18230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4" name="Forme libre : forme 4603">
              <a:extLst>
                <a:ext uri="{FF2B5EF4-FFF2-40B4-BE49-F238E27FC236}">
                  <a16:creationId xmlns:a16="http://schemas.microsoft.com/office/drawing/2014/main" id="{2318116A-B3E1-4822-938D-5566F1258371}"/>
                </a:ext>
              </a:extLst>
            </p:cNvPr>
            <p:cNvSpPr/>
            <p:nvPr/>
          </p:nvSpPr>
          <p:spPr>
            <a:xfrm>
              <a:off x="8133937" y="6860286"/>
              <a:ext cx="304800" cy="438150"/>
            </a:xfrm>
            <a:custGeom>
              <a:avLst/>
              <a:gdLst>
                <a:gd name="connsiteX0" fmla="*/ 22860 w 304800"/>
                <a:gd name="connsiteY0" fmla="*/ 416623 h 438150"/>
                <a:gd name="connsiteX1" fmla="*/ 282321 w 304800"/>
                <a:gd name="connsiteY1" fmla="*/ 2286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438150">
                  <a:moveTo>
                    <a:pt x="22860" y="416623"/>
                  </a:moveTo>
                  <a:lnTo>
                    <a:pt x="282321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5" name="Forme libre : forme 4604">
              <a:extLst>
                <a:ext uri="{FF2B5EF4-FFF2-40B4-BE49-F238E27FC236}">
                  <a16:creationId xmlns:a16="http://schemas.microsoft.com/office/drawing/2014/main" id="{B4296244-9B72-49B8-BE11-8C8C293ECC4F}"/>
                </a:ext>
              </a:extLst>
            </p:cNvPr>
            <p:cNvSpPr/>
            <p:nvPr/>
          </p:nvSpPr>
          <p:spPr>
            <a:xfrm>
              <a:off x="8133937" y="7161371"/>
              <a:ext cx="180975" cy="133350"/>
            </a:xfrm>
            <a:custGeom>
              <a:avLst/>
              <a:gdLst>
                <a:gd name="connsiteX0" fmla="*/ 22860 w 180975"/>
                <a:gd name="connsiteY0" fmla="*/ 115538 h 133350"/>
                <a:gd name="connsiteX1" fmla="*/ 162402 w 1809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33350">
                  <a:moveTo>
                    <a:pt x="22860" y="115538"/>
                  </a:moveTo>
                  <a:lnTo>
                    <a:pt x="16240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6" name="Forme libre : forme 4605">
              <a:extLst>
                <a:ext uri="{FF2B5EF4-FFF2-40B4-BE49-F238E27FC236}">
                  <a16:creationId xmlns:a16="http://schemas.microsoft.com/office/drawing/2014/main" id="{FF72F364-2B93-4E2A-91AD-DFA592E794BF}"/>
                </a:ext>
              </a:extLst>
            </p:cNvPr>
            <p:cNvSpPr/>
            <p:nvPr/>
          </p:nvSpPr>
          <p:spPr>
            <a:xfrm>
              <a:off x="8393398" y="6740747"/>
              <a:ext cx="123825" cy="161925"/>
            </a:xfrm>
            <a:custGeom>
              <a:avLst/>
              <a:gdLst>
                <a:gd name="connsiteX0" fmla="*/ 103156 w 123825"/>
                <a:gd name="connsiteY0" fmla="*/ 22860 h 161925"/>
                <a:gd name="connsiteX1" fmla="*/ 22860 w 123825"/>
                <a:gd name="connsiteY1" fmla="*/ 14239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103156" y="22860"/>
                  </a:moveTo>
                  <a:lnTo>
                    <a:pt x="22860" y="142399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7" name="Forme libre : forme 4606">
              <a:extLst>
                <a:ext uri="{FF2B5EF4-FFF2-40B4-BE49-F238E27FC236}">
                  <a16:creationId xmlns:a16="http://schemas.microsoft.com/office/drawing/2014/main" id="{F924B274-AB92-4F2B-A908-648F7811DCBE}"/>
                </a:ext>
              </a:extLst>
            </p:cNvPr>
            <p:cNvSpPr/>
            <p:nvPr/>
          </p:nvSpPr>
          <p:spPr>
            <a:xfrm>
              <a:off x="7972774" y="6860286"/>
              <a:ext cx="457200" cy="123825"/>
            </a:xfrm>
            <a:custGeom>
              <a:avLst/>
              <a:gdLst>
                <a:gd name="connsiteX0" fmla="*/ 22860 w 457200"/>
                <a:gd name="connsiteY0" fmla="*/ 103632 h 123825"/>
                <a:gd name="connsiteX1" fmla="*/ 443484 w 4572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23825">
                  <a:moveTo>
                    <a:pt x="22860" y="103632"/>
                  </a:moveTo>
                  <a:lnTo>
                    <a:pt x="44348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8" name="Forme libre : forme 4607">
              <a:extLst>
                <a:ext uri="{FF2B5EF4-FFF2-40B4-BE49-F238E27FC236}">
                  <a16:creationId xmlns:a16="http://schemas.microsoft.com/office/drawing/2014/main" id="{F1D7491C-FBC4-4C3B-A98D-7CAACFCB80FC}"/>
                </a:ext>
              </a:extLst>
            </p:cNvPr>
            <p:cNvSpPr/>
            <p:nvPr/>
          </p:nvSpPr>
          <p:spPr>
            <a:xfrm>
              <a:off x="8009826" y="6860286"/>
              <a:ext cx="428625" cy="104775"/>
            </a:xfrm>
            <a:custGeom>
              <a:avLst/>
              <a:gdLst>
                <a:gd name="connsiteX0" fmla="*/ 22860 w 428625"/>
                <a:gd name="connsiteY0" fmla="*/ 87915 h 104775"/>
                <a:gd name="connsiteX1" fmla="*/ 406432 w 4286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104775">
                  <a:moveTo>
                    <a:pt x="22860" y="87915"/>
                  </a:moveTo>
                  <a:lnTo>
                    <a:pt x="40643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09" name="Forme libre : forme 4608">
              <a:extLst>
                <a:ext uri="{FF2B5EF4-FFF2-40B4-BE49-F238E27FC236}">
                  <a16:creationId xmlns:a16="http://schemas.microsoft.com/office/drawing/2014/main" id="{23728719-AB66-4B5C-8959-6852C5A09890}"/>
                </a:ext>
              </a:extLst>
            </p:cNvPr>
            <p:cNvSpPr/>
            <p:nvPr/>
          </p:nvSpPr>
          <p:spPr>
            <a:xfrm>
              <a:off x="8085836" y="6837330"/>
              <a:ext cx="352425" cy="66675"/>
            </a:xfrm>
            <a:custGeom>
              <a:avLst/>
              <a:gdLst>
                <a:gd name="connsiteX0" fmla="*/ 22860 w 352425"/>
                <a:gd name="connsiteY0" fmla="*/ 22860 h 66675"/>
                <a:gd name="connsiteX1" fmla="*/ 330422 w 352425"/>
                <a:gd name="connsiteY1" fmla="*/ 4581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66675">
                  <a:moveTo>
                    <a:pt x="22860" y="22860"/>
                  </a:moveTo>
                  <a:lnTo>
                    <a:pt x="330422" y="45815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0" name="Forme libre : forme 4609">
              <a:extLst>
                <a:ext uri="{FF2B5EF4-FFF2-40B4-BE49-F238E27FC236}">
                  <a16:creationId xmlns:a16="http://schemas.microsoft.com/office/drawing/2014/main" id="{DE6F6FA4-F337-4941-90A0-E04F642E183D}"/>
                </a:ext>
              </a:extLst>
            </p:cNvPr>
            <p:cNvSpPr/>
            <p:nvPr/>
          </p:nvSpPr>
          <p:spPr>
            <a:xfrm>
              <a:off x="8393398" y="6860286"/>
              <a:ext cx="133350" cy="171450"/>
            </a:xfrm>
            <a:custGeom>
              <a:avLst/>
              <a:gdLst>
                <a:gd name="connsiteX0" fmla="*/ 113633 w 133350"/>
                <a:gd name="connsiteY0" fmla="*/ 152686 h 171450"/>
                <a:gd name="connsiteX1" fmla="*/ 22860 w 1333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71450">
                  <a:moveTo>
                    <a:pt x="113633" y="15268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1" name="Forme libre : forme 4610">
              <a:extLst>
                <a:ext uri="{FF2B5EF4-FFF2-40B4-BE49-F238E27FC236}">
                  <a16:creationId xmlns:a16="http://schemas.microsoft.com/office/drawing/2014/main" id="{C02E3F32-6473-406C-ADF4-2ED4BEA88E56}"/>
                </a:ext>
              </a:extLst>
            </p:cNvPr>
            <p:cNvSpPr/>
            <p:nvPr/>
          </p:nvSpPr>
          <p:spPr>
            <a:xfrm>
              <a:off x="6833013" y="7184612"/>
              <a:ext cx="57150" cy="66675"/>
            </a:xfrm>
            <a:custGeom>
              <a:avLst/>
              <a:gdLst>
                <a:gd name="connsiteX0" fmla="*/ 22860 w 57150"/>
                <a:gd name="connsiteY0" fmla="*/ 44101 h 66675"/>
                <a:gd name="connsiteX1" fmla="*/ 40291 w 571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66675">
                  <a:moveTo>
                    <a:pt x="22860" y="44101"/>
                  </a:moveTo>
                  <a:lnTo>
                    <a:pt x="4029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2" name="Forme libre : forme 4611">
              <a:extLst>
                <a:ext uri="{FF2B5EF4-FFF2-40B4-BE49-F238E27FC236}">
                  <a16:creationId xmlns:a16="http://schemas.microsoft.com/office/drawing/2014/main" id="{1D3FBBEF-FE59-4E92-B8AF-406A0E07D212}"/>
                </a:ext>
              </a:extLst>
            </p:cNvPr>
            <p:cNvSpPr/>
            <p:nvPr/>
          </p:nvSpPr>
          <p:spPr>
            <a:xfrm>
              <a:off x="8393398" y="6860286"/>
              <a:ext cx="171450" cy="209550"/>
            </a:xfrm>
            <a:custGeom>
              <a:avLst/>
              <a:gdLst>
                <a:gd name="connsiteX0" fmla="*/ 149924 w 171450"/>
                <a:gd name="connsiteY0" fmla="*/ 192214 h 209550"/>
                <a:gd name="connsiteX1" fmla="*/ 22860 w 1714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09550">
                  <a:moveTo>
                    <a:pt x="149924" y="19221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3" name="Forme libre : forme 4612">
              <a:extLst>
                <a:ext uri="{FF2B5EF4-FFF2-40B4-BE49-F238E27FC236}">
                  <a16:creationId xmlns:a16="http://schemas.microsoft.com/office/drawing/2014/main" id="{1A381594-2E0B-4388-A358-BD536687AF4B}"/>
                </a:ext>
              </a:extLst>
            </p:cNvPr>
            <p:cNvSpPr/>
            <p:nvPr/>
          </p:nvSpPr>
          <p:spPr>
            <a:xfrm>
              <a:off x="8520462" y="7029640"/>
              <a:ext cx="133350" cy="152400"/>
            </a:xfrm>
            <a:custGeom>
              <a:avLst/>
              <a:gdLst>
                <a:gd name="connsiteX0" fmla="*/ 22860 w 133350"/>
                <a:gd name="connsiteY0" fmla="*/ 22860 h 152400"/>
                <a:gd name="connsiteX1" fmla="*/ 116777 w 133350"/>
                <a:gd name="connsiteY1" fmla="*/ 13897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52400">
                  <a:moveTo>
                    <a:pt x="22860" y="22860"/>
                  </a:moveTo>
                  <a:lnTo>
                    <a:pt x="116777" y="13897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4" name="Forme libre : forme 4613">
              <a:extLst>
                <a:ext uri="{FF2B5EF4-FFF2-40B4-BE49-F238E27FC236}">
                  <a16:creationId xmlns:a16="http://schemas.microsoft.com/office/drawing/2014/main" id="{556A18D0-96D8-4AF4-A690-1665A1A55A7A}"/>
                </a:ext>
              </a:extLst>
            </p:cNvPr>
            <p:cNvSpPr/>
            <p:nvPr/>
          </p:nvSpPr>
          <p:spPr>
            <a:xfrm>
              <a:off x="8257191" y="6683692"/>
              <a:ext cx="133350" cy="76200"/>
            </a:xfrm>
            <a:custGeom>
              <a:avLst/>
              <a:gdLst>
                <a:gd name="connsiteX0" fmla="*/ 22860 w 133350"/>
                <a:gd name="connsiteY0" fmla="*/ 22860 h 76200"/>
                <a:gd name="connsiteX1" fmla="*/ 119253 w 133350"/>
                <a:gd name="connsiteY1" fmla="*/ 544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22860" y="22860"/>
                  </a:moveTo>
                  <a:lnTo>
                    <a:pt x="119253" y="5448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5" name="Forme libre : forme 4614">
              <a:extLst>
                <a:ext uri="{FF2B5EF4-FFF2-40B4-BE49-F238E27FC236}">
                  <a16:creationId xmlns:a16="http://schemas.microsoft.com/office/drawing/2014/main" id="{CA6DE855-B76A-412F-90C9-A730779C7951}"/>
                </a:ext>
              </a:extLst>
            </p:cNvPr>
            <p:cNvSpPr/>
            <p:nvPr/>
          </p:nvSpPr>
          <p:spPr>
            <a:xfrm>
              <a:off x="8257191" y="6683692"/>
              <a:ext cx="180975" cy="219075"/>
            </a:xfrm>
            <a:custGeom>
              <a:avLst/>
              <a:gdLst>
                <a:gd name="connsiteX0" fmla="*/ 22860 w 180975"/>
                <a:gd name="connsiteY0" fmla="*/ 22860 h 219075"/>
                <a:gd name="connsiteX1" fmla="*/ 159067 w 180975"/>
                <a:gd name="connsiteY1" fmla="*/ 19945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19075">
                  <a:moveTo>
                    <a:pt x="22860" y="22860"/>
                  </a:moveTo>
                  <a:lnTo>
                    <a:pt x="159067" y="19945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6" name="Forme libre : forme 4615">
              <a:extLst>
                <a:ext uri="{FF2B5EF4-FFF2-40B4-BE49-F238E27FC236}">
                  <a16:creationId xmlns:a16="http://schemas.microsoft.com/office/drawing/2014/main" id="{33CA498E-E68D-445E-B65E-E3C338E00D6C}"/>
                </a:ext>
              </a:extLst>
            </p:cNvPr>
            <p:cNvSpPr/>
            <p:nvPr/>
          </p:nvSpPr>
          <p:spPr>
            <a:xfrm>
              <a:off x="8054118" y="6734460"/>
              <a:ext cx="381000" cy="171450"/>
            </a:xfrm>
            <a:custGeom>
              <a:avLst/>
              <a:gdLst>
                <a:gd name="connsiteX0" fmla="*/ 22860 w 381000"/>
                <a:gd name="connsiteY0" fmla="*/ 22860 h 171450"/>
                <a:gd name="connsiteX1" fmla="*/ 362140 w 381000"/>
                <a:gd name="connsiteY1" fmla="*/ 14868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171450">
                  <a:moveTo>
                    <a:pt x="22860" y="22860"/>
                  </a:moveTo>
                  <a:lnTo>
                    <a:pt x="362140" y="14868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7" name="Forme libre : forme 4616">
              <a:extLst>
                <a:ext uri="{FF2B5EF4-FFF2-40B4-BE49-F238E27FC236}">
                  <a16:creationId xmlns:a16="http://schemas.microsoft.com/office/drawing/2014/main" id="{BFF91038-1601-489D-80CC-151501A8D336}"/>
                </a:ext>
              </a:extLst>
            </p:cNvPr>
            <p:cNvSpPr/>
            <p:nvPr/>
          </p:nvSpPr>
          <p:spPr>
            <a:xfrm>
              <a:off x="8176323" y="6860286"/>
              <a:ext cx="257175" cy="238125"/>
            </a:xfrm>
            <a:custGeom>
              <a:avLst/>
              <a:gdLst>
                <a:gd name="connsiteX0" fmla="*/ 22860 w 257175"/>
                <a:gd name="connsiteY0" fmla="*/ 220028 h 238125"/>
                <a:gd name="connsiteX1" fmla="*/ 239935 w 2571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38125">
                  <a:moveTo>
                    <a:pt x="22860" y="220028"/>
                  </a:moveTo>
                  <a:lnTo>
                    <a:pt x="23993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8" name="Forme libre : forme 4617">
              <a:extLst>
                <a:ext uri="{FF2B5EF4-FFF2-40B4-BE49-F238E27FC236}">
                  <a16:creationId xmlns:a16="http://schemas.microsoft.com/office/drawing/2014/main" id="{EB3D29B0-B9AC-412B-86BF-2A2A14C94E10}"/>
                </a:ext>
              </a:extLst>
            </p:cNvPr>
            <p:cNvSpPr/>
            <p:nvPr/>
          </p:nvSpPr>
          <p:spPr>
            <a:xfrm>
              <a:off x="7892859" y="6860286"/>
              <a:ext cx="542925" cy="76200"/>
            </a:xfrm>
            <a:custGeom>
              <a:avLst/>
              <a:gdLst>
                <a:gd name="connsiteX0" fmla="*/ 22860 w 542925"/>
                <a:gd name="connsiteY0" fmla="*/ 56769 h 76200"/>
                <a:gd name="connsiteX1" fmla="*/ 523399 w 5429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925" h="76200">
                  <a:moveTo>
                    <a:pt x="22860" y="56769"/>
                  </a:moveTo>
                  <a:lnTo>
                    <a:pt x="52339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19" name="Forme libre : forme 4618">
              <a:extLst>
                <a:ext uri="{FF2B5EF4-FFF2-40B4-BE49-F238E27FC236}">
                  <a16:creationId xmlns:a16="http://schemas.microsoft.com/office/drawing/2014/main" id="{339D741A-1482-4172-9462-D418E6BE6C12}"/>
                </a:ext>
              </a:extLst>
            </p:cNvPr>
            <p:cNvSpPr/>
            <p:nvPr/>
          </p:nvSpPr>
          <p:spPr>
            <a:xfrm>
              <a:off x="8393398" y="6860286"/>
              <a:ext cx="104775" cy="371475"/>
            </a:xfrm>
            <a:custGeom>
              <a:avLst/>
              <a:gdLst>
                <a:gd name="connsiteX0" fmla="*/ 82391 w 104775"/>
                <a:gd name="connsiteY0" fmla="*/ 349948 h 371475"/>
                <a:gd name="connsiteX1" fmla="*/ 22860 w 104775"/>
                <a:gd name="connsiteY1" fmla="*/ 2286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371475">
                  <a:moveTo>
                    <a:pt x="82391" y="34994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0" name="Forme libre : forme 4619">
              <a:extLst>
                <a:ext uri="{FF2B5EF4-FFF2-40B4-BE49-F238E27FC236}">
                  <a16:creationId xmlns:a16="http://schemas.microsoft.com/office/drawing/2014/main" id="{93D51B49-7BD8-4291-A682-85DE2A110B13}"/>
                </a:ext>
              </a:extLst>
            </p:cNvPr>
            <p:cNvSpPr/>
            <p:nvPr/>
          </p:nvSpPr>
          <p:spPr>
            <a:xfrm>
              <a:off x="8393398" y="6860286"/>
              <a:ext cx="228600" cy="200025"/>
            </a:xfrm>
            <a:custGeom>
              <a:avLst/>
              <a:gdLst>
                <a:gd name="connsiteX0" fmla="*/ 210122 w 228600"/>
                <a:gd name="connsiteY0" fmla="*/ 186119 h 200025"/>
                <a:gd name="connsiteX1" fmla="*/ 22860 w 2286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0025">
                  <a:moveTo>
                    <a:pt x="210122" y="18611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1" name="Forme libre : forme 4620">
              <a:extLst>
                <a:ext uri="{FF2B5EF4-FFF2-40B4-BE49-F238E27FC236}">
                  <a16:creationId xmlns:a16="http://schemas.microsoft.com/office/drawing/2014/main" id="{1E528A78-3C7E-4C9D-8A70-B512454277D9}"/>
                </a:ext>
              </a:extLst>
            </p:cNvPr>
            <p:cNvSpPr/>
            <p:nvPr/>
          </p:nvSpPr>
          <p:spPr>
            <a:xfrm>
              <a:off x="8520462" y="7023544"/>
              <a:ext cx="104775" cy="47625"/>
            </a:xfrm>
            <a:custGeom>
              <a:avLst/>
              <a:gdLst>
                <a:gd name="connsiteX0" fmla="*/ 83058 w 104775"/>
                <a:gd name="connsiteY0" fmla="*/ 22860 h 47625"/>
                <a:gd name="connsiteX1" fmla="*/ 22860 w 104775"/>
                <a:gd name="connsiteY1" fmla="*/ 2895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47625">
                  <a:moveTo>
                    <a:pt x="83058" y="22860"/>
                  </a:moveTo>
                  <a:lnTo>
                    <a:pt x="22860" y="2895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2" name="Forme libre : forme 4621">
              <a:extLst>
                <a:ext uri="{FF2B5EF4-FFF2-40B4-BE49-F238E27FC236}">
                  <a16:creationId xmlns:a16="http://schemas.microsoft.com/office/drawing/2014/main" id="{7B6AB52C-555C-4345-BA95-8E9AB945572F}"/>
                </a:ext>
              </a:extLst>
            </p:cNvPr>
            <p:cNvSpPr/>
            <p:nvPr/>
          </p:nvSpPr>
          <p:spPr>
            <a:xfrm>
              <a:off x="7955153" y="6729698"/>
              <a:ext cx="476250" cy="171450"/>
            </a:xfrm>
            <a:custGeom>
              <a:avLst/>
              <a:gdLst>
                <a:gd name="connsiteX0" fmla="*/ 22860 w 476250"/>
                <a:gd name="connsiteY0" fmla="*/ 22860 h 171450"/>
                <a:gd name="connsiteX1" fmla="*/ 461105 w 476250"/>
                <a:gd name="connsiteY1" fmla="*/ 15344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0" h="171450">
                  <a:moveTo>
                    <a:pt x="22860" y="22860"/>
                  </a:moveTo>
                  <a:lnTo>
                    <a:pt x="461105" y="15344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3" name="Forme libre : forme 4622">
              <a:extLst>
                <a:ext uri="{FF2B5EF4-FFF2-40B4-BE49-F238E27FC236}">
                  <a16:creationId xmlns:a16="http://schemas.microsoft.com/office/drawing/2014/main" id="{70360A50-2892-448F-BBC2-78A4CAA7AD0F}"/>
                </a:ext>
              </a:extLst>
            </p:cNvPr>
            <p:cNvSpPr/>
            <p:nvPr/>
          </p:nvSpPr>
          <p:spPr>
            <a:xfrm>
              <a:off x="8187658" y="6860286"/>
              <a:ext cx="247650" cy="161925"/>
            </a:xfrm>
            <a:custGeom>
              <a:avLst/>
              <a:gdLst>
                <a:gd name="connsiteX0" fmla="*/ 22860 w 247650"/>
                <a:gd name="connsiteY0" fmla="*/ 147828 h 161925"/>
                <a:gd name="connsiteX1" fmla="*/ 228600 w 24765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61925">
                  <a:moveTo>
                    <a:pt x="22860" y="147828"/>
                  </a:moveTo>
                  <a:lnTo>
                    <a:pt x="22860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4" name="Forme libre : forme 4623">
              <a:extLst>
                <a:ext uri="{FF2B5EF4-FFF2-40B4-BE49-F238E27FC236}">
                  <a16:creationId xmlns:a16="http://schemas.microsoft.com/office/drawing/2014/main" id="{E464FEE5-6B79-4E18-98CF-C687FBADE031}"/>
                </a:ext>
              </a:extLst>
            </p:cNvPr>
            <p:cNvSpPr/>
            <p:nvPr/>
          </p:nvSpPr>
          <p:spPr>
            <a:xfrm>
              <a:off x="8145081" y="6954393"/>
              <a:ext cx="85725" cy="76200"/>
            </a:xfrm>
            <a:custGeom>
              <a:avLst/>
              <a:gdLst>
                <a:gd name="connsiteX0" fmla="*/ 65437 w 85725"/>
                <a:gd name="connsiteY0" fmla="*/ 53721 h 76200"/>
                <a:gd name="connsiteX1" fmla="*/ 22860 w 857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76200">
                  <a:moveTo>
                    <a:pt x="65437" y="5372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5" name="Forme libre : forme 4624">
              <a:extLst>
                <a:ext uri="{FF2B5EF4-FFF2-40B4-BE49-F238E27FC236}">
                  <a16:creationId xmlns:a16="http://schemas.microsoft.com/office/drawing/2014/main" id="{BBFE1ED7-9DCF-4E62-BDC0-B835959F06FD}"/>
                </a:ext>
              </a:extLst>
            </p:cNvPr>
            <p:cNvSpPr/>
            <p:nvPr/>
          </p:nvSpPr>
          <p:spPr>
            <a:xfrm>
              <a:off x="8219757" y="6860286"/>
              <a:ext cx="219075" cy="457200"/>
            </a:xfrm>
            <a:custGeom>
              <a:avLst/>
              <a:gdLst>
                <a:gd name="connsiteX0" fmla="*/ 22860 w 219075"/>
                <a:gd name="connsiteY0" fmla="*/ 441198 h 457200"/>
                <a:gd name="connsiteX1" fmla="*/ 196501 w 219075"/>
                <a:gd name="connsiteY1" fmla="*/ 2286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457200">
                  <a:moveTo>
                    <a:pt x="22860" y="441198"/>
                  </a:moveTo>
                  <a:lnTo>
                    <a:pt x="19650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6" name="Forme libre : forme 4625">
              <a:extLst>
                <a:ext uri="{FF2B5EF4-FFF2-40B4-BE49-F238E27FC236}">
                  <a16:creationId xmlns:a16="http://schemas.microsoft.com/office/drawing/2014/main" id="{25D86CEB-2EDF-45C4-88F2-AA3EAF87A773}"/>
                </a:ext>
              </a:extLst>
            </p:cNvPr>
            <p:cNvSpPr/>
            <p:nvPr/>
          </p:nvSpPr>
          <p:spPr>
            <a:xfrm>
              <a:off x="8133937" y="7254049"/>
              <a:ext cx="123825" cy="66675"/>
            </a:xfrm>
            <a:custGeom>
              <a:avLst/>
              <a:gdLst>
                <a:gd name="connsiteX0" fmla="*/ 108680 w 123825"/>
                <a:gd name="connsiteY0" fmla="*/ 47434 h 66675"/>
                <a:gd name="connsiteX1" fmla="*/ 22860 w 1238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66675">
                  <a:moveTo>
                    <a:pt x="108680" y="4743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7" name="Forme libre : forme 4626">
              <a:extLst>
                <a:ext uri="{FF2B5EF4-FFF2-40B4-BE49-F238E27FC236}">
                  <a16:creationId xmlns:a16="http://schemas.microsoft.com/office/drawing/2014/main" id="{C0FCFC4C-3F9A-49C7-8C6C-8AE4D2FDF1E6}"/>
                </a:ext>
              </a:extLst>
            </p:cNvPr>
            <p:cNvSpPr/>
            <p:nvPr/>
          </p:nvSpPr>
          <p:spPr>
            <a:xfrm>
              <a:off x="8022971" y="6856095"/>
              <a:ext cx="409575" cy="47625"/>
            </a:xfrm>
            <a:custGeom>
              <a:avLst/>
              <a:gdLst>
                <a:gd name="connsiteX0" fmla="*/ 22860 w 409575"/>
                <a:gd name="connsiteY0" fmla="*/ 22860 h 47625"/>
                <a:gd name="connsiteX1" fmla="*/ 393287 w 409575"/>
                <a:gd name="connsiteY1" fmla="*/ 2705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47625">
                  <a:moveTo>
                    <a:pt x="22860" y="22860"/>
                  </a:moveTo>
                  <a:lnTo>
                    <a:pt x="393287" y="27051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8" name="Forme libre : forme 4627">
              <a:extLst>
                <a:ext uri="{FF2B5EF4-FFF2-40B4-BE49-F238E27FC236}">
                  <a16:creationId xmlns:a16="http://schemas.microsoft.com/office/drawing/2014/main" id="{E056648F-CECD-4EA3-A406-AB819BF6B64A}"/>
                </a:ext>
              </a:extLst>
            </p:cNvPr>
            <p:cNvSpPr/>
            <p:nvPr/>
          </p:nvSpPr>
          <p:spPr>
            <a:xfrm>
              <a:off x="8393398" y="6860286"/>
              <a:ext cx="85725" cy="180975"/>
            </a:xfrm>
            <a:custGeom>
              <a:avLst/>
              <a:gdLst>
                <a:gd name="connsiteX0" fmla="*/ 63150 w 85725"/>
                <a:gd name="connsiteY0" fmla="*/ 166402 h 180975"/>
                <a:gd name="connsiteX1" fmla="*/ 22860 w 857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80975">
                  <a:moveTo>
                    <a:pt x="63150" y="166402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29" name="Forme libre : forme 4628">
              <a:extLst>
                <a:ext uri="{FF2B5EF4-FFF2-40B4-BE49-F238E27FC236}">
                  <a16:creationId xmlns:a16="http://schemas.microsoft.com/office/drawing/2014/main" id="{E584C5B6-1B7D-49F6-9B7B-B11DCBDE9F5A}"/>
                </a:ext>
              </a:extLst>
            </p:cNvPr>
            <p:cNvSpPr/>
            <p:nvPr/>
          </p:nvSpPr>
          <p:spPr>
            <a:xfrm>
              <a:off x="7967250" y="6860286"/>
              <a:ext cx="466725" cy="38100"/>
            </a:xfrm>
            <a:custGeom>
              <a:avLst/>
              <a:gdLst>
                <a:gd name="connsiteX0" fmla="*/ 22860 w 466725"/>
                <a:gd name="connsiteY0" fmla="*/ 23717 h 38100"/>
                <a:gd name="connsiteX1" fmla="*/ 449008 w 466725"/>
                <a:gd name="connsiteY1" fmla="*/ 228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38100">
                  <a:moveTo>
                    <a:pt x="22860" y="23717"/>
                  </a:moveTo>
                  <a:lnTo>
                    <a:pt x="44900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0" name="Forme libre : forme 4629">
              <a:extLst>
                <a:ext uri="{FF2B5EF4-FFF2-40B4-BE49-F238E27FC236}">
                  <a16:creationId xmlns:a16="http://schemas.microsoft.com/office/drawing/2014/main" id="{4DEBEA37-F31F-4641-ABDB-2B1C6DA8B574}"/>
                </a:ext>
              </a:extLst>
            </p:cNvPr>
            <p:cNvSpPr/>
            <p:nvPr/>
          </p:nvSpPr>
          <p:spPr>
            <a:xfrm>
              <a:off x="8320341" y="6535769"/>
              <a:ext cx="114300" cy="361950"/>
            </a:xfrm>
            <a:custGeom>
              <a:avLst/>
              <a:gdLst>
                <a:gd name="connsiteX0" fmla="*/ 22860 w 114300"/>
                <a:gd name="connsiteY0" fmla="*/ 22860 h 361950"/>
                <a:gd name="connsiteX1" fmla="*/ 95917 w 114300"/>
                <a:gd name="connsiteY1" fmla="*/ 34737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61950">
                  <a:moveTo>
                    <a:pt x="22860" y="22860"/>
                  </a:moveTo>
                  <a:lnTo>
                    <a:pt x="95917" y="34737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1" name="Forme libre : forme 4630">
              <a:extLst>
                <a:ext uri="{FF2B5EF4-FFF2-40B4-BE49-F238E27FC236}">
                  <a16:creationId xmlns:a16="http://schemas.microsoft.com/office/drawing/2014/main" id="{15AE4597-DD3E-4056-8692-0510456AB883}"/>
                </a:ext>
              </a:extLst>
            </p:cNvPr>
            <p:cNvSpPr/>
            <p:nvPr/>
          </p:nvSpPr>
          <p:spPr>
            <a:xfrm>
              <a:off x="8393398" y="6860286"/>
              <a:ext cx="76200" cy="238125"/>
            </a:xfrm>
            <a:custGeom>
              <a:avLst/>
              <a:gdLst>
                <a:gd name="connsiteX0" fmla="*/ 60865 w 76200"/>
                <a:gd name="connsiteY0" fmla="*/ 221456 h 238125"/>
                <a:gd name="connsiteX1" fmla="*/ 22860 w 762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38125">
                  <a:moveTo>
                    <a:pt x="60865" y="22145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2" name="Forme libre : forme 4631">
              <a:extLst>
                <a:ext uri="{FF2B5EF4-FFF2-40B4-BE49-F238E27FC236}">
                  <a16:creationId xmlns:a16="http://schemas.microsoft.com/office/drawing/2014/main" id="{0317B0A5-92E3-4B68-87C7-1685DFA3F908}"/>
                </a:ext>
              </a:extLst>
            </p:cNvPr>
            <p:cNvSpPr/>
            <p:nvPr/>
          </p:nvSpPr>
          <p:spPr>
            <a:xfrm>
              <a:off x="8393398" y="6860286"/>
              <a:ext cx="142875" cy="266700"/>
            </a:xfrm>
            <a:custGeom>
              <a:avLst/>
              <a:gdLst>
                <a:gd name="connsiteX0" fmla="*/ 126778 w 142875"/>
                <a:gd name="connsiteY0" fmla="*/ 249079 h 266700"/>
                <a:gd name="connsiteX1" fmla="*/ 22860 w 142875"/>
                <a:gd name="connsiteY1" fmla="*/ 2286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266700">
                  <a:moveTo>
                    <a:pt x="126778" y="24907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3" name="Forme libre : forme 4632">
              <a:extLst>
                <a:ext uri="{FF2B5EF4-FFF2-40B4-BE49-F238E27FC236}">
                  <a16:creationId xmlns:a16="http://schemas.microsoft.com/office/drawing/2014/main" id="{7CAB89FC-A234-434C-B9F1-4EEB2236EBD1}"/>
                </a:ext>
              </a:extLst>
            </p:cNvPr>
            <p:cNvSpPr/>
            <p:nvPr/>
          </p:nvSpPr>
          <p:spPr>
            <a:xfrm>
              <a:off x="8497316" y="7086504"/>
              <a:ext cx="161925" cy="104775"/>
            </a:xfrm>
            <a:custGeom>
              <a:avLst/>
              <a:gdLst>
                <a:gd name="connsiteX0" fmla="*/ 22860 w 161925"/>
                <a:gd name="connsiteY0" fmla="*/ 22860 h 104775"/>
                <a:gd name="connsiteX1" fmla="*/ 139922 w 161925"/>
                <a:gd name="connsiteY1" fmla="*/ 8210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104775">
                  <a:moveTo>
                    <a:pt x="22860" y="22860"/>
                  </a:moveTo>
                  <a:lnTo>
                    <a:pt x="139922" y="8210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4" name="Forme libre : forme 4633">
              <a:extLst>
                <a:ext uri="{FF2B5EF4-FFF2-40B4-BE49-F238E27FC236}">
                  <a16:creationId xmlns:a16="http://schemas.microsoft.com/office/drawing/2014/main" id="{60EA4C49-E059-45F1-9577-9D12992D1D77}"/>
                </a:ext>
              </a:extLst>
            </p:cNvPr>
            <p:cNvSpPr/>
            <p:nvPr/>
          </p:nvSpPr>
          <p:spPr>
            <a:xfrm>
              <a:off x="8225853" y="6860286"/>
              <a:ext cx="209550" cy="276225"/>
            </a:xfrm>
            <a:custGeom>
              <a:avLst/>
              <a:gdLst>
                <a:gd name="connsiteX0" fmla="*/ 22860 w 209550"/>
                <a:gd name="connsiteY0" fmla="*/ 255651 h 276225"/>
                <a:gd name="connsiteX1" fmla="*/ 190405 w 20955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276225">
                  <a:moveTo>
                    <a:pt x="22860" y="255651"/>
                  </a:moveTo>
                  <a:lnTo>
                    <a:pt x="19040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5" name="Forme libre : forme 4634">
              <a:extLst>
                <a:ext uri="{FF2B5EF4-FFF2-40B4-BE49-F238E27FC236}">
                  <a16:creationId xmlns:a16="http://schemas.microsoft.com/office/drawing/2014/main" id="{72AC32E7-9597-44E5-BDA8-9401EA84A581}"/>
                </a:ext>
              </a:extLst>
            </p:cNvPr>
            <p:cNvSpPr/>
            <p:nvPr/>
          </p:nvSpPr>
          <p:spPr>
            <a:xfrm>
              <a:off x="8393398" y="6740747"/>
              <a:ext cx="123825" cy="161925"/>
            </a:xfrm>
            <a:custGeom>
              <a:avLst/>
              <a:gdLst>
                <a:gd name="connsiteX0" fmla="*/ 22860 w 123825"/>
                <a:gd name="connsiteY0" fmla="*/ 142399 h 161925"/>
                <a:gd name="connsiteX1" fmla="*/ 103156 w 1238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22860" y="142399"/>
                  </a:moveTo>
                  <a:lnTo>
                    <a:pt x="10315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6" name="Forme libre : forme 4635">
              <a:extLst>
                <a:ext uri="{FF2B5EF4-FFF2-40B4-BE49-F238E27FC236}">
                  <a16:creationId xmlns:a16="http://schemas.microsoft.com/office/drawing/2014/main" id="{10AF5245-7DD3-4036-95DA-5B0E535A6DB6}"/>
                </a:ext>
              </a:extLst>
            </p:cNvPr>
            <p:cNvSpPr/>
            <p:nvPr/>
          </p:nvSpPr>
          <p:spPr>
            <a:xfrm>
              <a:off x="8393398" y="6860286"/>
              <a:ext cx="238125" cy="66675"/>
            </a:xfrm>
            <a:custGeom>
              <a:avLst/>
              <a:gdLst>
                <a:gd name="connsiteX0" fmla="*/ 22860 w 238125"/>
                <a:gd name="connsiteY0" fmla="*/ 22860 h 66675"/>
                <a:gd name="connsiteX1" fmla="*/ 221361 w 238125"/>
                <a:gd name="connsiteY1" fmla="*/ 4495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66675">
                  <a:moveTo>
                    <a:pt x="22860" y="22860"/>
                  </a:moveTo>
                  <a:lnTo>
                    <a:pt x="221361" y="44958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7" name="Forme libre : forme 4636">
              <a:extLst>
                <a:ext uri="{FF2B5EF4-FFF2-40B4-BE49-F238E27FC236}">
                  <a16:creationId xmlns:a16="http://schemas.microsoft.com/office/drawing/2014/main" id="{B81AEA24-7624-4AA9-B006-BD5C212C00A3}"/>
                </a:ext>
              </a:extLst>
            </p:cNvPr>
            <p:cNvSpPr/>
            <p:nvPr/>
          </p:nvSpPr>
          <p:spPr>
            <a:xfrm>
              <a:off x="8393398" y="5238654"/>
              <a:ext cx="1752600" cy="1666875"/>
            </a:xfrm>
            <a:custGeom>
              <a:avLst/>
              <a:gdLst>
                <a:gd name="connsiteX0" fmla="*/ 22860 w 1752600"/>
                <a:gd name="connsiteY0" fmla="*/ 1644491 h 1666875"/>
                <a:gd name="connsiteX1" fmla="*/ 1736979 w 1752600"/>
                <a:gd name="connsiteY1" fmla="*/ 2286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2600" h="1666875">
                  <a:moveTo>
                    <a:pt x="22860" y="1644491"/>
                  </a:moveTo>
                  <a:lnTo>
                    <a:pt x="173697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8" name="Forme libre : forme 4637">
              <a:extLst>
                <a:ext uri="{FF2B5EF4-FFF2-40B4-BE49-F238E27FC236}">
                  <a16:creationId xmlns:a16="http://schemas.microsoft.com/office/drawing/2014/main" id="{38C93950-F2FD-464D-988C-1137322BF483}"/>
                </a:ext>
              </a:extLst>
            </p:cNvPr>
            <p:cNvSpPr/>
            <p:nvPr/>
          </p:nvSpPr>
          <p:spPr>
            <a:xfrm>
              <a:off x="8346535" y="6860286"/>
              <a:ext cx="85725" cy="142875"/>
            </a:xfrm>
            <a:custGeom>
              <a:avLst/>
              <a:gdLst>
                <a:gd name="connsiteX0" fmla="*/ 69723 w 85725"/>
                <a:gd name="connsiteY0" fmla="*/ 22860 h 142875"/>
                <a:gd name="connsiteX1" fmla="*/ 22860 w 85725"/>
                <a:gd name="connsiteY1" fmla="*/ 1274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42875">
                  <a:moveTo>
                    <a:pt x="69723" y="22860"/>
                  </a:moveTo>
                  <a:lnTo>
                    <a:pt x="22860" y="12744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39" name="Forme libre : forme 4638">
              <a:extLst>
                <a:ext uri="{FF2B5EF4-FFF2-40B4-BE49-F238E27FC236}">
                  <a16:creationId xmlns:a16="http://schemas.microsoft.com/office/drawing/2014/main" id="{4D05951A-56E7-42A9-9E53-0D61F2F7C301}"/>
                </a:ext>
              </a:extLst>
            </p:cNvPr>
            <p:cNvSpPr/>
            <p:nvPr/>
          </p:nvSpPr>
          <p:spPr>
            <a:xfrm>
              <a:off x="8393398" y="6860286"/>
              <a:ext cx="247650" cy="171450"/>
            </a:xfrm>
            <a:custGeom>
              <a:avLst/>
              <a:gdLst>
                <a:gd name="connsiteX0" fmla="*/ 22860 w 247650"/>
                <a:gd name="connsiteY0" fmla="*/ 22860 h 171450"/>
                <a:gd name="connsiteX1" fmla="*/ 229553 w 247650"/>
                <a:gd name="connsiteY1" fmla="*/ 15478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71450">
                  <a:moveTo>
                    <a:pt x="22860" y="22860"/>
                  </a:moveTo>
                  <a:lnTo>
                    <a:pt x="229553" y="15478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0" name="Forme libre : forme 4639">
              <a:extLst>
                <a:ext uri="{FF2B5EF4-FFF2-40B4-BE49-F238E27FC236}">
                  <a16:creationId xmlns:a16="http://schemas.microsoft.com/office/drawing/2014/main" id="{CE8824DF-7788-43C1-B828-F816E970B7B1}"/>
                </a:ext>
              </a:extLst>
            </p:cNvPr>
            <p:cNvSpPr/>
            <p:nvPr/>
          </p:nvSpPr>
          <p:spPr>
            <a:xfrm>
              <a:off x="8393398" y="6688836"/>
              <a:ext cx="219075" cy="209550"/>
            </a:xfrm>
            <a:custGeom>
              <a:avLst/>
              <a:gdLst>
                <a:gd name="connsiteX0" fmla="*/ 22860 w 219075"/>
                <a:gd name="connsiteY0" fmla="*/ 194310 h 209550"/>
                <a:gd name="connsiteX1" fmla="*/ 204502 w 219075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09550">
                  <a:moveTo>
                    <a:pt x="22860" y="194310"/>
                  </a:moveTo>
                  <a:lnTo>
                    <a:pt x="20450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1" name="Forme libre : forme 4640">
              <a:extLst>
                <a:ext uri="{FF2B5EF4-FFF2-40B4-BE49-F238E27FC236}">
                  <a16:creationId xmlns:a16="http://schemas.microsoft.com/office/drawing/2014/main" id="{63D6B68D-4BC1-4346-A8D2-B24DA6EE7DF7}"/>
                </a:ext>
              </a:extLst>
            </p:cNvPr>
            <p:cNvSpPr/>
            <p:nvPr/>
          </p:nvSpPr>
          <p:spPr>
            <a:xfrm>
              <a:off x="8299196" y="6827520"/>
              <a:ext cx="133350" cy="76200"/>
            </a:xfrm>
            <a:custGeom>
              <a:avLst/>
              <a:gdLst>
                <a:gd name="connsiteX0" fmla="*/ 117062 w 133350"/>
                <a:gd name="connsiteY0" fmla="*/ 55626 h 76200"/>
                <a:gd name="connsiteX1" fmla="*/ 22860 w 1333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117062" y="5562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2" name="Forme libre : forme 4641">
              <a:extLst>
                <a:ext uri="{FF2B5EF4-FFF2-40B4-BE49-F238E27FC236}">
                  <a16:creationId xmlns:a16="http://schemas.microsoft.com/office/drawing/2014/main" id="{D341AFBC-E1E2-45BD-B0F2-20A152674EAB}"/>
                </a:ext>
              </a:extLst>
            </p:cNvPr>
            <p:cNvSpPr/>
            <p:nvPr/>
          </p:nvSpPr>
          <p:spPr>
            <a:xfrm>
              <a:off x="8260239" y="6860286"/>
              <a:ext cx="171450" cy="85725"/>
            </a:xfrm>
            <a:custGeom>
              <a:avLst/>
              <a:gdLst>
                <a:gd name="connsiteX0" fmla="*/ 156019 w 171450"/>
                <a:gd name="connsiteY0" fmla="*/ 22860 h 85725"/>
                <a:gd name="connsiteX1" fmla="*/ 22860 w 171450"/>
                <a:gd name="connsiteY1" fmla="*/ 705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85725">
                  <a:moveTo>
                    <a:pt x="156019" y="22860"/>
                  </a:moveTo>
                  <a:lnTo>
                    <a:pt x="22860" y="7058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3" name="Forme libre : forme 4642">
              <a:extLst>
                <a:ext uri="{FF2B5EF4-FFF2-40B4-BE49-F238E27FC236}">
                  <a16:creationId xmlns:a16="http://schemas.microsoft.com/office/drawing/2014/main" id="{C8E42E13-57E5-4D0E-8A99-C72451643CE8}"/>
                </a:ext>
              </a:extLst>
            </p:cNvPr>
            <p:cNvSpPr/>
            <p:nvPr/>
          </p:nvSpPr>
          <p:spPr>
            <a:xfrm>
              <a:off x="8209947" y="6860286"/>
              <a:ext cx="228600" cy="76200"/>
            </a:xfrm>
            <a:custGeom>
              <a:avLst/>
              <a:gdLst>
                <a:gd name="connsiteX0" fmla="*/ 206311 w 228600"/>
                <a:gd name="connsiteY0" fmla="*/ 22860 h 76200"/>
                <a:gd name="connsiteX1" fmla="*/ 22860 w 228600"/>
                <a:gd name="connsiteY1" fmla="*/ 5629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76200">
                  <a:moveTo>
                    <a:pt x="206311" y="22860"/>
                  </a:moveTo>
                  <a:lnTo>
                    <a:pt x="22860" y="5629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4" name="Forme libre : forme 4643">
              <a:extLst>
                <a:ext uri="{FF2B5EF4-FFF2-40B4-BE49-F238E27FC236}">
                  <a16:creationId xmlns:a16="http://schemas.microsoft.com/office/drawing/2014/main" id="{F11ADA94-49AA-460E-87DD-710E33124375}"/>
                </a:ext>
              </a:extLst>
            </p:cNvPr>
            <p:cNvSpPr/>
            <p:nvPr/>
          </p:nvSpPr>
          <p:spPr>
            <a:xfrm>
              <a:off x="8393398" y="6759892"/>
              <a:ext cx="238125" cy="142875"/>
            </a:xfrm>
            <a:custGeom>
              <a:avLst/>
              <a:gdLst>
                <a:gd name="connsiteX0" fmla="*/ 22860 w 238125"/>
                <a:gd name="connsiteY0" fmla="*/ 123254 h 142875"/>
                <a:gd name="connsiteX1" fmla="*/ 216027 w 2381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42875">
                  <a:moveTo>
                    <a:pt x="22860" y="123254"/>
                  </a:moveTo>
                  <a:lnTo>
                    <a:pt x="21602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5" name="Forme libre : forme 4644">
              <a:extLst>
                <a:ext uri="{FF2B5EF4-FFF2-40B4-BE49-F238E27FC236}">
                  <a16:creationId xmlns:a16="http://schemas.microsoft.com/office/drawing/2014/main" id="{29967516-57B0-4D5A-8AA8-9EF2D2E72EFA}"/>
                </a:ext>
              </a:extLst>
            </p:cNvPr>
            <p:cNvSpPr/>
            <p:nvPr/>
          </p:nvSpPr>
          <p:spPr>
            <a:xfrm>
              <a:off x="8393398" y="6768179"/>
              <a:ext cx="66675" cy="133350"/>
            </a:xfrm>
            <a:custGeom>
              <a:avLst/>
              <a:gdLst>
                <a:gd name="connsiteX0" fmla="*/ 22860 w 66675"/>
                <a:gd name="connsiteY0" fmla="*/ 114967 h 133350"/>
                <a:gd name="connsiteX1" fmla="*/ 50483 w 666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33350">
                  <a:moveTo>
                    <a:pt x="22860" y="114967"/>
                  </a:moveTo>
                  <a:lnTo>
                    <a:pt x="5048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6" name="Forme libre : forme 4645">
              <a:extLst>
                <a:ext uri="{FF2B5EF4-FFF2-40B4-BE49-F238E27FC236}">
                  <a16:creationId xmlns:a16="http://schemas.microsoft.com/office/drawing/2014/main" id="{68100E6B-A0D9-4075-ADE2-0071AEB88373}"/>
                </a:ext>
              </a:extLst>
            </p:cNvPr>
            <p:cNvSpPr/>
            <p:nvPr/>
          </p:nvSpPr>
          <p:spPr>
            <a:xfrm>
              <a:off x="8393398" y="6860286"/>
              <a:ext cx="133350" cy="114300"/>
            </a:xfrm>
            <a:custGeom>
              <a:avLst/>
              <a:gdLst>
                <a:gd name="connsiteX0" fmla="*/ 22860 w 133350"/>
                <a:gd name="connsiteY0" fmla="*/ 22860 h 114300"/>
                <a:gd name="connsiteX1" fmla="*/ 110966 w 133350"/>
                <a:gd name="connsiteY1" fmla="*/ 93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14300">
                  <a:moveTo>
                    <a:pt x="22860" y="22860"/>
                  </a:moveTo>
                  <a:lnTo>
                    <a:pt x="110966" y="9315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7" name="Forme libre : forme 4646">
              <a:extLst>
                <a:ext uri="{FF2B5EF4-FFF2-40B4-BE49-F238E27FC236}">
                  <a16:creationId xmlns:a16="http://schemas.microsoft.com/office/drawing/2014/main" id="{CF28B693-5769-483F-BC5D-888F5ABADE22}"/>
                </a:ext>
              </a:extLst>
            </p:cNvPr>
            <p:cNvSpPr/>
            <p:nvPr/>
          </p:nvSpPr>
          <p:spPr>
            <a:xfrm>
              <a:off x="8393398" y="6860286"/>
              <a:ext cx="123825" cy="76200"/>
            </a:xfrm>
            <a:custGeom>
              <a:avLst/>
              <a:gdLst>
                <a:gd name="connsiteX0" fmla="*/ 22860 w 123825"/>
                <a:gd name="connsiteY0" fmla="*/ 22860 h 76200"/>
                <a:gd name="connsiteX1" fmla="*/ 105823 w 123825"/>
                <a:gd name="connsiteY1" fmla="*/ 539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22860"/>
                  </a:moveTo>
                  <a:lnTo>
                    <a:pt x="105823" y="53912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8" name="Forme libre : forme 4647">
              <a:extLst>
                <a:ext uri="{FF2B5EF4-FFF2-40B4-BE49-F238E27FC236}">
                  <a16:creationId xmlns:a16="http://schemas.microsoft.com/office/drawing/2014/main" id="{93C1DC6C-F2D1-4079-8303-48CBAAD6200B}"/>
                </a:ext>
              </a:extLst>
            </p:cNvPr>
            <p:cNvSpPr/>
            <p:nvPr/>
          </p:nvSpPr>
          <p:spPr>
            <a:xfrm>
              <a:off x="8273478" y="6860286"/>
              <a:ext cx="161925" cy="342900"/>
            </a:xfrm>
            <a:custGeom>
              <a:avLst/>
              <a:gdLst>
                <a:gd name="connsiteX0" fmla="*/ 142780 w 161925"/>
                <a:gd name="connsiteY0" fmla="*/ 22860 h 342900"/>
                <a:gd name="connsiteX1" fmla="*/ 22860 w 161925"/>
                <a:gd name="connsiteY1" fmla="*/ 32394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342900">
                  <a:moveTo>
                    <a:pt x="142780" y="22860"/>
                  </a:moveTo>
                  <a:lnTo>
                    <a:pt x="22860" y="32394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49" name="Forme libre : forme 4648">
              <a:extLst>
                <a:ext uri="{FF2B5EF4-FFF2-40B4-BE49-F238E27FC236}">
                  <a16:creationId xmlns:a16="http://schemas.microsoft.com/office/drawing/2014/main" id="{AAFF3E4E-4950-4E3A-8BA0-6D45933CC637}"/>
                </a:ext>
              </a:extLst>
            </p:cNvPr>
            <p:cNvSpPr/>
            <p:nvPr/>
          </p:nvSpPr>
          <p:spPr>
            <a:xfrm>
              <a:off x="8145081" y="6860286"/>
              <a:ext cx="285750" cy="133350"/>
            </a:xfrm>
            <a:custGeom>
              <a:avLst/>
              <a:gdLst>
                <a:gd name="connsiteX0" fmla="*/ 271177 w 285750"/>
                <a:gd name="connsiteY0" fmla="*/ 22860 h 133350"/>
                <a:gd name="connsiteX1" fmla="*/ 22860 w 285750"/>
                <a:gd name="connsiteY1" fmla="*/ 11696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33350">
                  <a:moveTo>
                    <a:pt x="271177" y="22860"/>
                  </a:moveTo>
                  <a:lnTo>
                    <a:pt x="22860" y="116967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0" name="Forme libre : forme 4649">
              <a:extLst>
                <a:ext uri="{FF2B5EF4-FFF2-40B4-BE49-F238E27FC236}">
                  <a16:creationId xmlns:a16="http://schemas.microsoft.com/office/drawing/2014/main" id="{18A3CF07-65A0-46BE-945A-5991C5DD1CC5}"/>
                </a:ext>
              </a:extLst>
            </p:cNvPr>
            <p:cNvSpPr/>
            <p:nvPr/>
          </p:nvSpPr>
          <p:spPr>
            <a:xfrm>
              <a:off x="8353584" y="6715315"/>
              <a:ext cx="76200" cy="190500"/>
            </a:xfrm>
            <a:custGeom>
              <a:avLst/>
              <a:gdLst>
                <a:gd name="connsiteX0" fmla="*/ 62674 w 76200"/>
                <a:gd name="connsiteY0" fmla="*/ 167831 h 190500"/>
                <a:gd name="connsiteX1" fmla="*/ 22860 w 762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90500">
                  <a:moveTo>
                    <a:pt x="62674" y="16783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1" name="Forme libre : forme 4650">
              <a:extLst>
                <a:ext uri="{FF2B5EF4-FFF2-40B4-BE49-F238E27FC236}">
                  <a16:creationId xmlns:a16="http://schemas.microsoft.com/office/drawing/2014/main" id="{508263CB-28E1-40F8-B839-4C053A8D649B}"/>
                </a:ext>
              </a:extLst>
            </p:cNvPr>
            <p:cNvSpPr/>
            <p:nvPr/>
          </p:nvSpPr>
          <p:spPr>
            <a:xfrm>
              <a:off x="8393398" y="6803517"/>
              <a:ext cx="114300" cy="95250"/>
            </a:xfrm>
            <a:custGeom>
              <a:avLst/>
              <a:gdLst>
                <a:gd name="connsiteX0" fmla="*/ 22860 w 114300"/>
                <a:gd name="connsiteY0" fmla="*/ 79629 h 95250"/>
                <a:gd name="connsiteX1" fmla="*/ 98774 w 1143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0">
                  <a:moveTo>
                    <a:pt x="22860" y="79629"/>
                  </a:moveTo>
                  <a:lnTo>
                    <a:pt x="9877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2" name="Forme libre : forme 4651">
              <a:extLst>
                <a:ext uri="{FF2B5EF4-FFF2-40B4-BE49-F238E27FC236}">
                  <a16:creationId xmlns:a16="http://schemas.microsoft.com/office/drawing/2014/main" id="{1AE0CDDE-C43B-4304-950E-84AFB3B06DCC}"/>
                </a:ext>
              </a:extLst>
            </p:cNvPr>
            <p:cNvSpPr/>
            <p:nvPr/>
          </p:nvSpPr>
          <p:spPr>
            <a:xfrm>
              <a:off x="6898259" y="6860286"/>
              <a:ext cx="1533525" cy="171450"/>
            </a:xfrm>
            <a:custGeom>
              <a:avLst/>
              <a:gdLst>
                <a:gd name="connsiteX0" fmla="*/ 1517999 w 1533525"/>
                <a:gd name="connsiteY0" fmla="*/ 22860 h 171450"/>
                <a:gd name="connsiteX1" fmla="*/ 22860 w 1533525"/>
                <a:gd name="connsiteY1" fmla="*/ 15659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3525" h="171450">
                  <a:moveTo>
                    <a:pt x="1517999" y="22860"/>
                  </a:moveTo>
                  <a:lnTo>
                    <a:pt x="22860" y="15659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3" name="Forme libre : forme 4652">
              <a:extLst>
                <a:ext uri="{FF2B5EF4-FFF2-40B4-BE49-F238E27FC236}">
                  <a16:creationId xmlns:a16="http://schemas.microsoft.com/office/drawing/2014/main" id="{447B323F-0C0C-40D5-8DA9-93109A64B30F}"/>
                </a:ext>
              </a:extLst>
            </p:cNvPr>
            <p:cNvSpPr/>
            <p:nvPr/>
          </p:nvSpPr>
          <p:spPr>
            <a:xfrm>
              <a:off x="8393398" y="6860286"/>
              <a:ext cx="266700" cy="323850"/>
            </a:xfrm>
            <a:custGeom>
              <a:avLst/>
              <a:gdLst>
                <a:gd name="connsiteX0" fmla="*/ 22860 w 266700"/>
                <a:gd name="connsiteY0" fmla="*/ 22860 h 323850"/>
                <a:gd name="connsiteX1" fmla="*/ 243840 w 266700"/>
                <a:gd name="connsiteY1" fmla="*/ 30832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323850">
                  <a:moveTo>
                    <a:pt x="22860" y="22860"/>
                  </a:moveTo>
                  <a:lnTo>
                    <a:pt x="243840" y="30832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4" name="Forme libre : forme 4653">
              <a:extLst>
                <a:ext uri="{FF2B5EF4-FFF2-40B4-BE49-F238E27FC236}">
                  <a16:creationId xmlns:a16="http://schemas.microsoft.com/office/drawing/2014/main" id="{35C07FCA-7BB9-4533-802A-EB38AFBC1FFD}"/>
                </a:ext>
              </a:extLst>
            </p:cNvPr>
            <p:cNvSpPr/>
            <p:nvPr/>
          </p:nvSpPr>
          <p:spPr>
            <a:xfrm>
              <a:off x="8393398" y="6031420"/>
              <a:ext cx="257175" cy="866775"/>
            </a:xfrm>
            <a:custGeom>
              <a:avLst/>
              <a:gdLst>
                <a:gd name="connsiteX0" fmla="*/ 22860 w 257175"/>
                <a:gd name="connsiteY0" fmla="*/ 851726 h 866775"/>
                <a:gd name="connsiteX1" fmla="*/ 236601 w 257175"/>
                <a:gd name="connsiteY1" fmla="*/ 2286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866775">
                  <a:moveTo>
                    <a:pt x="22860" y="851726"/>
                  </a:moveTo>
                  <a:lnTo>
                    <a:pt x="23660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5" name="Forme libre : forme 4654">
              <a:extLst>
                <a:ext uri="{FF2B5EF4-FFF2-40B4-BE49-F238E27FC236}">
                  <a16:creationId xmlns:a16="http://schemas.microsoft.com/office/drawing/2014/main" id="{4F175CA1-48DB-434A-9D0E-71094C425635}"/>
                </a:ext>
              </a:extLst>
            </p:cNvPr>
            <p:cNvSpPr/>
            <p:nvPr/>
          </p:nvSpPr>
          <p:spPr>
            <a:xfrm>
              <a:off x="8393398" y="6860286"/>
              <a:ext cx="171450" cy="209550"/>
            </a:xfrm>
            <a:custGeom>
              <a:avLst/>
              <a:gdLst>
                <a:gd name="connsiteX0" fmla="*/ 22860 w 171450"/>
                <a:gd name="connsiteY0" fmla="*/ 22860 h 209550"/>
                <a:gd name="connsiteX1" fmla="*/ 149924 w 171450"/>
                <a:gd name="connsiteY1" fmla="*/ 19221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09550">
                  <a:moveTo>
                    <a:pt x="22860" y="22860"/>
                  </a:moveTo>
                  <a:lnTo>
                    <a:pt x="149924" y="192214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6" name="Forme libre : forme 4655">
              <a:extLst>
                <a:ext uri="{FF2B5EF4-FFF2-40B4-BE49-F238E27FC236}">
                  <a16:creationId xmlns:a16="http://schemas.microsoft.com/office/drawing/2014/main" id="{1717E58A-A7C5-44C7-81B4-F31B8283B534}"/>
                </a:ext>
              </a:extLst>
            </p:cNvPr>
            <p:cNvSpPr/>
            <p:nvPr/>
          </p:nvSpPr>
          <p:spPr>
            <a:xfrm>
              <a:off x="8298434" y="6768750"/>
              <a:ext cx="133350" cy="133350"/>
            </a:xfrm>
            <a:custGeom>
              <a:avLst/>
              <a:gdLst>
                <a:gd name="connsiteX0" fmla="*/ 22860 w 133350"/>
                <a:gd name="connsiteY0" fmla="*/ 22860 h 133350"/>
                <a:gd name="connsiteX1" fmla="*/ 117824 w 133350"/>
                <a:gd name="connsiteY1" fmla="*/ 11439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22860" y="22860"/>
                  </a:moveTo>
                  <a:lnTo>
                    <a:pt x="117824" y="11439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7" name="Forme libre : forme 4656">
              <a:extLst>
                <a:ext uri="{FF2B5EF4-FFF2-40B4-BE49-F238E27FC236}">
                  <a16:creationId xmlns:a16="http://schemas.microsoft.com/office/drawing/2014/main" id="{9FA185AF-167C-4561-9EC3-8851F3ED9441}"/>
                </a:ext>
              </a:extLst>
            </p:cNvPr>
            <p:cNvSpPr/>
            <p:nvPr/>
          </p:nvSpPr>
          <p:spPr>
            <a:xfrm>
              <a:off x="8154321" y="6844950"/>
              <a:ext cx="276225" cy="57150"/>
            </a:xfrm>
            <a:custGeom>
              <a:avLst/>
              <a:gdLst>
                <a:gd name="connsiteX0" fmla="*/ 22860 w 276225"/>
                <a:gd name="connsiteY0" fmla="*/ 22860 h 57150"/>
                <a:gd name="connsiteX1" fmla="*/ 261937 w 276225"/>
                <a:gd name="connsiteY1" fmla="*/ 38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57150">
                  <a:moveTo>
                    <a:pt x="22860" y="22860"/>
                  </a:moveTo>
                  <a:lnTo>
                    <a:pt x="261937" y="3819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8" name="Forme libre : forme 4657">
              <a:extLst>
                <a:ext uri="{FF2B5EF4-FFF2-40B4-BE49-F238E27FC236}">
                  <a16:creationId xmlns:a16="http://schemas.microsoft.com/office/drawing/2014/main" id="{FCFEBE40-D191-493D-A074-BEEA65D49B51}"/>
                </a:ext>
              </a:extLst>
            </p:cNvPr>
            <p:cNvSpPr/>
            <p:nvPr/>
          </p:nvSpPr>
          <p:spPr>
            <a:xfrm>
              <a:off x="8353584" y="6715315"/>
              <a:ext cx="104775" cy="95250"/>
            </a:xfrm>
            <a:custGeom>
              <a:avLst/>
              <a:gdLst>
                <a:gd name="connsiteX0" fmla="*/ 90297 w 104775"/>
                <a:gd name="connsiteY0" fmla="*/ 75723 h 95250"/>
                <a:gd name="connsiteX1" fmla="*/ 22860 w 1047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95250">
                  <a:moveTo>
                    <a:pt x="90297" y="7572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59" name="Forme libre : forme 4658">
              <a:extLst>
                <a:ext uri="{FF2B5EF4-FFF2-40B4-BE49-F238E27FC236}">
                  <a16:creationId xmlns:a16="http://schemas.microsoft.com/office/drawing/2014/main" id="{97507403-6EF8-40AD-8165-814B9C78F5CB}"/>
                </a:ext>
              </a:extLst>
            </p:cNvPr>
            <p:cNvSpPr/>
            <p:nvPr/>
          </p:nvSpPr>
          <p:spPr>
            <a:xfrm>
              <a:off x="8393398" y="6768179"/>
              <a:ext cx="66675" cy="133350"/>
            </a:xfrm>
            <a:custGeom>
              <a:avLst/>
              <a:gdLst>
                <a:gd name="connsiteX0" fmla="*/ 50483 w 66675"/>
                <a:gd name="connsiteY0" fmla="*/ 22860 h 133350"/>
                <a:gd name="connsiteX1" fmla="*/ 22860 w 66675"/>
                <a:gd name="connsiteY1" fmla="*/ 11496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33350">
                  <a:moveTo>
                    <a:pt x="50483" y="22860"/>
                  </a:moveTo>
                  <a:lnTo>
                    <a:pt x="22860" y="114967"/>
                  </a:lnTo>
                </a:path>
              </a:pathLst>
            </a:custGeom>
            <a:ln w="30480" cap="flat">
              <a:solidFill>
                <a:srgbClr val="E0FFFF">
                  <a:alpha val="2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0" name="Forme libre : forme 4659">
              <a:extLst>
                <a:ext uri="{FF2B5EF4-FFF2-40B4-BE49-F238E27FC236}">
                  <a16:creationId xmlns:a16="http://schemas.microsoft.com/office/drawing/2014/main" id="{C8040C1A-2EEC-46B2-AB70-FF347940FD8C}"/>
                </a:ext>
              </a:extLst>
            </p:cNvPr>
            <p:cNvSpPr/>
            <p:nvPr/>
          </p:nvSpPr>
          <p:spPr>
            <a:xfrm>
              <a:off x="8346535" y="6860286"/>
              <a:ext cx="85725" cy="142875"/>
            </a:xfrm>
            <a:custGeom>
              <a:avLst/>
              <a:gdLst>
                <a:gd name="connsiteX0" fmla="*/ 22860 w 85725"/>
                <a:gd name="connsiteY0" fmla="*/ 127444 h 142875"/>
                <a:gd name="connsiteX1" fmla="*/ 69723 w 857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42875">
                  <a:moveTo>
                    <a:pt x="22860" y="127444"/>
                  </a:moveTo>
                  <a:lnTo>
                    <a:pt x="69723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1" name="Forme libre : forme 4660">
              <a:extLst>
                <a:ext uri="{FF2B5EF4-FFF2-40B4-BE49-F238E27FC236}">
                  <a16:creationId xmlns:a16="http://schemas.microsoft.com/office/drawing/2014/main" id="{59A078C8-6C8B-4FC7-8317-527B63618AC8}"/>
                </a:ext>
              </a:extLst>
            </p:cNvPr>
            <p:cNvSpPr/>
            <p:nvPr/>
          </p:nvSpPr>
          <p:spPr>
            <a:xfrm>
              <a:off x="8264334" y="6860286"/>
              <a:ext cx="171450" cy="152400"/>
            </a:xfrm>
            <a:custGeom>
              <a:avLst/>
              <a:gdLst>
                <a:gd name="connsiteX0" fmla="*/ 22860 w 171450"/>
                <a:gd name="connsiteY0" fmla="*/ 135731 h 152400"/>
                <a:gd name="connsiteX1" fmla="*/ 151924 w 1714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52400">
                  <a:moveTo>
                    <a:pt x="22860" y="135731"/>
                  </a:moveTo>
                  <a:lnTo>
                    <a:pt x="151924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2" name="Forme libre : forme 4661">
              <a:extLst>
                <a:ext uri="{FF2B5EF4-FFF2-40B4-BE49-F238E27FC236}">
                  <a16:creationId xmlns:a16="http://schemas.microsoft.com/office/drawing/2014/main" id="{3ED2C1A8-6D82-49A1-8D30-E9100B56C811}"/>
                </a:ext>
              </a:extLst>
            </p:cNvPr>
            <p:cNvSpPr/>
            <p:nvPr/>
          </p:nvSpPr>
          <p:spPr>
            <a:xfrm>
              <a:off x="8699722" y="7184993"/>
              <a:ext cx="95250" cy="57150"/>
            </a:xfrm>
            <a:custGeom>
              <a:avLst/>
              <a:gdLst>
                <a:gd name="connsiteX0" fmla="*/ 79439 w 95250"/>
                <a:gd name="connsiteY0" fmla="*/ 41338 h 57150"/>
                <a:gd name="connsiteX1" fmla="*/ 22860 w 952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57150">
                  <a:moveTo>
                    <a:pt x="79439" y="4133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3" name="Forme libre : forme 4662">
              <a:extLst>
                <a:ext uri="{FF2B5EF4-FFF2-40B4-BE49-F238E27FC236}">
                  <a16:creationId xmlns:a16="http://schemas.microsoft.com/office/drawing/2014/main" id="{08104760-6D1B-4B93-BE28-7A4D9592D57D}"/>
                </a:ext>
              </a:extLst>
            </p:cNvPr>
            <p:cNvSpPr/>
            <p:nvPr/>
          </p:nvSpPr>
          <p:spPr>
            <a:xfrm>
              <a:off x="8393398" y="6860286"/>
              <a:ext cx="400050" cy="381000"/>
            </a:xfrm>
            <a:custGeom>
              <a:avLst/>
              <a:gdLst>
                <a:gd name="connsiteX0" fmla="*/ 385763 w 400050"/>
                <a:gd name="connsiteY0" fmla="*/ 366046 h 381000"/>
                <a:gd name="connsiteX1" fmla="*/ 22860 w 400050"/>
                <a:gd name="connsiteY1" fmla="*/ 2286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381000">
                  <a:moveTo>
                    <a:pt x="385763" y="36604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4" name="Forme libre : forme 4663">
              <a:extLst>
                <a:ext uri="{FF2B5EF4-FFF2-40B4-BE49-F238E27FC236}">
                  <a16:creationId xmlns:a16="http://schemas.microsoft.com/office/drawing/2014/main" id="{B830F821-5DD5-45DD-801E-1114AF4B3579}"/>
                </a:ext>
              </a:extLst>
            </p:cNvPr>
            <p:cNvSpPr/>
            <p:nvPr/>
          </p:nvSpPr>
          <p:spPr>
            <a:xfrm>
              <a:off x="7564533" y="6860286"/>
              <a:ext cx="866775" cy="190500"/>
            </a:xfrm>
            <a:custGeom>
              <a:avLst/>
              <a:gdLst>
                <a:gd name="connsiteX0" fmla="*/ 22860 w 866775"/>
                <a:gd name="connsiteY0" fmla="*/ 168116 h 190500"/>
                <a:gd name="connsiteX1" fmla="*/ 851725 w 86677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775" h="190500">
                  <a:moveTo>
                    <a:pt x="22860" y="168116"/>
                  </a:moveTo>
                  <a:lnTo>
                    <a:pt x="85172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5" name="Forme libre : forme 4664">
              <a:extLst>
                <a:ext uri="{FF2B5EF4-FFF2-40B4-BE49-F238E27FC236}">
                  <a16:creationId xmlns:a16="http://schemas.microsoft.com/office/drawing/2014/main" id="{51BAAC6A-9051-4EC5-8628-129F60E618A3}"/>
                </a:ext>
              </a:extLst>
            </p:cNvPr>
            <p:cNvSpPr/>
            <p:nvPr/>
          </p:nvSpPr>
          <p:spPr>
            <a:xfrm>
              <a:off x="8050689" y="7251287"/>
              <a:ext cx="123825" cy="47625"/>
            </a:xfrm>
            <a:custGeom>
              <a:avLst/>
              <a:gdLst>
                <a:gd name="connsiteX0" fmla="*/ 22860 w 123825"/>
                <a:gd name="connsiteY0" fmla="*/ 22860 h 47625"/>
                <a:gd name="connsiteX1" fmla="*/ 106109 w 123825"/>
                <a:gd name="connsiteY1" fmla="*/ 256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47625">
                  <a:moveTo>
                    <a:pt x="22860" y="22860"/>
                  </a:moveTo>
                  <a:lnTo>
                    <a:pt x="106109" y="2562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6" name="Forme libre : forme 4665">
              <a:extLst>
                <a:ext uri="{FF2B5EF4-FFF2-40B4-BE49-F238E27FC236}">
                  <a16:creationId xmlns:a16="http://schemas.microsoft.com/office/drawing/2014/main" id="{3CCBE198-DE3F-4F3B-95F2-3677FB131B38}"/>
                </a:ext>
              </a:extLst>
            </p:cNvPr>
            <p:cNvSpPr/>
            <p:nvPr/>
          </p:nvSpPr>
          <p:spPr>
            <a:xfrm>
              <a:off x="7491095" y="7005542"/>
              <a:ext cx="114300" cy="47625"/>
            </a:xfrm>
            <a:custGeom>
              <a:avLst/>
              <a:gdLst>
                <a:gd name="connsiteX0" fmla="*/ 22860 w 114300"/>
                <a:gd name="connsiteY0" fmla="*/ 25718 h 47625"/>
                <a:gd name="connsiteX1" fmla="*/ 96297 w 1143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7625">
                  <a:moveTo>
                    <a:pt x="22860" y="25718"/>
                  </a:moveTo>
                  <a:lnTo>
                    <a:pt x="9629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7" name="Forme libre : forme 4666">
              <a:extLst>
                <a:ext uri="{FF2B5EF4-FFF2-40B4-BE49-F238E27FC236}">
                  <a16:creationId xmlns:a16="http://schemas.microsoft.com/office/drawing/2014/main" id="{3529A003-7FEE-4F8D-9123-1F4C39787D52}"/>
                </a:ext>
              </a:extLst>
            </p:cNvPr>
            <p:cNvSpPr/>
            <p:nvPr/>
          </p:nvSpPr>
          <p:spPr>
            <a:xfrm>
              <a:off x="8353584" y="6715315"/>
              <a:ext cx="76200" cy="190500"/>
            </a:xfrm>
            <a:custGeom>
              <a:avLst/>
              <a:gdLst>
                <a:gd name="connsiteX0" fmla="*/ 22860 w 76200"/>
                <a:gd name="connsiteY0" fmla="*/ 22860 h 190500"/>
                <a:gd name="connsiteX1" fmla="*/ 62674 w 76200"/>
                <a:gd name="connsiteY1" fmla="*/ 1678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90500">
                  <a:moveTo>
                    <a:pt x="22860" y="22860"/>
                  </a:moveTo>
                  <a:lnTo>
                    <a:pt x="62674" y="167831"/>
                  </a:lnTo>
                </a:path>
              </a:pathLst>
            </a:custGeom>
            <a:ln w="30480" cap="flat">
              <a:solidFill>
                <a:srgbClr val="E0FFFF">
                  <a:alpha val="19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8" name="Forme libre : forme 4667">
              <a:extLst>
                <a:ext uri="{FF2B5EF4-FFF2-40B4-BE49-F238E27FC236}">
                  <a16:creationId xmlns:a16="http://schemas.microsoft.com/office/drawing/2014/main" id="{90570AC4-427D-4D9E-A1C9-F0F82079AE3D}"/>
                </a:ext>
              </a:extLst>
            </p:cNvPr>
            <p:cNvSpPr/>
            <p:nvPr/>
          </p:nvSpPr>
          <p:spPr>
            <a:xfrm>
              <a:off x="8535987" y="7115270"/>
              <a:ext cx="123825" cy="76200"/>
            </a:xfrm>
            <a:custGeom>
              <a:avLst/>
              <a:gdLst>
                <a:gd name="connsiteX0" fmla="*/ 22860 w 123825"/>
                <a:gd name="connsiteY0" fmla="*/ 22860 h 76200"/>
                <a:gd name="connsiteX1" fmla="*/ 101251 w 123825"/>
                <a:gd name="connsiteY1" fmla="*/ 533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22860" y="22860"/>
                  </a:moveTo>
                  <a:lnTo>
                    <a:pt x="101251" y="5334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69" name="Forme libre : forme 4668">
              <a:extLst>
                <a:ext uri="{FF2B5EF4-FFF2-40B4-BE49-F238E27FC236}">
                  <a16:creationId xmlns:a16="http://schemas.microsoft.com/office/drawing/2014/main" id="{2A8164F6-0542-4E32-B571-A187D8DC3DE0}"/>
                </a:ext>
              </a:extLst>
            </p:cNvPr>
            <p:cNvSpPr/>
            <p:nvPr/>
          </p:nvSpPr>
          <p:spPr>
            <a:xfrm>
              <a:off x="8393398" y="6860286"/>
              <a:ext cx="180975" cy="295275"/>
            </a:xfrm>
            <a:custGeom>
              <a:avLst/>
              <a:gdLst>
                <a:gd name="connsiteX0" fmla="*/ 165449 w 180975"/>
                <a:gd name="connsiteY0" fmla="*/ 277844 h 295275"/>
                <a:gd name="connsiteX1" fmla="*/ 22860 w 180975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95275">
                  <a:moveTo>
                    <a:pt x="165449" y="27784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0" name="Forme libre : forme 4669">
              <a:extLst>
                <a:ext uri="{FF2B5EF4-FFF2-40B4-BE49-F238E27FC236}">
                  <a16:creationId xmlns:a16="http://schemas.microsoft.com/office/drawing/2014/main" id="{B0CFC590-20E8-406D-B8A0-F8843D937F93}"/>
                </a:ext>
              </a:extLst>
            </p:cNvPr>
            <p:cNvSpPr/>
            <p:nvPr/>
          </p:nvSpPr>
          <p:spPr>
            <a:xfrm>
              <a:off x="8600091" y="6992207"/>
              <a:ext cx="57150" cy="190500"/>
            </a:xfrm>
            <a:custGeom>
              <a:avLst/>
              <a:gdLst>
                <a:gd name="connsiteX0" fmla="*/ 22860 w 57150"/>
                <a:gd name="connsiteY0" fmla="*/ 22860 h 190500"/>
                <a:gd name="connsiteX1" fmla="*/ 37148 w 57150"/>
                <a:gd name="connsiteY1" fmla="*/ 1764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90500">
                  <a:moveTo>
                    <a:pt x="22860" y="22860"/>
                  </a:moveTo>
                  <a:lnTo>
                    <a:pt x="37148" y="17640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1" name="Forme libre : forme 4670">
              <a:extLst>
                <a:ext uri="{FF2B5EF4-FFF2-40B4-BE49-F238E27FC236}">
                  <a16:creationId xmlns:a16="http://schemas.microsoft.com/office/drawing/2014/main" id="{F622EB38-4D57-4840-9CC5-BDE1A739D965}"/>
                </a:ext>
              </a:extLst>
            </p:cNvPr>
            <p:cNvSpPr/>
            <p:nvPr/>
          </p:nvSpPr>
          <p:spPr>
            <a:xfrm>
              <a:off x="8393398" y="6860286"/>
              <a:ext cx="247650" cy="171450"/>
            </a:xfrm>
            <a:custGeom>
              <a:avLst/>
              <a:gdLst>
                <a:gd name="connsiteX0" fmla="*/ 229553 w 247650"/>
                <a:gd name="connsiteY0" fmla="*/ 154781 h 171450"/>
                <a:gd name="connsiteX1" fmla="*/ 22860 w 247650"/>
                <a:gd name="connsiteY1" fmla="*/ 228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71450">
                  <a:moveTo>
                    <a:pt x="229553" y="15478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2" name="Forme libre : forme 4671">
              <a:extLst>
                <a:ext uri="{FF2B5EF4-FFF2-40B4-BE49-F238E27FC236}">
                  <a16:creationId xmlns:a16="http://schemas.microsoft.com/office/drawing/2014/main" id="{1B1ACEF8-70F5-4F30-8BC6-ED54F07090BC}"/>
                </a:ext>
              </a:extLst>
            </p:cNvPr>
            <p:cNvSpPr/>
            <p:nvPr/>
          </p:nvSpPr>
          <p:spPr>
            <a:xfrm>
              <a:off x="8520462" y="6992207"/>
              <a:ext cx="123825" cy="76200"/>
            </a:xfrm>
            <a:custGeom>
              <a:avLst/>
              <a:gdLst>
                <a:gd name="connsiteX0" fmla="*/ 102489 w 123825"/>
                <a:gd name="connsiteY0" fmla="*/ 22860 h 76200"/>
                <a:gd name="connsiteX1" fmla="*/ 22860 w 123825"/>
                <a:gd name="connsiteY1" fmla="*/ 6029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76200">
                  <a:moveTo>
                    <a:pt x="102489" y="22860"/>
                  </a:moveTo>
                  <a:lnTo>
                    <a:pt x="22860" y="6029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3" name="Forme libre : forme 4672">
              <a:extLst>
                <a:ext uri="{FF2B5EF4-FFF2-40B4-BE49-F238E27FC236}">
                  <a16:creationId xmlns:a16="http://schemas.microsoft.com/office/drawing/2014/main" id="{A7A30E37-23C2-4C7D-B068-9E76921B8BB4}"/>
                </a:ext>
              </a:extLst>
            </p:cNvPr>
            <p:cNvSpPr/>
            <p:nvPr/>
          </p:nvSpPr>
          <p:spPr>
            <a:xfrm>
              <a:off x="8299196" y="6827520"/>
              <a:ext cx="133350" cy="76200"/>
            </a:xfrm>
            <a:custGeom>
              <a:avLst/>
              <a:gdLst>
                <a:gd name="connsiteX0" fmla="*/ 22860 w 133350"/>
                <a:gd name="connsiteY0" fmla="*/ 22860 h 76200"/>
                <a:gd name="connsiteX1" fmla="*/ 117062 w 133350"/>
                <a:gd name="connsiteY1" fmla="*/ 55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76200">
                  <a:moveTo>
                    <a:pt x="22860" y="22860"/>
                  </a:moveTo>
                  <a:lnTo>
                    <a:pt x="117062" y="55626"/>
                  </a:lnTo>
                </a:path>
              </a:pathLst>
            </a:custGeom>
            <a:ln w="30480" cap="flat">
              <a:solidFill>
                <a:srgbClr val="E0FFFF">
                  <a:alpha val="2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4" name="Forme libre : forme 4673">
              <a:extLst>
                <a:ext uri="{FF2B5EF4-FFF2-40B4-BE49-F238E27FC236}">
                  <a16:creationId xmlns:a16="http://schemas.microsoft.com/office/drawing/2014/main" id="{4A03F2E8-2279-4A06-9D59-98906B1879FC}"/>
                </a:ext>
              </a:extLst>
            </p:cNvPr>
            <p:cNvSpPr/>
            <p:nvPr/>
          </p:nvSpPr>
          <p:spPr>
            <a:xfrm>
              <a:off x="8299196" y="6715315"/>
              <a:ext cx="95250" cy="152400"/>
            </a:xfrm>
            <a:custGeom>
              <a:avLst/>
              <a:gdLst>
                <a:gd name="connsiteX0" fmla="*/ 22860 w 95250"/>
                <a:gd name="connsiteY0" fmla="*/ 135065 h 152400"/>
                <a:gd name="connsiteX1" fmla="*/ 77248 w 9525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52400">
                  <a:moveTo>
                    <a:pt x="22860" y="135065"/>
                  </a:moveTo>
                  <a:lnTo>
                    <a:pt x="7724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5" name="Forme libre : forme 4674">
              <a:extLst>
                <a:ext uri="{FF2B5EF4-FFF2-40B4-BE49-F238E27FC236}">
                  <a16:creationId xmlns:a16="http://schemas.microsoft.com/office/drawing/2014/main" id="{FFE2E26C-3BAE-493E-81BA-A44711119929}"/>
                </a:ext>
              </a:extLst>
            </p:cNvPr>
            <p:cNvSpPr/>
            <p:nvPr/>
          </p:nvSpPr>
          <p:spPr>
            <a:xfrm>
              <a:off x="8072310" y="6860286"/>
              <a:ext cx="361950" cy="76200"/>
            </a:xfrm>
            <a:custGeom>
              <a:avLst/>
              <a:gdLst>
                <a:gd name="connsiteX0" fmla="*/ 22860 w 361950"/>
                <a:gd name="connsiteY0" fmla="*/ 58769 h 76200"/>
                <a:gd name="connsiteX1" fmla="*/ 343948 w 36195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76200">
                  <a:moveTo>
                    <a:pt x="22860" y="58769"/>
                  </a:moveTo>
                  <a:lnTo>
                    <a:pt x="34394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6" name="Forme libre : forme 4675">
              <a:extLst>
                <a:ext uri="{FF2B5EF4-FFF2-40B4-BE49-F238E27FC236}">
                  <a16:creationId xmlns:a16="http://schemas.microsoft.com/office/drawing/2014/main" id="{004B8955-AB71-495F-A4EE-C4D6B686448D}"/>
                </a:ext>
              </a:extLst>
            </p:cNvPr>
            <p:cNvSpPr/>
            <p:nvPr/>
          </p:nvSpPr>
          <p:spPr>
            <a:xfrm>
              <a:off x="8125269" y="6860286"/>
              <a:ext cx="304800" cy="85725"/>
            </a:xfrm>
            <a:custGeom>
              <a:avLst/>
              <a:gdLst>
                <a:gd name="connsiteX0" fmla="*/ 22860 w 304800"/>
                <a:gd name="connsiteY0" fmla="*/ 65151 h 85725"/>
                <a:gd name="connsiteX1" fmla="*/ 290989 w 3048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85725">
                  <a:moveTo>
                    <a:pt x="22860" y="65151"/>
                  </a:moveTo>
                  <a:lnTo>
                    <a:pt x="290989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7" name="Forme libre : forme 4676">
              <a:extLst>
                <a:ext uri="{FF2B5EF4-FFF2-40B4-BE49-F238E27FC236}">
                  <a16:creationId xmlns:a16="http://schemas.microsoft.com/office/drawing/2014/main" id="{2AD55F22-7BCB-4187-854D-98ABB2026F54}"/>
                </a:ext>
              </a:extLst>
            </p:cNvPr>
            <p:cNvSpPr/>
            <p:nvPr/>
          </p:nvSpPr>
          <p:spPr>
            <a:xfrm>
              <a:off x="8393398" y="6860286"/>
              <a:ext cx="76200" cy="295275"/>
            </a:xfrm>
            <a:custGeom>
              <a:avLst/>
              <a:gdLst>
                <a:gd name="connsiteX0" fmla="*/ 59722 w 76200"/>
                <a:gd name="connsiteY0" fmla="*/ 281845 h 295275"/>
                <a:gd name="connsiteX1" fmla="*/ 22860 w 76200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95275">
                  <a:moveTo>
                    <a:pt x="59722" y="28184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8" name="Forme libre : forme 4677">
              <a:extLst>
                <a:ext uri="{FF2B5EF4-FFF2-40B4-BE49-F238E27FC236}">
                  <a16:creationId xmlns:a16="http://schemas.microsoft.com/office/drawing/2014/main" id="{1E1A790C-DA74-41A4-920F-C1719AB970B3}"/>
                </a:ext>
              </a:extLst>
            </p:cNvPr>
            <p:cNvSpPr/>
            <p:nvPr/>
          </p:nvSpPr>
          <p:spPr>
            <a:xfrm>
              <a:off x="8393398" y="6665118"/>
              <a:ext cx="171450" cy="238125"/>
            </a:xfrm>
            <a:custGeom>
              <a:avLst/>
              <a:gdLst>
                <a:gd name="connsiteX0" fmla="*/ 154305 w 171450"/>
                <a:gd name="connsiteY0" fmla="*/ 22860 h 238125"/>
                <a:gd name="connsiteX1" fmla="*/ 22860 w 171450"/>
                <a:gd name="connsiteY1" fmla="*/ 21802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238125">
                  <a:moveTo>
                    <a:pt x="154305" y="22860"/>
                  </a:moveTo>
                  <a:lnTo>
                    <a:pt x="22860" y="218027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79" name="Forme libre : forme 4678">
              <a:extLst>
                <a:ext uri="{FF2B5EF4-FFF2-40B4-BE49-F238E27FC236}">
                  <a16:creationId xmlns:a16="http://schemas.microsoft.com/office/drawing/2014/main" id="{086EC84C-8305-48CB-A46C-168A84567731}"/>
                </a:ext>
              </a:extLst>
            </p:cNvPr>
            <p:cNvSpPr/>
            <p:nvPr/>
          </p:nvSpPr>
          <p:spPr>
            <a:xfrm>
              <a:off x="8332438" y="6860286"/>
              <a:ext cx="104775" cy="238125"/>
            </a:xfrm>
            <a:custGeom>
              <a:avLst/>
              <a:gdLst>
                <a:gd name="connsiteX0" fmla="*/ 22860 w 104775"/>
                <a:gd name="connsiteY0" fmla="*/ 218123 h 238125"/>
                <a:gd name="connsiteX1" fmla="*/ 83820 w 1047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38125">
                  <a:moveTo>
                    <a:pt x="22860" y="218123"/>
                  </a:moveTo>
                  <a:lnTo>
                    <a:pt x="8382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0" name="Forme libre : forme 4679">
              <a:extLst>
                <a:ext uri="{FF2B5EF4-FFF2-40B4-BE49-F238E27FC236}">
                  <a16:creationId xmlns:a16="http://schemas.microsoft.com/office/drawing/2014/main" id="{E15F74A0-0693-4D40-A44D-37C9F68EF604}"/>
                </a:ext>
              </a:extLst>
            </p:cNvPr>
            <p:cNvSpPr/>
            <p:nvPr/>
          </p:nvSpPr>
          <p:spPr>
            <a:xfrm>
              <a:off x="8133937" y="7180707"/>
              <a:ext cx="114300" cy="114300"/>
            </a:xfrm>
            <a:custGeom>
              <a:avLst/>
              <a:gdLst>
                <a:gd name="connsiteX0" fmla="*/ 96488 w 114300"/>
                <a:gd name="connsiteY0" fmla="*/ 22860 h 114300"/>
                <a:gd name="connsiteX1" fmla="*/ 22860 w 114300"/>
                <a:gd name="connsiteY1" fmla="*/ 962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96488" y="22860"/>
                  </a:moveTo>
                  <a:lnTo>
                    <a:pt x="22860" y="9620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1" name="Forme libre : forme 4680">
              <a:extLst>
                <a:ext uri="{FF2B5EF4-FFF2-40B4-BE49-F238E27FC236}">
                  <a16:creationId xmlns:a16="http://schemas.microsoft.com/office/drawing/2014/main" id="{4AB094CC-CBBE-4E20-AE24-2711C295DC79}"/>
                </a:ext>
              </a:extLst>
            </p:cNvPr>
            <p:cNvSpPr/>
            <p:nvPr/>
          </p:nvSpPr>
          <p:spPr>
            <a:xfrm>
              <a:off x="8207565" y="6860286"/>
              <a:ext cx="228600" cy="361950"/>
            </a:xfrm>
            <a:custGeom>
              <a:avLst/>
              <a:gdLst>
                <a:gd name="connsiteX0" fmla="*/ 22860 w 228600"/>
                <a:gd name="connsiteY0" fmla="*/ 343281 h 361950"/>
                <a:gd name="connsiteX1" fmla="*/ 208693 w 228600"/>
                <a:gd name="connsiteY1" fmla="*/ 2286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61950">
                  <a:moveTo>
                    <a:pt x="22860" y="343281"/>
                  </a:moveTo>
                  <a:lnTo>
                    <a:pt x="20869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2" name="Forme libre : forme 4681">
              <a:extLst>
                <a:ext uri="{FF2B5EF4-FFF2-40B4-BE49-F238E27FC236}">
                  <a16:creationId xmlns:a16="http://schemas.microsoft.com/office/drawing/2014/main" id="{895830A4-D048-4038-A6A1-3A2EE9ED9B5E}"/>
                </a:ext>
              </a:extLst>
            </p:cNvPr>
            <p:cNvSpPr/>
            <p:nvPr/>
          </p:nvSpPr>
          <p:spPr>
            <a:xfrm>
              <a:off x="8207565" y="7161371"/>
              <a:ext cx="104775" cy="57150"/>
            </a:xfrm>
            <a:custGeom>
              <a:avLst/>
              <a:gdLst>
                <a:gd name="connsiteX0" fmla="*/ 22860 w 104775"/>
                <a:gd name="connsiteY0" fmla="*/ 42196 h 57150"/>
                <a:gd name="connsiteX1" fmla="*/ 88773 w 10477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57150">
                  <a:moveTo>
                    <a:pt x="22860" y="42196"/>
                  </a:moveTo>
                  <a:lnTo>
                    <a:pt x="8877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3" name="Forme libre : forme 4682">
              <a:extLst>
                <a:ext uri="{FF2B5EF4-FFF2-40B4-BE49-F238E27FC236}">
                  <a16:creationId xmlns:a16="http://schemas.microsoft.com/office/drawing/2014/main" id="{867A2659-7302-48D9-ABB0-9C94B3B60017}"/>
                </a:ext>
              </a:extLst>
            </p:cNvPr>
            <p:cNvSpPr/>
            <p:nvPr/>
          </p:nvSpPr>
          <p:spPr>
            <a:xfrm>
              <a:off x="8353584" y="6688836"/>
              <a:ext cx="266700" cy="66675"/>
            </a:xfrm>
            <a:custGeom>
              <a:avLst/>
              <a:gdLst>
                <a:gd name="connsiteX0" fmla="*/ 244316 w 266700"/>
                <a:gd name="connsiteY0" fmla="*/ 22860 h 66675"/>
                <a:gd name="connsiteX1" fmla="*/ 22860 w 266700"/>
                <a:gd name="connsiteY1" fmla="*/ 49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66675">
                  <a:moveTo>
                    <a:pt x="244316" y="22860"/>
                  </a:moveTo>
                  <a:lnTo>
                    <a:pt x="22860" y="4933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4" name="Forme libre : forme 4683">
              <a:extLst>
                <a:ext uri="{FF2B5EF4-FFF2-40B4-BE49-F238E27FC236}">
                  <a16:creationId xmlns:a16="http://schemas.microsoft.com/office/drawing/2014/main" id="{B426D0C8-1664-491A-B691-C7912C19691D}"/>
                </a:ext>
              </a:extLst>
            </p:cNvPr>
            <p:cNvSpPr/>
            <p:nvPr/>
          </p:nvSpPr>
          <p:spPr>
            <a:xfrm>
              <a:off x="8575040" y="6654831"/>
              <a:ext cx="85725" cy="76200"/>
            </a:xfrm>
            <a:custGeom>
              <a:avLst/>
              <a:gdLst>
                <a:gd name="connsiteX0" fmla="*/ 22860 w 85725"/>
                <a:gd name="connsiteY0" fmla="*/ 56864 h 76200"/>
                <a:gd name="connsiteX1" fmla="*/ 69342 w 857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76200">
                  <a:moveTo>
                    <a:pt x="22860" y="56864"/>
                  </a:moveTo>
                  <a:lnTo>
                    <a:pt x="69342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5" name="Forme libre : forme 4684">
              <a:extLst>
                <a:ext uri="{FF2B5EF4-FFF2-40B4-BE49-F238E27FC236}">
                  <a16:creationId xmlns:a16="http://schemas.microsoft.com/office/drawing/2014/main" id="{D9FBEDC4-32DA-406E-87A4-BD2864DA6D3B}"/>
                </a:ext>
              </a:extLst>
            </p:cNvPr>
            <p:cNvSpPr/>
            <p:nvPr/>
          </p:nvSpPr>
          <p:spPr>
            <a:xfrm>
              <a:off x="8473694" y="6688836"/>
              <a:ext cx="142875" cy="95250"/>
            </a:xfrm>
            <a:custGeom>
              <a:avLst/>
              <a:gdLst>
                <a:gd name="connsiteX0" fmla="*/ 124206 w 142875"/>
                <a:gd name="connsiteY0" fmla="*/ 22860 h 95250"/>
                <a:gd name="connsiteX1" fmla="*/ 22860 w 142875"/>
                <a:gd name="connsiteY1" fmla="*/ 747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0">
                  <a:moveTo>
                    <a:pt x="124206" y="22860"/>
                  </a:moveTo>
                  <a:lnTo>
                    <a:pt x="22860" y="7477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6" name="Forme libre : forme 4685">
              <a:extLst>
                <a:ext uri="{FF2B5EF4-FFF2-40B4-BE49-F238E27FC236}">
                  <a16:creationId xmlns:a16="http://schemas.microsoft.com/office/drawing/2014/main" id="{CA943826-448D-4FCD-9ED7-E7E0C212A43C}"/>
                </a:ext>
              </a:extLst>
            </p:cNvPr>
            <p:cNvSpPr/>
            <p:nvPr/>
          </p:nvSpPr>
          <p:spPr>
            <a:xfrm>
              <a:off x="8393398" y="6688836"/>
              <a:ext cx="219075" cy="209550"/>
            </a:xfrm>
            <a:custGeom>
              <a:avLst/>
              <a:gdLst>
                <a:gd name="connsiteX0" fmla="*/ 204502 w 219075"/>
                <a:gd name="connsiteY0" fmla="*/ 22860 h 209550"/>
                <a:gd name="connsiteX1" fmla="*/ 22860 w 219075"/>
                <a:gd name="connsiteY1" fmla="*/ 19431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209550">
                  <a:moveTo>
                    <a:pt x="204502" y="22860"/>
                  </a:moveTo>
                  <a:lnTo>
                    <a:pt x="22860" y="19431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7" name="Forme libre : forme 4686">
              <a:extLst>
                <a:ext uri="{FF2B5EF4-FFF2-40B4-BE49-F238E27FC236}">
                  <a16:creationId xmlns:a16="http://schemas.microsoft.com/office/drawing/2014/main" id="{873FE9D6-304D-4FD0-B9B2-0C914E3EF3AE}"/>
                </a:ext>
              </a:extLst>
            </p:cNvPr>
            <p:cNvSpPr/>
            <p:nvPr/>
          </p:nvSpPr>
          <p:spPr>
            <a:xfrm>
              <a:off x="8591899" y="6807898"/>
              <a:ext cx="47625" cy="114300"/>
            </a:xfrm>
            <a:custGeom>
              <a:avLst/>
              <a:gdLst>
                <a:gd name="connsiteX0" fmla="*/ 32575 w 47625"/>
                <a:gd name="connsiteY0" fmla="*/ 22860 h 114300"/>
                <a:gd name="connsiteX1" fmla="*/ 22860 w 47625"/>
                <a:gd name="connsiteY1" fmla="*/ 9734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14300">
                  <a:moveTo>
                    <a:pt x="32575" y="22860"/>
                  </a:moveTo>
                  <a:lnTo>
                    <a:pt x="22860" y="9734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8" name="Forme libre : forme 4687">
              <a:extLst>
                <a:ext uri="{FF2B5EF4-FFF2-40B4-BE49-F238E27FC236}">
                  <a16:creationId xmlns:a16="http://schemas.microsoft.com/office/drawing/2014/main" id="{5A1DBC61-8CEB-4E2A-AD72-EC051A4F6E7B}"/>
                </a:ext>
              </a:extLst>
            </p:cNvPr>
            <p:cNvSpPr/>
            <p:nvPr/>
          </p:nvSpPr>
          <p:spPr>
            <a:xfrm>
              <a:off x="8393398" y="6807898"/>
              <a:ext cx="247650" cy="95250"/>
            </a:xfrm>
            <a:custGeom>
              <a:avLst/>
              <a:gdLst>
                <a:gd name="connsiteX0" fmla="*/ 231076 w 247650"/>
                <a:gd name="connsiteY0" fmla="*/ 22860 h 95250"/>
                <a:gd name="connsiteX1" fmla="*/ 22860 w 247650"/>
                <a:gd name="connsiteY1" fmla="*/ 752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">
                  <a:moveTo>
                    <a:pt x="231076" y="22860"/>
                  </a:moveTo>
                  <a:lnTo>
                    <a:pt x="22860" y="75248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89" name="Forme libre : forme 4688">
              <a:extLst>
                <a:ext uri="{FF2B5EF4-FFF2-40B4-BE49-F238E27FC236}">
                  <a16:creationId xmlns:a16="http://schemas.microsoft.com/office/drawing/2014/main" id="{5804B077-FFB3-4036-B8D3-DFE5390DF45E}"/>
                </a:ext>
              </a:extLst>
            </p:cNvPr>
            <p:cNvSpPr/>
            <p:nvPr/>
          </p:nvSpPr>
          <p:spPr>
            <a:xfrm>
              <a:off x="8393398" y="6860286"/>
              <a:ext cx="200025" cy="104775"/>
            </a:xfrm>
            <a:custGeom>
              <a:avLst/>
              <a:gdLst>
                <a:gd name="connsiteX0" fmla="*/ 177356 w 200025"/>
                <a:gd name="connsiteY0" fmla="*/ 83820 h 104775"/>
                <a:gd name="connsiteX1" fmla="*/ 22860 w 2000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04775">
                  <a:moveTo>
                    <a:pt x="177356" y="838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0" name="Forme libre : forme 4689">
              <a:extLst>
                <a:ext uri="{FF2B5EF4-FFF2-40B4-BE49-F238E27FC236}">
                  <a16:creationId xmlns:a16="http://schemas.microsoft.com/office/drawing/2014/main" id="{4D5F001B-C6CE-417F-B6E2-A60CC792518D}"/>
                </a:ext>
              </a:extLst>
            </p:cNvPr>
            <p:cNvSpPr/>
            <p:nvPr/>
          </p:nvSpPr>
          <p:spPr>
            <a:xfrm>
              <a:off x="8476361" y="6891337"/>
              <a:ext cx="47625" cy="76200"/>
            </a:xfrm>
            <a:custGeom>
              <a:avLst/>
              <a:gdLst>
                <a:gd name="connsiteX0" fmla="*/ 28003 w 47625"/>
                <a:gd name="connsiteY0" fmla="*/ 62103 h 76200"/>
                <a:gd name="connsiteX1" fmla="*/ 22860 w 476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76200">
                  <a:moveTo>
                    <a:pt x="28003" y="6210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1" name="Forme libre : forme 4690">
              <a:extLst>
                <a:ext uri="{FF2B5EF4-FFF2-40B4-BE49-F238E27FC236}">
                  <a16:creationId xmlns:a16="http://schemas.microsoft.com/office/drawing/2014/main" id="{FF9B1FD4-4BB3-471B-8073-1CAB9F178822}"/>
                </a:ext>
              </a:extLst>
            </p:cNvPr>
            <p:cNvSpPr/>
            <p:nvPr/>
          </p:nvSpPr>
          <p:spPr>
            <a:xfrm>
              <a:off x="8393398" y="6860286"/>
              <a:ext cx="133350" cy="114300"/>
            </a:xfrm>
            <a:custGeom>
              <a:avLst/>
              <a:gdLst>
                <a:gd name="connsiteX0" fmla="*/ 110966 w 133350"/>
                <a:gd name="connsiteY0" fmla="*/ 93155 h 114300"/>
                <a:gd name="connsiteX1" fmla="*/ 22860 w 1333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14300">
                  <a:moveTo>
                    <a:pt x="110966" y="9315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8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2" name="Forme libre : forme 4691">
              <a:extLst>
                <a:ext uri="{FF2B5EF4-FFF2-40B4-BE49-F238E27FC236}">
                  <a16:creationId xmlns:a16="http://schemas.microsoft.com/office/drawing/2014/main" id="{0037DBA7-AB96-47E0-A313-261DA6EB6B7B}"/>
                </a:ext>
              </a:extLst>
            </p:cNvPr>
            <p:cNvSpPr/>
            <p:nvPr/>
          </p:nvSpPr>
          <p:spPr>
            <a:xfrm>
              <a:off x="8393398" y="6611588"/>
              <a:ext cx="66675" cy="285750"/>
            </a:xfrm>
            <a:custGeom>
              <a:avLst/>
              <a:gdLst>
                <a:gd name="connsiteX0" fmla="*/ 52197 w 66675"/>
                <a:gd name="connsiteY0" fmla="*/ 22860 h 285750"/>
                <a:gd name="connsiteX1" fmla="*/ 22860 w 66675"/>
                <a:gd name="connsiteY1" fmla="*/ 271558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285750">
                  <a:moveTo>
                    <a:pt x="52197" y="22860"/>
                  </a:moveTo>
                  <a:lnTo>
                    <a:pt x="22860" y="27155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3" name="Forme libre : forme 4692">
              <a:extLst>
                <a:ext uri="{FF2B5EF4-FFF2-40B4-BE49-F238E27FC236}">
                  <a16:creationId xmlns:a16="http://schemas.microsoft.com/office/drawing/2014/main" id="{647208F3-D0CC-451F-84AF-8D54B31609B0}"/>
                </a:ext>
              </a:extLst>
            </p:cNvPr>
            <p:cNvSpPr/>
            <p:nvPr/>
          </p:nvSpPr>
          <p:spPr>
            <a:xfrm>
              <a:off x="8209947" y="6860286"/>
              <a:ext cx="228600" cy="76200"/>
            </a:xfrm>
            <a:custGeom>
              <a:avLst/>
              <a:gdLst>
                <a:gd name="connsiteX0" fmla="*/ 22860 w 228600"/>
                <a:gd name="connsiteY0" fmla="*/ 56293 h 76200"/>
                <a:gd name="connsiteX1" fmla="*/ 206311 w 2286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76200">
                  <a:moveTo>
                    <a:pt x="22860" y="56293"/>
                  </a:moveTo>
                  <a:lnTo>
                    <a:pt x="206311" y="22860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4" name="Forme libre : forme 4693">
              <a:extLst>
                <a:ext uri="{FF2B5EF4-FFF2-40B4-BE49-F238E27FC236}">
                  <a16:creationId xmlns:a16="http://schemas.microsoft.com/office/drawing/2014/main" id="{D1EF5D9F-F8B5-40B0-9BB1-8D9746552CF9}"/>
                </a:ext>
              </a:extLst>
            </p:cNvPr>
            <p:cNvSpPr/>
            <p:nvPr/>
          </p:nvSpPr>
          <p:spPr>
            <a:xfrm>
              <a:off x="8536845" y="7145750"/>
              <a:ext cx="114300" cy="104775"/>
            </a:xfrm>
            <a:custGeom>
              <a:avLst/>
              <a:gdLst>
                <a:gd name="connsiteX0" fmla="*/ 22860 w 114300"/>
                <a:gd name="connsiteY0" fmla="*/ 85344 h 104775"/>
                <a:gd name="connsiteX1" fmla="*/ 100394 w 1143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22860" y="85344"/>
                  </a:moveTo>
                  <a:lnTo>
                    <a:pt x="10039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5" name="Forme libre : forme 4694">
              <a:extLst>
                <a:ext uri="{FF2B5EF4-FFF2-40B4-BE49-F238E27FC236}">
                  <a16:creationId xmlns:a16="http://schemas.microsoft.com/office/drawing/2014/main" id="{781190ED-D7EE-4D17-8592-0B859F56412D}"/>
                </a:ext>
              </a:extLst>
            </p:cNvPr>
            <p:cNvSpPr/>
            <p:nvPr/>
          </p:nvSpPr>
          <p:spPr>
            <a:xfrm>
              <a:off x="8393398" y="6860286"/>
              <a:ext cx="180975" cy="390525"/>
            </a:xfrm>
            <a:custGeom>
              <a:avLst/>
              <a:gdLst>
                <a:gd name="connsiteX0" fmla="*/ 166306 w 180975"/>
                <a:gd name="connsiteY0" fmla="*/ 370808 h 390525"/>
                <a:gd name="connsiteX1" fmla="*/ 22860 w 180975"/>
                <a:gd name="connsiteY1" fmla="*/ 2286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390525">
                  <a:moveTo>
                    <a:pt x="166306" y="37080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6" name="Forme libre : forme 4695">
              <a:extLst>
                <a:ext uri="{FF2B5EF4-FFF2-40B4-BE49-F238E27FC236}">
                  <a16:creationId xmlns:a16="http://schemas.microsoft.com/office/drawing/2014/main" id="{A3492CBE-69E7-44F7-A1F9-CC5A1D0BAE55}"/>
                </a:ext>
              </a:extLst>
            </p:cNvPr>
            <p:cNvSpPr/>
            <p:nvPr/>
          </p:nvSpPr>
          <p:spPr>
            <a:xfrm>
              <a:off x="8393398" y="6860286"/>
              <a:ext cx="123825" cy="142875"/>
            </a:xfrm>
            <a:custGeom>
              <a:avLst/>
              <a:gdLst>
                <a:gd name="connsiteX0" fmla="*/ 104680 w 123825"/>
                <a:gd name="connsiteY0" fmla="*/ 122777 h 142875"/>
                <a:gd name="connsiteX1" fmla="*/ 22860 w 123825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42875">
                  <a:moveTo>
                    <a:pt x="104680" y="12277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7" name="Forme libre : forme 4696">
              <a:extLst>
                <a:ext uri="{FF2B5EF4-FFF2-40B4-BE49-F238E27FC236}">
                  <a16:creationId xmlns:a16="http://schemas.microsoft.com/office/drawing/2014/main" id="{1E5229A3-F832-47AD-AC86-B80133D0152C}"/>
                </a:ext>
              </a:extLst>
            </p:cNvPr>
            <p:cNvSpPr/>
            <p:nvPr/>
          </p:nvSpPr>
          <p:spPr>
            <a:xfrm>
              <a:off x="8145081" y="6860286"/>
              <a:ext cx="285750" cy="133350"/>
            </a:xfrm>
            <a:custGeom>
              <a:avLst/>
              <a:gdLst>
                <a:gd name="connsiteX0" fmla="*/ 22860 w 285750"/>
                <a:gd name="connsiteY0" fmla="*/ 116967 h 133350"/>
                <a:gd name="connsiteX1" fmla="*/ 271177 w 28575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33350">
                  <a:moveTo>
                    <a:pt x="22860" y="116967"/>
                  </a:moveTo>
                  <a:lnTo>
                    <a:pt x="271177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8" name="Forme libre : forme 4697">
              <a:extLst>
                <a:ext uri="{FF2B5EF4-FFF2-40B4-BE49-F238E27FC236}">
                  <a16:creationId xmlns:a16="http://schemas.microsoft.com/office/drawing/2014/main" id="{15A0E975-0586-4757-9D6E-088517F649E7}"/>
                </a:ext>
              </a:extLst>
            </p:cNvPr>
            <p:cNvSpPr/>
            <p:nvPr/>
          </p:nvSpPr>
          <p:spPr>
            <a:xfrm>
              <a:off x="8393398" y="6759892"/>
              <a:ext cx="238125" cy="142875"/>
            </a:xfrm>
            <a:custGeom>
              <a:avLst/>
              <a:gdLst>
                <a:gd name="connsiteX0" fmla="*/ 216027 w 238125"/>
                <a:gd name="connsiteY0" fmla="*/ 22860 h 142875"/>
                <a:gd name="connsiteX1" fmla="*/ 22860 w 238125"/>
                <a:gd name="connsiteY1" fmla="*/ 1232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42875">
                  <a:moveTo>
                    <a:pt x="216027" y="22860"/>
                  </a:moveTo>
                  <a:lnTo>
                    <a:pt x="22860" y="12325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99" name="Forme libre : forme 4698">
              <a:extLst>
                <a:ext uri="{FF2B5EF4-FFF2-40B4-BE49-F238E27FC236}">
                  <a16:creationId xmlns:a16="http://schemas.microsoft.com/office/drawing/2014/main" id="{1B1AC2C5-615A-4129-904E-2ABB349B2117}"/>
                </a:ext>
              </a:extLst>
            </p:cNvPr>
            <p:cNvSpPr/>
            <p:nvPr/>
          </p:nvSpPr>
          <p:spPr>
            <a:xfrm>
              <a:off x="8260239" y="6860286"/>
              <a:ext cx="171450" cy="85725"/>
            </a:xfrm>
            <a:custGeom>
              <a:avLst/>
              <a:gdLst>
                <a:gd name="connsiteX0" fmla="*/ 22860 w 171450"/>
                <a:gd name="connsiteY0" fmla="*/ 70580 h 85725"/>
                <a:gd name="connsiteX1" fmla="*/ 156019 w 17145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85725">
                  <a:moveTo>
                    <a:pt x="22860" y="70580"/>
                  </a:moveTo>
                  <a:lnTo>
                    <a:pt x="156019" y="22860"/>
                  </a:lnTo>
                </a:path>
              </a:pathLst>
            </a:custGeom>
            <a:ln w="30480" cap="flat">
              <a:solidFill>
                <a:srgbClr val="E0FFFF">
                  <a:alpha val="2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0" name="Forme libre : forme 4699">
              <a:extLst>
                <a:ext uri="{FF2B5EF4-FFF2-40B4-BE49-F238E27FC236}">
                  <a16:creationId xmlns:a16="http://schemas.microsoft.com/office/drawing/2014/main" id="{601BB3E3-B08F-4E58-A74B-1A69F9143433}"/>
                </a:ext>
              </a:extLst>
            </p:cNvPr>
            <p:cNvSpPr/>
            <p:nvPr/>
          </p:nvSpPr>
          <p:spPr>
            <a:xfrm>
              <a:off x="8145081" y="6908006"/>
              <a:ext cx="152400" cy="85725"/>
            </a:xfrm>
            <a:custGeom>
              <a:avLst/>
              <a:gdLst>
                <a:gd name="connsiteX0" fmla="*/ 138017 w 152400"/>
                <a:gd name="connsiteY0" fmla="*/ 22860 h 85725"/>
                <a:gd name="connsiteX1" fmla="*/ 22860 w 152400"/>
                <a:gd name="connsiteY1" fmla="*/ 6924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85725">
                  <a:moveTo>
                    <a:pt x="138017" y="22860"/>
                  </a:moveTo>
                  <a:lnTo>
                    <a:pt x="22860" y="6924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1" name="Forme libre : forme 4700">
              <a:extLst>
                <a:ext uri="{FF2B5EF4-FFF2-40B4-BE49-F238E27FC236}">
                  <a16:creationId xmlns:a16="http://schemas.microsoft.com/office/drawing/2014/main" id="{9DF615D5-24B6-493A-AC65-A4383EF8D9A9}"/>
                </a:ext>
              </a:extLst>
            </p:cNvPr>
            <p:cNvSpPr/>
            <p:nvPr/>
          </p:nvSpPr>
          <p:spPr>
            <a:xfrm>
              <a:off x="8284051" y="6860286"/>
              <a:ext cx="152400" cy="285750"/>
            </a:xfrm>
            <a:custGeom>
              <a:avLst/>
              <a:gdLst>
                <a:gd name="connsiteX0" fmla="*/ 22860 w 152400"/>
                <a:gd name="connsiteY0" fmla="*/ 272225 h 285750"/>
                <a:gd name="connsiteX1" fmla="*/ 132207 w 152400"/>
                <a:gd name="connsiteY1" fmla="*/ 2286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285750">
                  <a:moveTo>
                    <a:pt x="22860" y="272225"/>
                  </a:moveTo>
                  <a:lnTo>
                    <a:pt x="13220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2" name="Forme libre : forme 4701">
              <a:extLst>
                <a:ext uri="{FF2B5EF4-FFF2-40B4-BE49-F238E27FC236}">
                  <a16:creationId xmlns:a16="http://schemas.microsoft.com/office/drawing/2014/main" id="{7BC4930F-9D9D-4CC5-B28B-9C2ED9D3265A}"/>
                </a:ext>
              </a:extLst>
            </p:cNvPr>
            <p:cNvSpPr/>
            <p:nvPr/>
          </p:nvSpPr>
          <p:spPr>
            <a:xfrm>
              <a:off x="8253381" y="6860286"/>
              <a:ext cx="180975" cy="200025"/>
            </a:xfrm>
            <a:custGeom>
              <a:avLst/>
              <a:gdLst>
                <a:gd name="connsiteX0" fmla="*/ 22860 w 180975"/>
                <a:gd name="connsiteY0" fmla="*/ 182309 h 200025"/>
                <a:gd name="connsiteX1" fmla="*/ 162877 w 1809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00025">
                  <a:moveTo>
                    <a:pt x="22860" y="182309"/>
                  </a:moveTo>
                  <a:lnTo>
                    <a:pt x="16287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3" name="Forme libre : forme 4702">
              <a:extLst>
                <a:ext uri="{FF2B5EF4-FFF2-40B4-BE49-F238E27FC236}">
                  <a16:creationId xmlns:a16="http://schemas.microsoft.com/office/drawing/2014/main" id="{3AD64454-CD50-45CE-B00A-E12FB300FA03}"/>
                </a:ext>
              </a:extLst>
            </p:cNvPr>
            <p:cNvSpPr/>
            <p:nvPr/>
          </p:nvSpPr>
          <p:spPr>
            <a:xfrm>
              <a:off x="8393398" y="6809041"/>
              <a:ext cx="180975" cy="95250"/>
            </a:xfrm>
            <a:custGeom>
              <a:avLst/>
              <a:gdLst>
                <a:gd name="connsiteX0" fmla="*/ 160972 w 180975"/>
                <a:gd name="connsiteY0" fmla="*/ 22860 h 95250"/>
                <a:gd name="connsiteX1" fmla="*/ 22860 w 180975"/>
                <a:gd name="connsiteY1" fmla="*/ 741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95250">
                  <a:moveTo>
                    <a:pt x="160972" y="22860"/>
                  </a:moveTo>
                  <a:lnTo>
                    <a:pt x="22860" y="7410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4" name="Forme libre : forme 4703">
              <a:extLst>
                <a:ext uri="{FF2B5EF4-FFF2-40B4-BE49-F238E27FC236}">
                  <a16:creationId xmlns:a16="http://schemas.microsoft.com/office/drawing/2014/main" id="{3E0A8A03-BD36-4E4E-BF42-FBE52FF3314B}"/>
                </a:ext>
              </a:extLst>
            </p:cNvPr>
            <p:cNvSpPr/>
            <p:nvPr/>
          </p:nvSpPr>
          <p:spPr>
            <a:xfrm>
              <a:off x="8302149" y="6860286"/>
              <a:ext cx="133350" cy="228600"/>
            </a:xfrm>
            <a:custGeom>
              <a:avLst/>
              <a:gdLst>
                <a:gd name="connsiteX0" fmla="*/ 22860 w 133350"/>
                <a:gd name="connsiteY0" fmla="*/ 205835 h 228600"/>
                <a:gd name="connsiteX1" fmla="*/ 114109 w 13335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228600">
                  <a:moveTo>
                    <a:pt x="22860" y="205835"/>
                  </a:moveTo>
                  <a:lnTo>
                    <a:pt x="11410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5" name="Forme libre : forme 4704">
              <a:extLst>
                <a:ext uri="{FF2B5EF4-FFF2-40B4-BE49-F238E27FC236}">
                  <a16:creationId xmlns:a16="http://schemas.microsoft.com/office/drawing/2014/main" id="{14DBD2F1-E3A8-444B-A1A4-2F79D2F974BA}"/>
                </a:ext>
              </a:extLst>
            </p:cNvPr>
            <p:cNvSpPr/>
            <p:nvPr/>
          </p:nvSpPr>
          <p:spPr>
            <a:xfrm>
              <a:off x="8393398" y="6860286"/>
              <a:ext cx="57150" cy="142875"/>
            </a:xfrm>
            <a:custGeom>
              <a:avLst/>
              <a:gdLst>
                <a:gd name="connsiteX0" fmla="*/ 42481 w 57150"/>
                <a:gd name="connsiteY0" fmla="*/ 122968 h 142875"/>
                <a:gd name="connsiteX1" fmla="*/ 22860 w 5715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42875">
                  <a:moveTo>
                    <a:pt x="42481" y="12296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6" name="Forme libre : forme 4705">
              <a:extLst>
                <a:ext uri="{FF2B5EF4-FFF2-40B4-BE49-F238E27FC236}">
                  <a16:creationId xmlns:a16="http://schemas.microsoft.com/office/drawing/2014/main" id="{FFB50FFD-82BA-4631-A3DC-679F83CCCC19}"/>
                </a:ext>
              </a:extLst>
            </p:cNvPr>
            <p:cNvSpPr/>
            <p:nvPr/>
          </p:nvSpPr>
          <p:spPr>
            <a:xfrm>
              <a:off x="8215376" y="6844950"/>
              <a:ext cx="219075" cy="57150"/>
            </a:xfrm>
            <a:custGeom>
              <a:avLst/>
              <a:gdLst>
                <a:gd name="connsiteX0" fmla="*/ 22860 w 219075"/>
                <a:gd name="connsiteY0" fmla="*/ 22860 h 57150"/>
                <a:gd name="connsiteX1" fmla="*/ 200882 w 219075"/>
                <a:gd name="connsiteY1" fmla="*/ 38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57150">
                  <a:moveTo>
                    <a:pt x="22860" y="22860"/>
                  </a:moveTo>
                  <a:lnTo>
                    <a:pt x="200882" y="3819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7" name="Forme libre : forme 4706">
              <a:extLst>
                <a:ext uri="{FF2B5EF4-FFF2-40B4-BE49-F238E27FC236}">
                  <a16:creationId xmlns:a16="http://schemas.microsoft.com/office/drawing/2014/main" id="{98BF460E-1625-41D1-AB0C-7D22F42306BF}"/>
                </a:ext>
              </a:extLst>
            </p:cNvPr>
            <p:cNvSpPr/>
            <p:nvPr/>
          </p:nvSpPr>
          <p:spPr>
            <a:xfrm>
              <a:off x="7727220" y="6860286"/>
              <a:ext cx="704850" cy="133350"/>
            </a:xfrm>
            <a:custGeom>
              <a:avLst/>
              <a:gdLst>
                <a:gd name="connsiteX0" fmla="*/ 22860 w 704850"/>
                <a:gd name="connsiteY0" fmla="*/ 117253 h 133350"/>
                <a:gd name="connsiteX1" fmla="*/ 689038 w 70485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850" h="133350">
                  <a:moveTo>
                    <a:pt x="22860" y="117253"/>
                  </a:moveTo>
                  <a:lnTo>
                    <a:pt x="68903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8" name="Forme libre : forme 4707">
              <a:extLst>
                <a:ext uri="{FF2B5EF4-FFF2-40B4-BE49-F238E27FC236}">
                  <a16:creationId xmlns:a16="http://schemas.microsoft.com/office/drawing/2014/main" id="{23574C47-F6EF-4DE9-87B8-7F0D8D3FE360}"/>
                </a:ext>
              </a:extLst>
            </p:cNvPr>
            <p:cNvSpPr/>
            <p:nvPr/>
          </p:nvSpPr>
          <p:spPr>
            <a:xfrm>
              <a:off x="7223442" y="5234749"/>
              <a:ext cx="190500" cy="257175"/>
            </a:xfrm>
            <a:custGeom>
              <a:avLst/>
              <a:gdLst>
                <a:gd name="connsiteX0" fmla="*/ 173641 w 190500"/>
                <a:gd name="connsiteY0" fmla="*/ 240125 h 257175"/>
                <a:gd name="connsiteX1" fmla="*/ 22860 w 19050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57175">
                  <a:moveTo>
                    <a:pt x="173641" y="24012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09" name="Forme libre : forme 4708">
              <a:extLst>
                <a:ext uri="{FF2B5EF4-FFF2-40B4-BE49-F238E27FC236}">
                  <a16:creationId xmlns:a16="http://schemas.microsoft.com/office/drawing/2014/main" id="{EF8C4BB4-6ACA-42CA-8656-574DAD91FE70}"/>
                </a:ext>
              </a:extLst>
            </p:cNvPr>
            <p:cNvSpPr/>
            <p:nvPr/>
          </p:nvSpPr>
          <p:spPr>
            <a:xfrm>
              <a:off x="7374223" y="5452014"/>
              <a:ext cx="152400" cy="104775"/>
            </a:xfrm>
            <a:custGeom>
              <a:avLst/>
              <a:gdLst>
                <a:gd name="connsiteX0" fmla="*/ 22860 w 152400"/>
                <a:gd name="connsiteY0" fmla="*/ 22860 h 104775"/>
                <a:gd name="connsiteX1" fmla="*/ 138494 w 152400"/>
                <a:gd name="connsiteY1" fmla="*/ 8467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04775">
                  <a:moveTo>
                    <a:pt x="22860" y="22860"/>
                  </a:moveTo>
                  <a:lnTo>
                    <a:pt x="138494" y="8467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0" name="Forme libre : forme 4709">
              <a:extLst>
                <a:ext uri="{FF2B5EF4-FFF2-40B4-BE49-F238E27FC236}">
                  <a16:creationId xmlns:a16="http://schemas.microsoft.com/office/drawing/2014/main" id="{628B42E3-98A9-43BB-9111-038190D8CA93}"/>
                </a:ext>
              </a:extLst>
            </p:cNvPr>
            <p:cNvSpPr/>
            <p:nvPr/>
          </p:nvSpPr>
          <p:spPr>
            <a:xfrm>
              <a:off x="7374223" y="5448776"/>
              <a:ext cx="95250" cy="47625"/>
            </a:xfrm>
            <a:custGeom>
              <a:avLst/>
              <a:gdLst>
                <a:gd name="connsiteX0" fmla="*/ 22860 w 95250"/>
                <a:gd name="connsiteY0" fmla="*/ 26099 h 47625"/>
                <a:gd name="connsiteX1" fmla="*/ 80677 w 952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47625">
                  <a:moveTo>
                    <a:pt x="22860" y="26099"/>
                  </a:moveTo>
                  <a:lnTo>
                    <a:pt x="8067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1" name="Forme libre : forme 4710">
              <a:extLst>
                <a:ext uri="{FF2B5EF4-FFF2-40B4-BE49-F238E27FC236}">
                  <a16:creationId xmlns:a16="http://schemas.microsoft.com/office/drawing/2014/main" id="{31E60B5E-3C6A-4A72-BC9F-6F94F5ADE955}"/>
                </a:ext>
              </a:extLst>
            </p:cNvPr>
            <p:cNvSpPr/>
            <p:nvPr/>
          </p:nvSpPr>
          <p:spPr>
            <a:xfrm>
              <a:off x="7062470" y="4663630"/>
              <a:ext cx="180975" cy="66675"/>
            </a:xfrm>
            <a:custGeom>
              <a:avLst/>
              <a:gdLst>
                <a:gd name="connsiteX0" fmla="*/ 22860 w 180975"/>
                <a:gd name="connsiteY0" fmla="*/ 45434 h 66675"/>
                <a:gd name="connsiteX1" fmla="*/ 163068 w 1809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66675">
                  <a:moveTo>
                    <a:pt x="22860" y="45434"/>
                  </a:moveTo>
                  <a:lnTo>
                    <a:pt x="16306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2" name="Forme libre : forme 4711">
              <a:extLst>
                <a:ext uri="{FF2B5EF4-FFF2-40B4-BE49-F238E27FC236}">
                  <a16:creationId xmlns:a16="http://schemas.microsoft.com/office/drawing/2014/main" id="{50D565DE-E18F-4B99-A52C-1FAA356A9D5D}"/>
                </a:ext>
              </a:extLst>
            </p:cNvPr>
            <p:cNvSpPr/>
            <p:nvPr/>
          </p:nvSpPr>
          <p:spPr>
            <a:xfrm>
              <a:off x="7062470" y="4686204"/>
              <a:ext cx="85725" cy="104775"/>
            </a:xfrm>
            <a:custGeom>
              <a:avLst/>
              <a:gdLst>
                <a:gd name="connsiteX0" fmla="*/ 22860 w 85725"/>
                <a:gd name="connsiteY0" fmla="*/ 22860 h 104775"/>
                <a:gd name="connsiteX1" fmla="*/ 62960 w 85725"/>
                <a:gd name="connsiteY1" fmla="*/ 8896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22860" y="22860"/>
                  </a:moveTo>
                  <a:lnTo>
                    <a:pt x="62960" y="8896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3" name="Forme libre : forme 4712">
              <a:extLst>
                <a:ext uri="{FF2B5EF4-FFF2-40B4-BE49-F238E27FC236}">
                  <a16:creationId xmlns:a16="http://schemas.microsoft.com/office/drawing/2014/main" id="{66CFC3BB-8623-4909-8080-BE22B0E08A1E}"/>
                </a:ext>
              </a:extLst>
            </p:cNvPr>
            <p:cNvSpPr/>
            <p:nvPr/>
          </p:nvSpPr>
          <p:spPr>
            <a:xfrm>
              <a:off x="7062470" y="4615815"/>
              <a:ext cx="104775" cy="114300"/>
            </a:xfrm>
            <a:custGeom>
              <a:avLst/>
              <a:gdLst>
                <a:gd name="connsiteX0" fmla="*/ 22860 w 104775"/>
                <a:gd name="connsiteY0" fmla="*/ 93250 h 114300"/>
                <a:gd name="connsiteX1" fmla="*/ 85534 w 1047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22860" y="93250"/>
                  </a:moveTo>
                  <a:lnTo>
                    <a:pt x="8553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4" name="Forme libre : forme 4713">
              <a:extLst>
                <a:ext uri="{FF2B5EF4-FFF2-40B4-BE49-F238E27FC236}">
                  <a16:creationId xmlns:a16="http://schemas.microsoft.com/office/drawing/2014/main" id="{FD87FAFE-3E67-4712-97F1-F39E79A9A990}"/>
                </a:ext>
              </a:extLst>
            </p:cNvPr>
            <p:cNvSpPr/>
            <p:nvPr/>
          </p:nvSpPr>
          <p:spPr>
            <a:xfrm>
              <a:off x="5797455" y="4686204"/>
              <a:ext cx="1304925" cy="619125"/>
            </a:xfrm>
            <a:custGeom>
              <a:avLst/>
              <a:gdLst>
                <a:gd name="connsiteX0" fmla="*/ 1287875 w 1304925"/>
                <a:gd name="connsiteY0" fmla="*/ 22860 h 619125"/>
                <a:gd name="connsiteX1" fmla="*/ 22860 w 1304925"/>
                <a:gd name="connsiteY1" fmla="*/ 60550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4925" h="619125">
                  <a:moveTo>
                    <a:pt x="1287875" y="22860"/>
                  </a:moveTo>
                  <a:lnTo>
                    <a:pt x="22860" y="60550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5" name="Forme libre : forme 4714">
              <a:extLst>
                <a:ext uri="{FF2B5EF4-FFF2-40B4-BE49-F238E27FC236}">
                  <a16:creationId xmlns:a16="http://schemas.microsoft.com/office/drawing/2014/main" id="{000AB571-23E6-49AC-A833-288DFB80FAB3}"/>
                </a:ext>
              </a:extLst>
            </p:cNvPr>
            <p:cNvSpPr/>
            <p:nvPr/>
          </p:nvSpPr>
          <p:spPr>
            <a:xfrm>
              <a:off x="6601841" y="4686204"/>
              <a:ext cx="504825" cy="57150"/>
            </a:xfrm>
            <a:custGeom>
              <a:avLst/>
              <a:gdLst>
                <a:gd name="connsiteX0" fmla="*/ 483489 w 504825"/>
                <a:gd name="connsiteY0" fmla="*/ 22860 h 57150"/>
                <a:gd name="connsiteX1" fmla="*/ 22860 w 504825"/>
                <a:gd name="connsiteY1" fmla="*/ 382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7150">
                  <a:moveTo>
                    <a:pt x="483489" y="22860"/>
                  </a:moveTo>
                  <a:lnTo>
                    <a:pt x="22860" y="38291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6" name="Forme libre : forme 4715">
              <a:extLst>
                <a:ext uri="{FF2B5EF4-FFF2-40B4-BE49-F238E27FC236}">
                  <a16:creationId xmlns:a16="http://schemas.microsoft.com/office/drawing/2014/main" id="{C023F036-F8CC-4B86-84C8-D6A62394AB07}"/>
                </a:ext>
              </a:extLst>
            </p:cNvPr>
            <p:cNvSpPr/>
            <p:nvPr/>
          </p:nvSpPr>
          <p:spPr>
            <a:xfrm>
              <a:off x="6991128" y="4686204"/>
              <a:ext cx="114300" cy="66675"/>
            </a:xfrm>
            <a:custGeom>
              <a:avLst/>
              <a:gdLst>
                <a:gd name="connsiteX0" fmla="*/ 94202 w 114300"/>
                <a:gd name="connsiteY0" fmla="*/ 22860 h 66675"/>
                <a:gd name="connsiteX1" fmla="*/ 22860 w 114300"/>
                <a:gd name="connsiteY1" fmla="*/ 4991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94202" y="22860"/>
                  </a:moveTo>
                  <a:lnTo>
                    <a:pt x="22860" y="4991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7" name="Forme libre : forme 4716">
              <a:extLst>
                <a:ext uri="{FF2B5EF4-FFF2-40B4-BE49-F238E27FC236}">
                  <a16:creationId xmlns:a16="http://schemas.microsoft.com/office/drawing/2014/main" id="{BAB40FF6-E310-466C-A06C-BCB81E955D64}"/>
                </a:ext>
              </a:extLst>
            </p:cNvPr>
            <p:cNvSpPr/>
            <p:nvPr/>
          </p:nvSpPr>
          <p:spPr>
            <a:xfrm>
              <a:off x="7062470" y="4686204"/>
              <a:ext cx="200025" cy="590550"/>
            </a:xfrm>
            <a:custGeom>
              <a:avLst/>
              <a:gdLst>
                <a:gd name="connsiteX0" fmla="*/ 22860 w 200025"/>
                <a:gd name="connsiteY0" fmla="*/ 22860 h 590550"/>
                <a:gd name="connsiteX1" fmla="*/ 183833 w 200025"/>
                <a:gd name="connsiteY1" fmla="*/ 571405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90550">
                  <a:moveTo>
                    <a:pt x="22860" y="22860"/>
                  </a:moveTo>
                  <a:lnTo>
                    <a:pt x="183833" y="57140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8" name="Forme libre : forme 4717">
              <a:extLst>
                <a:ext uri="{FF2B5EF4-FFF2-40B4-BE49-F238E27FC236}">
                  <a16:creationId xmlns:a16="http://schemas.microsoft.com/office/drawing/2014/main" id="{3971ABD2-E50E-4464-B9B6-3D05E7A01C9F}"/>
                </a:ext>
              </a:extLst>
            </p:cNvPr>
            <p:cNvSpPr/>
            <p:nvPr/>
          </p:nvSpPr>
          <p:spPr>
            <a:xfrm>
              <a:off x="6924929" y="4686204"/>
              <a:ext cx="180975" cy="47625"/>
            </a:xfrm>
            <a:custGeom>
              <a:avLst/>
              <a:gdLst>
                <a:gd name="connsiteX0" fmla="*/ 160401 w 180975"/>
                <a:gd name="connsiteY0" fmla="*/ 22860 h 47625"/>
                <a:gd name="connsiteX1" fmla="*/ 22860 w 180975"/>
                <a:gd name="connsiteY1" fmla="*/ 2857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47625">
                  <a:moveTo>
                    <a:pt x="160401" y="22860"/>
                  </a:moveTo>
                  <a:lnTo>
                    <a:pt x="22860" y="285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19" name="Forme libre : forme 4718">
              <a:extLst>
                <a:ext uri="{FF2B5EF4-FFF2-40B4-BE49-F238E27FC236}">
                  <a16:creationId xmlns:a16="http://schemas.microsoft.com/office/drawing/2014/main" id="{09235033-D2B0-4F29-A16D-BFFC3D9F7058}"/>
                </a:ext>
              </a:extLst>
            </p:cNvPr>
            <p:cNvSpPr/>
            <p:nvPr/>
          </p:nvSpPr>
          <p:spPr>
            <a:xfrm>
              <a:off x="7062470" y="4454747"/>
              <a:ext cx="76200" cy="276225"/>
            </a:xfrm>
            <a:custGeom>
              <a:avLst/>
              <a:gdLst>
                <a:gd name="connsiteX0" fmla="*/ 22860 w 76200"/>
                <a:gd name="connsiteY0" fmla="*/ 254318 h 276225"/>
                <a:gd name="connsiteX1" fmla="*/ 57436 w 7620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76225">
                  <a:moveTo>
                    <a:pt x="22860" y="254318"/>
                  </a:moveTo>
                  <a:lnTo>
                    <a:pt x="57436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0" name="Forme libre : forme 4719">
              <a:extLst>
                <a:ext uri="{FF2B5EF4-FFF2-40B4-BE49-F238E27FC236}">
                  <a16:creationId xmlns:a16="http://schemas.microsoft.com/office/drawing/2014/main" id="{2174C9B2-34B7-426E-BB68-0C6B2D017906}"/>
                </a:ext>
              </a:extLst>
            </p:cNvPr>
            <p:cNvSpPr/>
            <p:nvPr/>
          </p:nvSpPr>
          <p:spPr>
            <a:xfrm>
              <a:off x="6804819" y="4686204"/>
              <a:ext cx="295275" cy="342900"/>
            </a:xfrm>
            <a:custGeom>
              <a:avLst/>
              <a:gdLst>
                <a:gd name="connsiteX0" fmla="*/ 280511 w 295275"/>
                <a:gd name="connsiteY0" fmla="*/ 22860 h 342900"/>
                <a:gd name="connsiteX1" fmla="*/ 22860 w 295275"/>
                <a:gd name="connsiteY1" fmla="*/ 3202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342900">
                  <a:moveTo>
                    <a:pt x="280511" y="22860"/>
                  </a:moveTo>
                  <a:lnTo>
                    <a:pt x="22860" y="3202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1" name="Forme libre : forme 4720">
              <a:extLst>
                <a:ext uri="{FF2B5EF4-FFF2-40B4-BE49-F238E27FC236}">
                  <a16:creationId xmlns:a16="http://schemas.microsoft.com/office/drawing/2014/main" id="{6CBE3896-B2CB-414B-98AF-8E148396F8E2}"/>
                </a:ext>
              </a:extLst>
            </p:cNvPr>
            <p:cNvSpPr/>
            <p:nvPr/>
          </p:nvSpPr>
          <p:spPr>
            <a:xfrm>
              <a:off x="6438963" y="5034724"/>
              <a:ext cx="104775" cy="114300"/>
            </a:xfrm>
            <a:custGeom>
              <a:avLst/>
              <a:gdLst>
                <a:gd name="connsiteX0" fmla="*/ 89154 w 104775"/>
                <a:gd name="connsiteY0" fmla="*/ 22860 h 114300"/>
                <a:gd name="connsiteX1" fmla="*/ 22860 w 104775"/>
                <a:gd name="connsiteY1" fmla="*/ 922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89154" y="22860"/>
                  </a:moveTo>
                  <a:lnTo>
                    <a:pt x="22860" y="9220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2" name="Forme libre : forme 4721">
              <a:extLst>
                <a:ext uri="{FF2B5EF4-FFF2-40B4-BE49-F238E27FC236}">
                  <a16:creationId xmlns:a16="http://schemas.microsoft.com/office/drawing/2014/main" id="{D081612C-13A7-4229-8558-E3E53547A87E}"/>
                </a:ext>
              </a:extLst>
            </p:cNvPr>
            <p:cNvSpPr/>
            <p:nvPr/>
          </p:nvSpPr>
          <p:spPr>
            <a:xfrm>
              <a:off x="7062470" y="4618863"/>
              <a:ext cx="180975" cy="104775"/>
            </a:xfrm>
            <a:custGeom>
              <a:avLst/>
              <a:gdLst>
                <a:gd name="connsiteX0" fmla="*/ 162592 w 180975"/>
                <a:gd name="connsiteY0" fmla="*/ 22860 h 104775"/>
                <a:gd name="connsiteX1" fmla="*/ 22860 w 180975"/>
                <a:gd name="connsiteY1" fmla="*/ 9020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04775">
                  <a:moveTo>
                    <a:pt x="162592" y="22860"/>
                  </a:moveTo>
                  <a:lnTo>
                    <a:pt x="22860" y="9020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3" name="Forme libre : forme 4722">
              <a:extLst>
                <a:ext uri="{FF2B5EF4-FFF2-40B4-BE49-F238E27FC236}">
                  <a16:creationId xmlns:a16="http://schemas.microsoft.com/office/drawing/2014/main" id="{2D10C28F-365B-4CC3-894A-D125C01E86DF}"/>
                </a:ext>
              </a:extLst>
            </p:cNvPr>
            <p:cNvSpPr/>
            <p:nvPr/>
          </p:nvSpPr>
          <p:spPr>
            <a:xfrm>
              <a:off x="7223442" y="5234749"/>
              <a:ext cx="247650" cy="257175"/>
            </a:xfrm>
            <a:custGeom>
              <a:avLst/>
              <a:gdLst>
                <a:gd name="connsiteX0" fmla="*/ 231458 w 247650"/>
                <a:gd name="connsiteY0" fmla="*/ 236887 h 257175"/>
                <a:gd name="connsiteX1" fmla="*/ 22860 w 24765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257175">
                  <a:moveTo>
                    <a:pt x="231458" y="23688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4" name="Forme libre : forme 4723">
              <a:extLst>
                <a:ext uri="{FF2B5EF4-FFF2-40B4-BE49-F238E27FC236}">
                  <a16:creationId xmlns:a16="http://schemas.microsoft.com/office/drawing/2014/main" id="{747F4F53-399D-448D-A652-63DB4B520ACC}"/>
                </a:ext>
              </a:extLst>
            </p:cNvPr>
            <p:cNvSpPr/>
            <p:nvPr/>
          </p:nvSpPr>
          <p:spPr>
            <a:xfrm>
              <a:off x="7432040" y="5448776"/>
              <a:ext cx="95250" cy="104775"/>
            </a:xfrm>
            <a:custGeom>
              <a:avLst/>
              <a:gdLst>
                <a:gd name="connsiteX0" fmla="*/ 22860 w 95250"/>
                <a:gd name="connsiteY0" fmla="*/ 22860 h 104775"/>
                <a:gd name="connsiteX1" fmla="*/ 80677 w 95250"/>
                <a:gd name="connsiteY1" fmla="*/ 87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04775">
                  <a:moveTo>
                    <a:pt x="22860" y="22860"/>
                  </a:moveTo>
                  <a:lnTo>
                    <a:pt x="80677" y="87916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5" name="Forme libre : forme 4724">
              <a:extLst>
                <a:ext uri="{FF2B5EF4-FFF2-40B4-BE49-F238E27FC236}">
                  <a16:creationId xmlns:a16="http://schemas.microsoft.com/office/drawing/2014/main" id="{262D7FFB-A473-4506-BC1A-544866F5F119}"/>
                </a:ext>
              </a:extLst>
            </p:cNvPr>
            <p:cNvSpPr/>
            <p:nvPr/>
          </p:nvSpPr>
          <p:spPr>
            <a:xfrm>
              <a:off x="7062470" y="4686204"/>
              <a:ext cx="276225" cy="76200"/>
            </a:xfrm>
            <a:custGeom>
              <a:avLst/>
              <a:gdLst>
                <a:gd name="connsiteX0" fmla="*/ 253460 w 276225"/>
                <a:gd name="connsiteY0" fmla="*/ 60388 h 76200"/>
                <a:gd name="connsiteX1" fmla="*/ 22860 w 276225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76200">
                  <a:moveTo>
                    <a:pt x="253460" y="6038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6" name="Forme libre : forme 4725">
              <a:extLst>
                <a:ext uri="{FF2B5EF4-FFF2-40B4-BE49-F238E27FC236}">
                  <a16:creationId xmlns:a16="http://schemas.microsoft.com/office/drawing/2014/main" id="{AE76AD4A-3BE5-43E2-9B10-8EDA718DA9EC}"/>
                </a:ext>
              </a:extLst>
            </p:cNvPr>
            <p:cNvSpPr/>
            <p:nvPr/>
          </p:nvSpPr>
          <p:spPr>
            <a:xfrm>
              <a:off x="7223442" y="5223129"/>
              <a:ext cx="419100" cy="57150"/>
            </a:xfrm>
            <a:custGeom>
              <a:avLst/>
              <a:gdLst>
                <a:gd name="connsiteX0" fmla="*/ 402812 w 419100"/>
                <a:gd name="connsiteY0" fmla="*/ 22860 h 57150"/>
                <a:gd name="connsiteX1" fmla="*/ 22860 w 419100"/>
                <a:gd name="connsiteY1" fmla="*/ 344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57150">
                  <a:moveTo>
                    <a:pt x="402812" y="22860"/>
                  </a:moveTo>
                  <a:lnTo>
                    <a:pt x="22860" y="3448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7" name="Forme libre : forme 4726">
              <a:extLst>
                <a:ext uri="{FF2B5EF4-FFF2-40B4-BE49-F238E27FC236}">
                  <a16:creationId xmlns:a16="http://schemas.microsoft.com/office/drawing/2014/main" id="{A1CE5D1D-D38E-4D7C-A057-34D965D0B005}"/>
                </a:ext>
              </a:extLst>
            </p:cNvPr>
            <p:cNvSpPr/>
            <p:nvPr/>
          </p:nvSpPr>
          <p:spPr>
            <a:xfrm>
              <a:off x="6797199" y="5404770"/>
              <a:ext cx="85725" cy="133350"/>
            </a:xfrm>
            <a:custGeom>
              <a:avLst/>
              <a:gdLst>
                <a:gd name="connsiteX0" fmla="*/ 70294 w 85725"/>
                <a:gd name="connsiteY0" fmla="*/ 22860 h 133350"/>
                <a:gd name="connsiteX1" fmla="*/ 22860 w 85725"/>
                <a:gd name="connsiteY1" fmla="*/ 11830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33350">
                  <a:moveTo>
                    <a:pt x="70294" y="22860"/>
                  </a:moveTo>
                  <a:lnTo>
                    <a:pt x="22860" y="11830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8" name="Forme libre : forme 4727">
              <a:extLst>
                <a:ext uri="{FF2B5EF4-FFF2-40B4-BE49-F238E27FC236}">
                  <a16:creationId xmlns:a16="http://schemas.microsoft.com/office/drawing/2014/main" id="{1FD9EAF1-F6A2-43C2-A530-3CF02F2EA0CA}"/>
                </a:ext>
              </a:extLst>
            </p:cNvPr>
            <p:cNvSpPr/>
            <p:nvPr/>
          </p:nvSpPr>
          <p:spPr>
            <a:xfrm>
              <a:off x="7055231" y="4454747"/>
              <a:ext cx="85725" cy="85725"/>
            </a:xfrm>
            <a:custGeom>
              <a:avLst/>
              <a:gdLst>
                <a:gd name="connsiteX0" fmla="*/ 22860 w 85725"/>
                <a:gd name="connsiteY0" fmla="*/ 64580 h 85725"/>
                <a:gd name="connsiteX1" fmla="*/ 64675 w 857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22860" y="64580"/>
                  </a:moveTo>
                  <a:lnTo>
                    <a:pt x="64675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29" name="Forme libre : forme 4728">
              <a:extLst>
                <a:ext uri="{FF2B5EF4-FFF2-40B4-BE49-F238E27FC236}">
                  <a16:creationId xmlns:a16="http://schemas.microsoft.com/office/drawing/2014/main" id="{4DB16A92-C374-4F5C-A488-B166871B5DF3}"/>
                </a:ext>
              </a:extLst>
            </p:cNvPr>
            <p:cNvSpPr/>
            <p:nvPr/>
          </p:nvSpPr>
          <p:spPr>
            <a:xfrm>
              <a:off x="7055231" y="4496466"/>
              <a:ext cx="47625" cy="228600"/>
            </a:xfrm>
            <a:custGeom>
              <a:avLst/>
              <a:gdLst>
                <a:gd name="connsiteX0" fmla="*/ 22860 w 47625"/>
                <a:gd name="connsiteY0" fmla="*/ 22860 h 228600"/>
                <a:gd name="connsiteX1" fmla="*/ 30099 w 47625"/>
                <a:gd name="connsiteY1" fmla="*/ 21259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28600">
                  <a:moveTo>
                    <a:pt x="22860" y="22860"/>
                  </a:moveTo>
                  <a:lnTo>
                    <a:pt x="30099" y="21259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0" name="Forme libre : forme 4729">
              <a:extLst>
                <a:ext uri="{FF2B5EF4-FFF2-40B4-BE49-F238E27FC236}">
                  <a16:creationId xmlns:a16="http://schemas.microsoft.com/office/drawing/2014/main" id="{24A0AE1F-3A2C-4F53-B92E-B62422E91CAA}"/>
                </a:ext>
              </a:extLst>
            </p:cNvPr>
            <p:cNvSpPr/>
            <p:nvPr/>
          </p:nvSpPr>
          <p:spPr>
            <a:xfrm>
              <a:off x="7489857" y="5436584"/>
              <a:ext cx="114300" cy="114300"/>
            </a:xfrm>
            <a:custGeom>
              <a:avLst/>
              <a:gdLst>
                <a:gd name="connsiteX0" fmla="*/ 95917 w 114300"/>
                <a:gd name="connsiteY0" fmla="*/ 22860 h 114300"/>
                <a:gd name="connsiteX1" fmla="*/ 22860 w 114300"/>
                <a:gd name="connsiteY1" fmla="*/ 10010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95917" y="22860"/>
                  </a:moveTo>
                  <a:lnTo>
                    <a:pt x="22860" y="10010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1" name="Forme libre : forme 4730">
              <a:extLst>
                <a:ext uri="{FF2B5EF4-FFF2-40B4-BE49-F238E27FC236}">
                  <a16:creationId xmlns:a16="http://schemas.microsoft.com/office/drawing/2014/main" id="{892F165D-2A57-43CC-8E10-6E7A86AD8BC8}"/>
                </a:ext>
              </a:extLst>
            </p:cNvPr>
            <p:cNvSpPr/>
            <p:nvPr/>
          </p:nvSpPr>
          <p:spPr>
            <a:xfrm>
              <a:off x="7223442" y="5234749"/>
              <a:ext cx="381000" cy="238125"/>
            </a:xfrm>
            <a:custGeom>
              <a:avLst/>
              <a:gdLst>
                <a:gd name="connsiteX0" fmla="*/ 362331 w 381000"/>
                <a:gd name="connsiteY0" fmla="*/ 224695 h 238125"/>
                <a:gd name="connsiteX1" fmla="*/ 22860 w 381000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238125">
                  <a:moveTo>
                    <a:pt x="362331" y="22469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2" name="Forme libre : forme 4731">
              <a:extLst>
                <a:ext uri="{FF2B5EF4-FFF2-40B4-BE49-F238E27FC236}">
                  <a16:creationId xmlns:a16="http://schemas.microsoft.com/office/drawing/2014/main" id="{940EC6D5-6441-4D7B-8F24-F128622AF14E}"/>
                </a:ext>
              </a:extLst>
            </p:cNvPr>
            <p:cNvSpPr/>
            <p:nvPr/>
          </p:nvSpPr>
          <p:spPr>
            <a:xfrm>
              <a:off x="6601841" y="4701635"/>
              <a:ext cx="114300" cy="95250"/>
            </a:xfrm>
            <a:custGeom>
              <a:avLst/>
              <a:gdLst>
                <a:gd name="connsiteX0" fmla="*/ 99346 w 114300"/>
                <a:gd name="connsiteY0" fmla="*/ 74676 h 95250"/>
                <a:gd name="connsiteX1" fmla="*/ 22860 w 1143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0">
                  <a:moveTo>
                    <a:pt x="99346" y="7467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3" name="Forme libre : forme 4732">
              <a:extLst>
                <a:ext uri="{FF2B5EF4-FFF2-40B4-BE49-F238E27FC236}">
                  <a16:creationId xmlns:a16="http://schemas.microsoft.com/office/drawing/2014/main" id="{77EA579F-C45D-4AE0-9FE2-922DE3093EA6}"/>
                </a:ext>
              </a:extLst>
            </p:cNvPr>
            <p:cNvSpPr/>
            <p:nvPr/>
          </p:nvSpPr>
          <p:spPr>
            <a:xfrm>
              <a:off x="6678327" y="4686204"/>
              <a:ext cx="428625" cy="104775"/>
            </a:xfrm>
            <a:custGeom>
              <a:avLst/>
              <a:gdLst>
                <a:gd name="connsiteX0" fmla="*/ 22860 w 428625"/>
                <a:gd name="connsiteY0" fmla="*/ 90107 h 104775"/>
                <a:gd name="connsiteX1" fmla="*/ 407003 w 4286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104775">
                  <a:moveTo>
                    <a:pt x="22860" y="90107"/>
                  </a:moveTo>
                  <a:lnTo>
                    <a:pt x="40700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4" name="Forme libre : forme 4733">
              <a:extLst>
                <a:ext uri="{FF2B5EF4-FFF2-40B4-BE49-F238E27FC236}">
                  <a16:creationId xmlns:a16="http://schemas.microsoft.com/office/drawing/2014/main" id="{7D8011D4-6349-4EBC-9223-2A35DCA5D089}"/>
                </a:ext>
              </a:extLst>
            </p:cNvPr>
            <p:cNvSpPr/>
            <p:nvPr/>
          </p:nvSpPr>
          <p:spPr>
            <a:xfrm>
              <a:off x="6438963" y="5002149"/>
              <a:ext cx="266700" cy="142875"/>
            </a:xfrm>
            <a:custGeom>
              <a:avLst/>
              <a:gdLst>
                <a:gd name="connsiteX0" fmla="*/ 251746 w 266700"/>
                <a:gd name="connsiteY0" fmla="*/ 22860 h 142875"/>
                <a:gd name="connsiteX1" fmla="*/ 22860 w 266700"/>
                <a:gd name="connsiteY1" fmla="*/ 12477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42875">
                  <a:moveTo>
                    <a:pt x="251746" y="22860"/>
                  </a:moveTo>
                  <a:lnTo>
                    <a:pt x="22860" y="12477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5" name="Forme libre : forme 4734">
              <a:extLst>
                <a:ext uri="{FF2B5EF4-FFF2-40B4-BE49-F238E27FC236}">
                  <a16:creationId xmlns:a16="http://schemas.microsoft.com/office/drawing/2014/main" id="{E9F23287-17E1-476E-8DDC-13319F7B67CD}"/>
                </a:ext>
              </a:extLst>
            </p:cNvPr>
            <p:cNvSpPr/>
            <p:nvPr/>
          </p:nvSpPr>
          <p:spPr>
            <a:xfrm>
              <a:off x="7223442" y="5201412"/>
              <a:ext cx="200025" cy="76200"/>
            </a:xfrm>
            <a:custGeom>
              <a:avLst/>
              <a:gdLst>
                <a:gd name="connsiteX0" fmla="*/ 185547 w 200025"/>
                <a:gd name="connsiteY0" fmla="*/ 22860 h 76200"/>
                <a:gd name="connsiteX1" fmla="*/ 22860 w 200025"/>
                <a:gd name="connsiteY1" fmla="*/ 5619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76200">
                  <a:moveTo>
                    <a:pt x="185547" y="22860"/>
                  </a:moveTo>
                  <a:lnTo>
                    <a:pt x="22860" y="56198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6" name="Forme libre : forme 4735">
              <a:extLst>
                <a:ext uri="{FF2B5EF4-FFF2-40B4-BE49-F238E27FC236}">
                  <a16:creationId xmlns:a16="http://schemas.microsoft.com/office/drawing/2014/main" id="{C9510519-ED21-4312-8954-670321912073}"/>
                </a:ext>
              </a:extLst>
            </p:cNvPr>
            <p:cNvSpPr/>
            <p:nvPr/>
          </p:nvSpPr>
          <p:spPr>
            <a:xfrm>
              <a:off x="6711378" y="4934616"/>
              <a:ext cx="133350" cy="85725"/>
            </a:xfrm>
            <a:custGeom>
              <a:avLst/>
              <a:gdLst>
                <a:gd name="connsiteX0" fmla="*/ 22860 w 133350"/>
                <a:gd name="connsiteY0" fmla="*/ 22860 h 85725"/>
                <a:gd name="connsiteX1" fmla="*/ 116300 w 133350"/>
                <a:gd name="connsiteY1" fmla="*/ 718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85725">
                  <a:moveTo>
                    <a:pt x="22860" y="22860"/>
                  </a:moveTo>
                  <a:lnTo>
                    <a:pt x="116300" y="7181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7" name="Forme libre : forme 4736">
              <a:extLst>
                <a:ext uri="{FF2B5EF4-FFF2-40B4-BE49-F238E27FC236}">
                  <a16:creationId xmlns:a16="http://schemas.microsoft.com/office/drawing/2014/main" id="{0578F3F1-DF3C-4911-AB85-7B29CD8B5673}"/>
                </a:ext>
              </a:extLst>
            </p:cNvPr>
            <p:cNvSpPr/>
            <p:nvPr/>
          </p:nvSpPr>
          <p:spPr>
            <a:xfrm>
              <a:off x="6773672" y="4686204"/>
              <a:ext cx="333375" cy="190500"/>
            </a:xfrm>
            <a:custGeom>
              <a:avLst/>
              <a:gdLst>
                <a:gd name="connsiteX0" fmla="*/ 22860 w 333375"/>
                <a:gd name="connsiteY0" fmla="*/ 169259 h 190500"/>
                <a:gd name="connsiteX1" fmla="*/ 311658 w 33337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90500">
                  <a:moveTo>
                    <a:pt x="22860" y="169259"/>
                  </a:moveTo>
                  <a:lnTo>
                    <a:pt x="31165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8" name="Forme libre : forme 4737">
              <a:extLst>
                <a:ext uri="{FF2B5EF4-FFF2-40B4-BE49-F238E27FC236}">
                  <a16:creationId xmlns:a16="http://schemas.microsoft.com/office/drawing/2014/main" id="{B0626B8E-CA47-45AB-A36B-753B747A4B4F}"/>
                </a:ext>
              </a:extLst>
            </p:cNvPr>
            <p:cNvSpPr/>
            <p:nvPr/>
          </p:nvSpPr>
          <p:spPr>
            <a:xfrm>
              <a:off x="7013511" y="4588573"/>
              <a:ext cx="85725" cy="142875"/>
            </a:xfrm>
            <a:custGeom>
              <a:avLst/>
              <a:gdLst>
                <a:gd name="connsiteX0" fmla="*/ 22860 w 85725"/>
                <a:gd name="connsiteY0" fmla="*/ 22860 h 142875"/>
                <a:gd name="connsiteX1" fmla="*/ 71819 w 85725"/>
                <a:gd name="connsiteY1" fmla="*/ 12049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42875">
                  <a:moveTo>
                    <a:pt x="22860" y="22860"/>
                  </a:moveTo>
                  <a:lnTo>
                    <a:pt x="71819" y="120491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39" name="Forme libre : forme 4738">
              <a:extLst>
                <a:ext uri="{FF2B5EF4-FFF2-40B4-BE49-F238E27FC236}">
                  <a16:creationId xmlns:a16="http://schemas.microsoft.com/office/drawing/2014/main" id="{77948840-58DE-4A31-AF5C-C38AA5771248}"/>
                </a:ext>
              </a:extLst>
            </p:cNvPr>
            <p:cNvSpPr/>
            <p:nvPr/>
          </p:nvSpPr>
          <p:spPr>
            <a:xfrm>
              <a:off x="7062470" y="4686204"/>
              <a:ext cx="180975" cy="66675"/>
            </a:xfrm>
            <a:custGeom>
              <a:avLst/>
              <a:gdLst>
                <a:gd name="connsiteX0" fmla="*/ 158782 w 180975"/>
                <a:gd name="connsiteY0" fmla="*/ 47625 h 66675"/>
                <a:gd name="connsiteX1" fmla="*/ 22860 w 18097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66675">
                  <a:moveTo>
                    <a:pt x="158782" y="4762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0" name="Forme libre : forme 4739">
              <a:extLst>
                <a:ext uri="{FF2B5EF4-FFF2-40B4-BE49-F238E27FC236}">
                  <a16:creationId xmlns:a16="http://schemas.microsoft.com/office/drawing/2014/main" id="{63005B63-6BB4-44A3-90BE-E2B8FA07FFDE}"/>
                </a:ext>
              </a:extLst>
            </p:cNvPr>
            <p:cNvSpPr/>
            <p:nvPr/>
          </p:nvSpPr>
          <p:spPr>
            <a:xfrm>
              <a:off x="7014940" y="5234749"/>
              <a:ext cx="247650" cy="104775"/>
            </a:xfrm>
            <a:custGeom>
              <a:avLst/>
              <a:gdLst>
                <a:gd name="connsiteX0" fmla="*/ 22860 w 247650"/>
                <a:gd name="connsiteY0" fmla="*/ 90202 h 104775"/>
                <a:gd name="connsiteX1" fmla="*/ 231362 w 2476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04775">
                  <a:moveTo>
                    <a:pt x="22860" y="90202"/>
                  </a:moveTo>
                  <a:lnTo>
                    <a:pt x="2313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1" name="Forme libre : forme 4740">
              <a:extLst>
                <a:ext uri="{FF2B5EF4-FFF2-40B4-BE49-F238E27FC236}">
                  <a16:creationId xmlns:a16="http://schemas.microsoft.com/office/drawing/2014/main" id="{C23E0E2D-3419-4C6B-BCBF-D2143FED11EA}"/>
                </a:ext>
              </a:extLst>
            </p:cNvPr>
            <p:cNvSpPr/>
            <p:nvPr/>
          </p:nvSpPr>
          <p:spPr>
            <a:xfrm>
              <a:off x="6987222" y="4686204"/>
              <a:ext cx="114300" cy="104775"/>
            </a:xfrm>
            <a:custGeom>
              <a:avLst/>
              <a:gdLst>
                <a:gd name="connsiteX0" fmla="*/ 22860 w 114300"/>
                <a:gd name="connsiteY0" fmla="*/ 89726 h 104775"/>
                <a:gd name="connsiteX1" fmla="*/ 98108 w 11430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04775">
                  <a:moveTo>
                    <a:pt x="22860" y="89726"/>
                  </a:moveTo>
                  <a:lnTo>
                    <a:pt x="98108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2" name="Forme libre : forme 4741">
              <a:extLst>
                <a:ext uri="{FF2B5EF4-FFF2-40B4-BE49-F238E27FC236}">
                  <a16:creationId xmlns:a16="http://schemas.microsoft.com/office/drawing/2014/main" id="{62253F66-1FA4-48B7-9416-85FE2E9AA7A5}"/>
                </a:ext>
              </a:extLst>
            </p:cNvPr>
            <p:cNvSpPr/>
            <p:nvPr/>
          </p:nvSpPr>
          <p:spPr>
            <a:xfrm>
              <a:off x="7062470" y="4454747"/>
              <a:ext cx="76200" cy="276225"/>
            </a:xfrm>
            <a:custGeom>
              <a:avLst/>
              <a:gdLst>
                <a:gd name="connsiteX0" fmla="*/ 57436 w 76200"/>
                <a:gd name="connsiteY0" fmla="*/ 22860 h 276225"/>
                <a:gd name="connsiteX1" fmla="*/ 22860 w 76200"/>
                <a:gd name="connsiteY1" fmla="*/ 25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76225">
                  <a:moveTo>
                    <a:pt x="57436" y="22860"/>
                  </a:moveTo>
                  <a:lnTo>
                    <a:pt x="22860" y="254318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3" name="Forme libre : forme 4742">
              <a:extLst>
                <a:ext uri="{FF2B5EF4-FFF2-40B4-BE49-F238E27FC236}">
                  <a16:creationId xmlns:a16="http://schemas.microsoft.com/office/drawing/2014/main" id="{6B302E54-5DC8-407B-89EF-867E72BAE50A}"/>
                </a:ext>
              </a:extLst>
            </p:cNvPr>
            <p:cNvSpPr/>
            <p:nvPr/>
          </p:nvSpPr>
          <p:spPr>
            <a:xfrm>
              <a:off x="7055231" y="4454747"/>
              <a:ext cx="85725" cy="85725"/>
            </a:xfrm>
            <a:custGeom>
              <a:avLst/>
              <a:gdLst>
                <a:gd name="connsiteX0" fmla="*/ 64675 w 85725"/>
                <a:gd name="connsiteY0" fmla="*/ 22860 h 85725"/>
                <a:gd name="connsiteX1" fmla="*/ 22860 w 85725"/>
                <a:gd name="connsiteY1" fmla="*/ 645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85725">
                  <a:moveTo>
                    <a:pt x="64675" y="22860"/>
                  </a:moveTo>
                  <a:lnTo>
                    <a:pt x="22860" y="6458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4" name="Forme libre : forme 4743">
              <a:extLst>
                <a:ext uri="{FF2B5EF4-FFF2-40B4-BE49-F238E27FC236}">
                  <a16:creationId xmlns:a16="http://schemas.microsoft.com/office/drawing/2014/main" id="{0D1242FD-3CC1-44E9-8BC6-C144B14B7B4D}"/>
                </a:ext>
              </a:extLst>
            </p:cNvPr>
            <p:cNvSpPr/>
            <p:nvPr/>
          </p:nvSpPr>
          <p:spPr>
            <a:xfrm>
              <a:off x="6928453" y="4654486"/>
              <a:ext cx="171450" cy="76200"/>
            </a:xfrm>
            <a:custGeom>
              <a:avLst/>
              <a:gdLst>
                <a:gd name="connsiteX0" fmla="*/ 22860 w 171450"/>
                <a:gd name="connsiteY0" fmla="*/ 22860 h 76200"/>
                <a:gd name="connsiteX1" fmla="*/ 156877 w 171450"/>
                <a:gd name="connsiteY1" fmla="*/ 545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76200">
                  <a:moveTo>
                    <a:pt x="22860" y="22860"/>
                  </a:moveTo>
                  <a:lnTo>
                    <a:pt x="156877" y="5457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5" name="Forme libre : forme 4744">
              <a:extLst>
                <a:ext uri="{FF2B5EF4-FFF2-40B4-BE49-F238E27FC236}">
                  <a16:creationId xmlns:a16="http://schemas.microsoft.com/office/drawing/2014/main" id="{B2926A70-F719-4EE7-868C-777E7D2840E0}"/>
                </a:ext>
              </a:extLst>
            </p:cNvPr>
            <p:cNvSpPr/>
            <p:nvPr/>
          </p:nvSpPr>
          <p:spPr>
            <a:xfrm>
              <a:off x="6797199" y="5234749"/>
              <a:ext cx="466725" cy="304800"/>
            </a:xfrm>
            <a:custGeom>
              <a:avLst/>
              <a:gdLst>
                <a:gd name="connsiteX0" fmla="*/ 449104 w 466725"/>
                <a:gd name="connsiteY0" fmla="*/ 22860 h 304800"/>
                <a:gd name="connsiteX1" fmla="*/ 22860 w 466725"/>
                <a:gd name="connsiteY1" fmla="*/ 28832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304800">
                  <a:moveTo>
                    <a:pt x="449104" y="22860"/>
                  </a:moveTo>
                  <a:lnTo>
                    <a:pt x="22860" y="28832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6" name="Forme libre : forme 4745">
              <a:extLst>
                <a:ext uri="{FF2B5EF4-FFF2-40B4-BE49-F238E27FC236}">
                  <a16:creationId xmlns:a16="http://schemas.microsoft.com/office/drawing/2014/main" id="{41D291DE-87D7-495B-B005-85E32B922794}"/>
                </a:ext>
              </a:extLst>
            </p:cNvPr>
            <p:cNvSpPr/>
            <p:nvPr/>
          </p:nvSpPr>
          <p:spPr>
            <a:xfrm>
              <a:off x="5797455" y="5234749"/>
              <a:ext cx="1466850" cy="76200"/>
            </a:xfrm>
            <a:custGeom>
              <a:avLst/>
              <a:gdLst>
                <a:gd name="connsiteX0" fmla="*/ 1448848 w 1466850"/>
                <a:gd name="connsiteY0" fmla="*/ 22860 h 76200"/>
                <a:gd name="connsiteX1" fmla="*/ 22860 w 1466850"/>
                <a:gd name="connsiteY1" fmla="*/ 5695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850" h="76200">
                  <a:moveTo>
                    <a:pt x="1448848" y="22860"/>
                  </a:moveTo>
                  <a:lnTo>
                    <a:pt x="22860" y="5695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7" name="Forme libre : forme 4746">
              <a:extLst>
                <a:ext uri="{FF2B5EF4-FFF2-40B4-BE49-F238E27FC236}">
                  <a16:creationId xmlns:a16="http://schemas.microsoft.com/office/drawing/2014/main" id="{8E102831-7D4D-41C2-AAEA-3A28AC27200C}"/>
                </a:ext>
              </a:extLst>
            </p:cNvPr>
            <p:cNvSpPr/>
            <p:nvPr/>
          </p:nvSpPr>
          <p:spPr>
            <a:xfrm>
              <a:off x="7030656" y="5234749"/>
              <a:ext cx="238125" cy="152400"/>
            </a:xfrm>
            <a:custGeom>
              <a:avLst/>
              <a:gdLst>
                <a:gd name="connsiteX0" fmla="*/ 215646 w 238125"/>
                <a:gd name="connsiteY0" fmla="*/ 22860 h 152400"/>
                <a:gd name="connsiteX1" fmla="*/ 22860 w 238125"/>
                <a:gd name="connsiteY1" fmla="*/ 13706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52400">
                  <a:moveTo>
                    <a:pt x="215646" y="22860"/>
                  </a:moveTo>
                  <a:lnTo>
                    <a:pt x="22860" y="13706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8" name="Forme libre : forme 4747">
              <a:extLst>
                <a:ext uri="{FF2B5EF4-FFF2-40B4-BE49-F238E27FC236}">
                  <a16:creationId xmlns:a16="http://schemas.microsoft.com/office/drawing/2014/main" id="{4335340F-1B77-4674-8106-0EB24D4BA4A1}"/>
                </a:ext>
              </a:extLst>
            </p:cNvPr>
            <p:cNvSpPr/>
            <p:nvPr/>
          </p:nvSpPr>
          <p:spPr>
            <a:xfrm>
              <a:off x="7104189" y="5234749"/>
              <a:ext cx="161925" cy="95250"/>
            </a:xfrm>
            <a:custGeom>
              <a:avLst/>
              <a:gdLst>
                <a:gd name="connsiteX0" fmla="*/ 142113 w 161925"/>
                <a:gd name="connsiteY0" fmla="*/ 22860 h 95250"/>
                <a:gd name="connsiteX1" fmla="*/ 22860 w 161925"/>
                <a:gd name="connsiteY1" fmla="*/ 7848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95250">
                  <a:moveTo>
                    <a:pt x="142113" y="22860"/>
                  </a:moveTo>
                  <a:lnTo>
                    <a:pt x="22860" y="7848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49" name="Forme libre : forme 4748">
              <a:extLst>
                <a:ext uri="{FF2B5EF4-FFF2-40B4-BE49-F238E27FC236}">
                  <a16:creationId xmlns:a16="http://schemas.microsoft.com/office/drawing/2014/main" id="{CC318A33-0287-4BB2-B06B-1EFC744B08A7}"/>
                </a:ext>
              </a:extLst>
            </p:cNvPr>
            <p:cNvSpPr/>
            <p:nvPr/>
          </p:nvSpPr>
          <p:spPr>
            <a:xfrm>
              <a:off x="7223442" y="5234749"/>
              <a:ext cx="95250" cy="228600"/>
            </a:xfrm>
            <a:custGeom>
              <a:avLst/>
              <a:gdLst>
                <a:gd name="connsiteX0" fmla="*/ 22860 w 95250"/>
                <a:gd name="connsiteY0" fmla="*/ 22860 h 228600"/>
                <a:gd name="connsiteX1" fmla="*/ 73628 w 95250"/>
                <a:gd name="connsiteY1" fmla="*/ 2115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28600">
                  <a:moveTo>
                    <a:pt x="22860" y="22860"/>
                  </a:moveTo>
                  <a:lnTo>
                    <a:pt x="73628" y="21155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0" name="Forme libre : forme 4749">
              <a:extLst>
                <a:ext uri="{FF2B5EF4-FFF2-40B4-BE49-F238E27FC236}">
                  <a16:creationId xmlns:a16="http://schemas.microsoft.com/office/drawing/2014/main" id="{81FF1E53-8C6C-4B0A-B519-5AF67F988F9A}"/>
                </a:ext>
              </a:extLst>
            </p:cNvPr>
            <p:cNvSpPr/>
            <p:nvPr/>
          </p:nvSpPr>
          <p:spPr>
            <a:xfrm>
              <a:off x="7031323" y="5076348"/>
              <a:ext cx="228600" cy="200025"/>
            </a:xfrm>
            <a:custGeom>
              <a:avLst/>
              <a:gdLst>
                <a:gd name="connsiteX0" fmla="*/ 214979 w 228600"/>
                <a:gd name="connsiteY0" fmla="*/ 181261 h 200025"/>
                <a:gd name="connsiteX1" fmla="*/ 22860 w 2286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0025">
                  <a:moveTo>
                    <a:pt x="214979" y="18126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1" name="Forme libre : forme 4750">
              <a:extLst>
                <a:ext uri="{FF2B5EF4-FFF2-40B4-BE49-F238E27FC236}">
                  <a16:creationId xmlns:a16="http://schemas.microsoft.com/office/drawing/2014/main" id="{C1F66B20-11CF-4A9C-AB01-9B3CDBE4096A}"/>
                </a:ext>
              </a:extLst>
            </p:cNvPr>
            <p:cNvSpPr/>
            <p:nvPr/>
          </p:nvSpPr>
          <p:spPr>
            <a:xfrm>
              <a:off x="7223442" y="5234749"/>
              <a:ext cx="304800" cy="323850"/>
            </a:xfrm>
            <a:custGeom>
              <a:avLst/>
              <a:gdLst>
                <a:gd name="connsiteX0" fmla="*/ 22860 w 304800"/>
                <a:gd name="connsiteY0" fmla="*/ 22860 h 323850"/>
                <a:gd name="connsiteX1" fmla="*/ 289274 w 304800"/>
                <a:gd name="connsiteY1" fmla="*/ 30194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323850">
                  <a:moveTo>
                    <a:pt x="22860" y="22860"/>
                  </a:moveTo>
                  <a:lnTo>
                    <a:pt x="289274" y="301943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2" name="Forme libre : forme 4751">
              <a:extLst>
                <a:ext uri="{FF2B5EF4-FFF2-40B4-BE49-F238E27FC236}">
                  <a16:creationId xmlns:a16="http://schemas.microsoft.com/office/drawing/2014/main" id="{C8DD0C73-EE73-4935-8CE9-6785C47D3BC4}"/>
                </a:ext>
              </a:extLst>
            </p:cNvPr>
            <p:cNvSpPr/>
            <p:nvPr/>
          </p:nvSpPr>
          <p:spPr>
            <a:xfrm>
              <a:off x="7062470" y="4686204"/>
              <a:ext cx="200025" cy="590550"/>
            </a:xfrm>
            <a:custGeom>
              <a:avLst/>
              <a:gdLst>
                <a:gd name="connsiteX0" fmla="*/ 183833 w 200025"/>
                <a:gd name="connsiteY0" fmla="*/ 571405 h 590550"/>
                <a:gd name="connsiteX1" fmla="*/ 22860 w 200025"/>
                <a:gd name="connsiteY1" fmla="*/ 2286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90550">
                  <a:moveTo>
                    <a:pt x="183833" y="57140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3" name="Forme libre : forme 4752">
              <a:extLst>
                <a:ext uri="{FF2B5EF4-FFF2-40B4-BE49-F238E27FC236}">
                  <a16:creationId xmlns:a16="http://schemas.microsoft.com/office/drawing/2014/main" id="{4095D644-4EE0-4115-821C-1F7A5476ABE3}"/>
                </a:ext>
              </a:extLst>
            </p:cNvPr>
            <p:cNvSpPr/>
            <p:nvPr/>
          </p:nvSpPr>
          <p:spPr>
            <a:xfrm>
              <a:off x="6298565" y="4823079"/>
              <a:ext cx="66675" cy="133350"/>
            </a:xfrm>
            <a:custGeom>
              <a:avLst/>
              <a:gdLst>
                <a:gd name="connsiteX0" fmla="*/ 52197 w 66675"/>
                <a:gd name="connsiteY0" fmla="*/ 112300 h 133350"/>
                <a:gd name="connsiteX1" fmla="*/ 22860 w 66675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33350">
                  <a:moveTo>
                    <a:pt x="52197" y="11230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4" name="Forme libre : forme 4753">
              <a:extLst>
                <a:ext uri="{FF2B5EF4-FFF2-40B4-BE49-F238E27FC236}">
                  <a16:creationId xmlns:a16="http://schemas.microsoft.com/office/drawing/2014/main" id="{505DF1DC-23E6-4CE7-BC99-B8C9BDF1A0AD}"/>
                </a:ext>
              </a:extLst>
            </p:cNvPr>
            <p:cNvSpPr/>
            <p:nvPr/>
          </p:nvSpPr>
          <p:spPr>
            <a:xfrm>
              <a:off x="6248368" y="4912518"/>
              <a:ext cx="123825" cy="114300"/>
            </a:xfrm>
            <a:custGeom>
              <a:avLst/>
              <a:gdLst>
                <a:gd name="connsiteX0" fmla="*/ 102394 w 123825"/>
                <a:gd name="connsiteY0" fmla="*/ 22860 h 114300"/>
                <a:gd name="connsiteX1" fmla="*/ 22860 w 123825"/>
                <a:gd name="connsiteY1" fmla="*/ 9163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102394" y="22860"/>
                  </a:moveTo>
                  <a:lnTo>
                    <a:pt x="22860" y="9163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5" name="Forme libre : forme 4754">
              <a:extLst>
                <a:ext uri="{FF2B5EF4-FFF2-40B4-BE49-F238E27FC236}">
                  <a16:creationId xmlns:a16="http://schemas.microsoft.com/office/drawing/2014/main" id="{4977DB10-C853-41E3-940C-31F3C2F4492A}"/>
                </a:ext>
              </a:extLst>
            </p:cNvPr>
            <p:cNvSpPr/>
            <p:nvPr/>
          </p:nvSpPr>
          <p:spPr>
            <a:xfrm>
              <a:off x="5797455" y="4912518"/>
              <a:ext cx="571500" cy="400050"/>
            </a:xfrm>
            <a:custGeom>
              <a:avLst/>
              <a:gdLst>
                <a:gd name="connsiteX0" fmla="*/ 553307 w 571500"/>
                <a:gd name="connsiteY0" fmla="*/ 22860 h 400050"/>
                <a:gd name="connsiteX1" fmla="*/ 22860 w 571500"/>
                <a:gd name="connsiteY1" fmla="*/ 37919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0" h="400050">
                  <a:moveTo>
                    <a:pt x="553307" y="22860"/>
                  </a:moveTo>
                  <a:lnTo>
                    <a:pt x="22860" y="37919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6" name="Forme libre : forme 4755">
              <a:extLst>
                <a:ext uri="{FF2B5EF4-FFF2-40B4-BE49-F238E27FC236}">
                  <a16:creationId xmlns:a16="http://schemas.microsoft.com/office/drawing/2014/main" id="{90C13E47-CE24-4900-8EB0-064197ACD5AA}"/>
                </a:ext>
              </a:extLst>
            </p:cNvPr>
            <p:cNvSpPr/>
            <p:nvPr/>
          </p:nvSpPr>
          <p:spPr>
            <a:xfrm>
              <a:off x="7062470" y="4683347"/>
              <a:ext cx="180975" cy="47625"/>
            </a:xfrm>
            <a:custGeom>
              <a:avLst/>
              <a:gdLst>
                <a:gd name="connsiteX0" fmla="*/ 161258 w 180975"/>
                <a:gd name="connsiteY0" fmla="*/ 22860 h 47625"/>
                <a:gd name="connsiteX1" fmla="*/ 22860 w 180975"/>
                <a:gd name="connsiteY1" fmla="*/ 2571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47625">
                  <a:moveTo>
                    <a:pt x="161258" y="22860"/>
                  </a:moveTo>
                  <a:lnTo>
                    <a:pt x="22860" y="2571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7" name="Forme libre : forme 4756">
              <a:extLst>
                <a:ext uri="{FF2B5EF4-FFF2-40B4-BE49-F238E27FC236}">
                  <a16:creationId xmlns:a16="http://schemas.microsoft.com/office/drawing/2014/main" id="{790622B4-2B33-4DE7-96C9-79B858814C56}"/>
                </a:ext>
              </a:extLst>
            </p:cNvPr>
            <p:cNvSpPr/>
            <p:nvPr/>
          </p:nvSpPr>
          <p:spPr>
            <a:xfrm>
              <a:off x="7062470" y="4686204"/>
              <a:ext cx="142875" cy="190500"/>
            </a:xfrm>
            <a:custGeom>
              <a:avLst/>
              <a:gdLst>
                <a:gd name="connsiteX0" fmla="*/ 122015 w 142875"/>
                <a:gd name="connsiteY0" fmla="*/ 175451 h 190500"/>
                <a:gd name="connsiteX1" fmla="*/ 22860 w 14287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190500">
                  <a:moveTo>
                    <a:pt x="122015" y="1754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8" name="Forme libre : forme 4757">
              <a:extLst>
                <a:ext uri="{FF2B5EF4-FFF2-40B4-BE49-F238E27FC236}">
                  <a16:creationId xmlns:a16="http://schemas.microsoft.com/office/drawing/2014/main" id="{F9058696-5C15-43D4-8DF8-AB2C3148EBB3}"/>
                </a:ext>
              </a:extLst>
            </p:cNvPr>
            <p:cNvSpPr/>
            <p:nvPr/>
          </p:nvSpPr>
          <p:spPr>
            <a:xfrm>
              <a:off x="7062470" y="4686204"/>
              <a:ext cx="238125" cy="190500"/>
            </a:xfrm>
            <a:custGeom>
              <a:avLst/>
              <a:gdLst>
                <a:gd name="connsiteX0" fmla="*/ 220027 w 238125"/>
                <a:gd name="connsiteY0" fmla="*/ 176117 h 190500"/>
                <a:gd name="connsiteX1" fmla="*/ 22860 w 238125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90500">
                  <a:moveTo>
                    <a:pt x="220027" y="17611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59" name="Forme libre : forme 4758">
              <a:extLst>
                <a:ext uri="{FF2B5EF4-FFF2-40B4-BE49-F238E27FC236}">
                  <a16:creationId xmlns:a16="http://schemas.microsoft.com/office/drawing/2014/main" id="{FCB205F1-8EB5-4CD9-8E7C-107F465313D0}"/>
                </a:ext>
              </a:extLst>
            </p:cNvPr>
            <p:cNvSpPr/>
            <p:nvPr/>
          </p:nvSpPr>
          <p:spPr>
            <a:xfrm>
              <a:off x="6438963" y="5087302"/>
              <a:ext cx="247650" cy="57150"/>
            </a:xfrm>
            <a:custGeom>
              <a:avLst/>
              <a:gdLst>
                <a:gd name="connsiteX0" fmla="*/ 227171 w 247650"/>
                <a:gd name="connsiteY0" fmla="*/ 22860 h 57150"/>
                <a:gd name="connsiteX1" fmla="*/ 22860 w 247650"/>
                <a:gd name="connsiteY1" fmla="*/ 3962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57150">
                  <a:moveTo>
                    <a:pt x="227171" y="22860"/>
                  </a:moveTo>
                  <a:lnTo>
                    <a:pt x="22860" y="396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0" name="Forme libre : forme 4759">
              <a:extLst>
                <a:ext uri="{FF2B5EF4-FFF2-40B4-BE49-F238E27FC236}">
                  <a16:creationId xmlns:a16="http://schemas.microsoft.com/office/drawing/2014/main" id="{B3DBFFD1-9C3E-489B-A305-9C342C00F10F}"/>
                </a:ext>
              </a:extLst>
            </p:cNvPr>
            <p:cNvSpPr/>
            <p:nvPr/>
          </p:nvSpPr>
          <p:spPr>
            <a:xfrm>
              <a:off x="6855492" y="4686204"/>
              <a:ext cx="247650" cy="114300"/>
            </a:xfrm>
            <a:custGeom>
              <a:avLst/>
              <a:gdLst>
                <a:gd name="connsiteX0" fmla="*/ 22860 w 247650"/>
                <a:gd name="connsiteY0" fmla="*/ 94298 h 114300"/>
                <a:gd name="connsiteX1" fmla="*/ 229838 w 2476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14300">
                  <a:moveTo>
                    <a:pt x="22860" y="94298"/>
                  </a:moveTo>
                  <a:lnTo>
                    <a:pt x="22983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1" name="Forme libre : forme 4760">
              <a:extLst>
                <a:ext uri="{FF2B5EF4-FFF2-40B4-BE49-F238E27FC236}">
                  <a16:creationId xmlns:a16="http://schemas.microsoft.com/office/drawing/2014/main" id="{E1FC2334-09F1-48F9-9D50-AC4C21A80184}"/>
                </a:ext>
              </a:extLst>
            </p:cNvPr>
            <p:cNvSpPr/>
            <p:nvPr/>
          </p:nvSpPr>
          <p:spPr>
            <a:xfrm>
              <a:off x="7062470" y="4686204"/>
              <a:ext cx="190500" cy="123825"/>
            </a:xfrm>
            <a:custGeom>
              <a:avLst/>
              <a:gdLst>
                <a:gd name="connsiteX0" fmla="*/ 170593 w 190500"/>
                <a:gd name="connsiteY0" fmla="*/ 106299 h 123825"/>
                <a:gd name="connsiteX1" fmla="*/ 22860 w 19050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23825">
                  <a:moveTo>
                    <a:pt x="170593" y="1062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2" name="Forme libre : forme 4761">
              <a:extLst>
                <a:ext uri="{FF2B5EF4-FFF2-40B4-BE49-F238E27FC236}">
                  <a16:creationId xmlns:a16="http://schemas.microsoft.com/office/drawing/2014/main" id="{E1E7F22E-DDFE-4398-8BE9-13DF12B11920}"/>
                </a:ext>
              </a:extLst>
            </p:cNvPr>
            <p:cNvSpPr/>
            <p:nvPr/>
          </p:nvSpPr>
          <p:spPr>
            <a:xfrm>
              <a:off x="7063422" y="5234749"/>
              <a:ext cx="200025" cy="57150"/>
            </a:xfrm>
            <a:custGeom>
              <a:avLst/>
              <a:gdLst>
                <a:gd name="connsiteX0" fmla="*/ 22860 w 200025"/>
                <a:gd name="connsiteY0" fmla="*/ 34861 h 57150"/>
                <a:gd name="connsiteX1" fmla="*/ 182880 w 2000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22860" y="34861"/>
                  </a:moveTo>
                  <a:lnTo>
                    <a:pt x="18288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3" name="Forme libre : forme 4762">
              <a:extLst>
                <a:ext uri="{FF2B5EF4-FFF2-40B4-BE49-F238E27FC236}">
                  <a16:creationId xmlns:a16="http://schemas.microsoft.com/office/drawing/2014/main" id="{D54733F6-34CB-48C2-9496-B6122DA95457}"/>
                </a:ext>
              </a:extLst>
            </p:cNvPr>
            <p:cNvSpPr/>
            <p:nvPr/>
          </p:nvSpPr>
          <p:spPr>
            <a:xfrm>
              <a:off x="6601841" y="4686204"/>
              <a:ext cx="504825" cy="57150"/>
            </a:xfrm>
            <a:custGeom>
              <a:avLst/>
              <a:gdLst>
                <a:gd name="connsiteX0" fmla="*/ 22860 w 504825"/>
                <a:gd name="connsiteY0" fmla="*/ 38291 h 57150"/>
                <a:gd name="connsiteX1" fmla="*/ 483489 w 5048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 h="57150">
                  <a:moveTo>
                    <a:pt x="22860" y="38291"/>
                  </a:moveTo>
                  <a:lnTo>
                    <a:pt x="483489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4" name="Forme libre : forme 4763">
              <a:extLst>
                <a:ext uri="{FF2B5EF4-FFF2-40B4-BE49-F238E27FC236}">
                  <a16:creationId xmlns:a16="http://schemas.microsoft.com/office/drawing/2014/main" id="{D92AC13D-C45E-4797-98B6-1949E3494DD1}"/>
                </a:ext>
              </a:extLst>
            </p:cNvPr>
            <p:cNvSpPr/>
            <p:nvPr/>
          </p:nvSpPr>
          <p:spPr>
            <a:xfrm>
              <a:off x="5797455" y="4701635"/>
              <a:ext cx="847725" cy="609600"/>
            </a:xfrm>
            <a:custGeom>
              <a:avLst/>
              <a:gdLst>
                <a:gd name="connsiteX0" fmla="*/ 827246 w 847725"/>
                <a:gd name="connsiteY0" fmla="*/ 22860 h 609600"/>
                <a:gd name="connsiteX1" fmla="*/ 22860 w 847725"/>
                <a:gd name="connsiteY1" fmla="*/ 59007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725" h="609600">
                  <a:moveTo>
                    <a:pt x="827246" y="22860"/>
                  </a:moveTo>
                  <a:lnTo>
                    <a:pt x="22860" y="59007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5" name="Forme libre : forme 4764">
              <a:extLst>
                <a:ext uri="{FF2B5EF4-FFF2-40B4-BE49-F238E27FC236}">
                  <a16:creationId xmlns:a16="http://schemas.microsoft.com/office/drawing/2014/main" id="{4294DDC0-3310-4CC3-BEDB-378D6616FA15}"/>
                </a:ext>
              </a:extLst>
            </p:cNvPr>
            <p:cNvSpPr/>
            <p:nvPr/>
          </p:nvSpPr>
          <p:spPr>
            <a:xfrm>
              <a:off x="6248368" y="4701635"/>
              <a:ext cx="390525" cy="323850"/>
            </a:xfrm>
            <a:custGeom>
              <a:avLst/>
              <a:gdLst>
                <a:gd name="connsiteX0" fmla="*/ 376333 w 390525"/>
                <a:gd name="connsiteY0" fmla="*/ 22860 h 323850"/>
                <a:gd name="connsiteX1" fmla="*/ 22860 w 390525"/>
                <a:gd name="connsiteY1" fmla="*/ 30251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0525" h="323850">
                  <a:moveTo>
                    <a:pt x="376333" y="22860"/>
                  </a:moveTo>
                  <a:lnTo>
                    <a:pt x="22860" y="30251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6" name="Forme libre : forme 4765">
              <a:extLst>
                <a:ext uri="{FF2B5EF4-FFF2-40B4-BE49-F238E27FC236}">
                  <a16:creationId xmlns:a16="http://schemas.microsoft.com/office/drawing/2014/main" id="{8383B7A4-F760-42AA-AAE9-CF01EF800A6D}"/>
                </a:ext>
              </a:extLst>
            </p:cNvPr>
            <p:cNvSpPr/>
            <p:nvPr/>
          </p:nvSpPr>
          <p:spPr>
            <a:xfrm>
              <a:off x="7062470" y="4548378"/>
              <a:ext cx="85725" cy="180975"/>
            </a:xfrm>
            <a:custGeom>
              <a:avLst/>
              <a:gdLst>
                <a:gd name="connsiteX0" fmla="*/ 70676 w 85725"/>
                <a:gd name="connsiteY0" fmla="*/ 22860 h 180975"/>
                <a:gd name="connsiteX1" fmla="*/ 22860 w 85725"/>
                <a:gd name="connsiteY1" fmla="*/ 16068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80975">
                  <a:moveTo>
                    <a:pt x="70676" y="22860"/>
                  </a:moveTo>
                  <a:lnTo>
                    <a:pt x="22860" y="16068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7" name="Forme libre : forme 4766">
              <a:extLst>
                <a:ext uri="{FF2B5EF4-FFF2-40B4-BE49-F238E27FC236}">
                  <a16:creationId xmlns:a16="http://schemas.microsoft.com/office/drawing/2014/main" id="{5C3BE32D-F987-4729-A12D-40FCF2C746B2}"/>
                </a:ext>
              </a:extLst>
            </p:cNvPr>
            <p:cNvSpPr/>
            <p:nvPr/>
          </p:nvSpPr>
          <p:spPr>
            <a:xfrm>
              <a:off x="6438963" y="4962144"/>
              <a:ext cx="47625" cy="180975"/>
            </a:xfrm>
            <a:custGeom>
              <a:avLst/>
              <a:gdLst>
                <a:gd name="connsiteX0" fmla="*/ 27051 w 47625"/>
                <a:gd name="connsiteY0" fmla="*/ 22860 h 180975"/>
                <a:gd name="connsiteX1" fmla="*/ 22860 w 47625"/>
                <a:gd name="connsiteY1" fmla="*/ 16478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180975">
                  <a:moveTo>
                    <a:pt x="27051" y="22860"/>
                  </a:moveTo>
                  <a:lnTo>
                    <a:pt x="22860" y="16478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8" name="Forme libre : forme 4767">
              <a:extLst>
                <a:ext uri="{FF2B5EF4-FFF2-40B4-BE49-F238E27FC236}">
                  <a16:creationId xmlns:a16="http://schemas.microsoft.com/office/drawing/2014/main" id="{FDCEC4B6-F49F-4956-8327-71AEA3BA5676}"/>
                </a:ext>
              </a:extLst>
            </p:cNvPr>
            <p:cNvSpPr/>
            <p:nvPr/>
          </p:nvSpPr>
          <p:spPr>
            <a:xfrm>
              <a:off x="6601841" y="4701635"/>
              <a:ext cx="247650" cy="323850"/>
            </a:xfrm>
            <a:custGeom>
              <a:avLst/>
              <a:gdLst>
                <a:gd name="connsiteX0" fmla="*/ 225838 w 247650"/>
                <a:gd name="connsiteY0" fmla="*/ 304800 h 323850"/>
                <a:gd name="connsiteX1" fmla="*/ 22860 w 24765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323850">
                  <a:moveTo>
                    <a:pt x="225838" y="30480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69" name="Forme libre : forme 4768">
              <a:extLst>
                <a:ext uri="{FF2B5EF4-FFF2-40B4-BE49-F238E27FC236}">
                  <a16:creationId xmlns:a16="http://schemas.microsoft.com/office/drawing/2014/main" id="{0B539E1D-315A-42E9-8641-7FBFB560349F}"/>
                </a:ext>
              </a:extLst>
            </p:cNvPr>
            <p:cNvSpPr/>
            <p:nvPr/>
          </p:nvSpPr>
          <p:spPr>
            <a:xfrm>
              <a:off x="6438963" y="4983575"/>
              <a:ext cx="409575" cy="161925"/>
            </a:xfrm>
            <a:custGeom>
              <a:avLst/>
              <a:gdLst>
                <a:gd name="connsiteX0" fmla="*/ 388715 w 409575"/>
                <a:gd name="connsiteY0" fmla="*/ 22860 h 161925"/>
                <a:gd name="connsiteX1" fmla="*/ 22860 w 409575"/>
                <a:gd name="connsiteY1" fmla="*/ 14335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161925">
                  <a:moveTo>
                    <a:pt x="388715" y="22860"/>
                  </a:moveTo>
                  <a:lnTo>
                    <a:pt x="22860" y="14335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0" name="Forme libre : forme 4769">
              <a:extLst>
                <a:ext uri="{FF2B5EF4-FFF2-40B4-BE49-F238E27FC236}">
                  <a16:creationId xmlns:a16="http://schemas.microsoft.com/office/drawing/2014/main" id="{064F4905-C62E-4919-BA54-455B70FAB579}"/>
                </a:ext>
              </a:extLst>
            </p:cNvPr>
            <p:cNvSpPr/>
            <p:nvPr/>
          </p:nvSpPr>
          <p:spPr>
            <a:xfrm>
              <a:off x="6804819" y="4686204"/>
              <a:ext cx="295275" cy="342900"/>
            </a:xfrm>
            <a:custGeom>
              <a:avLst/>
              <a:gdLst>
                <a:gd name="connsiteX0" fmla="*/ 22860 w 295275"/>
                <a:gd name="connsiteY0" fmla="*/ 320230 h 342900"/>
                <a:gd name="connsiteX1" fmla="*/ 280511 w 295275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342900">
                  <a:moveTo>
                    <a:pt x="22860" y="320230"/>
                  </a:moveTo>
                  <a:lnTo>
                    <a:pt x="28051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1" name="Forme libre : forme 4770">
              <a:extLst>
                <a:ext uri="{FF2B5EF4-FFF2-40B4-BE49-F238E27FC236}">
                  <a16:creationId xmlns:a16="http://schemas.microsoft.com/office/drawing/2014/main" id="{9F8729FD-D634-405E-8F17-1548D6EE52E9}"/>
                </a:ext>
              </a:extLst>
            </p:cNvPr>
            <p:cNvSpPr/>
            <p:nvPr/>
          </p:nvSpPr>
          <p:spPr>
            <a:xfrm>
              <a:off x="5797455" y="4983575"/>
              <a:ext cx="1047750" cy="323850"/>
            </a:xfrm>
            <a:custGeom>
              <a:avLst/>
              <a:gdLst>
                <a:gd name="connsiteX0" fmla="*/ 1030224 w 1047750"/>
                <a:gd name="connsiteY0" fmla="*/ 22860 h 323850"/>
                <a:gd name="connsiteX1" fmla="*/ 22860 w 1047750"/>
                <a:gd name="connsiteY1" fmla="*/ 30813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0" h="323850">
                  <a:moveTo>
                    <a:pt x="1030224" y="22860"/>
                  </a:moveTo>
                  <a:lnTo>
                    <a:pt x="22860" y="30813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2" name="Forme libre : forme 4771">
              <a:extLst>
                <a:ext uri="{FF2B5EF4-FFF2-40B4-BE49-F238E27FC236}">
                  <a16:creationId xmlns:a16="http://schemas.microsoft.com/office/drawing/2014/main" id="{7F328108-8B6A-47FA-99AB-4A23E9D720D6}"/>
                </a:ext>
              </a:extLst>
            </p:cNvPr>
            <p:cNvSpPr/>
            <p:nvPr/>
          </p:nvSpPr>
          <p:spPr>
            <a:xfrm>
              <a:off x="6807486" y="4676870"/>
              <a:ext cx="295275" cy="47625"/>
            </a:xfrm>
            <a:custGeom>
              <a:avLst/>
              <a:gdLst>
                <a:gd name="connsiteX0" fmla="*/ 22860 w 295275"/>
                <a:gd name="connsiteY0" fmla="*/ 22860 h 47625"/>
                <a:gd name="connsiteX1" fmla="*/ 277844 w 295275"/>
                <a:gd name="connsiteY1" fmla="*/ 3219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47625">
                  <a:moveTo>
                    <a:pt x="22860" y="22860"/>
                  </a:moveTo>
                  <a:lnTo>
                    <a:pt x="277844" y="3219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3" name="Forme libre : forme 4772">
              <a:extLst>
                <a:ext uri="{FF2B5EF4-FFF2-40B4-BE49-F238E27FC236}">
                  <a16:creationId xmlns:a16="http://schemas.microsoft.com/office/drawing/2014/main" id="{25797663-2D8B-4F3C-9B9D-F87550AC6562}"/>
                </a:ext>
              </a:extLst>
            </p:cNvPr>
            <p:cNvSpPr/>
            <p:nvPr/>
          </p:nvSpPr>
          <p:spPr>
            <a:xfrm>
              <a:off x="6438963" y="5085778"/>
              <a:ext cx="133350" cy="57150"/>
            </a:xfrm>
            <a:custGeom>
              <a:avLst/>
              <a:gdLst>
                <a:gd name="connsiteX0" fmla="*/ 113062 w 133350"/>
                <a:gd name="connsiteY0" fmla="*/ 22860 h 57150"/>
                <a:gd name="connsiteX1" fmla="*/ 22860 w 133350"/>
                <a:gd name="connsiteY1" fmla="*/ 411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57150">
                  <a:moveTo>
                    <a:pt x="113062" y="22860"/>
                  </a:moveTo>
                  <a:lnTo>
                    <a:pt x="22860" y="4114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4" name="Forme libre : forme 4773">
              <a:extLst>
                <a:ext uri="{FF2B5EF4-FFF2-40B4-BE49-F238E27FC236}">
                  <a16:creationId xmlns:a16="http://schemas.microsoft.com/office/drawing/2014/main" id="{42D58ADA-96DB-441D-B57F-7166F33F3452}"/>
                </a:ext>
              </a:extLst>
            </p:cNvPr>
            <p:cNvSpPr/>
            <p:nvPr/>
          </p:nvSpPr>
          <p:spPr>
            <a:xfrm>
              <a:off x="6804819" y="4907565"/>
              <a:ext cx="76200" cy="114300"/>
            </a:xfrm>
            <a:custGeom>
              <a:avLst/>
              <a:gdLst>
                <a:gd name="connsiteX0" fmla="*/ 57340 w 76200"/>
                <a:gd name="connsiteY0" fmla="*/ 22860 h 114300"/>
                <a:gd name="connsiteX1" fmla="*/ 22860 w 76200"/>
                <a:gd name="connsiteY1" fmla="*/ 988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14300">
                  <a:moveTo>
                    <a:pt x="57340" y="22860"/>
                  </a:moveTo>
                  <a:lnTo>
                    <a:pt x="22860" y="9886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5" name="Forme libre : forme 4774">
              <a:extLst>
                <a:ext uri="{FF2B5EF4-FFF2-40B4-BE49-F238E27FC236}">
                  <a16:creationId xmlns:a16="http://schemas.microsoft.com/office/drawing/2014/main" id="{2658C0B8-D8D4-4929-9AF0-406A32FE04F4}"/>
                </a:ext>
              </a:extLst>
            </p:cNvPr>
            <p:cNvSpPr/>
            <p:nvPr/>
          </p:nvSpPr>
          <p:spPr>
            <a:xfrm>
              <a:off x="7223442" y="5234749"/>
              <a:ext cx="95250" cy="228600"/>
            </a:xfrm>
            <a:custGeom>
              <a:avLst/>
              <a:gdLst>
                <a:gd name="connsiteX0" fmla="*/ 73628 w 95250"/>
                <a:gd name="connsiteY0" fmla="*/ 211550 h 228600"/>
                <a:gd name="connsiteX1" fmla="*/ 22860 w 9525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28600">
                  <a:moveTo>
                    <a:pt x="73628" y="21155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6" name="Forme libre : forme 4775">
              <a:extLst>
                <a:ext uri="{FF2B5EF4-FFF2-40B4-BE49-F238E27FC236}">
                  <a16:creationId xmlns:a16="http://schemas.microsoft.com/office/drawing/2014/main" id="{22893F1B-CB2D-438D-B9B8-8C466D471626}"/>
                </a:ext>
              </a:extLst>
            </p:cNvPr>
            <p:cNvSpPr/>
            <p:nvPr/>
          </p:nvSpPr>
          <p:spPr>
            <a:xfrm>
              <a:off x="7274211" y="5423439"/>
              <a:ext cx="257175" cy="133350"/>
            </a:xfrm>
            <a:custGeom>
              <a:avLst/>
              <a:gdLst>
                <a:gd name="connsiteX0" fmla="*/ 22860 w 257175"/>
                <a:gd name="connsiteY0" fmla="*/ 22860 h 133350"/>
                <a:gd name="connsiteX1" fmla="*/ 238506 w 257175"/>
                <a:gd name="connsiteY1" fmla="*/ 11325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133350">
                  <a:moveTo>
                    <a:pt x="22860" y="22860"/>
                  </a:moveTo>
                  <a:lnTo>
                    <a:pt x="238506" y="11325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7" name="Forme libre : forme 4776">
              <a:extLst>
                <a:ext uri="{FF2B5EF4-FFF2-40B4-BE49-F238E27FC236}">
                  <a16:creationId xmlns:a16="http://schemas.microsoft.com/office/drawing/2014/main" id="{16279B2D-095E-4437-9CE0-A310C382B8CF}"/>
                </a:ext>
              </a:extLst>
            </p:cNvPr>
            <p:cNvSpPr/>
            <p:nvPr/>
          </p:nvSpPr>
          <p:spPr>
            <a:xfrm>
              <a:off x="7223442" y="5234749"/>
              <a:ext cx="123825" cy="114300"/>
            </a:xfrm>
            <a:custGeom>
              <a:avLst/>
              <a:gdLst>
                <a:gd name="connsiteX0" fmla="*/ 107633 w 123825"/>
                <a:gd name="connsiteY0" fmla="*/ 93059 h 114300"/>
                <a:gd name="connsiteX1" fmla="*/ 22860 w 1238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107633" y="9305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8" name="Forme libre : forme 4777">
              <a:extLst>
                <a:ext uri="{FF2B5EF4-FFF2-40B4-BE49-F238E27FC236}">
                  <a16:creationId xmlns:a16="http://schemas.microsoft.com/office/drawing/2014/main" id="{8C338C9E-C7D7-41B4-80D1-3BABD14A8EA3}"/>
                </a:ext>
              </a:extLst>
            </p:cNvPr>
            <p:cNvSpPr/>
            <p:nvPr/>
          </p:nvSpPr>
          <p:spPr>
            <a:xfrm>
              <a:off x="6785578" y="4686204"/>
              <a:ext cx="314325" cy="95250"/>
            </a:xfrm>
            <a:custGeom>
              <a:avLst/>
              <a:gdLst>
                <a:gd name="connsiteX0" fmla="*/ 22860 w 314325"/>
                <a:gd name="connsiteY0" fmla="*/ 80677 h 95250"/>
                <a:gd name="connsiteX1" fmla="*/ 299752 w 3143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95250">
                  <a:moveTo>
                    <a:pt x="22860" y="80677"/>
                  </a:moveTo>
                  <a:lnTo>
                    <a:pt x="299752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79" name="Forme libre : forme 4778">
              <a:extLst>
                <a:ext uri="{FF2B5EF4-FFF2-40B4-BE49-F238E27FC236}">
                  <a16:creationId xmlns:a16="http://schemas.microsoft.com/office/drawing/2014/main" id="{D67C056F-BCE3-43CE-81D2-EDDBF489A524}"/>
                </a:ext>
              </a:extLst>
            </p:cNvPr>
            <p:cNvSpPr/>
            <p:nvPr/>
          </p:nvSpPr>
          <p:spPr>
            <a:xfrm>
              <a:off x="7031323" y="5076348"/>
              <a:ext cx="228600" cy="200025"/>
            </a:xfrm>
            <a:custGeom>
              <a:avLst/>
              <a:gdLst>
                <a:gd name="connsiteX0" fmla="*/ 22860 w 228600"/>
                <a:gd name="connsiteY0" fmla="*/ 22860 h 200025"/>
                <a:gd name="connsiteX1" fmla="*/ 214979 w 228600"/>
                <a:gd name="connsiteY1" fmla="*/ 18126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200025">
                  <a:moveTo>
                    <a:pt x="22860" y="22860"/>
                  </a:moveTo>
                  <a:lnTo>
                    <a:pt x="214979" y="18126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0" name="Forme libre : forme 4779">
              <a:extLst>
                <a:ext uri="{FF2B5EF4-FFF2-40B4-BE49-F238E27FC236}">
                  <a16:creationId xmlns:a16="http://schemas.microsoft.com/office/drawing/2014/main" id="{E14EA3BC-6E57-441F-9185-E06DA6CDA36C}"/>
                </a:ext>
              </a:extLst>
            </p:cNvPr>
            <p:cNvSpPr/>
            <p:nvPr/>
          </p:nvSpPr>
          <p:spPr>
            <a:xfrm>
              <a:off x="6438963" y="5104066"/>
              <a:ext cx="828675" cy="171450"/>
            </a:xfrm>
            <a:custGeom>
              <a:avLst/>
              <a:gdLst>
                <a:gd name="connsiteX0" fmla="*/ 22860 w 828675"/>
                <a:gd name="connsiteY0" fmla="*/ 22860 h 171450"/>
                <a:gd name="connsiteX1" fmla="*/ 807339 w 828675"/>
                <a:gd name="connsiteY1" fmla="*/ 15354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675" h="171450">
                  <a:moveTo>
                    <a:pt x="22860" y="22860"/>
                  </a:moveTo>
                  <a:lnTo>
                    <a:pt x="807339" y="15354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1" name="Forme libre : forme 4780">
              <a:extLst>
                <a:ext uri="{FF2B5EF4-FFF2-40B4-BE49-F238E27FC236}">
                  <a16:creationId xmlns:a16="http://schemas.microsoft.com/office/drawing/2014/main" id="{8E18C559-6236-4F91-9D38-2A299F3CB40F}"/>
                </a:ext>
              </a:extLst>
            </p:cNvPr>
            <p:cNvSpPr/>
            <p:nvPr/>
          </p:nvSpPr>
          <p:spPr>
            <a:xfrm>
              <a:off x="6248368" y="4981289"/>
              <a:ext cx="228600" cy="161925"/>
            </a:xfrm>
            <a:custGeom>
              <a:avLst/>
              <a:gdLst>
                <a:gd name="connsiteX0" fmla="*/ 213455 w 228600"/>
                <a:gd name="connsiteY0" fmla="*/ 145637 h 161925"/>
                <a:gd name="connsiteX1" fmla="*/ 22860 w 2286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61925">
                  <a:moveTo>
                    <a:pt x="213455" y="14563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2" name="Forme libre : forme 4781">
              <a:extLst>
                <a:ext uri="{FF2B5EF4-FFF2-40B4-BE49-F238E27FC236}">
                  <a16:creationId xmlns:a16="http://schemas.microsoft.com/office/drawing/2014/main" id="{022735BE-2DE5-49AA-AC9B-0D6B4BADDBBD}"/>
                </a:ext>
              </a:extLst>
            </p:cNvPr>
            <p:cNvSpPr/>
            <p:nvPr/>
          </p:nvSpPr>
          <p:spPr>
            <a:xfrm>
              <a:off x="5797455" y="5104066"/>
              <a:ext cx="685800" cy="209550"/>
            </a:xfrm>
            <a:custGeom>
              <a:avLst/>
              <a:gdLst>
                <a:gd name="connsiteX0" fmla="*/ 664369 w 685800"/>
                <a:gd name="connsiteY0" fmla="*/ 22860 h 209550"/>
                <a:gd name="connsiteX1" fmla="*/ 22860 w 685800"/>
                <a:gd name="connsiteY1" fmla="*/ 18764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209550">
                  <a:moveTo>
                    <a:pt x="664369" y="22860"/>
                  </a:moveTo>
                  <a:lnTo>
                    <a:pt x="22860" y="187642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3" name="Forme libre : forme 4782">
              <a:extLst>
                <a:ext uri="{FF2B5EF4-FFF2-40B4-BE49-F238E27FC236}">
                  <a16:creationId xmlns:a16="http://schemas.microsoft.com/office/drawing/2014/main" id="{CFC2D851-E54F-429E-A94C-A8153B992DB4}"/>
                </a:ext>
              </a:extLst>
            </p:cNvPr>
            <p:cNvSpPr/>
            <p:nvPr/>
          </p:nvSpPr>
          <p:spPr>
            <a:xfrm>
              <a:off x="7062470" y="4615815"/>
              <a:ext cx="104775" cy="114300"/>
            </a:xfrm>
            <a:custGeom>
              <a:avLst/>
              <a:gdLst>
                <a:gd name="connsiteX0" fmla="*/ 85534 w 104775"/>
                <a:gd name="connsiteY0" fmla="*/ 22860 h 114300"/>
                <a:gd name="connsiteX1" fmla="*/ 22860 w 104775"/>
                <a:gd name="connsiteY1" fmla="*/ 93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14300">
                  <a:moveTo>
                    <a:pt x="85534" y="22860"/>
                  </a:moveTo>
                  <a:lnTo>
                    <a:pt x="22860" y="93250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4" name="Forme libre : forme 4783">
              <a:extLst>
                <a:ext uri="{FF2B5EF4-FFF2-40B4-BE49-F238E27FC236}">
                  <a16:creationId xmlns:a16="http://schemas.microsoft.com/office/drawing/2014/main" id="{74EBD126-80B0-4A9E-BEFA-7554BDFD9945}"/>
                </a:ext>
              </a:extLst>
            </p:cNvPr>
            <p:cNvSpPr/>
            <p:nvPr/>
          </p:nvSpPr>
          <p:spPr>
            <a:xfrm>
              <a:off x="6417151" y="4701635"/>
              <a:ext cx="228600" cy="76200"/>
            </a:xfrm>
            <a:custGeom>
              <a:avLst/>
              <a:gdLst>
                <a:gd name="connsiteX0" fmla="*/ 22860 w 228600"/>
                <a:gd name="connsiteY0" fmla="*/ 57531 h 76200"/>
                <a:gd name="connsiteX1" fmla="*/ 207550 w 2286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76200">
                  <a:moveTo>
                    <a:pt x="22860" y="57531"/>
                  </a:moveTo>
                  <a:lnTo>
                    <a:pt x="20755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5" name="Forme libre : forme 4784">
              <a:extLst>
                <a:ext uri="{FF2B5EF4-FFF2-40B4-BE49-F238E27FC236}">
                  <a16:creationId xmlns:a16="http://schemas.microsoft.com/office/drawing/2014/main" id="{18D20152-7A34-4DB6-9AAC-C7500DE4728C}"/>
                </a:ext>
              </a:extLst>
            </p:cNvPr>
            <p:cNvSpPr/>
            <p:nvPr/>
          </p:nvSpPr>
          <p:spPr>
            <a:xfrm>
              <a:off x="5797455" y="4736306"/>
              <a:ext cx="657225" cy="571500"/>
            </a:xfrm>
            <a:custGeom>
              <a:avLst/>
              <a:gdLst>
                <a:gd name="connsiteX0" fmla="*/ 642557 w 657225"/>
                <a:gd name="connsiteY0" fmla="*/ 22860 h 571500"/>
                <a:gd name="connsiteX1" fmla="*/ 22860 w 657225"/>
                <a:gd name="connsiteY1" fmla="*/ 55540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225" h="571500">
                  <a:moveTo>
                    <a:pt x="642557" y="22860"/>
                  </a:moveTo>
                  <a:lnTo>
                    <a:pt x="22860" y="55540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6" name="Forme libre : forme 4785">
              <a:extLst>
                <a:ext uri="{FF2B5EF4-FFF2-40B4-BE49-F238E27FC236}">
                  <a16:creationId xmlns:a16="http://schemas.microsoft.com/office/drawing/2014/main" id="{2FD86561-59A5-44D6-B497-8AD91E9195E9}"/>
                </a:ext>
              </a:extLst>
            </p:cNvPr>
            <p:cNvSpPr/>
            <p:nvPr/>
          </p:nvSpPr>
          <p:spPr>
            <a:xfrm>
              <a:off x="6417151" y="4686204"/>
              <a:ext cx="685800" cy="95250"/>
            </a:xfrm>
            <a:custGeom>
              <a:avLst/>
              <a:gdLst>
                <a:gd name="connsiteX0" fmla="*/ 22860 w 685800"/>
                <a:gd name="connsiteY0" fmla="*/ 72961 h 95250"/>
                <a:gd name="connsiteX1" fmla="*/ 668179 w 6858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 h="95250">
                  <a:moveTo>
                    <a:pt x="22860" y="72961"/>
                  </a:moveTo>
                  <a:lnTo>
                    <a:pt x="66817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7" name="Forme libre : forme 4786">
              <a:extLst>
                <a:ext uri="{FF2B5EF4-FFF2-40B4-BE49-F238E27FC236}">
                  <a16:creationId xmlns:a16="http://schemas.microsoft.com/office/drawing/2014/main" id="{45D2B392-3C90-48A3-A196-F482C3582BD5}"/>
                </a:ext>
              </a:extLst>
            </p:cNvPr>
            <p:cNvSpPr/>
            <p:nvPr/>
          </p:nvSpPr>
          <p:spPr>
            <a:xfrm>
              <a:off x="7057136" y="4686204"/>
              <a:ext cx="47625" cy="238125"/>
            </a:xfrm>
            <a:custGeom>
              <a:avLst/>
              <a:gdLst>
                <a:gd name="connsiteX0" fmla="*/ 22860 w 47625"/>
                <a:gd name="connsiteY0" fmla="*/ 217170 h 238125"/>
                <a:gd name="connsiteX1" fmla="*/ 28194 w 4762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238125">
                  <a:moveTo>
                    <a:pt x="22860" y="217170"/>
                  </a:moveTo>
                  <a:lnTo>
                    <a:pt x="2819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8" name="Forme libre : forme 4787">
              <a:extLst>
                <a:ext uri="{FF2B5EF4-FFF2-40B4-BE49-F238E27FC236}">
                  <a16:creationId xmlns:a16="http://schemas.microsoft.com/office/drawing/2014/main" id="{2C712D1A-3C2E-4645-859E-BD3FBB7867A7}"/>
                </a:ext>
              </a:extLst>
            </p:cNvPr>
            <p:cNvSpPr/>
            <p:nvPr/>
          </p:nvSpPr>
          <p:spPr>
            <a:xfrm>
              <a:off x="6867112" y="4686204"/>
              <a:ext cx="238125" cy="66675"/>
            </a:xfrm>
            <a:custGeom>
              <a:avLst/>
              <a:gdLst>
                <a:gd name="connsiteX0" fmla="*/ 22860 w 238125"/>
                <a:gd name="connsiteY0" fmla="*/ 50387 h 66675"/>
                <a:gd name="connsiteX1" fmla="*/ 218218 w 238125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66675">
                  <a:moveTo>
                    <a:pt x="22860" y="50387"/>
                  </a:moveTo>
                  <a:lnTo>
                    <a:pt x="218218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89" name="Forme libre : forme 4788">
              <a:extLst>
                <a:ext uri="{FF2B5EF4-FFF2-40B4-BE49-F238E27FC236}">
                  <a16:creationId xmlns:a16="http://schemas.microsoft.com/office/drawing/2014/main" id="{A98F6181-88D3-4BB5-A226-81E6BA7E0179}"/>
                </a:ext>
              </a:extLst>
            </p:cNvPr>
            <p:cNvSpPr/>
            <p:nvPr/>
          </p:nvSpPr>
          <p:spPr>
            <a:xfrm>
              <a:off x="6601841" y="4701635"/>
              <a:ext cx="304800" cy="57150"/>
            </a:xfrm>
            <a:custGeom>
              <a:avLst/>
              <a:gdLst>
                <a:gd name="connsiteX0" fmla="*/ 288131 w 304800"/>
                <a:gd name="connsiteY0" fmla="*/ 34957 h 57150"/>
                <a:gd name="connsiteX1" fmla="*/ 22860 w 30480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57150">
                  <a:moveTo>
                    <a:pt x="288131" y="3495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0" name="Forme libre : forme 4789">
              <a:extLst>
                <a:ext uri="{FF2B5EF4-FFF2-40B4-BE49-F238E27FC236}">
                  <a16:creationId xmlns:a16="http://schemas.microsoft.com/office/drawing/2014/main" id="{70CE1B5F-3F22-4CB9-AB10-0C0BEA2AECFD}"/>
                </a:ext>
              </a:extLst>
            </p:cNvPr>
            <p:cNvSpPr/>
            <p:nvPr/>
          </p:nvSpPr>
          <p:spPr>
            <a:xfrm>
              <a:off x="7223442" y="5234749"/>
              <a:ext cx="304800" cy="323850"/>
            </a:xfrm>
            <a:custGeom>
              <a:avLst/>
              <a:gdLst>
                <a:gd name="connsiteX0" fmla="*/ 289274 w 304800"/>
                <a:gd name="connsiteY0" fmla="*/ 301943 h 323850"/>
                <a:gd name="connsiteX1" fmla="*/ 22860 w 304800"/>
                <a:gd name="connsiteY1" fmla="*/ 2286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323850">
                  <a:moveTo>
                    <a:pt x="289274" y="30194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1" name="Forme libre : forme 4790">
              <a:extLst>
                <a:ext uri="{FF2B5EF4-FFF2-40B4-BE49-F238E27FC236}">
                  <a16:creationId xmlns:a16="http://schemas.microsoft.com/office/drawing/2014/main" id="{7BE0DAD7-8C9E-4247-97BF-9061892D49E1}"/>
                </a:ext>
              </a:extLst>
            </p:cNvPr>
            <p:cNvSpPr/>
            <p:nvPr/>
          </p:nvSpPr>
          <p:spPr>
            <a:xfrm>
              <a:off x="7432040" y="5448776"/>
              <a:ext cx="95250" cy="104775"/>
            </a:xfrm>
            <a:custGeom>
              <a:avLst/>
              <a:gdLst>
                <a:gd name="connsiteX0" fmla="*/ 80677 w 95250"/>
                <a:gd name="connsiteY0" fmla="*/ 87916 h 104775"/>
                <a:gd name="connsiteX1" fmla="*/ 22860 w 95250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04775">
                  <a:moveTo>
                    <a:pt x="80677" y="8791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2" name="Forme libre : forme 4791">
              <a:extLst>
                <a:ext uri="{FF2B5EF4-FFF2-40B4-BE49-F238E27FC236}">
                  <a16:creationId xmlns:a16="http://schemas.microsoft.com/office/drawing/2014/main" id="{BDD3D528-8E59-461B-BBFB-CC5D7F6AC598}"/>
                </a:ext>
              </a:extLst>
            </p:cNvPr>
            <p:cNvSpPr/>
            <p:nvPr/>
          </p:nvSpPr>
          <p:spPr>
            <a:xfrm>
              <a:off x="7489857" y="5436584"/>
              <a:ext cx="114300" cy="114300"/>
            </a:xfrm>
            <a:custGeom>
              <a:avLst/>
              <a:gdLst>
                <a:gd name="connsiteX0" fmla="*/ 22860 w 114300"/>
                <a:gd name="connsiteY0" fmla="*/ 100108 h 114300"/>
                <a:gd name="connsiteX1" fmla="*/ 95917 w 1143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>
                  <a:moveTo>
                    <a:pt x="22860" y="100108"/>
                  </a:moveTo>
                  <a:lnTo>
                    <a:pt x="9591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3" name="Forme libre : forme 4792">
              <a:extLst>
                <a:ext uri="{FF2B5EF4-FFF2-40B4-BE49-F238E27FC236}">
                  <a16:creationId xmlns:a16="http://schemas.microsoft.com/office/drawing/2014/main" id="{F165D2AD-1233-4506-B1E9-F7E78A27D246}"/>
                </a:ext>
              </a:extLst>
            </p:cNvPr>
            <p:cNvSpPr/>
            <p:nvPr/>
          </p:nvSpPr>
          <p:spPr>
            <a:xfrm>
              <a:off x="6566217" y="4701635"/>
              <a:ext cx="76200" cy="161925"/>
            </a:xfrm>
            <a:custGeom>
              <a:avLst/>
              <a:gdLst>
                <a:gd name="connsiteX0" fmla="*/ 22860 w 76200"/>
                <a:gd name="connsiteY0" fmla="*/ 141160 h 161925"/>
                <a:gd name="connsiteX1" fmla="*/ 58483 w 762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61925">
                  <a:moveTo>
                    <a:pt x="22860" y="141160"/>
                  </a:moveTo>
                  <a:lnTo>
                    <a:pt x="58483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4" name="Forme libre : forme 4793">
              <a:extLst>
                <a:ext uri="{FF2B5EF4-FFF2-40B4-BE49-F238E27FC236}">
                  <a16:creationId xmlns:a16="http://schemas.microsoft.com/office/drawing/2014/main" id="{B9747D85-D8E2-43D6-8474-C282706C2629}"/>
                </a:ext>
              </a:extLst>
            </p:cNvPr>
            <p:cNvSpPr/>
            <p:nvPr/>
          </p:nvSpPr>
          <p:spPr>
            <a:xfrm>
              <a:off x="7223442" y="5042630"/>
              <a:ext cx="190500" cy="228600"/>
            </a:xfrm>
            <a:custGeom>
              <a:avLst/>
              <a:gdLst>
                <a:gd name="connsiteX0" fmla="*/ 170307 w 190500"/>
                <a:gd name="connsiteY0" fmla="*/ 22860 h 228600"/>
                <a:gd name="connsiteX1" fmla="*/ 22860 w 190500"/>
                <a:gd name="connsiteY1" fmla="*/ 21497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28600">
                  <a:moveTo>
                    <a:pt x="170307" y="22860"/>
                  </a:moveTo>
                  <a:lnTo>
                    <a:pt x="22860" y="21497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5" name="Forme libre : forme 4794">
              <a:extLst>
                <a:ext uri="{FF2B5EF4-FFF2-40B4-BE49-F238E27FC236}">
                  <a16:creationId xmlns:a16="http://schemas.microsoft.com/office/drawing/2014/main" id="{ABEF2811-F8B1-4C5B-8779-70C92FFA89E2}"/>
                </a:ext>
              </a:extLst>
            </p:cNvPr>
            <p:cNvSpPr/>
            <p:nvPr/>
          </p:nvSpPr>
          <p:spPr>
            <a:xfrm>
              <a:off x="7188962" y="5234749"/>
              <a:ext cx="76200" cy="133350"/>
            </a:xfrm>
            <a:custGeom>
              <a:avLst/>
              <a:gdLst>
                <a:gd name="connsiteX0" fmla="*/ 22860 w 76200"/>
                <a:gd name="connsiteY0" fmla="*/ 113443 h 133350"/>
                <a:gd name="connsiteX1" fmla="*/ 57341 w 76200"/>
                <a:gd name="connsiteY1" fmla="*/ 228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33350">
                  <a:moveTo>
                    <a:pt x="22860" y="113443"/>
                  </a:moveTo>
                  <a:lnTo>
                    <a:pt x="5734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6" name="Forme libre : forme 4795">
              <a:extLst>
                <a:ext uri="{FF2B5EF4-FFF2-40B4-BE49-F238E27FC236}">
                  <a16:creationId xmlns:a16="http://schemas.microsoft.com/office/drawing/2014/main" id="{4DB5036D-158D-45F8-BAAF-31BDAE7EDED1}"/>
                </a:ext>
              </a:extLst>
            </p:cNvPr>
            <p:cNvSpPr/>
            <p:nvPr/>
          </p:nvSpPr>
          <p:spPr>
            <a:xfrm>
              <a:off x="7223442" y="5234749"/>
              <a:ext cx="247650" cy="114300"/>
            </a:xfrm>
            <a:custGeom>
              <a:avLst/>
              <a:gdLst>
                <a:gd name="connsiteX0" fmla="*/ 228409 w 247650"/>
                <a:gd name="connsiteY0" fmla="*/ 92964 h 114300"/>
                <a:gd name="connsiteX1" fmla="*/ 22860 w 2476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114300">
                  <a:moveTo>
                    <a:pt x="228409" y="9296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7" name="Forme libre : forme 4796">
              <a:extLst>
                <a:ext uri="{FF2B5EF4-FFF2-40B4-BE49-F238E27FC236}">
                  <a16:creationId xmlns:a16="http://schemas.microsoft.com/office/drawing/2014/main" id="{415632CB-AC7B-4D27-89B4-4934ACDCDFE9}"/>
                </a:ext>
              </a:extLst>
            </p:cNvPr>
            <p:cNvSpPr/>
            <p:nvPr/>
          </p:nvSpPr>
          <p:spPr>
            <a:xfrm>
              <a:off x="7223442" y="5234749"/>
              <a:ext cx="228600" cy="180975"/>
            </a:xfrm>
            <a:custGeom>
              <a:avLst/>
              <a:gdLst>
                <a:gd name="connsiteX0" fmla="*/ 211931 w 228600"/>
                <a:gd name="connsiteY0" fmla="*/ 159353 h 180975"/>
                <a:gd name="connsiteX1" fmla="*/ 22860 w 228600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80975">
                  <a:moveTo>
                    <a:pt x="211931" y="15935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8" name="Forme libre : forme 4797">
              <a:extLst>
                <a:ext uri="{FF2B5EF4-FFF2-40B4-BE49-F238E27FC236}">
                  <a16:creationId xmlns:a16="http://schemas.microsoft.com/office/drawing/2014/main" id="{6C458D16-D2FB-4C45-AEAB-4AD3369939AD}"/>
                </a:ext>
              </a:extLst>
            </p:cNvPr>
            <p:cNvSpPr/>
            <p:nvPr/>
          </p:nvSpPr>
          <p:spPr>
            <a:xfrm>
              <a:off x="7412514" y="5371242"/>
              <a:ext cx="57150" cy="114300"/>
            </a:xfrm>
            <a:custGeom>
              <a:avLst/>
              <a:gdLst>
                <a:gd name="connsiteX0" fmla="*/ 22860 w 57150"/>
                <a:gd name="connsiteY0" fmla="*/ 22860 h 114300"/>
                <a:gd name="connsiteX1" fmla="*/ 42386 w 57150"/>
                <a:gd name="connsiteY1" fmla="*/ 10039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114300">
                  <a:moveTo>
                    <a:pt x="22860" y="22860"/>
                  </a:moveTo>
                  <a:lnTo>
                    <a:pt x="42386" y="1003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99" name="Forme libre : forme 4798">
              <a:extLst>
                <a:ext uri="{FF2B5EF4-FFF2-40B4-BE49-F238E27FC236}">
                  <a16:creationId xmlns:a16="http://schemas.microsoft.com/office/drawing/2014/main" id="{5F6024C0-3A0F-49E0-BB1A-50D39842247D}"/>
                </a:ext>
              </a:extLst>
            </p:cNvPr>
            <p:cNvSpPr/>
            <p:nvPr/>
          </p:nvSpPr>
          <p:spPr>
            <a:xfrm>
              <a:off x="7412514" y="5371242"/>
              <a:ext cx="114300" cy="180975"/>
            </a:xfrm>
            <a:custGeom>
              <a:avLst/>
              <a:gdLst>
                <a:gd name="connsiteX0" fmla="*/ 22860 w 114300"/>
                <a:gd name="connsiteY0" fmla="*/ 22860 h 180975"/>
                <a:gd name="connsiteX1" fmla="*/ 100203 w 114300"/>
                <a:gd name="connsiteY1" fmla="*/ 16544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80975">
                  <a:moveTo>
                    <a:pt x="22860" y="22860"/>
                  </a:moveTo>
                  <a:lnTo>
                    <a:pt x="100203" y="16544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0" name="Forme libre : forme 4799">
              <a:extLst>
                <a:ext uri="{FF2B5EF4-FFF2-40B4-BE49-F238E27FC236}">
                  <a16:creationId xmlns:a16="http://schemas.microsoft.com/office/drawing/2014/main" id="{1D11A45C-7E2B-410D-802F-B6E118485232}"/>
                </a:ext>
              </a:extLst>
            </p:cNvPr>
            <p:cNvSpPr/>
            <p:nvPr/>
          </p:nvSpPr>
          <p:spPr>
            <a:xfrm>
              <a:off x="7432040" y="5384768"/>
              <a:ext cx="133350" cy="104775"/>
            </a:xfrm>
            <a:custGeom>
              <a:avLst/>
              <a:gdLst>
                <a:gd name="connsiteX0" fmla="*/ 118301 w 133350"/>
                <a:gd name="connsiteY0" fmla="*/ 22860 h 104775"/>
                <a:gd name="connsiteX1" fmla="*/ 22860 w 133350"/>
                <a:gd name="connsiteY1" fmla="*/ 868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04775">
                  <a:moveTo>
                    <a:pt x="118301" y="22860"/>
                  </a:moveTo>
                  <a:lnTo>
                    <a:pt x="22860" y="868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1" name="Forme libre : forme 4800">
              <a:extLst>
                <a:ext uri="{FF2B5EF4-FFF2-40B4-BE49-F238E27FC236}">
                  <a16:creationId xmlns:a16="http://schemas.microsoft.com/office/drawing/2014/main" id="{1DAA4FE7-A562-46E7-A1F4-1EE86DB779FB}"/>
                </a:ext>
              </a:extLst>
            </p:cNvPr>
            <p:cNvSpPr/>
            <p:nvPr/>
          </p:nvSpPr>
          <p:spPr>
            <a:xfrm>
              <a:off x="7223442" y="5234749"/>
              <a:ext cx="342900" cy="190500"/>
            </a:xfrm>
            <a:custGeom>
              <a:avLst/>
              <a:gdLst>
                <a:gd name="connsiteX0" fmla="*/ 326898 w 342900"/>
                <a:gd name="connsiteY0" fmla="*/ 172879 h 190500"/>
                <a:gd name="connsiteX1" fmla="*/ 22860 w 342900"/>
                <a:gd name="connsiteY1" fmla="*/ 228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90500">
                  <a:moveTo>
                    <a:pt x="326898" y="17287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2" name="Forme libre : forme 4801">
              <a:extLst>
                <a:ext uri="{FF2B5EF4-FFF2-40B4-BE49-F238E27FC236}">
                  <a16:creationId xmlns:a16="http://schemas.microsoft.com/office/drawing/2014/main" id="{B7E86D99-EA8A-426E-84D4-39497C11DD80}"/>
                </a:ext>
              </a:extLst>
            </p:cNvPr>
            <p:cNvSpPr/>
            <p:nvPr/>
          </p:nvSpPr>
          <p:spPr>
            <a:xfrm>
              <a:off x="7489857" y="5384768"/>
              <a:ext cx="76200" cy="171450"/>
            </a:xfrm>
            <a:custGeom>
              <a:avLst/>
              <a:gdLst>
                <a:gd name="connsiteX0" fmla="*/ 60484 w 76200"/>
                <a:gd name="connsiteY0" fmla="*/ 22860 h 171450"/>
                <a:gd name="connsiteX1" fmla="*/ 22860 w 76200"/>
                <a:gd name="connsiteY1" fmla="*/ 15192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171450">
                  <a:moveTo>
                    <a:pt x="60484" y="22860"/>
                  </a:moveTo>
                  <a:lnTo>
                    <a:pt x="22860" y="151924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3" name="Forme libre : forme 4802">
              <a:extLst>
                <a:ext uri="{FF2B5EF4-FFF2-40B4-BE49-F238E27FC236}">
                  <a16:creationId xmlns:a16="http://schemas.microsoft.com/office/drawing/2014/main" id="{492085D5-8DA9-40EF-A4A7-C7C7C43B6BCE}"/>
                </a:ext>
              </a:extLst>
            </p:cNvPr>
            <p:cNvSpPr/>
            <p:nvPr/>
          </p:nvSpPr>
          <p:spPr>
            <a:xfrm>
              <a:off x="7062470" y="4686204"/>
              <a:ext cx="85725" cy="104775"/>
            </a:xfrm>
            <a:custGeom>
              <a:avLst/>
              <a:gdLst>
                <a:gd name="connsiteX0" fmla="*/ 62960 w 85725"/>
                <a:gd name="connsiteY0" fmla="*/ 88963 h 104775"/>
                <a:gd name="connsiteX1" fmla="*/ 22860 w 857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04775">
                  <a:moveTo>
                    <a:pt x="62960" y="8896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4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4" name="Forme libre : forme 4803">
              <a:extLst>
                <a:ext uri="{FF2B5EF4-FFF2-40B4-BE49-F238E27FC236}">
                  <a16:creationId xmlns:a16="http://schemas.microsoft.com/office/drawing/2014/main" id="{CB89B687-26FD-4AE9-828B-D099DB634FD2}"/>
                </a:ext>
              </a:extLst>
            </p:cNvPr>
            <p:cNvSpPr/>
            <p:nvPr/>
          </p:nvSpPr>
          <p:spPr>
            <a:xfrm>
              <a:off x="6832536" y="5234749"/>
              <a:ext cx="428625" cy="95250"/>
            </a:xfrm>
            <a:custGeom>
              <a:avLst/>
              <a:gdLst>
                <a:gd name="connsiteX0" fmla="*/ 22860 w 428625"/>
                <a:gd name="connsiteY0" fmla="*/ 81629 h 95250"/>
                <a:gd name="connsiteX1" fmla="*/ 413766 w 4286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95250">
                  <a:moveTo>
                    <a:pt x="22860" y="81629"/>
                  </a:moveTo>
                  <a:lnTo>
                    <a:pt x="41376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5" name="Forme libre : forme 4804">
              <a:extLst>
                <a:ext uri="{FF2B5EF4-FFF2-40B4-BE49-F238E27FC236}">
                  <a16:creationId xmlns:a16="http://schemas.microsoft.com/office/drawing/2014/main" id="{15BCB8F5-7C60-42D2-B561-AFE0B9411AE7}"/>
                </a:ext>
              </a:extLst>
            </p:cNvPr>
            <p:cNvSpPr/>
            <p:nvPr/>
          </p:nvSpPr>
          <p:spPr>
            <a:xfrm>
              <a:off x="6248368" y="4823079"/>
              <a:ext cx="95250" cy="200025"/>
            </a:xfrm>
            <a:custGeom>
              <a:avLst/>
              <a:gdLst>
                <a:gd name="connsiteX0" fmla="*/ 73057 w 95250"/>
                <a:gd name="connsiteY0" fmla="*/ 22860 h 200025"/>
                <a:gd name="connsiteX1" fmla="*/ 22860 w 95250"/>
                <a:gd name="connsiteY1" fmla="*/ 18107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00025">
                  <a:moveTo>
                    <a:pt x="73057" y="22860"/>
                  </a:moveTo>
                  <a:lnTo>
                    <a:pt x="22860" y="18107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6" name="Forme libre : forme 4805">
              <a:extLst>
                <a:ext uri="{FF2B5EF4-FFF2-40B4-BE49-F238E27FC236}">
                  <a16:creationId xmlns:a16="http://schemas.microsoft.com/office/drawing/2014/main" id="{F3F54A7A-9707-4415-9C02-3E6CAFE1304E}"/>
                </a:ext>
              </a:extLst>
            </p:cNvPr>
            <p:cNvSpPr/>
            <p:nvPr/>
          </p:nvSpPr>
          <p:spPr>
            <a:xfrm>
              <a:off x="6298565" y="4701635"/>
              <a:ext cx="342900" cy="161925"/>
            </a:xfrm>
            <a:custGeom>
              <a:avLst/>
              <a:gdLst>
                <a:gd name="connsiteX0" fmla="*/ 22860 w 342900"/>
                <a:gd name="connsiteY0" fmla="*/ 144304 h 161925"/>
                <a:gd name="connsiteX1" fmla="*/ 326136 w 3429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61925">
                  <a:moveTo>
                    <a:pt x="22860" y="144304"/>
                  </a:moveTo>
                  <a:lnTo>
                    <a:pt x="326136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7" name="Forme libre : forme 4806">
              <a:extLst>
                <a:ext uri="{FF2B5EF4-FFF2-40B4-BE49-F238E27FC236}">
                  <a16:creationId xmlns:a16="http://schemas.microsoft.com/office/drawing/2014/main" id="{46E0AA58-62D9-4E15-AFA9-6B9195BA99AC}"/>
                </a:ext>
              </a:extLst>
            </p:cNvPr>
            <p:cNvSpPr/>
            <p:nvPr/>
          </p:nvSpPr>
          <p:spPr>
            <a:xfrm>
              <a:off x="5797455" y="4823079"/>
              <a:ext cx="542925" cy="485775"/>
            </a:xfrm>
            <a:custGeom>
              <a:avLst/>
              <a:gdLst>
                <a:gd name="connsiteX0" fmla="*/ 523970 w 542925"/>
                <a:gd name="connsiteY0" fmla="*/ 22860 h 485775"/>
                <a:gd name="connsiteX1" fmla="*/ 22860 w 542925"/>
                <a:gd name="connsiteY1" fmla="*/ 46863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925" h="485775">
                  <a:moveTo>
                    <a:pt x="523970" y="22860"/>
                  </a:moveTo>
                  <a:lnTo>
                    <a:pt x="22860" y="46863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8" name="Forme libre : forme 4807">
              <a:extLst>
                <a:ext uri="{FF2B5EF4-FFF2-40B4-BE49-F238E27FC236}">
                  <a16:creationId xmlns:a16="http://schemas.microsoft.com/office/drawing/2014/main" id="{447201F8-5836-4CA8-A9B5-317C5C441474}"/>
                </a:ext>
              </a:extLst>
            </p:cNvPr>
            <p:cNvSpPr/>
            <p:nvPr/>
          </p:nvSpPr>
          <p:spPr>
            <a:xfrm>
              <a:off x="6298565" y="4686204"/>
              <a:ext cx="809625" cy="180975"/>
            </a:xfrm>
            <a:custGeom>
              <a:avLst/>
              <a:gdLst>
                <a:gd name="connsiteX0" fmla="*/ 22860 w 809625"/>
                <a:gd name="connsiteY0" fmla="*/ 159734 h 180975"/>
                <a:gd name="connsiteX1" fmla="*/ 786765 w 8096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5" h="180975">
                  <a:moveTo>
                    <a:pt x="22860" y="159734"/>
                  </a:moveTo>
                  <a:lnTo>
                    <a:pt x="78676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09" name="Forme libre : forme 4808">
              <a:extLst>
                <a:ext uri="{FF2B5EF4-FFF2-40B4-BE49-F238E27FC236}">
                  <a16:creationId xmlns:a16="http://schemas.microsoft.com/office/drawing/2014/main" id="{F4821D57-DAC7-4D97-8870-FA919A7F3C23}"/>
                </a:ext>
              </a:extLst>
            </p:cNvPr>
            <p:cNvSpPr/>
            <p:nvPr/>
          </p:nvSpPr>
          <p:spPr>
            <a:xfrm>
              <a:off x="7062470" y="4686204"/>
              <a:ext cx="114300" cy="295275"/>
            </a:xfrm>
            <a:custGeom>
              <a:avLst/>
              <a:gdLst>
                <a:gd name="connsiteX0" fmla="*/ 99441 w 114300"/>
                <a:gd name="connsiteY0" fmla="*/ 280797 h 295275"/>
                <a:gd name="connsiteX1" fmla="*/ 22860 w 114300"/>
                <a:gd name="connsiteY1" fmla="*/ 2286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295275">
                  <a:moveTo>
                    <a:pt x="99441" y="280797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0" name="Forme libre : forme 4809">
              <a:extLst>
                <a:ext uri="{FF2B5EF4-FFF2-40B4-BE49-F238E27FC236}">
                  <a16:creationId xmlns:a16="http://schemas.microsoft.com/office/drawing/2014/main" id="{71D42937-0CFD-40E9-AFF1-E9EE175FAB71}"/>
                </a:ext>
              </a:extLst>
            </p:cNvPr>
            <p:cNvSpPr/>
            <p:nvPr/>
          </p:nvSpPr>
          <p:spPr>
            <a:xfrm>
              <a:off x="7139051" y="4944141"/>
              <a:ext cx="123825" cy="333375"/>
            </a:xfrm>
            <a:custGeom>
              <a:avLst/>
              <a:gdLst>
                <a:gd name="connsiteX0" fmla="*/ 22860 w 123825"/>
                <a:gd name="connsiteY0" fmla="*/ 22860 h 333375"/>
                <a:gd name="connsiteX1" fmla="*/ 107252 w 123825"/>
                <a:gd name="connsiteY1" fmla="*/ 31346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333375">
                  <a:moveTo>
                    <a:pt x="22860" y="22860"/>
                  </a:moveTo>
                  <a:lnTo>
                    <a:pt x="107252" y="31346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1" name="Forme libre : forme 4810">
              <a:extLst>
                <a:ext uri="{FF2B5EF4-FFF2-40B4-BE49-F238E27FC236}">
                  <a16:creationId xmlns:a16="http://schemas.microsoft.com/office/drawing/2014/main" id="{BA0BD551-AB55-463D-A45D-577AB326AD0E}"/>
                </a:ext>
              </a:extLst>
            </p:cNvPr>
            <p:cNvSpPr/>
            <p:nvPr/>
          </p:nvSpPr>
          <p:spPr>
            <a:xfrm>
              <a:off x="6748716" y="4686204"/>
              <a:ext cx="352425" cy="57150"/>
            </a:xfrm>
            <a:custGeom>
              <a:avLst/>
              <a:gdLst>
                <a:gd name="connsiteX0" fmla="*/ 22860 w 352425"/>
                <a:gd name="connsiteY0" fmla="*/ 40577 h 57150"/>
                <a:gd name="connsiteX1" fmla="*/ 336614 w 3524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7150">
                  <a:moveTo>
                    <a:pt x="22860" y="40577"/>
                  </a:moveTo>
                  <a:lnTo>
                    <a:pt x="33661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2" name="Forme libre : forme 4811">
              <a:extLst>
                <a:ext uri="{FF2B5EF4-FFF2-40B4-BE49-F238E27FC236}">
                  <a16:creationId xmlns:a16="http://schemas.microsoft.com/office/drawing/2014/main" id="{21C10C45-6D8F-4D5E-ADCC-C5292E799F62}"/>
                </a:ext>
              </a:extLst>
            </p:cNvPr>
            <p:cNvSpPr/>
            <p:nvPr/>
          </p:nvSpPr>
          <p:spPr>
            <a:xfrm>
              <a:off x="7223442" y="5133975"/>
              <a:ext cx="114300" cy="142875"/>
            </a:xfrm>
            <a:custGeom>
              <a:avLst/>
              <a:gdLst>
                <a:gd name="connsiteX0" fmla="*/ 93059 w 114300"/>
                <a:gd name="connsiteY0" fmla="*/ 22860 h 142875"/>
                <a:gd name="connsiteX1" fmla="*/ 22860 w 114300"/>
                <a:gd name="connsiteY1" fmla="*/ 1236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42875">
                  <a:moveTo>
                    <a:pt x="93059" y="22860"/>
                  </a:moveTo>
                  <a:lnTo>
                    <a:pt x="22860" y="123635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3" name="Forme libre : forme 4812">
              <a:extLst>
                <a:ext uri="{FF2B5EF4-FFF2-40B4-BE49-F238E27FC236}">
                  <a16:creationId xmlns:a16="http://schemas.microsoft.com/office/drawing/2014/main" id="{0800A130-A5D2-440C-9D87-6297BD3D19B8}"/>
                </a:ext>
              </a:extLst>
            </p:cNvPr>
            <p:cNvSpPr/>
            <p:nvPr/>
          </p:nvSpPr>
          <p:spPr>
            <a:xfrm>
              <a:off x="6929501" y="4686204"/>
              <a:ext cx="171450" cy="114300"/>
            </a:xfrm>
            <a:custGeom>
              <a:avLst/>
              <a:gdLst>
                <a:gd name="connsiteX0" fmla="*/ 22860 w 171450"/>
                <a:gd name="connsiteY0" fmla="*/ 99155 h 114300"/>
                <a:gd name="connsiteX1" fmla="*/ 155829 w 17145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14300">
                  <a:moveTo>
                    <a:pt x="22860" y="99155"/>
                  </a:moveTo>
                  <a:lnTo>
                    <a:pt x="15582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4" name="Forme libre : forme 4813">
              <a:extLst>
                <a:ext uri="{FF2B5EF4-FFF2-40B4-BE49-F238E27FC236}">
                  <a16:creationId xmlns:a16="http://schemas.microsoft.com/office/drawing/2014/main" id="{DFDAB157-2048-4992-86C4-5E5A0982263B}"/>
                </a:ext>
              </a:extLst>
            </p:cNvPr>
            <p:cNvSpPr/>
            <p:nvPr/>
          </p:nvSpPr>
          <p:spPr>
            <a:xfrm>
              <a:off x="7158768" y="5234749"/>
              <a:ext cx="104775" cy="200025"/>
            </a:xfrm>
            <a:custGeom>
              <a:avLst/>
              <a:gdLst>
                <a:gd name="connsiteX0" fmla="*/ 22860 w 104775"/>
                <a:gd name="connsiteY0" fmla="*/ 177736 h 200025"/>
                <a:gd name="connsiteX1" fmla="*/ 87535 w 104775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00025">
                  <a:moveTo>
                    <a:pt x="22860" y="177736"/>
                  </a:moveTo>
                  <a:lnTo>
                    <a:pt x="87535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5" name="Forme libre : forme 4814">
              <a:extLst>
                <a:ext uri="{FF2B5EF4-FFF2-40B4-BE49-F238E27FC236}">
                  <a16:creationId xmlns:a16="http://schemas.microsoft.com/office/drawing/2014/main" id="{6DA70212-0007-4B43-996D-57B22FA1257C}"/>
                </a:ext>
              </a:extLst>
            </p:cNvPr>
            <p:cNvSpPr/>
            <p:nvPr/>
          </p:nvSpPr>
          <p:spPr>
            <a:xfrm>
              <a:off x="7489857" y="5502116"/>
              <a:ext cx="200025" cy="57150"/>
            </a:xfrm>
            <a:custGeom>
              <a:avLst/>
              <a:gdLst>
                <a:gd name="connsiteX0" fmla="*/ 179451 w 200025"/>
                <a:gd name="connsiteY0" fmla="*/ 22860 h 57150"/>
                <a:gd name="connsiteX1" fmla="*/ 22860 w 200025"/>
                <a:gd name="connsiteY1" fmla="*/ 3457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179451" y="22860"/>
                  </a:moveTo>
                  <a:lnTo>
                    <a:pt x="22860" y="3457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6" name="Forme libre : forme 4815">
              <a:extLst>
                <a:ext uri="{FF2B5EF4-FFF2-40B4-BE49-F238E27FC236}">
                  <a16:creationId xmlns:a16="http://schemas.microsoft.com/office/drawing/2014/main" id="{605829EF-F9EE-4F56-8F3F-9D2E3D7FE676}"/>
                </a:ext>
              </a:extLst>
            </p:cNvPr>
            <p:cNvSpPr/>
            <p:nvPr/>
          </p:nvSpPr>
          <p:spPr>
            <a:xfrm>
              <a:off x="7031895" y="4458747"/>
              <a:ext cx="76200" cy="266700"/>
            </a:xfrm>
            <a:custGeom>
              <a:avLst/>
              <a:gdLst>
                <a:gd name="connsiteX0" fmla="*/ 22860 w 76200"/>
                <a:gd name="connsiteY0" fmla="*/ 22860 h 266700"/>
                <a:gd name="connsiteX1" fmla="*/ 53435 w 76200"/>
                <a:gd name="connsiteY1" fmla="*/ 25031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66700">
                  <a:moveTo>
                    <a:pt x="22860" y="22860"/>
                  </a:moveTo>
                  <a:lnTo>
                    <a:pt x="53435" y="25031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7" name="Forme libre : forme 4816">
              <a:extLst>
                <a:ext uri="{FF2B5EF4-FFF2-40B4-BE49-F238E27FC236}">
                  <a16:creationId xmlns:a16="http://schemas.microsoft.com/office/drawing/2014/main" id="{AA233A7A-2BAB-4FC7-B55C-6B1F9782A7F7}"/>
                </a:ext>
              </a:extLst>
            </p:cNvPr>
            <p:cNvSpPr/>
            <p:nvPr/>
          </p:nvSpPr>
          <p:spPr>
            <a:xfrm>
              <a:off x="7031895" y="4454747"/>
              <a:ext cx="104775" cy="47625"/>
            </a:xfrm>
            <a:custGeom>
              <a:avLst/>
              <a:gdLst>
                <a:gd name="connsiteX0" fmla="*/ 22860 w 104775"/>
                <a:gd name="connsiteY0" fmla="*/ 26861 h 47625"/>
                <a:gd name="connsiteX1" fmla="*/ 88011 w 10477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47625">
                  <a:moveTo>
                    <a:pt x="22860" y="26861"/>
                  </a:moveTo>
                  <a:lnTo>
                    <a:pt x="8801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8" name="Forme libre : forme 4817">
              <a:extLst>
                <a:ext uri="{FF2B5EF4-FFF2-40B4-BE49-F238E27FC236}">
                  <a16:creationId xmlns:a16="http://schemas.microsoft.com/office/drawing/2014/main" id="{62EE657B-4398-4B7A-BF20-31E7A7A92DB3}"/>
                </a:ext>
              </a:extLst>
            </p:cNvPr>
            <p:cNvSpPr/>
            <p:nvPr/>
          </p:nvSpPr>
          <p:spPr>
            <a:xfrm>
              <a:off x="7062470" y="4634293"/>
              <a:ext cx="247650" cy="95250"/>
            </a:xfrm>
            <a:custGeom>
              <a:avLst/>
              <a:gdLst>
                <a:gd name="connsiteX0" fmla="*/ 224790 w 247650"/>
                <a:gd name="connsiteY0" fmla="*/ 22860 h 95250"/>
                <a:gd name="connsiteX1" fmla="*/ 22860 w 247650"/>
                <a:gd name="connsiteY1" fmla="*/ 7477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">
                  <a:moveTo>
                    <a:pt x="224790" y="22860"/>
                  </a:moveTo>
                  <a:lnTo>
                    <a:pt x="22860" y="7477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19" name="Forme libre : forme 4818">
              <a:extLst>
                <a:ext uri="{FF2B5EF4-FFF2-40B4-BE49-F238E27FC236}">
                  <a16:creationId xmlns:a16="http://schemas.microsoft.com/office/drawing/2014/main" id="{38936151-9EE9-4E72-A400-A124A3AFB18B}"/>
                </a:ext>
              </a:extLst>
            </p:cNvPr>
            <p:cNvSpPr/>
            <p:nvPr/>
          </p:nvSpPr>
          <p:spPr>
            <a:xfrm>
              <a:off x="7062470" y="4663630"/>
              <a:ext cx="180975" cy="66675"/>
            </a:xfrm>
            <a:custGeom>
              <a:avLst/>
              <a:gdLst>
                <a:gd name="connsiteX0" fmla="*/ 163068 w 180975"/>
                <a:gd name="connsiteY0" fmla="*/ 22860 h 66675"/>
                <a:gd name="connsiteX1" fmla="*/ 22860 w 180975"/>
                <a:gd name="connsiteY1" fmla="*/ 4543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66675">
                  <a:moveTo>
                    <a:pt x="163068" y="22860"/>
                  </a:moveTo>
                  <a:lnTo>
                    <a:pt x="22860" y="45434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0" name="Forme libre : forme 4819">
              <a:extLst>
                <a:ext uri="{FF2B5EF4-FFF2-40B4-BE49-F238E27FC236}">
                  <a16:creationId xmlns:a16="http://schemas.microsoft.com/office/drawing/2014/main" id="{7FF1C99C-6FC4-417E-AEFC-ECE0F9B29BB4}"/>
                </a:ext>
              </a:extLst>
            </p:cNvPr>
            <p:cNvSpPr/>
            <p:nvPr/>
          </p:nvSpPr>
          <p:spPr>
            <a:xfrm>
              <a:off x="5797455" y="4987575"/>
              <a:ext cx="600075" cy="323850"/>
            </a:xfrm>
            <a:custGeom>
              <a:avLst/>
              <a:gdLst>
                <a:gd name="connsiteX0" fmla="*/ 581501 w 600075"/>
                <a:gd name="connsiteY0" fmla="*/ 22860 h 323850"/>
                <a:gd name="connsiteX1" fmla="*/ 22860 w 600075"/>
                <a:gd name="connsiteY1" fmla="*/ 30413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75" h="323850">
                  <a:moveTo>
                    <a:pt x="581501" y="22860"/>
                  </a:moveTo>
                  <a:lnTo>
                    <a:pt x="22860" y="30413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1" name="Forme libre : forme 4820">
              <a:extLst>
                <a:ext uri="{FF2B5EF4-FFF2-40B4-BE49-F238E27FC236}">
                  <a16:creationId xmlns:a16="http://schemas.microsoft.com/office/drawing/2014/main" id="{DE234E96-B259-4AEF-9721-E63B780D6D2C}"/>
                </a:ext>
              </a:extLst>
            </p:cNvPr>
            <p:cNvSpPr/>
            <p:nvPr/>
          </p:nvSpPr>
          <p:spPr>
            <a:xfrm>
              <a:off x="6248368" y="4686204"/>
              <a:ext cx="857250" cy="333375"/>
            </a:xfrm>
            <a:custGeom>
              <a:avLst/>
              <a:gdLst>
                <a:gd name="connsiteX0" fmla="*/ 22860 w 857250"/>
                <a:gd name="connsiteY0" fmla="*/ 317944 h 333375"/>
                <a:gd name="connsiteX1" fmla="*/ 836962 w 857250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0" h="333375">
                  <a:moveTo>
                    <a:pt x="22860" y="317944"/>
                  </a:moveTo>
                  <a:lnTo>
                    <a:pt x="836962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2" name="Forme libre : forme 4821">
              <a:extLst>
                <a:ext uri="{FF2B5EF4-FFF2-40B4-BE49-F238E27FC236}">
                  <a16:creationId xmlns:a16="http://schemas.microsoft.com/office/drawing/2014/main" id="{1E9C68B4-B91E-4CD6-880D-767E6AF25726}"/>
                </a:ext>
              </a:extLst>
            </p:cNvPr>
            <p:cNvSpPr/>
            <p:nvPr/>
          </p:nvSpPr>
          <p:spPr>
            <a:xfrm>
              <a:off x="5797455" y="4981289"/>
              <a:ext cx="495300" cy="323850"/>
            </a:xfrm>
            <a:custGeom>
              <a:avLst/>
              <a:gdLst>
                <a:gd name="connsiteX0" fmla="*/ 473774 w 495300"/>
                <a:gd name="connsiteY0" fmla="*/ 22860 h 323850"/>
                <a:gd name="connsiteX1" fmla="*/ 22860 w 495300"/>
                <a:gd name="connsiteY1" fmla="*/ 31042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" h="323850">
                  <a:moveTo>
                    <a:pt x="473774" y="22860"/>
                  </a:moveTo>
                  <a:lnTo>
                    <a:pt x="22860" y="310420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3" name="Forme libre : forme 4822">
              <a:extLst>
                <a:ext uri="{FF2B5EF4-FFF2-40B4-BE49-F238E27FC236}">
                  <a16:creationId xmlns:a16="http://schemas.microsoft.com/office/drawing/2014/main" id="{E9E8F41A-9A57-40CA-8AB0-938D81B2F6BD}"/>
                </a:ext>
              </a:extLst>
            </p:cNvPr>
            <p:cNvSpPr/>
            <p:nvPr/>
          </p:nvSpPr>
          <p:spPr>
            <a:xfrm>
              <a:off x="6248368" y="4981289"/>
              <a:ext cx="228600" cy="161925"/>
            </a:xfrm>
            <a:custGeom>
              <a:avLst/>
              <a:gdLst>
                <a:gd name="connsiteX0" fmla="*/ 22860 w 228600"/>
                <a:gd name="connsiteY0" fmla="*/ 22860 h 161925"/>
                <a:gd name="connsiteX1" fmla="*/ 213455 w 228600"/>
                <a:gd name="connsiteY1" fmla="*/ 14563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161925">
                  <a:moveTo>
                    <a:pt x="22860" y="22860"/>
                  </a:moveTo>
                  <a:lnTo>
                    <a:pt x="213455" y="145637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4" name="Forme libre : forme 4823">
              <a:extLst>
                <a:ext uri="{FF2B5EF4-FFF2-40B4-BE49-F238E27FC236}">
                  <a16:creationId xmlns:a16="http://schemas.microsoft.com/office/drawing/2014/main" id="{86ED58A4-B108-4EF5-9773-40E29BC4EFDB}"/>
                </a:ext>
              </a:extLst>
            </p:cNvPr>
            <p:cNvSpPr/>
            <p:nvPr/>
          </p:nvSpPr>
          <p:spPr>
            <a:xfrm>
              <a:off x="5704110" y="4981289"/>
              <a:ext cx="581025" cy="247650"/>
            </a:xfrm>
            <a:custGeom>
              <a:avLst/>
              <a:gdLst>
                <a:gd name="connsiteX0" fmla="*/ 567119 w 581025"/>
                <a:gd name="connsiteY0" fmla="*/ 22860 h 247650"/>
                <a:gd name="connsiteX1" fmla="*/ 22860 w 581025"/>
                <a:gd name="connsiteY1" fmla="*/ 22945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025" h="247650">
                  <a:moveTo>
                    <a:pt x="567119" y="22860"/>
                  </a:moveTo>
                  <a:lnTo>
                    <a:pt x="22860" y="2294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5" name="Forme libre : forme 4824">
              <a:extLst>
                <a:ext uri="{FF2B5EF4-FFF2-40B4-BE49-F238E27FC236}">
                  <a16:creationId xmlns:a16="http://schemas.microsoft.com/office/drawing/2014/main" id="{D79B37AC-58CA-4048-98A1-406887B88FE3}"/>
                </a:ext>
              </a:extLst>
            </p:cNvPr>
            <p:cNvSpPr/>
            <p:nvPr/>
          </p:nvSpPr>
          <p:spPr>
            <a:xfrm>
              <a:off x="7104189" y="5234749"/>
              <a:ext cx="161925" cy="95250"/>
            </a:xfrm>
            <a:custGeom>
              <a:avLst/>
              <a:gdLst>
                <a:gd name="connsiteX0" fmla="*/ 22860 w 161925"/>
                <a:gd name="connsiteY0" fmla="*/ 78486 h 95250"/>
                <a:gd name="connsiteX1" fmla="*/ 142113 w 16192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95250">
                  <a:moveTo>
                    <a:pt x="22860" y="78486"/>
                  </a:moveTo>
                  <a:lnTo>
                    <a:pt x="142113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6" name="Forme libre : forme 4825">
              <a:extLst>
                <a:ext uri="{FF2B5EF4-FFF2-40B4-BE49-F238E27FC236}">
                  <a16:creationId xmlns:a16="http://schemas.microsoft.com/office/drawing/2014/main" id="{939DD99B-596A-464E-ADB1-70818AFB6602}"/>
                </a:ext>
              </a:extLst>
            </p:cNvPr>
            <p:cNvSpPr/>
            <p:nvPr/>
          </p:nvSpPr>
          <p:spPr>
            <a:xfrm>
              <a:off x="7037800" y="4686204"/>
              <a:ext cx="66675" cy="114300"/>
            </a:xfrm>
            <a:custGeom>
              <a:avLst/>
              <a:gdLst>
                <a:gd name="connsiteX0" fmla="*/ 22860 w 66675"/>
                <a:gd name="connsiteY0" fmla="*/ 93440 h 114300"/>
                <a:gd name="connsiteX1" fmla="*/ 47530 w 666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14300">
                  <a:moveTo>
                    <a:pt x="22860" y="93440"/>
                  </a:moveTo>
                  <a:lnTo>
                    <a:pt x="4753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7" name="Forme libre : forme 4826">
              <a:extLst>
                <a:ext uri="{FF2B5EF4-FFF2-40B4-BE49-F238E27FC236}">
                  <a16:creationId xmlns:a16="http://schemas.microsoft.com/office/drawing/2014/main" id="{4C4128B0-4B3B-45BF-B8B9-749BC1EB6ED9}"/>
                </a:ext>
              </a:extLst>
            </p:cNvPr>
            <p:cNvSpPr/>
            <p:nvPr/>
          </p:nvSpPr>
          <p:spPr>
            <a:xfrm>
              <a:off x="6995985" y="5234749"/>
              <a:ext cx="266700" cy="66675"/>
            </a:xfrm>
            <a:custGeom>
              <a:avLst/>
              <a:gdLst>
                <a:gd name="connsiteX0" fmla="*/ 22860 w 266700"/>
                <a:gd name="connsiteY0" fmla="*/ 52387 h 66675"/>
                <a:gd name="connsiteX1" fmla="*/ 250317 w 2667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66675">
                  <a:moveTo>
                    <a:pt x="22860" y="52387"/>
                  </a:moveTo>
                  <a:lnTo>
                    <a:pt x="250317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8" name="Forme libre : forme 4827">
              <a:extLst>
                <a:ext uri="{FF2B5EF4-FFF2-40B4-BE49-F238E27FC236}">
                  <a16:creationId xmlns:a16="http://schemas.microsoft.com/office/drawing/2014/main" id="{B7CAEEA5-C9BA-4C5F-A507-4FB1D4B365D6}"/>
                </a:ext>
              </a:extLst>
            </p:cNvPr>
            <p:cNvSpPr/>
            <p:nvPr/>
          </p:nvSpPr>
          <p:spPr>
            <a:xfrm>
              <a:off x="6601841" y="4648009"/>
              <a:ext cx="152400" cy="95250"/>
            </a:xfrm>
            <a:custGeom>
              <a:avLst/>
              <a:gdLst>
                <a:gd name="connsiteX0" fmla="*/ 137350 w 152400"/>
                <a:gd name="connsiteY0" fmla="*/ 22860 h 95250"/>
                <a:gd name="connsiteX1" fmla="*/ 22860 w 152400"/>
                <a:gd name="connsiteY1" fmla="*/ 7648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37350" y="22860"/>
                  </a:moveTo>
                  <a:lnTo>
                    <a:pt x="22860" y="7648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29" name="Forme libre : forme 4828">
              <a:extLst>
                <a:ext uri="{FF2B5EF4-FFF2-40B4-BE49-F238E27FC236}">
                  <a16:creationId xmlns:a16="http://schemas.microsoft.com/office/drawing/2014/main" id="{6172B935-FCCA-471D-9DA2-80353BB7B9F5}"/>
                </a:ext>
              </a:extLst>
            </p:cNvPr>
            <p:cNvSpPr/>
            <p:nvPr/>
          </p:nvSpPr>
          <p:spPr>
            <a:xfrm>
              <a:off x="6991128" y="4686204"/>
              <a:ext cx="114300" cy="66675"/>
            </a:xfrm>
            <a:custGeom>
              <a:avLst/>
              <a:gdLst>
                <a:gd name="connsiteX0" fmla="*/ 22860 w 114300"/>
                <a:gd name="connsiteY0" fmla="*/ 49911 h 66675"/>
                <a:gd name="connsiteX1" fmla="*/ 94202 w 11430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66675">
                  <a:moveTo>
                    <a:pt x="22860" y="49911"/>
                  </a:moveTo>
                  <a:lnTo>
                    <a:pt x="94202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0" name="Forme libre : forme 4829">
              <a:extLst>
                <a:ext uri="{FF2B5EF4-FFF2-40B4-BE49-F238E27FC236}">
                  <a16:creationId xmlns:a16="http://schemas.microsoft.com/office/drawing/2014/main" id="{50621A55-F7CC-4CA0-B3BB-1F37A4745AF9}"/>
                </a:ext>
              </a:extLst>
            </p:cNvPr>
            <p:cNvSpPr/>
            <p:nvPr/>
          </p:nvSpPr>
          <p:spPr>
            <a:xfrm>
              <a:off x="6797199" y="5500211"/>
              <a:ext cx="190500" cy="85725"/>
            </a:xfrm>
            <a:custGeom>
              <a:avLst/>
              <a:gdLst>
                <a:gd name="connsiteX0" fmla="*/ 170402 w 190500"/>
                <a:gd name="connsiteY0" fmla="*/ 65913 h 85725"/>
                <a:gd name="connsiteX1" fmla="*/ 22860 w 190500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85725">
                  <a:moveTo>
                    <a:pt x="170402" y="6591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1" name="Forme libre : forme 4830">
              <a:extLst>
                <a:ext uri="{FF2B5EF4-FFF2-40B4-BE49-F238E27FC236}">
                  <a16:creationId xmlns:a16="http://schemas.microsoft.com/office/drawing/2014/main" id="{F552DC65-FC76-466D-B1D3-B19561E148CA}"/>
                </a:ext>
              </a:extLst>
            </p:cNvPr>
            <p:cNvSpPr/>
            <p:nvPr/>
          </p:nvSpPr>
          <p:spPr>
            <a:xfrm>
              <a:off x="7030656" y="5234749"/>
              <a:ext cx="238125" cy="152400"/>
            </a:xfrm>
            <a:custGeom>
              <a:avLst/>
              <a:gdLst>
                <a:gd name="connsiteX0" fmla="*/ 22860 w 238125"/>
                <a:gd name="connsiteY0" fmla="*/ 137065 h 152400"/>
                <a:gd name="connsiteX1" fmla="*/ 215646 w 23812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52400">
                  <a:moveTo>
                    <a:pt x="22860" y="137065"/>
                  </a:moveTo>
                  <a:lnTo>
                    <a:pt x="215646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2" name="Forme libre : forme 4831">
              <a:extLst>
                <a:ext uri="{FF2B5EF4-FFF2-40B4-BE49-F238E27FC236}">
                  <a16:creationId xmlns:a16="http://schemas.microsoft.com/office/drawing/2014/main" id="{E5C97D68-0ECC-4E29-BE5B-00E8D8EE7796}"/>
                </a:ext>
              </a:extLst>
            </p:cNvPr>
            <p:cNvSpPr/>
            <p:nvPr/>
          </p:nvSpPr>
          <p:spPr>
            <a:xfrm>
              <a:off x="6924929" y="4686204"/>
              <a:ext cx="180975" cy="47625"/>
            </a:xfrm>
            <a:custGeom>
              <a:avLst/>
              <a:gdLst>
                <a:gd name="connsiteX0" fmla="*/ 22860 w 180975"/>
                <a:gd name="connsiteY0" fmla="*/ 28575 h 47625"/>
                <a:gd name="connsiteX1" fmla="*/ 160401 w 180975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47625">
                  <a:moveTo>
                    <a:pt x="22860" y="28575"/>
                  </a:moveTo>
                  <a:lnTo>
                    <a:pt x="16040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3" name="Forme libre : forme 4832">
              <a:extLst>
                <a:ext uri="{FF2B5EF4-FFF2-40B4-BE49-F238E27FC236}">
                  <a16:creationId xmlns:a16="http://schemas.microsoft.com/office/drawing/2014/main" id="{52115847-66F5-4775-8D55-3E3A3C2EDE9A}"/>
                </a:ext>
              </a:extLst>
            </p:cNvPr>
            <p:cNvSpPr/>
            <p:nvPr/>
          </p:nvSpPr>
          <p:spPr>
            <a:xfrm>
              <a:off x="7062470" y="4521898"/>
              <a:ext cx="190500" cy="209550"/>
            </a:xfrm>
            <a:custGeom>
              <a:avLst/>
              <a:gdLst>
                <a:gd name="connsiteX0" fmla="*/ 173069 w 190500"/>
                <a:gd name="connsiteY0" fmla="*/ 22860 h 209550"/>
                <a:gd name="connsiteX1" fmla="*/ 22860 w 190500"/>
                <a:gd name="connsiteY1" fmla="*/ 18716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209550">
                  <a:moveTo>
                    <a:pt x="173069" y="22860"/>
                  </a:moveTo>
                  <a:lnTo>
                    <a:pt x="22860" y="18716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4" name="Forme libre : forme 4833">
              <a:extLst>
                <a:ext uri="{FF2B5EF4-FFF2-40B4-BE49-F238E27FC236}">
                  <a16:creationId xmlns:a16="http://schemas.microsoft.com/office/drawing/2014/main" id="{692BA67E-EA0E-408E-AA3C-C78FFD458796}"/>
                </a:ext>
              </a:extLst>
            </p:cNvPr>
            <p:cNvSpPr/>
            <p:nvPr/>
          </p:nvSpPr>
          <p:spPr>
            <a:xfrm>
              <a:off x="7223442" y="5234749"/>
              <a:ext cx="171450" cy="123825"/>
            </a:xfrm>
            <a:custGeom>
              <a:avLst/>
              <a:gdLst>
                <a:gd name="connsiteX0" fmla="*/ 152019 w 171450"/>
                <a:gd name="connsiteY0" fmla="*/ 101251 h 123825"/>
                <a:gd name="connsiteX1" fmla="*/ 22860 w 171450"/>
                <a:gd name="connsiteY1" fmla="*/ 228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23825">
                  <a:moveTo>
                    <a:pt x="152019" y="10125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5" name="Forme libre : forme 4834">
              <a:extLst>
                <a:ext uri="{FF2B5EF4-FFF2-40B4-BE49-F238E27FC236}">
                  <a16:creationId xmlns:a16="http://schemas.microsoft.com/office/drawing/2014/main" id="{A9EA8F85-F2D2-4E2B-8FA6-DE3005F1269E}"/>
                </a:ext>
              </a:extLst>
            </p:cNvPr>
            <p:cNvSpPr/>
            <p:nvPr/>
          </p:nvSpPr>
          <p:spPr>
            <a:xfrm>
              <a:off x="6980841" y="5213985"/>
              <a:ext cx="285750" cy="57150"/>
            </a:xfrm>
            <a:custGeom>
              <a:avLst/>
              <a:gdLst>
                <a:gd name="connsiteX0" fmla="*/ 22860 w 285750"/>
                <a:gd name="connsiteY0" fmla="*/ 22860 h 57150"/>
                <a:gd name="connsiteX1" fmla="*/ 265462 w 285750"/>
                <a:gd name="connsiteY1" fmla="*/ 4362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57150">
                  <a:moveTo>
                    <a:pt x="22860" y="22860"/>
                  </a:moveTo>
                  <a:lnTo>
                    <a:pt x="265462" y="4362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6" name="Forme libre : forme 4835">
              <a:extLst>
                <a:ext uri="{FF2B5EF4-FFF2-40B4-BE49-F238E27FC236}">
                  <a16:creationId xmlns:a16="http://schemas.microsoft.com/office/drawing/2014/main" id="{B22FCC57-4F20-40F2-A189-CE20844160CA}"/>
                </a:ext>
              </a:extLst>
            </p:cNvPr>
            <p:cNvSpPr/>
            <p:nvPr/>
          </p:nvSpPr>
          <p:spPr>
            <a:xfrm>
              <a:off x="7062470" y="4686204"/>
              <a:ext cx="352425" cy="104775"/>
            </a:xfrm>
            <a:custGeom>
              <a:avLst/>
              <a:gdLst>
                <a:gd name="connsiteX0" fmla="*/ 333470 w 352425"/>
                <a:gd name="connsiteY0" fmla="*/ 81915 h 104775"/>
                <a:gd name="connsiteX1" fmla="*/ 22860 w 3524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104775">
                  <a:moveTo>
                    <a:pt x="333470" y="8191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7" name="Forme libre : forme 4836">
              <a:extLst>
                <a:ext uri="{FF2B5EF4-FFF2-40B4-BE49-F238E27FC236}">
                  <a16:creationId xmlns:a16="http://schemas.microsoft.com/office/drawing/2014/main" id="{205DF16A-1FB1-4481-B078-36FA546CA0D4}"/>
                </a:ext>
              </a:extLst>
            </p:cNvPr>
            <p:cNvSpPr/>
            <p:nvPr/>
          </p:nvSpPr>
          <p:spPr>
            <a:xfrm>
              <a:off x="7113238" y="5234749"/>
              <a:ext cx="152400" cy="161925"/>
            </a:xfrm>
            <a:custGeom>
              <a:avLst/>
              <a:gdLst>
                <a:gd name="connsiteX0" fmla="*/ 22860 w 152400"/>
                <a:gd name="connsiteY0" fmla="*/ 139351 h 161925"/>
                <a:gd name="connsiteX1" fmla="*/ 133064 w 1524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61925">
                  <a:moveTo>
                    <a:pt x="22860" y="139351"/>
                  </a:moveTo>
                  <a:lnTo>
                    <a:pt x="133064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8" name="Forme libre : forme 4837">
              <a:extLst>
                <a:ext uri="{FF2B5EF4-FFF2-40B4-BE49-F238E27FC236}">
                  <a16:creationId xmlns:a16="http://schemas.microsoft.com/office/drawing/2014/main" id="{044C1694-842D-4886-BE98-4D2A816D884A}"/>
                </a:ext>
              </a:extLst>
            </p:cNvPr>
            <p:cNvSpPr/>
            <p:nvPr/>
          </p:nvSpPr>
          <p:spPr>
            <a:xfrm>
              <a:off x="5518563" y="4469606"/>
              <a:ext cx="200025" cy="85725"/>
            </a:xfrm>
            <a:custGeom>
              <a:avLst/>
              <a:gdLst>
                <a:gd name="connsiteX0" fmla="*/ 22860 w 200025"/>
                <a:gd name="connsiteY0" fmla="*/ 22860 h 85725"/>
                <a:gd name="connsiteX1" fmla="*/ 182213 w 200025"/>
                <a:gd name="connsiteY1" fmla="*/ 68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85725">
                  <a:moveTo>
                    <a:pt x="22860" y="22860"/>
                  </a:moveTo>
                  <a:lnTo>
                    <a:pt x="182213" y="6886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39" name="Forme libre : forme 4838">
              <a:extLst>
                <a:ext uri="{FF2B5EF4-FFF2-40B4-BE49-F238E27FC236}">
                  <a16:creationId xmlns:a16="http://schemas.microsoft.com/office/drawing/2014/main" id="{F0063502-9CA9-46A8-A667-73B10DBE6BB0}"/>
                </a:ext>
              </a:extLst>
            </p:cNvPr>
            <p:cNvSpPr/>
            <p:nvPr/>
          </p:nvSpPr>
          <p:spPr>
            <a:xfrm>
              <a:off x="5677916" y="4410646"/>
              <a:ext cx="190500" cy="142875"/>
            </a:xfrm>
            <a:custGeom>
              <a:avLst/>
              <a:gdLst>
                <a:gd name="connsiteX0" fmla="*/ 172307 w 190500"/>
                <a:gd name="connsiteY0" fmla="*/ 22860 h 142875"/>
                <a:gd name="connsiteX1" fmla="*/ 22860 w 190500"/>
                <a:gd name="connsiteY1" fmla="*/ 12782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42875">
                  <a:moveTo>
                    <a:pt x="172307" y="22860"/>
                  </a:moveTo>
                  <a:lnTo>
                    <a:pt x="22860" y="127826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0" name="Forme libre : forme 4839">
              <a:extLst>
                <a:ext uri="{FF2B5EF4-FFF2-40B4-BE49-F238E27FC236}">
                  <a16:creationId xmlns:a16="http://schemas.microsoft.com/office/drawing/2014/main" id="{9ECA25E3-899A-4759-8D00-F9A0A4FB7063}"/>
                </a:ext>
              </a:extLst>
            </p:cNvPr>
            <p:cNvSpPr/>
            <p:nvPr/>
          </p:nvSpPr>
          <p:spPr>
            <a:xfrm>
              <a:off x="5432552" y="4915757"/>
              <a:ext cx="409575" cy="390525"/>
            </a:xfrm>
            <a:custGeom>
              <a:avLst/>
              <a:gdLst>
                <a:gd name="connsiteX0" fmla="*/ 22860 w 409575"/>
                <a:gd name="connsiteY0" fmla="*/ 22860 h 390525"/>
                <a:gd name="connsiteX1" fmla="*/ 387763 w 409575"/>
                <a:gd name="connsiteY1" fmla="*/ 37595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390525">
                  <a:moveTo>
                    <a:pt x="22860" y="22860"/>
                  </a:moveTo>
                  <a:lnTo>
                    <a:pt x="387763" y="375952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1" name="Forme libre : forme 4840">
              <a:extLst>
                <a:ext uri="{FF2B5EF4-FFF2-40B4-BE49-F238E27FC236}">
                  <a16:creationId xmlns:a16="http://schemas.microsoft.com/office/drawing/2014/main" id="{6AEF36B9-02F2-4FE7-961D-17F9D6FE856A}"/>
                </a:ext>
              </a:extLst>
            </p:cNvPr>
            <p:cNvSpPr/>
            <p:nvPr/>
          </p:nvSpPr>
          <p:spPr>
            <a:xfrm>
              <a:off x="5481510" y="4426362"/>
              <a:ext cx="238125" cy="133350"/>
            </a:xfrm>
            <a:custGeom>
              <a:avLst/>
              <a:gdLst>
                <a:gd name="connsiteX0" fmla="*/ 22860 w 238125"/>
                <a:gd name="connsiteY0" fmla="*/ 22860 h 133350"/>
                <a:gd name="connsiteX1" fmla="*/ 219265 w 238125"/>
                <a:gd name="connsiteY1" fmla="*/ 1121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33350">
                  <a:moveTo>
                    <a:pt x="22860" y="22860"/>
                  </a:moveTo>
                  <a:lnTo>
                    <a:pt x="219265" y="11210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2" name="Forme libre : forme 4841">
              <a:extLst>
                <a:ext uri="{FF2B5EF4-FFF2-40B4-BE49-F238E27FC236}">
                  <a16:creationId xmlns:a16="http://schemas.microsoft.com/office/drawing/2014/main" id="{BDE6F18B-10A7-465F-A78A-BEB2B3004AF2}"/>
                </a:ext>
              </a:extLst>
            </p:cNvPr>
            <p:cNvSpPr/>
            <p:nvPr/>
          </p:nvSpPr>
          <p:spPr>
            <a:xfrm>
              <a:off x="5512467" y="4753356"/>
              <a:ext cx="323850" cy="552450"/>
            </a:xfrm>
            <a:custGeom>
              <a:avLst/>
              <a:gdLst>
                <a:gd name="connsiteX0" fmla="*/ 22860 w 323850"/>
                <a:gd name="connsiteY0" fmla="*/ 22860 h 552450"/>
                <a:gd name="connsiteX1" fmla="*/ 307848 w 323850"/>
                <a:gd name="connsiteY1" fmla="*/ 538353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552450">
                  <a:moveTo>
                    <a:pt x="22860" y="22860"/>
                  </a:moveTo>
                  <a:lnTo>
                    <a:pt x="307848" y="53835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3" name="Forme libre : forme 4842">
              <a:extLst>
                <a:ext uri="{FF2B5EF4-FFF2-40B4-BE49-F238E27FC236}">
                  <a16:creationId xmlns:a16="http://schemas.microsoft.com/office/drawing/2014/main" id="{898688B2-F17E-4DBA-B845-44E8F06B11EB}"/>
                </a:ext>
              </a:extLst>
            </p:cNvPr>
            <p:cNvSpPr/>
            <p:nvPr/>
          </p:nvSpPr>
          <p:spPr>
            <a:xfrm>
              <a:off x="5677916" y="4379499"/>
              <a:ext cx="361950" cy="180975"/>
            </a:xfrm>
            <a:custGeom>
              <a:avLst/>
              <a:gdLst>
                <a:gd name="connsiteX0" fmla="*/ 339947 w 361950"/>
                <a:gd name="connsiteY0" fmla="*/ 22860 h 180975"/>
                <a:gd name="connsiteX1" fmla="*/ 22860 w 361950"/>
                <a:gd name="connsiteY1" fmla="*/ 15897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180975">
                  <a:moveTo>
                    <a:pt x="339947" y="22860"/>
                  </a:moveTo>
                  <a:lnTo>
                    <a:pt x="22860" y="15897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4" name="Forme libre : forme 4843">
              <a:extLst>
                <a:ext uri="{FF2B5EF4-FFF2-40B4-BE49-F238E27FC236}">
                  <a16:creationId xmlns:a16="http://schemas.microsoft.com/office/drawing/2014/main" id="{B8CE505C-2B02-4661-B74C-24B36472F641}"/>
                </a:ext>
              </a:extLst>
            </p:cNvPr>
            <p:cNvSpPr/>
            <p:nvPr/>
          </p:nvSpPr>
          <p:spPr>
            <a:xfrm>
              <a:off x="5593048" y="4635436"/>
              <a:ext cx="247650" cy="676275"/>
            </a:xfrm>
            <a:custGeom>
              <a:avLst/>
              <a:gdLst>
                <a:gd name="connsiteX0" fmla="*/ 22860 w 247650"/>
                <a:gd name="connsiteY0" fmla="*/ 22860 h 676275"/>
                <a:gd name="connsiteX1" fmla="*/ 227267 w 247650"/>
                <a:gd name="connsiteY1" fmla="*/ 65627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676275">
                  <a:moveTo>
                    <a:pt x="22860" y="22860"/>
                  </a:moveTo>
                  <a:lnTo>
                    <a:pt x="227267" y="656273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5" name="Forme libre : forme 4844">
              <a:extLst>
                <a:ext uri="{FF2B5EF4-FFF2-40B4-BE49-F238E27FC236}">
                  <a16:creationId xmlns:a16="http://schemas.microsoft.com/office/drawing/2014/main" id="{F29CE762-6DDA-44D1-901A-423B971806AB}"/>
                </a:ext>
              </a:extLst>
            </p:cNvPr>
            <p:cNvSpPr/>
            <p:nvPr/>
          </p:nvSpPr>
          <p:spPr>
            <a:xfrm>
              <a:off x="5593048" y="4515612"/>
              <a:ext cx="123825" cy="161925"/>
            </a:xfrm>
            <a:custGeom>
              <a:avLst/>
              <a:gdLst>
                <a:gd name="connsiteX0" fmla="*/ 22860 w 123825"/>
                <a:gd name="connsiteY0" fmla="*/ 142684 h 161925"/>
                <a:gd name="connsiteX1" fmla="*/ 107728 w 123825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22860" y="142684"/>
                  </a:moveTo>
                  <a:lnTo>
                    <a:pt x="107728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6" name="Forme libre : forme 4845">
              <a:extLst>
                <a:ext uri="{FF2B5EF4-FFF2-40B4-BE49-F238E27FC236}">
                  <a16:creationId xmlns:a16="http://schemas.microsoft.com/office/drawing/2014/main" id="{461BF311-3F04-4936-AC47-0F8ACDBEB4A5}"/>
                </a:ext>
              </a:extLst>
            </p:cNvPr>
            <p:cNvSpPr/>
            <p:nvPr/>
          </p:nvSpPr>
          <p:spPr>
            <a:xfrm>
              <a:off x="5615527" y="4515612"/>
              <a:ext cx="104775" cy="276225"/>
            </a:xfrm>
            <a:custGeom>
              <a:avLst/>
              <a:gdLst>
                <a:gd name="connsiteX0" fmla="*/ 22860 w 104775"/>
                <a:gd name="connsiteY0" fmla="*/ 261557 h 276225"/>
                <a:gd name="connsiteX1" fmla="*/ 85249 w 104775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276225">
                  <a:moveTo>
                    <a:pt x="22860" y="261557"/>
                  </a:moveTo>
                  <a:lnTo>
                    <a:pt x="85249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7" name="Forme libre : forme 4846">
              <a:extLst>
                <a:ext uri="{FF2B5EF4-FFF2-40B4-BE49-F238E27FC236}">
                  <a16:creationId xmlns:a16="http://schemas.microsoft.com/office/drawing/2014/main" id="{59A59D04-5B7B-418E-BBC7-67278CA11DB0}"/>
                </a:ext>
              </a:extLst>
            </p:cNvPr>
            <p:cNvSpPr/>
            <p:nvPr/>
          </p:nvSpPr>
          <p:spPr>
            <a:xfrm>
              <a:off x="5252339" y="4468272"/>
              <a:ext cx="466725" cy="85725"/>
            </a:xfrm>
            <a:custGeom>
              <a:avLst/>
              <a:gdLst>
                <a:gd name="connsiteX0" fmla="*/ 22860 w 466725"/>
                <a:gd name="connsiteY0" fmla="*/ 22860 h 85725"/>
                <a:gd name="connsiteX1" fmla="*/ 448437 w 466725"/>
                <a:gd name="connsiteY1" fmla="*/ 701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85725">
                  <a:moveTo>
                    <a:pt x="22860" y="22860"/>
                  </a:moveTo>
                  <a:lnTo>
                    <a:pt x="448437" y="7019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8" name="Forme libre : forme 4847">
              <a:extLst>
                <a:ext uri="{FF2B5EF4-FFF2-40B4-BE49-F238E27FC236}">
                  <a16:creationId xmlns:a16="http://schemas.microsoft.com/office/drawing/2014/main" id="{CE592345-9978-4130-B909-CF69813E145F}"/>
                </a:ext>
              </a:extLst>
            </p:cNvPr>
            <p:cNvSpPr/>
            <p:nvPr/>
          </p:nvSpPr>
          <p:spPr>
            <a:xfrm>
              <a:off x="5252339" y="4468272"/>
              <a:ext cx="590550" cy="838200"/>
            </a:xfrm>
            <a:custGeom>
              <a:avLst/>
              <a:gdLst>
                <a:gd name="connsiteX0" fmla="*/ 22860 w 590550"/>
                <a:gd name="connsiteY0" fmla="*/ 22860 h 838200"/>
                <a:gd name="connsiteX1" fmla="*/ 567976 w 590550"/>
                <a:gd name="connsiteY1" fmla="*/ 823436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550" h="838200">
                  <a:moveTo>
                    <a:pt x="22860" y="22860"/>
                  </a:moveTo>
                  <a:lnTo>
                    <a:pt x="567976" y="82343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49" name="Forme libre : forme 4848">
              <a:extLst>
                <a:ext uri="{FF2B5EF4-FFF2-40B4-BE49-F238E27FC236}">
                  <a16:creationId xmlns:a16="http://schemas.microsoft.com/office/drawing/2014/main" id="{E0BFE6C8-6876-43E1-BF6E-1B80DBA3F381}"/>
                </a:ext>
              </a:extLst>
            </p:cNvPr>
            <p:cNvSpPr/>
            <p:nvPr/>
          </p:nvSpPr>
          <p:spPr>
            <a:xfrm>
              <a:off x="5207952" y="4331684"/>
              <a:ext cx="85725" cy="180975"/>
            </a:xfrm>
            <a:custGeom>
              <a:avLst/>
              <a:gdLst>
                <a:gd name="connsiteX0" fmla="*/ 67247 w 85725"/>
                <a:gd name="connsiteY0" fmla="*/ 159449 h 180975"/>
                <a:gd name="connsiteX1" fmla="*/ 22860 w 8572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80975">
                  <a:moveTo>
                    <a:pt x="67247" y="15944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0" name="Forme libre : forme 4849">
              <a:extLst>
                <a:ext uri="{FF2B5EF4-FFF2-40B4-BE49-F238E27FC236}">
                  <a16:creationId xmlns:a16="http://schemas.microsoft.com/office/drawing/2014/main" id="{22A95522-0BFA-44AD-99ED-4604E6011FD2}"/>
                </a:ext>
              </a:extLst>
            </p:cNvPr>
            <p:cNvSpPr/>
            <p:nvPr/>
          </p:nvSpPr>
          <p:spPr>
            <a:xfrm>
              <a:off x="5677916" y="4278153"/>
              <a:ext cx="361950" cy="276225"/>
            </a:xfrm>
            <a:custGeom>
              <a:avLst/>
              <a:gdLst>
                <a:gd name="connsiteX0" fmla="*/ 340233 w 361950"/>
                <a:gd name="connsiteY0" fmla="*/ 22860 h 276225"/>
                <a:gd name="connsiteX1" fmla="*/ 22860 w 361950"/>
                <a:gd name="connsiteY1" fmla="*/ 260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276225">
                  <a:moveTo>
                    <a:pt x="340233" y="22860"/>
                  </a:moveTo>
                  <a:lnTo>
                    <a:pt x="22860" y="26031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1" name="Forme libre : forme 4850">
              <a:extLst>
                <a:ext uri="{FF2B5EF4-FFF2-40B4-BE49-F238E27FC236}">
                  <a16:creationId xmlns:a16="http://schemas.microsoft.com/office/drawing/2014/main" id="{1A9DD165-6591-4716-AE84-42E996579E95}"/>
                </a:ext>
              </a:extLst>
            </p:cNvPr>
            <p:cNvSpPr/>
            <p:nvPr/>
          </p:nvSpPr>
          <p:spPr>
            <a:xfrm>
              <a:off x="5677916" y="4515612"/>
              <a:ext cx="66675" cy="180975"/>
            </a:xfrm>
            <a:custGeom>
              <a:avLst/>
              <a:gdLst>
                <a:gd name="connsiteX0" fmla="*/ 53245 w 66675"/>
                <a:gd name="connsiteY0" fmla="*/ 166116 h 180975"/>
                <a:gd name="connsiteX1" fmla="*/ 22860 w 66675"/>
                <a:gd name="connsiteY1" fmla="*/ 228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180975">
                  <a:moveTo>
                    <a:pt x="53245" y="166116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2" name="Forme libre : forme 4851">
              <a:extLst>
                <a:ext uri="{FF2B5EF4-FFF2-40B4-BE49-F238E27FC236}">
                  <a16:creationId xmlns:a16="http://schemas.microsoft.com/office/drawing/2014/main" id="{A597E0E7-60B8-4E56-AF26-43D80F263D5E}"/>
                </a:ext>
              </a:extLst>
            </p:cNvPr>
            <p:cNvSpPr/>
            <p:nvPr/>
          </p:nvSpPr>
          <p:spPr>
            <a:xfrm>
              <a:off x="5527707" y="4787360"/>
              <a:ext cx="314325" cy="523875"/>
            </a:xfrm>
            <a:custGeom>
              <a:avLst/>
              <a:gdLst>
                <a:gd name="connsiteX0" fmla="*/ 22860 w 314325"/>
                <a:gd name="connsiteY0" fmla="*/ 22860 h 523875"/>
                <a:gd name="connsiteX1" fmla="*/ 292608 w 314325"/>
                <a:gd name="connsiteY1" fmla="*/ 504349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523875">
                  <a:moveTo>
                    <a:pt x="22860" y="22860"/>
                  </a:moveTo>
                  <a:lnTo>
                    <a:pt x="292608" y="50434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3" name="Forme libre : forme 4852">
              <a:extLst>
                <a:ext uri="{FF2B5EF4-FFF2-40B4-BE49-F238E27FC236}">
                  <a16:creationId xmlns:a16="http://schemas.microsoft.com/office/drawing/2014/main" id="{2AADF920-B0FD-4188-82DE-7A590232475E}"/>
                </a:ext>
              </a:extLst>
            </p:cNvPr>
            <p:cNvSpPr/>
            <p:nvPr/>
          </p:nvSpPr>
          <p:spPr>
            <a:xfrm>
              <a:off x="5376545" y="4515612"/>
              <a:ext cx="342900" cy="114300"/>
            </a:xfrm>
            <a:custGeom>
              <a:avLst/>
              <a:gdLst>
                <a:gd name="connsiteX0" fmla="*/ 22860 w 342900"/>
                <a:gd name="connsiteY0" fmla="*/ 94488 h 114300"/>
                <a:gd name="connsiteX1" fmla="*/ 324231 w 342900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14300">
                  <a:moveTo>
                    <a:pt x="22860" y="94488"/>
                  </a:moveTo>
                  <a:lnTo>
                    <a:pt x="324231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4" name="Forme libre : forme 4853">
              <a:extLst>
                <a:ext uri="{FF2B5EF4-FFF2-40B4-BE49-F238E27FC236}">
                  <a16:creationId xmlns:a16="http://schemas.microsoft.com/office/drawing/2014/main" id="{FD547074-8A59-4B15-B9AD-38D98660AD3F}"/>
                </a:ext>
              </a:extLst>
            </p:cNvPr>
            <p:cNvSpPr/>
            <p:nvPr/>
          </p:nvSpPr>
          <p:spPr>
            <a:xfrm>
              <a:off x="5421789" y="4515612"/>
              <a:ext cx="295275" cy="238125"/>
            </a:xfrm>
            <a:custGeom>
              <a:avLst/>
              <a:gdLst>
                <a:gd name="connsiteX0" fmla="*/ 22860 w 295275"/>
                <a:gd name="connsiteY0" fmla="*/ 216694 h 238125"/>
                <a:gd name="connsiteX1" fmla="*/ 278987 w 295275"/>
                <a:gd name="connsiteY1" fmla="*/ 2286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38125">
                  <a:moveTo>
                    <a:pt x="22860" y="216694"/>
                  </a:moveTo>
                  <a:lnTo>
                    <a:pt x="278987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5" name="Forme libre : forme 4854">
              <a:extLst>
                <a:ext uri="{FF2B5EF4-FFF2-40B4-BE49-F238E27FC236}">
                  <a16:creationId xmlns:a16="http://schemas.microsoft.com/office/drawing/2014/main" id="{07A646C9-651D-4BA0-8D03-9DB68C917742}"/>
                </a:ext>
              </a:extLst>
            </p:cNvPr>
            <p:cNvSpPr/>
            <p:nvPr/>
          </p:nvSpPr>
          <p:spPr>
            <a:xfrm>
              <a:off x="5677916" y="4515612"/>
              <a:ext cx="266700" cy="76200"/>
            </a:xfrm>
            <a:custGeom>
              <a:avLst/>
              <a:gdLst>
                <a:gd name="connsiteX0" fmla="*/ 246316 w 266700"/>
                <a:gd name="connsiteY0" fmla="*/ 60103 h 76200"/>
                <a:gd name="connsiteX1" fmla="*/ 22860 w 2667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76200">
                  <a:moveTo>
                    <a:pt x="246316" y="60103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6" name="Forme libre : forme 4855">
              <a:extLst>
                <a:ext uri="{FF2B5EF4-FFF2-40B4-BE49-F238E27FC236}">
                  <a16:creationId xmlns:a16="http://schemas.microsoft.com/office/drawing/2014/main" id="{C9EF8359-EC94-40C0-909A-CD2299F12509}"/>
                </a:ext>
              </a:extLst>
            </p:cNvPr>
            <p:cNvSpPr/>
            <p:nvPr/>
          </p:nvSpPr>
          <p:spPr>
            <a:xfrm>
              <a:off x="4781042" y="4360354"/>
              <a:ext cx="114300" cy="47625"/>
            </a:xfrm>
            <a:custGeom>
              <a:avLst/>
              <a:gdLst>
                <a:gd name="connsiteX0" fmla="*/ 22860 w 114300"/>
                <a:gd name="connsiteY0" fmla="*/ 22860 h 47625"/>
                <a:gd name="connsiteX1" fmla="*/ 95250 w 114300"/>
                <a:gd name="connsiteY1" fmla="*/ 2857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7625">
                  <a:moveTo>
                    <a:pt x="22860" y="22860"/>
                  </a:moveTo>
                  <a:lnTo>
                    <a:pt x="95250" y="2857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7" name="Forme libre : forme 4856">
              <a:extLst>
                <a:ext uri="{FF2B5EF4-FFF2-40B4-BE49-F238E27FC236}">
                  <a16:creationId xmlns:a16="http://schemas.microsoft.com/office/drawing/2014/main" id="{C6F17CD5-847C-4F5C-A3E1-EC1D7312F20C}"/>
                </a:ext>
              </a:extLst>
            </p:cNvPr>
            <p:cNvSpPr/>
            <p:nvPr/>
          </p:nvSpPr>
          <p:spPr>
            <a:xfrm>
              <a:off x="4853432" y="4355115"/>
              <a:ext cx="85725" cy="47625"/>
            </a:xfrm>
            <a:custGeom>
              <a:avLst/>
              <a:gdLst>
                <a:gd name="connsiteX0" fmla="*/ 71533 w 85725"/>
                <a:gd name="connsiteY0" fmla="*/ 22860 h 47625"/>
                <a:gd name="connsiteX1" fmla="*/ 22860 w 85725"/>
                <a:gd name="connsiteY1" fmla="*/ 338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47625">
                  <a:moveTo>
                    <a:pt x="71533" y="22860"/>
                  </a:moveTo>
                  <a:lnTo>
                    <a:pt x="22860" y="3381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8" name="Forme libre : forme 4857">
              <a:extLst>
                <a:ext uri="{FF2B5EF4-FFF2-40B4-BE49-F238E27FC236}">
                  <a16:creationId xmlns:a16="http://schemas.microsoft.com/office/drawing/2014/main" id="{910F0225-DC5B-4646-848E-BE85693B81A3}"/>
                </a:ext>
              </a:extLst>
            </p:cNvPr>
            <p:cNvSpPr/>
            <p:nvPr/>
          </p:nvSpPr>
          <p:spPr>
            <a:xfrm>
              <a:off x="5541042" y="4868989"/>
              <a:ext cx="200025" cy="361950"/>
            </a:xfrm>
            <a:custGeom>
              <a:avLst/>
              <a:gdLst>
                <a:gd name="connsiteX0" fmla="*/ 22860 w 200025"/>
                <a:gd name="connsiteY0" fmla="*/ 22860 h 361950"/>
                <a:gd name="connsiteX1" fmla="*/ 185928 w 200025"/>
                <a:gd name="connsiteY1" fmla="*/ 34175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361950">
                  <a:moveTo>
                    <a:pt x="22860" y="22860"/>
                  </a:moveTo>
                  <a:lnTo>
                    <a:pt x="185928" y="34175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59" name="Forme libre : forme 4858">
              <a:extLst>
                <a:ext uri="{FF2B5EF4-FFF2-40B4-BE49-F238E27FC236}">
                  <a16:creationId xmlns:a16="http://schemas.microsoft.com/office/drawing/2014/main" id="{FDB3626E-0558-43D4-A044-36EF5EA57D1B}"/>
                </a:ext>
              </a:extLst>
            </p:cNvPr>
            <p:cNvSpPr/>
            <p:nvPr/>
          </p:nvSpPr>
          <p:spPr>
            <a:xfrm>
              <a:off x="5541042" y="4868989"/>
              <a:ext cx="295275" cy="438150"/>
            </a:xfrm>
            <a:custGeom>
              <a:avLst/>
              <a:gdLst>
                <a:gd name="connsiteX0" fmla="*/ 22860 w 295275"/>
                <a:gd name="connsiteY0" fmla="*/ 22860 h 438150"/>
                <a:gd name="connsiteX1" fmla="*/ 279273 w 295275"/>
                <a:gd name="connsiteY1" fmla="*/ 42271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438150">
                  <a:moveTo>
                    <a:pt x="22860" y="22860"/>
                  </a:moveTo>
                  <a:lnTo>
                    <a:pt x="279273" y="42271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0" name="Forme libre : forme 4859">
              <a:extLst>
                <a:ext uri="{FF2B5EF4-FFF2-40B4-BE49-F238E27FC236}">
                  <a16:creationId xmlns:a16="http://schemas.microsoft.com/office/drawing/2014/main" id="{F8AFF647-941C-4FE1-A59E-76AFD4881378}"/>
                </a:ext>
              </a:extLst>
            </p:cNvPr>
            <p:cNvSpPr/>
            <p:nvPr/>
          </p:nvSpPr>
          <p:spPr>
            <a:xfrm>
              <a:off x="5541042" y="4515612"/>
              <a:ext cx="180975" cy="390525"/>
            </a:xfrm>
            <a:custGeom>
              <a:avLst/>
              <a:gdLst>
                <a:gd name="connsiteX0" fmla="*/ 22860 w 180975"/>
                <a:gd name="connsiteY0" fmla="*/ 376237 h 390525"/>
                <a:gd name="connsiteX1" fmla="*/ 159734 w 180975"/>
                <a:gd name="connsiteY1" fmla="*/ 2286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390525">
                  <a:moveTo>
                    <a:pt x="22860" y="376237"/>
                  </a:moveTo>
                  <a:lnTo>
                    <a:pt x="15973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1" name="Forme libre : forme 4860">
              <a:extLst>
                <a:ext uri="{FF2B5EF4-FFF2-40B4-BE49-F238E27FC236}">
                  <a16:creationId xmlns:a16="http://schemas.microsoft.com/office/drawing/2014/main" id="{070E9594-A79B-4F14-B481-6DCAE9FFC65E}"/>
                </a:ext>
              </a:extLst>
            </p:cNvPr>
            <p:cNvSpPr/>
            <p:nvPr/>
          </p:nvSpPr>
          <p:spPr>
            <a:xfrm>
              <a:off x="5665343" y="4348257"/>
              <a:ext cx="57150" cy="209550"/>
            </a:xfrm>
            <a:custGeom>
              <a:avLst/>
              <a:gdLst>
                <a:gd name="connsiteX0" fmla="*/ 22860 w 57150"/>
                <a:gd name="connsiteY0" fmla="*/ 22860 h 209550"/>
                <a:gd name="connsiteX1" fmla="*/ 35433 w 57150"/>
                <a:gd name="connsiteY1" fmla="*/ 19021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9550">
                  <a:moveTo>
                    <a:pt x="22860" y="22860"/>
                  </a:moveTo>
                  <a:lnTo>
                    <a:pt x="35433" y="19021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2" name="Forme libre : forme 4861">
              <a:extLst>
                <a:ext uri="{FF2B5EF4-FFF2-40B4-BE49-F238E27FC236}">
                  <a16:creationId xmlns:a16="http://schemas.microsoft.com/office/drawing/2014/main" id="{586540BC-AB94-4860-8A06-7F427379F7B1}"/>
                </a:ext>
              </a:extLst>
            </p:cNvPr>
            <p:cNvSpPr/>
            <p:nvPr/>
          </p:nvSpPr>
          <p:spPr>
            <a:xfrm>
              <a:off x="5646674" y="4515612"/>
              <a:ext cx="76200" cy="219075"/>
            </a:xfrm>
            <a:custGeom>
              <a:avLst/>
              <a:gdLst>
                <a:gd name="connsiteX0" fmla="*/ 22860 w 76200"/>
                <a:gd name="connsiteY0" fmla="*/ 205359 h 219075"/>
                <a:gd name="connsiteX1" fmla="*/ 54102 w 76200"/>
                <a:gd name="connsiteY1" fmla="*/ 228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219075">
                  <a:moveTo>
                    <a:pt x="22860" y="205359"/>
                  </a:moveTo>
                  <a:lnTo>
                    <a:pt x="54102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3" name="Forme libre : forme 4862">
              <a:extLst>
                <a:ext uri="{FF2B5EF4-FFF2-40B4-BE49-F238E27FC236}">
                  <a16:creationId xmlns:a16="http://schemas.microsoft.com/office/drawing/2014/main" id="{C21DF766-F184-4446-99D0-34195211D4A8}"/>
                </a:ext>
              </a:extLst>
            </p:cNvPr>
            <p:cNvSpPr/>
            <p:nvPr/>
          </p:nvSpPr>
          <p:spPr>
            <a:xfrm>
              <a:off x="5646674" y="4698111"/>
              <a:ext cx="190500" cy="609600"/>
            </a:xfrm>
            <a:custGeom>
              <a:avLst/>
              <a:gdLst>
                <a:gd name="connsiteX0" fmla="*/ 22860 w 190500"/>
                <a:gd name="connsiteY0" fmla="*/ 22860 h 609600"/>
                <a:gd name="connsiteX1" fmla="*/ 173641 w 190500"/>
                <a:gd name="connsiteY1" fmla="*/ 593598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609600">
                  <a:moveTo>
                    <a:pt x="22860" y="22860"/>
                  </a:moveTo>
                  <a:lnTo>
                    <a:pt x="173641" y="59359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4" name="Forme libre : forme 4863">
              <a:extLst>
                <a:ext uri="{FF2B5EF4-FFF2-40B4-BE49-F238E27FC236}">
                  <a16:creationId xmlns:a16="http://schemas.microsoft.com/office/drawing/2014/main" id="{44537A1A-F857-4F55-A90B-EE7094FA1AD7}"/>
                </a:ext>
              </a:extLst>
            </p:cNvPr>
            <p:cNvSpPr/>
            <p:nvPr/>
          </p:nvSpPr>
          <p:spPr>
            <a:xfrm>
              <a:off x="5646674" y="4698111"/>
              <a:ext cx="295275" cy="133350"/>
            </a:xfrm>
            <a:custGeom>
              <a:avLst/>
              <a:gdLst>
                <a:gd name="connsiteX0" fmla="*/ 22860 w 295275"/>
                <a:gd name="connsiteY0" fmla="*/ 22860 h 133350"/>
                <a:gd name="connsiteX1" fmla="*/ 277654 w 295275"/>
                <a:gd name="connsiteY1" fmla="*/ 11953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133350">
                  <a:moveTo>
                    <a:pt x="22860" y="22860"/>
                  </a:moveTo>
                  <a:lnTo>
                    <a:pt x="277654" y="11953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5" name="Forme libre : forme 4864">
              <a:extLst>
                <a:ext uri="{FF2B5EF4-FFF2-40B4-BE49-F238E27FC236}">
                  <a16:creationId xmlns:a16="http://schemas.microsoft.com/office/drawing/2014/main" id="{E2F369C4-52F5-4D3E-A0CB-AC9E2CC89A6C}"/>
                </a:ext>
              </a:extLst>
            </p:cNvPr>
            <p:cNvSpPr/>
            <p:nvPr/>
          </p:nvSpPr>
          <p:spPr>
            <a:xfrm>
              <a:off x="5391880" y="4411503"/>
              <a:ext cx="323850" cy="142875"/>
            </a:xfrm>
            <a:custGeom>
              <a:avLst/>
              <a:gdLst>
                <a:gd name="connsiteX0" fmla="*/ 22860 w 323850"/>
                <a:gd name="connsiteY0" fmla="*/ 22860 h 142875"/>
                <a:gd name="connsiteX1" fmla="*/ 308896 w 323850"/>
                <a:gd name="connsiteY1" fmla="*/ 12696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142875">
                  <a:moveTo>
                    <a:pt x="22860" y="22860"/>
                  </a:moveTo>
                  <a:lnTo>
                    <a:pt x="308896" y="12696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6" name="Forme libre : forme 4865">
              <a:extLst>
                <a:ext uri="{FF2B5EF4-FFF2-40B4-BE49-F238E27FC236}">
                  <a16:creationId xmlns:a16="http://schemas.microsoft.com/office/drawing/2014/main" id="{6BB24226-9431-4A29-B862-CE8AD5B84C74}"/>
                </a:ext>
              </a:extLst>
            </p:cNvPr>
            <p:cNvSpPr/>
            <p:nvPr/>
          </p:nvSpPr>
          <p:spPr>
            <a:xfrm>
              <a:off x="5514562" y="4515612"/>
              <a:ext cx="200025" cy="104775"/>
            </a:xfrm>
            <a:custGeom>
              <a:avLst/>
              <a:gdLst>
                <a:gd name="connsiteX0" fmla="*/ 22860 w 200025"/>
                <a:gd name="connsiteY0" fmla="*/ 82391 h 104775"/>
                <a:gd name="connsiteX1" fmla="*/ 186214 w 2000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104775">
                  <a:moveTo>
                    <a:pt x="22860" y="82391"/>
                  </a:moveTo>
                  <a:lnTo>
                    <a:pt x="186214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7" name="Forme libre : forme 4866">
              <a:extLst>
                <a:ext uri="{FF2B5EF4-FFF2-40B4-BE49-F238E27FC236}">
                  <a16:creationId xmlns:a16="http://schemas.microsoft.com/office/drawing/2014/main" id="{C48187DE-0814-4F8C-9BEA-109FAF6B9FA9}"/>
                </a:ext>
              </a:extLst>
            </p:cNvPr>
            <p:cNvSpPr/>
            <p:nvPr/>
          </p:nvSpPr>
          <p:spPr>
            <a:xfrm>
              <a:off x="5458841" y="4315396"/>
              <a:ext cx="257175" cy="238125"/>
            </a:xfrm>
            <a:custGeom>
              <a:avLst/>
              <a:gdLst>
                <a:gd name="connsiteX0" fmla="*/ 22860 w 257175"/>
                <a:gd name="connsiteY0" fmla="*/ 22860 h 238125"/>
                <a:gd name="connsiteX1" fmla="*/ 241935 w 257175"/>
                <a:gd name="connsiteY1" fmla="*/ 22307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38125">
                  <a:moveTo>
                    <a:pt x="22860" y="22860"/>
                  </a:moveTo>
                  <a:lnTo>
                    <a:pt x="241935" y="223076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8" name="Forme libre : forme 4867">
              <a:extLst>
                <a:ext uri="{FF2B5EF4-FFF2-40B4-BE49-F238E27FC236}">
                  <a16:creationId xmlns:a16="http://schemas.microsoft.com/office/drawing/2014/main" id="{A78023DA-CEF6-4B59-9B4B-84F2AD3EA946}"/>
                </a:ext>
              </a:extLst>
            </p:cNvPr>
            <p:cNvSpPr/>
            <p:nvPr/>
          </p:nvSpPr>
          <p:spPr>
            <a:xfrm>
              <a:off x="5207952" y="4315396"/>
              <a:ext cx="295275" cy="57150"/>
            </a:xfrm>
            <a:custGeom>
              <a:avLst/>
              <a:gdLst>
                <a:gd name="connsiteX0" fmla="*/ 273748 w 295275"/>
                <a:gd name="connsiteY0" fmla="*/ 22860 h 57150"/>
                <a:gd name="connsiteX1" fmla="*/ 22860 w 295275"/>
                <a:gd name="connsiteY1" fmla="*/ 391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57150">
                  <a:moveTo>
                    <a:pt x="273748" y="22860"/>
                  </a:moveTo>
                  <a:lnTo>
                    <a:pt x="22860" y="3914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69" name="Forme libre : forme 4868">
              <a:extLst>
                <a:ext uri="{FF2B5EF4-FFF2-40B4-BE49-F238E27FC236}">
                  <a16:creationId xmlns:a16="http://schemas.microsoft.com/office/drawing/2014/main" id="{25A03171-7F68-42FE-8B79-7B91CF09BBBD}"/>
                </a:ext>
              </a:extLst>
            </p:cNvPr>
            <p:cNvSpPr/>
            <p:nvPr/>
          </p:nvSpPr>
          <p:spPr>
            <a:xfrm>
              <a:off x="5677916" y="4390072"/>
              <a:ext cx="85725" cy="161925"/>
            </a:xfrm>
            <a:custGeom>
              <a:avLst/>
              <a:gdLst>
                <a:gd name="connsiteX0" fmla="*/ 68294 w 85725"/>
                <a:gd name="connsiteY0" fmla="*/ 22860 h 161925"/>
                <a:gd name="connsiteX1" fmla="*/ 22860 w 85725"/>
                <a:gd name="connsiteY1" fmla="*/ 14840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61925">
                  <a:moveTo>
                    <a:pt x="68294" y="22860"/>
                  </a:moveTo>
                  <a:lnTo>
                    <a:pt x="22860" y="14840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0" name="Forme libre : forme 4869">
              <a:extLst>
                <a:ext uri="{FF2B5EF4-FFF2-40B4-BE49-F238E27FC236}">
                  <a16:creationId xmlns:a16="http://schemas.microsoft.com/office/drawing/2014/main" id="{785B8EB8-F31F-412C-B27D-FB7B3BB1FE35}"/>
                </a:ext>
              </a:extLst>
            </p:cNvPr>
            <p:cNvSpPr/>
            <p:nvPr/>
          </p:nvSpPr>
          <p:spPr>
            <a:xfrm>
              <a:off x="5252339" y="4468272"/>
              <a:ext cx="209550" cy="47625"/>
            </a:xfrm>
            <a:custGeom>
              <a:avLst/>
              <a:gdLst>
                <a:gd name="connsiteX0" fmla="*/ 195358 w 209550"/>
                <a:gd name="connsiteY0" fmla="*/ 33528 h 47625"/>
                <a:gd name="connsiteX1" fmla="*/ 22860 w 20955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47625">
                  <a:moveTo>
                    <a:pt x="195358" y="3352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1" name="Forme libre : forme 4870">
              <a:extLst>
                <a:ext uri="{FF2B5EF4-FFF2-40B4-BE49-F238E27FC236}">
                  <a16:creationId xmlns:a16="http://schemas.microsoft.com/office/drawing/2014/main" id="{E9E4EFB8-1426-4842-9704-7D23A913D1DB}"/>
                </a:ext>
              </a:extLst>
            </p:cNvPr>
            <p:cNvSpPr/>
            <p:nvPr/>
          </p:nvSpPr>
          <p:spPr>
            <a:xfrm>
              <a:off x="5424837" y="4478940"/>
              <a:ext cx="295275" cy="76200"/>
            </a:xfrm>
            <a:custGeom>
              <a:avLst/>
              <a:gdLst>
                <a:gd name="connsiteX0" fmla="*/ 22860 w 295275"/>
                <a:gd name="connsiteY0" fmla="*/ 22860 h 76200"/>
                <a:gd name="connsiteX1" fmla="*/ 275939 w 295275"/>
                <a:gd name="connsiteY1" fmla="*/ 59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76200">
                  <a:moveTo>
                    <a:pt x="22860" y="22860"/>
                  </a:moveTo>
                  <a:lnTo>
                    <a:pt x="275939" y="59531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2" name="Forme libre : forme 4871">
              <a:extLst>
                <a:ext uri="{FF2B5EF4-FFF2-40B4-BE49-F238E27FC236}">
                  <a16:creationId xmlns:a16="http://schemas.microsoft.com/office/drawing/2014/main" id="{4CEAF10F-E375-4562-91FA-CA67784A875B}"/>
                </a:ext>
              </a:extLst>
            </p:cNvPr>
            <p:cNvSpPr/>
            <p:nvPr/>
          </p:nvSpPr>
          <p:spPr>
            <a:xfrm>
              <a:off x="5677916" y="4515612"/>
              <a:ext cx="190500" cy="76200"/>
            </a:xfrm>
            <a:custGeom>
              <a:avLst/>
              <a:gdLst>
                <a:gd name="connsiteX0" fmla="*/ 176879 w 190500"/>
                <a:gd name="connsiteY0" fmla="*/ 57055 h 76200"/>
                <a:gd name="connsiteX1" fmla="*/ 22860 w 190500"/>
                <a:gd name="connsiteY1" fmla="*/ 228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76200">
                  <a:moveTo>
                    <a:pt x="176879" y="5705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3" name="Forme libre : forme 4872">
              <a:extLst>
                <a:ext uri="{FF2B5EF4-FFF2-40B4-BE49-F238E27FC236}">
                  <a16:creationId xmlns:a16="http://schemas.microsoft.com/office/drawing/2014/main" id="{5EF028EA-CE10-4D3F-99DD-94A96C8D1795}"/>
                </a:ext>
              </a:extLst>
            </p:cNvPr>
            <p:cNvSpPr/>
            <p:nvPr/>
          </p:nvSpPr>
          <p:spPr>
            <a:xfrm>
              <a:off x="5441505" y="4386167"/>
              <a:ext cx="276225" cy="171450"/>
            </a:xfrm>
            <a:custGeom>
              <a:avLst/>
              <a:gdLst>
                <a:gd name="connsiteX0" fmla="*/ 22860 w 276225"/>
                <a:gd name="connsiteY0" fmla="*/ 22860 h 171450"/>
                <a:gd name="connsiteX1" fmla="*/ 259270 w 276225"/>
                <a:gd name="connsiteY1" fmla="*/ 152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171450">
                  <a:moveTo>
                    <a:pt x="22860" y="22860"/>
                  </a:moveTo>
                  <a:lnTo>
                    <a:pt x="259270" y="15230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4" name="Forme libre : forme 4873">
              <a:extLst>
                <a:ext uri="{FF2B5EF4-FFF2-40B4-BE49-F238E27FC236}">
                  <a16:creationId xmlns:a16="http://schemas.microsoft.com/office/drawing/2014/main" id="{2EBB2881-624C-450E-90F4-12CD3525C2EF}"/>
                </a:ext>
              </a:extLst>
            </p:cNvPr>
            <p:cNvSpPr/>
            <p:nvPr/>
          </p:nvSpPr>
          <p:spPr>
            <a:xfrm>
              <a:off x="5677916" y="4303014"/>
              <a:ext cx="123825" cy="257175"/>
            </a:xfrm>
            <a:custGeom>
              <a:avLst/>
              <a:gdLst>
                <a:gd name="connsiteX0" fmla="*/ 106489 w 123825"/>
                <a:gd name="connsiteY0" fmla="*/ 22860 h 257175"/>
                <a:gd name="connsiteX1" fmla="*/ 22860 w 123825"/>
                <a:gd name="connsiteY1" fmla="*/ 2354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257175">
                  <a:moveTo>
                    <a:pt x="106489" y="22860"/>
                  </a:moveTo>
                  <a:lnTo>
                    <a:pt x="22860" y="235458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5" name="Forme libre : forme 4874">
              <a:extLst>
                <a:ext uri="{FF2B5EF4-FFF2-40B4-BE49-F238E27FC236}">
                  <a16:creationId xmlns:a16="http://schemas.microsoft.com/office/drawing/2014/main" id="{AAB214E6-3386-4F19-BAD7-80BB23315ED4}"/>
                </a:ext>
              </a:extLst>
            </p:cNvPr>
            <p:cNvSpPr/>
            <p:nvPr/>
          </p:nvSpPr>
          <p:spPr>
            <a:xfrm>
              <a:off x="5207952" y="4331684"/>
              <a:ext cx="628650" cy="981075"/>
            </a:xfrm>
            <a:custGeom>
              <a:avLst/>
              <a:gdLst>
                <a:gd name="connsiteX0" fmla="*/ 22860 w 628650"/>
                <a:gd name="connsiteY0" fmla="*/ 22860 h 981075"/>
                <a:gd name="connsiteX1" fmla="*/ 612362 w 628650"/>
                <a:gd name="connsiteY1" fmla="*/ 960025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8650" h="981075">
                  <a:moveTo>
                    <a:pt x="22860" y="22860"/>
                  </a:moveTo>
                  <a:lnTo>
                    <a:pt x="612362" y="960025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6" name="Forme libre : forme 4875">
              <a:extLst>
                <a:ext uri="{FF2B5EF4-FFF2-40B4-BE49-F238E27FC236}">
                  <a16:creationId xmlns:a16="http://schemas.microsoft.com/office/drawing/2014/main" id="{5CADF402-6FBD-4B4C-BE22-2AB6F04B0B7C}"/>
                </a:ext>
              </a:extLst>
            </p:cNvPr>
            <p:cNvSpPr/>
            <p:nvPr/>
          </p:nvSpPr>
          <p:spPr>
            <a:xfrm>
              <a:off x="5207952" y="4331684"/>
              <a:ext cx="514350" cy="228600"/>
            </a:xfrm>
            <a:custGeom>
              <a:avLst/>
              <a:gdLst>
                <a:gd name="connsiteX0" fmla="*/ 22860 w 514350"/>
                <a:gd name="connsiteY0" fmla="*/ 22860 h 228600"/>
                <a:gd name="connsiteX1" fmla="*/ 492823 w 514350"/>
                <a:gd name="connsiteY1" fmla="*/ 20678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228600">
                  <a:moveTo>
                    <a:pt x="22860" y="22860"/>
                  </a:moveTo>
                  <a:lnTo>
                    <a:pt x="492823" y="206788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7" name="Forme libre : forme 4876">
              <a:extLst>
                <a:ext uri="{FF2B5EF4-FFF2-40B4-BE49-F238E27FC236}">
                  <a16:creationId xmlns:a16="http://schemas.microsoft.com/office/drawing/2014/main" id="{BB754C5F-E788-42FB-BB44-A317727D434A}"/>
                </a:ext>
              </a:extLst>
            </p:cNvPr>
            <p:cNvSpPr/>
            <p:nvPr/>
          </p:nvSpPr>
          <p:spPr>
            <a:xfrm>
              <a:off x="5207952" y="4331684"/>
              <a:ext cx="85725" cy="180975"/>
            </a:xfrm>
            <a:custGeom>
              <a:avLst/>
              <a:gdLst>
                <a:gd name="connsiteX0" fmla="*/ 22860 w 85725"/>
                <a:gd name="connsiteY0" fmla="*/ 22860 h 180975"/>
                <a:gd name="connsiteX1" fmla="*/ 67247 w 85725"/>
                <a:gd name="connsiteY1" fmla="*/ 15944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25" h="180975">
                  <a:moveTo>
                    <a:pt x="22860" y="22860"/>
                  </a:moveTo>
                  <a:lnTo>
                    <a:pt x="67247" y="159449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8" name="Forme libre : forme 4877">
              <a:extLst>
                <a:ext uri="{FF2B5EF4-FFF2-40B4-BE49-F238E27FC236}">
                  <a16:creationId xmlns:a16="http://schemas.microsoft.com/office/drawing/2014/main" id="{C366F86C-40F4-4C46-A433-D0331F56A2C7}"/>
                </a:ext>
              </a:extLst>
            </p:cNvPr>
            <p:cNvSpPr/>
            <p:nvPr/>
          </p:nvSpPr>
          <p:spPr>
            <a:xfrm>
              <a:off x="5677916" y="4515612"/>
              <a:ext cx="428625" cy="104775"/>
            </a:xfrm>
            <a:custGeom>
              <a:avLst/>
              <a:gdLst>
                <a:gd name="connsiteX0" fmla="*/ 408908 w 428625"/>
                <a:gd name="connsiteY0" fmla="*/ 83344 h 104775"/>
                <a:gd name="connsiteX1" fmla="*/ 22860 w 428625"/>
                <a:gd name="connsiteY1" fmla="*/ 228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5" h="104775">
                  <a:moveTo>
                    <a:pt x="408908" y="8334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79" name="Forme libre : forme 4878">
              <a:extLst>
                <a:ext uri="{FF2B5EF4-FFF2-40B4-BE49-F238E27FC236}">
                  <a16:creationId xmlns:a16="http://schemas.microsoft.com/office/drawing/2014/main" id="{896780AB-F832-4EEE-ADBE-5F0264F076F5}"/>
                </a:ext>
              </a:extLst>
            </p:cNvPr>
            <p:cNvSpPr/>
            <p:nvPr/>
          </p:nvSpPr>
          <p:spPr>
            <a:xfrm>
              <a:off x="5252339" y="4468272"/>
              <a:ext cx="466725" cy="85725"/>
            </a:xfrm>
            <a:custGeom>
              <a:avLst/>
              <a:gdLst>
                <a:gd name="connsiteX0" fmla="*/ 448437 w 466725"/>
                <a:gd name="connsiteY0" fmla="*/ 70199 h 85725"/>
                <a:gd name="connsiteX1" fmla="*/ 22860 w 466725"/>
                <a:gd name="connsiteY1" fmla="*/ 2286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" h="85725">
                  <a:moveTo>
                    <a:pt x="448437" y="7019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0" name="Forme libre : forme 4879">
              <a:extLst>
                <a:ext uri="{FF2B5EF4-FFF2-40B4-BE49-F238E27FC236}">
                  <a16:creationId xmlns:a16="http://schemas.microsoft.com/office/drawing/2014/main" id="{8F4DF8E1-C1E6-4B0C-85E8-58FB89601845}"/>
                </a:ext>
              </a:extLst>
            </p:cNvPr>
            <p:cNvSpPr/>
            <p:nvPr/>
          </p:nvSpPr>
          <p:spPr>
            <a:xfrm>
              <a:off x="5593048" y="4515612"/>
              <a:ext cx="123825" cy="161925"/>
            </a:xfrm>
            <a:custGeom>
              <a:avLst/>
              <a:gdLst>
                <a:gd name="connsiteX0" fmla="*/ 107728 w 123825"/>
                <a:gd name="connsiteY0" fmla="*/ 22860 h 161925"/>
                <a:gd name="connsiteX1" fmla="*/ 22860 w 123825"/>
                <a:gd name="connsiteY1" fmla="*/ 14268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107728" y="22860"/>
                  </a:moveTo>
                  <a:lnTo>
                    <a:pt x="22860" y="142684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1" name="Forme libre : forme 4880">
              <a:extLst>
                <a:ext uri="{FF2B5EF4-FFF2-40B4-BE49-F238E27FC236}">
                  <a16:creationId xmlns:a16="http://schemas.microsoft.com/office/drawing/2014/main" id="{E152A5B0-4810-491F-B6CF-1FB92A289E8A}"/>
                </a:ext>
              </a:extLst>
            </p:cNvPr>
            <p:cNvSpPr/>
            <p:nvPr/>
          </p:nvSpPr>
          <p:spPr>
            <a:xfrm>
              <a:off x="5454269" y="4515612"/>
              <a:ext cx="266700" cy="161925"/>
            </a:xfrm>
            <a:custGeom>
              <a:avLst/>
              <a:gdLst>
                <a:gd name="connsiteX0" fmla="*/ 246507 w 266700"/>
                <a:gd name="connsiteY0" fmla="*/ 22860 h 161925"/>
                <a:gd name="connsiteX1" fmla="*/ 22860 w 266700"/>
                <a:gd name="connsiteY1" fmla="*/ 14639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61925">
                  <a:moveTo>
                    <a:pt x="246507" y="22860"/>
                  </a:moveTo>
                  <a:lnTo>
                    <a:pt x="22860" y="14639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2" name="Forme libre : forme 4881">
              <a:extLst>
                <a:ext uri="{FF2B5EF4-FFF2-40B4-BE49-F238E27FC236}">
                  <a16:creationId xmlns:a16="http://schemas.microsoft.com/office/drawing/2014/main" id="{9DA82EB9-6580-4C50-8C74-5F572A690D3D}"/>
                </a:ext>
              </a:extLst>
            </p:cNvPr>
            <p:cNvSpPr/>
            <p:nvPr/>
          </p:nvSpPr>
          <p:spPr>
            <a:xfrm>
              <a:off x="5677916" y="4278153"/>
              <a:ext cx="361950" cy="276225"/>
            </a:xfrm>
            <a:custGeom>
              <a:avLst/>
              <a:gdLst>
                <a:gd name="connsiteX0" fmla="*/ 22860 w 361950"/>
                <a:gd name="connsiteY0" fmla="*/ 260318 h 276225"/>
                <a:gd name="connsiteX1" fmla="*/ 340233 w 361950"/>
                <a:gd name="connsiteY1" fmla="*/ 2286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276225">
                  <a:moveTo>
                    <a:pt x="22860" y="260318"/>
                  </a:moveTo>
                  <a:lnTo>
                    <a:pt x="340233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3" name="Forme libre : forme 4882">
              <a:extLst>
                <a:ext uri="{FF2B5EF4-FFF2-40B4-BE49-F238E27FC236}">
                  <a16:creationId xmlns:a16="http://schemas.microsoft.com/office/drawing/2014/main" id="{A2145881-746A-48CA-8CEE-20B5C5852ACE}"/>
                </a:ext>
              </a:extLst>
            </p:cNvPr>
            <p:cNvSpPr/>
            <p:nvPr/>
          </p:nvSpPr>
          <p:spPr>
            <a:xfrm>
              <a:off x="5207952" y="4331684"/>
              <a:ext cx="514350" cy="228600"/>
            </a:xfrm>
            <a:custGeom>
              <a:avLst/>
              <a:gdLst>
                <a:gd name="connsiteX0" fmla="*/ 492823 w 514350"/>
                <a:gd name="connsiteY0" fmla="*/ 206788 h 228600"/>
                <a:gd name="connsiteX1" fmla="*/ 22860 w 514350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228600">
                  <a:moveTo>
                    <a:pt x="492823" y="20678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4" name="Forme libre : forme 4883">
              <a:extLst>
                <a:ext uri="{FF2B5EF4-FFF2-40B4-BE49-F238E27FC236}">
                  <a16:creationId xmlns:a16="http://schemas.microsoft.com/office/drawing/2014/main" id="{0C03DB42-2693-430F-B335-C48119B2C66D}"/>
                </a:ext>
              </a:extLst>
            </p:cNvPr>
            <p:cNvSpPr/>
            <p:nvPr/>
          </p:nvSpPr>
          <p:spPr>
            <a:xfrm>
              <a:off x="5677916" y="4515612"/>
              <a:ext cx="161925" cy="790575"/>
            </a:xfrm>
            <a:custGeom>
              <a:avLst/>
              <a:gdLst>
                <a:gd name="connsiteX0" fmla="*/ 22860 w 161925"/>
                <a:gd name="connsiteY0" fmla="*/ 22860 h 790575"/>
                <a:gd name="connsiteX1" fmla="*/ 142399 w 161925"/>
                <a:gd name="connsiteY1" fmla="*/ 776097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925" h="790575">
                  <a:moveTo>
                    <a:pt x="22860" y="22860"/>
                  </a:moveTo>
                  <a:lnTo>
                    <a:pt x="142399" y="776097"/>
                  </a:lnTo>
                </a:path>
              </a:pathLst>
            </a:custGeom>
            <a:ln w="30480" cap="flat">
              <a:solidFill>
                <a:srgbClr val="E0FFFF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5" name="Forme libre : forme 4884">
              <a:extLst>
                <a:ext uri="{FF2B5EF4-FFF2-40B4-BE49-F238E27FC236}">
                  <a16:creationId xmlns:a16="http://schemas.microsoft.com/office/drawing/2014/main" id="{2D5DDC5F-698D-4154-99F5-7388FACB2ABE}"/>
                </a:ext>
              </a:extLst>
            </p:cNvPr>
            <p:cNvSpPr/>
            <p:nvPr/>
          </p:nvSpPr>
          <p:spPr>
            <a:xfrm>
              <a:off x="5677916" y="4515612"/>
              <a:ext cx="66675" cy="714375"/>
            </a:xfrm>
            <a:custGeom>
              <a:avLst/>
              <a:gdLst>
                <a:gd name="connsiteX0" fmla="*/ 22860 w 66675"/>
                <a:gd name="connsiteY0" fmla="*/ 22860 h 714375"/>
                <a:gd name="connsiteX1" fmla="*/ 49054 w 66675"/>
                <a:gd name="connsiteY1" fmla="*/ 69513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714375">
                  <a:moveTo>
                    <a:pt x="22860" y="22860"/>
                  </a:moveTo>
                  <a:lnTo>
                    <a:pt x="49054" y="695135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6" name="Forme libre : forme 4885">
              <a:extLst>
                <a:ext uri="{FF2B5EF4-FFF2-40B4-BE49-F238E27FC236}">
                  <a16:creationId xmlns:a16="http://schemas.microsoft.com/office/drawing/2014/main" id="{3957A572-930E-4931-A3A4-55B78AE39987}"/>
                </a:ext>
              </a:extLst>
            </p:cNvPr>
            <p:cNvSpPr/>
            <p:nvPr/>
          </p:nvSpPr>
          <p:spPr>
            <a:xfrm>
              <a:off x="5677916" y="4443317"/>
              <a:ext cx="333375" cy="114300"/>
            </a:xfrm>
            <a:custGeom>
              <a:avLst/>
              <a:gdLst>
                <a:gd name="connsiteX0" fmla="*/ 22860 w 333375"/>
                <a:gd name="connsiteY0" fmla="*/ 95155 h 114300"/>
                <a:gd name="connsiteX1" fmla="*/ 313087 w 33337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14300">
                  <a:moveTo>
                    <a:pt x="22860" y="95155"/>
                  </a:moveTo>
                  <a:lnTo>
                    <a:pt x="313087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7" name="Forme libre : forme 4886">
              <a:extLst>
                <a:ext uri="{FF2B5EF4-FFF2-40B4-BE49-F238E27FC236}">
                  <a16:creationId xmlns:a16="http://schemas.microsoft.com/office/drawing/2014/main" id="{1F7ECBBD-CF09-4BC7-BF65-4B4B8B0987D7}"/>
                </a:ext>
              </a:extLst>
            </p:cNvPr>
            <p:cNvSpPr/>
            <p:nvPr/>
          </p:nvSpPr>
          <p:spPr>
            <a:xfrm>
              <a:off x="5512181" y="4515612"/>
              <a:ext cx="209550" cy="57150"/>
            </a:xfrm>
            <a:custGeom>
              <a:avLst/>
              <a:gdLst>
                <a:gd name="connsiteX0" fmla="*/ 188595 w 209550"/>
                <a:gd name="connsiteY0" fmla="*/ 22860 h 57150"/>
                <a:gd name="connsiteX1" fmla="*/ 22860 w 209550"/>
                <a:gd name="connsiteY1" fmla="*/ 382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57150">
                  <a:moveTo>
                    <a:pt x="188595" y="22860"/>
                  </a:moveTo>
                  <a:lnTo>
                    <a:pt x="22860" y="38291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8" name="Forme libre : forme 4887">
              <a:extLst>
                <a:ext uri="{FF2B5EF4-FFF2-40B4-BE49-F238E27FC236}">
                  <a16:creationId xmlns:a16="http://schemas.microsoft.com/office/drawing/2014/main" id="{D029A772-FE66-444E-B9C3-0C880F852CF6}"/>
                </a:ext>
              </a:extLst>
            </p:cNvPr>
            <p:cNvSpPr/>
            <p:nvPr/>
          </p:nvSpPr>
          <p:spPr>
            <a:xfrm>
              <a:off x="5540946" y="4515612"/>
              <a:ext cx="180975" cy="228600"/>
            </a:xfrm>
            <a:custGeom>
              <a:avLst/>
              <a:gdLst>
                <a:gd name="connsiteX0" fmla="*/ 22860 w 180975"/>
                <a:gd name="connsiteY0" fmla="*/ 212789 h 228600"/>
                <a:gd name="connsiteX1" fmla="*/ 159829 w 180975"/>
                <a:gd name="connsiteY1" fmla="*/ 2286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228600">
                  <a:moveTo>
                    <a:pt x="22860" y="212789"/>
                  </a:moveTo>
                  <a:lnTo>
                    <a:pt x="15982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89" name="Forme libre : forme 4888">
              <a:extLst>
                <a:ext uri="{FF2B5EF4-FFF2-40B4-BE49-F238E27FC236}">
                  <a16:creationId xmlns:a16="http://schemas.microsoft.com/office/drawing/2014/main" id="{1D041AE7-A322-4D09-89F6-D1FC2598008C}"/>
                </a:ext>
              </a:extLst>
            </p:cNvPr>
            <p:cNvSpPr/>
            <p:nvPr/>
          </p:nvSpPr>
          <p:spPr>
            <a:xfrm>
              <a:off x="5512181" y="4515612"/>
              <a:ext cx="209550" cy="57150"/>
            </a:xfrm>
            <a:custGeom>
              <a:avLst/>
              <a:gdLst>
                <a:gd name="connsiteX0" fmla="*/ 22860 w 209550"/>
                <a:gd name="connsiteY0" fmla="*/ 38291 h 57150"/>
                <a:gd name="connsiteX1" fmla="*/ 188595 w 209550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57150">
                  <a:moveTo>
                    <a:pt x="22860" y="38291"/>
                  </a:moveTo>
                  <a:lnTo>
                    <a:pt x="188595" y="22860"/>
                  </a:lnTo>
                </a:path>
              </a:pathLst>
            </a:custGeom>
            <a:ln w="30480" cap="flat">
              <a:solidFill>
                <a:srgbClr val="E0FFFF">
                  <a:alpha val="1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0" name="Forme libre : forme 4889">
              <a:extLst>
                <a:ext uri="{FF2B5EF4-FFF2-40B4-BE49-F238E27FC236}">
                  <a16:creationId xmlns:a16="http://schemas.microsoft.com/office/drawing/2014/main" id="{7E34AF41-F786-4558-B4F3-A3AA3CB0A6BC}"/>
                </a:ext>
              </a:extLst>
            </p:cNvPr>
            <p:cNvSpPr/>
            <p:nvPr/>
          </p:nvSpPr>
          <p:spPr>
            <a:xfrm>
              <a:off x="5512181" y="4531042"/>
              <a:ext cx="323850" cy="781050"/>
            </a:xfrm>
            <a:custGeom>
              <a:avLst/>
              <a:gdLst>
                <a:gd name="connsiteX0" fmla="*/ 22860 w 323850"/>
                <a:gd name="connsiteY0" fmla="*/ 22860 h 781050"/>
                <a:gd name="connsiteX1" fmla="*/ 308134 w 323850"/>
                <a:gd name="connsiteY1" fmla="*/ 760667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781050">
                  <a:moveTo>
                    <a:pt x="22860" y="22860"/>
                  </a:moveTo>
                  <a:lnTo>
                    <a:pt x="308134" y="760667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1" name="Forme libre : forme 4890">
              <a:extLst>
                <a:ext uri="{FF2B5EF4-FFF2-40B4-BE49-F238E27FC236}">
                  <a16:creationId xmlns:a16="http://schemas.microsoft.com/office/drawing/2014/main" id="{997F6A6B-207F-4F07-881C-BF2774530562}"/>
                </a:ext>
              </a:extLst>
            </p:cNvPr>
            <p:cNvSpPr/>
            <p:nvPr/>
          </p:nvSpPr>
          <p:spPr>
            <a:xfrm>
              <a:off x="5454269" y="4639151"/>
              <a:ext cx="381000" cy="666750"/>
            </a:xfrm>
            <a:custGeom>
              <a:avLst/>
              <a:gdLst>
                <a:gd name="connsiteX0" fmla="*/ 22860 w 381000"/>
                <a:gd name="connsiteY0" fmla="*/ 22860 h 666750"/>
                <a:gd name="connsiteX1" fmla="*/ 366046 w 381000"/>
                <a:gd name="connsiteY1" fmla="*/ 65255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666750">
                  <a:moveTo>
                    <a:pt x="22860" y="22860"/>
                  </a:moveTo>
                  <a:lnTo>
                    <a:pt x="366046" y="652558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2" name="Forme libre : forme 4891">
              <a:extLst>
                <a:ext uri="{FF2B5EF4-FFF2-40B4-BE49-F238E27FC236}">
                  <a16:creationId xmlns:a16="http://schemas.microsoft.com/office/drawing/2014/main" id="{4911E6C3-FF7B-4799-BC96-E87DACD5FD4F}"/>
                </a:ext>
              </a:extLst>
            </p:cNvPr>
            <p:cNvSpPr/>
            <p:nvPr/>
          </p:nvSpPr>
          <p:spPr>
            <a:xfrm>
              <a:off x="5252339" y="4468272"/>
              <a:ext cx="247650" cy="209550"/>
            </a:xfrm>
            <a:custGeom>
              <a:avLst/>
              <a:gdLst>
                <a:gd name="connsiteX0" fmla="*/ 224790 w 247650"/>
                <a:gd name="connsiteY0" fmla="*/ 193739 h 209550"/>
                <a:gd name="connsiteX1" fmla="*/ 22860 w 247650"/>
                <a:gd name="connsiteY1" fmla="*/ 228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209550">
                  <a:moveTo>
                    <a:pt x="224790" y="1937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3" name="Forme libre : forme 4892">
              <a:extLst>
                <a:ext uri="{FF2B5EF4-FFF2-40B4-BE49-F238E27FC236}">
                  <a16:creationId xmlns:a16="http://schemas.microsoft.com/office/drawing/2014/main" id="{6A865276-67D4-4B8A-AFAF-561796F70AA9}"/>
                </a:ext>
              </a:extLst>
            </p:cNvPr>
            <p:cNvSpPr/>
            <p:nvPr/>
          </p:nvSpPr>
          <p:spPr>
            <a:xfrm>
              <a:off x="5454269" y="4515612"/>
              <a:ext cx="266700" cy="161925"/>
            </a:xfrm>
            <a:custGeom>
              <a:avLst/>
              <a:gdLst>
                <a:gd name="connsiteX0" fmla="*/ 22860 w 266700"/>
                <a:gd name="connsiteY0" fmla="*/ 146399 h 161925"/>
                <a:gd name="connsiteX1" fmla="*/ 246507 w 266700"/>
                <a:gd name="connsiteY1" fmla="*/ 228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700" h="161925">
                  <a:moveTo>
                    <a:pt x="22860" y="146399"/>
                  </a:moveTo>
                  <a:lnTo>
                    <a:pt x="246507" y="22860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4" name="Forme libre : forme 4893">
              <a:extLst>
                <a:ext uri="{FF2B5EF4-FFF2-40B4-BE49-F238E27FC236}">
                  <a16:creationId xmlns:a16="http://schemas.microsoft.com/office/drawing/2014/main" id="{76F5B404-66F2-445C-8925-1B59BFC88AA0}"/>
                </a:ext>
              </a:extLst>
            </p:cNvPr>
            <p:cNvSpPr/>
            <p:nvPr/>
          </p:nvSpPr>
          <p:spPr>
            <a:xfrm>
              <a:off x="5995289" y="4251102"/>
              <a:ext cx="76200" cy="66675"/>
            </a:xfrm>
            <a:custGeom>
              <a:avLst/>
              <a:gdLst>
                <a:gd name="connsiteX0" fmla="*/ 61532 w 76200"/>
                <a:gd name="connsiteY0" fmla="*/ 22860 h 66675"/>
                <a:gd name="connsiteX1" fmla="*/ 22860 w 76200"/>
                <a:gd name="connsiteY1" fmla="*/ 4991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66675">
                  <a:moveTo>
                    <a:pt x="61532" y="22860"/>
                  </a:moveTo>
                  <a:lnTo>
                    <a:pt x="22860" y="4991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5" name="Forme libre : forme 4894">
              <a:extLst>
                <a:ext uri="{FF2B5EF4-FFF2-40B4-BE49-F238E27FC236}">
                  <a16:creationId xmlns:a16="http://schemas.microsoft.com/office/drawing/2014/main" id="{D08CB4C5-E60C-43A6-800B-1EDA199380F0}"/>
                </a:ext>
              </a:extLst>
            </p:cNvPr>
            <p:cNvSpPr/>
            <p:nvPr/>
          </p:nvSpPr>
          <p:spPr>
            <a:xfrm>
              <a:off x="5677916" y="4443317"/>
              <a:ext cx="333375" cy="114300"/>
            </a:xfrm>
            <a:custGeom>
              <a:avLst/>
              <a:gdLst>
                <a:gd name="connsiteX0" fmla="*/ 313087 w 333375"/>
                <a:gd name="connsiteY0" fmla="*/ 22860 h 114300"/>
                <a:gd name="connsiteX1" fmla="*/ 22860 w 333375"/>
                <a:gd name="connsiteY1" fmla="*/ 95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5" h="114300">
                  <a:moveTo>
                    <a:pt x="313087" y="22860"/>
                  </a:moveTo>
                  <a:lnTo>
                    <a:pt x="22860" y="95155"/>
                  </a:lnTo>
                </a:path>
              </a:pathLst>
            </a:custGeom>
            <a:ln w="30480" cap="flat">
              <a:solidFill>
                <a:srgbClr val="E0FFFF">
                  <a:alpha val="1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6" name="Forme libre : forme 4895">
              <a:extLst>
                <a:ext uri="{FF2B5EF4-FFF2-40B4-BE49-F238E27FC236}">
                  <a16:creationId xmlns:a16="http://schemas.microsoft.com/office/drawing/2014/main" id="{D083EB5F-5B97-4AEA-BF5F-05DB5B993757}"/>
                </a:ext>
              </a:extLst>
            </p:cNvPr>
            <p:cNvSpPr/>
            <p:nvPr/>
          </p:nvSpPr>
          <p:spPr>
            <a:xfrm>
              <a:off x="5797455" y="4752879"/>
              <a:ext cx="47625" cy="552450"/>
            </a:xfrm>
            <a:custGeom>
              <a:avLst/>
              <a:gdLst>
                <a:gd name="connsiteX0" fmla="*/ 33433 w 47625"/>
                <a:gd name="connsiteY0" fmla="*/ 22860 h 552450"/>
                <a:gd name="connsiteX1" fmla="*/ 22860 w 47625"/>
                <a:gd name="connsiteY1" fmla="*/ 53882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52450">
                  <a:moveTo>
                    <a:pt x="33433" y="22860"/>
                  </a:moveTo>
                  <a:lnTo>
                    <a:pt x="22860" y="53882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7" name="Forme libre : forme 4896">
              <a:extLst>
                <a:ext uri="{FF2B5EF4-FFF2-40B4-BE49-F238E27FC236}">
                  <a16:creationId xmlns:a16="http://schemas.microsoft.com/office/drawing/2014/main" id="{E546799C-3917-4E63-89C4-B25C28CF3C76}"/>
                </a:ext>
              </a:extLst>
            </p:cNvPr>
            <p:cNvSpPr/>
            <p:nvPr/>
          </p:nvSpPr>
          <p:spPr>
            <a:xfrm>
              <a:off x="5736304" y="4733353"/>
              <a:ext cx="104775" cy="581025"/>
            </a:xfrm>
            <a:custGeom>
              <a:avLst/>
              <a:gdLst>
                <a:gd name="connsiteX0" fmla="*/ 22860 w 104775"/>
                <a:gd name="connsiteY0" fmla="*/ 22860 h 581025"/>
                <a:gd name="connsiteX1" fmla="*/ 84011 w 104775"/>
                <a:gd name="connsiteY1" fmla="*/ 558356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581025">
                  <a:moveTo>
                    <a:pt x="22860" y="22860"/>
                  </a:moveTo>
                  <a:lnTo>
                    <a:pt x="84011" y="558356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8" name="Forme libre : forme 4897">
              <a:extLst>
                <a:ext uri="{FF2B5EF4-FFF2-40B4-BE49-F238E27FC236}">
                  <a16:creationId xmlns:a16="http://schemas.microsoft.com/office/drawing/2014/main" id="{A9B935EA-937B-47DE-B348-78F3DD858524}"/>
                </a:ext>
              </a:extLst>
            </p:cNvPr>
            <p:cNvSpPr/>
            <p:nvPr/>
          </p:nvSpPr>
          <p:spPr>
            <a:xfrm>
              <a:off x="5677916" y="4515612"/>
              <a:ext cx="95250" cy="257175"/>
            </a:xfrm>
            <a:custGeom>
              <a:avLst/>
              <a:gdLst>
                <a:gd name="connsiteX0" fmla="*/ 81248 w 95250"/>
                <a:gd name="connsiteY0" fmla="*/ 240601 h 257175"/>
                <a:gd name="connsiteX1" fmla="*/ 22860 w 95250"/>
                <a:gd name="connsiteY1" fmla="*/ 2286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257175">
                  <a:moveTo>
                    <a:pt x="81248" y="240601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99" name="Forme libre : forme 4898">
              <a:extLst>
                <a:ext uri="{FF2B5EF4-FFF2-40B4-BE49-F238E27FC236}">
                  <a16:creationId xmlns:a16="http://schemas.microsoft.com/office/drawing/2014/main" id="{ADA8DA9D-9CB1-4D0B-B8BD-B7CBCB4A1CEA}"/>
                </a:ext>
              </a:extLst>
            </p:cNvPr>
            <p:cNvSpPr/>
            <p:nvPr/>
          </p:nvSpPr>
          <p:spPr>
            <a:xfrm>
              <a:off x="5616289" y="4874037"/>
              <a:ext cx="219075" cy="438150"/>
            </a:xfrm>
            <a:custGeom>
              <a:avLst/>
              <a:gdLst>
                <a:gd name="connsiteX0" fmla="*/ 22860 w 219075"/>
                <a:gd name="connsiteY0" fmla="*/ 22860 h 438150"/>
                <a:gd name="connsiteX1" fmla="*/ 204026 w 219075"/>
                <a:gd name="connsiteY1" fmla="*/ 41767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438150">
                  <a:moveTo>
                    <a:pt x="22860" y="22860"/>
                  </a:moveTo>
                  <a:lnTo>
                    <a:pt x="204026" y="417671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0" name="Forme libre : forme 4899">
              <a:extLst>
                <a:ext uri="{FF2B5EF4-FFF2-40B4-BE49-F238E27FC236}">
                  <a16:creationId xmlns:a16="http://schemas.microsoft.com/office/drawing/2014/main" id="{D2F2F013-A338-4082-B03B-2CA5E7443E86}"/>
                </a:ext>
              </a:extLst>
            </p:cNvPr>
            <p:cNvSpPr/>
            <p:nvPr/>
          </p:nvSpPr>
          <p:spPr>
            <a:xfrm>
              <a:off x="5677916" y="4328350"/>
              <a:ext cx="247650" cy="228600"/>
            </a:xfrm>
            <a:custGeom>
              <a:avLst/>
              <a:gdLst>
                <a:gd name="connsiteX0" fmla="*/ 229362 w 247650"/>
                <a:gd name="connsiteY0" fmla="*/ 22860 h 228600"/>
                <a:gd name="connsiteX1" fmla="*/ 22860 w 247650"/>
                <a:gd name="connsiteY1" fmla="*/ 21012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228600">
                  <a:moveTo>
                    <a:pt x="229362" y="22860"/>
                  </a:moveTo>
                  <a:lnTo>
                    <a:pt x="22860" y="210122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1" name="Forme libre : forme 4900">
              <a:extLst>
                <a:ext uri="{FF2B5EF4-FFF2-40B4-BE49-F238E27FC236}">
                  <a16:creationId xmlns:a16="http://schemas.microsoft.com/office/drawing/2014/main" id="{E4F5ACFD-167F-42EF-9F27-F7F5F4A8F648}"/>
                </a:ext>
              </a:extLst>
            </p:cNvPr>
            <p:cNvSpPr/>
            <p:nvPr/>
          </p:nvSpPr>
          <p:spPr>
            <a:xfrm>
              <a:off x="5884418" y="4278153"/>
              <a:ext cx="152400" cy="95250"/>
            </a:xfrm>
            <a:custGeom>
              <a:avLst/>
              <a:gdLst>
                <a:gd name="connsiteX0" fmla="*/ 22860 w 152400"/>
                <a:gd name="connsiteY0" fmla="*/ 73057 h 95250"/>
                <a:gd name="connsiteX1" fmla="*/ 133731 w 152400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22860" y="73057"/>
                  </a:moveTo>
                  <a:lnTo>
                    <a:pt x="133731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2" name="Forme libre : forme 4901">
              <a:extLst>
                <a:ext uri="{FF2B5EF4-FFF2-40B4-BE49-F238E27FC236}">
                  <a16:creationId xmlns:a16="http://schemas.microsoft.com/office/drawing/2014/main" id="{F82C914D-5FB8-4447-84A4-647D87A7B343}"/>
                </a:ext>
              </a:extLst>
            </p:cNvPr>
            <p:cNvSpPr/>
            <p:nvPr/>
          </p:nvSpPr>
          <p:spPr>
            <a:xfrm>
              <a:off x="5677916" y="4475988"/>
              <a:ext cx="209550" cy="76200"/>
            </a:xfrm>
            <a:custGeom>
              <a:avLst/>
              <a:gdLst>
                <a:gd name="connsiteX0" fmla="*/ 187262 w 209550"/>
                <a:gd name="connsiteY0" fmla="*/ 22860 h 76200"/>
                <a:gd name="connsiteX1" fmla="*/ 22860 w 209550"/>
                <a:gd name="connsiteY1" fmla="*/ 62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76200">
                  <a:moveTo>
                    <a:pt x="187262" y="22860"/>
                  </a:moveTo>
                  <a:lnTo>
                    <a:pt x="22860" y="62484"/>
                  </a:lnTo>
                </a:path>
              </a:pathLst>
            </a:custGeom>
            <a:ln w="30480" cap="flat">
              <a:solidFill>
                <a:srgbClr val="E0FFFF">
                  <a:alpha val="16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3" name="Forme libre : forme 4902">
              <a:extLst>
                <a:ext uri="{FF2B5EF4-FFF2-40B4-BE49-F238E27FC236}">
                  <a16:creationId xmlns:a16="http://schemas.microsoft.com/office/drawing/2014/main" id="{67EBFD50-23E4-4C30-9D36-ACC449C19178}"/>
                </a:ext>
              </a:extLst>
            </p:cNvPr>
            <p:cNvSpPr/>
            <p:nvPr/>
          </p:nvSpPr>
          <p:spPr>
            <a:xfrm>
              <a:off x="5677916" y="4515612"/>
              <a:ext cx="190500" cy="152400"/>
            </a:xfrm>
            <a:custGeom>
              <a:avLst/>
              <a:gdLst>
                <a:gd name="connsiteX0" fmla="*/ 172403 w 190500"/>
                <a:gd name="connsiteY0" fmla="*/ 134779 h 152400"/>
                <a:gd name="connsiteX1" fmla="*/ 22860 w 190500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152400">
                  <a:moveTo>
                    <a:pt x="172403" y="13477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2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4" name="Forme libre : forme 4903">
              <a:extLst>
                <a:ext uri="{FF2B5EF4-FFF2-40B4-BE49-F238E27FC236}">
                  <a16:creationId xmlns:a16="http://schemas.microsoft.com/office/drawing/2014/main" id="{6F9C23EC-3A7F-4CCA-8E9E-73178B4B5BF2}"/>
                </a:ext>
              </a:extLst>
            </p:cNvPr>
            <p:cNvSpPr/>
            <p:nvPr/>
          </p:nvSpPr>
          <p:spPr>
            <a:xfrm>
              <a:off x="5069745" y="4331684"/>
              <a:ext cx="180975" cy="152400"/>
            </a:xfrm>
            <a:custGeom>
              <a:avLst/>
              <a:gdLst>
                <a:gd name="connsiteX0" fmla="*/ 22860 w 180975"/>
                <a:gd name="connsiteY0" fmla="*/ 129731 h 152400"/>
                <a:gd name="connsiteX1" fmla="*/ 161068 w 180975"/>
                <a:gd name="connsiteY1" fmla="*/ 2286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0975" h="152400">
                  <a:moveTo>
                    <a:pt x="22860" y="129731"/>
                  </a:moveTo>
                  <a:lnTo>
                    <a:pt x="161068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5" name="Forme libre : forme 4904">
              <a:extLst>
                <a:ext uri="{FF2B5EF4-FFF2-40B4-BE49-F238E27FC236}">
                  <a16:creationId xmlns:a16="http://schemas.microsoft.com/office/drawing/2014/main" id="{0DC42A7E-8A1E-4146-A7BE-400DED3BB8C2}"/>
                </a:ext>
              </a:extLst>
            </p:cNvPr>
            <p:cNvSpPr/>
            <p:nvPr/>
          </p:nvSpPr>
          <p:spPr>
            <a:xfrm>
              <a:off x="5356352" y="4515612"/>
              <a:ext cx="361950" cy="66675"/>
            </a:xfrm>
            <a:custGeom>
              <a:avLst/>
              <a:gdLst>
                <a:gd name="connsiteX0" fmla="*/ 22860 w 361950"/>
                <a:gd name="connsiteY0" fmla="*/ 48577 h 66675"/>
                <a:gd name="connsiteX1" fmla="*/ 344424 w 361950"/>
                <a:gd name="connsiteY1" fmla="*/ 22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66675">
                  <a:moveTo>
                    <a:pt x="22860" y="48577"/>
                  </a:moveTo>
                  <a:lnTo>
                    <a:pt x="344424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6" name="Forme libre : forme 4905">
              <a:extLst>
                <a:ext uri="{FF2B5EF4-FFF2-40B4-BE49-F238E27FC236}">
                  <a16:creationId xmlns:a16="http://schemas.microsoft.com/office/drawing/2014/main" id="{12E4B2A8-CFF0-497C-96E6-78D86D33764C}"/>
                </a:ext>
              </a:extLst>
            </p:cNvPr>
            <p:cNvSpPr/>
            <p:nvPr/>
          </p:nvSpPr>
          <p:spPr>
            <a:xfrm>
              <a:off x="5677916" y="4515612"/>
              <a:ext cx="304800" cy="142875"/>
            </a:xfrm>
            <a:custGeom>
              <a:avLst/>
              <a:gdLst>
                <a:gd name="connsiteX0" fmla="*/ 285845 w 304800"/>
                <a:gd name="connsiteY0" fmla="*/ 121158 h 142875"/>
                <a:gd name="connsiteX1" fmla="*/ 22860 w 304800"/>
                <a:gd name="connsiteY1" fmla="*/ 228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42875">
                  <a:moveTo>
                    <a:pt x="285845" y="12115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7" name="Forme libre : forme 4906">
              <a:extLst>
                <a:ext uri="{FF2B5EF4-FFF2-40B4-BE49-F238E27FC236}">
                  <a16:creationId xmlns:a16="http://schemas.microsoft.com/office/drawing/2014/main" id="{2BA3901C-6C73-4179-AEB8-57AA7DDC1F17}"/>
                </a:ext>
              </a:extLst>
            </p:cNvPr>
            <p:cNvSpPr/>
            <p:nvPr/>
          </p:nvSpPr>
          <p:spPr>
            <a:xfrm>
              <a:off x="5995289" y="4242720"/>
              <a:ext cx="171450" cy="76200"/>
            </a:xfrm>
            <a:custGeom>
              <a:avLst/>
              <a:gdLst>
                <a:gd name="connsiteX0" fmla="*/ 153543 w 171450"/>
                <a:gd name="connsiteY0" fmla="*/ 22860 h 76200"/>
                <a:gd name="connsiteX1" fmla="*/ 22860 w 171450"/>
                <a:gd name="connsiteY1" fmla="*/ 5829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76200">
                  <a:moveTo>
                    <a:pt x="153543" y="22860"/>
                  </a:moveTo>
                  <a:lnTo>
                    <a:pt x="22860" y="58293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8" name="Forme libre : forme 4907">
              <a:extLst>
                <a:ext uri="{FF2B5EF4-FFF2-40B4-BE49-F238E27FC236}">
                  <a16:creationId xmlns:a16="http://schemas.microsoft.com/office/drawing/2014/main" id="{951E3765-F2A5-41CE-A705-5EEC362A7D79}"/>
                </a:ext>
              </a:extLst>
            </p:cNvPr>
            <p:cNvSpPr/>
            <p:nvPr/>
          </p:nvSpPr>
          <p:spPr>
            <a:xfrm>
              <a:off x="5677916" y="4498943"/>
              <a:ext cx="409575" cy="57150"/>
            </a:xfrm>
            <a:custGeom>
              <a:avLst/>
              <a:gdLst>
                <a:gd name="connsiteX0" fmla="*/ 388239 w 409575"/>
                <a:gd name="connsiteY0" fmla="*/ 22860 h 57150"/>
                <a:gd name="connsiteX1" fmla="*/ 22860 w 409575"/>
                <a:gd name="connsiteY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75" h="57150">
                  <a:moveTo>
                    <a:pt x="388239" y="22860"/>
                  </a:moveTo>
                  <a:lnTo>
                    <a:pt x="22860" y="3952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09" name="Forme libre : forme 4908">
              <a:extLst>
                <a:ext uri="{FF2B5EF4-FFF2-40B4-BE49-F238E27FC236}">
                  <a16:creationId xmlns:a16="http://schemas.microsoft.com/office/drawing/2014/main" id="{85F07DC2-F18F-4170-B0FA-3BD93665A912}"/>
                </a:ext>
              </a:extLst>
            </p:cNvPr>
            <p:cNvSpPr/>
            <p:nvPr/>
          </p:nvSpPr>
          <p:spPr>
            <a:xfrm>
              <a:off x="4781042" y="4360354"/>
              <a:ext cx="114300" cy="47625"/>
            </a:xfrm>
            <a:custGeom>
              <a:avLst/>
              <a:gdLst>
                <a:gd name="connsiteX0" fmla="*/ 95250 w 114300"/>
                <a:gd name="connsiteY0" fmla="*/ 28575 h 47625"/>
                <a:gd name="connsiteX1" fmla="*/ 22860 w 114300"/>
                <a:gd name="connsiteY1" fmla="*/ 2286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47625">
                  <a:moveTo>
                    <a:pt x="95250" y="28575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0" name="Forme libre : forme 4909">
              <a:extLst>
                <a:ext uri="{FF2B5EF4-FFF2-40B4-BE49-F238E27FC236}">
                  <a16:creationId xmlns:a16="http://schemas.microsoft.com/office/drawing/2014/main" id="{E49198DB-3177-4698-9F59-005DAE8AD4A4}"/>
                </a:ext>
              </a:extLst>
            </p:cNvPr>
            <p:cNvSpPr/>
            <p:nvPr/>
          </p:nvSpPr>
          <p:spPr>
            <a:xfrm>
              <a:off x="5438076" y="4821840"/>
              <a:ext cx="400050" cy="485775"/>
            </a:xfrm>
            <a:custGeom>
              <a:avLst/>
              <a:gdLst>
                <a:gd name="connsiteX0" fmla="*/ 22860 w 400050"/>
                <a:gd name="connsiteY0" fmla="*/ 22860 h 485775"/>
                <a:gd name="connsiteX1" fmla="*/ 382238 w 400050"/>
                <a:gd name="connsiteY1" fmla="*/ 46986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485775">
                  <a:moveTo>
                    <a:pt x="22860" y="22860"/>
                  </a:moveTo>
                  <a:lnTo>
                    <a:pt x="382238" y="469868"/>
                  </a:lnTo>
                </a:path>
              </a:pathLst>
            </a:custGeom>
            <a:ln w="30480" cap="flat">
              <a:solidFill>
                <a:srgbClr val="E0FFFF">
                  <a:alpha val="1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1" name="Forme libre : forme 4910">
              <a:extLst>
                <a:ext uri="{FF2B5EF4-FFF2-40B4-BE49-F238E27FC236}">
                  <a16:creationId xmlns:a16="http://schemas.microsoft.com/office/drawing/2014/main" id="{58757446-BA7F-4343-8706-A07D603A5F74}"/>
                </a:ext>
              </a:extLst>
            </p:cNvPr>
            <p:cNvSpPr/>
            <p:nvPr/>
          </p:nvSpPr>
          <p:spPr>
            <a:xfrm>
              <a:off x="5438076" y="4515612"/>
              <a:ext cx="276225" cy="342900"/>
            </a:xfrm>
            <a:custGeom>
              <a:avLst/>
              <a:gdLst>
                <a:gd name="connsiteX0" fmla="*/ 22860 w 276225"/>
                <a:gd name="connsiteY0" fmla="*/ 329089 h 342900"/>
                <a:gd name="connsiteX1" fmla="*/ 262699 w 276225"/>
                <a:gd name="connsiteY1" fmla="*/ 228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225" h="342900">
                  <a:moveTo>
                    <a:pt x="22860" y="329089"/>
                  </a:moveTo>
                  <a:lnTo>
                    <a:pt x="262699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2" name="Forme libre : forme 4911">
              <a:extLst>
                <a:ext uri="{FF2B5EF4-FFF2-40B4-BE49-F238E27FC236}">
                  <a16:creationId xmlns:a16="http://schemas.microsoft.com/office/drawing/2014/main" id="{977DEE38-2F4B-493F-A269-56F05F91F58A}"/>
                </a:ext>
              </a:extLst>
            </p:cNvPr>
            <p:cNvSpPr/>
            <p:nvPr/>
          </p:nvSpPr>
          <p:spPr>
            <a:xfrm>
              <a:off x="5438076" y="4821840"/>
              <a:ext cx="304800" cy="409575"/>
            </a:xfrm>
            <a:custGeom>
              <a:avLst/>
              <a:gdLst>
                <a:gd name="connsiteX0" fmla="*/ 22860 w 304800"/>
                <a:gd name="connsiteY0" fmla="*/ 22860 h 409575"/>
                <a:gd name="connsiteX1" fmla="*/ 288893 w 304800"/>
                <a:gd name="connsiteY1" fmla="*/ 38890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409575">
                  <a:moveTo>
                    <a:pt x="22860" y="22860"/>
                  </a:moveTo>
                  <a:lnTo>
                    <a:pt x="288893" y="388906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3" name="Forme libre : forme 4912">
              <a:extLst>
                <a:ext uri="{FF2B5EF4-FFF2-40B4-BE49-F238E27FC236}">
                  <a16:creationId xmlns:a16="http://schemas.microsoft.com/office/drawing/2014/main" id="{9EA2063B-6303-4DD3-B917-18F1BEE56B20}"/>
                </a:ext>
              </a:extLst>
            </p:cNvPr>
            <p:cNvSpPr/>
            <p:nvPr/>
          </p:nvSpPr>
          <p:spPr>
            <a:xfrm>
              <a:off x="5677916" y="4515612"/>
              <a:ext cx="342900" cy="200025"/>
            </a:xfrm>
            <a:custGeom>
              <a:avLst/>
              <a:gdLst>
                <a:gd name="connsiteX0" fmla="*/ 321183 w 342900"/>
                <a:gd name="connsiteY0" fmla="*/ 180594 h 200025"/>
                <a:gd name="connsiteX1" fmla="*/ 22860 w 342900"/>
                <a:gd name="connsiteY1" fmla="*/ 2286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200025">
                  <a:moveTo>
                    <a:pt x="321183" y="180594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4" name="Forme libre : forme 4913">
              <a:extLst>
                <a:ext uri="{FF2B5EF4-FFF2-40B4-BE49-F238E27FC236}">
                  <a16:creationId xmlns:a16="http://schemas.microsoft.com/office/drawing/2014/main" id="{E4E8178B-2A4F-40CD-9F87-035596DB790B}"/>
                </a:ext>
              </a:extLst>
            </p:cNvPr>
            <p:cNvSpPr/>
            <p:nvPr/>
          </p:nvSpPr>
          <p:spPr>
            <a:xfrm>
              <a:off x="5797455" y="4695920"/>
              <a:ext cx="76200" cy="609600"/>
            </a:xfrm>
            <a:custGeom>
              <a:avLst/>
              <a:gdLst>
                <a:gd name="connsiteX0" fmla="*/ 57531 w 76200"/>
                <a:gd name="connsiteY0" fmla="*/ 22860 h 609600"/>
                <a:gd name="connsiteX1" fmla="*/ 22860 w 76200"/>
                <a:gd name="connsiteY1" fmla="*/ 59578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00" h="609600">
                  <a:moveTo>
                    <a:pt x="57531" y="22860"/>
                  </a:moveTo>
                  <a:lnTo>
                    <a:pt x="22860" y="595789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5" name="Forme libre : forme 4914">
              <a:extLst>
                <a:ext uri="{FF2B5EF4-FFF2-40B4-BE49-F238E27FC236}">
                  <a16:creationId xmlns:a16="http://schemas.microsoft.com/office/drawing/2014/main" id="{F73B6385-B8C5-4CCB-86DE-0D0F5D70375D}"/>
                </a:ext>
              </a:extLst>
            </p:cNvPr>
            <p:cNvSpPr/>
            <p:nvPr/>
          </p:nvSpPr>
          <p:spPr>
            <a:xfrm>
              <a:off x="5546757" y="4413313"/>
              <a:ext cx="171450" cy="142875"/>
            </a:xfrm>
            <a:custGeom>
              <a:avLst/>
              <a:gdLst>
                <a:gd name="connsiteX0" fmla="*/ 22860 w 171450"/>
                <a:gd name="connsiteY0" fmla="*/ 22860 h 142875"/>
                <a:gd name="connsiteX1" fmla="*/ 154019 w 171450"/>
                <a:gd name="connsiteY1" fmla="*/ 1251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42875">
                  <a:moveTo>
                    <a:pt x="22860" y="22860"/>
                  </a:moveTo>
                  <a:lnTo>
                    <a:pt x="154019" y="125159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6" name="Forme libre : forme 4915">
              <a:extLst>
                <a:ext uri="{FF2B5EF4-FFF2-40B4-BE49-F238E27FC236}">
                  <a16:creationId xmlns:a16="http://schemas.microsoft.com/office/drawing/2014/main" id="{6FDCCF37-AF53-4626-AD7D-45EF8B66FF17}"/>
                </a:ext>
              </a:extLst>
            </p:cNvPr>
            <p:cNvSpPr/>
            <p:nvPr/>
          </p:nvSpPr>
          <p:spPr>
            <a:xfrm>
              <a:off x="11745627" y="4595336"/>
              <a:ext cx="123825" cy="114300"/>
            </a:xfrm>
            <a:custGeom>
              <a:avLst/>
              <a:gdLst>
                <a:gd name="connsiteX0" fmla="*/ 104299 w 123825"/>
                <a:gd name="connsiteY0" fmla="*/ 97060 h 114300"/>
                <a:gd name="connsiteX1" fmla="*/ 22860 w 123825"/>
                <a:gd name="connsiteY1" fmla="*/ 228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14300">
                  <a:moveTo>
                    <a:pt x="104299" y="9706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7" name="Forme libre : forme 4916">
              <a:extLst>
                <a:ext uri="{FF2B5EF4-FFF2-40B4-BE49-F238E27FC236}">
                  <a16:creationId xmlns:a16="http://schemas.microsoft.com/office/drawing/2014/main" id="{B8FA115C-AC59-43D6-A8B8-EA2C20E632A5}"/>
                </a:ext>
              </a:extLst>
            </p:cNvPr>
            <p:cNvSpPr/>
            <p:nvPr/>
          </p:nvSpPr>
          <p:spPr>
            <a:xfrm>
              <a:off x="11548173" y="4669536"/>
              <a:ext cx="323850" cy="95250"/>
            </a:xfrm>
            <a:custGeom>
              <a:avLst/>
              <a:gdLst>
                <a:gd name="connsiteX0" fmla="*/ 301752 w 323850"/>
                <a:gd name="connsiteY0" fmla="*/ 22860 h 95250"/>
                <a:gd name="connsiteX1" fmla="*/ 22860 w 323850"/>
                <a:gd name="connsiteY1" fmla="*/ 77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 h="95250">
                  <a:moveTo>
                    <a:pt x="301752" y="22860"/>
                  </a:moveTo>
                  <a:lnTo>
                    <a:pt x="22860" y="7772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8" name="Forme libre : forme 4917">
              <a:extLst>
                <a:ext uri="{FF2B5EF4-FFF2-40B4-BE49-F238E27FC236}">
                  <a16:creationId xmlns:a16="http://schemas.microsoft.com/office/drawing/2014/main" id="{1283A657-5A8A-4E44-ABBB-E81B96FE77B3}"/>
                </a:ext>
              </a:extLst>
            </p:cNvPr>
            <p:cNvSpPr/>
            <p:nvPr/>
          </p:nvSpPr>
          <p:spPr>
            <a:xfrm>
              <a:off x="10955718" y="4669536"/>
              <a:ext cx="914400" cy="200025"/>
            </a:xfrm>
            <a:custGeom>
              <a:avLst/>
              <a:gdLst>
                <a:gd name="connsiteX0" fmla="*/ 894207 w 914400"/>
                <a:gd name="connsiteY0" fmla="*/ 22860 h 200025"/>
                <a:gd name="connsiteX1" fmla="*/ 22860 w 914400"/>
                <a:gd name="connsiteY1" fmla="*/ 1825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200025">
                  <a:moveTo>
                    <a:pt x="894207" y="22860"/>
                  </a:moveTo>
                  <a:lnTo>
                    <a:pt x="22860" y="182594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19" name="Forme libre : forme 4918">
              <a:extLst>
                <a:ext uri="{FF2B5EF4-FFF2-40B4-BE49-F238E27FC236}">
                  <a16:creationId xmlns:a16="http://schemas.microsoft.com/office/drawing/2014/main" id="{C543FB0E-136A-400A-9471-8405C47DC5C1}"/>
                </a:ext>
              </a:extLst>
            </p:cNvPr>
            <p:cNvSpPr/>
            <p:nvPr/>
          </p:nvSpPr>
          <p:spPr>
            <a:xfrm>
              <a:off x="11671141" y="4649247"/>
              <a:ext cx="200025" cy="57150"/>
            </a:xfrm>
            <a:custGeom>
              <a:avLst/>
              <a:gdLst>
                <a:gd name="connsiteX0" fmla="*/ 178784 w 200025"/>
                <a:gd name="connsiteY0" fmla="*/ 43148 h 57150"/>
                <a:gd name="connsiteX1" fmla="*/ 22860 w 200025"/>
                <a:gd name="connsiteY1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57150">
                  <a:moveTo>
                    <a:pt x="178784" y="43148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0" name="Forme libre : forme 4919">
              <a:extLst>
                <a:ext uri="{FF2B5EF4-FFF2-40B4-BE49-F238E27FC236}">
                  <a16:creationId xmlns:a16="http://schemas.microsoft.com/office/drawing/2014/main" id="{B34044AC-32EE-4788-8CB4-BA34ECC757D5}"/>
                </a:ext>
              </a:extLst>
            </p:cNvPr>
            <p:cNvSpPr/>
            <p:nvPr/>
          </p:nvSpPr>
          <p:spPr>
            <a:xfrm>
              <a:off x="11514264" y="4372927"/>
              <a:ext cx="352425" cy="333375"/>
            </a:xfrm>
            <a:custGeom>
              <a:avLst/>
              <a:gdLst>
                <a:gd name="connsiteX0" fmla="*/ 335661 w 352425"/>
                <a:gd name="connsiteY0" fmla="*/ 319469 h 333375"/>
                <a:gd name="connsiteX1" fmla="*/ 22860 w 352425"/>
                <a:gd name="connsiteY1" fmla="*/ 2286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333375">
                  <a:moveTo>
                    <a:pt x="335661" y="31946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1" name="Forme libre : forme 4920">
              <a:extLst>
                <a:ext uri="{FF2B5EF4-FFF2-40B4-BE49-F238E27FC236}">
                  <a16:creationId xmlns:a16="http://schemas.microsoft.com/office/drawing/2014/main" id="{85658276-C405-4759-9368-6F25C47AFFBB}"/>
                </a:ext>
              </a:extLst>
            </p:cNvPr>
            <p:cNvSpPr/>
            <p:nvPr/>
          </p:nvSpPr>
          <p:spPr>
            <a:xfrm>
              <a:off x="11445113" y="4268057"/>
              <a:ext cx="419100" cy="438150"/>
            </a:xfrm>
            <a:custGeom>
              <a:avLst/>
              <a:gdLst>
                <a:gd name="connsiteX0" fmla="*/ 404812 w 419100"/>
                <a:gd name="connsiteY0" fmla="*/ 424339 h 438150"/>
                <a:gd name="connsiteX1" fmla="*/ 22860 w 419100"/>
                <a:gd name="connsiteY1" fmla="*/ 2286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438150">
                  <a:moveTo>
                    <a:pt x="404812" y="424339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2" name="Forme libre : forme 4921">
              <a:extLst>
                <a:ext uri="{FF2B5EF4-FFF2-40B4-BE49-F238E27FC236}">
                  <a16:creationId xmlns:a16="http://schemas.microsoft.com/office/drawing/2014/main" id="{C61836D2-8DBD-48F3-BC5D-038737C957E5}"/>
                </a:ext>
              </a:extLst>
            </p:cNvPr>
            <p:cNvSpPr/>
            <p:nvPr/>
          </p:nvSpPr>
          <p:spPr>
            <a:xfrm>
              <a:off x="11445113" y="4268057"/>
              <a:ext cx="371475" cy="95250"/>
            </a:xfrm>
            <a:custGeom>
              <a:avLst/>
              <a:gdLst>
                <a:gd name="connsiteX0" fmla="*/ 350234 w 371475"/>
                <a:gd name="connsiteY0" fmla="*/ 81820 h 95250"/>
                <a:gd name="connsiteX1" fmla="*/ 22860 w 371475"/>
                <a:gd name="connsiteY1" fmla="*/ 228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95250">
                  <a:moveTo>
                    <a:pt x="350234" y="81820"/>
                  </a:moveTo>
                  <a:lnTo>
                    <a:pt x="22860" y="22860"/>
                  </a:lnTo>
                </a:path>
              </a:pathLst>
            </a:custGeom>
            <a:ln w="30480" cap="flat">
              <a:solidFill>
                <a:srgbClr val="E0FFFF">
                  <a:alpha val="11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3" name="Forme libre : forme 4922">
              <a:extLst>
                <a:ext uri="{FF2B5EF4-FFF2-40B4-BE49-F238E27FC236}">
                  <a16:creationId xmlns:a16="http://schemas.microsoft.com/office/drawing/2014/main" id="{080B4842-1D8C-4235-A2E9-698B2762F6E0}"/>
                </a:ext>
              </a:extLst>
            </p:cNvPr>
            <p:cNvSpPr/>
            <p:nvPr/>
          </p:nvSpPr>
          <p:spPr>
            <a:xfrm>
              <a:off x="2701806" y="2718887"/>
              <a:ext cx="9163050" cy="4810125"/>
            </a:xfrm>
            <a:custGeom>
              <a:avLst/>
              <a:gdLst>
                <a:gd name="connsiteX0" fmla="*/ 3745444 w 9163050"/>
                <a:gd name="connsiteY0" fmla="*/ 4381810 h 4810125"/>
                <a:gd name="connsiteX1" fmla="*/ 3746302 w 9163050"/>
                <a:gd name="connsiteY1" fmla="*/ 4380571 h 4810125"/>
                <a:gd name="connsiteX2" fmla="*/ 3742397 w 9163050"/>
                <a:gd name="connsiteY2" fmla="*/ 4377809 h 4810125"/>
                <a:gd name="connsiteX3" fmla="*/ 3740206 w 9163050"/>
                <a:gd name="connsiteY3" fmla="*/ 4370285 h 4810125"/>
                <a:gd name="connsiteX4" fmla="*/ 3736300 w 9163050"/>
                <a:gd name="connsiteY4" fmla="*/ 4365903 h 4810125"/>
                <a:gd name="connsiteX5" fmla="*/ 3730014 w 9163050"/>
                <a:gd name="connsiteY5" fmla="*/ 4366855 h 4810125"/>
                <a:gd name="connsiteX6" fmla="*/ 3722489 w 9163050"/>
                <a:gd name="connsiteY6" fmla="*/ 4369332 h 4810125"/>
                <a:gd name="connsiteX7" fmla="*/ 3713440 w 9163050"/>
                <a:gd name="connsiteY7" fmla="*/ 4369618 h 4810125"/>
                <a:gd name="connsiteX8" fmla="*/ 3700582 w 9163050"/>
                <a:gd name="connsiteY8" fmla="*/ 4368856 h 4810125"/>
                <a:gd name="connsiteX9" fmla="*/ 3696772 w 9163050"/>
                <a:gd name="connsiteY9" fmla="*/ 4367046 h 4810125"/>
                <a:gd name="connsiteX10" fmla="*/ 3690009 w 9163050"/>
                <a:gd name="connsiteY10" fmla="*/ 4365332 h 4810125"/>
                <a:gd name="connsiteX11" fmla="*/ 3686580 w 9163050"/>
                <a:gd name="connsiteY11" fmla="*/ 4365808 h 4810125"/>
                <a:gd name="connsiteX12" fmla="*/ 3680865 w 9163050"/>
                <a:gd name="connsiteY12" fmla="*/ 4362188 h 4810125"/>
                <a:gd name="connsiteX13" fmla="*/ 3678865 w 9163050"/>
                <a:gd name="connsiteY13" fmla="*/ 4362188 h 4810125"/>
                <a:gd name="connsiteX14" fmla="*/ 3667340 w 9163050"/>
                <a:gd name="connsiteY14" fmla="*/ 4356759 h 4810125"/>
                <a:gd name="connsiteX15" fmla="*/ 3655719 w 9163050"/>
                <a:gd name="connsiteY15" fmla="*/ 4356473 h 4810125"/>
                <a:gd name="connsiteX16" fmla="*/ 3652861 w 9163050"/>
                <a:gd name="connsiteY16" fmla="*/ 4355426 h 4810125"/>
                <a:gd name="connsiteX17" fmla="*/ 3649242 w 9163050"/>
                <a:gd name="connsiteY17" fmla="*/ 4356283 h 4810125"/>
                <a:gd name="connsiteX18" fmla="*/ 3643146 w 9163050"/>
                <a:gd name="connsiteY18" fmla="*/ 4355616 h 4810125"/>
                <a:gd name="connsiteX19" fmla="*/ 3639336 w 9163050"/>
                <a:gd name="connsiteY19" fmla="*/ 4353330 h 4810125"/>
                <a:gd name="connsiteX20" fmla="*/ 3639622 w 9163050"/>
                <a:gd name="connsiteY20" fmla="*/ 4334566 h 4810125"/>
                <a:gd name="connsiteX21" fmla="*/ 3644384 w 9163050"/>
                <a:gd name="connsiteY21" fmla="*/ 4332946 h 4810125"/>
                <a:gd name="connsiteX22" fmla="*/ 3648480 w 9163050"/>
                <a:gd name="connsiteY22" fmla="*/ 4328089 h 4810125"/>
                <a:gd name="connsiteX23" fmla="*/ 3648194 w 9163050"/>
                <a:gd name="connsiteY23" fmla="*/ 4325041 h 4810125"/>
                <a:gd name="connsiteX24" fmla="*/ 3649528 w 9163050"/>
                <a:gd name="connsiteY24" fmla="*/ 4321993 h 4810125"/>
                <a:gd name="connsiteX25" fmla="*/ 3655338 w 9163050"/>
                <a:gd name="connsiteY25" fmla="*/ 4320088 h 4810125"/>
                <a:gd name="connsiteX26" fmla="*/ 3657338 w 9163050"/>
                <a:gd name="connsiteY26" fmla="*/ 4318659 h 4810125"/>
                <a:gd name="connsiteX27" fmla="*/ 3657910 w 9163050"/>
                <a:gd name="connsiteY27" fmla="*/ 4316087 h 4810125"/>
                <a:gd name="connsiteX28" fmla="*/ 3660291 w 9163050"/>
                <a:gd name="connsiteY28" fmla="*/ 4315135 h 4810125"/>
                <a:gd name="connsiteX29" fmla="*/ 3659053 w 9163050"/>
                <a:gd name="connsiteY29" fmla="*/ 4309991 h 4810125"/>
                <a:gd name="connsiteX30" fmla="*/ 3657148 w 9163050"/>
                <a:gd name="connsiteY30" fmla="*/ 4308562 h 4810125"/>
                <a:gd name="connsiteX31" fmla="*/ 3656957 w 9163050"/>
                <a:gd name="connsiteY31" fmla="*/ 4304848 h 4810125"/>
                <a:gd name="connsiteX32" fmla="*/ 3652385 w 9163050"/>
                <a:gd name="connsiteY32" fmla="*/ 4307229 h 4810125"/>
                <a:gd name="connsiteX33" fmla="*/ 3645337 w 9163050"/>
                <a:gd name="connsiteY33" fmla="*/ 4308944 h 4810125"/>
                <a:gd name="connsiteX34" fmla="*/ 3642956 w 9163050"/>
                <a:gd name="connsiteY34" fmla="*/ 4307515 h 4810125"/>
                <a:gd name="connsiteX35" fmla="*/ 3639622 w 9163050"/>
                <a:gd name="connsiteY35" fmla="*/ 4307801 h 4810125"/>
                <a:gd name="connsiteX36" fmla="*/ 3633431 w 9163050"/>
                <a:gd name="connsiteY36" fmla="*/ 4306181 h 4810125"/>
                <a:gd name="connsiteX37" fmla="*/ 3628858 w 9163050"/>
                <a:gd name="connsiteY37" fmla="*/ 4308562 h 4810125"/>
                <a:gd name="connsiteX38" fmla="*/ 3618095 w 9163050"/>
                <a:gd name="connsiteY38" fmla="*/ 4309325 h 4810125"/>
                <a:gd name="connsiteX39" fmla="*/ 3611142 w 9163050"/>
                <a:gd name="connsiteY39" fmla="*/ 4306276 h 4810125"/>
                <a:gd name="connsiteX40" fmla="*/ 3605617 w 9163050"/>
                <a:gd name="connsiteY40" fmla="*/ 4302085 h 4810125"/>
                <a:gd name="connsiteX41" fmla="*/ 3594283 w 9163050"/>
                <a:gd name="connsiteY41" fmla="*/ 4297704 h 4810125"/>
                <a:gd name="connsiteX42" fmla="*/ 3589901 w 9163050"/>
                <a:gd name="connsiteY42" fmla="*/ 4294942 h 4810125"/>
                <a:gd name="connsiteX43" fmla="*/ 3582376 w 9163050"/>
                <a:gd name="connsiteY43" fmla="*/ 4295513 h 4810125"/>
                <a:gd name="connsiteX44" fmla="*/ 3579043 w 9163050"/>
                <a:gd name="connsiteY44" fmla="*/ 4296275 h 4810125"/>
                <a:gd name="connsiteX45" fmla="*/ 3575995 w 9163050"/>
                <a:gd name="connsiteY45" fmla="*/ 4293989 h 4810125"/>
                <a:gd name="connsiteX46" fmla="*/ 3569613 w 9163050"/>
                <a:gd name="connsiteY46" fmla="*/ 4292846 h 4810125"/>
                <a:gd name="connsiteX47" fmla="*/ 3564089 w 9163050"/>
                <a:gd name="connsiteY47" fmla="*/ 4291132 h 4810125"/>
                <a:gd name="connsiteX48" fmla="*/ 3558754 w 9163050"/>
                <a:gd name="connsiteY48" fmla="*/ 4291227 h 4810125"/>
                <a:gd name="connsiteX49" fmla="*/ 3554849 w 9163050"/>
                <a:gd name="connsiteY49" fmla="*/ 4295323 h 4810125"/>
                <a:gd name="connsiteX50" fmla="*/ 3550277 w 9163050"/>
                <a:gd name="connsiteY50" fmla="*/ 4295704 h 4810125"/>
                <a:gd name="connsiteX51" fmla="*/ 3546182 w 9163050"/>
                <a:gd name="connsiteY51" fmla="*/ 4298371 h 4810125"/>
                <a:gd name="connsiteX52" fmla="*/ 3543705 w 9163050"/>
                <a:gd name="connsiteY52" fmla="*/ 4297514 h 4810125"/>
                <a:gd name="connsiteX53" fmla="*/ 3534561 w 9163050"/>
                <a:gd name="connsiteY53" fmla="*/ 4297037 h 4810125"/>
                <a:gd name="connsiteX54" fmla="*/ 3530179 w 9163050"/>
                <a:gd name="connsiteY54" fmla="*/ 4301419 h 4810125"/>
                <a:gd name="connsiteX55" fmla="*/ 3525989 w 9163050"/>
                <a:gd name="connsiteY55" fmla="*/ 4300657 h 4810125"/>
                <a:gd name="connsiteX56" fmla="*/ 3523893 w 9163050"/>
                <a:gd name="connsiteY56" fmla="*/ 4299133 h 4810125"/>
                <a:gd name="connsiteX57" fmla="*/ 3516844 w 9163050"/>
                <a:gd name="connsiteY57" fmla="*/ 4297704 h 4810125"/>
                <a:gd name="connsiteX58" fmla="*/ 3514463 w 9163050"/>
                <a:gd name="connsiteY58" fmla="*/ 4295228 h 4810125"/>
                <a:gd name="connsiteX59" fmla="*/ 3513511 w 9163050"/>
                <a:gd name="connsiteY59" fmla="*/ 4291894 h 4810125"/>
                <a:gd name="connsiteX60" fmla="*/ 3511225 w 9163050"/>
                <a:gd name="connsiteY60" fmla="*/ 4288560 h 4810125"/>
                <a:gd name="connsiteX61" fmla="*/ 3484936 w 9163050"/>
                <a:gd name="connsiteY61" fmla="*/ 4284845 h 4810125"/>
                <a:gd name="connsiteX62" fmla="*/ 3481983 w 9163050"/>
                <a:gd name="connsiteY62" fmla="*/ 4281512 h 4810125"/>
                <a:gd name="connsiteX63" fmla="*/ 3470553 w 9163050"/>
                <a:gd name="connsiteY63" fmla="*/ 4285988 h 4810125"/>
                <a:gd name="connsiteX64" fmla="*/ 3465600 w 9163050"/>
                <a:gd name="connsiteY64" fmla="*/ 4288560 h 4810125"/>
                <a:gd name="connsiteX65" fmla="*/ 3455694 w 9163050"/>
                <a:gd name="connsiteY65" fmla="*/ 4286846 h 4810125"/>
                <a:gd name="connsiteX66" fmla="*/ 3450836 w 9163050"/>
                <a:gd name="connsiteY66" fmla="*/ 4289418 h 4810125"/>
                <a:gd name="connsiteX67" fmla="*/ 3446169 w 9163050"/>
                <a:gd name="connsiteY67" fmla="*/ 4288084 h 4810125"/>
                <a:gd name="connsiteX68" fmla="*/ 3436549 w 9163050"/>
                <a:gd name="connsiteY68" fmla="*/ 4287989 h 4810125"/>
                <a:gd name="connsiteX69" fmla="*/ 3432739 w 9163050"/>
                <a:gd name="connsiteY69" fmla="*/ 4284655 h 4810125"/>
                <a:gd name="connsiteX70" fmla="*/ 3429691 w 9163050"/>
                <a:gd name="connsiteY70" fmla="*/ 4285036 h 4810125"/>
                <a:gd name="connsiteX71" fmla="*/ 3422547 w 9163050"/>
                <a:gd name="connsiteY71" fmla="*/ 4289418 h 4810125"/>
                <a:gd name="connsiteX72" fmla="*/ 3419880 w 9163050"/>
                <a:gd name="connsiteY72" fmla="*/ 4290084 h 4810125"/>
                <a:gd name="connsiteX73" fmla="*/ 3415784 w 9163050"/>
                <a:gd name="connsiteY73" fmla="*/ 4288846 h 4810125"/>
                <a:gd name="connsiteX74" fmla="*/ 3407878 w 9163050"/>
                <a:gd name="connsiteY74" fmla="*/ 4278940 h 4810125"/>
                <a:gd name="connsiteX75" fmla="*/ 3404068 w 9163050"/>
                <a:gd name="connsiteY75" fmla="*/ 4276558 h 4810125"/>
                <a:gd name="connsiteX76" fmla="*/ 3390924 w 9163050"/>
                <a:gd name="connsiteY76" fmla="*/ 4275796 h 4810125"/>
                <a:gd name="connsiteX77" fmla="*/ 3388352 w 9163050"/>
                <a:gd name="connsiteY77" fmla="*/ 4274844 h 4810125"/>
                <a:gd name="connsiteX78" fmla="*/ 3385018 w 9163050"/>
                <a:gd name="connsiteY78" fmla="*/ 4271701 h 4810125"/>
                <a:gd name="connsiteX79" fmla="*/ 3380542 w 9163050"/>
                <a:gd name="connsiteY79" fmla="*/ 4268748 h 4810125"/>
                <a:gd name="connsiteX80" fmla="*/ 3379494 w 9163050"/>
                <a:gd name="connsiteY80" fmla="*/ 4266081 h 4810125"/>
                <a:gd name="connsiteX81" fmla="*/ 3379875 w 9163050"/>
                <a:gd name="connsiteY81" fmla="*/ 4262271 h 4810125"/>
                <a:gd name="connsiteX82" fmla="*/ 3378160 w 9163050"/>
                <a:gd name="connsiteY82" fmla="*/ 4260366 h 4810125"/>
                <a:gd name="connsiteX83" fmla="*/ 3373779 w 9163050"/>
                <a:gd name="connsiteY83" fmla="*/ 4258461 h 4810125"/>
                <a:gd name="connsiteX84" fmla="*/ 3373589 w 9163050"/>
                <a:gd name="connsiteY84" fmla="*/ 4253413 h 4810125"/>
                <a:gd name="connsiteX85" fmla="*/ 3371874 w 9163050"/>
                <a:gd name="connsiteY85" fmla="*/ 4250174 h 4810125"/>
                <a:gd name="connsiteX86" fmla="*/ 3366635 w 9163050"/>
                <a:gd name="connsiteY86" fmla="*/ 4250269 h 4810125"/>
                <a:gd name="connsiteX87" fmla="*/ 3361015 w 9163050"/>
                <a:gd name="connsiteY87" fmla="*/ 4249508 h 4810125"/>
                <a:gd name="connsiteX88" fmla="*/ 3357967 w 9163050"/>
                <a:gd name="connsiteY88" fmla="*/ 4247221 h 4810125"/>
                <a:gd name="connsiteX89" fmla="*/ 3356253 w 9163050"/>
                <a:gd name="connsiteY89" fmla="*/ 4244078 h 4810125"/>
                <a:gd name="connsiteX90" fmla="*/ 3349776 w 9163050"/>
                <a:gd name="connsiteY90" fmla="*/ 4240554 h 4810125"/>
                <a:gd name="connsiteX91" fmla="*/ 3346347 w 9163050"/>
                <a:gd name="connsiteY91" fmla="*/ 4240840 h 4810125"/>
                <a:gd name="connsiteX92" fmla="*/ 3342537 w 9163050"/>
                <a:gd name="connsiteY92" fmla="*/ 4242936 h 4810125"/>
                <a:gd name="connsiteX93" fmla="*/ 3337774 w 9163050"/>
                <a:gd name="connsiteY93" fmla="*/ 4240840 h 4810125"/>
                <a:gd name="connsiteX94" fmla="*/ 3333679 w 9163050"/>
                <a:gd name="connsiteY94" fmla="*/ 4240173 h 4810125"/>
                <a:gd name="connsiteX95" fmla="*/ 3326535 w 9163050"/>
                <a:gd name="connsiteY95" fmla="*/ 4236458 h 4810125"/>
                <a:gd name="connsiteX96" fmla="*/ 3317105 w 9163050"/>
                <a:gd name="connsiteY96" fmla="*/ 4239316 h 4810125"/>
                <a:gd name="connsiteX97" fmla="*/ 3311771 w 9163050"/>
                <a:gd name="connsiteY97" fmla="*/ 4241697 h 4810125"/>
                <a:gd name="connsiteX98" fmla="*/ 3307199 w 9163050"/>
                <a:gd name="connsiteY98" fmla="*/ 4242173 h 4810125"/>
                <a:gd name="connsiteX99" fmla="*/ 3302151 w 9163050"/>
                <a:gd name="connsiteY99" fmla="*/ 4246555 h 4810125"/>
                <a:gd name="connsiteX100" fmla="*/ 3299198 w 9163050"/>
                <a:gd name="connsiteY100" fmla="*/ 4247221 h 4810125"/>
                <a:gd name="connsiteX101" fmla="*/ 3293959 w 9163050"/>
                <a:gd name="connsiteY101" fmla="*/ 4244555 h 4810125"/>
                <a:gd name="connsiteX102" fmla="*/ 3290054 w 9163050"/>
                <a:gd name="connsiteY102" fmla="*/ 4244174 h 4810125"/>
                <a:gd name="connsiteX103" fmla="*/ 3286054 w 9163050"/>
                <a:gd name="connsiteY103" fmla="*/ 4245221 h 4810125"/>
                <a:gd name="connsiteX104" fmla="*/ 3282815 w 9163050"/>
                <a:gd name="connsiteY104" fmla="*/ 4247507 h 4810125"/>
                <a:gd name="connsiteX105" fmla="*/ 3278529 w 9163050"/>
                <a:gd name="connsiteY105" fmla="*/ 4248174 h 4810125"/>
                <a:gd name="connsiteX106" fmla="*/ 3277291 w 9163050"/>
                <a:gd name="connsiteY106" fmla="*/ 4251222 h 4810125"/>
                <a:gd name="connsiteX107" fmla="*/ 3272814 w 9163050"/>
                <a:gd name="connsiteY107" fmla="*/ 4254651 h 4810125"/>
                <a:gd name="connsiteX108" fmla="*/ 3261670 w 9163050"/>
                <a:gd name="connsiteY108" fmla="*/ 4253508 h 4810125"/>
                <a:gd name="connsiteX109" fmla="*/ 3258717 w 9163050"/>
                <a:gd name="connsiteY109" fmla="*/ 4254365 h 4810125"/>
                <a:gd name="connsiteX110" fmla="*/ 3254716 w 9163050"/>
                <a:gd name="connsiteY110" fmla="*/ 4254270 h 4810125"/>
                <a:gd name="connsiteX111" fmla="*/ 3249668 w 9163050"/>
                <a:gd name="connsiteY111" fmla="*/ 4255223 h 4810125"/>
                <a:gd name="connsiteX112" fmla="*/ 3244525 w 9163050"/>
                <a:gd name="connsiteY112" fmla="*/ 4254746 h 4810125"/>
                <a:gd name="connsiteX113" fmla="*/ 3240429 w 9163050"/>
                <a:gd name="connsiteY113" fmla="*/ 4255318 h 4810125"/>
                <a:gd name="connsiteX114" fmla="*/ 3238715 w 9163050"/>
                <a:gd name="connsiteY114" fmla="*/ 4254175 h 4810125"/>
                <a:gd name="connsiteX115" fmla="*/ 3238048 w 9163050"/>
                <a:gd name="connsiteY115" fmla="*/ 4251318 h 4810125"/>
                <a:gd name="connsiteX116" fmla="*/ 3235095 w 9163050"/>
                <a:gd name="connsiteY116" fmla="*/ 4248936 h 4810125"/>
                <a:gd name="connsiteX117" fmla="*/ 3228332 w 9163050"/>
                <a:gd name="connsiteY117" fmla="*/ 4241030 h 4810125"/>
                <a:gd name="connsiteX118" fmla="*/ 3223570 w 9163050"/>
                <a:gd name="connsiteY118" fmla="*/ 4241411 h 4810125"/>
                <a:gd name="connsiteX119" fmla="*/ 3218426 w 9163050"/>
                <a:gd name="connsiteY119" fmla="*/ 4243316 h 4810125"/>
                <a:gd name="connsiteX120" fmla="*/ 3212425 w 9163050"/>
                <a:gd name="connsiteY120" fmla="*/ 4243030 h 4810125"/>
                <a:gd name="connsiteX121" fmla="*/ 3204234 w 9163050"/>
                <a:gd name="connsiteY121" fmla="*/ 4244269 h 4810125"/>
                <a:gd name="connsiteX122" fmla="*/ 3201853 w 9163050"/>
                <a:gd name="connsiteY122" fmla="*/ 4243792 h 4810125"/>
                <a:gd name="connsiteX123" fmla="*/ 3201757 w 9163050"/>
                <a:gd name="connsiteY123" fmla="*/ 4247793 h 4810125"/>
                <a:gd name="connsiteX124" fmla="*/ 3200615 w 9163050"/>
                <a:gd name="connsiteY124" fmla="*/ 4252461 h 4810125"/>
                <a:gd name="connsiteX125" fmla="*/ 3198709 w 9163050"/>
                <a:gd name="connsiteY125" fmla="*/ 4255127 h 4810125"/>
                <a:gd name="connsiteX126" fmla="*/ 3200424 w 9163050"/>
                <a:gd name="connsiteY126" fmla="*/ 4258175 h 4810125"/>
                <a:gd name="connsiteX127" fmla="*/ 3198519 w 9163050"/>
                <a:gd name="connsiteY127" fmla="*/ 4263033 h 4810125"/>
                <a:gd name="connsiteX128" fmla="*/ 3196423 w 9163050"/>
                <a:gd name="connsiteY128" fmla="*/ 4265128 h 4810125"/>
                <a:gd name="connsiteX129" fmla="*/ 3186136 w 9163050"/>
                <a:gd name="connsiteY129" fmla="*/ 4272082 h 4810125"/>
                <a:gd name="connsiteX130" fmla="*/ 3186232 w 9163050"/>
                <a:gd name="connsiteY130" fmla="*/ 4275225 h 4810125"/>
                <a:gd name="connsiteX131" fmla="*/ 3183374 w 9163050"/>
                <a:gd name="connsiteY131" fmla="*/ 4280654 h 4810125"/>
                <a:gd name="connsiteX132" fmla="*/ 3188041 w 9163050"/>
                <a:gd name="connsiteY132" fmla="*/ 4283512 h 4810125"/>
                <a:gd name="connsiteX133" fmla="*/ 3188803 w 9163050"/>
                <a:gd name="connsiteY133" fmla="*/ 4285227 h 4810125"/>
                <a:gd name="connsiteX134" fmla="*/ 3187279 w 9163050"/>
                <a:gd name="connsiteY134" fmla="*/ 4288655 h 4810125"/>
                <a:gd name="connsiteX135" fmla="*/ 3188137 w 9163050"/>
                <a:gd name="connsiteY135" fmla="*/ 4291513 h 4810125"/>
                <a:gd name="connsiteX136" fmla="*/ 3193090 w 9163050"/>
                <a:gd name="connsiteY136" fmla="*/ 4297228 h 4810125"/>
                <a:gd name="connsiteX137" fmla="*/ 3193852 w 9163050"/>
                <a:gd name="connsiteY137" fmla="*/ 4300847 h 4810125"/>
                <a:gd name="connsiteX138" fmla="*/ 3196423 w 9163050"/>
                <a:gd name="connsiteY138" fmla="*/ 4305800 h 4810125"/>
                <a:gd name="connsiteX139" fmla="*/ 3199186 w 9163050"/>
                <a:gd name="connsiteY139" fmla="*/ 4308658 h 4810125"/>
                <a:gd name="connsiteX140" fmla="*/ 3197948 w 9163050"/>
                <a:gd name="connsiteY140" fmla="*/ 4312087 h 4810125"/>
                <a:gd name="connsiteX141" fmla="*/ 3195185 w 9163050"/>
                <a:gd name="connsiteY141" fmla="*/ 4313611 h 4810125"/>
                <a:gd name="connsiteX142" fmla="*/ 3193852 w 9163050"/>
                <a:gd name="connsiteY142" fmla="*/ 4315897 h 4810125"/>
                <a:gd name="connsiteX143" fmla="*/ 3187089 w 9163050"/>
                <a:gd name="connsiteY143" fmla="*/ 4319802 h 4810125"/>
                <a:gd name="connsiteX144" fmla="*/ 3185374 w 9163050"/>
                <a:gd name="connsiteY144" fmla="*/ 4322945 h 4810125"/>
                <a:gd name="connsiteX145" fmla="*/ 3182422 w 9163050"/>
                <a:gd name="connsiteY145" fmla="*/ 4323898 h 4810125"/>
                <a:gd name="connsiteX146" fmla="*/ 3177088 w 9163050"/>
                <a:gd name="connsiteY146" fmla="*/ 4323041 h 4810125"/>
                <a:gd name="connsiteX147" fmla="*/ 3174611 w 9163050"/>
                <a:gd name="connsiteY147" fmla="*/ 4325231 h 4810125"/>
                <a:gd name="connsiteX148" fmla="*/ 3171754 w 9163050"/>
                <a:gd name="connsiteY148" fmla="*/ 4325231 h 4810125"/>
                <a:gd name="connsiteX149" fmla="*/ 3168325 w 9163050"/>
                <a:gd name="connsiteY149" fmla="*/ 4326755 h 4810125"/>
                <a:gd name="connsiteX150" fmla="*/ 3163372 w 9163050"/>
                <a:gd name="connsiteY150" fmla="*/ 4331042 h 4810125"/>
                <a:gd name="connsiteX151" fmla="*/ 3151656 w 9163050"/>
                <a:gd name="connsiteY151" fmla="*/ 4330565 h 4810125"/>
                <a:gd name="connsiteX152" fmla="*/ 3147084 w 9163050"/>
                <a:gd name="connsiteY152" fmla="*/ 4328470 h 4810125"/>
                <a:gd name="connsiteX153" fmla="*/ 3138226 w 9163050"/>
                <a:gd name="connsiteY153" fmla="*/ 4328661 h 4810125"/>
                <a:gd name="connsiteX154" fmla="*/ 3129463 w 9163050"/>
                <a:gd name="connsiteY154" fmla="*/ 4329422 h 4810125"/>
                <a:gd name="connsiteX155" fmla="*/ 3125653 w 9163050"/>
                <a:gd name="connsiteY155" fmla="*/ 4324850 h 4810125"/>
                <a:gd name="connsiteX156" fmla="*/ 3121557 w 9163050"/>
                <a:gd name="connsiteY156" fmla="*/ 4322850 h 4810125"/>
                <a:gd name="connsiteX157" fmla="*/ 3120890 w 9163050"/>
                <a:gd name="connsiteY157" fmla="*/ 4320469 h 4810125"/>
                <a:gd name="connsiteX158" fmla="*/ 3117080 w 9163050"/>
                <a:gd name="connsiteY158" fmla="*/ 4315039 h 4810125"/>
                <a:gd name="connsiteX159" fmla="*/ 3114223 w 9163050"/>
                <a:gd name="connsiteY159" fmla="*/ 4312658 h 4810125"/>
                <a:gd name="connsiteX160" fmla="*/ 3114413 w 9163050"/>
                <a:gd name="connsiteY160" fmla="*/ 4309611 h 4810125"/>
                <a:gd name="connsiteX161" fmla="*/ 3116604 w 9163050"/>
                <a:gd name="connsiteY161" fmla="*/ 4304467 h 4810125"/>
                <a:gd name="connsiteX162" fmla="*/ 3112223 w 9163050"/>
                <a:gd name="connsiteY162" fmla="*/ 4302467 h 4810125"/>
                <a:gd name="connsiteX163" fmla="*/ 3110794 w 9163050"/>
                <a:gd name="connsiteY163" fmla="*/ 4298085 h 4810125"/>
                <a:gd name="connsiteX164" fmla="*/ 3104602 w 9163050"/>
                <a:gd name="connsiteY164" fmla="*/ 4296180 h 4810125"/>
                <a:gd name="connsiteX165" fmla="*/ 3101554 w 9163050"/>
                <a:gd name="connsiteY165" fmla="*/ 4292751 h 4810125"/>
                <a:gd name="connsiteX166" fmla="*/ 3099173 w 9163050"/>
                <a:gd name="connsiteY166" fmla="*/ 4291417 h 4810125"/>
                <a:gd name="connsiteX167" fmla="*/ 3098221 w 9163050"/>
                <a:gd name="connsiteY167" fmla="*/ 4289036 h 4810125"/>
                <a:gd name="connsiteX168" fmla="*/ 3097840 w 9163050"/>
                <a:gd name="connsiteY168" fmla="*/ 4282940 h 4810125"/>
                <a:gd name="connsiteX169" fmla="*/ 3095649 w 9163050"/>
                <a:gd name="connsiteY169" fmla="*/ 4280845 h 4810125"/>
                <a:gd name="connsiteX170" fmla="*/ 3097459 w 9163050"/>
                <a:gd name="connsiteY170" fmla="*/ 4278083 h 4810125"/>
                <a:gd name="connsiteX171" fmla="*/ 3094506 w 9163050"/>
                <a:gd name="connsiteY171" fmla="*/ 4275892 h 4810125"/>
                <a:gd name="connsiteX172" fmla="*/ 3091744 w 9163050"/>
                <a:gd name="connsiteY172" fmla="*/ 4271987 h 4810125"/>
                <a:gd name="connsiteX173" fmla="*/ 3090696 w 9163050"/>
                <a:gd name="connsiteY173" fmla="*/ 4268558 h 4810125"/>
                <a:gd name="connsiteX174" fmla="*/ 3091077 w 9163050"/>
                <a:gd name="connsiteY174" fmla="*/ 4265891 h 4810125"/>
                <a:gd name="connsiteX175" fmla="*/ 3093077 w 9163050"/>
                <a:gd name="connsiteY175" fmla="*/ 4264367 h 4810125"/>
                <a:gd name="connsiteX176" fmla="*/ 3092410 w 9163050"/>
                <a:gd name="connsiteY176" fmla="*/ 4261128 h 4810125"/>
                <a:gd name="connsiteX177" fmla="*/ 3088029 w 9163050"/>
                <a:gd name="connsiteY177" fmla="*/ 4257223 h 4810125"/>
                <a:gd name="connsiteX178" fmla="*/ 3086695 w 9163050"/>
                <a:gd name="connsiteY178" fmla="*/ 4250841 h 4810125"/>
                <a:gd name="connsiteX179" fmla="*/ 3088410 w 9163050"/>
                <a:gd name="connsiteY179" fmla="*/ 4247412 h 4810125"/>
                <a:gd name="connsiteX180" fmla="*/ 3086600 w 9163050"/>
                <a:gd name="connsiteY180" fmla="*/ 4244174 h 4810125"/>
                <a:gd name="connsiteX181" fmla="*/ 3088029 w 9163050"/>
                <a:gd name="connsiteY181" fmla="*/ 4239601 h 4810125"/>
                <a:gd name="connsiteX182" fmla="*/ 3086695 w 9163050"/>
                <a:gd name="connsiteY182" fmla="*/ 4236935 h 4810125"/>
                <a:gd name="connsiteX183" fmla="*/ 3080409 w 9163050"/>
                <a:gd name="connsiteY183" fmla="*/ 4234839 h 4810125"/>
                <a:gd name="connsiteX184" fmla="*/ 3077361 w 9163050"/>
                <a:gd name="connsiteY184" fmla="*/ 4233315 h 4810125"/>
                <a:gd name="connsiteX185" fmla="*/ 3072027 w 9163050"/>
                <a:gd name="connsiteY185" fmla="*/ 4233982 h 4810125"/>
                <a:gd name="connsiteX186" fmla="*/ 3068122 w 9163050"/>
                <a:gd name="connsiteY186" fmla="*/ 4231029 h 4810125"/>
                <a:gd name="connsiteX187" fmla="*/ 3069169 w 9163050"/>
                <a:gd name="connsiteY187" fmla="*/ 4228933 h 4810125"/>
                <a:gd name="connsiteX188" fmla="*/ 3066026 w 9163050"/>
                <a:gd name="connsiteY188" fmla="*/ 4225695 h 4810125"/>
                <a:gd name="connsiteX189" fmla="*/ 3064883 w 9163050"/>
                <a:gd name="connsiteY189" fmla="*/ 4220933 h 4810125"/>
                <a:gd name="connsiteX190" fmla="*/ 3056597 w 9163050"/>
                <a:gd name="connsiteY190" fmla="*/ 4214741 h 4810125"/>
                <a:gd name="connsiteX191" fmla="*/ 3052310 w 9163050"/>
                <a:gd name="connsiteY191" fmla="*/ 4214170 h 4810125"/>
                <a:gd name="connsiteX192" fmla="*/ 3044595 w 9163050"/>
                <a:gd name="connsiteY192" fmla="*/ 4214837 h 4810125"/>
                <a:gd name="connsiteX193" fmla="*/ 3040880 w 9163050"/>
                <a:gd name="connsiteY193" fmla="*/ 4214170 h 4810125"/>
                <a:gd name="connsiteX194" fmla="*/ 3040785 w 9163050"/>
                <a:gd name="connsiteY194" fmla="*/ 4209598 h 4810125"/>
                <a:gd name="connsiteX195" fmla="*/ 3042881 w 9163050"/>
                <a:gd name="connsiteY195" fmla="*/ 4206169 h 4810125"/>
                <a:gd name="connsiteX196" fmla="*/ 3042881 w 9163050"/>
                <a:gd name="connsiteY196" fmla="*/ 4203787 h 4810125"/>
                <a:gd name="connsiteX197" fmla="*/ 3039547 w 9163050"/>
                <a:gd name="connsiteY197" fmla="*/ 4198263 h 4810125"/>
                <a:gd name="connsiteX198" fmla="*/ 3042595 w 9163050"/>
                <a:gd name="connsiteY198" fmla="*/ 4193786 h 4810125"/>
                <a:gd name="connsiteX199" fmla="*/ 3040404 w 9163050"/>
                <a:gd name="connsiteY199" fmla="*/ 4190929 h 4810125"/>
                <a:gd name="connsiteX200" fmla="*/ 3044119 w 9163050"/>
                <a:gd name="connsiteY200" fmla="*/ 4184642 h 4810125"/>
                <a:gd name="connsiteX201" fmla="*/ 3043642 w 9163050"/>
                <a:gd name="connsiteY201" fmla="*/ 4181594 h 4810125"/>
                <a:gd name="connsiteX202" fmla="*/ 3038785 w 9163050"/>
                <a:gd name="connsiteY202" fmla="*/ 4176832 h 4810125"/>
                <a:gd name="connsiteX203" fmla="*/ 3035451 w 9163050"/>
                <a:gd name="connsiteY203" fmla="*/ 4174736 h 4810125"/>
                <a:gd name="connsiteX204" fmla="*/ 3028879 w 9163050"/>
                <a:gd name="connsiteY204" fmla="*/ 4172736 h 4810125"/>
                <a:gd name="connsiteX205" fmla="*/ 3022497 w 9163050"/>
                <a:gd name="connsiteY205" fmla="*/ 4167974 h 4810125"/>
                <a:gd name="connsiteX206" fmla="*/ 3013829 w 9163050"/>
                <a:gd name="connsiteY206" fmla="*/ 4167592 h 4810125"/>
                <a:gd name="connsiteX207" fmla="*/ 3008686 w 9163050"/>
                <a:gd name="connsiteY207" fmla="*/ 4165973 h 4810125"/>
                <a:gd name="connsiteX208" fmla="*/ 3000780 w 9163050"/>
                <a:gd name="connsiteY208" fmla="*/ 4167974 h 4810125"/>
                <a:gd name="connsiteX209" fmla="*/ 2994779 w 9163050"/>
                <a:gd name="connsiteY209" fmla="*/ 4162258 h 4810125"/>
                <a:gd name="connsiteX210" fmla="*/ 2986302 w 9163050"/>
                <a:gd name="connsiteY210" fmla="*/ 4160639 h 4810125"/>
                <a:gd name="connsiteX211" fmla="*/ 2979730 w 9163050"/>
                <a:gd name="connsiteY211" fmla="*/ 4157687 h 4810125"/>
                <a:gd name="connsiteX212" fmla="*/ 2976301 w 9163050"/>
                <a:gd name="connsiteY212" fmla="*/ 4153591 h 4810125"/>
                <a:gd name="connsiteX213" fmla="*/ 2975920 w 9163050"/>
                <a:gd name="connsiteY213" fmla="*/ 4150161 h 4810125"/>
                <a:gd name="connsiteX214" fmla="*/ 2978206 w 9163050"/>
                <a:gd name="connsiteY214" fmla="*/ 4147209 h 4810125"/>
                <a:gd name="connsiteX215" fmla="*/ 2977539 w 9163050"/>
                <a:gd name="connsiteY215" fmla="*/ 4143494 h 4810125"/>
                <a:gd name="connsiteX216" fmla="*/ 2979444 w 9163050"/>
                <a:gd name="connsiteY216" fmla="*/ 4141113 h 4810125"/>
                <a:gd name="connsiteX217" fmla="*/ 2979158 w 9163050"/>
                <a:gd name="connsiteY217" fmla="*/ 4138351 h 4810125"/>
                <a:gd name="connsiteX218" fmla="*/ 2983444 w 9163050"/>
                <a:gd name="connsiteY218" fmla="*/ 4134255 h 4810125"/>
                <a:gd name="connsiteX219" fmla="*/ 2988207 w 9163050"/>
                <a:gd name="connsiteY219" fmla="*/ 4131874 h 4810125"/>
                <a:gd name="connsiteX220" fmla="*/ 2988302 w 9163050"/>
                <a:gd name="connsiteY220" fmla="*/ 4128349 h 4810125"/>
                <a:gd name="connsiteX221" fmla="*/ 2987159 w 9163050"/>
                <a:gd name="connsiteY221" fmla="*/ 4123968 h 4810125"/>
                <a:gd name="connsiteX222" fmla="*/ 2984778 w 9163050"/>
                <a:gd name="connsiteY222" fmla="*/ 4124063 h 4810125"/>
                <a:gd name="connsiteX223" fmla="*/ 2975634 w 9163050"/>
                <a:gd name="connsiteY223" fmla="*/ 4122825 h 4810125"/>
                <a:gd name="connsiteX224" fmla="*/ 2972110 w 9163050"/>
                <a:gd name="connsiteY224" fmla="*/ 4123111 h 4810125"/>
                <a:gd name="connsiteX225" fmla="*/ 2962966 w 9163050"/>
                <a:gd name="connsiteY225" fmla="*/ 4124921 h 4810125"/>
                <a:gd name="connsiteX226" fmla="*/ 2958013 w 9163050"/>
                <a:gd name="connsiteY226" fmla="*/ 4124158 h 4810125"/>
                <a:gd name="connsiteX227" fmla="*/ 2953441 w 9163050"/>
                <a:gd name="connsiteY227" fmla="*/ 4125397 h 4810125"/>
                <a:gd name="connsiteX228" fmla="*/ 2951631 w 9163050"/>
                <a:gd name="connsiteY228" fmla="*/ 4124158 h 4810125"/>
                <a:gd name="connsiteX229" fmla="*/ 2951536 w 9163050"/>
                <a:gd name="connsiteY229" fmla="*/ 4121872 h 4810125"/>
                <a:gd name="connsiteX230" fmla="*/ 2948011 w 9163050"/>
                <a:gd name="connsiteY230" fmla="*/ 4115776 h 4810125"/>
                <a:gd name="connsiteX231" fmla="*/ 2943725 w 9163050"/>
                <a:gd name="connsiteY231" fmla="*/ 4114919 h 4810125"/>
                <a:gd name="connsiteX232" fmla="*/ 2930581 w 9163050"/>
                <a:gd name="connsiteY232" fmla="*/ 4115396 h 4810125"/>
                <a:gd name="connsiteX233" fmla="*/ 2915150 w 9163050"/>
                <a:gd name="connsiteY233" fmla="*/ 4125206 h 4810125"/>
                <a:gd name="connsiteX234" fmla="*/ 2905816 w 9163050"/>
                <a:gd name="connsiteY234" fmla="*/ 4125968 h 4810125"/>
                <a:gd name="connsiteX235" fmla="*/ 2902196 w 9163050"/>
                <a:gd name="connsiteY235" fmla="*/ 4127492 h 4810125"/>
                <a:gd name="connsiteX236" fmla="*/ 2898862 w 9163050"/>
                <a:gd name="connsiteY236" fmla="*/ 4125587 h 4810125"/>
                <a:gd name="connsiteX237" fmla="*/ 2892385 w 9163050"/>
                <a:gd name="connsiteY237" fmla="*/ 4126159 h 4810125"/>
                <a:gd name="connsiteX238" fmla="*/ 2884575 w 9163050"/>
                <a:gd name="connsiteY238" fmla="*/ 4125587 h 4810125"/>
                <a:gd name="connsiteX239" fmla="*/ 2880289 w 9163050"/>
                <a:gd name="connsiteY239" fmla="*/ 4123968 h 4810125"/>
                <a:gd name="connsiteX240" fmla="*/ 2872478 w 9163050"/>
                <a:gd name="connsiteY240" fmla="*/ 4124539 h 4810125"/>
                <a:gd name="connsiteX241" fmla="*/ 2865144 w 9163050"/>
                <a:gd name="connsiteY241" fmla="*/ 4127778 h 4810125"/>
                <a:gd name="connsiteX242" fmla="*/ 2862953 w 9163050"/>
                <a:gd name="connsiteY242" fmla="*/ 4128159 h 4810125"/>
                <a:gd name="connsiteX243" fmla="*/ 2852381 w 9163050"/>
                <a:gd name="connsiteY243" fmla="*/ 4132350 h 4810125"/>
                <a:gd name="connsiteX244" fmla="*/ 2846475 w 9163050"/>
                <a:gd name="connsiteY244" fmla="*/ 4133779 h 4810125"/>
                <a:gd name="connsiteX245" fmla="*/ 2844951 w 9163050"/>
                <a:gd name="connsiteY245" fmla="*/ 4129207 h 4810125"/>
                <a:gd name="connsiteX246" fmla="*/ 2841332 w 9163050"/>
                <a:gd name="connsiteY246" fmla="*/ 4125968 h 4810125"/>
                <a:gd name="connsiteX247" fmla="*/ 2831044 w 9163050"/>
                <a:gd name="connsiteY247" fmla="*/ 4126349 h 4810125"/>
                <a:gd name="connsiteX248" fmla="*/ 2827615 w 9163050"/>
                <a:gd name="connsiteY248" fmla="*/ 4127302 h 4810125"/>
                <a:gd name="connsiteX249" fmla="*/ 2827139 w 9163050"/>
                <a:gd name="connsiteY249" fmla="*/ 4129492 h 4810125"/>
                <a:gd name="connsiteX250" fmla="*/ 2824282 w 9163050"/>
                <a:gd name="connsiteY250" fmla="*/ 4130921 h 4810125"/>
                <a:gd name="connsiteX251" fmla="*/ 2809804 w 9163050"/>
                <a:gd name="connsiteY251" fmla="*/ 4131207 h 4810125"/>
                <a:gd name="connsiteX252" fmla="*/ 2802755 w 9163050"/>
                <a:gd name="connsiteY252" fmla="*/ 4132350 h 4810125"/>
                <a:gd name="connsiteX253" fmla="*/ 2798088 w 9163050"/>
                <a:gd name="connsiteY253" fmla="*/ 4123492 h 4810125"/>
                <a:gd name="connsiteX254" fmla="*/ 2793516 w 9163050"/>
                <a:gd name="connsiteY254" fmla="*/ 4121206 h 4810125"/>
                <a:gd name="connsiteX255" fmla="*/ 2792278 w 9163050"/>
                <a:gd name="connsiteY255" fmla="*/ 4118444 h 4810125"/>
                <a:gd name="connsiteX256" fmla="*/ 2784848 w 9163050"/>
                <a:gd name="connsiteY256" fmla="*/ 4117872 h 4810125"/>
                <a:gd name="connsiteX257" fmla="*/ 2781610 w 9163050"/>
                <a:gd name="connsiteY257" fmla="*/ 4114062 h 4810125"/>
                <a:gd name="connsiteX258" fmla="*/ 2777323 w 9163050"/>
                <a:gd name="connsiteY258" fmla="*/ 4114729 h 4810125"/>
                <a:gd name="connsiteX259" fmla="*/ 2771037 w 9163050"/>
                <a:gd name="connsiteY259" fmla="*/ 4113967 h 4810125"/>
                <a:gd name="connsiteX260" fmla="*/ 2768751 w 9163050"/>
                <a:gd name="connsiteY260" fmla="*/ 4113014 h 4810125"/>
                <a:gd name="connsiteX261" fmla="*/ 2766370 w 9163050"/>
                <a:gd name="connsiteY261" fmla="*/ 4109871 h 4810125"/>
                <a:gd name="connsiteX262" fmla="*/ 2760274 w 9163050"/>
                <a:gd name="connsiteY262" fmla="*/ 4109204 h 4810125"/>
                <a:gd name="connsiteX263" fmla="*/ 2752273 w 9163050"/>
                <a:gd name="connsiteY263" fmla="*/ 4115396 h 4810125"/>
                <a:gd name="connsiteX264" fmla="*/ 2748082 w 9163050"/>
                <a:gd name="connsiteY264" fmla="*/ 4116348 h 4810125"/>
                <a:gd name="connsiteX265" fmla="*/ 2745319 w 9163050"/>
                <a:gd name="connsiteY265" fmla="*/ 4118634 h 4810125"/>
                <a:gd name="connsiteX266" fmla="*/ 2739985 w 9163050"/>
                <a:gd name="connsiteY266" fmla="*/ 4120634 h 4810125"/>
                <a:gd name="connsiteX267" fmla="*/ 2738366 w 9163050"/>
                <a:gd name="connsiteY267" fmla="*/ 4122825 h 4810125"/>
                <a:gd name="connsiteX268" fmla="*/ 2733985 w 9163050"/>
                <a:gd name="connsiteY268" fmla="*/ 4122635 h 4810125"/>
                <a:gd name="connsiteX269" fmla="*/ 2725603 w 9163050"/>
                <a:gd name="connsiteY269" fmla="*/ 4121396 h 4810125"/>
                <a:gd name="connsiteX270" fmla="*/ 2718935 w 9163050"/>
                <a:gd name="connsiteY270" fmla="*/ 4122444 h 4810125"/>
                <a:gd name="connsiteX271" fmla="*/ 2717602 w 9163050"/>
                <a:gd name="connsiteY271" fmla="*/ 4124444 h 4810125"/>
                <a:gd name="connsiteX272" fmla="*/ 2709506 w 9163050"/>
                <a:gd name="connsiteY272" fmla="*/ 4127016 h 4810125"/>
                <a:gd name="connsiteX273" fmla="*/ 2703314 w 9163050"/>
                <a:gd name="connsiteY273" fmla="*/ 4127016 h 4810125"/>
                <a:gd name="connsiteX274" fmla="*/ 2695027 w 9163050"/>
                <a:gd name="connsiteY274" fmla="*/ 4128826 h 4810125"/>
                <a:gd name="connsiteX275" fmla="*/ 2693027 w 9163050"/>
                <a:gd name="connsiteY275" fmla="*/ 4127397 h 4810125"/>
                <a:gd name="connsiteX276" fmla="*/ 2689027 w 9163050"/>
                <a:gd name="connsiteY276" fmla="*/ 4127683 h 4810125"/>
                <a:gd name="connsiteX277" fmla="*/ 2685312 w 9163050"/>
                <a:gd name="connsiteY277" fmla="*/ 4131017 h 4810125"/>
                <a:gd name="connsiteX278" fmla="*/ 2677311 w 9163050"/>
                <a:gd name="connsiteY278" fmla="*/ 4134064 h 4810125"/>
                <a:gd name="connsiteX279" fmla="*/ 2672072 w 9163050"/>
                <a:gd name="connsiteY279" fmla="*/ 4134826 h 4810125"/>
                <a:gd name="connsiteX280" fmla="*/ 2667976 w 9163050"/>
                <a:gd name="connsiteY280" fmla="*/ 4137494 h 4810125"/>
                <a:gd name="connsiteX281" fmla="*/ 2665595 w 9163050"/>
                <a:gd name="connsiteY281" fmla="*/ 4142446 h 4810125"/>
                <a:gd name="connsiteX282" fmla="*/ 2660642 w 9163050"/>
                <a:gd name="connsiteY282" fmla="*/ 4143971 h 4810125"/>
                <a:gd name="connsiteX283" fmla="*/ 2655499 w 9163050"/>
                <a:gd name="connsiteY283" fmla="*/ 4144161 h 4810125"/>
                <a:gd name="connsiteX284" fmla="*/ 2652451 w 9163050"/>
                <a:gd name="connsiteY284" fmla="*/ 4143018 h 4810125"/>
                <a:gd name="connsiteX285" fmla="*/ 2648545 w 9163050"/>
                <a:gd name="connsiteY285" fmla="*/ 4142828 h 4810125"/>
                <a:gd name="connsiteX286" fmla="*/ 2644450 w 9163050"/>
                <a:gd name="connsiteY286" fmla="*/ 4139875 h 4810125"/>
                <a:gd name="connsiteX287" fmla="*/ 2641307 w 9163050"/>
                <a:gd name="connsiteY287" fmla="*/ 4138732 h 4810125"/>
                <a:gd name="connsiteX288" fmla="*/ 2631019 w 9163050"/>
                <a:gd name="connsiteY288" fmla="*/ 4131778 h 4810125"/>
                <a:gd name="connsiteX289" fmla="*/ 2624257 w 9163050"/>
                <a:gd name="connsiteY289" fmla="*/ 4128826 h 4810125"/>
                <a:gd name="connsiteX290" fmla="*/ 2622352 w 9163050"/>
                <a:gd name="connsiteY290" fmla="*/ 4123778 h 4810125"/>
                <a:gd name="connsiteX291" fmla="*/ 2618161 w 9163050"/>
                <a:gd name="connsiteY291" fmla="*/ 4120730 h 4810125"/>
                <a:gd name="connsiteX292" fmla="*/ 2613208 w 9163050"/>
                <a:gd name="connsiteY292" fmla="*/ 4118920 h 4810125"/>
                <a:gd name="connsiteX293" fmla="*/ 2609969 w 9163050"/>
                <a:gd name="connsiteY293" fmla="*/ 4118729 h 4810125"/>
                <a:gd name="connsiteX294" fmla="*/ 2602635 w 9163050"/>
                <a:gd name="connsiteY294" fmla="*/ 4115300 h 4810125"/>
                <a:gd name="connsiteX295" fmla="*/ 2597396 w 9163050"/>
                <a:gd name="connsiteY295" fmla="*/ 4112252 h 4810125"/>
                <a:gd name="connsiteX296" fmla="*/ 2594158 w 9163050"/>
                <a:gd name="connsiteY296" fmla="*/ 4109585 h 4810125"/>
                <a:gd name="connsiteX297" fmla="*/ 2590729 w 9163050"/>
                <a:gd name="connsiteY297" fmla="*/ 4108633 h 4810125"/>
                <a:gd name="connsiteX298" fmla="*/ 2590062 w 9163050"/>
                <a:gd name="connsiteY298" fmla="*/ 4102632 h 4810125"/>
                <a:gd name="connsiteX299" fmla="*/ 2593967 w 9163050"/>
                <a:gd name="connsiteY299" fmla="*/ 4095393 h 4810125"/>
                <a:gd name="connsiteX300" fmla="*/ 2591872 w 9163050"/>
                <a:gd name="connsiteY300" fmla="*/ 4091774 h 4810125"/>
                <a:gd name="connsiteX301" fmla="*/ 2587966 w 9163050"/>
                <a:gd name="connsiteY301" fmla="*/ 4090440 h 4810125"/>
                <a:gd name="connsiteX302" fmla="*/ 2585966 w 9163050"/>
                <a:gd name="connsiteY302" fmla="*/ 4088440 h 4810125"/>
                <a:gd name="connsiteX303" fmla="*/ 2585966 w 9163050"/>
                <a:gd name="connsiteY303" fmla="*/ 4084344 h 4810125"/>
                <a:gd name="connsiteX304" fmla="*/ 2587204 w 9163050"/>
                <a:gd name="connsiteY304" fmla="*/ 4082820 h 4810125"/>
                <a:gd name="connsiteX305" fmla="*/ 2584442 w 9163050"/>
                <a:gd name="connsiteY305" fmla="*/ 4077581 h 4810125"/>
                <a:gd name="connsiteX306" fmla="*/ 2587585 w 9163050"/>
                <a:gd name="connsiteY306" fmla="*/ 4073867 h 4810125"/>
                <a:gd name="connsiteX307" fmla="*/ 2589776 w 9163050"/>
                <a:gd name="connsiteY307" fmla="*/ 4069294 h 4810125"/>
                <a:gd name="connsiteX308" fmla="*/ 2585776 w 9163050"/>
                <a:gd name="connsiteY308" fmla="*/ 4067008 h 4810125"/>
                <a:gd name="connsiteX309" fmla="*/ 2581585 w 9163050"/>
                <a:gd name="connsiteY309" fmla="*/ 4060341 h 4810125"/>
                <a:gd name="connsiteX310" fmla="*/ 2577489 w 9163050"/>
                <a:gd name="connsiteY310" fmla="*/ 4056817 h 4810125"/>
                <a:gd name="connsiteX311" fmla="*/ 2575679 w 9163050"/>
                <a:gd name="connsiteY311" fmla="*/ 4056436 h 4810125"/>
                <a:gd name="connsiteX312" fmla="*/ 2572631 w 9163050"/>
                <a:gd name="connsiteY312" fmla="*/ 4053768 h 4810125"/>
                <a:gd name="connsiteX313" fmla="*/ 2570155 w 9163050"/>
                <a:gd name="connsiteY313" fmla="*/ 4053007 h 4810125"/>
                <a:gd name="connsiteX314" fmla="*/ 2566631 w 9163050"/>
                <a:gd name="connsiteY314" fmla="*/ 4046815 h 4810125"/>
                <a:gd name="connsiteX315" fmla="*/ 2553962 w 9163050"/>
                <a:gd name="connsiteY315" fmla="*/ 4042624 h 4810125"/>
                <a:gd name="connsiteX316" fmla="*/ 2548342 w 9163050"/>
                <a:gd name="connsiteY316" fmla="*/ 4042053 h 4810125"/>
                <a:gd name="connsiteX317" fmla="*/ 2548057 w 9163050"/>
                <a:gd name="connsiteY317" fmla="*/ 4033099 h 4810125"/>
                <a:gd name="connsiteX318" fmla="*/ 2544247 w 9163050"/>
                <a:gd name="connsiteY318" fmla="*/ 4030433 h 4810125"/>
                <a:gd name="connsiteX319" fmla="*/ 2534817 w 9163050"/>
                <a:gd name="connsiteY319" fmla="*/ 4030051 h 4810125"/>
                <a:gd name="connsiteX320" fmla="*/ 2524340 w 9163050"/>
                <a:gd name="connsiteY320" fmla="*/ 4027003 h 4810125"/>
                <a:gd name="connsiteX321" fmla="*/ 2519958 w 9163050"/>
                <a:gd name="connsiteY321" fmla="*/ 4024337 h 4810125"/>
                <a:gd name="connsiteX322" fmla="*/ 2517005 w 9163050"/>
                <a:gd name="connsiteY322" fmla="*/ 4024051 h 4810125"/>
                <a:gd name="connsiteX323" fmla="*/ 2512909 w 9163050"/>
                <a:gd name="connsiteY323" fmla="*/ 4020717 h 4810125"/>
                <a:gd name="connsiteX324" fmla="*/ 2507957 w 9163050"/>
                <a:gd name="connsiteY324" fmla="*/ 4019479 h 4810125"/>
                <a:gd name="connsiteX325" fmla="*/ 2507194 w 9163050"/>
                <a:gd name="connsiteY325" fmla="*/ 4015955 h 4810125"/>
                <a:gd name="connsiteX326" fmla="*/ 2503099 w 9163050"/>
                <a:gd name="connsiteY326" fmla="*/ 4013287 h 4810125"/>
                <a:gd name="connsiteX327" fmla="*/ 2501765 w 9163050"/>
                <a:gd name="connsiteY327" fmla="*/ 4010716 h 4810125"/>
                <a:gd name="connsiteX328" fmla="*/ 2501956 w 9163050"/>
                <a:gd name="connsiteY328" fmla="*/ 4008049 h 4810125"/>
                <a:gd name="connsiteX329" fmla="*/ 2494907 w 9163050"/>
                <a:gd name="connsiteY329" fmla="*/ 4002143 h 4810125"/>
                <a:gd name="connsiteX330" fmla="*/ 2492145 w 9163050"/>
                <a:gd name="connsiteY330" fmla="*/ 4002048 h 4810125"/>
                <a:gd name="connsiteX331" fmla="*/ 2488430 w 9163050"/>
                <a:gd name="connsiteY331" fmla="*/ 4006239 h 4810125"/>
                <a:gd name="connsiteX332" fmla="*/ 2487192 w 9163050"/>
                <a:gd name="connsiteY332" fmla="*/ 4009763 h 4810125"/>
                <a:gd name="connsiteX333" fmla="*/ 2484811 w 9163050"/>
                <a:gd name="connsiteY333" fmla="*/ 4012620 h 4810125"/>
                <a:gd name="connsiteX334" fmla="*/ 2473000 w 9163050"/>
                <a:gd name="connsiteY334" fmla="*/ 4012526 h 4810125"/>
                <a:gd name="connsiteX335" fmla="*/ 2470333 w 9163050"/>
                <a:gd name="connsiteY335" fmla="*/ 4011668 h 4810125"/>
                <a:gd name="connsiteX336" fmla="*/ 2458617 w 9163050"/>
                <a:gd name="connsiteY336" fmla="*/ 4011573 h 4810125"/>
                <a:gd name="connsiteX337" fmla="*/ 2454616 w 9163050"/>
                <a:gd name="connsiteY337" fmla="*/ 4013287 h 4810125"/>
                <a:gd name="connsiteX338" fmla="*/ 2449568 w 9163050"/>
                <a:gd name="connsiteY338" fmla="*/ 4012240 h 4810125"/>
                <a:gd name="connsiteX339" fmla="*/ 2437852 w 9163050"/>
                <a:gd name="connsiteY339" fmla="*/ 4015383 h 4810125"/>
                <a:gd name="connsiteX340" fmla="*/ 2433661 w 9163050"/>
                <a:gd name="connsiteY340" fmla="*/ 4015097 h 4810125"/>
                <a:gd name="connsiteX341" fmla="*/ 2431280 w 9163050"/>
                <a:gd name="connsiteY341" fmla="*/ 4012811 h 4810125"/>
                <a:gd name="connsiteX342" fmla="*/ 2433185 w 9163050"/>
                <a:gd name="connsiteY342" fmla="*/ 4007763 h 4810125"/>
                <a:gd name="connsiteX343" fmla="*/ 2428708 w 9163050"/>
                <a:gd name="connsiteY343" fmla="*/ 4005953 h 4810125"/>
                <a:gd name="connsiteX344" fmla="*/ 2423565 w 9163050"/>
                <a:gd name="connsiteY344" fmla="*/ 4004715 h 4810125"/>
                <a:gd name="connsiteX345" fmla="*/ 2418040 w 9163050"/>
                <a:gd name="connsiteY345" fmla="*/ 4005382 h 4810125"/>
                <a:gd name="connsiteX346" fmla="*/ 2414135 w 9163050"/>
                <a:gd name="connsiteY346" fmla="*/ 4004524 h 4810125"/>
                <a:gd name="connsiteX347" fmla="*/ 2412802 w 9163050"/>
                <a:gd name="connsiteY347" fmla="*/ 4007477 h 4810125"/>
                <a:gd name="connsiteX348" fmla="*/ 2409944 w 9163050"/>
                <a:gd name="connsiteY348" fmla="*/ 4008049 h 4810125"/>
                <a:gd name="connsiteX349" fmla="*/ 2406515 w 9163050"/>
                <a:gd name="connsiteY349" fmla="*/ 4005953 h 4810125"/>
                <a:gd name="connsiteX350" fmla="*/ 2400515 w 9163050"/>
                <a:gd name="connsiteY350" fmla="*/ 4005191 h 4810125"/>
                <a:gd name="connsiteX351" fmla="*/ 2394418 w 9163050"/>
                <a:gd name="connsiteY351" fmla="*/ 4005096 h 4810125"/>
                <a:gd name="connsiteX352" fmla="*/ 2389370 w 9163050"/>
                <a:gd name="connsiteY352" fmla="*/ 4003858 h 4810125"/>
                <a:gd name="connsiteX353" fmla="*/ 2385370 w 9163050"/>
                <a:gd name="connsiteY353" fmla="*/ 4004239 h 4810125"/>
                <a:gd name="connsiteX354" fmla="*/ 2380893 w 9163050"/>
                <a:gd name="connsiteY354" fmla="*/ 4001952 h 4810125"/>
                <a:gd name="connsiteX355" fmla="*/ 2376131 w 9163050"/>
                <a:gd name="connsiteY355" fmla="*/ 4002810 h 4810125"/>
                <a:gd name="connsiteX356" fmla="*/ 2373368 w 9163050"/>
                <a:gd name="connsiteY356" fmla="*/ 4002048 h 4810125"/>
                <a:gd name="connsiteX357" fmla="*/ 2367463 w 9163050"/>
                <a:gd name="connsiteY357" fmla="*/ 3998238 h 4810125"/>
                <a:gd name="connsiteX358" fmla="*/ 2364891 w 9163050"/>
                <a:gd name="connsiteY358" fmla="*/ 3997667 h 4810125"/>
                <a:gd name="connsiteX359" fmla="*/ 2358319 w 9163050"/>
                <a:gd name="connsiteY359" fmla="*/ 3999571 h 4810125"/>
                <a:gd name="connsiteX360" fmla="*/ 2348794 w 9163050"/>
                <a:gd name="connsiteY360" fmla="*/ 4003572 h 4810125"/>
                <a:gd name="connsiteX361" fmla="*/ 2342793 w 9163050"/>
                <a:gd name="connsiteY361" fmla="*/ 4004048 h 4810125"/>
                <a:gd name="connsiteX362" fmla="*/ 2339745 w 9163050"/>
                <a:gd name="connsiteY362" fmla="*/ 4005096 h 4810125"/>
                <a:gd name="connsiteX363" fmla="*/ 2331173 w 9163050"/>
                <a:gd name="connsiteY363" fmla="*/ 4005191 h 4810125"/>
                <a:gd name="connsiteX364" fmla="*/ 2325172 w 9163050"/>
                <a:gd name="connsiteY364" fmla="*/ 4004239 h 4810125"/>
                <a:gd name="connsiteX365" fmla="*/ 2319742 w 9163050"/>
                <a:gd name="connsiteY365" fmla="*/ 4000524 h 4810125"/>
                <a:gd name="connsiteX366" fmla="*/ 2316694 w 9163050"/>
                <a:gd name="connsiteY366" fmla="*/ 3999190 h 4810125"/>
                <a:gd name="connsiteX367" fmla="*/ 2313932 w 9163050"/>
                <a:gd name="connsiteY367" fmla="*/ 3996333 h 4810125"/>
                <a:gd name="connsiteX368" fmla="*/ 2316790 w 9163050"/>
                <a:gd name="connsiteY368" fmla="*/ 3994714 h 4810125"/>
                <a:gd name="connsiteX369" fmla="*/ 2316218 w 9163050"/>
                <a:gd name="connsiteY369" fmla="*/ 3992713 h 4810125"/>
                <a:gd name="connsiteX370" fmla="*/ 2312884 w 9163050"/>
                <a:gd name="connsiteY370" fmla="*/ 3988618 h 4810125"/>
                <a:gd name="connsiteX371" fmla="*/ 2308122 w 9163050"/>
                <a:gd name="connsiteY371" fmla="*/ 3985951 h 4810125"/>
                <a:gd name="connsiteX372" fmla="*/ 2303645 w 9163050"/>
                <a:gd name="connsiteY372" fmla="*/ 3985760 h 4810125"/>
                <a:gd name="connsiteX373" fmla="*/ 2298407 w 9163050"/>
                <a:gd name="connsiteY373" fmla="*/ 3983474 h 4810125"/>
                <a:gd name="connsiteX374" fmla="*/ 2296120 w 9163050"/>
                <a:gd name="connsiteY374" fmla="*/ 3977759 h 4810125"/>
                <a:gd name="connsiteX375" fmla="*/ 2291644 w 9163050"/>
                <a:gd name="connsiteY375" fmla="*/ 3974044 h 4810125"/>
                <a:gd name="connsiteX376" fmla="*/ 2284500 w 9163050"/>
                <a:gd name="connsiteY376" fmla="*/ 3971282 h 4810125"/>
                <a:gd name="connsiteX377" fmla="*/ 2281547 w 9163050"/>
                <a:gd name="connsiteY377" fmla="*/ 3974520 h 4810125"/>
                <a:gd name="connsiteX378" fmla="*/ 2262116 w 9163050"/>
                <a:gd name="connsiteY378" fmla="*/ 3978997 h 4810125"/>
                <a:gd name="connsiteX379" fmla="*/ 2261831 w 9163050"/>
                <a:gd name="connsiteY379" fmla="*/ 3981855 h 4810125"/>
                <a:gd name="connsiteX380" fmla="*/ 2259925 w 9163050"/>
                <a:gd name="connsiteY380" fmla="*/ 3982998 h 4810125"/>
                <a:gd name="connsiteX381" fmla="*/ 2254687 w 9163050"/>
                <a:gd name="connsiteY381" fmla="*/ 3983665 h 4810125"/>
                <a:gd name="connsiteX382" fmla="*/ 2250782 w 9163050"/>
                <a:gd name="connsiteY382" fmla="*/ 3986427 h 4810125"/>
                <a:gd name="connsiteX383" fmla="*/ 2245257 w 9163050"/>
                <a:gd name="connsiteY383" fmla="*/ 3988427 h 4810125"/>
                <a:gd name="connsiteX384" fmla="*/ 2243923 w 9163050"/>
                <a:gd name="connsiteY384" fmla="*/ 3990904 h 4810125"/>
                <a:gd name="connsiteX385" fmla="*/ 2238685 w 9163050"/>
                <a:gd name="connsiteY385" fmla="*/ 3996524 h 4810125"/>
                <a:gd name="connsiteX386" fmla="*/ 2237732 w 9163050"/>
                <a:gd name="connsiteY386" fmla="*/ 3999476 h 4810125"/>
                <a:gd name="connsiteX387" fmla="*/ 2232589 w 9163050"/>
                <a:gd name="connsiteY387" fmla="*/ 4001476 h 4810125"/>
                <a:gd name="connsiteX388" fmla="*/ 2226493 w 9163050"/>
                <a:gd name="connsiteY388" fmla="*/ 4000429 h 4810125"/>
                <a:gd name="connsiteX389" fmla="*/ 2224397 w 9163050"/>
                <a:gd name="connsiteY389" fmla="*/ 4000714 h 4810125"/>
                <a:gd name="connsiteX390" fmla="*/ 2214967 w 9163050"/>
                <a:gd name="connsiteY390" fmla="*/ 3995762 h 4810125"/>
                <a:gd name="connsiteX391" fmla="*/ 2213729 w 9163050"/>
                <a:gd name="connsiteY391" fmla="*/ 3993285 h 4810125"/>
                <a:gd name="connsiteX392" fmla="*/ 2208395 w 9163050"/>
                <a:gd name="connsiteY392" fmla="*/ 3992142 h 4810125"/>
                <a:gd name="connsiteX393" fmla="*/ 2205442 w 9163050"/>
                <a:gd name="connsiteY393" fmla="*/ 3988046 h 4810125"/>
                <a:gd name="connsiteX394" fmla="*/ 2201251 w 9163050"/>
                <a:gd name="connsiteY394" fmla="*/ 3987380 h 4810125"/>
                <a:gd name="connsiteX395" fmla="*/ 2193060 w 9163050"/>
                <a:gd name="connsiteY395" fmla="*/ 3987475 h 4810125"/>
                <a:gd name="connsiteX396" fmla="*/ 2190488 w 9163050"/>
                <a:gd name="connsiteY396" fmla="*/ 3985570 h 4810125"/>
                <a:gd name="connsiteX397" fmla="*/ 2189536 w 9163050"/>
                <a:gd name="connsiteY397" fmla="*/ 3980045 h 4810125"/>
                <a:gd name="connsiteX398" fmla="*/ 2184011 w 9163050"/>
                <a:gd name="connsiteY398" fmla="*/ 3977950 h 4810125"/>
                <a:gd name="connsiteX399" fmla="*/ 2182487 w 9163050"/>
                <a:gd name="connsiteY399" fmla="*/ 3975854 h 4810125"/>
                <a:gd name="connsiteX400" fmla="*/ 2177534 w 9163050"/>
                <a:gd name="connsiteY400" fmla="*/ 3974330 h 4810125"/>
                <a:gd name="connsiteX401" fmla="*/ 2175915 w 9163050"/>
                <a:gd name="connsiteY401" fmla="*/ 3970996 h 4810125"/>
                <a:gd name="connsiteX402" fmla="*/ 2173153 w 9163050"/>
                <a:gd name="connsiteY402" fmla="*/ 3968996 h 4810125"/>
                <a:gd name="connsiteX403" fmla="*/ 2167152 w 9163050"/>
                <a:gd name="connsiteY403" fmla="*/ 3968330 h 4810125"/>
                <a:gd name="connsiteX404" fmla="*/ 2163913 w 9163050"/>
                <a:gd name="connsiteY404" fmla="*/ 3966615 h 4810125"/>
                <a:gd name="connsiteX405" fmla="*/ 2160580 w 9163050"/>
                <a:gd name="connsiteY405" fmla="*/ 3962900 h 4810125"/>
                <a:gd name="connsiteX406" fmla="*/ 2157341 w 9163050"/>
                <a:gd name="connsiteY406" fmla="*/ 3961757 h 4810125"/>
                <a:gd name="connsiteX407" fmla="*/ 2151721 w 9163050"/>
                <a:gd name="connsiteY407" fmla="*/ 3957852 h 4810125"/>
                <a:gd name="connsiteX408" fmla="*/ 2147435 w 9163050"/>
                <a:gd name="connsiteY408" fmla="*/ 3957090 h 4810125"/>
                <a:gd name="connsiteX409" fmla="*/ 2138005 w 9163050"/>
                <a:gd name="connsiteY409" fmla="*/ 3956233 h 4810125"/>
                <a:gd name="connsiteX410" fmla="*/ 2132481 w 9163050"/>
                <a:gd name="connsiteY410" fmla="*/ 3953566 h 4810125"/>
                <a:gd name="connsiteX411" fmla="*/ 2124480 w 9163050"/>
                <a:gd name="connsiteY411" fmla="*/ 3952137 h 4810125"/>
                <a:gd name="connsiteX412" fmla="*/ 2109907 w 9163050"/>
                <a:gd name="connsiteY412" fmla="*/ 3944231 h 4810125"/>
                <a:gd name="connsiteX413" fmla="*/ 2104477 w 9163050"/>
                <a:gd name="connsiteY413" fmla="*/ 3939374 h 4810125"/>
                <a:gd name="connsiteX414" fmla="*/ 2104477 w 9163050"/>
                <a:gd name="connsiteY414" fmla="*/ 3935944 h 4810125"/>
                <a:gd name="connsiteX415" fmla="*/ 2099429 w 9163050"/>
                <a:gd name="connsiteY415" fmla="*/ 3934325 h 4810125"/>
                <a:gd name="connsiteX416" fmla="*/ 2093143 w 9163050"/>
                <a:gd name="connsiteY416" fmla="*/ 3934039 h 4810125"/>
                <a:gd name="connsiteX417" fmla="*/ 2086666 w 9163050"/>
                <a:gd name="connsiteY417" fmla="*/ 3931849 h 4810125"/>
                <a:gd name="connsiteX418" fmla="*/ 2078284 w 9163050"/>
                <a:gd name="connsiteY418" fmla="*/ 3929658 h 4810125"/>
                <a:gd name="connsiteX419" fmla="*/ 2075902 w 9163050"/>
                <a:gd name="connsiteY419" fmla="*/ 3929753 h 4810125"/>
                <a:gd name="connsiteX420" fmla="*/ 2067139 w 9163050"/>
                <a:gd name="connsiteY420" fmla="*/ 3931944 h 4810125"/>
                <a:gd name="connsiteX421" fmla="*/ 2059805 w 9163050"/>
                <a:gd name="connsiteY421" fmla="*/ 3931086 h 4810125"/>
                <a:gd name="connsiteX422" fmla="*/ 2054566 w 9163050"/>
                <a:gd name="connsiteY422" fmla="*/ 3928420 h 4810125"/>
                <a:gd name="connsiteX423" fmla="*/ 2046946 w 9163050"/>
                <a:gd name="connsiteY423" fmla="*/ 3925658 h 4810125"/>
                <a:gd name="connsiteX424" fmla="*/ 2042374 w 9163050"/>
                <a:gd name="connsiteY424" fmla="*/ 3924800 h 4810125"/>
                <a:gd name="connsiteX425" fmla="*/ 2037993 w 9163050"/>
                <a:gd name="connsiteY425" fmla="*/ 3920038 h 4810125"/>
                <a:gd name="connsiteX426" fmla="*/ 2033040 w 9163050"/>
                <a:gd name="connsiteY426" fmla="*/ 3920038 h 4810125"/>
                <a:gd name="connsiteX427" fmla="*/ 2029801 w 9163050"/>
                <a:gd name="connsiteY427" fmla="*/ 3916323 h 4810125"/>
                <a:gd name="connsiteX428" fmla="*/ 2020467 w 9163050"/>
                <a:gd name="connsiteY428" fmla="*/ 3912894 h 4810125"/>
                <a:gd name="connsiteX429" fmla="*/ 2013418 w 9163050"/>
                <a:gd name="connsiteY429" fmla="*/ 3912799 h 4810125"/>
                <a:gd name="connsiteX430" fmla="*/ 2005036 w 9163050"/>
                <a:gd name="connsiteY430" fmla="*/ 3910037 h 4810125"/>
                <a:gd name="connsiteX431" fmla="*/ 1993702 w 9163050"/>
                <a:gd name="connsiteY431" fmla="*/ 3910608 h 4810125"/>
                <a:gd name="connsiteX432" fmla="*/ 1989320 w 9163050"/>
                <a:gd name="connsiteY432" fmla="*/ 3914418 h 4810125"/>
                <a:gd name="connsiteX433" fmla="*/ 1981986 w 9163050"/>
                <a:gd name="connsiteY433" fmla="*/ 3917466 h 4810125"/>
                <a:gd name="connsiteX434" fmla="*/ 1976557 w 9163050"/>
                <a:gd name="connsiteY434" fmla="*/ 3917847 h 4810125"/>
                <a:gd name="connsiteX435" fmla="*/ 1970556 w 9163050"/>
                <a:gd name="connsiteY435" fmla="*/ 3916704 h 4810125"/>
                <a:gd name="connsiteX436" fmla="*/ 1964650 w 9163050"/>
                <a:gd name="connsiteY436" fmla="*/ 3917847 h 4810125"/>
                <a:gd name="connsiteX437" fmla="*/ 1959507 w 9163050"/>
                <a:gd name="connsiteY437" fmla="*/ 3916799 h 4810125"/>
                <a:gd name="connsiteX438" fmla="*/ 1951220 w 9163050"/>
                <a:gd name="connsiteY438" fmla="*/ 3913465 h 4810125"/>
                <a:gd name="connsiteX439" fmla="*/ 1941695 w 9163050"/>
                <a:gd name="connsiteY439" fmla="*/ 3912036 h 4810125"/>
                <a:gd name="connsiteX440" fmla="*/ 1939409 w 9163050"/>
                <a:gd name="connsiteY440" fmla="*/ 3910608 h 4810125"/>
                <a:gd name="connsiteX441" fmla="*/ 1935409 w 9163050"/>
                <a:gd name="connsiteY441" fmla="*/ 3910132 h 4810125"/>
                <a:gd name="connsiteX442" fmla="*/ 1933599 w 9163050"/>
                <a:gd name="connsiteY442" fmla="*/ 3906417 h 4810125"/>
                <a:gd name="connsiteX443" fmla="*/ 1924455 w 9163050"/>
                <a:gd name="connsiteY443" fmla="*/ 3903274 h 4810125"/>
                <a:gd name="connsiteX444" fmla="*/ 1915311 w 9163050"/>
                <a:gd name="connsiteY444" fmla="*/ 3900892 h 4810125"/>
                <a:gd name="connsiteX445" fmla="*/ 1913025 w 9163050"/>
                <a:gd name="connsiteY445" fmla="*/ 3899178 h 4810125"/>
                <a:gd name="connsiteX446" fmla="*/ 1906548 w 9163050"/>
                <a:gd name="connsiteY446" fmla="*/ 3898606 h 4810125"/>
                <a:gd name="connsiteX447" fmla="*/ 1892737 w 9163050"/>
                <a:gd name="connsiteY447" fmla="*/ 3895273 h 4810125"/>
                <a:gd name="connsiteX448" fmla="*/ 1888260 w 9163050"/>
                <a:gd name="connsiteY448" fmla="*/ 3895082 h 4810125"/>
                <a:gd name="connsiteX449" fmla="*/ 1886545 w 9163050"/>
                <a:gd name="connsiteY449" fmla="*/ 3888319 h 4810125"/>
                <a:gd name="connsiteX450" fmla="*/ 1886450 w 9163050"/>
                <a:gd name="connsiteY450" fmla="*/ 3885367 h 4810125"/>
                <a:gd name="connsiteX451" fmla="*/ 1883021 w 9163050"/>
                <a:gd name="connsiteY451" fmla="*/ 3884128 h 4810125"/>
                <a:gd name="connsiteX452" fmla="*/ 1879402 w 9163050"/>
                <a:gd name="connsiteY452" fmla="*/ 3884224 h 4810125"/>
                <a:gd name="connsiteX453" fmla="*/ 1874639 w 9163050"/>
                <a:gd name="connsiteY453" fmla="*/ 3880699 h 4810125"/>
                <a:gd name="connsiteX454" fmla="*/ 1871686 w 9163050"/>
                <a:gd name="connsiteY454" fmla="*/ 3880033 h 4810125"/>
                <a:gd name="connsiteX455" fmla="*/ 1867019 w 9163050"/>
                <a:gd name="connsiteY455" fmla="*/ 3880795 h 4810125"/>
                <a:gd name="connsiteX456" fmla="*/ 1861590 w 9163050"/>
                <a:gd name="connsiteY456" fmla="*/ 3879461 h 4810125"/>
                <a:gd name="connsiteX457" fmla="*/ 1856161 w 9163050"/>
                <a:gd name="connsiteY457" fmla="*/ 3879652 h 4810125"/>
                <a:gd name="connsiteX458" fmla="*/ 1853113 w 9163050"/>
                <a:gd name="connsiteY458" fmla="*/ 3878985 h 4810125"/>
                <a:gd name="connsiteX459" fmla="*/ 1849779 w 9163050"/>
                <a:gd name="connsiteY459" fmla="*/ 3876032 h 4810125"/>
                <a:gd name="connsiteX460" fmla="*/ 1846731 w 9163050"/>
                <a:gd name="connsiteY460" fmla="*/ 3874508 h 4810125"/>
                <a:gd name="connsiteX461" fmla="*/ 1839206 w 9163050"/>
                <a:gd name="connsiteY461" fmla="*/ 3872793 h 4810125"/>
                <a:gd name="connsiteX462" fmla="*/ 1824157 w 9163050"/>
                <a:gd name="connsiteY462" fmla="*/ 3880033 h 4810125"/>
                <a:gd name="connsiteX463" fmla="*/ 1816156 w 9163050"/>
                <a:gd name="connsiteY463" fmla="*/ 3882224 h 4810125"/>
                <a:gd name="connsiteX464" fmla="*/ 1813489 w 9163050"/>
                <a:gd name="connsiteY464" fmla="*/ 3882318 h 4810125"/>
                <a:gd name="connsiteX465" fmla="*/ 1808536 w 9163050"/>
                <a:gd name="connsiteY465" fmla="*/ 3884128 h 4810125"/>
                <a:gd name="connsiteX466" fmla="*/ 1803583 w 9163050"/>
                <a:gd name="connsiteY466" fmla="*/ 3883367 h 4810125"/>
                <a:gd name="connsiteX467" fmla="*/ 1797391 w 9163050"/>
                <a:gd name="connsiteY467" fmla="*/ 3883557 h 4810125"/>
                <a:gd name="connsiteX468" fmla="*/ 1794534 w 9163050"/>
                <a:gd name="connsiteY468" fmla="*/ 3884605 h 4810125"/>
                <a:gd name="connsiteX469" fmla="*/ 1789200 w 9163050"/>
                <a:gd name="connsiteY469" fmla="*/ 3884795 h 4810125"/>
                <a:gd name="connsiteX470" fmla="*/ 1785295 w 9163050"/>
                <a:gd name="connsiteY470" fmla="*/ 3883938 h 4810125"/>
                <a:gd name="connsiteX471" fmla="*/ 1787962 w 9163050"/>
                <a:gd name="connsiteY471" fmla="*/ 3892415 h 4810125"/>
                <a:gd name="connsiteX472" fmla="*/ 1786533 w 9163050"/>
                <a:gd name="connsiteY472" fmla="*/ 3896606 h 4810125"/>
                <a:gd name="connsiteX473" fmla="*/ 1781580 w 9163050"/>
                <a:gd name="connsiteY473" fmla="*/ 3898416 h 4810125"/>
                <a:gd name="connsiteX474" fmla="*/ 1776627 w 9163050"/>
                <a:gd name="connsiteY474" fmla="*/ 3901083 h 4810125"/>
                <a:gd name="connsiteX475" fmla="*/ 1765483 w 9163050"/>
                <a:gd name="connsiteY475" fmla="*/ 3904893 h 4810125"/>
                <a:gd name="connsiteX476" fmla="*/ 1760815 w 9163050"/>
                <a:gd name="connsiteY476" fmla="*/ 3906988 h 4810125"/>
                <a:gd name="connsiteX477" fmla="*/ 1751957 w 9163050"/>
                <a:gd name="connsiteY477" fmla="*/ 3913275 h 4810125"/>
                <a:gd name="connsiteX478" fmla="*/ 1751386 w 9163050"/>
                <a:gd name="connsiteY478" fmla="*/ 3916418 h 4810125"/>
                <a:gd name="connsiteX479" fmla="*/ 1752814 w 9163050"/>
                <a:gd name="connsiteY479" fmla="*/ 3921181 h 4810125"/>
                <a:gd name="connsiteX480" fmla="*/ 1757101 w 9163050"/>
                <a:gd name="connsiteY480" fmla="*/ 3930610 h 4810125"/>
                <a:gd name="connsiteX481" fmla="*/ 1771102 w 9163050"/>
                <a:gd name="connsiteY481" fmla="*/ 3938230 h 4810125"/>
                <a:gd name="connsiteX482" fmla="*/ 1771769 w 9163050"/>
                <a:gd name="connsiteY482" fmla="*/ 3942898 h 4810125"/>
                <a:gd name="connsiteX483" fmla="*/ 1766054 w 9163050"/>
                <a:gd name="connsiteY483" fmla="*/ 3947946 h 4810125"/>
                <a:gd name="connsiteX484" fmla="*/ 1763197 w 9163050"/>
                <a:gd name="connsiteY484" fmla="*/ 3952328 h 4810125"/>
                <a:gd name="connsiteX485" fmla="*/ 1761958 w 9163050"/>
                <a:gd name="connsiteY485" fmla="*/ 3956042 h 4810125"/>
                <a:gd name="connsiteX486" fmla="*/ 1763197 w 9163050"/>
                <a:gd name="connsiteY486" fmla="*/ 3959281 h 4810125"/>
                <a:gd name="connsiteX487" fmla="*/ 1767673 w 9163050"/>
                <a:gd name="connsiteY487" fmla="*/ 3963758 h 4810125"/>
                <a:gd name="connsiteX488" fmla="*/ 1772341 w 9163050"/>
                <a:gd name="connsiteY488" fmla="*/ 3971758 h 4810125"/>
                <a:gd name="connsiteX489" fmla="*/ 1770817 w 9163050"/>
                <a:gd name="connsiteY489" fmla="*/ 3977664 h 4810125"/>
                <a:gd name="connsiteX490" fmla="*/ 1766245 w 9163050"/>
                <a:gd name="connsiteY490" fmla="*/ 3978997 h 4810125"/>
                <a:gd name="connsiteX491" fmla="*/ 1763959 w 9163050"/>
                <a:gd name="connsiteY491" fmla="*/ 3981379 h 4810125"/>
                <a:gd name="connsiteX492" fmla="*/ 1758148 w 9163050"/>
                <a:gd name="connsiteY492" fmla="*/ 3984045 h 4810125"/>
                <a:gd name="connsiteX493" fmla="*/ 1753672 w 9163050"/>
                <a:gd name="connsiteY493" fmla="*/ 3984236 h 4810125"/>
                <a:gd name="connsiteX494" fmla="*/ 1750528 w 9163050"/>
                <a:gd name="connsiteY494" fmla="*/ 3987475 h 4810125"/>
                <a:gd name="connsiteX495" fmla="*/ 1747480 w 9163050"/>
                <a:gd name="connsiteY495" fmla="*/ 3992047 h 4810125"/>
                <a:gd name="connsiteX496" fmla="*/ 1743575 w 9163050"/>
                <a:gd name="connsiteY496" fmla="*/ 3994714 h 4810125"/>
                <a:gd name="connsiteX497" fmla="*/ 1740241 w 9163050"/>
                <a:gd name="connsiteY497" fmla="*/ 4003191 h 4810125"/>
                <a:gd name="connsiteX498" fmla="*/ 1736717 w 9163050"/>
                <a:gd name="connsiteY498" fmla="*/ 4006620 h 4810125"/>
                <a:gd name="connsiteX499" fmla="*/ 1731288 w 9163050"/>
                <a:gd name="connsiteY499" fmla="*/ 4007763 h 4810125"/>
                <a:gd name="connsiteX500" fmla="*/ 1727859 w 9163050"/>
                <a:gd name="connsiteY500" fmla="*/ 4010525 h 4810125"/>
                <a:gd name="connsiteX501" fmla="*/ 1729954 w 9163050"/>
                <a:gd name="connsiteY501" fmla="*/ 4012906 h 4810125"/>
                <a:gd name="connsiteX502" fmla="*/ 1734717 w 9163050"/>
                <a:gd name="connsiteY502" fmla="*/ 4015859 h 4810125"/>
                <a:gd name="connsiteX503" fmla="*/ 1737479 w 9163050"/>
                <a:gd name="connsiteY503" fmla="*/ 4020146 h 4810125"/>
                <a:gd name="connsiteX504" fmla="*/ 1744337 w 9163050"/>
                <a:gd name="connsiteY504" fmla="*/ 4022051 h 4810125"/>
                <a:gd name="connsiteX505" fmla="*/ 1748338 w 9163050"/>
                <a:gd name="connsiteY505" fmla="*/ 4021574 h 4810125"/>
                <a:gd name="connsiteX506" fmla="*/ 1752719 w 9163050"/>
                <a:gd name="connsiteY506" fmla="*/ 4023670 h 4810125"/>
                <a:gd name="connsiteX507" fmla="*/ 1765768 w 9163050"/>
                <a:gd name="connsiteY507" fmla="*/ 4024908 h 4810125"/>
                <a:gd name="connsiteX508" fmla="*/ 1761196 w 9163050"/>
                <a:gd name="connsiteY508" fmla="*/ 4031480 h 4810125"/>
                <a:gd name="connsiteX509" fmla="*/ 1755862 w 9163050"/>
                <a:gd name="connsiteY509" fmla="*/ 4035100 h 4810125"/>
                <a:gd name="connsiteX510" fmla="*/ 1751100 w 9163050"/>
                <a:gd name="connsiteY510" fmla="*/ 4037576 h 4810125"/>
                <a:gd name="connsiteX511" fmla="*/ 1746433 w 9163050"/>
                <a:gd name="connsiteY511" fmla="*/ 4038433 h 4810125"/>
                <a:gd name="connsiteX512" fmla="*/ 1738336 w 9163050"/>
                <a:gd name="connsiteY512" fmla="*/ 4041958 h 4810125"/>
                <a:gd name="connsiteX513" fmla="*/ 1736241 w 9163050"/>
                <a:gd name="connsiteY513" fmla="*/ 4044149 h 4810125"/>
                <a:gd name="connsiteX514" fmla="*/ 1738146 w 9163050"/>
                <a:gd name="connsiteY514" fmla="*/ 4047387 h 4810125"/>
                <a:gd name="connsiteX515" fmla="*/ 1734145 w 9163050"/>
                <a:gd name="connsiteY515" fmla="*/ 4054626 h 4810125"/>
                <a:gd name="connsiteX516" fmla="*/ 1729192 w 9163050"/>
                <a:gd name="connsiteY516" fmla="*/ 4059008 h 4810125"/>
                <a:gd name="connsiteX517" fmla="*/ 1721763 w 9163050"/>
                <a:gd name="connsiteY517" fmla="*/ 4061579 h 4810125"/>
                <a:gd name="connsiteX518" fmla="*/ 1731478 w 9163050"/>
                <a:gd name="connsiteY518" fmla="*/ 4066913 h 4810125"/>
                <a:gd name="connsiteX519" fmla="*/ 1753576 w 9163050"/>
                <a:gd name="connsiteY519" fmla="*/ 4065580 h 4810125"/>
                <a:gd name="connsiteX520" fmla="*/ 1755481 w 9163050"/>
                <a:gd name="connsiteY520" fmla="*/ 4068247 h 4810125"/>
                <a:gd name="connsiteX521" fmla="*/ 1758910 w 9163050"/>
                <a:gd name="connsiteY521" fmla="*/ 4069676 h 4810125"/>
                <a:gd name="connsiteX522" fmla="*/ 1760434 w 9163050"/>
                <a:gd name="connsiteY522" fmla="*/ 4073390 h 4810125"/>
                <a:gd name="connsiteX523" fmla="*/ 1758434 w 9163050"/>
                <a:gd name="connsiteY523" fmla="*/ 4078152 h 4810125"/>
                <a:gd name="connsiteX524" fmla="*/ 1759672 w 9163050"/>
                <a:gd name="connsiteY524" fmla="*/ 4082249 h 4810125"/>
                <a:gd name="connsiteX525" fmla="*/ 1761387 w 9163050"/>
                <a:gd name="connsiteY525" fmla="*/ 4083677 h 4810125"/>
                <a:gd name="connsiteX526" fmla="*/ 1765864 w 9163050"/>
                <a:gd name="connsiteY526" fmla="*/ 4084915 h 4810125"/>
                <a:gd name="connsiteX527" fmla="*/ 1765006 w 9163050"/>
                <a:gd name="connsiteY527" fmla="*/ 4088726 h 4810125"/>
                <a:gd name="connsiteX528" fmla="*/ 1765673 w 9163050"/>
                <a:gd name="connsiteY528" fmla="*/ 4092631 h 4810125"/>
                <a:gd name="connsiteX529" fmla="*/ 1770626 w 9163050"/>
                <a:gd name="connsiteY529" fmla="*/ 4097202 h 4810125"/>
                <a:gd name="connsiteX530" fmla="*/ 1770531 w 9163050"/>
                <a:gd name="connsiteY530" fmla="*/ 4100822 h 4810125"/>
                <a:gd name="connsiteX531" fmla="*/ 1772531 w 9163050"/>
                <a:gd name="connsiteY531" fmla="*/ 4103965 h 4810125"/>
                <a:gd name="connsiteX532" fmla="*/ 1779103 w 9163050"/>
                <a:gd name="connsiteY532" fmla="*/ 4105966 h 4810125"/>
                <a:gd name="connsiteX533" fmla="*/ 1783866 w 9163050"/>
                <a:gd name="connsiteY533" fmla="*/ 4108633 h 4810125"/>
                <a:gd name="connsiteX534" fmla="*/ 1787104 w 9163050"/>
                <a:gd name="connsiteY534" fmla="*/ 4115205 h 4810125"/>
                <a:gd name="connsiteX535" fmla="*/ 1789105 w 9163050"/>
                <a:gd name="connsiteY535" fmla="*/ 4116729 h 4810125"/>
                <a:gd name="connsiteX536" fmla="*/ 1779675 w 9163050"/>
                <a:gd name="connsiteY536" fmla="*/ 4124158 h 4810125"/>
                <a:gd name="connsiteX537" fmla="*/ 1778151 w 9163050"/>
                <a:gd name="connsiteY537" fmla="*/ 4126349 h 4810125"/>
                <a:gd name="connsiteX538" fmla="*/ 1778246 w 9163050"/>
                <a:gd name="connsiteY538" fmla="*/ 4128921 h 4810125"/>
                <a:gd name="connsiteX539" fmla="*/ 1782818 w 9163050"/>
                <a:gd name="connsiteY539" fmla="*/ 4133207 h 4810125"/>
                <a:gd name="connsiteX540" fmla="*/ 1783485 w 9163050"/>
                <a:gd name="connsiteY540" fmla="*/ 4135208 h 4810125"/>
                <a:gd name="connsiteX541" fmla="*/ 1787962 w 9163050"/>
                <a:gd name="connsiteY541" fmla="*/ 4138541 h 4810125"/>
                <a:gd name="connsiteX542" fmla="*/ 1790343 w 9163050"/>
                <a:gd name="connsiteY542" fmla="*/ 4139303 h 4810125"/>
                <a:gd name="connsiteX543" fmla="*/ 1793010 w 9163050"/>
                <a:gd name="connsiteY543" fmla="*/ 4142446 h 4810125"/>
                <a:gd name="connsiteX544" fmla="*/ 1789771 w 9163050"/>
                <a:gd name="connsiteY544" fmla="*/ 4149018 h 4810125"/>
                <a:gd name="connsiteX545" fmla="*/ 1784818 w 9163050"/>
                <a:gd name="connsiteY545" fmla="*/ 4151971 h 4810125"/>
                <a:gd name="connsiteX546" fmla="*/ 1781389 w 9163050"/>
                <a:gd name="connsiteY546" fmla="*/ 4153114 h 4810125"/>
                <a:gd name="connsiteX547" fmla="*/ 1778056 w 9163050"/>
                <a:gd name="connsiteY547" fmla="*/ 4158543 h 4810125"/>
                <a:gd name="connsiteX548" fmla="*/ 1778818 w 9163050"/>
                <a:gd name="connsiteY548" fmla="*/ 4166830 h 4810125"/>
                <a:gd name="connsiteX549" fmla="*/ 1781961 w 9163050"/>
                <a:gd name="connsiteY549" fmla="*/ 4168164 h 4810125"/>
                <a:gd name="connsiteX550" fmla="*/ 1782818 w 9163050"/>
                <a:gd name="connsiteY550" fmla="*/ 4174165 h 4810125"/>
                <a:gd name="connsiteX551" fmla="*/ 1768531 w 9163050"/>
                <a:gd name="connsiteY551" fmla="*/ 4176927 h 4810125"/>
                <a:gd name="connsiteX552" fmla="*/ 1761768 w 9163050"/>
                <a:gd name="connsiteY552" fmla="*/ 4173974 h 4810125"/>
                <a:gd name="connsiteX553" fmla="*/ 1758625 w 9163050"/>
                <a:gd name="connsiteY553" fmla="*/ 4173308 h 4810125"/>
                <a:gd name="connsiteX554" fmla="*/ 1753767 w 9163050"/>
                <a:gd name="connsiteY554" fmla="*/ 4174260 h 4810125"/>
                <a:gd name="connsiteX555" fmla="*/ 1750719 w 9163050"/>
                <a:gd name="connsiteY555" fmla="*/ 4174069 h 4810125"/>
                <a:gd name="connsiteX556" fmla="*/ 1747766 w 9163050"/>
                <a:gd name="connsiteY556" fmla="*/ 4172355 h 4810125"/>
                <a:gd name="connsiteX557" fmla="*/ 1738241 w 9163050"/>
                <a:gd name="connsiteY557" fmla="*/ 4171498 h 4810125"/>
                <a:gd name="connsiteX558" fmla="*/ 1733098 w 9163050"/>
                <a:gd name="connsiteY558" fmla="*/ 4169117 h 4810125"/>
                <a:gd name="connsiteX559" fmla="*/ 1730335 w 9163050"/>
                <a:gd name="connsiteY559" fmla="*/ 4168831 h 4810125"/>
                <a:gd name="connsiteX560" fmla="*/ 1722430 w 9163050"/>
                <a:gd name="connsiteY560" fmla="*/ 4169593 h 4810125"/>
                <a:gd name="connsiteX561" fmla="*/ 1719858 w 9163050"/>
                <a:gd name="connsiteY561" fmla="*/ 4170926 h 4810125"/>
                <a:gd name="connsiteX562" fmla="*/ 1714619 w 9163050"/>
                <a:gd name="connsiteY562" fmla="*/ 4170545 h 4810125"/>
                <a:gd name="connsiteX563" fmla="*/ 1701760 w 9163050"/>
                <a:gd name="connsiteY563" fmla="*/ 4166830 h 4810125"/>
                <a:gd name="connsiteX564" fmla="*/ 1697188 w 9163050"/>
                <a:gd name="connsiteY564" fmla="*/ 4165878 h 4810125"/>
                <a:gd name="connsiteX565" fmla="*/ 1689378 w 9163050"/>
                <a:gd name="connsiteY565" fmla="*/ 4166640 h 4810125"/>
                <a:gd name="connsiteX566" fmla="*/ 1677662 w 9163050"/>
                <a:gd name="connsiteY566" fmla="*/ 4165020 h 4810125"/>
                <a:gd name="connsiteX567" fmla="*/ 1675662 w 9163050"/>
                <a:gd name="connsiteY567" fmla="*/ 4162925 h 4810125"/>
                <a:gd name="connsiteX568" fmla="*/ 1670899 w 9163050"/>
                <a:gd name="connsiteY568" fmla="*/ 4162449 h 4810125"/>
                <a:gd name="connsiteX569" fmla="*/ 1667280 w 9163050"/>
                <a:gd name="connsiteY569" fmla="*/ 4161115 h 4810125"/>
                <a:gd name="connsiteX570" fmla="*/ 1657469 w 9163050"/>
                <a:gd name="connsiteY570" fmla="*/ 4159306 h 4810125"/>
                <a:gd name="connsiteX571" fmla="*/ 1655564 w 9163050"/>
                <a:gd name="connsiteY571" fmla="*/ 4158258 h 4810125"/>
                <a:gd name="connsiteX572" fmla="*/ 1653278 w 9163050"/>
                <a:gd name="connsiteY572" fmla="*/ 4154829 h 4810125"/>
                <a:gd name="connsiteX573" fmla="*/ 1648992 w 9163050"/>
                <a:gd name="connsiteY573" fmla="*/ 4152733 h 4810125"/>
                <a:gd name="connsiteX574" fmla="*/ 1642801 w 9163050"/>
                <a:gd name="connsiteY574" fmla="*/ 4147971 h 4810125"/>
                <a:gd name="connsiteX575" fmla="*/ 1636705 w 9163050"/>
                <a:gd name="connsiteY575" fmla="*/ 4150638 h 4810125"/>
                <a:gd name="connsiteX576" fmla="*/ 1635371 w 9163050"/>
                <a:gd name="connsiteY576" fmla="*/ 4156639 h 4810125"/>
                <a:gd name="connsiteX577" fmla="*/ 1631752 w 9163050"/>
                <a:gd name="connsiteY577" fmla="*/ 4159877 h 4810125"/>
                <a:gd name="connsiteX578" fmla="*/ 1628418 w 9163050"/>
                <a:gd name="connsiteY578" fmla="*/ 4167212 h 4810125"/>
                <a:gd name="connsiteX579" fmla="*/ 1625084 w 9163050"/>
                <a:gd name="connsiteY579" fmla="*/ 4167402 h 4810125"/>
                <a:gd name="connsiteX580" fmla="*/ 1620988 w 9163050"/>
                <a:gd name="connsiteY580" fmla="*/ 4165402 h 4810125"/>
                <a:gd name="connsiteX581" fmla="*/ 1615464 w 9163050"/>
                <a:gd name="connsiteY581" fmla="*/ 4166926 h 4810125"/>
                <a:gd name="connsiteX582" fmla="*/ 1611844 w 9163050"/>
                <a:gd name="connsiteY582" fmla="*/ 4166164 h 4810125"/>
                <a:gd name="connsiteX583" fmla="*/ 1606034 w 9163050"/>
                <a:gd name="connsiteY583" fmla="*/ 4166164 h 4810125"/>
                <a:gd name="connsiteX584" fmla="*/ 1600129 w 9163050"/>
                <a:gd name="connsiteY584" fmla="*/ 4163783 h 4810125"/>
                <a:gd name="connsiteX585" fmla="*/ 1593271 w 9163050"/>
                <a:gd name="connsiteY585" fmla="*/ 4164068 h 4810125"/>
                <a:gd name="connsiteX586" fmla="*/ 1585746 w 9163050"/>
                <a:gd name="connsiteY586" fmla="*/ 4160735 h 4810125"/>
                <a:gd name="connsiteX587" fmla="*/ 1577554 w 9163050"/>
                <a:gd name="connsiteY587" fmla="*/ 4160258 h 4810125"/>
                <a:gd name="connsiteX588" fmla="*/ 1572601 w 9163050"/>
                <a:gd name="connsiteY588" fmla="*/ 4159306 h 4810125"/>
                <a:gd name="connsiteX589" fmla="*/ 1567077 w 9163050"/>
                <a:gd name="connsiteY589" fmla="*/ 4159210 h 4810125"/>
                <a:gd name="connsiteX590" fmla="*/ 1563553 w 9163050"/>
                <a:gd name="connsiteY590" fmla="*/ 4157972 h 4810125"/>
                <a:gd name="connsiteX591" fmla="*/ 1558600 w 9163050"/>
                <a:gd name="connsiteY591" fmla="*/ 4157687 h 4810125"/>
                <a:gd name="connsiteX592" fmla="*/ 1550980 w 9163050"/>
                <a:gd name="connsiteY592" fmla="*/ 4155781 h 4810125"/>
                <a:gd name="connsiteX593" fmla="*/ 1544979 w 9163050"/>
                <a:gd name="connsiteY593" fmla="*/ 4157687 h 4810125"/>
                <a:gd name="connsiteX594" fmla="*/ 1539454 w 9163050"/>
                <a:gd name="connsiteY594" fmla="*/ 4157782 h 4810125"/>
                <a:gd name="connsiteX595" fmla="*/ 1533454 w 9163050"/>
                <a:gd name="connsiteY595" fmla="*/ 4158639 h 4810125"/>
                <a:gd name="connsiteX596" fmla="*/ 1527548 w 9163050"/>
                <a:gd name="connsiteY596" fmla="*/ 4155115 h 4810125"/>
                <a:gd name="connsiteX597" fmla="*/ 1523071 w 9163050"/>
                <a:gd name="connsiteY597" fmla="*/ 4153496 h 4810125"/>
                <a:gd name="connsiteX598" fmla="*/ 1517356 w 9163050"/>
                <a:gd name="connsiteY598" fmla="*/ 4153686 h 4810125"/>
                <a:gd name="connsiteX599" fmla="*/ 1517452 w 9163050"/>
                <a:gd name="connsiteY599" fmla="*/ 4156448 h 4810125"/>
                <a:gd name="connsiteX600" fmla="*/ 1511641 w 9163050"/>
                <a:gd name="connsiteY600" fmla="*/ 4159592 h 4810125"/>
                <a:gd name="connsiteX601" fmla="*/ 1507450 w 9163050"/>
                <a:gd name="connsiteY601" fmla="*/ 4162639 h 4810125"/>
                <a:gd name="connsiteX602" fmla="*/ 1507927 w 9163050"/>
                <a:gd name="connsiteY602" fmla="*/ 4166926 h 4810125"/>
                <a:gd name="connsiteX603" fmla="*/ 1503450 w 9163050"/>
                <a:gd name="connsiteY603" fmla="*/ 4172641 h 4810125"/>
                <a:gd name="connsiteX604" fmla="*/ 1500021 w 9163050"/>
                <a:gd name="connsiteY604" fmla="*/ 4173402 h 4810125"/>
                <a:gd name="connsiteX605" fmla="*/ 1490591 w 9163050"/>
                <a:gd name="connsiteY605" fmla="*/ 4171688 h 4810125"/>
                <a:gd name="connsiteX606" fmla="*/ 1476780 w 9163050"/>
                <a:gd name="connsiteY606" fmla="*/ 4170736 h 4810125"/>
                <a:gd name="connsiteX607" fmla="*/ 1469350 w 9163050"/>
                <a:gd name="connsiteY607" fmla="*/ 4172355 h 4810125"/>
                <a:gd name="connsiteX608" fmla="*/ 1458111 w 9163050"/>
                <a:gd name="connsiteY608" fmla="*/ 4170545 h 4810125"/>
                <a:gd name="connsiteX609" fmla="*/ 1456301 w 9163050"/>
                <a:gd name="connsiteY609" fmla="*/ 4167116 h 4810125"/>
                <a:gd name="connsiteX610" fmla="*/ 1443061 w 9163050"/>
                <a:gd name="connsiteY610" fmla="*/ 4160830 h 4810125"/>
                <a:gd name="connsiteX611" fmla="*/ 1438870 w 9163050"/>
                <a:gd name="connsiteY611" fmla="*/ 4159496 h 4810125"/>
                <a:gd name="connsiteX612" fmla="*/ 1431346 w 9163050"/>
                <a:gd name="connsiteY612" fmla="*/ 4158258 h 4810125"/>
                <a:gd name="connsiteX613" fmla="*/ 1421630 w 9163050"/>
                <a:gd name="connsiteY613" fmla="*/ 4158353 h 4810125"/>
                <a:gd name="connsiteX614" fmla="*/ 1420392 w 9163050"/>
                <a:gd name="connsiteY614" fmla="*/ 4160639 h 4810125"/>
                <a:gd name="connsiteX615" fmla="*/ 1416772 w 9163050"/>
                <a:gd name="connsiteY615" fmla="*/ 4163116 h 4810125"/>
                <a:gd name="connsiteX616" fmla="*/ 1414010 w 9163050"/>
                <a:gd name="connsiteY616" fmla="*/ 4167116 h 4810125"/>
                <a:gd name="connsiteX617" fmla="*/ 1408009 w 9163050"/>
                <a:gd name="connsiteY617" fmla="*/ 4167974 h 4810125"/>
                <a:gd name="connsiteX618" fmla="*/ 1402675 w 9163050"/>
                <a:gd name="connsiteY618" fmla="*/ 4169878 h 4810125"/>
                <a:gd name="connsiteX619" fmla="*/ 1393055 w 9163050"/>
                <a:gd name="connsiteY619" fmla="*/ 4171212 h 4810125"/>
                <a:gd name="connsiteX620" fmla="*/ 1390483 w 9163050"/>
                <a:gd name="connsiteY620" fmla="*/ 4169307 h 4810125"/>
                <a:gd name="connsiteX621" fmla="*/ 1385626 w 9163050"/>
                <a:gd name="connsiteY621" fmla="*/ 4167878 h 4810125"/>
                <a:gd name="connsiteX622" fmla="*/ 1382482 w 9163050"/>
                <a:gd name="connsiteY622" fmla="*/ 4170736 h 4810125"/>
                <a:gd name="connsiteX623" fmla="*/ 1373529 w 9163050"/>
                <a:gd name="connsiteY623" fmla="*/ 4173117 h 4810125"/>
                <a:gd name="connsiteX624" fmla="*/ 1364671 w 9163050"/>
                <a:gd name="connsiteY624" fmla="*/ 4173688 h 4810125"/>
                <a:gd name="connsiteX625" fmla="*/ 1358003 w 9163050"/>
                <a:gd name="connsiteY625" fmla="*/ 4175879 h 4810125"/>
                <a:gd name="connsiteX626" fmla="*/ 1354955 w 9163050"/>
                <a:gd name="connsiteY626" fmla="*/ 4173688 h 4810125"/>
                <a:gd name="connsiteX627" fmla="*/ 1351050 w 9163050"/>
                <a:gd name="connsiteY627" fmla="*/ 4173308 h 4810125"/>
                <a:gd name="connsiteX628" fmla="*/ 1342668 w 9163050"/>
                <a:gd name="connsiteY628" fmla="*/ 4175212 h 4810125"/>
                <a:gd name="connsiteX629" fmla="*/ 1340191 w 9163050"/>
                <a:gd name="connsiteY629" fmla="*/ 4174165 h 4810125"/>
                <a:gd name="connsiteX630" fmla="*/ 1334095 w 9163050"/>
                <a:gd name="connsiteY630" fmla="*/ 4174545 h 4810125"/>
                <a:gd name="connsiteX631" fmla="*/ 1332095 w 9163050"/>
                <a:gd name="connsiteY631" fmla="*/ 4173688 h 4810125"/>
                <a:gd name="connsiteX632" fmla="*/ 1329523 w 9163050"/>
                <a:gd name="connsiteY632" fmla="*/ 4169497 h 4810125"/>
                <a:gd name="connsiteX633" fmla="*/ 1323427 w 9163050"/>
                <a:gd name="connsiteY633" fmla="*/ 4167307 h 4810125"/>
                <a:gd name="connsiteX634" fmla="*/ 1306568 w 9163050"/>
                <a:gd name="connsiteY634" fmla="*/ 4165783 h 4810125"/>
                <a:gd name="connsiteX635" fmla="*/ 1303520 w 9163050"/>
                <a:gd name="connsiteY635" fmla="*/ 4166164 h 4810125"/>
                <a:gd name="connsiteX636" fmla="*/ 1299139 w 9163050"/>
                <a:gd name="connsiteY636" fmla="*/ 4165211 h 4810125"/>
                <a:gd name="connsiteX637" fmla="*/ 1294281 w 9163050"/>
                <a:gd name="connsiteY637" fmla="*/ 4161687 h 4810125"/>
                <a:gd name="connsiteX638" fmla="*/ 1285518 w 9163050"/>
                <a:gd name="connsiteY638" fmla="*/ 4159020 h 4810125"/>
                <a:gd name="connsiteX639" fmla="*/ 1286375 w 9163050"/>
                <a:gd name="connsiteY639" fmla="*/ 4154734 h 4810125"/>
                <a:gd name="connsiteX640" fmla="*/ 1283518 w 9163050"/>
                <a:gd name="connsiteY640" fmla="*/ 4147876 h 4810125"/>
                <a:gd name="connsiteX641" fmla="*/ 1281898 w 9163050"/>
                <a:gd name="connsiteY641" fmla="*/ 4146733 h 4810125"/>
                <a:gd name="connsiteX642" fmla="*/ 1281613 w 9163050"/>
                <a:gd name="connsiteY642" fmla="*/ 4142256 h 4810125"/>
                <a:gd name="connsiteX643" fmla="*/ 1282851 w 9163050"/>
                <a:gd name="connsiteY643" fmla="*/ 4140160 h 4810125"/>
                <a:gd name="connsiteX644" fmla="*/ 1280755 w 9163050"/>
                <a:gd name="connsiteY644" fmla="*/ 4135017 h 4810125"/>
                <a:gd name="connsiteX645" fmla="*/ 1277422 w 9163050"/>
                <a:gd name="connsiteY645" fmla="*/ 4135112 h 4810125"/>
                <a:gd name="connsiteX646" fmla="*/ 1268278 w 9163050"/>
                <a:gd name="connsiteY646" fmla="*/ 4137494 h 4810125"/>
                <a:gd name="connsiteX647" fmla="*/ 1263801 w 9163050"/>
                <a:gd name="connsiteY647" fmla="*/ 4134922 h 4810125"/>
                <a:gd name="connsiteX648" fmla="*/ 1257991 w 9163050"/>
                <a:gd name="connsiteY648" fmla="*/ 4133303 h 4810125"/>
                <a:gd name="connsiteX649" fmla="*/ 1250942 w 9163050"/>
                <a:gd name="connsiteY649" fmla="*/ 4133112 h 4810125"/>
                <a:gd name="connsiteX650" fmla="*/ 1244465 w 9163050"/>
                <a:gd name="connsiteY650" fmla="*/ 4129588 h 4810125"/>
                <a:gd name="connsiteX651" fmla="*/ 1241703 w 9163050"/>
                <a:gd name="connsiteY651" fmla="*/ 4124063 h 4810125"/>
                <a:gd name="connsiteX652" fmla="*/ 1223224 w 9163050"/>
                <a:gd name="connsiteY652" fmla="*/ 4115300 h 4810125"/>
                <a:gd name="connsiteX653" fmla="*/ 1221605 w 9163050"/>
                <a:gd name="connsiteY653" fmla="*/ 4120730 h 4810125"/>
                <a:gd name="connsiteX654" fmla="*/ 1219224 w 9163050"/>
                <a:gd name="connsiteY654" fmla="*/ 4123111 h 4810125"/>
                <a:gd name="connsiteX655" fmla="*/ 1211794 w 9163050"/>
                <a:gd name="connsiteY655" fmla="*/ 4125968 h 4810125"/>
                <a:gd name="connsiteX656" fmla="*/ 1205413 w 9163050"/>
                <a:gd name="connsiteY656" fmla="*/ 4129683 h 4810125"/>
                <a:gd name="connsiteX657" fmla="*/ 1200555 w 9163050"/>
                <a:gd name="connsiteY657" fmla="*/ 4134064 h 4810125"/>
                <a:gd name="connsiteX658" fmla="*/ 1197316 w 9163050"/>
                <a:gd name="connsiteY658" fmla="*/ 4138827 h 4810125"/>
                <a:gd name="connsiteX659" fmla="*/ 1189982 w 9163050"/>
                <a:gd name="connsiteY659" fmla="*/ 4139113 h 4810125"/>
                <a:gd name="connsiteX660" fmla="*/ 1185791 w 9163050"/>
                <a:gd name="connsiteY660" fmla="*/ 4139970 h 4810125"/>
                <a:gd name="connsiteX661" fmla="*/ 1177409 w 9163050"/>
                <a:gd name="connsiteY661" fmla="*/ 4144447 h 4810125"/>
                <a:gd name="connsiteX662" fmla="*/ 1172361 w 9163050"/>
                <a:gd name="connsiteY662" fmla="*/ 4145685 h 4810125"/>
                <a:gd name="connsiteX663" fmla="*/ 1165693 w 9163050"/>
                <a:gd name="connsiteY663" fmla="*/ 4148542 h 4810125"/>
                <a:gd name="connsiteX664" fmla="*/ 1161312 w 9163050"/>
                <a:gd name="connsiteY664" fmla="*/ 4149114 h 4810125"/>
                <a:gd name="connsiteX665" fmla="*/ 1160455 w 9163050"/>
                <a:gd name="connsiteY665" fmla="*/ 4157782 h 4810125"/>
                <a:gd name="connsiteX666" fmla="*/ 1163407 w 9163050"/>
                <a:gd name="connsiteY666" fmla="*/ 4163021 h 4810125"/>
                <a:gd name="connsiteX667" fmla="*/ 1160074 w 9163050"/>
                <a:gd name="connsiteY667" fmla="*/ 4167021 h 4810125"/>
                <a:gd name="connsiteX668" fmla="*/ 1159407 w 9163050"/>
                <a:gd name="connsiteY668" fmla="*/ 4168926 h 4810125"/>
                <a:gd name="connsiteX669" fmla="*/ 1155121 w 9163050"/>
                <a:gd name="connsiteY669" fmla="*/ 4174260 h 4810125"/>
                <a:gd name="connsiteX670" fmla="*/ 1156549 w 9163050"/>
                <a:gd name="connsiteY670" fmla="*/ 4175689 h 4810125"/>
                <a:gd name="connsiteX671" fmla="*/ 1158454 w 9163050"/>
                <a:gd name="connsiteY671" fmla="*/ 4181023 h 4810125"/>
                <a:gd name="connsiteX672" fmla="*/ 1154930 w 9163050"/>
                <a:gd name="connsiteY672" fmla="*/ 4186452 h 4810125"/>
                <a:gd name="connsiteX673" fmla="*/ 1151025 w 9163050"/>
                <a:gd name="connsiteY673" fmla="*/ 4187214 h 4810125"/>
                <a:gd name="connsiteX674" fmla="*/ 1145024 w 9163050"/>
                <a:gd name="connsiteY674" fmla="*/ 4185595 h 4810125"/>
                <a:gd name="connsiteX675" fmla="*/ 1139690 w 9163050"/>
                <a:gd name="connsiteY675" fmla="*/ 4187500 h 4810125"/>
                <a:gd name="connsiteX676" fmla="*/ 1138071 w 9163050"/>
                <a:gd name="connsiteY676" fmla="*/ 4190833 h 4810125"/>
                <a:gd name="connsiteX677" fmla="*/ 1132546 w 9163050"/>
                <a:gd name="connsiteY677" fmla="*/ 4192358 h 4810125"/>
                <a:gd name="connsiteX678" fmla="*/ 1118926 w 9163050"/>
                <a:gd name="connsiteY678" fmla="*/ 4197882 h 4810125"/>
                <a:gd name="connsiteX679" fmla="*/ 1113211 w 9163050"/>
                <a:gd name="connsiteY679" fmla="*/ 4203216 h 4810125"/>
                <a:gd name="connsiteX680" fmla="*/ 1108353 w 9163050"/>
                <a:gd name="connsiteY680" fmla="*/ 4205692 h 4810125"/>
                <a:gd name="connsiteX681" fmla="*/ 1100352 w 9163050"/>
                <a:gd name="connsiteY681" fmla="*/ 4199406 h 4810125"/>
                <a:gd name="connsiteX682" fmla="*/ 1088922 w 9163050"/>
                <a:gd name="connsiteY682" fmla="*/ 4193405 h 4810125"/>
                <a:gd name="connsiteX683" fmla="*/ 1087017 w 9163050"/>
                <a:gd name="connsiteY683" fmla="*/ 4189881 h 4810125"/>
                <a:gd name="connsiteX684" fmla="*/ 1083778 w 9163050"/>
                <a:gd name="connsiteY684" fmla="*/ 4188357 h 4810125"/>
                <a:gd name="connsiteX685" fmla="*/ 1077778 w 9163050"/>
                <a:gd name="connsiteY685" fmla="*/ 4184166 h 4810125"/>
                <a:gd name="connsiteX686" fmla="*/ 1075015 w 9163050"/>
                <a:gd name="connsiteY686" fmla="*/ 4179975 h 4810125"/>
                <a:gd name="connsiteX687" fmla="*/ 1067586 w 9163050"/>
                <a:gd name="connsiteY687" fmla="*/ 4176070 h 4810125"/>
                <a:gd name="connsiteX688" fmla="*/ 1064252 w 9163050"/>
                <a:gd name="connsiteY688" fmla="*/ 4173688 h 4810125"/>
                <a:gd name="connsiteX689" fmla="*/ 1057394 w 9163050"/>
                <a:gd name="connsiteY689" fmla="*/ 4172831 h 4810125"/>
                <a:gd name="connsiteX690" fmla="*/ 1052346 w 9163050"/>
                <a:gd name="connsiteY690" fmla="*/ 4170260 h 4810125"/>
                <a:gd name="connsiteX691" fmla="*/ 1056346 w 9163050"/>
                <a:gd name="connsiteY691" fmla="*/ 4165592 h 4810125"/>
                <a:gd name="connsiteX692" fmla="*/ 1060537 w 9163050"/>
                <a:gd name="connsiteY692" fmla="*/ 4158543 h 4810125"/>
                <a:gd name="connsiteX693" fmla="*/ 1059490 w 9163050"/>
                <a:gd name="connsiteY693" fmla="*/ 4153305 h 4810125"/>
                <a:gd name="connsiteX694" fmla="*/ 1056442 w 9163050"/>
                <a:gd name="connsiteY694" fmla="*/ 4151495 h 4810125"/>
                <a:gd name="connsiteX695" fmla="*/ 1052441 w 9163050"/>
                <a:gd name="connsiteY695" fmla="*/ 4144542 h 4810125"/>
                <a:gd name="connsiteX696" fmla="*/ 1048631 w 9163050"/>
                <a:gd name="connsiteY696" fmla="*/ 4140256 h 4810125"/>
                <a:gd name="connsiteX697" fmla="*/ 1047202 w 9163050"/>
                <a:gd name="connsiteY697" fmla="*/ 4137684 h 4810125"/>
                <a:gd name="connsiteX698" fmla="*/ 1045964 w 9163050"/>
                <a:gd name="connsiteY698" fmla="*/ 4130350 h 4810125"/>
                <a:gd name="connsiteX699" fmla="*/ 1039392 w 9163050"/>
                <a:gd name="connsiteY699" fmla="*/ 4128826 h 4810125"/>
                <a:gd name="connsiteX700" fmla="*/ 1033296 w 9163050"/>
                <a:gd name="connsiteY700" fmla="*/ 4125873 h 4810125"/>
                <a:gd name="connsiteX701" fmla="*/ 1027295 w 9163050"/>
                <a:gd name="connsiteY701" fmla="*/ 4125492 h 4810125"/>
                <a:gd name="connsiteX702" fmla="*/ 1022914 w 9163050"/>
                <a:gd name="connsiteY702" fmla="*/ 4127111 h 4810125"/>
                <a:gd name="connsiteX703" fmla="*/ 1015675 w 9163050"/>
                <a:gd name="connsiteY703" fmla="*/ 4126063 h 4810125"/>
                <a:gd name="connsiteX704" fmla="*/ 1004245 w 9163050"/>
                <a:gd name="connsiteY704" fmla="*/ 4127492 h 4810125"/>
                <a:gd name="connsiteX705" fmla="*/ 999482 w 9163050"/>
                <a:gd name="connsiteY705" fmla="*/ 4125016 h 4810125"/>
                <a:gd name="connsiteX706" fmla="*/ 995386 w 9163050"/>
                <a:gd name="connsiteY706" fmla="*/ 4125492 h 4810125"/>
                <a:gd name="connsiteX707" fmla="*/ 989100 w 9163050"/>
                <a:gd name="connsiteY707" fmla="*/ 4125206 h 4810125"/>
                <a:gd name="connsiteX708" fmla="*/ 986909 w 9163050"/>
                <a:gd name="connsiteY708" fmla="*/ 4127778 h 4810125"/>
                <a:gd name="connsiteX709" fmla="*/ 969764 w 9163050"/>
                <a:gd name="connsiteY709" fmla="*/ 4120158 h 4810125"/>
                <a:gd name="connsiteX710" fmla="*/ 964906 w 9163050"/>
                <a:gd name="connsiteY710" fmla="*/ 4117205 h 4810125"/>
                <a:gd name="connsiteX711" fmla="*/ 958334 w 9163050"/>
                <a:gd name="connsiteY711" fmla="*/ 4110728 h 4810125"/>
                <a:gd name="connsiteX712" fmla="*/ 953953 w 9163050"/>
                <a:gd name="connsiteY712" fmla="*/ 4109776 h 4810125"/>
                <a:gd name="connsiteX713" fmla="*/ 950714 w 9163050"/>
                <a:gd name="connsiteY713" fmla="*/ 4106442 h 4810125"/>
                <a:gd name="connsiteX714" fmla="*/ 944142 w 9163050"/>
                <a:gd name="connsiteY714" fmla="*/ 4105204 h 4810125"/>
                <a:gd name="connsiteX715" fmla="*/ 938808 w 9163050"/>
                <a:gd name="connsiteY715" fmla="*/ 4103299 h 4810125"/>
                <a:gd name="connsiteX716" fmla="*/ 935569 w 9163050"/>
                <a:gd name="connsiteY716" fmla="*/ 4103299 h 4810125"/>
                <a:gd name="connsiteX717" fmla="*/ 930521 w 9163050"/>
                <a:gd name="connsiteY717" fmla="*/ 4100822 h 4810125"/>
                <a:gd name="connsiteX718" fmla="*/ 927187 w 9163050"/>
                <a:gd name="connsiteY718" fmla="*/ 4101870 h 4810125"/>
                <a:gd name="connsiteX719" fmla="*/ 924044 w 9163050"/>
                <a:gd name="connsiteY719" fmla="*/ 4101584 h 4810125"/>
                <a:gd name="connsiteX720" fmla="*/ 919663 w 9163050"/>
                <a:gd name="connsiteY720" fmla="*/ 4098345 h 4810125"/>
                <a:gd name="connsiteX721" fmla="*/ 914043 w 9163050"/>
                <a:gd name="connsiteY721" fmla="*/ 4097393 h 4810125"/>
                <a:gd name="connsiteX722" fmla="*/ 911852 w 9163050"/>
                <a:gd name="connsiteY722" fmla="*/ 4095298 h 4810125"/>
                <a:gd name="connsiteX723" fmla="*/ 907090 w 9163050"/>
                <a:gd name="connsiteY723" fmla="*/ 4095107 h 4810125"/>
                <a:gd name="connsiteX724" fmla="*/ 897184 w 9163050"/>
                <a:gd name="connsiteY724" fmla="*/ 4092821 h 4810125"/>
                <a:gd name="connsiteX725" fmla="*/ 897088 w 9163050"/>
                <a:gd name="connsiteY725" fmla="*/ 4094250 h 4810125"/>
                <a:gd name="connsiteX726" fmla="*/ 894231 w 9163050"/>
                <a:gd name="connsiteY726" fmla="*/ 4097965 h 4810125"/>
                <a:gd name="connsiteX727" fmla="*/ 890516 w 9163050"/>
                <a:gd name="connsiteY727" fmla="*/ 4098917 h 4810125"/>
                <a:gd name="connsiteX728" fmla="*/ 887468 w 9163050"/>
                <a:gd name="connsiteY728" fmla="*/ 4101489 h 4810125"/>
                <a:gd name="connsiteX729" fmla="*/ 883277 w 9163050"/>
                <a:gd name="connsiteY729" fmla="*/ 4103585 h 4810125"/>
                <a:gd name="connsiteX730" fmla="*/ 880324 w 9163050"/>
                <a:gd name="connsiteY730" fmla="*/ 4105966 h 4810125"/>
                <a:gd name="connsiteX731" fmla="*/ 875562 w 9163050"/>
                <a:gd name="connsiteY731" fmla="*/ 4106537 h 4810125"/>
                <a:gd name="connsiteX732" fmla="*/ 872990 w 9163050"/>
                <a:gd name="connsiteY732" fmla="*/ 4109204 h 4810125"/>
                <a:gd name="connsiteX733" fmla="*/ 873752 w 9163050"/>
                <a:gd name="connsiteY733" fmla="*/ 4116538 h 4810125"/>
                <a:gd name="connsiteX734" fmla="*/ 872895 w 9163050"/>
                <a:gd name="connsiteY734" fmla="*/ 4117586 h 4810125"/>
                <a:gd name="connsiteX735" fmla="*/ 867275 w 9163050"/>
                <a:gd name="connsiteY735" fmla="*/ 4117491 h 4810125"/>
                <a:gd name="connsiteX736" fmla="*/ 862608 w 9163050"/>
                <a:gd name="connsiteY736" fmla="*/ 4114824 h 4810125"/>
                <a:gd name="connsiteX737" fmla="*/ 854321 w 9163050"/>
                <a:gd name="connsiteY737" fmla="*/ 4114919 h 4810125"/>
                <a:gd name="connsiteX738" fmla="*/ 849082 w 9163050"/>
                <a:gd name="connsiteY738" fmla="*/ 4116729 h 4810125"/>
                <a:gd name="connsiteX739" fmla="*/ 842320 w 9163050"/>
                <a:gd name="connsiteY739" fmla="*/ 4118158 h 4810125"/>
                <a:gd name="connsiteX740" fmla="*/ 838414 w 9163050"/>
                <a:gd name="connsiteY740" fmla="*/ 4118253 h 4810125"/>
                <a:gd name="connsiteX741" fmla="*/ 835652 w 9163050"/>
                <a:gd name="connsiteY741" fmla="*/ 4119682 h 4810125"/>
                <a:gd name="connsiteX742" fmla="*/ 827937 w 9163050"/>
                <a:gd name="connsiteY742" fmla="*/ 4118729 h 4810125"/>
                <a:gd name="connsiteX743" fmla="*/ 824603 w 9163050"/>
                <a:gd name="connsiteY743" fmla="*/ 4122539 h 4810125"/>
                <a:gd name="connsiteX744" fmla="*/ 823365 w 9163050"/>
                <a:gd name="connsiteY744" fmla="*/ 4127778 h 4810125"/>
                <a:gd name="connsiteX745" fmla="*/ 822031 w 9163050"/>
                <a:gd name="connsiteY745" fmla="*/ 4129683 h 4810125"/>
                <a:gd name="connsiteX746" fmla="*/ 814030 w 9163050"/>
                <a:gd name="connsiteY746" fmla="*/ 4133398 h 4810125"/>
                <a:gd name="connsiteX747" fmla="*/ 806982 w 9163050"/>
                <a:gd name="connsiteY747" fmla="*/ 4134446 h 4810125"/>
                <a:gd name="connsiteX748" fmla="*/ 798409 w 9163050"/>
                <a:gd name="connsiteY748" fmla="*/ 4135017 h 4810125"/>
                <a:gd name="connsiteX749" fmla="*/ 791551 w 9163050"/>
                <a:gd name="connsiteY749" fmla="*/ 4139113 h 4810125"/>
                <a:gd name="connsiteX750" fmla="*/ 783074 w 9163050"/>
                <a:gd name="connsiteY750" fmla="*/ 4140160 h 4810125"/>
                <a:gd name="connsiteX751" fmla="*/ 773740 w 9163050"/>
                <a:gd name="connsiteY751" fmla="*/ 4139589 h 4810125"/>
                <a:gd name="connsiteX752" fmla="*/ 765834 w 9163050"/>
                <a:gd name="connsiteY752" fmla="*/ 4137589 h 4810125"/>
                <a:gd name="connsiteX753" fmla="*/ 761548 w 9163050"/>
                <a:gd name="connsiteY753" fmla="*/ 4134731 h 4810125"/>
                <a:gd name="connsiteX754" fmla="*/ 756690 w 9163050"/>
                <a:gd name="connsiteY754" fmla="*/ 4133112 h 4810125"/>
                <a:gd name="connsiteX755" fmla="*/ 746308 w 9163050"/>
                <a:gd name="connsiteY755" fmla="*/ 4127969 h 4810125"/>
                <a:gd name="connsiteX756" fmla="*/ 737830 w 9163050"/>
                <a:gd name="connsiteY756" fmla="*/ 4130064 h 4810125"/>
                <a:gd name="connsiteX757" fmla="*/ 735640 w 9163050"/>
                <a:gd name="connsiteY757" fmla="*/ 4129588 h 4810125"/>
                <a:gd name="connsiteX758" fmla="*/ 731544 w 9163050"/>
                <a:gd name="connsiteY758" fmla="*/ 4131397 h 4810125"/>
                <a:gd name="connsiteX759" fmla="*/ 724972 w 9163050"/>
                <a:gd name="connsiteY759" fmla="*/ 4131874 h 4810125"/>
                <a:gd name="connsiteX760" fmla="*/ 721352 w 9163050"/>
                <a:gd name="connsiteY760" fmla="*/ 4133303 h 4810125"/>
                <a:gd name="connsiteX761" fmla="*/ 721638 w 9163050"/>
                <a:gd name="connsiteY761" fmla="*/ 4135493 h 4810125"/>
                <a:gd name="connsiteX762" fmla="*/ 714304 w 9163050"/>
                <a:gd name="connsiteY762" fmla="*/ 4140827 h 4810125"/>
                <a:gd name="connsiteX763" fmla="*/ 712684 w 9163050"/>
                <a:gd name="connsiteY763" fmla="*/ 4143494 h 4810125"/>
                <a:gd name="connsiteX764" fmla="*/ 713923 w 9163050"/>
                <a:gd name="connsiteY764" fmla="*/ 4146161 h 4810125"/>
                <a:gd name="connsiteX765" fmla="*/ 711446 w 9163050"/>
                <a:gd name="connsiteY765" fmla="*/ 4151305 h 4810125"/>
                <a:gd name="connsiteX766" fmla="*/ 706779 w 9163050"/>
                <a:gd name="connsiteY766" fmla="*/ 4153686 h 4810125"/>
                <a:gd name="connsiteX767" fmla="*/ 697444 w 9163050"/>
                <a:gd name="connsiteY767" fmla="*/ 4157210 h 4810125"/>
                <a:gd name="connsiteX768" fmla="*/ 695635 w 9163050"/>
                <a:gd name="connsiteY768" fmla="*/ 4159686 h 4810125"/>
                <a:gd name="connsiteX769" fmla="*/ 689920 w 9163050"/>
                <a:gd name="connsiteY769" fmla="*/ 4162449 h 4810125"/>
                <a:gd name="connsiteX770" fmla="*/ 682776 w 9163050"/>
                <a:gd name="connsiteY770" fmla="*/ 4161496 h 4810125"/>
                <a:gd name="connsiteX771" fmla="*/ 678394 w 9163050"/>
                <a:gd name="connsiteY771" fmla="*/ 4162163 h 4810125"/>
                <a:gd name="connsiteX772" fmla="*/ 674680 w 9163050"/>
                <a:gd name="connsiteY772" fmla="*/ 4164926 h 4810125"/>
                <a:gd name="connsiteX773" fmla="*/ 671632 w 9163050"/>
                <a:gd name="connsiteY773" fmla="*/ 4165592 h 4810125"/>
                <a:gd name="connsiteX774" fmla="*/ 664869 w 9163050"/>
                <a:gd name="connsiteY774" fmla="*/ 4163021 h 4810125"/>
                <a:gd name="connsiteX775" fmla="*/ 659154 w 9163050"/>
                <a:gd name="connsiteY775" fmla="*/ 4162639 h 4810125"/>
                <a:gd name="connsiteX776" fmla="*/ 655344 w 9163050"/>
                <a:gd name="connsiteY776" fmla="*/ 4160925 h 4810125"/>
                <a:gd name="connsiteX777" fmla="*/ 648486 w 9163050"/>
                <a:gd name="connsiteY777" fmla="*/ 4158925 h 4810125"/>
                <a:gd name="connsiteX778" fmla="*/ 639723 w 9163050"/>
                <a:gd name="connsiteY778" fmla="*/ 4157020 h 4810125"/>
                <a:gd name="connsiteX779" fmla="*/ 629817 w 9163050"/>
                <a:gd name="connsiteY779" fmla="*/ 4153876 h 4810125"/>
                <a:gd name="connsiteX780" fmla="*/ 622959 w 9163050"/>
                <a:gd name="connsiteY780" fmla="*/ 4154258 h 4810125"/>
                <a:gd name="connsiteX781" fmla="*/ 621149 w 9163050"/>
                <a:gd name="connsiteY781" fmla="*/ 4155210 h 4810125"/>
                <a:gd name="connsiteX782" fmla="*/ 611910 w 9163050"/>
                <a:gd name="connsiteY782" fmla="*/ 4155305 h 4810125"/>
                <a:gd name="connsiteX783" fmla="*/ 613434 w 9163050"/>
                <a:gd name="connsiteY783" fmla="*/ 4157972 h 4810125"/>
                <a:gd name="connsiteX784" fmla="*/ 613720 w 9163050"/>
                <a:gd name="connsiteY784" fmla="*/ 4165211 h 4810125"/>
                <a:gd name="connsiteX785" fmla="*/ 610481 w 9163050"/>
                <a:gd name="connsiteY785" fmla="*/ 4169974 h 4810125"/>
                <a:gd name="connsiteX786" fmla="*/ 606862 w 9163050"/>
                <a:gd name="connsiteY786" fmla="*/ 4171307 h 4810125"/>
                <a:gd name="connsiteX787" fmla="*/ 605814 w 9163050"/>
                <a:gd name="connsiteY787" fmla="*/ 4173593 h 4810125"/>
                <a:gd name="connsiteX788" fmla="*/ 602480 w 9163050"/>
                <a:gd name="connsiteY788" fmla="*/ 4175974 h 4810125"/>
                <a:gd name="connsiteX789" fmla="*/ 594765 w 9163050"/>
                <a:gd name="connsiteY789" fmla="*/ 4178451 h 4810125"/>
                <a:gd name="connsiteX790" fmla="*/ 594289 w 9163050"/>
                <a:gd name="connsiteY790" fmla="*/ 4180451 h 4810125"/>
                <a:gd name="connsiteX791" fmla="*/ 589717 w 9163050"/>
                <a:gd name="connsiteY791" fmla="*/ 4183309 h 4810125"/>
                <a:gd name="connsiteX792" fmla="*/ 580096 w 9163050"/>
                <a:gd name="connsiteY792" fmla="*/ 4185023 h 4810125"/>
                <a:gd name="connsiteX793" fmla="*/ 567523 w 9163050"/>
                <a:gd name="connsiteY793" fmla="*/ 4185880 h 4810125"/>
                <a:gd name="connsiteX794" fmla="*/ 560094 w 9163050"/>
                <a:gd name="connsiteY794" fmla="*/ 4184737 h 4810125"/>
                <a:gd name="connsiteX795" fmla="*/ 557046 w 9163050"/>
                <a:gd name="connsiteY795" fmla="*/ 4185023 h 4810125"/>
                <a:gd name="connsiteX796" fmla="*/ 553141 w 9163050"/>
                <a:gd name="connsiteY796" fmla="*/ 4182642 h 4810125"/>
                <a:gd name="connsiteX797" fmla="*/ 547997 w 9163050"/>
                <a:gd name="connsiteY797" fmla="*/ 4181118 h 4810125"/>
                <a:gd name="connsiteX798" fmla="*/ 541711 w 9163050"/>
                <a:gd name="connsiteY798" fmla="*/ 4179975 h 4810125"/>
                <a:gd name="connsiteX799" fmla="*/ 538567 w 9163050"/>
                <a:gd name="connsiteY799" fmla="*/ 4180070 h 4810125"/>
                <a:gd name="connsiteX800" fmla="*/ 533995 w 9163050"/>
                <a:gd name="connsiteY800" fmla="*/ 4176737 h 4810125"/>
                <a:gd name="connsiteX801" fmla="*/ 529709 w 9163050"/>
                <a:gd name="connsiteY801" fmla="*/ 4175022 h 4810125"/>
                <a:gd name="connsiteX802" fmla="*/ 524566 w 9163050"/>
                <a:gd name="connsiteY802" fmla="*/ 4173879 h 4810125"/>
                <a:gd name="connsiteX803" fmla="*/ 516946 w 9163050"/>
                <a:gd name="connsiteY803" fmla="*/ 4173212 h 4810125"/>
                <a:gd name="connsiteX804" fmla="*/ 511612 w 9163050"/>
                <a:gd name="connsiteY804" fmla="*/ 4173593 h 4810125"/>
                <a:gd name="connsiteX805" fmla="*/ 506944 w 9163050"/>
                <a:gd name="connsiteY805" fmla="*/ 4172450 h 4810125"/>
                <a:gd name="connsiteX806" fmla="*/ 498848 w 9163050"/>
                <a:gd name="connsiteY806" fmla="*/ 4168545 h 4810125"/>
                <a:gd name="connsiteX807" fmla="*/ 493228 w 9163050"/>
                <a:gd name="connsiteY807" fmla="*/ 4170545 h 4810125"/>
                <a:gd name="connsiteX808" fmla="*/ 490466 w 9163050"/>
                <a:gd name="connsiteY808" fmla="*/ 4172260 h 4810125"/>
                <a:gd name="connsiteX809" fmla="*/ 485989 w 9163050"/>
                <a:gd name="connsiteY809" fmla="*/ 4172164 h 4810125"/>
                <a:gd name="connsiteX810" fmla="*/ 480560 w 9163050"/>
                <a:gd name="connsiteY810" fmla="*/ 4169878 h 4810125"/>
                <a:gd name="connsiteX811" fmla="*/ 476179 w 9163050"/>
                <a:gd name="connsiteY811" fmla="*/ 4167021 h 4810125"/>
                <a:gd name="connsiteX812" fmla="*/ 474274 w 9163050"/>
                <a:gd name="connsiteY812" fmla="*/ 4164926 h 4810125"/>
                <a:gd name="connsiteX813" fmla="*/ 472083 w 9163050"/>
                <a:gd name="connsiteY813" fmla="*/ 4157210 h 4810125"/>
                <a:gd name="connsiteX814" fmla="*/ 473416 w 9163050"/>
                <a:gd name="connsiteY814" fmla="*/ 4153686 h 4810125"/>
                <a:gd name="connsiteX815" fmla="*/ 469606 w 9163050"/>
                <a:gd name="connsiteY815" fmla="*/ 4144542 h 4810125"/>
                <a:gd name="connsiteX816" fmla="*/ 471988 w 9163050"/>
                <a:gd name="connsiteY816" fmla="*/ 4143208 h 4810125"/>
                <a:gd name="connsiteX817" fmla="*/ 473131 w 9163050"/>
                <a:gd name="connsiteY817" fmla="*/ 4140446 h 4810125"/>
                <a:gd name="connsiteX818" fmla="*/ 470749 w 9163050"/>
                <a:gd name="connsiteY818" fmla="*/ 4134446 h 4810125"/>
                <a:gd name="connsiteX819" fmla="*/ 464558 w 9163050"/>
                <a:gd name="connsiteY819" fmla="*/ 4126635 h 4810125"/>
                <a:gd name="connsiteX820" fmla="*/ 457224 w 9163050"/>
                <a:gd name="connsiteY820" fmla="*/ 4127111 h 4810125"/>
                <a:gd name="connsiteX821" fmla="*/ 456176 w 9163050"/>
                <a:gd name="connsiteY821" fmla="*/ 4126349 h 4810125"/>
                <a:gd name="connsiteX822" fmla="*/ 447413 w 9163050"/>
                <a:gd name="connsiteY822" fmla="*/ 4129112 h 4810125"/>
                <a:gd name="connsiteX823" fmla="*/ 442651 w 9163050"/>
                <a:gd name="connsiteY823" fmla="*/ 4127206 h 4810125"/>
                <a:gd name="connsiteX824" fmla="*/ 438650 w 9163050"/>
                <a:gd name="connsiteY824" fmla="*/ 4126540 h 4810125"/>
                <a:gd name="connsiteX825" fmla="*/ 435412 w 9163050"/>
                <a:gd name="connsiteY825" fmla="*/ 4124635 h 4810125"/>
                <a:gd name="connsiteX826" fmla="*/ 431125 w 9163050"/>
                <a:gd name="connsiteY826" fmla="*/ 4120920 h 4810125"/>
                <a:gd name="connsiteX827" fmla="*/ 423220 w 9163050"/>
                <a:gd name="connsiteY827" fmla="*/ 4120920 h 4810125"/>
                <a:gd name="connsiteX828" fmla="*/ 416457 w 9163050"/>
                <a:gd name="connsiteY828" fmla="*/ 4122063 h 4810125"/>
                <a:gd name="connsiteX829" fmla="*/ 412837 w 9163050"/>
                <a:gd name="connsiteY829" fmla="*/ 4119301 h 4810125"/>
                <a:gd name="connsiteX830" fmla="*/ 408265 w 9163050"/>
                <a:gd name="connsiteY830" fmla="*/ 4119110 h 4810125"/>
                <a:gd name="connsiteX831" fmla="*/ 397407 w 9163050"/>
                <a:gd name="connsiteY831" fmla="*/ 4121968 h 4810125"/>
                <a:gd name="connsiteX832" fmla="*/ 395121 w 9163050"/>
                <a:gd name="connsiteY832" fmla="*/ 4117872 h 4810125"/>
                <a:gd name="connsiteX833" fmla="*/ 389120 w 9163050"/>
                <a:gd name="connsiteY833" fmla="*/ 4112919 h 4810125"/>
                <a:gd name="connsiteX834" fmla="*/ 388739 w 9163050"/>
                <a:gd name="connsiteY834" fmla="*/ 4111014 h 4810125"/>
                <a:gd name="connsiteX835" fmla="*/ 394264 w 9163050"/>
                <a:gd name="connsiteY835" fmla="*/ 4106823 h 4810125"/>
                <a:gd name="connsiteX836" fmla="*/ 395311 w 9163050"/>
                <a:gd name="connsiteY836" fmla="*/ 4105108 h 4810125"/>
                <a:gd name="connsiteX837" fmla="*/ 395311 w 9163050"/>
                <a:gd name="connsiteY837" fmla="*/ 4101584 h 4810125"/>
                <a:gd name="connsiteX838" fmla="*/ 393025 w 9163050"/>
                <a:gd name="connsiteY838" fmla="*/ 4097298 h 4810125"/>
                <a:gd name="connsiteX839" fmla="*/ 385691 w 9163050"/>
                <a:gd name="connsiteY839" fmla="*/ 4094821 h 4810125"/>
                <a:gd name="connsiteX840" fmla="*/ 384262 w 9163050"/>
                <a:gd name="connsiteY840" fmla="*/ 4093107 h 4810125"/>
                <a:gd name="connsiteX841" fmla="*/ 378357 w 9163050"/>
                <a:gd name="connsiteY841" fmla="*/ 4090535 h 4810125"/>
                <a:gd name="connsiteX842" fmla="*/ 379214 w 9163050"/>
                <a:gd name="connsiteY842" fmla="*/ 4086058 h 4810125"/>
                <a:gd name="connsiteX843" fmla="*/ 378928 w 9163050"/>
                <a:gd name="connsiteY843" fmla="*/ 4083201 h 4810125"/>
                <a:gd name="connsiteX844" fmla="*/ 374737 w 9163050"/>
                <a:gd name="connsiteY844" fmla="*/ 4077391 h 4810125"/>
                <a:gd name="connsiteX845" fmla="*/ 368641 w 9163050"/>
                <a:gd name="connsiteY845" fmla="*/ 4071390 h 4810125"/>
                <a:gd name="connsiteX846" fmla="*/ 368927 w 9163050"/>
                <a:gd name="connsiteY846" fmla="*/ 4067008 h 4810125"/>
                <a:gd name="connsiteX847" fmla="*/ 361402 w 9163050"/>
                <a:gd name="connsiteY847" fmla="*/ 4064151 h 4810125"/>
                <a:gd name="connsiteX848" fmla="*/ 356735 w 9163050"/>
                <a:gd name="connsiteY848" fmla="*/ 4055674 h 4810125"/>
                <a:gd name="connsiteX849" fmla="*/ 353116 w 9163050"/>
                <a:gd name="connsiteY849" fmla="*/ 4054531 h 4810125"/>
                <a:gd name="connsiteX850" fmla="*/ 348829 w 9163050"/>
                <a:gd name="connsiteY850" fmla="*/ 4050149 h 4810125"/>
                <a:gd name="connsiteX851" fmla="*/ 345210 w 9163050"/>
                <a:gd name="connsiteY851" fmla="*/ 4049197 h 4810125"/>
                <a:gd name="connsiteX852" fmla="*/ 345877 w 9163050"/>
                <a:gd name="connsiteY852" fmla="*/ 4045958 h 4810125"/>
                <a:gd name="connsiteX853" fmla="*/ 341971 w 9163050"/>
                <a:gd name="connsiteY853" fmla="*/ 4041481 h 4810125"/>
                <a:gd name="connsiteX854" fmla="*/ 341495 w 9163050"/>
                <a:gd name="connsiteY854" fmla="*/ 4039862 h 4810125"/>
                <a:gd name="connsiteX855" fmla="*/ 337304 w 9163050"/>
                <a:gd name="connsiteY855" fmla="*/ 4038053 h 4810125"/>
                <a:gd name="connsiteX856" fmla="*/ 332637 w 9163050"/>
                <a:gd name="connsiteY856" fmla="*/ 4036910 h 4810125"/>
                <a:gd name="connsiteX857" fmla="*/ 326922 w 9163050"/>
                <a:gd name="connsiteY857" fmla="*/ 4037290 h 4810125"/>
                <a:gd name="connsiteX858" fmla="*/ 321112 w 9163050"/>
                <a:gd name="connsiteY858" fmla="*/ 4035861 h 4810125"/>
                <a:gd name="connsiteX859" fmla="*/ 320635 w 9163050"/>
                <a:gd name="connsiteY859" fmla="*/ 4032814 h 4810125"/>
                <a:gd name="connsiteX860" fmla="*/ 321397 w 9163050"/>
                <a:gd name="connsiteY860" fmla="*/ 4029194 h 4810125"/>
                <a:gd name="connsiteX861" fmla="*/ 325303 w 9163050"/>
                <a:gd name="connsiteY861" fmla="*/ 4027670 h 4810125"/>
                <a:gd name="connsiteX862" fmla="*/ 326160 w 9163050"/>
                <a:gd name="connsiteY862" fmla="*/ 4024527 h 4810125"/>
                <a:gd name="connsiteX863" fmla="*/ 324636 w 9163050"/>
                <a:gd name="connsiteY863" fmla="*/ 4021765 h 4810125"/>
                <a:gd name="connsiteX864" fmla="*/ 318349 w 9163050"/>
                <a:gd name="connsiteY864" fmla="*/ 4018621 h 4810125"/>
                <a:gd name="connsiteX865" fmla="*/ 313587 w 9163050"/>
                <a:gd name="connsiteY865" fmla="*/ 4015383 h 4810125"/>
                <a:gd name="connsiteX866" fmla="*/ 312158 w 9163050"/>
                <a:gd name="connsiteY866" fmla="*/ 4008906 h 4810125"/>
                <a:gd name="connsiteX867" fmla="*/ 310253 w 9163050"/>
                <a:gd name="connsiteY867" fmla="*/ 4006239 h 4810125"/>
                <a:gd name="connsiteX868" fmla="*/ 312920 w 9163050"/>
                <a:gd name="connsiteY868" fmla="*/ 3994237 h 4810125"/>
                <a:gd name="connsiteX869" fmla="*/ 311206 w 9163050"/>
                <a:gd name="connsiteY869" fmla="*/ 3991856 h 4810125"/>
                <a:gd name="connsiteX870" fmla="*/ 307205 w 9163050"/>
                <a:gd name="connsiteY870" fmla="*/ 3989570 h 4810125"/>
                <a:gd name="connsiteX871" fmla="*/ 306538 w 9163050"/>
                <a:gd name="connsiteY871" fmla="*/ 3987856 h 4810125"/>
                <a:gd name="connsiteX872" fmla="*/ 301776 w 9163050"/>
                <a:gd name="connsiteY872" fmla="*/ 3984331 h 4810125"/>
                <a:gd name="connsiteX873" fmla="*/ 299395 w 9163050"/>
                <a:gd name="connsiteY873" fmla="*/ 3987189 h 4810125"/>
                <a:gd name="connsiteX874" fmla="*/ 294251 w 9163050"/>
                <a:gd name="connsiteY874" fmla="*/ 3989570 h 4810125"/>
                <a:gd name="connsiteX875" fmla="*/ 293965 w 9163050"/>
                <a:gd name="connsiteY875" fmla="*/ 3991475 h 4810125"/>
                <a:gd name="connsiteX876" fmla="*/ 289965 w 9163050"/>
                <a:gd name="connsiteY876" fmla="*/ 3997285 h 4810125"/>
                <a:gd name="connsiteX877" fmla="*/ 283107 w 9163050"/>
                <a:gd name="connsiteY877" fmla="*/ 3999953 h 4810125"/>
                <a:gd name="connsiteX878" fmla="*/ 278344 w 9163050"/>
                <a:gd name="connsiteY878" fmla="*/ 4002810 h 4810125"/>
                <a:gd name="connsiteX879" fmla="*/ 275677 w 9163050"/>
                <a:gd name="connsiteY879" fmla="*/ 4005382 h 4810125"/>
                <a:gd name="connsiteX880" fmla="*/ 270629 w 9163050"/>
                <a:gd name="connsiteY880" fmla="*/ 4007286 h 4810125"/>
                <a:gd name="connsiteX881" fmla="*/ 265105 w 9163050"/>
                <a:gd name="connsiteY881" fmla="*/ 4004715 h 4810125"/>
                <a:gd name="connsiteX882" fmla="*/ 260723 w 9163050"/>
                <a:gd name="connsiteY882" fmla="*/ 4003477 h 4810125"/>
                <a:gd name="connsiteX883" fmla="*/ 256246 w 9163050"/>
                <a:gd name="connsiteY883" fmla="*/ 4005001 h 4810125"/>
                <a:gd name="connsiteX884" fmla="*/ 251293 w 9163050"/>
                <a:gd name="connsiteY884" fmla="*/ 4005096 h 4810125"/>
                <a:gd name="connsiteX885" fmla="*/ 251960 w 9163050"/>
                <a:gd name="connsiteY885" fmla="*/ 3999095 h 4810125"/>
                <a:gd name="connsiteX886" fmla="*/ 248245 w 9163050"/>
                <a:gd name="connsiteY886" fmla="*/ 3996428 h 4810125"/>
                <a:gd name="connsiteX887" fmla="*/ 245102 w 9163050"/>
                <a:gd name="connsiteY887" fmla="*/ 3996905 h 4810125"/>
                <a:gd name="connsiteX888" fmla="*/ 239768 w 9163050"/>
                <a:gd name="connsiteY888" fmla="*/ 3994237 h 4810125"/>
                <a:gd name="connsiteX889" fmla="*/ 236815 w 9163050"/>
                <a:gd name="connsiteY889" fmla="*/ 3989856 h 4810125"/>
                <a:gd name="connsiteX890" fmla="*/ 231481 w 9163050"/>
                <a:gd name="connsiteY890" fmla="*/ 3988236 h 4810125"/>
                <a:gd name="connsiteX891" fmla="*/ 225766 w 9163050"/>
                <a:gd name="connsiteY891" fmla="*/ 3987570 h 4810125"/>
                <a:gd name="connsiteX892" fmla="*/ 216718 w 9163050"/>
                <a:gd name="connsiteY892" fmla="*/ 3985379 h 4810125"/>
                <a:gd name="connsiteX893" fmla="*/ 211479 w 9163050"/>
                <a:gd name="connsiteY893" fmla="*/ 3988236 h 4810125"/>
                <a:gd name="connsiteX894" fmla="*/ 208050 w 9163050"/>
                <a:gd name="connsiteY894" fmla="*/ 3988427 h 4810125"/>
                <a:gd name="connsiteX895" fmla="*/ 204145 w 9163050"/>
                <a:gd name="connsiteY895" fmla="*/ 3986427 h 4810125"/>
                <a:gd name="connsiteX896" fmla="*/ 201859 w 9163050"/>
                <a:gd name="connsiteY896" fmla="*/ 3983951 h 4810125"/>
                <a:gd name="connsiteX897" fmla="*/ 200716 w 9163050"/>
                <a:gd name="connsiteY897" fmla="*/ 3979093 h 4810125"/>
                <a:gd name="connsiteX898" fmla="*/ 197287 w 9163050"/>
                <a:gd name="connsiteY898" fmla="*/ 3976521 h 4810125"/>
                <a:gd name="connsiteX899" fmla="*/ 189952 w 9163050"/>
                <a:gd name="connsiteY899" fmla="*/ 3979569 h 4810125"/>
                <a:gd name="connsiteX900" fmla="*/ 186333 w 9163050"/>
                <a:gd name="connsiteY900" fmla="*/ 3977568 h 4810125"/>
                <a:gd name="connsiteX901" fmla="*/ 183094 w 9163050"/>
                <a:gd name="connsiteY901" fmla="*/ 3972806 h 4810125"/>
                <a:gd name="connsiteX902" fmla="*/ 176713 w 9163050"/>
                <a:gd name="connsiteY902" fmla="*/ 3971758 h 4810125"/>
                <a:gd name="connsiteX903" fmla="*/ 170807 w 9163050"/>
                <a:gd name="connsiteY903" fmla="*/ 3967472 h 4810125"/>
                <a:gd name="connsiteX904" fmla="*/ 166045 w 9163050"/>
                <a:gd name="connsiteY904" fmla="*/ 3967472 h 4810125"/>
                <a:gd name="connsiteX905" fmla="*/ 163378 w 9163050"/>
                <a:gd name="connsiteY905" fmla="*/ 3965662 h 4810125"/>
                <a:gd name="connsiteX906" fmla="*/ 163949 w 9163050"/>
                <a:gd name="connsiteY906" fmla="*/ 3960519 h 4810125"/>
                <a:gd name="connsiteX907" fmla="*/ 163092 w 9163050"/>
                <a:gd name="connsiteY907" fmla="*/ 3957852 h 4810125"/>
                <a:gd name="connsiteX908" fmla="*/ 165854 w 9163050"/>
                <a:gd name="connsiteY908" fmla="*/ 3956137 h 4810125"/>
                <a:gd name="connsiteX909" fmla="*/ 163854 w 9163050"/>
                <a:gd name="connsiteY909" fmla="*/ 3949375 h 4810125"/>
                <a:gd name="connsiteX910" fmla="*/ 160330 w 9163050"/>
                <a:gd name="connsiteY910" fmla="*/ 3948327 h 4810125"/>
                <a:gd name="connsiteX911" fmla="*/ 157186 w 9163050"/>
                <a:gd name="connsiteY911" fmla="*/ 3945279 h 4810125"/>
                <a:gd name="connsiteX912" fmla="*/ 157948 w 9163050"/>
                <a:gd name="connsiteY912" fmla="*/ 3941945 h 4810125"/>
                <a:gd name="connsiteX913" fmla="*/ 155948 w 9163050"/>
                <a:gd name="connsiteY913" fmla="*/ 3940421 h 4810125"/>
                <a:gd name="connsiteX914" fmla="*/ 152233 w 9163050"/>
                <a:gd name="connsiteY914" fmla="*/ 3941374 h 4810125"/>
                <a:gd name="connsiteX915" fmla="*/ 152043 w 9163050"/>
                <a:gd name="connsiteY915" fmla="*/ 3945279 h 4810125"/>
                <a:gd name="connsiteX916" fmla="*/ 146137 w 9163050"/>
                <a:gd name="connsiteY916" fmla="*/ 3945374 h 4810125"/>
                <a:gd name="connsiteX917" fmla="*/ 133564 w 9163050"/>
                <a:gd name="connsiteY917" fmla="*/ 3947660 h 4810125"/>
                <a:gd name="connsiteX918" fmla="*/ 130040 w 9163050"/>
                <a:gd name="connsiteY918" fmla="*/ 3944231 h 4810125"/>
                <a:gd name="connsiteX919" fmla="*/ 124325 w 9163050"/>
                <a:gd name="connsiteY919" fmla="*/ 3941469 h 4810125"/>
                <a:gd name="connsiteX920" fmla="*/ 122896 w 9163050"/>
                <a:gd name="connsiteY920" fmla="*/ 3938040 h 4810125"/>
                <a:gd name="connsiteX921" fmla="*/ 119944 w 9163050"/>
                <a:gd name="connsiteY921" fmla="*/ 3938421 h 4810125"/>
                <a:gd name="connsiteX922" fmla="*/ 114991 w 9163050"/>
                <a:gd name="connsiteY922" fmla="*/ 3935754 h 4810125"/>
                <a:gd name="connsiteX923" fmla="*/ 107847 w 9163050"/>
                <a:gd name="connsiteY923" fmla="*/ 3933563 h 4810125"/>
                <a:gd name="connsiteX924" fmla="*/ 106037 w 9163050"/>
                <a:gd name="connsiteY924" fmla="*/ 3932325 h 4810125"/>
                <a:gd name="connsiteX925" fmla="*/ 100417 w 9163050"/>
                <a:gd name="connsiteY925" fmla="*/ 3930992 h 4810125"/>
                <a:gd name="connsiteX926" fmla="*/ 99274 w 9163050"/>
                <a:gd name="connsiteY926" fmla="*/ 3929849 h 4810125"/>
                <a:gd name="connsiteX927" fmla="*/ 98989 w 9163050"/>
                <a:gd name="connsiteY927" fmla="*/ 3922610 h 4810125"/>
                <a:gd name="connsiteX928" fmla="*/ 96988 w 9163050"/>
                <a:gd name="connsiteY928" fmla="*/ 3918704 h 4810125"/>
                <a:gd name="connsiteX929" fmla="*/ 85368 w 9163050"/>
                <a:gd name="connsiteY929" fmla="*/ 3914894 h 4810125"/>
                <a:gd name="connsiteX930" fmla="*/ 77653 w 9163050"/>
                <a:gd name="connsiteY930" fmla="*/ 3914704 h 4810125"/>
                <a:gd name="connsiteX931" fmla="*/ 72319 w 9163050"/>
                <a:gd name="connsiteY931" fmla="*/ 3912894 h 4810125"/>
                <a:gd name="connsiteX932" fmla="*/ 68413 w 9163050"/>
                <a:gd name="connsiteY932" fmla="*/ 3913370 h 4810125"/>
                <a:gd name="connsiteX933" fmla="*/ 65461 w 9163050"/>
                <a:gd name="connsiteY933" fmla="*/ 3912322 h 4810125"/>
                <a:gd name="connsiteX934" fmla="*/ 60793 w 9163050"/>
                <a:gd name="connsiteY934" fmla="*/ 3912989 h 4810125"/>
                <a:gd name="connsiteX935" fmla="*/ 52983 w 9163050"/>
                <a:gd name="connsiteY935" fmla="*/ 3910893 h 4810125"/>
                <a:gd name="connsiteX936" fmla="*/ 51173 w 9163050"/>
                <a:gd name="connsiteY936" fmla="*/ 3908512 h 4810125"/>
                <a:gd name="connsiteX937" fmla="*/ 44506 w 9163050"/>
                <a:gd name="connsiteY937" fmla="*/ 3908512 h 4810125"/>
                <a:gd name="connsiteX938" fmla="*/ 40410 w 9163050"/>
                <a:gd name="connsiteY938" fmla="*/ 3904321 h 4810125"/>
                <a:gd name="connsiteX939" fmla="*/ 34981 w 9163050"/>
                <a:gd name="connsiteY939" fmla="*/ 3896701 h 4810125"/>
                <a:gd name="connsiteX940" fmla="*/ 31933 w 9163050"/>
                <a:gd name="connsiteY940" fmla="*/ 3894035 h 4810125"/>
                <a:gd name="connsiteX941" fmla="*/ 33457 w 9163050"/>
                <a:gd name="connsiteY941" fmla="*/ 3890605 h 4810125"/>
                <a:gd name="connsiteX942" fmla="*/ 36505 w 9163050"/>
                <a:gd name="connsiteY942" fmla="*/ 3887367 h 4810125"/>
                <a:gd name="connsiteX943" fmla="*/ 38124 w 9163050"/>
                <a:gd name="connsiteY943" fmla="*/ 3883843 h 4810125"/>
                <a:gd name="connsiteX944" fmla="*/ 36219 w 9163050"/>
                <a:gd name="connsiteY944" fmla="*/ 3875365 h 4810125"/>
                <a:gd name="connsiteX945" fmla="*/ 36028 w 9163050"/>
                <a:gd name="connsiteY945" fmla="*/ 3872032 h 4810125"/>
                <a:gd name="connsiteX946" fmla="*/ 38029 w 9163050"/>
                <a:gd name="connsiteY946" fmla="*/ 3869269 h 4810125"/>
                <a:gd name="connsiteX947" fmla="*/ 38124 w 9163050"/>
                <a:gd name="connsiteY947" fmla="*/ 3865745 h 4810125"/>
                <a:gd name="connsiteX948" fmla="*/ 39553 w 9163050"/>
                <a:gd name="connsiteY948" fmla="*/ 3862792 h 4810125"/>
                <a:gd name="connsiteX949" fmla="*/ 43267 w 9163050"/>
                <a:gd name="connsiteY949" fmla="*/ 3860792 h 4810125"/>
                <a:gd name="connsiteX950" fmla="*/ 43267 w 9163050"/>
                <a:gd name="connsiteY950" fmla="*/ 3857649 h 4810125"/>
                <a:gd name="connsiteX951" fmla="*/ 41172 w 9163050"/>
                <a:gd name="connsiteY951" fmla="*/ 3853934 h 4810125"/>
                <a:gd name="connsiteX952" fmla="*/ 39743 w 9163050"/>
                <a:gd name="connsiteY952" fmla="*/ 3849648 h 4810125"/>
                <a:gd name="connsiteX953" fmla="*/ 32695 w 9163050"/>
                <a:gd name="connsiteY953" fmla="*/ 3842504 h 4810125"/>
                <a:gd name="connsiteX954" fmla="*/ 32504 w 9163050"/>
                <a:gd name="connsiteY954" fmla="*/ 3839933 h 4810125"/>
                <a:gd name="connsiteX955" fmla="*/ 27646 w 9163050"/>
                <a:gd name="connsiteY955" fmla="*/ 3835932 h 4810125"/>
                <a:gd name="connsiteX956" fmla="*/ 29075 w 9163050"/>
                <a:gd name="connsiteY956" fmla="*/ 3833741 h 4810125"/>
                <a:gd name="connsiteX957" fmla="*/ 25360 w 9163050"/>
                <a:gd name="connsiteY957" fmla="*/ 3827931 h 4810125"/>
                <a:gd name="connsiteX958" fmla="*/ 28408 w 9163050"/>
                <a:gd name="connsiteY958" fmla="*/ 3824026 h 4810125"/>
                <a:gd name="connsiteX959" fmla="*/ 27551 w 9163050"/>
                <a:gd name="connsiteY959" fmla="*/ 3821168 h 4810125"/>
                <a:gd name="connsiteX960" fmla="*/ 28599 w 9163050"/>
                <a:gd name="connsiteY960" fmla="*/ 3817549 h 4810125"/>
                <a:gd name="connsiteX961" fmla="*/ 27075 w 9163050"/>
                <a:gd name="connsiteY961" fmla="*/ 3815263 h 4810125"/>
                <a:gd name="connsiteX962" fmla="*/ 26980 w 9163050"/>
                <a:gd name="connsiteY962" fmla="*/ 3810596 h 4810125"/>
                <a:gd name="connsiteX963" fmla="*/ 19264 w 9163050"/>
                <a:gd name="connsiteY963" fmla="*/ 3806595 h 4810125"/>
                <a:gd name="connsiteX964" fmla="*/ 19836 w 9163050"/>
                <a:gd name="connsiteY964" fmla="*/ 3804499 h 4810125"/>
                <a:gd name="connsiteX965" fmla="*/ 15835 w 9163050"/>
                <a:gd name="connsiteY965" fmla="*/ 3801928 h 4810125"/>
                <a:gd name="connsiteX966" fmla="*/ 15454 w 9163050"/>
                <a:gd name="connsiteY966" fmla="*/ 3800118 h 4810125"/>
                <a:gd name="connsiteX967" fmla="*/ 10978 w 9163050"/>
                <a:gd name="connsiteY967" fmla="*/ 3796784 h 4810125"/>
                <a:gd name="connsiteX968" fmla="*/ 13168 w 9163050"/>
                <a:gd name="connsiteY968" fmla="*/ 3792212 h 4810125"/>
                <a:gd name="connsiteX969" fmla="*/ 11168 w 9163050"/>
                <a:gd name="connsiteY969" fmla="*/ 3783449 h 4810125"/>
                <a:gd name="connsiteX970" fmla="*/ 9739 w 9163050"/>
                <a:gd name="connsiteY970" fmla="*/ 3781639 h 4810125"/>
                <a:gd name="connsiteX971" fmla="*/ 7644 w 9163050"/>
                <a:gd name="connsiteY971" fmla="*/ 3775353 h 4810125"/>
                <a:gd name="connsiteX972" fmla="*/ 14978 w 9163050"/>
                <a:gd name="connsiteY972" fmla="*/ 3774305 h 4810125"/>
                <a:gd name="connsiteX973" fmla="*/ 19074 w 9163050"/>
                <a:gd name="connsiteY973" fmla="*/ 3772591 h 4810125"/>
                <a:gd name="connsiteX974" fmla="*/ 29075 w 9163050"/>
                <a:gd name="connsiteY974" fmla="*/ 3773448 h 4810125"/>
                <a:gd name="connsiteX975" fmla="*/ 36695 w 9163050"/>
                <a:gd name="connsiteY975" fmla="*/ 3770876 h 4810125"/>
                <a:gd name="connsiteX976" fmla="*/ 36409 w 9163050"/>
                <a:gd name="connsiteY976" fmla="*/ 3768400 h 4810125"/>
                <a:gd name="connsiteX977" fmla="*/ 39743 w 9163050"/>
                <a:gd name="connsiteY977" fmla="*/ 3762589 h 4810125"/>
                <a:gd name="connsiteX978" fmla="*/ 41553 w 9163050"/>
                <a:gd name="connsiteY978" fmla="*/ 3757732 h 4810125"/>
                <a:gd name="connsiteX979" fmla="*/ 46411 w 9163050"/>
                <a:gd name="connsiteY979" fmla="*/ 3757637 h 4810125"/>
                <a:gd name="connsiteX980" fmla="*/ 49649 w 9163050"/>
                <a:gd name="connsiteY980" fmla="*/ 3756303 h 4810125"/>
                <a:gd name="connsiteX981" fmla="*/ 59650 w 9163050"/>
                <a:gd name="connsiteY981" fmla="*/ 3749731 h 4810125"/>
                <a:gd name="connsiteX982" fmla="*/ 61746 w 9163050"/>
                <a:gd name="connsiteY982" fmla="*/ 3750588 h 4810125"/>
                <a:gd name="connsiteX983" fmla="*/ 68413 w 9163050"/>
                <a:gd name="connsiteY983" fmla="*/ 3751540 h 4810125"/>
                <a:gd name="connsiteX984" fmla="*/ 73366 w 9163050"/>
                <a:gd name="connsiteY984" fmla="*/ 3753064 h 4810125"/>
                <a:gd name="connsiteX985" fmla="*/ 79462 w 9163050"/>
                <a:gd name="connsiteY985" fmla="*/ 3752588 h 4810125"/>
                <a:gd name="connsiteX986" fmla="*/ 82987 w 9163050"/>
                <a:gd name="connsiteY986" fmla="*/ 3750683 h 4810125"/>
                <a:gd name="connsiteX987" fmla="*/ 88321 w 9163050"/>
                <a:gd name="connsiteY987" fmla="*/ 3745159 h 4810125"/>
                <a:gd name="connsiteX988" fmla="*/ 90607 w 9163050"/>
                <a:gd name="connsiteY988" fmla="*/ 3737824 h 4810125"/>
                <a:gd name="connsiteX989" fmla="*/ 92607 w 9163050"/>
                <a:gd name="connsiteY989" fmla="*/ 3735157 h 4810125"/>
                <a:gd name="connsiteX990" fmla="*/ 91845 w 9163050"/>
                <a:gd name="connsiteY990" fmla="*/ 3729442 h 4810125"/>
                <a:gd name="connsiteX991" fmla="*/ 89845 w 9163050"/>
                <a:gd name="connsiteY991" fmla="*/ 3728109 h 4810125"/>
                <a:gd name="connsiteX992" fmla="*/ 87463 w 9163050"/>
                <a:gd name="connsiteY992" fmla="*/ 3719251 h 4810125"/>
                <a:gd name="connsiteX993" fmla="*/ 87749 w 9163050"/>
                <a:gd name="connsiteY993" fmla="*/ 3714393 h 4810125"/>
                <a:gd name="connsiteX994" fmla="*/ 84511 w 9163050"/>
                <a:gd name="connsiteY994" fmla="*/ 3705154 h 4810125"/>
                <a:gd name="connsiteX995" fmla="*/ 80415 w 9163050"/>
                <a:gd name="connsiteY995" fmla="*/ 3704106 h 4810125"/>
                <a:gd name="connsiteX996" fmla="*/ 77557 w 9163050"/>
                <a:gd name="connsiteY996" fmla="*/ 3702201 h 4810125"/>
                <a:gd name="connsiteX997" fmla="*/ 75652 w 9163050"/>
                <a:gd name="connsiteY997" fmla="*/ 3699058 h 4810125"/>
                <a:gd name="connsiteX998" fmla="*/ 72128 w 9163050"/>
                <a:gd name="connsiteY998" fmla="*/ 3697534 h 4810125"/>
                <a:gd name="connsiteX999" fmla="*/ 73081 w 9163050"/>
                <a:gd name="connsiteY999" fmla="*/ 3694390 h 4810125"/>
                <a:gd name="connsiteX1000" fmla="*/ 75748 w 9163050"/>
                <a:gd name="connsiteY1000" fmla="*/ 3693533 h 4810125"/>
                <a:gd name="connsiteX1001" fmla="*/ 76700 w 9163050"/>
                <a:gd name="connsiteY1001" fmla="*/ 3690676 h 4810125"/>
                <a:gd name="connsiteX1002" fmla="*/ 76224 w 9163050"/>
                <a:gd name="connsiteY1002" fmla="*/ 3687723 h 4810125"/>
                <a:gd name="connsiteX1003" fmla="*/ 78224 w 9163050"/>
                <a:gd name="connsiteY1003" fmla="*/ 3686008 h 4810125"/>
                <a:gd name="connsiteX1004" fmla="*/ 77653 w 9163050"/>
                <a:gd name="connsiteY1004" fmla="*/ 3681913 h 4810125"/>
                <a:gd name="connsiteX1005" fmla="*/ 74605 w 9163050"/>
                <a:gd name="connsiteY1005" fmla="*/ 3676103 h 4810125"/>
                <a:gd name="connsiteX1006" fmla="*/ 74224 w 9163050"/>
                <a:gd name="connsiteY1006" fmla="*/ 3673245 h 4810125"/>
                <a:gd name="connsiteX1007" fmla="*/ 71271 w 9163050"/>
                <a:gd name="connsiteY1007" fmla="*/ 3669149 h 4810125"/>
                <a:gd name="connsiteX1008" fmla="*/ 73652 w 9163050"/>
                <a:gd name="connsiteY1008" fmla="*/ 3664387 h 4810125"/>
                <a:gd name="connsiteX1009" fmla="*/ 71938 w 9163050"/>
                <a:gd name="connsiteY1009" fmla="*/ 3657624 h 4810125"/>
                <a:gd name="connsiteX1010" fmla="*/ 72604 w 9163050"/>
                <a:gd name="connsiteY1010" fmla="*/ 3655529 h 4810125"/>
                <a:gd name="connsiteX1011" fmla="*/ 70604 w 9163050"/>
                <a:gd name="connsiteY1011" fmla="*/ 3653623 h 4810125"/>
                <a:gd name="connsiteX1012" fmla="*/ 69175 w 9163050"/>
                <a:gd name="connsiteY1012" fmla="*/ 3649813 h 4810125"/>
                <a:gd name="connsiteX1013" fmla="*/ 71176 w 9163050"/>
                <a:gd name="connsiteY1013" fmla="*/ 3648671 h 4810125"/>
                <a:gd name="connsiteX1014" fmla="*/ 71080 w 9163050"/>
                <a:gd name="connsiteY1014" fmla="*/ 3646384 h 4810125"/>
                <a:gd name="connsiteX1015" fmla="*/ 67651 w 9163050"/>
                <a:gd name="connsiteY1015" fmla="*/ 3640479 h 4810125"/>
                <a:gd name="connsiteX1016" fmla="*/ 74319 w 9163050"/>
                <a:gd name="connsiteY1016" fmla="*/ 3633430 h 4810125"/>
                <a:gd name="connsiteX1017" fmla="*/ 75557 w 9163050"/>
                <a:gd name="connsiteY1017" fmla="*/ 3627144 h 4810125"/>
                <a:gd name="connsiteX1018" fmla="*/ 77367 w 9163050"/>
                <a:gd name="connsiteY1018" fmla="*/ 3625810 h 4810125"/>
                <a:gd name="connsiteX1019" fmla="*/ 76224 w 9163050"/>
                <a:gd name="connsiteY1019" fmla="*/ 3623810 h 4810125"/>
                <a:gd name="connsiteX1020" fmla="*/ 78319 w 9163050"/>
                <a:gd name="connsiteY1020" fmla="*/ 3617143 h 4810125"/>
                <a:gd name="connsiteX1021" fmla="*/ 86892 w 9163050"/>
                <a:gd name="connsiteY1021" fmla="*/ 3617524 h 4810125"/>
                <a:gd name="connsiteX1022" fmla="*/ 90130 w 9163050"/>
                <a:gd name="connsiteY1022" fmla="*/ 3616666 h 4810125"/>
                <a:gd name="connsiteX1023" fmla="*/ 98227 w 9163050"/>
                <a:gd name="connsiteY1023" fmla="*/ 3617238 h 4810125"/>
                <a:gd name="connsiteX1024" fmla="*/ 107371 w 9163050"/>
                <a:gd name="connsiteY1024" fmla="*/ 3613333 h 4810125"/>
                <a:gd name="connsiteX1025" fmla="*/ 114800 w 9163050"/>
                <a:gd name="connsiteY1025" fmla="*/ 3612475 h 4810125"/>
                <a:gd name="connsiteX1026" fmla="*/ 119467 w 9163050"/>
                <a:gd name="connsiteY1026" fmla="*/ 3608380 h 4810125"/>
                <a:gd name="connsiteX1027" fmla="*/ 121658 w 9163050"/>
                <a:gd name="connsiteY1027" fmla="*/ 3607522 h 4810125"/>
                <a:gd name="connsiteX1028" fmla="*/ 127087 w 9163050"/>
                <a:gd name="connsiteY1028" fmla="*/ 3603427 h 4810125"/>
                <a:gd name="connsiteX1029" fmla="*/ 128326 w 9163050"/>
                <a:gd name="connsiteY1029" fmla="*/ 3601236 h 4810125"/>
                <a:gd name="connsiteX1030" fmla="*/ 128040 w 9163050"/>
                <a:gd name="connsiteY1030" fmla="*/ 3593140 h 4810125"/>
                <a:gd name="connsiteX1031" fmla="*/ 130516 w 9163050"/>
                <a:gd name="connsiteY1031" fmla="*/ 3591806 h 4810125"/>
                <a:gd name="connsiteX1032" fmla="*/ 133469 w 9163050"/>
                <a:gd name="connsiteY1032" fmla="*/ 3587425 h 4810125"/>
                <a:gd name="connsiteX1033" fmla="*/ 132802 w 9163050"/>
                <a:gd name="connsiteY1033" fmla="*/ 3584758 h 4810125"/>
                <a:gd name="connsiteX1034" fmla="*/ 134707 w 9163050"/>
                <a:gd name="connsiteY1034" fmla="*/ 3581233 h 4810125"/>
                <a:gd name="connsiteX1035" fmla="*/ 132612 w 9163050"/>
                <a:gd name="connsiteY1035" fmla="*/ 3578471 h 4810125"/>
                <a:gd name="connsiteX1036" fmla="*/ 133279 w 9163050"/>
                <a:gd name="connsiteY1036" fmla="*/ 3575804 h 4810125"/>
                <a:gd name="connsiteX1037" fmla="*/ 130993 w 9163050"/>
                <a:gd name="connsiteY1037" fmla="*/ 3574471 h 4810125"/>
                <a:gd name="connsiteX1038" fmla="*/ 129088 w 9163050"/>
                <a:gd name="connsiteY1038" fmla="*/ 3571042 h 4810125"/>
                <a:gd name="connsiteX1039" fmla="*/ 124516 w 9163050"/>
                <a:gd name="connsiteY1039" fmla="*/ 3569708 h 4810125"/>
                <a:gd name="connsiteX1040" fmla="*/ 126325 w 9163050"/>
                <a:gd name="connsiteY1040" fmla="*/ 3566374 h 4810125"/>
                <a:gd name="connsiteX1041" fmla="*/ 125373 w 9163050"/>
                <a:gd name="connsiteY1041" fmla="*/ 3564088 h 4810125"/>
                <a:gd name="connsiteX1042" fmla="*/ 129659 w 9163050"/>
                <a:gd name="connsiteY1042" fmla="*/ 3560183 h 4810125"/>
                <a:gd name="connsiteX1043" fmla="*/ 136993 w 9163050"/>
                <a:gd name="connsiteY1043" fmla="*/ 3558945 h 4810125"/>
                <a:gd name="connsiteX1044" fmla="*/ 139470 w 9163050"/>
                <a:gd name="connsiteY1044" fmla="*/ 3557992 h 4810125"/>
                <a:gd name="connsiteX1045" fmla="*/ 162901 w 9163050"/>
                <a:gd name="connsiteY1045" fmla="*/ 3557516 h 4810125"/>
                <a:gd name="connsiteX1046" fmla="*/ 169378 w 9163050"/>
                <a:gd name="connsiteY1046" fmla="*/ 3558373 h 4810125"/>
                <a:gd name="connsiteX1047" fmla="*/ 172141 w 9163050"/>
                <a:gd name="connsiteY1047" fmla="*/ 3559612 h 4810125"/>
                <a:gd name="connsiteX1048" fmla="*/ 179380 w 9163050"/>
                <a:gd name="connsiteY1048" fmla="*/ 3561612 h 4810125"/>
                <a:gd name="connsiteX1049" fmla="*/ 190238 w 9163050"/>
                <a:gd name="connsiteY1049" fmla="*/ 3568089 h 4810125"/>
                <a:gd name="connsiteX1050" fmla="*/ 195667 w 9163050"/>
                <a:gd name="connsiteY1050" fmla="*/ 3565993 h 4810125"/>
                <a:gd name="connsiteX1051" fmla="*/ 207383 w 9163050"/>
                <a:gd name="connsiteY1051" fmla="*/ 3563326 h 4810125"/>
                <a:gd name="connsiteX1052" fmla="*/ 211003 w 9163050"/>
                <a:gd name="connsiteY1052" fmla="*/ 3558755 h 4810125"/>
                <a:gd name="connsiteX1053" fmla="*/ 213003 w 9163050"/>
                <a:gd name="connsiteY1053" fmla="*/ 3558755 h 4810125"/>
                <a:gd name="connsiteX1054" fmla="*/ 213574 w 9163050"/>
                <a:gd name="connsiteY1054" fmla="*/ 3555135 h 4810125"/>
                <a:gd name="connsiteX1055" fmla="*/ 215860 w 9163050"/>
                <a:gd name="connsiteY1055" fmla="*/ 3553992 h 4810125"/>
                <a:gd name="connsiteX1056" fmla="*/ 222242 w 9163050"/>
                <a:gd name="connsiteY1056" fmla="*/ 3554087 h 4810125"/>
                <a:gd name="connsiteX1057" fmla="*/ 228529 w 9163050"/>
                <a:gd name="connsiteY1057" fmla="*/ 3552373 h 4810125"/>
                <a:gd name="connsiteX1058" fmla="*/ 232434 w 9163050"/>
                <a:gd name="connsiteY1058" fmla="*/ 3552087 h 4810125"/>
                <a:gd name="connsiteX1059" fmla="*/ 237958 w 9163050"/>
                <a:gd name="connsiteY1059" fmla="*/ 3546848 h 4810125"/>
                <a:gd name="connsiteX1060" fmla="*/ 239292 w 9163050"/>
                <a:gd name="connsiteY1060" fmla="*/ 3543610 h 4810125"/>
                <a:gd name="connsiteX1061" fmla="*/ 250912 w 9163050"/>
                <a:gd name="connsiteY1061" fmla="*/ 3535609 h 4810125"/>
                <a:gd name="connsiteX1062" fmla="*/ 265200 w 9163050"/>
                <a:gd name="connsiteY1062" fmla="*/ 3534751 h 4810125"/>
                <a:gd name="connsiteX1063" fmla="*/ 258151 w 9163050"/>
                <a:gd name="connsiteY1063" fmla="*/ 3527513 h 4810125"/>
                <a:gd name="connsiteX1064" fmla="*/ 248626 w 9163050"/>
                <a:gd name="connsiteY1064" fmla="*/ 3527703 h 4810125"/>
                <a:gd name="connsiteX1065" fmla="*/ 246150 w 9163050"/>
                <a:gd name="connsiteY1065" fmla="*/ 3527036 h 4810125"/>
                <a:gd name="connsiteX1066" fmla="*/ 243197 w 9163050"/>
                <a:gd name="connsiteY1066" fmla="*/ 3523417 h 4810125"/>
                <a:gd name="connsiteX1067" fmla="*/ 239292 w 9163050"/>
                <a:gd name="connsiteY1067" fmla="*/ 3522083 h 4810125"/>
                <a:gd name="connsiteX1068" fmla="*/ 234148 w 9163050"/>
                <a:gd name="connsiteY1068" fmla="*/ 3513701 h 4810125"/>
                <a:gd name="connsiteX1069" fmla="*/ 233958 w 9163050"/>
                <a:gd name="connsiteY1069" fmla="*/ 3507796 h 4810125"/>
                <a:gd name="connsiteX1070" fmla="*/ 234625 w 9163050"/>
                <a:gd name="connsiteY1070" fmla="*/ 3505605 h 4810125"/>
                <a:gd name="connsiteX1071" fmla="*/ 239387 w 9163050"/>
                <a:gd name="connsiteY1071" fmla="*/ 3495985 h 4810125"/>
                <a:gd name="connsiteX1072" fmla="*/ 243483 w 9163050"/>
                <a:gd name="connsiteY1072" fmla="*/ 3495128 h 4810125"/>
                <a:gd name="connsiteX1073" fmla="*/ 245578 w 9163050"/>
                <a:gd name="connsiteY1073" fmla="*/ 3493222 h 4810125"/>
                <a:gd name="connsiteX1074" fmla="*/ 246626 w 9163050"/>
                <a:gd name="connsiteY1074" fmla="*/ 3489984 h 4810125"/>
                <a:gd name="connsiteX1075" fmla="*/ 248245 w 9163050"/>
                <a:gd name="connsiteY1075" fmla="*/ 3488746 h 4810125"/>
                <a:gd name="connsiteX1076" fmla="*/ 251865 w 9163050"/>
                <a:gd name="connsiteY1076" fmla="*/ 3481888 h 4810125"/>
                <a:gd name="connsiteX1077" fmla="*/ 256627 w 9163050"/>
                <a:gd name="connsiteY1077" fmla="*/ 3478649 h 4810125"/>
                <a:gd name="connsiteX1078" fmla="*/ 253675 w 9163050"/>
                <a:gd name="connsiteY1078" fmla="*/ 3472458 h 4810125"/>
                <a:gd name="connsiteX1079" fmla="*/ 256056 w 9163050"/>
                <a:gd name="connsiteY1079" fmla="*/ 3465124 h 4810125"/>
                <a:gd name="connsiteX1080" fmla="*/ 241292 w 9163050"/>
                <a:gd name="connsiteY1080" fmla="*/ 3459980 h 4810125"/>
                <a:gd name="connsiteX1081" fmla="*/ 238816 w 9163050"/>
                <a:gd name="connsiteY1081" fmla="*/ 3457694 h 4810125"/>
                <a:gd name="connsiteX1082" fmla="*/ 236720 w 9163050"/>
                <a:gd name="connsiteY1082" fmla="*/ 3453980 h 4810125"/>
                <a:gd name="connsiteX1083" fmla="*/ 236244 w 9163050"/>
                <a:gd name="connsiteY1083" fmla="*/ 3447503 h 4810125"/>
                <a:gd name="connsiteX1084" fmla="*/ 241292 w 9163050"/>
                <a:gd name="connsiteY1084" fmla="*/ 3443026 h 4810125"/>
                <a:gd name="connsiteX1085" fmla="*/ 245578 w 9163050"/>
                <a:gd name="connsiteY1085" fmla="*/ 3442454 h 4810125"/>
                <a:gd name="connsiteX1086" fmla="*/ 247483 w 9163050"/>
                <a:gd name="connsiteY1086" fmla="*/ 3440835 h 4810125"/>
                <a:gd name="connsiteX1087" fmla="*/ 247674 w 9163050"/>
                <a:gd name="connsiteY1087" fmla="*/ 3435025 h 4810125"/>
                <a:gd name="connsiteX1088" fmla="*/ 248531 w 9163050"/>
                <a:gd name="connsiteY1088" fmla="*/ 3430929 h 4810125"/>
                <a:gd name="connsiteX1089" fmla="*/ 247579 w 9163050"/>
                <a:gd name="connsiteY1089" fmla="*/ 3428643 h 4810125"/>
                <a:gd name="connsiteX1090" fmla="*/ 243483 w 9163050"/>
                <a:gd name="connsiteY1090" fmla="*/ 3424262 h 4810125"/>
                <a:gd name="connsiteX1091" fmla="*/ 245769 w 9163050"/>
                <a:gd name="connsiteY1091" fmla="*/ 3423309 h 4810125"/>
                <a:gd name="connsiteX1092" fmla="*/ 259675 w 9163050"/>
                <a:gd name="connsiteY1092" fmla="*/ 3425976 h 4810125"/>
                <a:gd name="connsiteX1093" fmla="*/ 261961 w 9163050"/>
                <a:gd name="connsiteY1093" fmla="*/ 3429214 h 4810125"/>
                <a:gd name="connsiteX1094" fmla="*/ 272344 w 9163050"/>
                <a:gd name="connsiteY1094" fmla="*/ 3431215 h 4810125"/>
                <a:gd name="connsiteX1095" fmla="*/ 276820 w 9163050"/>
                <a:gd name="connsiteY1095" fmla="*/ 3432929 h 4810125"/>
                <a:gd name="connsiteX1096" fmla="*/ 278725 w 9163050"/>
                <a:gd name="connsiteY1096" fmla="*/ 3428929 h 4810125"/>
                <a:gd name="connsiteX1097" fmla="*/ 282154 w 9163050"/>
                <a:gd name="connsiteY1097" fmla="*/ 3426833 h 4810125"/>
                <a:gd name="connsiteX1098" fmla="*/ 287298 w 9163050"/>
                <a:gd name="connsiteY1098" fmla="*/ 3425595 h 4810125"/>
                <a:gd name="connsiteX1099" fmla="*/ 283964 w 9163050"/>
                <a:gd name="connsiteY1099" fmla="*/ 3420737 h 4810125"/>
                <a:gd name="connsiteX1100" fmla="*/ 285012 w 9163050"/>
                <a:gd name="connsiteY1100" fmla="*/ 3417880 h 4810125"/>
                <a:gd name="connsiteX1101" fmla="*/ 292156 w 9163050"/>
                <a:gd name="connsiteY1101" fmla="*/ 3412070 h 4810125"/>
                <a:gd name="connsiteX1102" fmla="*/ 295775 w 9163050"/>
                <a:gd name="connsiteY1102" fmla="*/ 3410926 h 4810125"/>
                <a:gd name="connsiteX1103" fmla="*/ 302633 w 9163050"/>
                <a:gd name="connsiteY1103" fmla="*/ 3411212 h 4810125"/>
                <a:gd name="connsiteX1104" fmla="*/ 307967 w 9163050"/>
                <a:gd name="connsiteY1104" fmla="*/ 3410926 h 4810125"/>
                <a:gd name="connsiteX1105" fmla="*/ 310825 w 9163050"/>
                <a:gd name="connsiteY1105" fmla="*/ 3409688 h 4810125"/>
                <a:gd name="connsiteX1106" fmla="*/ 311968 w 9163050"/>
                <a:gd name="connsiteY1106" fmla="*/ 3406259 h 4810125"/>
                <a:gd name="connsiteX1107" fmla="*/ 314635 w 9163050"/>
                <a:gd name="connsiteY1107" fmla="*/ 3404830 h 4810125"/>
                <a:gd name="connsiteX1108" fmla="*/ 320921 w 9163050"/>
                <a:gd name="connsiteY1108" fmla="*/ 3403021 h 4810125"/>
                <a:gd name="connsiteX1109" fmla="*/ 324541 w 9163050"/>
                <a:gd name="connsiteY1109" fmla="*/ 3399687 h 4810125"/>
                <a:gd name="connsiteX1110" fmla="*/ 327874 w 9163050"/>
                <a:gd name="connsiteY1110" fmla="*/ 3400830 h 4810125"/>
                <a:gd name="connsiteX1111" fmla="*/ 336923 w 9163050"/>
                <a:gd name="connsiteY1111" fmla="*/ 3387305 h 4810125"/>
                <a:gd name="connsiteX1112" fmla="*/ 335494 w 9163050"/>
                <a:gd name="connsiteY1112" fmla="*/ 3382066 h 4810125"/>
                <a:gd name="connsiteX1113" fmla="*/ 333780 w 9163050"/>
                <a:gd name="connsiteY1113" fmla="*/ 3379780 h 4810125"/>
                <a:gd name="connsiteX1114" fmla="*/ 333589 w 9163050"/>
                <a:gd name="connsiteY1114" fmla="*/ 3374350 h 4810125"/>
                <a:gd name="connsiteX1115" fmla="*/ 335971 w 9163050"/>
                <a:gd name="connsiteY1115" fmla="*/ 3373398 h 4810125"/>
                <a:gd name="connsiteX1116" fmla="*/ 341781 w 9163050"/>
                <a:gd name="connsiteY1116" fmla="*/ 3373493 h 4810125"/>
                <a:gd name="connsiteX1117" fmla="*/ 339971 w 9163050"/>
                <a:gd name="connsiteY1117" fmla="*/ 3369112 h 4810125"/>
                <a:gd name="connsiteX1118" fmla="*/ 341209 w 9163050"/>
                <a:gd name="connsiteY1118" fmla="*/ 3363968 h 4810125"/>
                <a:gd name="connsiteX1119" fmla="*/ 352735 w 9163050"/>
                <a:gd name="connsiteY1119" fmla="*/ 3355967 h 4810125"/>
                <a:gd name="connsiteX1120" fmla="*/ 357688 w 9163050"/>
                <a:gd name="connsiteY1120" fmla="*/ 3349585 h 4810125"/>
                <a:gd name="connsiteX1121" fmla="*/ 363022 w 9163050"/>
                <a:gd name="connsiteY1121" fmla="*/ 3348823 h 4810125"/>
                <a:gd name="connsiteX1122" fmla="*/ 361974 w 9163050"/>
                <a:gd name="connsiteY1122" fmla="*/ 3344251 h 4810125"/>
                <a:gd name="connsiteX1123" fmla="*/ 361974 w 9163050"/>
                <a:gd name="connsiteY1123" fmla="*/ 3335107 h 4810125"/>
                <a:gd name="connsiteX1124" fmla="*/ 364831 w 9163050"/>
                <a:gd name="connsiteY1124" fmla="*/ 3333298 h 4810125"/>
                <a:gd name="connsiteX1125" fmla="*/ 369784 w 9163050"/>
                <a:gd name="connsiteY1125" fmla="*/ 3325011 h 4810125"/>
                <a:gd name="connsiteX1126" fmla="*/ 370451 w 9163050"/>
                <a:gd name="connsiteY1126" fmla="*/ 3322058 h 4810125"/>
                <a:gd name="connsiteX1127" fmla="*/ 373404 w 9163050"/>
                <a:gd name="connsiteY1127" fmla="*/ 3316724 h 4810125"/>
                <a:gd name="connsiteX1128" fmla="*/ 376547 w 9163050"/>
                <a:gd name="connsiteY1128" fmla="*/ 3315010 h 4810125"/>
                <a:gd name="connsiteX1129" fmla="*/ 376928 w 9163050"/>
                <a:gd name="connsiteY1129" fmla="*/ 3311105 h 4810125"/>
                <a:gd name="connsiteX1130" fmla="*/ 378166 w 9163050"/>
                <a:gd name="connsiteY1130" fmla="*/ 3308723 h 4810125"/>
                <a:gd name="connsiteX1131" fmla="*/ 386834 w 9163050"/>
                <a:gd name="connsiteY1131" fmla="*/ 3309009 h 4810125"/>
                <a:gd name="connsiteX1132" fmla="*/ 389406 w 9163050"/>
                <a:gd name="connsiteY1132" fmla="*/ 3310438 h 4810125"/>
                <a:gd name="connsiteX1133" fmla="*/ 391978 w 9163050"/>
                <a:gd name="connsiteY1133" fmla="*/ 3314248 h 4810125"/>
                <a:gd name="connsiteX1134" fmla="*/ 393216 w 9163050"/>
                <a:gd name="connsiteY1134" fmla="*/ 3318058 h 4810125"/>
                <a:gd name="connsiteX1135" fmla="*/ 398169 w 9163050"/>
                <a:gd name="connsiteY1135" fmla="*/ 3323868 h 4810125"/>
                <a:gd name="connsiteX1136" fmla="*/ 397693 w 9163050"/>
                <a:gd name="connsiteY1136" fmla="*/ 3331583 h 4810125"/>
                <a:gd name="connsiteX1137" fmla="*/ 398931 w 9163050"/>
                <a:gd name="connsiteY1137" fmla="*/ 3333107 h 4810125"/>
                <a:gd name="connsiteX1138" fmla="*/ 405598 w 9163050"/>
                <a:gd name="connsiteY1138" fmla="*/ 3332631 h 4810125"/>
                <a:gd name="connsiteX1139" fmla="*/ 413885 w 9163050"/>
                <a:gd name="connsiteY1139" fmla="*/ 3332917 h 4810125"/>
                <a:gd name="connsiteX1140" fmla="*/ 413885 w 9163050"/>
                <a:gd name="connsiteY1140" fmla="*/ 3330155 h 4810125"/>
                <a:gd name="connsiteX1141" fmla="*/ 416076 w 9163050"/>
                <a:gd name="connsiteY1141" fmla="*/ 3319010 h 4810125"/>
                <a:gd name="connsiteX1142" fmla="*/ 417409 w 9163050"/>
                <a:gd name="connsiteY1142" fmla="*/ 3314248 h 4810125"/>
                <a:gd name="connsiteX1143" fmla="*/ 424934 w 9163050"/>
                <a:gd name="connsiteY1143" fmla="*/ 3314057 h 4810125"/>
                <a:gd name="connsiteX1144" fmla="*/ 429887 w 9163050"/>
                <a:gd name="connsiteY1144" fmla="*/ 3315962 h 4810125"/>
                <a:gd name="connsiteX1145" fmla="*/ 433411 w 9163050"/>
                <a:gd name="connsiteY1145" fmla="*/ 3315010 h 4810125"/>
                <a:gd name="connsiteX1146" fmla="*/ 441603 w 9163050"/>
                <a:gd name="connsiteY1146" fmla="*/ 3315581 h 4810125"/>
                <a:gd name="connsiteX1147" fmla="*/ 444175 w 9163050"/>
                <a:gd name="connsiteY1147" fmla="*/ 3314914 h 4810125"/>
                <a:gd name="connsiteX1148" fmla="*/ 454081 w 9163050"/>
                <a:gd name="connsiteY1148" fmla="*/ 3315010 h 4810125"/>
                <a:gd name="connsiteX1149" fmla="*/ 466273 w 9163050"/>
                <a:gd name="connsiteY1149" fmla="*/ 3314343 h 4810125"/>
                <a:gd name="connsiteX1150" fmla="*/ 466368 w 9163050"/>
                <a:gd name="connsiteY1150" fmla="*/ 3310152 h 4810125"/>
                <a:gd name="connsiteX1151" fmla="*/ 465225 w 9163050"/>
                <a:gd name="connsiteY1151" fmla="*/ 3304437 h 4810125"/>
                <a:gd name="connsiteX1152" fmla="*/ 461034 w 9163050"/>
                <a:gd name="connsiteY1152" fmla="*/ 3294626 h 4810125"/>
                <a:gd name="connsiteX1153" fmla="*/ 461129 w 9163050"/>
                <a:gd name="connsiteY1153" fmla="*/ 3291959 h 4810125"/>
                <a:gd name="connsiteX1154" fmla="*/ 459700 w 9163050"/>
                <a:gd name="connsiteY1154" fmla="*/ 3287673 h 4810125"/>
                <a:gd name="connsiteX1155" fmla="*/ 461320 w 9163050"/>
                <a:gd name="connsiteY1155" fmla="*/ 3283863 h 4810125"/>
                <a:gd name="connsiteX1156" fmla="*/ 463415 w 9163050"/>
                <a:gd name="connsiteY1156" fmla="*/ 3283006 h 4810125"/>
                <a:gd name="connsiteX1157" fmla="*/ 464844 w 9163050"/>
                <a:gd name="connsiteY1157" fmla="*/ 3279005 h 4810125"/>
                <a:gd name="connsiteX1158" fmla="*/ 463034 w 9163050"/>
                <a:gd name="connsiteY1158" fmla="*/ 3276243 h 4810125"/>
                <a:gd name="connsiteX1159" fmla="*/ 462939 w 9163050"/>
                <a:gd name="connsiteY1159" fmla="*/ 3271385 h 4810125"/>
                <a:gd name="connsiteX1160" fmla="*/ 461986 w 9163050"/>
                <a:gd name="connsiteY1160" fmla="*/ 3265956 h 4810125"/>
                <a:gd name="connsiteX1161" fmla="*/ 460367 w 9163050"/>
                <a:gd name="connsiteY1161" fmla="*/ 3261765 h 4810125"/>
                <a:gd name="connsiteX1162" fmla="*/ 457414 w 9163050"/>
                <a:gd name="connsiteY1162" fmla="*/ 3259384 h 4810125"/>
                <a:gd name="connsiteX1163" fmla="*/ 458367 w 9163050"/>
                <a:gd name="connsiteY1163" fmla="*/ 3255764 h 4810125"/>
                <a:gd name="connsiteX1164" fmla="*/ 458081 w 9163050"/>
                <a:gd name="connsiteY1164" fmla="*/ 3247478 h 4810125"/>
                <a:gd name="connsiteX1165" fmla="*/ 459415 w 9163050"/>
                <a:gd name="connsiteY1165" fmla="*/ 3245572 h 4810125"/>
                <a:gd name="connsiteX1166" fmla="*/ 459700 w 9163050"/>
                <a:gd name="connsiteY1166" fmla="*/ 3238905 h 4810125"/>
                <a:gd name="connsiteX1167" fmla="*/ 458462 w 9163050"/>
                <a:gd name="connsiteY1167" fmla="*/ 3235857 h 4810125"/>
                <a:gd name="connsiteX1168" fmla="*/ 455509 w 9163050"/>
                <a:gd name="connsiteY1168" fmla="*/ 3234333 h 4810125"/>
                <a:gd name="connsiteX1169" fmla="*/ 458081 w 9163050"/>
                <a:gd name="connsiteY1169" fmla="*/ 3230809 h 4810125"/>
                <a:gd name="connsiteX1170" fmla="*/ 461034 w 9163050"/>
                <a:gd name="connsiteY1170" fmla="*/ 3230999 h 4810125"/>
                <a:gd name="connsiteX1171" fmla="*/ 476179 w 9163050"/>
                <a:gd name="connsiteY1171" fmla="*/ 3234142 h 4810125"/>
                <a:gd name="connsiteX1172" fmla="*/ 477512 w 9163050"/>
                <a:gd name="connsiteY1172" fmla="*/ 3235857 h 4810125"/>
                <a:gd name="connsiteX1173" fmla="*/ 490180 w 9163050"/>
                <a:gd name="connsiteY1173" fmla="*/ 3240905 h 4810125"/>
                <a:gd name="connsiteX1174" fmla="*/ 498848 w 9163050"/>
                <a:gd name="connsiteY1174" fmla="*/ 3243572 h 4810125"/>
                <a:gd name="connsiteX1175" fmla="*/ 503420 w 9163050"/>
                <a:gd name="connsiteY1175" fmla="*/ 3232714 h 4810125"/>
                <a:gd name="connsiteX1176" fmla="*/ 504182 w 9163050"/>
                <a:gd name="connsiteY1176" fmla="*/ 3229475 h 4810125"/>
                <a:gd name="connsiteX1177" fmla="*/ 507325 w 9163050"/>
                <a:gd name="connsiteY1177" fmla="*/ 3225475 h 4810125"/>
                <a:gd name="connsiteX1178" fmla="*/ 507421 w 9163050"/>
                <a:gd name="connsiteY1178" fmla="*/ 3222617 h 4810125"/>
                <a:gd name="connsiteX1179" fmla="*/ 505230 w 9163050"/>
                <a:gd name="connsiteY1179" fmla="*/ 3220522 h 4810125"/>
                <a:gd name="connsiteX1180" fmla="*/ 505325 w 9163050"/>
                <a:gd name="connsiteY1180" fmla="*/ 3216235 h 4810125"/>
                <a:gd name="connsiteX1181" fmla="*/ 507992 w 9163050"/>
                <a:gd name="connsiteY1181" fmla="*/ 3211949 h 4810125"/>
                <a:gd name="connsiteX1182" fmla="*/ 513612 w 9163050"/>
                <a:gd name="connsiteY1182" fmla="*/ 3207472 h 4810125"/>
                <a:gd name="connsiteX1183" fmla="*/ 513612 w 9163050"/>
                <a:gd name="connsiteY1183" fmla="*/ 3205187 h 4810125"/>
                <a:gd name="connsiteX1184" fmla="*/ 517517 w 9163050"/>
                <a:gd name="connsiteY1184" fmla="*/ 3202520 h 4810125"/>
                <a:gd name="connsiteX1185" fmla="*/ 521137 w 9163050"/>
                <a:gd name="connsiteY1185" fmla="*/ 3197090 h 4810125"/>
                <a:gd name="connsiteX1186" fmla="*/ 524375 w 9163050"/>
                <a:gd name="connsiteY1186" fmla="*/ 3196328 h 4810125"/>
                <a:gd name="connsiteX1187" fmla="*/ 523708 w 9163050"/>
                <a:gd name="connsiteY1187" fmla="*/ 3193852 h 4810125"/>
                <a:gd name="connsiteX1188" fmla="*/ 525899 w 9163050"/>
                <a:gd name="connsiteY1188" fmla="*/ 3191471 h 4810125"/>
                <a:gd name="connsiteX1189" fmla="*/ 530566 w 9163050"/>
                <a:gd name="connsiteY1189" fmla="*/ 3189756 h 4810125"/>
                <a:gd name="connsiteX1190" fmla="*/ 535519 w 9163050"/>
                <a:gd name="connsiteY1190" fmla="*/ 3184708 h 4810125"/>
                <a:gd name="connsiteX1191" fmla="*/ 540282 w 9163050"/>
                <a:gd name="connsiteY1191" fmla="*/ 3181564 h 4810125"/>
                <a:gd name="connsiteX1192" fmla="*/ 543330 w 9163050"/>
                <a:gd name="connsiteY1192" fmla="*/ 3178516 h 4810125"/>
                <a:gd name="connsiteX1193" fmla="*/ 544663 w 9163050"/>
                <a:gd name="connsiteY1193" fmla="*/ 3175945 h 4810125"/>
                <a:gd name="connsiteX1194" fmla="*/ 541901 w 9163050"/>
                <a:gd name="connsiteY1194" fmla="*/ 3171563 h 4810125"/>
                <a:gd name="connsiteX1195" fmla="*/ 541044 w 9163050"/>
                <a:gd name="connsiteY1195" fmla="*/ 3166039 h 4810125"/>
                <a:gd name="connsiteX1196" fmla="*/ 543139 w 9163050"/>
                <a:gd name="connsiteY1196" fmla="*/ 3162324 h 4810125"/>
                <a:gd name="connsiteX1197" fmla="*/ 553331 w 9163050"/>
                <a:gd name="connsiteY1197" fmla="*/ 3153275 h 4810125"/>
                <a:gd name="connsiteX1198" fmla="*/ 556284 w 9163050"/>
                <a:gd name="connsiteY1198" fmla="*/ 3149275 h 4810125"/>
                <a:gd name="connsiteX1199" fmla="*/ 555046 w 9163050"/>
                <a:gd name="connsiteY1199" fmla="*/ 3142036 h 4810125"/>
                <a:gd name="connsiteX1200" fmla="*/ 548569 w 9163050"/>
                <a:gd name="connsiteY1200" fmla="*/ 3141464 h 4810125"/>
                <a:gd name="connsiteX1201" fmla="*/ 545330 w 9163050"/>
                <a:gd name="connsiteY1201" fmla="*/ 3142036 h 4810125"/>
                <a:gd name="connsiteX1202" fmla="*/ 538472 w 9163050"/>
                <a:gd name="connsiteY1202" fmla="*/ 3139655 h 4810125"/>
                <a:gd name="connsiteX1203" fmla="*/ 543901 w 9163050"/>
                <a:gd name="connsiteY1203" fmla="*/ 3132034 h 4810125"/>
                <a:gd name="connsiteX1204" fmla="*/ 530757 w 9163050"/>
                <a:gd name="connsiteY1204" fmla="*/ 3130510 h 4810125"/>
                <a:gd name="connsiteX1205" fmla="*/ 524851 w 9163050"/>
                <a:gd name="connsiteY1205" fmla="*/ 3129463 h 4810125"/>
                <a:gd name="connsiteX1206" fmla="*/ 515136 w 9163050"/>
                <a:gd name="connsiteY1206" fmla="*/ 3126700 h 4810125"/>
                <a:gd name="connsiteX1207" fmla="*/ 507802 w 9163050"/>
                <a:gd name="connsiteY1207" fmla="*/ 3123081 h 4810125"/>
                <a:gd name="connsiteX1208" fmla="*/ 509802 w 9163050"/>
                <a:gd name="connsiteY1208" fmla="*/ 3120700 h 4810125"/>
                <a:gd name="connsiteX1209" fmla="*/ 508564 w 9163050"/>
                <a:gd name="connsiteY1209" fmla="*/ 3117747 h 4810125"/>
                <a:gd name="connsiteX1210" fmla="*/ 508278 w 9163050"/>
                <a:gd name="connsiteY1210" fmla="*/ 3111080 h 4810125"/>
                <a:gd name="connsiteX1211" fmla="*/ 505897 w 9163050"/>
                <a:gd name="connsiteY1211" fmla="*/ 3104412 h 4810125"/>
                <a:gd name="connsiteX1212" fmla="*/ 505897 w 9163050"/>
                <a:gd name="connsiteY1212" fmla="*/ 3100507 h 4810125"/>
                <a:gd name="connsiteX1213" fmla="*/ 504754 w 9163050"/>
                <a:gd name="connsiteY1213" fmla="*/ 3095554 h 4810125"/>
                <a:gd name="connsiteX1214" fmla="*/ 507230 w 9163050"/>
                <a:gd name="connsiteY1214" fmla="*/ 3093554 h 4810125"/>
                <a:gd name="connsiteX1215" fmla="*/ 508659 w 9163050"/>
                <a:gd name="connsiteY1215" fmla="*/ 3089172 h 4810125"/>
                <a:gd name="connsiteX1216" fmla="*/ 514183 w 9163050"/>
                <a:gd name="connsiteY1216" fmla="*/ 3089553 h 4810125"/>
                <a:gd name="connsiteX1217" fmla="*/ 519613 w 9163050"/>
                <a:gd name="connsiteY1217" fmla="*/ 3086696 h 4810125"/>
                <a:gd name="connsiteX1218" fmla="*/ 522184 w 9163050"/>
                <a:gd name="connsiteY1218" fmla="*/ 3081647 h 4810125"/>
                <a:gd name="connsiteX1219" fmla="*/ 525709 w 9163050"/>
                <a:gd name="connsiteY1219" fmla="*/ 3080123 h 4810125"/>
                <a:gd name="connsiteX1220" fmla="*/ 528566 w 9163050"/>
                <a:gd name="connsiteY1220" fmla="*/ 3077456 h 4810125"/>
                <a:gd name="connsiteX1221" fmla="*/ 534662 w 9163050"/>
                <a:gd name="connsiteY1221" fmla="*/ 3068979 h 4810125"/>
                <a:gd name="connsiteX1222" fmla="*/ 535329 w 9163050"/>
                <a:gd name="connsiteY1222" fmla="*/ 3061264 h 4810125"/>
                <a:gd name="connsiteX1223" fmla="*/ 538186 w 9163050"/>
                <a:gd name="connsiteY1223" fmla="*/ 3052405 h 4810125"/>
                <a:gd name="connsiteX1224" fmla="*/ 541425 w 9163050"/>
                <a:gd name="connsiteY1224" fmla="*/ 3044690 h 4810125"/>
                <a:gd name="connsiteX1225" fmla="*/ 548283 w 9163050"/>
                <a:gd name="connsiteY1225" fmla="*/ 3046214 h 4810125"/>
                <a:gd name="connsiteX1226" fmla="*/ 554284 w 9163050"/>
                <a:gd name="connsiteY1226" fmla="*/ 3041261 h 4810125"/>
                <a:gd name="connsiteX1227" fmla="*/ 561618 w 9163050"/>
                <a:gd name="connsiteY1227" fmla="*/ 3041261 h 4810125"/>
                <a:gd name="connsiteX1228" fmla="*/ 580573 w 9163050"/>
                <a:gd name="connsiteY1228" fmla="*/ 3040213 h 4810125"/>
                <a:gd name="connsiteX1229" fmla="*/ 588764 w 9163050"/>
                <a:gd name="connsiteY1229" fmla="*/ 3042595 h 4810125"/>
                <a:gd name="connsiteX1230" fmla="*/ 598765 w 9163050"/>
                <a:gd name="connsiteY1230" fmla="*/ 3049548 h 4810125"/>
                <a:gd name="connsiteX1231" fmla="*/ 598480 w 9163050"/>
                <a:gd name="connsiteY1231" fmla="*/ 3051548 h 4810125"/>
                <a:gd name="connsiteX1232" fmla="*/ 604576 w 9163050"/>
                <a:gd name="connsiteY1232" fmla="*/ 3052215 h 4810125"/>
                <a:gd name="connsiteX1233" fmla="*/ 608957 w 9163050"/>
                <a:gd name="connsiteY1233" fmla="*/ 3048310 h 4810125"/>
                <a:gd name="connsiteX1234" fmla="*/ 616863 w 9163050"/>
                <a:gd name="connsiteY1234" fmla="*/ 3038118 h 4810125"/>
                <a:gd name="connsiteX1235" fmla="*/ 623340 w 9163050"/>
                <a:gd name="connsiteY1235" fmla="*/ 3032117 h 4810125"/>
                <a:gd name="connsiteX1236" fmla="*/ 629150 w 9163050"/>
                <a:gd name="connsiteY1236" fmla="*/ 3028783 h 4810125"/>
                <a:gd name="connsiteX1237" fmla="*/ 636199 w 9163050"/>
                <a:gd name="connsiteY1237" fmla="*/ 3020116 h 4810125"/>
                <a:gd name="connsiteX1238" fmla="*/ 638485 w 9163050"/>
                <a:gd name="connsiteY1238" fmla="*/ 3015448 h 4810125"/>
                <a:gd name="connsiteX1239" fmla="*/ 632389 w 9163050"/>
                <a:gd name="connsiteY1239" fmla="*/ 3010972 h 4810125"/>
                <a:gd name="connsiteX1240" fmla="*/ 623911 w 9163050"/>
                <a:gd name="connsiteY1240" fmla="*/ 3009162 h 4810125"/>
                <a:gd name="connsiteX1241" fmla="*/ 617720 w 9163050"/>
                <a:gd name="connsiteY1241" fmla="*/ 3003923 h 4810125"/>
                <a:gd name="connsiteX1242" fmla="*/ 612481 w 9163050"/>
                <a:gd name="connsiteY1242" fmla="*/ 2998399 h 4810125"/>
                <a:gd name="connsiteX1243" fmla="*/ 611434 w 9163050"/>
                <a:gd name="connsiteY1243" fmla="*/ 2995446 h 4810125"/>
                <a:gd name="connsiteX1244" fmla="*/ 607814 w 9163050"/>
                <a:gd name="connsiteY1244" fmla="*/ 2990779 h 4810125"/>
                <a:gd name="connsiteX1245" fmla="*/ 601147 w 9163050"/>
                <a:gd name="connsiteY1245" fmla="*/ 2988588 h 4810125"/>
                <a:gd name="connsiteX1246" fmla="*/ 596289 w 9163050"/>
                <a:gd name="connsiteY1246" fmla="*/ 2984588 h 4810125"/>
                <a:gd name="connsiteX1247" fmla="*/ 601242 w 9163050"/>
                <a:gd name="connsiteY1247" fmla="*/ 2978491 h 4810125"/>
                <a:gd name="connsiteX1248" fmla="*/ 600861 w 9163050"/>
                <a:gd name="connsiteY1248" fmla="*/ 2975920 h 4810125"/>
                <a:gd name="connsiteX1249" fmla="*/ 595051 w 9163050"/>
                <a:gd name="connsiteY1249" fmla="*/ 2970109 h 4810125"/>
                <a:gd name="connsiteX1250" fmla="*/ 594384 w 9163050"/>
                <a:gd name="connsiteY1250" fmla="*/ 2971919 h 4810125"/>
                <a:gd name="connsiteX1251" fmla="*/ 589050 w 9163050"/>
                <a:gd name="connsiteY1251" fmla="*/ 2975158 h 4810125"/>
                <a:gd name="connsiteX1252" fmla="*/ 579430 w 9163050"/>
                <a:gd name="connsiteY1252" fmla="*/ 2968871 h 4810125"/>
                <a:gd name="connsiteX1253" fmla="*/ 576096 w 9163050"/>
                <a:gd name="connsiteY1253" fmla="*/ 2967919 h 4810125"/>
                <a:gd name="connsiteX1254" fmla="*/ 577525 w 9163050"/>
                <a:gd name="connsiteY1254" fmla="*/ 2965252 h 4810125"/>
                <a:gd name="connsiteX1255" fmla="*/ 577810 w 9163050"/>
                <a:gd name="connsiteY1255" fmla="*/ 2960775 h 4810125"/>
                <a:gd name="connsiteX1256" fmla="*/ 579144 w 9163050"/>
                <a:gd name="connsiteY1256" fmla="*/ 2957727 h 4810125"/>
                <a:gd name="connsiteX1257" fmla="*/ 583621 w 9163050"/>
                <a:gd name="connsiteY1257" fmla="*/ 2954393 h 4810125"/>
                <a:gd name="connsiteX1258" fmla="*/ 588097 w 9163050"/>
                <a:gd name="connsiteY1258" fmla="*/ 2948964 h 4810125"/>
                <a:gd name="connsiteX1259" fmla="*/ 587907 w 9163050"/>
                <a:gd name="connsiteY1259" fmla="*/ 2945821 h 4810125"/>
                <a:gd name="connsiteX1260" fmla="*/ 582954 w 9163050"/>
                <a:gd name="connsiteY1260" fmla="*/ 2942678 h 4810125"/>
                <a:gd name="connsiteX1261" fmla="*/ 589050 w 9163050"/>
                <a:gd name="connsiteY1261" fmla="*/ 2936105 h 4810125"/>
                <a:gd name="connsiteX1262" fmla="*/ 595051 w 9163050"/>
                <a:gd name="connsiteY1262" fmla="*/ 2931152 h 4810125"/>
                <a:gd name="connsiteX1263" fmla="*/ 588478 w 9163050"/>
                <a:gd name="connsiteY1263" fmla="*/ 2927628 h 4810125"/>
                <a:gd name="connsiteX1264" fmla="*/ 578763 w 9163050"/>
                <a:gd name="connsiteY1264" fmla="*/ 2931914 h 4810125"/>
                <a:gd name="connsiteX1265" fmla="*/ 578477 w 9163050"/>
                <a:gd name="connsiteY1265" fmla="*/ 2928771 h 4810125"/>
                <a:gd name="connsiteX1266" fmla="*/ 584097 w 9163050"/>
                <a:gd name="connsiteY1266" fmla="*/ 2927723 h 4810125"/>
                <a:gd name="connsiteX1267" fmla="*/ 585621 w 9163050"/>
                <a:gd name="connsiteY1267" fmla="*/ 2926675 h 4810125"/>
                <a:gd name="connsiteX1268" fmla="*/ 579620 w 9163050"/>
                <a:gd name="connsiteY1268" fmla="*/ 2923628 h 4810125"/>
                <a:gd name="connsiteX1269" fmla="*/ 583049 w 9163050"/>
                <a:gd name="connsiteY1269" fmla="*/ 2921532 h 4810125"/>
                <a:gd name="connsiteX1270" fmla="*/ 582287 w 9163050"/>
                <a:gd name="connsiteY1270" fmla="*/ 2918770 h 4810125"/>
                <a:gd name="connsiteX1271" fmla="*/ 584097 w 9163050"/>
                <a:gd name="connsiteY1271" fmla="*/ 2917341 h 4810125"/>
                <a:gd name="connsiteX1272" fmla="*/ 584192 w 9163050"/>
                <a:gd name="connsiteY1272" fmla="*/ 2910102 h 4810125"/>
                <a:gd name="connsiteX1273" fmla="*/ 590288 w 9163050"/>
                <a:gd name="connsiteY1273" fmla="*/ 2904863 h 4810125"/>
                <a:gd name="connsiteX1274" fmla="*/ 593622 w 9163050"/>
                <a:gd name="connsiteY1274" fmla="*/ 2899529 h 4810125"/>
                <a:gd name="connsiteX1275" fmla="*/ 598099 w 9163050"/>
                <a:gd name="connsiteY1275" fmla="*/ 2896386 h 4810125"/>
                <a:gd name="connsiteX1276" fmla="*/ 598003 w 9163050"/>
                <a:gd name="connsiteY1276" fmla="*/ 2889909 h 4810125"/>
                <a:gd name="connsiteX1277" fmla="*/ 599718 w 9163050"/>
                <a:gd name="connsiteY1277" fmla="*/ 2887718 h 4810125"/>
                <a:gd name="connsiteX1278" fmla="*/ 600004 w 9163050"/>
                <a:gd name="connsiteY1278" fmla="*/ 2885146 h 4810125"/>
                <a:gd name="connsiteX1279" fmla="*/ 603433 w 9163050"/>
                <a:gd name="connsiteY1279" fmla="*/ 2880955 h 4810125"/>
                <a:gd name="connsiteX1280" fmla="*/ 599908 w 9163050"/>
                <a:gd name="connsiteY1280" fmla="*/ 2878193 h 4810125"/>
                <a:gd name="connsiteX1281" fmla="*/ 580192 w 9163050"/>
                <a:gd name="connsiteY1281" fmla="*/ 2865906 h 4810125"/>
                <a:gd name="connsiteX1282" fmla="*/ 577906 w 9163050"/>
                <a:gd name="connsiteY1282" fmla="*/ 2864287 h 4810125"/>
                <a:gd name="connsiteX1283" fmla="*/ 578858 w 9163050"/>
                <a:gd name="connsiteY1283" fmla="*/ 2860191 h 4810125"/>
                <a:gd name="connsiteX1284" fmla="*/ 581239 w 9163050"/>
                <a:gd name="connsiteY1284" fmla="*/ 2858476 h 4810125"/>
                <a:gd name="connsiteX1285" fmla="*/ 583144 w 9163050"/>
                <a:gd name="connsiteY1285" fmla="*/ 2852476 h 4810125"/>
                <a:gd name="connsiteX1286" fmla="*/ 584859 w 9163050"/>
                <a:gd name="connsiteY1286" fmla="*/ 2849904 h 4810125"/>
                <a:gd name="connsiteX1287" fmla="*/ 585049 w 9163050"/>
                <a:gd name="connsiteY1287" fmla="*/ 2845999 h 4810125"/>
                <a:gd name="connsiteX1288" fmla="*/ 581906 w 9163050"/>
                <a:gd name="connsiteY1288" fmla="*/ 2840474 h 4810125"/>
                <a:gd name="connsiteX1289" fmla="*/ 576953 w 9163050"/>
                <a:gd name="connsiteY1289" fmla="*/ 2841331 h 4810125"/>
                <a:gd name="connsiteX1290" fmla="*/ 575143 w 9163050"/>
                <a:gd name="connsiteY1290" fmla="*/ 2842665 h 4810125"/>
                <a:gd name="connsiteX1291" fmla="*/ 568762 w 9163050"/>
                <a:gd name="connsiteY1291" fmla="*/ 2842760 h 4810125"/>
                <a:gd name="connsiteX1292" fmla="*/ 563618 w 9163050"/>
                <a:gd name="connsiteY1292" fmla="*/ 2843903 h 4810125"/>
                <a:gd name="connsiteX1293" fmla="*/ 557141 w 9163050"/>
                <a:gd name="connsiteY1293" fmla="*/ 2842474 h 4810125"/>
                <a:gd name="connsiteX1294" fmla="*/ 555808 w 9163050"/>
                <a:gd name="connsiteY1294" fmla="*/ 2847523 h 4810125"/>
                <a:gd name="connsiteX1295" fmla="*/ 549712 w 9163050"/>
                <a:gd name="connsiteY1295" fmla="*/ 2854762 h 4810125"/>
                <a:gd name="connsiteX1296" fmla="*/ 547330 w 9163050"/>
                <a:gd name="connsiteY1296" fmla="*/ 2855619 h 4810125"/>
                <a:gd name="connsiteX1297" fmla="*/ 547045 w 9163050"/>
                <a:gd name="connsiteY1297" fmla="*/ 2861239 h 4810125"/>
                <a:gd name="connsiteX1298" fmla="*/ 542473 w 9163050"/>
                <a:gd name="connsiteY1298" fmla="*/ 2867049 h 4810125"/>
                <a:gd name="connsiteX1299" fmla="*/ 537710 w 9163050"/>
                <a:gd name="connsiteY1299" fmla="*/ 2865334 h 4810125"/>
                <a:gd name="connsiteX1300" fmla="*/ 535424 w 9163050"/>
                <a:gd name="connsiteY1300" fmla="*/ 2862572 h 4810125"/>
                <a:gd name="connsiteX1301" fmla="*/ 529423 w 9163050"/>
                <a:gd name="connsiteY1301" fmla="*/ 2860572 h 4810125"/>
                <a:gd name="connsiteX1302" fmla="*/ 526756 w 9163050"/>
                <a:gd name="connsiteY1302" fmla="*/ 2862382 h 4810125"/>
                <a:gd name="connsiteX1303" fmla="*/ 525042 w 9163050"/>
                <a:gd name="connsiteY1303" fmla="*/ 2866478 h 4810125"/>
                <a:gd name="connsiteX1304" fmla="*/ 525137 w 9163050"/>
                <a:gd name="connsiteY1304" fmla="*/ 2868763 h 4810125"/>
                <a:gd name="connsiteX1305" fmla="*/ 527804 w 9163050"/>
                <a:gd name="connsiteY1305" fmla="*/ 2870383 h 4810125"/>
                <a:gd name="connsiteX1306" fmla="*/ 522756 w 9163050"/>
                <a:gd name="connsiteY1306" fmla="*/ 2878288 h 4810125"/>
                <a:gd name="connsiteX1307" fmla="*/ 522946 w 9163050"/>
                <a:gd name="connsiteY1307" fmla="*/ 2881241 h 4810125"/>
                <a:gd name="connsiteX1308" fmla="*/ 517708 w 9163050"/>
                <a:gd name="connsiteY1308" fmla="*/ 2885146 h 4810125"/>
                <a:gd name="connsiteX1309" fmla="*/ 519613 w 9163050"/>
                <a:gd name="connsiteY1309" fmla="*/ 2886385 h 4810125"/>
                <a:gd name="connsiteX1310" fmla="*/ 516755 w 9163050"/>
                <a:gd name="connsiteY1310" fmla="*/ 2889052 h 4810125"/>
                <a:gd name="connsiteX1311" fmla="*/ 518279 w 9163050"/>
                <a:gd name="connsiteY1311" fmla="*/ 2890957 h 4810125"/>
                <a:gd name="connsiteX1312" fmla="*/ 516755 w 9163050"/>
                <a:gd name="connsiteY1312" fmla="*/ 2893147 h 4810125"/>
                <a:gd name="connsiteX1313" fmla="*/ 512659 w 9163050"/>
                <a:gd name="connsiteY1313" fmla="*/ 2893052 h 4810125"/>
                <a:gd name="connsiteX1314" fmla="*/ 510469 w 9163050"/>
                <a:gd name="connsiteY1314" fmla="*/ 2896005 h 4810125"/>
                <a:gd name="connsiteX1315" fmla="*/ 511040 w 9163050"/>
                <a:gd name="connsiteY1315" fmla="*/ 2899243 h 4810125"/>
                <a:gd name="connsiteX1316" fmla="*/ 510278 w 9163050"/>
                <a:gd name="connsiteY1316" fmla="*/ 2902101 h 4810125"/>
                <a:gd name="connsiteX1317" fmla="*/ 504087 w 9163050"/>
                <a:gd name="connsiteY1317" fmla="*/ 2902863 h 4810125"/>
                <a:gd name="connsiteX1318" fmla="*/ 492847 w 9163050"/>
                <a:gd name="connsiteY1318" fmla="*/ 2898958 h 4810125"/>
                <a:gd name="connsiteX1319" fmla="*/ 485418 w 9163050"/>
                <a:gd name="connsiteY1319" fmla="*/ 2899148 h 4810125"/>
                <a:gd name="connsiteX1320" fmla="*/ 479227 w 9163050"/>
                <a:gd name="connsiteY1320" fmla="*/ 2900863 h 4810125"/>
                <a:gd name="connsiteX1321" fmla="*/ 471892 w 9163050"/>
                <a:gd name="connsiteY1321" fmla="*/ 2903625 h 4810125"/>
                <a:gd name="connsiteX1322" fmla="*/ 467320 w 9163050"/>
                <a:gd name="connsiteY1322" fmla="*/ 2901720 h 4810125"/>
                <a:gd name="connsiteX1323" fmla="*/ 468844 w 9163050"/>
                <a:gd name="connsiteY1323" fmla="*/ 2899434 h 4810125"/>
                <a:gd name="connsiteX1324" fmla="*/ 472083 w 9163050"/>
                <a:gd name="connsiteY1324" fmla="*/ 2896767 h 4810125"/>
                <a:gd name="connsiteX1325" fmla="*/ 476179 w 9163050"/>
                <a:gd name="connsiteY1325" fmla="*/ 2888671 h 4810125"/>
                <a:gd name="connsiteX1326" fmla="*/ 479893 w 9163050"/>
                <a:gd name="connsiteY1326" fmla="*/ 2887813 h 4810125"/>
                <a:gd name="connsiteX1327" fmla="*/ 493895 w 9163050"/>
                <a:gd name="connsiteY1327" fmla="*/ 2886575 h 4810125"/>
                <a:gd name="connsiteX1328" fmla="*/ 496562 w 9163050"/>
                <a:gd name="connsiteY1328" fmla="*/ 2885528 h 4810125"/>
                <a:gd name="connsiteX1329" fmla="*/ 491609 w 9163050"/>
                <a:gd name="connsiteY1329" fmla="*/ 2879431 h 4810125"/>
                <a:gd name="connsiteX1330" fmla="*/ 486275 w 9163050"/>
                <a:gd name="connsiteY1330" fmla="*/ 2877431 h 4810125"/>
                <a:gd name="connsiteX1331" fmla="*/ 486085 w 9163050"/>
                <a:gd name="connsiteY1331" fmla="*/ 2875240 h 4810125"/>
                <a:gd name="connsiteX1332" fmla="*/ 483513 w 9163050"/>
                <a:gd name="connsiteY1332" fmla="*/ 2870764 h 4810125"/>
                <a:gd name="connsiteX1333" fmla="*/ 474464 w 9163050"/>
                <a:gd name="connsiteY1333" fmla="*/ 2866192 h 4810125"/>
                <a:gd name="connsiteX1334" fmla="*/ 469606 w 9163050"/>
                <a:gd name="connsiteY1334" fmla="*/ 2865334 h 4810125"/>
                <a:gd name="connsiteX1335" fmla="*/ 463225 w 9163050"/>
                <a:gd name="connsiteY1335" fmla="*/ 2861905 h 4810125"/>
                <a:gd name="connsiteX1336" fmla="*/ 461224 w 9163050"/>
                <a:gd name="connsiteY1336" fmla="*/ 2857810 h 4810125"/>
                <a:gd name="connsiteX1337" fmla="*/ 462463 w 9163050"/>
                <a:gd name="connsiteY1337" fmla="*/ 2855619 h 4810125"/>
                <a:gd name="connsiteX1338" fmla="*/ 466177 w 9163050"/>
                <a:gd name="connsiteY1338" fmla="*/ 2852762 h 4810125"/>
                <a:gd name="connsiteX1339" fmla="*/ 469321 w 9163050"/>
                <a:gd name="connsiteY1339" fmla="*/ 2848666 h 4810125"/>
                <a:gd name="connsiteX1340" fmla="*/ 468178 w 9163050"/>
                <a:gd name="connsiteY1340" fmla="*/ 2842665 h 4810125"/>
                <a:gd name="connsiteX1341" fmla="*/ 469511 w 9163050"/>
                <a:gd name="connsiteY1341" fmla="*/ 2839046 h 4810125"/>
                <a:gd name="connsiteX1342" fmla="*/ 473035 w 9163050"/>
                <a:gd name="connsiteY1342" fmla="*/ 2835616 h 4810125"/>
                <a:gd name="connsiteX1343" fmla="*/ 477226 w 9163050"/>
                <a:gd name="connsiteY1343" fmla="*/ 2827425 h 4810125"/>
                <a:gd name="connsiteX1344" fmla="*/ 477607 w 9163050"/>
                <a:gd name="connsiteY1344" fmla="*/ 2824567 h 4810125"/>
                <a:gd name="connsiteX1345" fmla="*/ 475798 w 9163050"/>
                <a:gd name="connsiteY1345" fmla="*/ 2821520 h 4810125"/>
                <a:gd name="connsiteX1346" fmla="*/ 472083 w 9163050"/>
                <a:gd name="connsiteY1346" fmla="*/ 2818281 h 4810125"/>
                <a:gd name="connsiteX1347" fmla="*/ 471892 w 9163050"/>
                <a:gd name="connsiteY1347" fmla="*/ 2816471 h 4810125"/>
                <a:gd name="connsiteX1348" fmla="*/ 468940 w 9163050"/>
                <a:gd name="connsiteY1348" fmla="*/ 2812852 h 4810125"/>
                <a:gd name="connsiteX1349" fmla="*/ 470083 w 9163050"/>
                <a:gd name="connsiteY1349" fmla="*/ 2807899 h 4810125"/>
                <a:gd name="connsiteX1350" fmla="*/ 474845 w 9163050"/>
                <a:gd name="connsiteY1350" fmla="*/ 2807899 h 4810125"/>
                <a:gd name="connsiteX1351" fmla="*/ 477893 w 9163050"/>
                <a:gd name="connsiteY1351" fmla="*/ 2810280 h 4810125"/>
                <a:gd name="connsiteX1352" fmla="*/ 481132 w 9163050"/>
                <a:gd name="connsiteY1352" fmla="*/ 2806660 h 4810125"/>
                <a:gd name="connsiteX1353" fmla="*/ 483037 w 9163050"/>
                <a:gd name="connsiteY1353" fmla="*/ 2805803 h 4810125"/>
                <a:gd name="connsiteX1354" fmla="*/ 490085 w 9163050"/>
                <a:gd name="connsiteY1354" fmla="*/ 2805898 h 4810125"/>
                <a:gd name="connsiteX1355" fmla="*/ 494467 w 9163050"/>
                <a:gd name="connsiteY1355" fmla="*/ 2804851 h 4810125"/>
                <a:gd name="connsiteX1356" fmla="*/ 506182 w 9163050"/>
                <a:gd name="connsiteY1356" fmla="*/ 2804279 h 4810125"/>
                <a:gd name="connsiteX1357" fmla="*/ 511326 w 9163050"/>
                <a:gd name="connsiteY1357" fmla="*/ 2806184 h 4810125"/>
                <a:gd name="connsiteX1358" fmla="*/ 518184 w 9163050"/>
                <a:gd name="connsiteY1358" fmla="*/ 2805613 h 4810125"/>
                <a:gd name="connsiteX1359" fmla="*/ 523518 w 9163050"/>
                <a:gd name="connsiteY1359" fmla="*/ 2803708 h 4810125"/>
                <a:gd name="connsiteX1360" fmla="*/ 528566 w 9163050"/>
                <a:gd name="connsiteY1360" fmla="*/ 2803803 h 4810125"/>
                <a:gd name="connsiteX1361" fmla="*/ 532567 w 9163050"/>
                <a:gd name="connsiteY1361" fmla="*/ 2802088 h 4810125"/>
                <a:gd name="connsiteX1362" fmla="*/ 539806 w 9163050"/>
                <a:gd name="connsiteY1362" fmla="*/ 2801993 h 4810125"/>
                <a:gd name="connsiteX1363" fmla="*/ 540282 w 9163050"/>
                <a:gd name="connsiteY1363" fmla="*/ 2803422 h 4810125"/>
                <a:gd name="connsiteX1364" fmla="*/ 548950 w 9163050"/>
                <a:gd name="connsiteY1364" fmla="*/ 2805422 h 4810125"/>
                <a:gd name="connsiteX1365" fmla="*/ 552569 w 9163050"/>
                <a:gd name="connsiteY1365" fmla="*/ 2805137 h 4810125"/>
                <a:gd name="connsiteX1366" fmla="*/ 552188 w 9163050"/>
                <a:gd name="connsiteY1366" fmla="*/ 2802470 h 4810125"/>
                <a:gd name="connsiteX1367" fmla="*/ 552855 w 9163050"/>
                <a:gd name="connsiteY1367" fmla="*/ 2796278 h 4810125"/>
                <a:gd name="connsiteX1368" fmla="*/ 554855 w 9163050"/>
                <a:gd name="connsiteY1368" fmla="*/ 2792563 h 4810125"/>
                <a:gd name="connsiteX1369" fmla="*/ 539710 w 9163050"/>
                <a:gd name="connsiteY1369" fmla="*/ 2790373 h 4810125"/>
                <a:gd name="connsiteX1370" fmla="*/ 539710 w 9163050"/>
                <a:gd name="connsiteY1370" fmla="*/ 2787801 h 4810125"/>
                <a:gd name="connsiteX1371" fmla="*/ 535043 w 9163050"/>
                <a:gd name="connsiteY1371" fmla="*/ 2790563 h 4810125"/>
                <a:gd name="connsiteX1372" fmla="*/ 524947 w 9163050"/>
                <a:gd name="connsiteY1372" fmla="*/ 2787610 h 4810125"/>
                <a:gd name="connsiteX1373" fmla="*/ 526280 w 9163050"/>
                <a:gd name="connsiteY1373" fmla="*/ 2783991 h 4810125"/>
                <a:gd name="connsiteX1374" fmla="*/ 527042 w 9163050"/>
                <a:gd name="connsiteY1374" fmla="*/ 2778847 h 4810125"/>
                <a:gd name="connsiteX1375" fmla="*/ 524661 w 9163050"/>
                <a:gd name="connsiteY1375" fmla="*/ 2769894 h 4810125"/>
                <a:gd name="connsiteX1376" fmla="*/ 524566 w 9163050"/>
                <a:gd name="connsiteY1376" fmla="*/ 2763607 h 4810125"/>
                <a:gd name="connsiteX1377" fmla="*/ 515517 w 9163050"/>
                <a:gd name="connsiteY1377" fmla="*/ 2761512 h 4810125"/>
                <a:gd name="connsiteX1378" fmla="*/ 508564 w 9163050"/>
                <a:gd name="connsiteY1378" fmla="*/ 2761703 h 4810125"/>
                <a:gd name="connsiteX1379" fmla="*/ 505706 w 9163050"/>
                <a:gd name="connsiteY1379" fmla="*/ 2759988 h 4810125"/>
                <a:gd name="connsiteX1380" fmla="*/ 498658 w 9163050"/>
                <a:gd name="connsiteY1380" fmla="*/ 2757607 h 4810125"/>
                <a:gd name="connsiteX1381" fmla="*/ 499801 w 9163050"/>
                <a:gd name="connsiteY1381" fmla="*/ 2752749 h 4810125"/>
                <a:gd name="connsiteX1382" fmla="*/ 503420 w 9163050"/>
                <a:gd name="connsiteY1382" fmla="*/ 2746843 h 4810125"/>
                <a:gd name="connsiteX1383" fmla="*/ 505897 w 9163050"/>
                <a:gd name="connsiteY1383" fmla="*/ 2740747 h 4810125"/>
                <a:gd name="connsiteX1384" fmla="*/ 508373 w 9163050"/>
                <a:gd name="connsiteY1384" fmla="*/ 2731699 h 4810125"/>
                <a:gd name="connsiteX1385" fmla="*/ 515326 w 9163050"/>
                <a:gd name="connsiteY1385" fmla="*/ 2721031 h 4810125"/>
                <a:gd name="connsiteX1386" fmla="*/ 513421 w 9163050"/>
                <a:gd name="connsiteY1386" fmla="*/ 2719792 h 4810125"/>
                <a:gd name="connsiteX1387" fmla="*/ 511897 w 9163050"/>
                <a:gd name="connsiteY1387" fmla="*/ 2716459 h 4810125"/>
                <a:gd name="connsiteX1388" fmla="*/ 508754 w 9163050"/>
                <a:gd name="connsiteY1388" fmla="*/ 2715411 h 4810125"/>
                <a:gd name="connsiteX1389" fmla="*/ 507516 w 9163050"/>
                <a:gd name="connsiteY1389" fmla="*/ 2710363 h 4810125"/>
                <a:gd name="connsiteX1390" fmla="*/ 509421 w 9163050"/>
                <a:gd name="connsiteY1390" fmla="*/ 2707315 h 4810125"/>
                <a:gd name="connsiteX1391" fmla="*/ 509040 w 9163050"/>
                <a:gd name="connsiteY1391" fmla="*/ 2702647 h 4810125"/>
                <a:gd name="connsiteX1392" fmla="*/ 507325 w 9163050"/>
                <a:gd name="connsiteY1392" fmla="*/ 2698552 h 4810125"/>
                <a:gd name="connsiteX1393" fmla="*/ 505039 w 9163050"/>
                <a:gd name="connsiteY1393" fmla="*/ 2698838 h 4810125"/>
                <a:gd name="connsiteX1394" fmla="*/ 501515 w 9163050"/>
                <a:gd name="connsiteY1394" fmla="*/ 2697504 h 4810125"/>
                <a:gd name="connsiteX1395" fmla="*/ 501325 w 9163050"/>
                <a:gd name="connsiteY1395" fmla="*/ 2695218 h 4810125"/>
                <a:gd name="connsiteX1396" fmla="*/ 499229 w 9163050"/>
                <a:gd name="connsiteY1396" fmla="*/ 2690646 h 4810125"/>
                <a:gd name="connsiteX1397" fmla="*/ 493800 w 9163050"/>
                <a:gd name="connsiteY1397" fmla="*/ 2690741 h 4810125"/>
                <a:gd name="connsiteX1398" fmla="*/ 490276 w 9163050"/>
                <a:gd name="connsiteY1398" fmla="*/ 2685026 h 4810125"/>
                <a:gd name="connsiteX1399" fmla="*/ 487323 w 9163050"/>
                <a:gd name="connsiteY1399" fmla="*/ 2685121 h 4810125"/>
                <a:gd name="connsiteX1400" fmla="*/ 483703 w 9163050"/>
                <a:gd name="connsiteY1400" fmla="*/ 2678835 h 4810125"/>
                <a:gd name="connsiteX1401" fmla="*/ 482846 w 9163050"/>
                <a:gd name="connsiteY1401" fmla="*/ 2678740 h 4810125"/>
                <a:gd name="connsiteX1402" fmla="*/ 479417 w 9163050"/>
                <a:gd name="connsiteY1402" fmla="*/ 2671596 h 4810125"/>
                <a:gd name="connsiteX1403" fmla="*/ 479036 w 9163050"/>
                <a:gd name="connsiteY1403" fmla="*/ 2668834 h 4810125"/>
                <a:gd name="connsiteX1404" fmla="*/ 470083 w 9163050"/>
                <a:gd name="connsiteY1404" fmla="*/ 2670167 h 4810125"/>
                <a:gd name="connsiteX1405" fmla="*/ 473226 w 9163050"/>
                <a:gd name="connsiteY1405" fmla="*/ 2667310 h 4810125"/>
                <a:gd name="connsiteX1406" fmla="*/ 472464 w 9163050"/>
                <a:gd name="connsiteY1406" fmla="*/ 2661499 h 4810125"/>
                <a:gd name="connsiteX1407" fmla="*/ 469606 w 9163050"/>
                <a:gd name="connsiteY1407" fmla="*/ 2658166 h 4810125"/>
                <a:gd name="connsiteX1408" fmla="*/ 465320 w 9163050"/>
                <a:gd name="connsiteY1408" fmla="*/ 2660071 h 4810125"/>
                <a:gd name="connsiteX1409" fmla="*/ 443794 w 9163050"/>
                <a:gd name="connsiteY1409" fmla="*/ 2660356 h 4810125"/>
                <a:gd name="connsiteX1410" fmla="*/ 441603 w 9163050"/>
                <a:gd name="connsiteY1410" fmla="*/ 2664357 h 4810125"/>
                <a:gd name="connsiteX1411" fmla="*/ 435983 w 9163050"/>
                <a:gd name="connsiteY1411" fmla="*/ 2666167 h 4810125"/>
                <a:gd name="connsiteX1412" fmla="*/ 436269 w 9163050"/>
                <a:gd name="connsiteY1412" fmla="*/ 2667500 h 4810125"/>
                <a:gd name="connsiteX1413" fmla="*/ 429506 w 9163050"/>
                <a:gd name="connsiteY1413" fmla="*/ 2668929 h 4810125"/>
                <a:gd name="connsiteX1414" fmla="*/ 423696 w 9163050"/>
                <a:gd name="connsiteY1414" fmla="*/ 2668072 h 4810125"/>
                <a:gd name="connsiteX1415" fmla="*/ 419886 w 9163050"/>
                <a:gd name="connsiteY1415" fmla="*/ 2665595 h 4810125"/>
                <a:gd name="connsiteX1416" fmla="*/ 418362 w 9163050"/>
                <a:gd name="connsiteY1416" fmla="*/ 2658166 h 4810125"/>
                <a:gd name="connsiteX1417" fmla="*/ 420267 w 9163050"/>
                <a:gd name="connsiteY1417" fmla="*/ 2653403 h 4810125"/>
                <a:gd name="connsiteX1418" fmla="*/ 422362 w 9163050"/>
                <a:gd name="connsiteY1418" fmla="*/ 2651974 h 4810125"/>
                <a:gd name="connsiteX1419" fmla="*/ 424458 w 9163050"/>
                <a:gd name="connsiteY1419" fmla="*/ 2648164 h 4810125"/>
                <a:gd name="connsiteX1420" fmla="*/ 427220 w 9163050"/>
                <a:gd name="connsiteY1420" fmla="*/ 2646450 h 4810125"/>
                <a:gd name="connsiteX1421" fmla="*/ 426649 w 9163050"/>
                <a:gd name="connsiteY1421" fmla="*/ 2644926 h 4810125"/>
                <a:gd name="connsiteX1422" fmla="*/ 429030 w 9163050"/>
                <a:gd name="connsiteY1422" fmla="*/ 2642164 h 4810125"/>
                <a:gd name="connsiteX1423" fmla="*/ 427125 w 9163050"/>
                <a:gd name="connsiteY1423" fmla="*/ 2635877 h 4810125"/>
                <a:gd name="connsiteX1424" fmla="*/ 422553 w 9163050"/>
                <a:gd name="connsiteY1424" fmla="*/ 2632734 h 4810125"/>
                <a:gd name="connsiteX1425" fmla="*/ 420838 w 9163050"/>
                <a:gd name="connsiteY1425" fmla="*/ 2630638 h 4810125"/>
                <a:gd name="connsiteX1426" fmla="*/ 423410 w 9163050"/>
                <a:gd name="connsiteY1426" fmla="*/ 2624828 h 4810125"/>
                <a:gd name="connsiteX1427" fmla="*/ 425029 w 9163050"/>
                <a:gd name="connsiteY1427" fmla="*/ 2622828 h 4810125"/>
                <a:gd name="connsiteX1428" fmla="*/ 424744 w 9163050"/>
                <a:gd name="connsiteY1428" fmla="*/ 2618732 h 4810125"/>
                <a:gd name="connsiteX1429" fmla="*/ 419791 w 9163050"/>
                <a:gd name="connsiteY1429" fmla="*/ 2615780 h 4810125"/>
                <a:gd name="connsiteX1430" fmla="*/ 419791 w 9163050"/>
                <a:gd name="connsiteY1430" fmla="*/ 2614160 h 4810125"/>
                <a:gd name="connsiteX1431" fmla="*/ 416552 w 9163050"/>
                <a:gd name="connsiteY1431" fmla="*/ 2610255 h 4810125"/>
                <a:gd name="connsiteX1432" fmla="*/ 418838 w 9163050"/>
                <a:gd name="connsiteY1432" fmla="*/ 2607207 h 4810125"/>
                <a:gd name="connsiteX1433" fmla="*/ 416457 w 9163050"/>
                <a:gd name="connsiteY1433" fmla="*/ 2605492 h 4810125"/>
                <a:gd name="connsiteX1434" fmla="*/ 415123 w 9163050"/>
                <a:gd name="connsiteY1434" fmla="*/ 2597587 h 4810125"/>
                <a:gd name="connsiteX1435" fmla="*/ 410932 w 9163050"/>
                <a:gd name="connsiteY1435" fmla="*/ 2598634 h 4810125"/>
                <a:gd name="connsiteX1436" fmla="*/ 406075 w 9163050"/>
                <a:gd name="connsiteY1436" fmla="*/ 2597396 h 4810125"/>
                <a:gd name="connsiteX1437" fmla="*/ 399788 w 9163050"/>
                <a:gd name="connsiteY1437" fmla="*/ 2599301 h 4810125"/>
                <a:gd name="connsiteX1438" fmla="*/ 394740 w 9163050"/>
                <a:gd name="connsiteY1438" fmla="*/ 2598730 h 4810125"/>
                <a:gd name="connsiteX1439" fmla="*/ 390644 w 9163050"/>
                <a:gd name="connsiteY1439" fmla="*/ 2595682 h 4810125"/>
                <a:gd name="connsiteX1440" fmla="*/ 380452 w 9163050"/>
                <a:gd name="connsiteY1440" fmla="*/ 2593300 h 4810125"/>
                <a:gd name="connsiteX1441" fmla="*/ 373213 w 9163050"/>
                <a:gd name="connsiteY1441" fmla="*/ 2589967 h 4810125"/>
                <a:gd name="connsiteX1442" fmla="*/ 371213 w 9163050"/>
                <a:gd name="connsiteY1442" fmla="*/ 2589776 h 4810125"/>
                <a:gd name="connsiteX1443" fmla="*/ 371499 w 9163050"/>
                <a:gd name="connsiteY1443" fmla="*/ 2594348 h 4810125"/>
                <a:gd name="connsiteX1444" fmla="*/ 368641 w 9163050"/>
                <a:gd name="connsiteY1444" fmla="*/ 2593300 h 4810125"/>
                <a:gd name="connsiteX1445" fmla="*/ 363593 w 9163050"/>
                <a:gd name="connsiteY1445" fmla="*/ 2595682 h 4810125"/>
                <a:gd name="connsiteX1446" fmla="*/ 359593 w 9163050"/>
                <a:gd name="connsiteY1446" fmla="*/ 2596253 h 4810125"/>
                <a:gd name="connsiteX1447" fmla="*/ 358354 w 9163050"/>
                <a:gd name="connsiteY1447" fmla="*/ 2599682 h 4810125"/>
                <a:gd name="connsiteX1448" fmla="*/ 352258 w 9163050"/>
                <a:gd name="connsiteY1448" fmla="*/ 2598444 h 4810125"/>
                <a:gd name="connsiteX1449" fmla="*/ 349210 w 9163050"/>
                <a:gd name="connsiteY1449" fmla="*/ 2598920 h 4810125"/>
                <a:gd name="connsiteX1450" fmla="*/ 341876 w 9163050"/>
                <a:gd name="connsiteY1450" fmla="*/ 2601968 h 4810125"/>
                <a:gd name="connsiteX1451" fmla="*/ 340066 w 9163050"/>
                <a:gd name="connsiteY1451" fmla="*/ 2599682 h 4810125"/>
                <a:gd name="connsiteX1452" fmla="*/ 339876 w 9163050"/>
                <a:gd name="connsiteY1452" fmla="*/ 2596825 h 4810125"/>
                <a:gd name="connsiteX1453" fmla="*/ 336256 w 9163050"/>
                <a:gd name="connsiteY1453" fmla="*/ 2596158 h 4810125"/>
                <a:gd name="connsiteX1454" fmla="*/ 324350 w 9163050"/>
                <a:gd name="connsiteY1454" fmla="*/ 2591586 h 4810125"/>
                <a:gd name="connsiteX1455" fmla="*/ 317016 w 9163050"/>
                <a:gd name="connsiteY1455" fmla="*/ 2591872 h 4810125"/>
                <a:gd name="connsiteX1456" fmla="*/ 310063 w 9163050"/>
                <a:gd name="connsiteY1456" fmla="*/ 2593872 h 4810125"/>
                <a:gd name="connsiteX1457" fmla="*/ 307205 w 9163050"/>
                <a:gd name="connsiteY1457" fmla="*/ 2599206 h 4810125"/>
                <a:gd name="connsiteX1458" fmla="*/ 302538 w 9163050"/>
                <a:gd name="connsiteY1458" fmla="*/ 2600825 h 4810125"/>
                <a:gd name="connsiteX1459" fmla="*/ 295299 w 9163050"/>
                <a:gd name="connsiteY1459" fmla="*/ 2596920 h 4810125"/>
                <a:gd name="connsiteX1460" fmla="*/ 292251 w 9163050"/>
                <a:gd name="connsiteY1460" fmla="*/ 2593681 h 4810125"/>
                <a:gd name="connsiteX1461" fmla="*/ 291965 w 9163050"/>
                <a:gd name="connsiteY1461" fmla="*/ 2590824 h 4810125"/>
                <a:gd name="connsiteX1462" fmla="*/ 287965 w 9163050"/>
                <a:gd name="connsiteY1462" fmla="*/ 2588919 h 4810125"/>
                <a:gd name="connsiteX1463" fmla="*/ 285869 w 9163050"/>
                <a:gd name="connsiteY1463" fmla="*/ 2586157 h 4810125"/>
                <a:gd name="connsiteX1464" fmla="*/ 285583 w 9163050"/>
                <a:gd name="connsiteY1464" fmla="*/ 2582728 h 4810125"/>
                <a:gd name="connsiteX1465" fmla="*/ 277011 w 9163050"/>
                <a:gd name="connsiteY1465" fmla="*/ 2576632 h 4810125"/>
                <a:gd name="connsiteX1466" fmla="*/ 274058 w 9163050"/>
                <a:gd name="connsiteY1466" fmla="*/ 2572060 h 4810125"/>
                <a:gd name="connsiteX1467" fmla="*/ 270153 w 9163050"/>
                <a:gd name="connsiteY1467" fmla="*/ 2572822 h 4810125"/>
                <a:gd name="connsiteX1468" fmla="*/ 266629 w 9163050"/>
                <a:gd name="connsiteY1468" fmla="*/ 2575870 h 4810125"/>
                <a:gd name="connsiteX1469" fmla="*/ 264438 w 9163050"/>
                <a:gd name="connsiteY1469" fmla="*/ 2579204 h 4810125"/>
                <a:gd name="connsiteX1470" fmla="*/ 259675 w 9163050"/>
                <a:gd name="connsiteY1470" fmla="*/ 2581299 h 4810125"/>
                <a:gd name="connsiteX1471" fmla="*/ 255865 w 9163050"/>
                <a:gd name="connsiteY1471" fmla="*/ 2583871 h 4810125"/>
                <a:gd name="connsiteX1472" fmla="*/ 250341 w 9163050"/>
                <a:gd name="connsiteY1472" fmla="*/ 2584442 h 4810125"/>
                <a:gd name="connsiteX1473" fmla="*/ 249293 w 9163050"/>
                <a:gd name="connsiteY1473" fmla="*/ 2587966 h 4810125"/>
                <a:gd name="connsiteX1474" fmla="*/ 235101 w 9163050"/>
                <a:gd name="connsiteY1474" fmla="*/ 2590253 h 4810125"/>
                <a:gd name="connsiteX1475" fmla="*/ 224242 w 9163050"/>
                <a:gd name="connsiteY1475" fmla="*/ 2595396 h 4810125"/>
                <a:gd name="connsiteX1476" fmla="*/ 222337 w 9163050"/>
                <a:gd name="connsiteY1476" fmla="*/ 2592824 h 4810125"/>
                <a:gd name="connsiteX1477" fmla="*/ 221480 w 9163050"/>
                <a:gd name="connsiteY1477" fmla="*/ 2588347 h 4810125"/>
                <a:gd name="connsiteX1478" fmla="*/ 219004 w 9163050"/>
                <a:gd name="connsiteY1478" fmla="*/ 2585490 h 4810125"/>
                <a:gd name="connsiteX1479" fmla="*/ 217670 w 9163050"/>
                <a:gd name="connsiteY1479" fmla="*/ 2581775 h 4810125"/>
                <a:gd name="connsiteX1480" fmla="*/ 213860 w 9163050"/>
                <a:gd name="connsiteY1480" fmla="*/ 2578346 h 4810125"/>
                <a:gd name="connsiteX1481" fmla="*/ 208336 w 9163050"/>
                <a:gd name="connsiteY1481" fmla="*/ 2579584 h 4810125"/>
                <a:gd name="connsiteX1482" fmla="*/ 200144 w 9163050"/>
                <a:gd name="connsiteY1482" fmla="*/ 2582537 h 4810125"/>
                <a:gd name="connsiteX1483" fmla="*/ 197096 w 9163050"/>
                <a:gd name="connsiteY1483" fmla="*/ 2582632 h 4810125"/>
                <a:gd name="connsiteX1484" fmla="*/ 184142 w 9163050"/>
                <a:gd name="connsiteY1484" fmla="*/ 2584156 h 4810125"/>
                <a:gd name="connsiteX1485" fmla="*/ 180618 w 9163050"/>
                <a:gd name="connsiteY1485" fmla="*/ 2583966 h 4810125"/>
                <a:gd name="connsiteX1486" fmla="*/ 174141 w 9163050"/>
                <a:gd name="connsiteY1486" fmla="*/ 2586538 h 4810125"/>
                <a:gd name="connsiteX1487" fmla="*/ 173760 w 9163050"/>
                <a:gd name="connsiteY1487" fmla="*/ 2593872 h 4810125"/>
                <a:gd name="connsiteX1488" fmla="*/ 170617 w 9163050"/>
                <a:gd name="connsiteY1488" fmla="*/ 2595872 h 4810125"/>
                <a:gd name="connsiteX1489" fmla="*/ 164997 w 9163050"/>
                <a:gd name="connsiteY1489" fmla="*/ 2597110 h 4810125"/>
                <a:gd name="connsiteX1490" fmla="*/ 157758 w 9163050"/>
                <a:gd name="connsiteY1490" fmla="*/ 2595777 h 4810125"/>
                <a:gd name="connsiteX1491" fmla="*/ 156805 w 9163050"/>
                <a:gd name="connsiteY1491" fmla="*/ 2593015 h 4810125"/>
                <a:gd name="connsiteX1492" fmla="*/ 156805 w 9163050"/>
                <a:gd name="connsiteY1492" fmla="*/ 2589586 h 4810125"/>
                <a:gd name="connsiteX1493" fmla="*/ 155281 w 9163050"/>
                <a:gd name="connsiteY1493" fmla="*/ 2586157 h 4810125"/>
                <a:gd name="connsiteX1494" fmla="*/ 151567 w 9163050"/>
                <a:gd name="connsiteY1494" fmla="*/ 2586062 h 4810125"/>
                <a:gd name="connsiteX1495" fmla="*/ 148519 w 9163050"/>
                <a:gd name="connsiteY1495" fmla="*/ 2583775 h 4810125"/>
                <a:gd name="connsiteX1496" fmla="*/ 148900 w 9163050"/>
                <a:gd name="connsiteY1496" fmla="*/ 2578632 h 4810125"/>
                <a:gd name="connsiteX1497" fmla="*/ 147090 w 9163050"/>
                <a:gd name="connsiteY1497" fmla="*/ 2576441 h 4810125"/>
                <a:gd name="connsiteX1498" fmla="*/ 147376 w 9163050"/>
                <a:gd name="connsiteY1498" fmla="*/ 2572346 h 4810125"/>
                <a:gd name="connsiteX1499" fmla="*/ 143375 w 9163050"/>
                <a:gd name="connsiteY1499" fmla="*/ 2571679 h 4810125"/>
                <a:gd name="connsiteX1500" fmla="*/ 135946 w 9163050"/>
                <a:gd name="connsiteY1500" fmla="*/ 2571583 h 4810125"/>
                <a:gd name="connsiteX1501" fmla="*/ 135755 w 9163050"/>
                <a:gd name="connsiteY1501" fmla="*/ 2567678 h 4810125"/>
                <a:gd name="connsiteX1502" fmla="*/ 137755 w 9163050"/>
                <a:gd name="connsiteY1502" fmla="*/ 2566535 h 4810125"/>
                <a:gd name="connsiteX1503" fmla="*/ 140137 w 9163050"/>
                <a:gd name="connsiteY1503" fmla="*/ 2562916 h 4810125"/>
                <a:gd name="connsiteX1504" fmla="*/ 144232 w 9163050"/>
                <a:gd name="connsiteY1504" fmla="*/ 2559963 h 4810125"/>
                <a:gd name="connsiteX1505" fmla="*/ 148423 w 9163050"/>
                <a:gd name="connsiteY1505" fmla="*/ 2554153 h 4810125"/>
                <a:gd name="connsiteX1506" fmla="*/ 147757 w 9163050"/>
                <a:gd name="connsiteY1506" fmla="*/ 2549962 h 4810125"/>
                <a:gd name="connsiteX1507" fmla="*/ 146518 w 9163050"/>
                <a:gd name="connsiteY1507" fmla="*/ 2548628 h 4810125"/>
                <a:gd name="connsiteX1508" fmla="*/ 148423 w 9163050"/>
                <a:gd name="connsiteY1508" fmla="*/ 2545771 h 4810125"/>
                <a:gd name="connsiteX1509" fmla="*/ 148233 w 9163050"/>
                <a:gd name="connsiteY1509" fmla="*/ 2541770 h 4810125"/>
                <a:gd name="connsiteX1510" fmla="*/ 149090 w 9163050"/>
                <a:gd name="connsiteY1510" fmla="*/ 2538246 h 4810125"/>
                <a:gd name="connsiteX1511" fmla="*/ 143280 w 9163050"/>
                <a:gd name="connsiteY1511" fmla="*/ 2538913 h 4810125"/>
                <a:gd name="connsiteX1512" fmla="*/ 134803 w 9163050"/>
                <a:gd name="connsiteY1512" fmla="*/ 2539103 h 4810125"/>
                <a:gd name="connsiteX1513" fmla="*/ 127945 w 9163050"/>
                <a:gd name="connsiteY1513" fmla="*/ 2538532 h 4810125"/>
                <a:gd name="connsiteX1514" fmla="*/ 124039 w 9163050"/>
                <a:gd name="connsiteY1514" fmla="*/ 2536913 h 4810125"/>
                <a:gd name="connsiteX1515" fmla="*/ 114705 w 9163050"/>
                <a:gd name="connsiteY1515" fmla="*/ 2537579 h 4810125"/>
                <a:gd name="connsiteX1516" fmla="*/ 108990 w 9163050"/>
                <a:gd name="connsiteY1516" fmla="*/ 2536817 h 4810125"/>
                <a:gd name="connsiteX1517" fmla="*/ 104989 w 9163050"/>
                <a:gd name="connsiteY1517" fmla="*/ 2537770 h 4810125"/>
                <a:gd name="connsiteX1518" fmla="*/ 95274 w 9163050"/>
                <a:gd name="connsiteY1518" fmla="*/ 2538341 h 4810125"/>
                <a:gd name="connsiteX1519" fmla="*/ 91845 w 9163050"/>
                <a:gd name="connsiteY1519" fmla="*/ 2534246 h 4810125"/>
                <a:gd name="connsiteX1520" fmla="*/ 89559 w 9163050"/>
                <a:gd name="connsiteY1520" fmla="*/ 2526721 h 4810125"/>
                <a:gd name="connsiteX1521" fmla="*/ 89273 w 9163050"/>
                <a:gd name="connsiteY1521" fmla="*/ 2518910 h 4810125"/>
                <a:gd name="connsiteX1522" fmla="*/ 92321 w 9163050"/>
                <a:gd name="connsiteY1522" fmla="*/ 2515386 h 4810125"/>
                <a:gd name="connsiteX1523" fmla="*/ 89273 w 9163050"/>
                <a:gd name="connsiteY1523" fmla="*/ 2512529 h 4810125"/>
                <a:gd name="connsiteX1524" fmla="*/ 88606 w 9163050"/>
                <a:gd name="connsiteY1524" fmla="*/ 2505861 h 4810125"/>
                <a:gd name="connsiteX1525" fmla="*/ 89940 w 9163050"/>
                <a:gd name="connsiteY1525" fmla="*/ 2501956 h 4810125"/>
                <a:gd name="connsiteX1526" fmla="*/ 88130 w 9163050"/>
                <a:gd name="connsiteY1526" fmla="*/ 2498050 h 4810125"/>
                <a:gd name="connsiteX1527" fmla="*/ 89845 w 9163050"/>
                <a:gd name="connsiteY1527" fmla="*/ 2496050 h 4810125"/>
                <a:gd name="connsiteX1528" fmla="*/ 87749 w 9163050"/>
                <a:gd name="connsiteY1528" fmla="*/ 2493764 h 4810125"/>
                <a:gd name="connsiteX1529" fmla="*/ 88797 w 9163050"/>
                <a:gd name="connsiteY1529" fmla="*/ 2490430 h 4810125"/>
                <a:gd name="connsiteX1530" fmla="*/ 93559 w 9163050"/>
                <a:gd name="connsiteY1530" fmla="*/ 2492145 h 4810125"/>
                <a:gd name="connsiteX1531" fmla="*/ 102037 w 9163050"/>
                <a:gd name="connsiteY1531" fmla="*/ 2497193 h 4810125"/>
                <a:gd name="connsiteX1532" fmla="*/ 119848 w 9163050"/>
                <a:gd name="connsiteY1532" fmla="*/ 2502908 h 4810125"/>
                <a:gd name="connsiteX1533" fmla="*/ 120706 w 9163050"/>
                <a:gd name="connsiteY1533" fmla="*/ 2498717 h 4810125"/>
                <a:gd name="connsiteX1534" fmla="*/ 119372 w 9163050"/>
                <a:gd name="connsiteY1534" fmla="*/ 2492526 h 4810125"/>
                <a:gd name="connsiteX1535" fmla="*/ 120801 w 9163050"/>
                <a:gd name="connsiteY1535" fmla="*/ 2484144 h 4810125"/>
                <a:gd name="connsiteX1536" fmla="*/ 124611 w 9163050"/>
                <a:gd name="connsiteY1536" fmla="*/ 2479763 h 4810125"/>
                <a:gd name="connsiteX1537" fmla="*/ 123182 w 9163050"/>
                <a:gd name="connsiteY1537" fmla="*/ 2477381 h 4810125"/>
                <a:gd name="connsiteX1538" fmla="*/ 118896 w 9163050"/>
                <a:gd name="connsiteY1538" fmla="*/ 2475095 h 4810125"/>
                <a:gd name="connsiteX1539" fmla="*/ 120515 w 9163050"/>
                <a:gd name="connsiteY1539" fmla="*/ 2473095 h 4810125"/>
                <a:gd name="connsiteX1540" fmla="*/ 125182 w 9163050"/>
                <a:gd name="connsiteY1540" fmla="*/ 2471571 h 4810125"/>
                <a:gd name="connsiteX1541" fmla="*/ 129469 w 9163050"/>
                <a:gd name="connsiteY1541" fmla="*/ 2472142 h 4810125"/>
                <a:gd name="connsiteX1542" fmla="*/ 132898 w 9163050"/>
                <a:gd name="connsiteY1542" fmla="*/ 2473952 h 4810125"/>
                <a:gd name="connsiteX1543" fmla="*/ 139660 w 9163050"/>
                <a:gd name="connsiteY1543" fmla="*/ 2472619 h 4810125"/>
                <a:gd name="connsiteX1544" fmla="*/ 143756 w 9163050"/>
                <a:gd name="connsiteY1544" fmla="*/ 2470047 h 4810125"/>
                <a:gd name="connsiteX1545" fmla="*/ 147947 w 9163050"/>
                <a:gd name="connsiteY1545" fmla="*/ 2468332 h 4810125"/>
                <a:gd name="connsiteX1546" fmla="*/ 156234 w 9163050"/>
                <a:gd name="connsiteY1546" fmla="*/ 2470047 h 4810125"/>
                <a:gd name="connsiteX1547" fmla="*/ 158044 w 9163050"/>
                <a:gd name="connsiteY1547" fmla="*/ 2469095 h 4810125"/>
                <a:gd name="connsiteX1548" fmla="*/ 156520 w 9163050"/>
                <a:gd name="connsiteY1548" fmla="*/ 2464141 h 4810125"/>
                <a:gd name="connsiteX1549" fmla="*/ 154329 w 9163050"/>
                <a:gd name="connsiteY1549" fmla="*/ 2464904 h 4810125"/>
                <a:gd name="connsiteX1550" fmla="*/ 152043 w 9163050"/>
                <a:gd name="connsiteY1550" fmla="*/ 2462617 h 4810125"/>
                <a:gd name="connsiteX1551" fmla="*/ 155758 w 9163050"/>
                <a:gd name="connsiteY1551" fmla="*/ 2461189 h 4810125"/>
                <a:gd name="connsiteX1552" fmla="*/ 154329 w 9163050"/>
                <a:gd name="connsiteY1552" fmla="*/ 2457664 h 4810125"/>
                <a:gd name="connsiteX1553" fmla="*/ 153567 w 9163050"/>
                <a:gd name="connsiteY1553" fmla="*/ 2452235 h 4810125"/>
                <a:gd name="connsiteX1554" fmla="*/ 158139 w 9163050"/>
                <a:gd name="connsiteY1554" fmla="*/ 2445472 h 4810125"/>
                <a:gd name="connsiteX1555" fmla="*/ 162235 w 9163050"/>
                <a:gd name="connsiteY1555" fmla="*/ 2442710 h 4810125"/>
                <a:gd name="connsiteX1556" fmla="*/ 162330 w 9163050"/>
                <a:gd name="connsiteY1556" fmla="*/ 2440424 h 4810125"/>
                <a:gd name="connsiteX1557" fmla="*/ 151662 w 9163050"/>
                <a:gd name="connsiteY1557" fmla="*/ 2440520 h 4810125"/>
                <a:gd name="connsiteX1558" fmla="*/ 139279 w 9163050"/>
                <a:gd name="connsiteY1558" fmla="*/ 2438614 h 4810125"/>
                <a:gd name="connsiteX1559" fmla="*/ 129945 w 9163050"/>
                <a:gd name="connsiteY1559" fmla="*/ 2435947 h 4810125"/>
                <a:gd name="connsiteX1560" fmla="*/ 133564 w 9163050"/>
                <a:gd name="connsiteY1560" fmla="*/ 2432899 h 4810125"/>
                <a:gd name="connsiteX1561" fmla="*/ 134041 w 9163050"/>
                <a:gd name="connsiteY1561" fmla="*/ 2425851 h 4810125"/>
                <a:gd name="connsiteX1562" fmla="*/ 132040 w 9163050"/>
                <a:gd name="connsiteY1562" fmla="*/ 2423184 h 4810125"/>
                <a:gd name="connsiteX1563" fmla="*/ 132136 w 9163050"/>
                <a:gd name="connsiteY1563" fmla="*/ 2419279 h 4810125"/>
                <a:gd name="connsiteX1564" fmla="*/ 140613 w 9163050"/>
                <a:gd name="connsiteY1564" fmla="*/ 2418231 h 4810125"/>
                <a:gd name="connsiteX1565" fmla="*/ 147280 w 9163050"/>
                <a:gd name="connsiteY1565" fmla="*/ 2414897 h 4810125"/>
                <a:gd name="connsiteX1566" fmla="*/ 147376 w 9163050"/>
                <a:gd name="connsiteY1566" fmla="*/ 2409563 h 4810125"/>
                <a:gd name="connsiteX1567" fmla="*/ 149757 w 9163050"/>
                <a:gd name="connsiteY1567" fmla="*/ 2408515 h 4810125"/>
                <a:gd name="connsiteX1568" fmla="*/ 153662 w 9163050"/>
                <a:gd name="connsiteY1568" fmla="*/ 2411278 h 4810125"/>
                <a:gd name="connsiteX1569" fmla="*/ 156996 w 9163050"/>
                <a:gd name="connsiteY1569" fmla="*/ 2405182 h 4810125"/>
                <a:gd name="connsiteX1570" fmla="*/ 162901 w 9163050"/>
                <a:gd name="connsiteY1570" fmla="*/ 2402229 h 4810125"/>
                <a:gd name="connsiteX1571" fmla="*/ 163473 w 9163050"/>
                <a:gd name="connsiteY1571" fmla="*/ 2400229 h 4810125"/>
                <a:gd name="connsiteX1572" fmla="*/ 161377 w 9163050"/>
                <a:gd name="connsiteY1572" fmla="*/ 2398514 h 4810125"/>
                <a:gd name="connsiteX1573" fmla="*/ 159663 w 9163050"/>
                <a:gd name="connsiteY1573" fmla="*/ 2394514 h 4810125"/>
                <a:gd name="connsiteX1574" fmla="*/ 156234 w 9163050"/>
                <a:gd name="connsiteY1574" fmla="*/ 2392037 h 4810125"/>
                <a:gd name="connsiteX1575" fmla="*/ 152900 w 9163050"/>
                <a:gd name="connsiteY1575" fmla="*/ 2390894 h 4810125"/>
                <a:gd name="connsiteX1576" fmla="*/ 155662 w 9163050"/>
                <a:gd name="connsiteY1576" fmla="*/ 2387084 h 4810125"/>
                <a:gd name="connsiteX1577" fmla="*/ 152329 w 9163050"/>
                <a:gd name="connsiteY1577" fmla="*/ 2383846 h 4810125"/>
                <a:gd name="connsiteX1578" fmla="*/ 152900 w 9163050"/>
                <a:gd name="connsiteY1578" fmla="*/ 2380703 h 4810125"/>
                <a:gd name="connsiteX1579" fmla="*/ 146995 w 9163050"/>
                <a:gd name="connsiteY1579" fmla="*/ 2378797 h 4810125"/>
                <a:gd name="connsiteX1580" fmla="*/ 143089 w 9163050"/>
                <a:gd name="connsiteY1580" fmla="*/ 2375749 h 4810125"/>
                <a:gd name="connsiteX1581" fmla="*/ 150043 w 9163050"/>
                <a:gd name="connsiteY1581" fmla="*/ 2370701 h 4810125"/>
                <a:gd name="connsiteX1582" fmla="*/ 153757 w 9163050"/>
                <a:gd name="connsiteY1582" fmla="*/ 2370987 h 4810125"/>
                <a:gd name="connsiteX1583" fmla="*/ 156139 w 9163050"/>
                <a:gd name="connsiteY1583" fmla="*/ 2367939 h 4810125"/>
                <a:gd name="connsiteX1584" fmla="*/ 161187 w 9163050"/>
                <a:gd name="connsiteY1584" fmla="*/ 2368891 h 4810125"/>
                <a:gd name="connsiteX1585" fmla="*/ 165187 w 9163050"/>
                <a:gd name="connsiteY1585" fmla="*/ 2367748 h 4810125"/>
                <a:gd name="connsiteX1586" fmla="*/ 171569 w 9163050"/>
                <a:gd name="connsiteY1586" fmla="*/ 2364605 h 4810125"/>
                <a:gd name="connsiteX1587" fmla="*/ 173855 w 9163050"/>
                <a:gd name="connsiteY1587" fmla="*/ 2364986 h 4810125"/>
                <a:gd name="connsiteX1588" fmla="*/ 180523 w 9163050"/>
                <a:gd name="connsiteY1588" fmla="*/ 2363557 h 4810125"/>
                <a:gd name="connsiteX1589" fmla="*/ 184428 w 9163050"/>
                <a:gd name="connsiteY1589" fmla="*/ 2360224 h 4810125"/>
                <a:gd name="connsiteX1590" fmla="*/ 189476 w 9163050"/>
                <a:gd name="connsiteY1590" fmla="*/ 2357271 h 4810125"/>
                <a:gd name="connsiteX1591" fmla="*/ 193286 w 9163050"/>
                <a:gd name="connsiteY1591" fmla="*/ 2356223 h 4810125"/>
                <a:gd name="connsiteX1592" fmla="*/ 202335 w 9163050"/>
                <a:gd name="connsiteY1592" fmla="*/ 2351746 h 4810125"/>
                <a:gd name="connsiteX1593" fmla="*/ 207669 w 9163050"/>
                <a:gd name="connsiteY1593" fmla="*/ 2347651 h 4810125"/>
                <a:gd name="connsiteX1594" fmla="*/ 213384 w 9163050"/>
                <a:gd name="connsiteY1594" fmla="*/ 2346698 h 4810125"/>
                <a:gd name="connsiteX1595" fmla="*/ 215575 w 9163050"/>
                <a:gd name="connsiteY1595" fmla="*/ 2344507 h 4810125"/>
                <a:gd name="connsiteX1596" fmla="*/ 222337 w 9163050"/>
                <a:gd name="connsiteY1596" fmla="*/ 2340316 h 4810125"/>
                <a:gd name="connsiteX1597" fmla="*/ 228624 w 9163050"/>
                <a:gd name="connsiteY1597" fmla="*/ 2336983 h 4810125"/>
                <a:gd name="connsiteX1598" fmla="*/ 227671 w 9163050"/>
                <a:gd name="connsiteY1598" fmla="*/ 2334221 h 4810125"/>
                <a:gd name="connsiteX1599" fmla="*/ 228338 w 9163050"/>
                <a:gd name="connsiteY1599" fmla="*/ 2331363 h 4810125"/>
                <a:gd name="connsiteX1600" fmla="*/ 231005 w 9163050"/>
                <a:gd name="connsiteY1600" fmla="*/ 2328887 h 4810125"/>
                <a:gd name="connsiteX1601" fmla="*/ 236149 w 9163050"/>
                <a:gd name="connsiteY1601" fmla="*/ 2326505 h 4810125"/>
                <a:gd name="connsiteX1602" fmla="*/ 243007 w 9163050"/>
                <a:gd name="connsiteY1602" fmla="*/ 2324124 h 4810125"/>
                <a:gd name="connsiteX1603" fmla="*/ 242340 w 9163050"/>
                <a:gd name="connsiteY1603" fmla="*/ 2320695 h 4810125"/>
                <a:gd name="connsiteX1604" fmla="*/ 239768 w 9163050"/>
                <a:gd name="connsiteY1604" fmla="*/ 2318409 h 4810125"/>
                <a:gd name="connsiteX1605" fmla="*/ 240625 w 9163050"/>
                <a:gd name="connsiteY1605" fmla="*/ 2315551 h 4810125"/>
                <a:gd name="connsiteX1606" fmla="*/ 240435 w 9163050"/>
                <a:gd name="connsiteY1606" fmla="*/ 2308598 h 4810125"/>
                <a:gd name="connsiteX1607" fmla="*/ 237387 w 9163050"/>
                <a:gd name="connsiteY1607" fmla="*/ 2305264 h 4810125"/>
                <a:gd name="connsiteX1608" fmla="*/ 231862 w 9163050"/>
                <a:gd name="connsiteY1608" fmla="*/ 2303455 h 4810125"/>
                <a:gd name="connsiteX1609" fmla="*/ 226338 w 9163050"/>
                <a:gd name="connsiteY1609" fmla="*/ 2303074 h 4810125"/>
                <a:gd name="connsiteX1610" fmla="*/ 222909 w 9163050"/>
                <a:gd name="connsiteY1610" fmla="*/ 2301264 h 4810125"/>
                <a:gd name="connsiteX1611" fmla="*/ 217194 w 9163050"/>
                <a:gd name="connsiteY1611" fmla="*/ 2300883 h 4810125"/>
                <a:gd name="connsiteX1612" fmla="*/ 209669 w 9163050"/>
                <a:gd name="connsiteY1612" fmla="*/ 2301740 h 4810125"/>
                <a:gd name="connsiteX1613" fmla="*/ 207574 w 9163050"/>
                <a:gd name="connsiteY1613" fmla="*/ 2301073 h 4810125"/>
                <a:gd name="connsiteX1614" fmla="*/ 203002 w 9163050"/>
                <a:gd name="connsiteY1614" fmla="*/ 2301740 h 4810125"/>
                <a:gd name="connsiteX1615" fmla="*/ 199287 w 9163050"/>
                <a:gd name="connsiteY1615" fmla="*/ 2300502 h 4810125"/>
                <a:gd name="connsiteX1616" fmla="*/ 198525 w 9163050"/>
                <a:gd name="connsiteY1616" fmla="*/ 2296787 h 4810125"/>
                <a:gd name="connsiteX1617" fmla="*/ 200620 w 9163050"/>
                <a:gd name="connsiteY1617" fmla="*/ 2293739 h 4810125"/>
                <a:gd name="connsiteX1618" fmla="*/ 203954 w 9163050"/>
                <a:gd name="connsiteY1618" fmla="*/ 2291834 h 4810125"/>
                <a:gd name="connsiteX1619" fmla="*/ 211098 w 9163050"/>
                <a:gd name="connsiteY1619" fmla="*/ 2290120 h 4810125"/>
                <a:gd name="connsiteX1620" fmla="*/ 219289 w 9163050"/>
                <a:gd name="connsiteY1620" fmla="*/ 2290405 h 4810125"/>
                <a:gd name="connsiteX1621" fmla="*/ 220718 w 9163050"/>
                <a:gd name="connsiteY1621" fmla="*/ 2284881 h 4810125"/>
                <a:gd name="connsiteX1622" fmla="*/ 220051 w 9163050"/>
                <a:gd name="connsiteY1622" fmla="*/ 2282595 h 4810125"/>
                <a:gd name="connsiteX1623" fmla="*/ 213955 w 9163050"/>
                <a:gd name="connsiteY1623" fmla="*/ 2280499 h 4810125"/>
                <a:gd name="connsiteX1624" fmla="*/ 212336 w 9163050"/>
                <a:gd name="connsiteY1624" fmla="*/ 2276404 h 4810125"/>
                <a:gd name="connsiteX1625" fmla="*/ 210622 w 9163050"/>
                <a:gd name="connsiteY1625" fmla="*/ 2267926 h 4810125"/>
                <a:gd name="connsiteX1626" fmla="*/ 203192 w 9163050"/>
                <a:gd name="connsiteY1626" fmla="*/ 2265736 h 4810125"/>
                <a:gd name="connsiteX1627" fmla="*/ 201954 w 9163050"/>
                <a:gd name="connsiteY1627" fmla="*/ 2263164 h 4810125"/>
                <a:gd name="connsiteX1628" fmla="*/ 206621 w 9163050"/>
                <a:gd name="connsiteY1628" fmla="*/ 2256592 h 4810125"/>
                <a:gd name="connsiteX1629" fmla="*/ 209193 w 9163050"/>
                <a:gd name="connsiteY1629" fmla="*/ 2254591 h 4810125"/>
                <a:gd name="connsiteX1630" fmla="*/ 209955 w 9163050"/>
                <a:gd name="connsiteY1630" fmla="*/ 2250210 h 4810125"/>
                <a:gd name="connsiteX1631" fmla="*/ 206526 w 9163050"/>
                <a:gd name="connsiteY1631" fmla="*/ 2247162 h 4810125"/>
                <a:gd name="connsiteX1632" fmla="*/ 206335 w 9163050"/>
                <a:gd name="connsiteY1632" fmla="*/ 2242685 h 4810125"/>
                <a:gd name="connsiteX1633" fmla="*/ 200049 w 9163050"/>
                <a:gd name="connsiteY1633" fmla="*/ 2238208 h 4810125"/>
                <a:gd name="connsiteX1634" fmla="*/ 193762 w 9163050"/>
                <a:gd name="connsiteY1634" fmla="*/ 2234684 h 4810125"/>
                <a:gd name="connsiteX1635" fmla="*/ 193191 w 9163050"/>
                <a:gd name="connsiteY1635" fmla="*/ 2231541 h 4810125"/>
                <a:gd name="connsiteX1636" fmla="*/ 196239 w 9163050"/>
                <a:gd name="connsiteY1636" fmla="*/ 2225635 h 4810125"/>
                <a:gd name="connsiteX1637" fmla="*/ 197668 w 9163050"/>
                <a:gd name="connsiteY1637" fmla="*/ 2220968 h 4810125"/>
                <a:gd name="connsiteX1638" fmla="*/ 201097 w 9163050"/>
                <a:gd name="connsiteY1638" fmla="*/ 2215920 h 4810125"/>
                <a:gd name="connsiteX1639" fmla="*/ 197191 w 9163050"/>
                <a:gd name="connsiteY1639" fmla="*/ 2214015 h 4810125"/>
                <a:gd name="connsiteX1640" fmla="*/ 192143 w 9163050"/>
                <a:gd name="connsiteY1640" fmla="*/ 2212586 h 4810125"/>
                <a:gd name="connsiteX1641" fmla="*/ 189571 w 9163050"/>
                <a:gd name="connsiteY1641" fmla="*/ 2210586 h 4810125"/>
                <a:gd name="connsiteX1642" fmla="*/ 188809 w 9163050"/>
                <a:gd name="connsiteY1642" fmla="*/ 2206966 h 4810125"/>
                <a:gd name="connsiteX1643" fmla="*/ 185095 w 9163050"/>
                <a:gd name="connsiteY1643" fmla="*/ 2204395 h 4810125"/>
                <a:gd name="connsiteX1644" fmla="*/ 184618 w 9163050"/>
                <a:gd name="connsiteY1644" fmla="*/ 2198108 h 4810125"/>
                <a:gd name="connsiteX1645" fmla="*/ 185952 w 9163050"/>
                <a:gd name="connsiteY1645" fmla="*/ 2196680 h 4810125"/>
                <a:gd name="connsiteX1646" fmla="*/ 201668 w 9163050"/>
                <a:gd name="connsiteY1646" fmla="*/ 2195155 h 4810125"/>
                <a:gd name="connsiteX1647" fmla="*/ 204335 w 9163050"/>
                <a:gd name="connsiteY1647" fmla="*/ 2190488 h 4810125"/>
                <a:gd name="connsiteX1648" fmla="*/ 208145 w 9163050"/>
                <a:gd name="connsiteY1648" fmla="*/ 2191822 h 4810125"/>
                <a:gd name="connsiteX1649" fmla="*/ 210241 w 9163050"/>
                <a:gd name="connsiteY1649" fmla="*/ 2196298 h 4810125"/>
                <a:gd name="connsiteX1650" fmla="*/ 218051 w 9163050"/>
                <a:gd name="connsiteY1650" fmla="*/ 2196489 h 4810125"/>
                <a:gd name="connsiteX1651" fmla="*/ 228243 w 9163050"/>
                <a:gd name="connsiteY1651" fmla="*/ 2197441 h 4810125"/>
                <a:gd name="connsiteX1652" fmla="*/ 231196 w 9163050"/>
                <a:gd name="connsiteY1652" fmla="*/ 2200871 h 4810125"/>
                <a:gd name="connsiteX1653" fmla="*/ 242340 w 9163050"/>
                <a:gd name="connsiteY1653" fmla="*/ 2197727 h 4810125"/>
                <a:gd name="connsiteX1654" fmla="*/ 242149 w 9163050"/>
                <a:gd name="connsiteY1654" fmla="*/ 2194679 h 4810125"/>
                <a:gd name="connsiteX1655" fmla="*/ 247198 w 9163050"/>
                <a:gd name="connsiteY1655" fmla="*/ 2194870 h 4810125"/>
                <a:gd name="connsiteX1656" fmla="*/ 245293 w 9163050"/>
                <a:gd name="connsiteY1656" fmla="*/ 2191155 h 4810125"/>
                <a:gd name="connsiteX1657" fmla="*/ 243864 w 9163050"/>
                <a:gd name="connsiteY1657" fmla="*/ 2184011 h 4810125"/>
                <a:gd name="connsiteX1658" fmla="*/ 246721 w 9163050"/>
                <a:gd name="connsiteY1658" fmla="*/ 2181344 h 4810125"/>
                <a:gd name="connsiteX1659" fmla="*/ 241673 w 9163050"/>
                <a:gd name="connsiteY1659" fmla="*/ 2179249 h 4810125"/>
                <a:gd name="connsiteX1660" fmla="*/ 239006 w 9163050"/>
                <a:gd name="connsiteY1660" fmla="*/ 2176010 h 4810125"/>
                <a:gd name="connsiteX1661" fmla="*/ 237863 w 9163050"/>
                <a:gd name="connsiteY1661" fmla="*/ 2171914 h 4810125"/>
                <a:gd name="connsiteX1662" fmla="*/ 237863 w 9163050"/>
                <a:gd name="connsiteY1662" fmla="*/ 2165438 h 4810125"/>
                <a:gd name="connsiteX1663" fmla="*/ 235958 w 9163050"/>
                <a:gd name="connsiteY1663" fmla="*/ 2160770 h 4810125"/>
                <a:gd name="connsiteX1664" fmla="*/ 237482 w 9163050"/>
                <a:gd name="connsiteY1664" fmla="*/ 2158198 h 4810125"/>
                <a:gd name="connsiteX1665" fmla="*/ 248626 w 9163050"/>
                <a:gd name="connsiteY1665" fmla="*/ 2159151 h 4810125"/>
                <a:gd name="connsiteX1666" fmla="*/ 251198 w 9163050"/>
                <a:gd name="connsiteY1666" fmla="*/ 2158484 h 4810125"/>
                <a:gd name="connsiteX1667" fmla="*/ 253579 w 9163050"/>
                <a:gd name="connsiteY1667" fmla="*/ 2155150 h 4810125"/>
                <a:gd name="connsiteX1668" fmla="*/ 252817 w 9163050"/>
                <a:gd name="connsiteY1668" fmla="*/ 2153626 h 4810125"/>
                <a:gd name="connsiteX1669" fmla="*/ 248436 w 9163050"/>
                <a:gd name="connsiteY1669" fmla="*/ 2151055 h 4810125"/>
                <a:gd name="connsiteX1670" fmla="*/ 249007 w 9163050"/>
                <a:gd name="connsiteY1670" fmla="*/ 2149721 h 4810125"/>
                <a:gd name="connsiteX1671" fmla="*/ 245102 w 9163050"/>
                <a:gd name="connsiteY1671" fmla="*/ 2144101 h 4810125"/>
                <a:gd name="connsiteX1672" fmla="*/ 243959 w 9163050"/>
                <a:gd name="connsiteY1672" fmla="*/ 2140863 h 4810125"/>
                <a:gd name="connsiteX1673" fmla="*/ 242435 w 9163050"/>
                <a:gd name="connsiteY1673" fmla="*/ 2140101 h 4810125"/>
                <a:gd name="connsiteX1674" fmla="*/ 242530 w 9163050"/>
                <a:gd name="connsiteY1674" fmla="*/ 2136958 h 4810125"/>
                <a:gd name="connsiteX1675" fmla="*/ 239768 w 9163050"/>
                <a:gd name="connsiteY1675" fmla="*/ 2131433 h 4810125"/>
                <a:gd name="connsiteX1676" fmla="*/ 236530 w 9163050"/>
                <a:gd name="connsiteY1676" fmla="*/ 2131147 h 4810125"/>
                <a:gd name="connsiteX1677" fmla="*/ 233196 w 9163050"/>
                <a:gd name="connsiteY1677" fmla="*/ 2128195 h 4810125"/>
                <a:gd name="connsiteX1678" fmla="*/ 232720 w 9163050"/>
                <a:gd name="connsiteY1678" fmla="*/ 2124575 h 4810125"/>
                <a:gd name="connsiteX1679" fmla="*/ 229481 w 9163050"/>
                <a:gd name="connsiteY1679" fmla="*/ 2120575 h 4810125"/>
                <a:gd name="connsiteX1680" fmla="*/ 225671 w 9163050"/>
                <a:gd name="connsiteY1680" fmla="*/ 2119527 h 4810125"/>
                <a:gd name="connsiteX1681" fmla="*/ 219670 w 9163050"/>
                <a:gd name="connsiteY1681" fmla="*/ 2116003 h 4810125"/>
                <a:gd name="connsiteX1682" fmla="*/ 216813 w 9163050"/>
                <a:gd name="connsiteY1682" fmla="*/ 2110669 h 4810125"/>
                <a:gd name="connsiteX1683" fmla="*/ 224147 w 9163050"/>
                <a:gd name="connsiteY1683" fmla="*/ 2106192 h 4810125"/>
                <a:gd name="connsiteX1684" fmla="*/ 227290 w 9163050"/>
                <a:gd name="connsiteY1684" fmla="*/ 2105525 h 4810125"/>
                <a:gd name="connsiteX1685" fmla="*/ 235101 w 9163050"/>
                <a:gd name="connsiteY1685" fmla="*/ 2102287 h 4810125"/>
                <a:gd name="connsiteX1686" fmla="*/ 237863 w 9163050"/>
                <a:gd name="connsiteY1686" fmla="*/ 2098572 h 4810125"/>
                <a:gd name="connsiteX1687" fmla="*/ 240149 w 9163050"/>
                <a:gd name="connsiteY1687" fmla="*/ 2097143 h 4810125"/>
                <a:gd name="connsiteX1688" fmla="*/ 239673 w 9163050"/>
                <a:gd name="connsiteY1688" fmla="*/ 2095048 h 4810125"/>
                <a:gd name="connsiteX1689" fmla="*/ 235291 w 9163050"/>
                <a:gd name="connsiteY1689" fmla="*/ 2093143 h 4810125"/>
                <a:gd name="connsiteX1690" fmla="*/ 236149 w 9163050"/>
                <a:gd name="connsiteY1690" fmla="*/ 2089523 h 4810125"/>
                <a:gd name="connsiteX1691" fmla="*/ 238911 w 9163050"/>
                <a:gd name="connsiteY1691" fmla="*/ 2085999 h 4810125"/>
                <a:gd name="connsiteX1692" fmla="*/ 241292 w 9163050"/>
                <a:gd name="connsiteY1692" fmla="*/ 2087904 h 4810125"/>
                <a:gd name="connsiteX1693" fmla="*/ 246436 w 9163050"/>
                <a:gd name="connsiteY1693" fmla="*/ 2087999 h 4810125"/>
                <a:gd name="connsiteX1694" fmla="*/ 248912 w 9163050"/>
                <a:gd name="connsiteY1694" fmla="*/ 2092952 h 4810125"/>
                <a:gd name="connsiteX1695" fmla="*/ 251293 w 9163050"/>
                <a:gd name="connsiteY1695" fmla="*/ 2101810 h 4810125"/>
                <a:gd name="connsiteX1696" fmla="*/ 255103 w 9163050"/>
                <a:gd name="connsiteY1696" fmla="*/ 2103334 h 4810125"/>
                <a:gd name="connsiteX1697" fmla="*/ 258151 w 9163050"/>
                <a:gd name="connsiteY1697" fmla="*/ 2101239 h 4810125"/>
                <a:gd name="connsiteX1698" fmla="*/ 256151 w 9163050"/>
                <a:gd name="connsiteY1698" fmla="*/ 2099334 h 4810125"/>
                <a:gd name="connsiteX1699" fmla="*/ 256056 w 9163050"/>
                <a:gd name="connsiteY1699" fmla="*/ 2095524 h 4810125"/>
                <a:gd name="connsiteX1700" fmla="*/ 257866 w 9163050"/>
                <a:gd name="connsiteY1700" fmla="*/ 2094381 h 4810125"/>
                <a:gd name="connsiteX1701" fmla="*/ 256818 w 9163050"/>
                <a:gd name="connsiteY1701" fmla="*/ 2090952 h 4810125"/>
                <a:gd name="connsiteX1702" fmla="*/ 252913 w 9163050"/>
                <a:gd name="connsiteY1702" fmla="*/ 2089047 h 4810125"/>
                <a:gd name="connsiteX1703" fmla="*/ 253008 w 9163050"/>
                <a:gd name="connsiteY1703" fmla="*/ 2084380 h 4810125"/>
                <a:gd name="connsiteX1704" fmla="*/ 251484 w 9163050"/>
                <a:gd name="connsiteY1704" fmla="*/ 2081903 h 4810125"/>
                <a:gd name="connsiteX1705" fmla="*/ 247579 w 9163050"/>
                <a:gd name="connsiteY1705" fmla="*/ 2079236 h 4810125"/>
                <a:gd name="connsiteX1706" fmla="*/ 246817 w 9163050"/>
                <a:gd name="connsiteY1706" fmla="*/ 2077045 h 4810125"/>
                <a:gd name="connsiteX1707" fmla="*/ 249388 w 9163050"/>
                <a:gd name="connsiteY1707" fmla="*/ 2069902 h 4810125"/>
                <a:gd name="connsiteX1708" fmla="*/ 241102 w 9163050"/>
                <a:gd name="connsiteY1708" fmla="*/ 2069140 h 4810125"/>
                <a:gd name="connsiteX1709" fmla="*/ 240530 w 9163050"/>
                <a:gd name="connsiteY1709" fmla="*/ 2066378 h 4810125"/>
                <a:gd name="connsiteX1710" fmla="*/ 237387 w 9163050"/>
                <a:gd name="connsiteY1710" fmla="*/ 2066187 h 4810125"/>
                <a:gd name="connsiteX1711" fmla="*/ 236244 w 9163050"/>
                <a:gd name="connsiteY1711" fmla="*/ 2064187 h 4810125"/>
                <a:gd name="connsiteX1712" fmla="*/ 230338 w 9163050"/>
                <a:gd name="connsiteY1712" fmla="*/ 2063710 h 4810125"/>
                <a:gd name="connsiteX1713" fmla="*/ 230434 w 9163050"/>
                <a:gd name="connsiteY1713" fmla="*/ 2061520 h 4810125"/>
                <a:gd name="connsiteX1714" fmla="*/ 226719 w 9163050"/>
                <a:gd name="connsiteY1714" fmla="*/ 2061043 h 4810125"/>
                <a:gd name="connsiteX1715" fmla="*/ 221290 w 9163050"/>
                <a:gd name="connsiteY1715" fmla="*/ 2062472 h 4810125"/>
                <a:gd name="connsiteX1716" fmla="*/ 216337 w 9163050"/>
                <a:gd name="connsiteY1716" fmla="*/ 2061615 h 4810125"/>
                <a:gd name="connsiteX1717" fmla="*/ 212622 w 9163050"/>
                <a:gd name="connsiteY1717" fmla="*/ 2061901 h 4810125"/>
                <a:gd name="connsiteX1718" fmla="*/ 212622 w 9163050"/>
                <a:gd name="connsiteY1718" fmla="*/ 2058376 h 4810125"/>
                <a:gd name="connsiteX1719" fmla="*/ 207669 w 9163050"/>
                <a:gd name="connsiteY1719" fmla="*/ 2057424 h 4810125"/>
                <a:gd name="connsiteX1720" fmla="*/ 208050 w 9163050"/>
                <a:gd name="connsiteY1720" fmla="*/ 2055709 h 4810125"/>
                <a:gd name="connsiteX1721" fmla="*/ 203859 w 9163050"/>
                <a:gd name="connsiteY1721" fmla="*/ 2054185 h 4810125"/>
                <a:gd name="connsiteX1722" fmla="*/ 202240 w 9163050"/>
                <a:gd name="connsiteY1722" fmla="*/ 2052661 h 4810125"/>
                <a:gd name="connsiteX1723" fmla="*/ 199192 w 9163050"/>
                <a:gd name="connsiteY1723" fmla="*/ 2052566 h 4810125"/>
                <a:gd name="connsiteX1724" fmla="*/ 199287 w 9163050"/>
                <a:gd name="connsiteY1724" fmla="*/ 2050090 h 4810125"/>
                <a:gd name="connsiteX1725" fmla="*/ 193096 w 9163050"/>
                <a:gd name="connsiteY1725" fmla="*/ 2046184 h 4810125"/>
                <a:gd name="connsiteX1726" fmla="*/ 192905 w 9163050"/>
                <a:gd name="connsiteY1726" fmla="*/ 2048851 h 4810125"/>
                <a:gd name="connsiteX1727" fmla="*/ 190333 w 9163050"/>
                <a:gd name="connsiteY1727" fmla="*/ 2049709 h 4810125"/>
                <a:gd name="connsiteX1728" fmla="*/ 187381 w 9163050"/>
                <a:gd name="connsiteY1728" fmla="*/ 2053138 h 4810125"/>
                <a:gd name="connsiteX1729" fmla="*/ 185380 w 9163050"/>
                <a:gd name="connsiteY1729" fmla="*/ 2053233 h 4810125"/>
                <a:gd name="connsiteX1730" fmla="*/ 172617 w 9163050"/>
                <a:gd name="connsiteY1730" fmla="*/ 2051614 h 4810125"/>
                <a:gd name="connsiteX1731" fmla="*/ 170140 w 9163050"/>
                <a:gd name="connsiteY1731" fmla="*/ 2049613 h 4810125"/>
                <a:gd name="connsiteX1732" fmla="*/ 164521 w 9163050"/>
                <a:gd name="connsiteY1732" fmla="*/ 2046756 h 4810125"/>
                <a:gd name="connsiteX1733" fmla="*/ 164425 w 9163050"/>
                <a:gd name="connsiteY1733" fmla="*/ 2045041 h 4810125"/>
                <a:gd name="connsiteX1734" fmla="*/ 171283 w 9163050"/>
                <a:gd name="connsiteY1734" fmla="*/ 2043708 h 4810125"/>
                <a:gd name="connsiteX1735" fmla="*/ 167664 w 9163050"/>
                <a:gd name="connsiteY1735" fmla="*/ 2041041 h 4810125"/>
                <a:gd name="connsiteX1736" fmla="*/ 163473 w 9163050"/>
                <a:gd name="connsiteY1736" fmla="*/ 2040755 h 4810125"/>
                <a:gd name="connsiteX1737" fmla="*/ 162997 w 9163050"/>
                <a:gd name="connsiteY1737" fmla="*/ 2038850 h 4810125"/>
                <a:gd name="connsiteX1738" fmla="*/ 169569 w 9163050"/>
                <a:gd name="connsiteY1738" fmla="*/ 2037231 h 4810125"/>
                <a:gd name="connsiteX1739" fmla="*/ 173569 w 9163050"/>
                <a:gd name="connsiteY1739" fmla="*/ 2037326 h 4810125"/>
                <a:gd name="connsiteX1740" fmla="*/ 173569 w 9163050"/>
                <a:gd name="connsiteY1740" fmla="*/ 2031135 h 4810125"/>
                <a:gd name="connsiteX1741" fmla="*/ 177475 w 9163050"/>
                <a:gd name="connsiteY1741" fmla="*/ 2030754 h 4810125"/>
                <a:gd name="connsiteX1742" fmla="*/ 177570 w 9163050"/>
                <a:gd name="connsiteY1742" fmla="*/ 2022372 h 4810125"/>
                <a:gd name="connsiteX1743" fmla="*/ 179856 w 9163050"/>
                <a:gd name="connsiteY1743" fmla="*/ 2022181 h 4810125"/>
                <a:gd name="connsiteX1744" fmla="*/ 182047 w 9163050"/>
                <a:gd name="connsiteY1744" fmla="*/ 2018753 h 4810125"/>
                <a:gd name="connsiteX1745" fmla="*/ 182428 w 9163050"/>
                <a:gd name="connsiteY1745" fmla="*/ 2015609 h 4810125"/>
                <a:gd name="connsiteX1746" fmla="*/ 187666 w 9163050"/>
                <a:gd name="connsiteY1746" fmla="*/ 2014371 h 4810125"/>
                <a:gd name="connsiteX1747" fmla="*/ 189095 w 9163050"/>
                <a:gd name="connsiteY1747" fmla="*/ 2011323 h 4810125"/>
                <a:gd name="connsiteX1748" fmla="*/ 194620 w 9163050"/>
                <a:gd name="connsiteY1748" fmla="*/ 2013609 h 4810125"/>
                <a:gd name="connsiteX1749" fmla="*/ 194905 w 9163050"/>
                <a:gd name="connsiteY1749" fmla="*/ 2018753 h 4810125"/>
                <a:gd name="connsiteX1750" fmla="*/ 196810 w 9163050"/>
                <a:gd name="connsiteY1750" fmla="*/ 2022943 h 4810125"/>
                <a:gd name="connsiteX1751" fmla="*/ 201192 w 9163050"/>
                <a:gd name="connsiteY1751" fmla="*/ 2023801 h 4810125"/>
                <a:gd name="connsiteX1752" fmla="*/ 203859 w 9163050"/>
                <a:gd name="connsiteY1752" fmla="*/ 2022848 h 4810125"/>
                <a:gd name="connsiteX1753" fmla="*/ 207097 w 9163050"/>
                <a:gd name="connsiteY1753" fmla="*/ 2019324 h 4810125"/>
                <a:gd name="connsiteX1754" fmla="*/ 209479 w 9163050"/>
                <a:gd name="connsiteY1754" fmla="*/ 2018848 h 4810125"/>
                <a:gd name="connsiteX1755" fmla="*/ 215479 w 9163050"/>
                <a:gd name="connsiteY1755" fmla="*/ 2015038 h 4810125"/>
                <a:gd name="connsiteX1756" fmla="*/ 222718 w 9163050"/>
                <a:gd name="connsiteY1756" fmla="*/ 2014561 h 4810125"/>
                <a:gd name="connsiteX1757" fmla="*/ 228814 w 9163050"/>
                <a:gd name="connsiteY1757" fmla="*/ 2010275 h 4810125"/>
                <a:gd name="connsiteX1758" fmla="*/ 232434 w 9163050"/>
                <a:gd name="connsiteY1758" fmla="*/ 2009608 h 4810125"/>
                <a:gd name="connsiteX1759" fmla="*/ 233291 w 9163050"/>
                <a:gd name="connsiteY1759" fmla="*/ 2006370 h 4810125"/>
                <a:gd name="connsiteX1760" fmla="*/ 236434 w 9163050"/>
                <a:gd name="connsiteY1760" fmla="*/ 2000560 h 4810125"/>
                <a:gd name="connsiteX1761" fmla="*/ 241387 w 9163050"/>
                <a:gd name="connsiteY1761" fmla="*/ 1996464 h 4810125"/>
                <a:gd name="connsiteX1762" fmla="*/ 246626 w 9163050"/>
                <a:gd name="connsiteY1762" fmla="*/ 1994273 h 4810125"/>
                <a:gd name="connsiteX1763" fmla="*/ 247674 w 9163050"/>
                <a:gd name="connsiteY1763" fmla="*/ 1991987 h 4810125"/>
                <a:gd name="connsiteX1764" fmla="*/ 246721 w 9163050"/>
                <a:gd name="connsiteY1764" fmla="*/ 1989511 h 4810125"/>
                <a:gd name="connsiteX1765" fmla="*/ 250627 w 9163050"/>
                <a:gd name="connsiteY1765" fmla="*/ 1986939 h 4810125"/>
                <a:gd name="connsiteX1766" fmla="*/ 262438 w 9163050"/>
                <a:gd name="connsiteY1766" fmla="*/ 1984272 h 4810125"/>
                <a:gd name="connsiteX1767" fmla="*/ 266057 w 9163050"/>
                <a:gd name="connsiteY1767" fmla="*/ 1981986 h 4810125"/>
                <a:gd name="connsiteX1768" fmla="*/ 267295 w 9163050"/>
                <a:gd name="connsiteY1768" fmla="*/ 1975509 h 4810125"/>
                <a:gd name="connsiteX1769" fmla="*/ 266343 w 9163050"/>
                <a:gd name="connsiteY1769" fmla="*/ 1974366 h 4810125"/>
                <a:gd name="connsiteX1770" fmla="*/ 269581 w 9163050"/>
                <a:gd name="connsiteY1770" fmla="*/ 1968746 h 4810125"/>
                <a:gd name="connsiteX1771" fmla="*/ 275106 w 9163050"/>
                <a:gd name="connsiteY1771" fmla="*/ 1971318 h 4810125"/>
                <a:gd name="connsiteX1772" fmla="*/ 281678 w 9163050"/>
                <a:gd name="connsiteY1772" fmla="*/ 1977509 h 4810125"/>
                <a:gd name="connsiteX1773" fmla="*/ 281964 w 9163050"/>
                <a:gd name="connsiteY1773" fmla="*/ 1979795 h 4810125"/>
                <a:gd name="connsiteX1774" fmla="*/ 284536 w 9163050"/>
                <a:gd name="connsiteY1774" fmla="*/ 1981891 h 4810125"/>
                <a:gd name="connsiteX1775" fmla="*/ 289393 w 9163050"/>
                <a:gd name="connsiteY1775" fmla="*/ 1983415 h 4810125"/>
                <a:gd name="connsiteX1776" fmla="*/ 293394 w 9163050"/>
                <a:gd name="connsiteY1776" fmla="*/ 1987034 h 4810125"/>
                <a:gd name="connsiteX1777" fmla="*/ 296347 w 9163050"/>
                <a:gd name="connsiteY1777" fmla="*/ 1987606 h 4810125"/>
                <a:gd name="connsiteX1778" fmla="*/ 303681 w 9163050"/>
                <a:gd name="connsiteY1778" fmla="*/ 1986844 h 4810125"/>
                <a:gd name="connsiteX1779" fmla="*/ 304348 w 9163050"/>
                <a:gd name="connsiteY1779" fmla="*/ 1985320 h 4810125"/>
                <a:gd name="connsiteX1780" fmla="*/ 302157 w 9163050"/>
                <a:gd name="connsiteY1780" fmla="*/ 1980653 h 4810125"/>
                <a:gd name="connsiteX1781" fmla="*/ 314063 w 9163050"/>
                <a:gd name="connsiteY1781" fmla="*/ 1978652 h 4810125"/>
                <a:gd name="connsiteX1782" fmla="*/ 313682 w 9163050"/>
                <a:gd name="connsiteY1782" fmla="*/ 1976461 h 4810125"/>
                <a:gd name="connsiteX1783" fmla="*/ 315587 w 9163050"/>
                <a:gd name="connsiteY1783" fmla="*/ 1970937 h 4810125"/>
                <a:gd name="connsiteX1784" fmla="*/ 314920 w 9163050"/>
                <a:gd name="connsiteY1784" fmla="*/ 1965412 h 4810125"/>
                <a:gd name="connsiteX1785" fmla="*/ 327398 w 9163050"/>
                <a:gd name="connsiteY1785" fmla="*/ 1966079 h 4810125"/>
                <a:gd name="connsiteX1786" fmla="*/ 334256 w 9163050"/>
                <a:gd name="connsiteY1786" fmla="*/ 1968270 h 4810125"/>
                <a:gd name="connsiteX1787" fmla="*/ 338257 w 9163050"/>
                <a:gd name="connsiteY1787" fmla="*/ 1968365 h 4810125"/>
                <a:gd name="connsiteX1788" fmla="*/ 346162 w 9163050"/>
                <a:gd name="connsiteY1788" fmla="*/ 1971985 h 4810125"/>
                <a:gd name="connsiteX1789" fmla="*/ 348163 w 9163050"/>
                <a:gd name="connsiteY1789" fmla="*/ 1969032 h 4810125"/>
                <a:gd name="connsiteX1790" fmla="*/ 354735 w 9163050"/>
                <a:gd name="connsiteY1790" fmla="*/ 1965698 h 4810125"/>
                <a:gd name="connsiteX1791" fmla="*/ 362450 w 9163050"/>
                <a:gd name="connsiteY1791" fmla="*/ 1963603 h 4810125"/>
                <a:gd name="connsiteX1792" fmla="*/ 361117 w 9163050"/>
                <a:gd name="connsiteY1792" fmla="*/ 1960936 h 4810125"/>
                <a:gd name="connsiteX1793" fmla="*/ 365784 w 9163050"/>
                <a:gd name="connsiteY1793" fmla="*/ 1957411 h 4810125"/>
                <a:gd name="connsiteX1794" fmla="*/ 368165 w 9163050"/>
                <a:gd name="connsiteY1794" fmla="*/ 1960174 h 4810125"/>
                <a:gd name="connsiteX1795" fmla="*/ 373594 w 9163050"/>
                <a:gd name="connsiteY1795" fmla="*/ 1962364 h 4810125"/>
                <a:gd name="connsiteX1796" fmla="*/ 375404 w 9163050"/>
                <a:gd name="connsiteY1796" fmla="*/ 1965127 h 4810125"/>
                <a:gd name="connsiteX1797" fmla="*/ 380738 w 9163050"/>
                <a:gd name="connsiteY1797" fmla="*/ 1968841 h 4810125"/>
                <a:gd name="connsiteX1798" fmla="*/ 382072 w 9163050"/>
                <a:gd name="connsiteY1798" fmla="*/ 1971508 h 4810125"/>
                <a:gd name="connsiteX1799" fmla="*/ 386167 w 9163050"/>
                <a:gd name="connsiteY1799" fmla="*/ 1972937 h 4810125"/>
                <a:gd name="connsiteX1800" fmla="*/ 392168 w 9163050"/>
                <a:gd name="connsiteY1800" fmla="*/ 1977604 h 4810125"/>
                <a:gd name="connsiteX1801" fmla="*/ 395883 w 9163050"/>
                <a:gd name="connsiteY1801" fmla="*/ 1978176 h 4810125"/>
                <a:gd name="connsiteX1802" fmla="*/ 394264 w 9163050"/>
                <a:gd name="connsiteY1802" fmla="*/ 1980462 h 4810125"/>
                <a:gd name="connsiteX1803" fmla="*/ 395026 w 9163050"/>
                <a:gd name="connsiteY1803" fmla="*/ 1984272 h 4810125"/>
                <a:gd name="connsiteX1804" fmla="*/ 401788 w 9163050"/>
                <a:gd name="connsiteY1804" fmla="*/ 1986082 h 4810125"/>
                <a:gd name="connsiteX1805" fmla="*/ 404932 w 9163050"/>
                <a:gd name="connsiteY1805" fmla="*/ 1987606 h 4810125"/>
                <a:gd name="connsiteX1806" fmla="*/ 407884 w 9163050"/>
                <a:gd name="connsiteY1806" fmla="*/ 1985701 h 4810125"/>
                <a:gd name="connsiteX1807" fmla="*/ 417886 w 9163050"/>
                <a:gd name="connsiteY1807" fmla="*/ 1983700 h 4810125"/>
                <a:gd name="connsiteX1808" fmla="*/ 417409 w 9163050"/>
                <a:gd name="connsiteY1808" fmla="*/ 1982653 h 4810125"/>
                <a:gd name="connsiteX1809" fmla="*/ 420457 w 9163050"/>
                <a:gd name="connsiteY1809" fmla="*/ 1979033 h 4810125"/>
                <a:gd name="connsiteX1810" fmla="*/ 420267 w 9163050"/>
                <a:gd name="connsiteY1810" fmla="*/ 1977414 h 4810125"/>
                <a:gd name="connsiteX1811" fmla="*/ 410551 w 9163050"/>
                <a:gd name="connsiteY1811" fmla="*/ 1974175 h 4810125"/>
                <a:gd name="connsiteX1812" fmla="*/ 410837 w 9163050"/>
                <a:gd name="connsiteY1812" fmla="*/ 1971794 h 4810125"/>
                <a:gd name="connsiteX1813" fmla="*/ 414361 w 9163050"/>
                <a:gd name="connsiteY1813" fmla="*/ 1962174 h 4810125"/>
                <a:gd name="connsiteX1814" fmla="*/ 413504 w 9163050"/>
                <a:gd name="connsiteY1814" fmla="*/ 1960459 h 4810125"/>
                <a:gd name="connsiteX1815" fmla="*/ 417695 w 9163050"/>
                <a:gd name="connsiteY1815" fmla="*/ 1957983 h 4810125"/>
                <a:gd name="connsiteX1816" fmla="*/ 419314 w 9163050"/>
                <a:gd name="connsiteY1816" fmla="*/ 1955697 h 4810125"/>
                <a:gd name="connsiteX1817" fmla="*/ 419600 w 9163050"/>
                <a:gd name="connsiteY1817" fmla="*/ 1952173 h 4810125"/>
                <a:gd name="connsiteX1818" fmla="*/ 421219 w 9163050"/>
                <a:gd name="connsiteY1818" fmla="*/ 1950077 h 4810125"/>
                <a:gd name="connsiteX1819" fmla="*/ 428935 w 9163050"/>
                <a:gd name="connsiteY1819" fmla="*/ 1949220 h 4810125"/>
                <a:gd name="connsiteX1820" fmla="*/ 433030 w 9163050"/>
                <a:gd name="connsiteY1820" fmla="*/ 1952078 h 4810125"/>
                <a:gd name="connsiteX1821" fmla="*/ 435126 w 9163050"/>
                <a:gd name="connsiteY1821" fmla="*/ 1955697 h 4810125"/>
                <a:gd name="connsiteX1822" fmla="*/ 442841 w 9163050"/>
                <a:gd name="connsiteY1822" fmla="*/ 1960555 h 4810125"/>
                <a:gd name="connsiteX1823" fmla="*/ 444651 w 9163050"/>
                <a:gd name="connsiteY1823" fmla="*/ 1958269 h 4810125"/>
                <a:gd name="connsiteX1824" fmla="*/ 446937 w 9163050"/>
                <a:gd name="connsiteY1824" fmla="*/ 1959316 h 4810125"/>
                <a:gd name="connsiteX1825" fmla="*/ 449509 w 9163050"/>
                <a:gd name="connsiteY1825" fmla="*/ 1956935 h 4810125"/>
                <a:gd name="connsiteX1826" fmla="*/ 457795 w 9163050"/>
                <a:gd name="connsiteY1826" fmla="*/ 1955697 h 4810125"/>
                <a:gd name="connsiteX1827" fmla="*/ 462082 w 9163050"/>
                <a:gd name="connsiteY1827" fmla="*/ 1956364 h 4810125"/>
                <a:gd name="connsiteX1828" fmla="*/ 461986 w 9163050"/>
                <a:gd name="connsiteY1828" fmla="*/ 1954363 h 4810125"/>
                <a:gd name="connsiteX1829" fmla="*/ 464177 w 9163050"/>
                <a:gd name="connsiteY1829" fmla="*/ 1945505 h 4810125"/>
                <a:gd name="connsiteX1830" fmla="*/ 467225 w 9163050"/>
                <a:gd name="connsiteY1830" fmla="*/ 1942838 h 4810125"/>
                <a:gd name="connsiteX1831" fmla="*/ 474464 w 9163050"/>
                <a:gd name="connsiteY1831" fmla="*/ 1937885 h 4810125"/>
                <a:gd name="connsiteX1832" fmla="*/ 476274 w 9163050"/>
                <a:gd name="connsiteY1832" fmla="*/ 1932551 h 4810125"/>
                <a:gd name="connsiteX1833" fmla="*/ 481322 w 9163050"/>
                <a:gd name="connsiteY1833" fmla="*/ 1928074 h 4810125"/>
                <a:gd name="connsiteX1834" fmla="*/ 482846 w 9163050"/>
                <a:gd name="connsiteY1834" fmla="*/ 1927503 h 4810125"/>
                <a:gd name="connsiteX1835" fmla="*/ 495133 w 9163050"/>
                <a:gd name="connsiteY1835" fmla="*/ 1926931 h 4810125"/>
                <a:gd name="connsiteX1836" fmla="*/ 503325 w 9163050"/>
                <a:gd name="connsiteY1836" fmla="*/ 1928265 h 4810125"/>
                <a:gd name="connsiteX1837" fmla="*/ 508468 w 9163050"/>
                <a:gd name="connsiteY1837" fmla="*/ 1924741 h 4810125"/>
                <a:gd name="connsiteX1838" fmla="*/ 509230 w 9163050"/>
                <a:gd name="connsiteY1838" fmla="*/ 1919597 h 4810125"/>
                <a:gd name="connsiteX1839" fmla="*/ 511993 w 9163050"/>
                <a:gd name="connsiteY1839" fmla="*/ 1917121 h 4810125"/>
                <a:gd name="connsiteX1840" fmla="*/ 514564 w 9163050"/>
                <a:gd name="connsiteY1840" fmla="*/ 1912930 h 4810125"/>
                <a:gd name="connsiteX1841" fmla="*/ 519803 w 9163050"/>
                <a:gd name="connsiteY1841" fmla="*/ 1896928 h 4810125"/>
                <a:gd name="connsiteX1842" fmla="*/ 522375 w 9163050"/>
                <a:gd name="connsiteY1842" fmla="*/ 1887688 h 4810125"/>
                <a:gd name="connsiteX1843" fmla="*/ 531614 w 9163050"/>
                <a:gd name="connsiteY1843" fmla="*/ 1894451 h 4810125"/>
                <a:gd name="connsiteX1844" fmla="*/ 553331 w 9163050"/>
                <a:gd name="connsiteY1844" fmla="*/ 1910834 h 4810125"/>
                <a:gd name="connsiteX1845" fmla="*/ 558379 w 9163050"/>
                <a:gd name="connsiteY1845" fmla="*/ 1913215 h 4810125"/>
                <a:gd name="connsiteX1846" fmla="*/ 577144 w 9163050"/>
                <a:gd name="connsiteY1846" fmla="*/ 1925026 h 4810125"/>
                <a:gd name="connsiteX1847" fmla="*/ 584764 w 9163050"/>
                <a:gd name="connsiteY1847" fmla="*/ 1928741 h 4810125"/>
                <a:gd name="connsiteX1848" fmla="*/ 588859 w 9163050"/>
                <a:gd name="connsiteY1848" fmla="*/ 1929884 h 4810125"/>
                <a:gd name="connsiteX1849" fmla="*/ 596003 w 9163050"/>
                <a:gd name="connsiteY1849" fmla="*/ 1935695 h 4810125"/>
                <a:gd name="connsiteX1850" fmla="*/ 598289 w 9163050"/>
                <a:gd name="connsiteY1850" fmla="*/ 1940743 h 4810125"/>
                <a:gd name="connsiteX1851" fmla="*/ 597908 w 9163050"/>
                <a:gd name="connsiteY1851" fmla="*/ 1952173 h 4810125"/>
                <a:gd name="connsiteX1852" fmla="*/ 596098 w 9163050"/>
                <a:gd name="connsiteY1852" fmla="*/ 1958935 h 4810125"/>
                <a:gd name="connsiteX1853" fmla="*/ 589621 w 9163050"/>
                <a:gd name="connsiteY1853" fmla="*/ 1959888 h 4810125"/>
                <a:gd name="connsiteX1854" fmla="*/ 580763 w 9163050"/>
                <a:gd name="connsiteY1854" fmla="*/ 1964841 h 4810125"/>
                <a:gd name="connsiteX1855" fmla="*/ 572667 w 9163050"/>
                <a:gd name="connsiteY1855" fmla="*/ 1965793 h 4810125"/>
                <a:gd name="connsiteX1856" fmla="*/ 569238 w 9163050"/>
                <a:gd name="connsiteY1856" fmla="*/ 1967889 h 4810125"/>
                <a:gd name="connsiteX1857" fmla="*/ 566476 w 9163050"/>
                <a:gd name="connsiteY1857" fmla="*/ 1973795 h 4810125"/>
                <a:gd name="connsiteX1858" fmla="*/ 559141 w 9163050"/>
                <a:gd name="connsiteY1858" fmla="*/ 1975414 h 4810125"/>
                <a:gd name="connsiteX1859" fmla="*/ 555903 w 9163050"/>
                <a:gd name="connsiteY1859" fmla="*/ 1977414 h 4810125"/>
                <a:gd name="connsiteX1860" fmla="*/ 550474 w 9163050"/>
                <a:gd name="connsiteY1860" fmla="*/ 1982748 h 4810125"/>
                <a:gd name="connsiteX1861" fmla="*/ 544949 w 9163050"/>
                <a:gd name="connsiteY1861" fmla="*/ 1981891 h 4810125"/>
                <a:gd name="connsiteX1862" fmla="*/ 544092 w 9163050"/>
                <a:gd name="connsiteY1862" fmla="*/ 1983034 h 4810125"/>
                <a:gd name="connsiteX1863" fmla="*/ 553426 w 9163050"/>
                <a:gd name="connsiteY1863" fmla="*/ 1985320 h 4810125"/>
                <a:gd name="connsiteX1864" fmla="*/ 554284 w 9163050"/>
                <a:gd name="connsiteY1864" fmla="*/ 1988653 h 4810125"/>
                <a:gd name="connsiteX1865" fmla="*/ 555998 w 9163050"/>
                <a:gd name="connsiteY1865" fmla="*/ 1989130 h 4810125"/>
                <a:gd name="connsiteX1866" fmla="*/ 560284 w 9163050"/>
                <a:gd name="connsiteY1866" fmla="*/ 1993130 h 4810125"/>
                <a:gd name="connsiteX1867" fmla="*/ 565999 w 9163050"/>
                <a:gd name="connsiteY1867" fmla="*/ 1994464 h 4810125"/>
                <a:gd name="connsiteX1868" fmla="*/ 575620 w 9163050"/>
                <a:gd name="connsiteY1868" fmla="*/ 1993606 h 4810125"/>
                <a:gd name="connsiteX1869" fmla="*/ 582001 w 9163050"/>
                <a:gd name="connsiteY1869" fmla="*/ 1997131 h 4810125"/>
                <a:gd name="connsiteX1870" fmla="*/ 585621 w 9163050"/>
                <a:gd name="connsiteY1870" fmla="*/ 2000464 h 4810125"/>
                <a:gd name="connsiteX1871" fmla="*/ 589907 w 9163050"/>
                <a:gd name="connsiteY1871" fmla="*/ 2002655 h 4810125"/>
                <a:gd name="connsiteX1872" fmla="*/ 593431 w 9163050"/>
                <a:gd name="connsiteY1872" fmla="*/ 2006179 h 4810125"/>
                <a:gd name="connsiteX1873" fmla="*/ 598480 w 9163050"/>
                <a:gd name="connsiteY1873" fmla="*/ 2007227 h 4810125"/>
                <a:gd name="connsiteX1874" fmla="*/ 604957 w 9163050"/>
                <a:gd name="connsiteY1874" fmla="*/ 2010656 h 4810125"/>
                <a:gd name="connsiteX1875" fmla="*/ 612386 w 9163050"/>
                <a:gd name="connsiteY1875" fmla="*/ 2012656 h 4810125"/>
                <a:gd name="connsiteX1876" fmla="*/ 617530 w 9163050"/>
                <a:gd name="connsiteY1876" fmla="*/ 2015133 h 4810125"/>
                <a:gd name="connsiteX1877" fmla="*/ 616768 w 9163050"/>
                <a:gd name="connsiteY1877" fmla="*/ 2017609 h 4810125"/>
                <a:gd name="connsiteX1878" fmla="*/ 620387 w 9163050"/>
                <a:gd name="connsiteY1878" fmla="*/ 2018466 h 4810125"/>
                <a:gd name="connsiteX1879" fmla="*/ 622387 w 9163050"/>
                <a:gd name="connsiteY1879" fmla="*/ 2020181 h 4810125"/>
                <a:gd name="connsiteX1880" fmla="*/ 626102 w 9163050"/>
                <a:gd name="connsiteY1880" fmla="*/ 2020467 h 4810125"/>
                <a:gd name="connsiteX1881" fmla="*/ 629626 w 9163050"/>
                <a:gd name="connsiteY1881" fmla="*/ 2023134 h 4810125"/>
                <a:gd name="connsiteX1882" fmla="*/ 630293 w 9163050"/>
                <a:gd name="connsiteY1882" fmla="*/ 2025229 h 4810125"/>
                <a:gd name="connsiteX1883" fmla="*/ 640771 w 9163050"/>
                <a:gd name="connsiteY1883" fmla="*/ 2034849 h 4810125"/>
                <a:gd name="connsiteX1884" fmla="*/ 647343 w 9163050"/>
                <a:gd name="connsiteY1884" fmla="*/ 2035897 h 4810125"/>
                <a:gd name="connsiteX1885" fmla="*/ 652677 w 9163050"/>
                <a:gd name="connsiteY1885" fmla="*/ 2030468 h 4810125"/>
                <a:gd name="connsiteX1886" fmla="*/ 658201 w 9163050"/>
                <a:gd name="connsiteY1886" fmla="*/ 2029135 h 4810125"/>
                <a:gd name="connsiteX1887" fmla="*/ 662964 w 9163050"/>
                <a:gd name="connsiteY1887" fmla="*/ 2029801 h 4810125"/>
                <a:gd name="connsiteX1888" fmla="*/ 671060 w 9163050"/>
                <a:gd name="connsiteY1888" fmla="*/ 2034564 h 4810125"/>
                <a:gd name="connsiteX1889" fmla="*/ 679061 w 9163050"/>
                <a:gd name="connsiteY1889" fmla="*/ 2037231 h 4810125"/>
                <a:gd name="connsiteX1890" fmla="*/ 684871 w 9163050"/>
                <a:gd name="connsiteY1890" fmla="*/ 2039993 h 4810125"/>
                <a:gd name="connsiteX1891" fmla="*/ 690682 w 9163050"/>
                <a:gd name="connsiteY1891" fmla="*/ 2041422 h 4810125"/>
                <a:gd name="connsiteX1892" fmla="*/ 691634 w 9163050"/>
                <a:gd name="connsiteY1892" fmla="*/ 2036850 h 4810125"/>
                <a:gd name="connsiteX1893" fmla="*/ 695730 w 9163050"/>
                <a:gd name="connsiteY1893" fmla="*/ 2032945 h 4810125"/>
                <a:gd name="connsiteX1894" fmla="*/ 701445 w 9163050"/>
                <a:gd name="connsiteY1894" fmla="*/ 2029801 h 4810125"/>
                <a:gd name="connsiteX1895" fmla="*/ 705826 w 9163050"/>
                <a:gd name="connsiteY1895" fmla="*/ 2029801 h 4810125"/>
                <a:gd name="connsiteX1896" fmla="*/ 708874 w 9163050"/>
                <a:gd name="connsiteY1896" fmla="*/ 2028087 h 4810125"/>
                <a:gd name="connsiteX1897" fmla="*/ 709446 w 9163050"/>
                <a:gd name="connsiteY1897" fmla="*/ 2023134 h 4810125"/>
                <a:gd name="connsiteX1898" fmla="*/ 710398 w 9163050"/>
                <a:gd name="connsiteY1898" fmla="*/ 2021134 h 4810125"/>
                <a:gd name="connsiteX1899" fmla="*/ 709827 w 9163050"/>
                <a:gd name="connsiteY1899" fmla="*/ 2018371 h 4810125"/>
                <a:gd name="connsiteX1900" fmla="*/ 714018 w 9163050"/>
                <a:gd name="connsiteY1900" fmla="*/ 2017895 h 4810125"/>
                <a:gd name="connsiteX1901" fmla="*/ 713923 w 9163050"/>
                <a:gd name="connsiteY1901" fmla="*/ 2014752 h 4810125"/>
                <a:gd name="connsiteX1902" fmla="*/ 715161 w 9163050"/>
                <a:gd name="connsiteY1902" fmla="*/ 2013037 h 4810125"/>
                <a:gd name="connsiteX1903" fmla="*/ 714494 w 9163050"/>
                <a:gd name="connsiteY1903" fmla="*/ 2010466 h 4810125"/>
                <a:gd name="connsiteX1904" fmla="*/ 721733 w 9163050"/>
                <a:gd name="connsiteY1904" fmla="*/ 2008941 h 4810125"/>
                <a:gd name="connsiteX1905" fmla="*/ 721924 w 9163050"/>
                <a:gd name="connsiteY1905" fmla="*/ 2006656 h 4810125"/>
                <a:gd name="connsiteX1906" fmla="*/ 718114 w 9163050"/>
                <a:gd name="connsiteY1906" fmla="*/ 2004560 h 4810125"/>
                <a:gd name="connsiteX1907" fmla="*/ 715923 w 9163050"/>
                <a:gd name="connsiteY1907" fmla="*/ 2002179 h 4810125"/>
                <a:gd name="connsiteX1908" fmla="*/ 714685 w 9163050"/>
                <a:gd name="connsiteY1908" fmla="*/ 1998845 h 4810125"/>
                <a:gd name="connsiteX1909" fmla="*/ 714494 w 9163050"/>
                <a:gd name="connsiteY1909" fmla="*/ 1988558 h 4810125"/>
                <a:gd name="connsiteX1910" fmla="*/ 715066 w 9163050"/>
                <a:gd name="connsiteY1910" fmla="*/ 1985986 h 4810125"/>
                <a:gd name="connsiteX1911" fmla="*/ 712970 w 9163050"/>
                <a:gd name="connsiteY1911" fmla="*/ 1983796 h 4810125"/>
                <a:gd name="connsiteX1912" fmla="*/ 711160 w 9163050"/>
                <a:gd name="connsiteY1912" fmla="*/ 1973604 h 4810125"/>
                <a:gd name="connsiteX1913" fmla="*/ 707446 w 9163050"/>
                <a:gd name="connsiteY1913" fmla="*/ 1968746 h 4810125"/>
                <a:gd name="connsiteX1914" fmla="*/ 707541 w 9163050"/>
                <a:gd name="connsiteY1914" fmla="*/ 1967032 h 4810125"/>
                <a:gd name="connsiteX1915" fmla="*/ 700302 w 9163050"/>
                <a:gd name="connsiteY1915" fmla="*/ 1965317 h 4810125"/>
                <a:gd name="connsiteX1916" fmla="*/ 696682 w 9163050"/>
                <a:gd name="connsiteY1916" fmla="*/ 1962841 h 4810125"/>
                <a:gd name="connsiteX1917" fmla="*/ 698397 w 9163050"/>
                <a:gd name="connsiteY1917" fmla="*/ 1958745 h 4810125"/>
                <a:gd name="connsiteX1918" fmla="*/ 697254 w 9163050"/>
                <a:gd name="connsiteY1918" fmla="*/ 1955221 h 4810125"/>
                <a:gd name="connsiteX1919" fmla="*/ 693158 w 9163050"/>
                <a:gd name="connsiteY1919" fmla="*/ 1951887 h 4810125"/>
                <a:gd name="connsiteX1920" fmla="*/ 693634 w 9163050"/>
                <a:gd name="connsiteY1920" fmla="*/ 1949315 h 4810125"/>
                <a:gd name="connsiteX1921" fmla="*/ 689824 w 9163050"/>
                <a:gd name="connsiteY1921" fmla="*/ 1947315 h 4810125"/>
                <a:gd name="connsiteX1922" fmla="*/ 686872 w 9163050"/>
                <a:gd name="connsiteY1922" fmla="*/ 1948744 h 4810125"/>
                <a:gd name="connsiteX1923" fmla="*/ 684776 w 9163050"/>
                <a:gd name="connsiteY1923" fmla="*/ 1941505 h 4810125"/>
                <a:gd name="connsiteX1924" fmla="*/ 686205 w 9163050"/>
                <a:gd name="connsiteY1924" fmla="*/ 1939123 h 4810125"/>
                <a:gd name="connsiteX1925" fmla="*/ 683538 w 9163050"/>
                <a:gd name="connsiteY1925" fmla="*/ 1935123 h 4810125"/>
                <a:gd name="connsiteX1926" fmla="*/ 684205 w 9163050"/>
                <a:gd name="connsiteY1926" fmla="*/ 1933313 h 4810125"/>
                <a:gd name="connsiteX1927" fmla="*/ 683157 w 9163050"/>
                <a:gd name="connsiteY1927" fmla="*/ 1929598 h 4810125"/>
                <a:gd name="connsiteX1928" fmla="*/ 684586 w 9163050"/>
                <a:gd name="connsiteY1928" fmla="*/ 1927122 h 4810125"/>
                <a:gd name="connsiteX1929" fmla="*/ 688491 w 9163050"/>
                <a:gd name="connsiteY1929" fmla="*/ 1926455 h 4810125"/>
                <a:gd name="connsiteX1930" fmla="*/ 691444 w 9163050"/>
                <a:gd name="connsiteY1930" fmla="*/ 1927312 h 4810125"/>
                <a:gd name="connsiteX1931" fmla="*/ 694492 w 9163050"/>
                <a:gd name="connsiteY1931" fmla="*/ 1925122 h 4810125"/>
                <a:gd name="connsiteX1932" fmla="*/ 694301 w 9163050"/>
                <a:gd name="connsiteY1932" fmla="*/ 1920454 h 4810125"/>
                <a:gd name="connsiteX1933" fmla="*/ 696682 w 9163050"/>
                <a:gd name="connsiteY1933" fmla="*/ 1919978 h 4810125"/>
                <a:gd name="connsiteX1934" fmla="*/ 700016 w 9163050"/>
                <a:gd name="connsiteY1934" fmla="*/ 1921216 h 4810125"/>
                <a:gd name="connsiteX1935" fmla="*/ 703636 w 9163050"/>
                <a:gd name="connsiteY1935" fmla="*/ 1921312 h 4810125"/>
                <a:gd name="connsiteX1936" fmla="*/ 705922 w 9163050"/>
                <a:gd name="connsiteY1936" fmla="*/ 1917216 h 4810125"/>
                <a:gd name="connsiteX1937" fmla="*/ 702969 w 9163050"/>
                <a:gd name="connsiteY1937" fmla="*/ 1912549 h 4810125"/>
                <a:gd name="connsiteX1938" fmla="*/ 705064 w 9163050"/>
                <a:gd name="connsiteY1938" fmla="*/ 1905691 h 4810125"/>
                <a:gd name="connsiteX1939" fmla="*/ 709065 w 9163050"/>
                <a:gd name="connsiteY1939" fmla="*/ 1901214 h 4810125"/>
                <a:gd name="connsiteX1940" fmla="*/ 714780 w 9163050"/>
                <a:gd name="connsiteY1940" fmla="*/ 1896737 h 4810125"/>
                <a:gd name="connsiteX1941" fmla="*/ 718876 w 9163050"/>
                <a:gd name="connsiteY1941" fmla="*/ 1895023 h 4810125"/>
                <a:gd name="connsiteX1942" fmla="*/ 714589 w 9163050"/>
                <a:gd name="connsiteY1942" fmla="*/ 1892641 h 4810125"/>
                <a:gd name="connsiteX1943" fmla="*/ 716875 w 9163050"/>
                <a:gd name="connsiteY1943" fmla="*/ 1890070 h 4810125"/>
                <a:gd name="connsiteX1944" fmla="*/ 720876 w 9163050"/>
                <a:gd name="connsiteY1944" fmla="*/ 1888736 h 4810125"/>
                <a:gd name="connsiteX1945" fmla="*/ 721257 w 9163050"/>
                <a:gd name="connsiteY1945" fmla="*/ 1890736 h 4810125"/>
                <a:gd name="connsiteX1946" fmla="*/ 724495 w 9163050"/>
                <a:gd name="connsiteY1946" fmla="*/ 1892356 h 4810125"/>
                <a:gd name="connsiteX1947" fmla="*/ 727353 w 9163050"/>
                <a:gd name="connsiteY1947" fmla="*/ 1892260 h 4810125"/>
                <a:gd name="connsiteX1948" fmla="*/ 734401 w 9163050"/>
                <a:gd name="connsiteY1948" fmla="*/ 1889022 h 4810125"/>
                <a:gd name="connsiteX1949" fmla="*/ 737449 w 9163050"/>
                <a:gd name="connsiteY1949" fmla="*/ 1886260 h 4810125"/>
                <a:gd name="connsiteX1950" fmla="*/ 740402 w 9163050"/>
                <a:gd name="connsiteY1950" fmla="*/ 1886450 h 4810125"/>
                <a:gd name="connsiteX1951" fmla="*/ 743260 w 9163050"/>
                <a:gd name="connsiteY1951" fmla="*/ 1884450 h 4810125"/>
                <a:gd name="connsiteX1952" fmla="*/ 748498 w 9163050"/>
                <a:gd name="connsiteY1952" fmla="*/ 1884926 h 4810125"/>
                <a:gd name="connsiteX1953" fmla="*/ 753642 w 9163050"/>
                <a:gd name="connsiteY1953" fmla="*/ 1883783 h 4810125"/>
                <a:gd name="connsiteX1954" fmla="*/ 759452 w 9163050"/>
                <a:gd name="connsiteY1954" fmla="*/ 1884450 h 4810125"/>
                <a:gd name="connsiteX1955" fmla="*/ 767072 w 9163050"/>
                <a:gd name="connsiteY1955" fmla="*/ 1886355 h 4810125"/>
                <a:gd name="connsiteX1956" fmla="*/ 772216 w 9163050"/>
                <a:gd name="connsiteY1956" fmla="*/ 1886260 h 4810125"/>
                <a:gd name="connsiteX1957" fmla="*/ 774216 w 9163050"/>
                <a:gd name="connsiteY1957" fmla="*/ 1884640 h 4810125"/>
                <a:gd name="connsiteX1958" fmla="*/ 778026 w 9163050"/>
                <a:gd name="connsiteY1958" fmla="*/ 1884164 h 4810125"/>
                <a:gd name="connsiteX1959" fmla="*/ 788503 w 9163050"/>
                <a:gd name="connsiteY1959" fmla="*/ 1879973 h 4810125"/>
                <a:gd name="connsiteX1960" fmla="*/ 792980 w 9163050"/>
                <a:gd name="connsiteY1960" fmla="*/ 1880068 h 4810125"/>
                <a:gd name="connsiteX1961" fmla="*/ 796409 w 9163050"/>
                <a:gd name="connsiteY1961" fmla="*/ 1876449 h 4810125"/>
                <a:gd name="connsiteX1962" fmla="*/ 794314 w 9163050"/>
                <a:gd name="connsiteY1962" fmla="*/ 1874258 h 4810125"/>
                <a:gd name="connsiteX1963" fmla="*/ 796409 w 9163050"/>
                <a:gd name="connsiteY1963" fmla="*/ 1871877 h 4810125"/>
                <a:gd name="connsiteX1964" fmla="*/ 798695 w 9163050"/>
                <a:gd name="connsiteY1964" fmla="*/ 1867114 h 4810125"/>
                <a:gd name="connsiteX1965" fmla="*/ 803934 w 9163050"/>
                <a:gd name="connsiteY1965" fmla="*/ 1866162 h 4810125"/>
                <a:gd name="connsiteX1966" fmla="*/ 808030 w 9163050"/>
                <a:gd name="connsiteY1966" fmla="*/ 1864638 h 4810125"/>
                <a:gd name="connsiteX1967" fmla="*/ 809935 w 9163050"/>
                <a:gd name="connsiteY1967" fmla="*/ 1865114 h 4810125"/>
                <a:gd name="connsiteX1968" fmla="*/ 812887 w 9163050"/>
                <a:gd name="connsiteY1968" fmla="*/ 1860828 h 4810125"/>
                <a:gd name="connsiteX1969" fmla="*/ 809935 w 9163050"/>
                <a:gd name="connsiteY1969" fmla="*/ 1858351 h 4810125"/>
                <a:gd name="connsiteX1970" fmla="*/ 810601 w 9163050"/>
                <a:gd name="connsiteY1970" fmla="*/ 1855589 h 4810125"/>
                <a:gd name="connsiteX1971" fmla="*/ 813554 w 9163050"/>
                <a:gd name="connsiteY1971" fmla="*/ 1857018 h 4810125"/>
                <a:gd name="connsiteX1972" fmla="*/ 819460 w 9163050"/>
                <a:gd name="connsiteY1972" fmla="*/ 1857589 h 4810125"/>
                <a:gd name="connsiteX1973" fmla="*/ 831461 w 9163050"/>
                <a:gd name="connsiteY1973" fmla="*/ 1863304 h 4810125"/>
                <a:gd name="connsiteX1974" fmla="*/ 834033 w 9163050"/>
                <a:gd name="connsiteY1974" fmla="*/ 1867400 h 4810125"/>
                <a:gd name="connsiteX1975" fmla="*/ 836890 w 9163050"/>
                <a:gd name="connsiteY1975" fmla="*/ 1869115 h 4810125"/>
                <a:gd name="connsiteX1976" fmla="*/ 836128 w 9163050"/>
                <a:gd name="connsiteY1976" fmla="*/ 1877401 h 4810125"/>
                <a:gd name="connsiteX1977" fmla="*/ 830318 w 9163050"/>
                <a:gd name="connsiteY1977" fmla="*/ 1899880 h 4810125"/>
                <a:gd name="connsiteX1978" fmla="*/ 831556 w 9163050"/>
                <a:gd name="connsiteY1978" fmla="*/ 1903595 h 4810125"/>
                <a:gd name="connsiteX1979" fmla="*/ 839462 w 9163050"/>
                <a:gd name="connsiteY1979" fmla="*/ 1902643 h 4810125"/>
                <a:gd name="connsiteX1980" fmla="*/ 843177 w 9163050"/>
                <a:gd name="connsiteY1980" fmla="*/ 1904262 h 4810125"/>
                <a:gd name="connsiteX1981" fmla="*/ 852416 w 9163050"/>
                <a:gd name="connsiteY1981" fmla="*/ 1905595 h 4810125"/>
                <a:gd name="connsiteX1982" fmla="*/ 857845 w 9163050"/>
                <a:gd name="connsiteY1982" fmla="*/ 1906929 h 4810125"/>
                <a:gd name="connsiteX1983" fmla="*/ 864989 w 9163050"/>
                <a:gd name="connsiteY1983" fmla="*/ 1907024 h 4810125"/>
                <a:gd name="connsiteX1984" fmla="*/ 871180 w 9163050"/>
                <a:gd name="connsiteY1984" fmla="*/ 1904357 h 4810125"/>
                <a:gd name="connsiteX1985" fmla="*/ 871085 w 9163050"/>
                <a:gd name="connsiteY1985" fmla="*/ 1901976 h 4810125"/>
                <a:gd name="connsiteX1986" fmla="*/ 875467 w 9163050"/>
                <a:gd name="connsiteY1986" fmla="*/ 1901499 h 4810125"/>
                <a:gd name="connsiteX1987" fmla="*/ 879753 w 9163050"/>
                <a:gd name="connsiteY1987" fmla="*/ 1892737 h 4810125"/>
                <a:gd name="connsiteX1988" fmla="*/ 879562 w 9163050"/>
                <a:gd name="connsiteY1988" fmla="*/ 1889879 h 4810125"/>
                <a:gd name="connsiteX1989" fmla="*/ 880610 w 9163050"/>
                <a:gd name="connsiteY1989" fmla="*/ 1886831 h 4810125"/>
                <a:gd name="connsiteX1990" fmla="*/ 879181 w 9163050"/>
                <a:gd name="connsiteY1990" fmla="*/ 1870924 h 4810125"/>
                <a:gd name="connsiteX1991" fmla="*/ 877657 w 9163050"/>
                <a:gd name="connsiteY1991" fmla="*/ 1867781 h 4810125"/>
                <a:gd name="connsiteX1992" fmla="*/ 881277 w 9163050"/>
                <a:gd name="connsiteY1992" fmla="*/ 1864543 h 4810125"/>
                <a:gd name="connsiteX1993" fmla="*/ 893659 w 9163050"/>
                <a:gd name="connsiteY1993" fmla="*/ 1860066 h 4810125"/>
                <a:gd name="connsiteX1994" fmla="*/ 896136 w 9163050"/>
                <a:gd name="connsiteY1994" fmla="*/ 1856923 h 4810125"/>
                <a:gd name="connsiteX1995" fmla="*/ 898708 w 9163050"/>
                <a:gd name="connsiteY1995" fmla="*/ 1855875 h 4810125"/>
                <a:gd name="connsiteX1996" fmla="*/ 905280 w 9163050"/>
                <a:gd name="connsiteY1996" fmla="*/ 1857970 h 4810125"/>
                <a:gd name="connsiteX1997" fmla="*/ 908709 w 9163050"/>
                <a:gd name="connsiteY1997" fmla="*/ 1850827 h 4810125"/>
                <a:gd name="connsiteX1998" fmla="*/ 910900 w 9163050"/>
                <a:gd name="connsiteY1998" fmla="*/ 1844159 h 4810125"/>
                <a:gd name="connsiteX1999" fmla="*/ 914329 w 9163050"/>
                <a:gd name="connsiteY1999" fmla="*/ 1842064 h 4810125"/>
                <a:gd name="connsiteX2000" fmla="*/ 918424 w 9163050"/>
                <a:gd name="connsiteY2000" fmla="*/ 1836253 h 4810125"/>
                <a:gd name="connsiteX2001" fmla="*/ 921663 w 9163050"/>
                <a:gd name="connsiteY2001" fmla="*/ 1833110 h 4810125"/>
                <a:gd name="connsiteX2002" fmla="*/ 930521 w 9163050"/>
                <a:gd name="connsiteY2002" fmla="*/ 1835015 h 4810125"/>
                <a:gd name="connsiteX2003" fmla="*/ 936331 w 9163050"/>
                <a:gd name="connsiteY2003" fmla="*/ 1830538 h 4810125"/>
                <a:gd name="connsiteX2004" fmla="*/ 945094 w 9163050"/>
                <a:gd name="connsiteY2004" fmla="*/ 1836539 h 4810125"/>
                <a:gd name="connsiteX2005" fmla="*/ 946714 w 9163050"/>
                <a:gd name="connsiteY2005" fmla="*/ 1835968 h 4810125"/>
                <a:gd name="connsiteX2006" fmla="*/ 948714 w 9163050"/>
                <a:gd name="connsiteY2006" fmla="*/ 1831777 h 4810125"/>
                <a:gd name="connsiteX2007" fmla="*/ 946809 w 9163050"/>
                <a:gd name="connsiteY2007" fmla="*/ 1830729 h 4810125"/>
                <a:gd name="connsiteX2008" fmla="*/ 947285 w 9163050"/>
                <a:gd name="connsiteY2008" fmla="*/ 1826633 h 4810125"/>
                <a:gd name="connsiteX2009" fmla="*/ 949857 w 9163050"/>
                <a:gd name="connsiteY2009" fmla="*/ 1823966 h 4810125"/>
                <a:gd name="connsiteX2010" fmla="*/ 950428 w 9163050"/>
                <a:gd name="connsiteY2010" fmla="*/ 1821775 h 4810125"/>
                <a:gd name="connsiteX2011" fmla="*/ 957858 w 9163050"/>
                <a:gd name="connsiteY2011" fmla="*/ 1824061 h 4810125"/>
                <a:gd name="connsiteX2012" fmla="*/ 960144 w 9163050"/>
                <a:gd name="connsiteY2012" fmla="*/ 1824252 h 4810125"/>
                <a:gd name="connsiteX2013" fmla="*/ 962716 w 9163050"/>
                <a:gd name="connsiteY2013" fmla="*/ 1822347 h 4810125"/>
                <a:gd name="connsiteX2014" fmla="*/ 964906 w 9163050"/>
                <a:gd name="connsiteY2014" fmla="*/ 1818251 h 4810125"/>
                <a:gd name="connsiteX2015" fmla="*/ 969288 w 9163050"/>
                <a:gd name="connsiteY2015" fmla="*/ 1819108 h 4810125"/>
                <a:gd name="connsiteX2016" fmla="*/ 970526 w 9163050"/>
                <a:gd name="connsiteY2016" fmla="*/ 1820632 h 4810125"/>
                <a:gd name="connsiteX2017" fmla="*/ 977670 w 9163050"/>
                <a:gd name="connsiteY2017" fmla="*/ 1824061 h 4810125"/>
                <a:gd name="connsiteX2018" fmla="*/ 983766 w 9163050"/>
                <a:gd name="connsiteY2018" fmla="*/ 1825014 h 4810125"/>
                <a:gd name="connsiteX2019" fmla="*/ 991005 w 9163050"/>
                <a:gd name="connsiteY2019" fmla="*/ 1822061 h 4810125"/>
                <a:gd name="connsiteX2020" fmla="*/ 995577 w 9163050"/>
                <a:gd name="connsiteY2020" fmla="*/ 1818632 h 4810125"/>
                <a:gd name="connsiteX2021" fmla="*/ 1000244 w 9163050"/>
                <a:gd name="connsiteY2021" fmla="*/ 1820728 h 4810125"/>
                <a:gd name="connsiteX2022" fmla="*/ 999673 w 9163050"/>
                <a:gd name="connsiteY2022" fmla="*/ 1822156 h 4810125"/>
                <a:gd name="connsiteX2023" fmla="*/ 1002054 w 9163050"/>
                <a:gd name="connsiteY2023" fmla="*/ 1827395 h 4810125"/>
                <a:gd name="connsiteX2024" fmla="*/ 1000911 w 9163050"/>
                <a:gd name="connsiteY2024" fmla="*/ 1830253 h 4810125"/>
                <a:gd name="connsiteX2025" fmla="*/ 995672 w 9163050"/>
                <a:gd name="connsiteY2025" fmla="*/ 1834824 h 4810125"/>
                <a:gd name="connsiteX2026" fmla="*/ 996148 w 9163050"/>
                <a:gd name="connsiteY2026" fmla="*/ 1836825 h 4810125"/>
                <a:gd name="connsiteX2027" fmla="*/ 992529 w 9163050"/>
                <a:gd name="connsiteY2027" fmla="*/ 1839301 h 4810125"/>
                <a:gd name="connsiteX2028" fmla="*/ 993577 w 9163050"/>
                <a:gd name="connsiteY2028" fmla="*/ 1840730 h 4810125"/>
                <a:gd name="connsiteX2029" fmla="*/ 999101 w 9163050"/>
                <a:gd name="connsiteY2029" fmla="*/ 1843207 h 4810125"/>
                <a:gd name="connsiteX2030" fmla="*/ 1004054 w 9163050"/>
                <a:gd name="connsiteY2030" fmla="*/ 1843683 h 4810125"/>
                <a:gd name="connsiteX2031" fmla="*/ 1009198 w 9163050"/>
                <a:gd name="connsiteY2031" fmla="*/ 1845016 h 4810125"/>
                <a:gd name="connsiteX2032" fmla="*/ 1010150 w 9163050"/>
                <a:gd name="connsiteY2032" fmla="*/ 1846350 h 4810125"/>
                <a:gd name="connsiteX2033" fmla="*/ 1015579 w 9163050"/>
                <a:gd name="connsiteY2033" fmla="*/ 1848160 h 4810125"/>
                <a:gd name="connsiteX2034" fmla="*/ 1019675 w 9163050"/>
                <a:gd name="connsiteY2034" fmla="*/ 1847588 h 4810125"/>
                <a:gd name="connsiteX2035" fmla="*/ 1024057 w 9163050"/>
                <a:gd name="connsiteY2035" fmla="*/ 1850636 h 4810125"/>
                <a:gd name="connsiteX2036" fmla="*/ 1032820 w 9163050"/>
                <a:gd name="connsiteY2036" fmla="*/ 1853113 h 4810125"/>
                <a:gd name="connsiteX2037" fmla="*/ 1034629 w 9163050"/>
                <a:gd name="connsiteY2037" fmla="*/ 1854541 h 4810125"/>
                <a:gd name="connsiteX2038" fmla="*/ 1036725 w 9163050"/>
                <a:gd name="connsiteY2038" fmla="*/ 1851112 h 4810125"/>
                <a:gd name="connsiteX2039" fmla="*/ 1037201 w 9163050"/>
                <a:gd name="connsiteY2039" fmla="*/ 1847779 h 4810125"/>
                <a:gd name="connsiteX2040" fmla="*/ 1039201 w 9163050"/>
                <a:gd name="connsiteY2040" fmla="*/ 1844826 h 4810125"/>
                <a:gd name="connsiteX2041" fmla="*/ 1041297 w 9163050"/>
                <a:gd name="connsiteY2041" fmla="*/ 1845112 h 4810125"/>
                <a:gd name="connsiteX2042" fmla="*/ 1044059 w 9163050"/>
                <a:gd name="connsiteY2042" fmla="*/ 1848160 h 4810125"/>
                <a:gd name="connsiteX2043" fmla="*/ 1051679 w 9163050"/>
                <a:gd name="connsiteY2043" fmla="*/ 1851398 h 4810125"/>
                <a:gd name="connsiteX2044" fmla="*/ 1058251 w 9163050"/>
                <a:gd name="connsiteY2044" fmla="*/ 1852827 h 4810125"/>
                <a:gd name="connsiteX2045" fmla="*/ 1060537 w 9163050"/>
                <a:gd name="connsiteY2045" fmla="*/ 1853874 h 4810125"/>
                <a:gd name="connsiteX2046" fmla="*/ 1063966 w 9163050"/>
                <a:gd name="connsiteY2046" fmla="*/ 1852636 h 4810125"/>
                <a:gd name="connsiteX2047" fmla="*/ 1065490 w 9163050"/>
                <a:gd name="connsiteY2047" fmla="*/ 1856637 h 4810125"/>
                <a:gd name="connsiteX2048" fmla="*/ 1070062 w 9163050"/>
                <a:gd name="connsiteY2048" fmla="*/ 1861018 h 4810125"/>
                <a:gd name="connsiteX2049" fmla="*/ 1082540 w 9163050"/>
                <a:gd name="connsiteY2049" fmla="*/ 1861590 h 4810125"/>
                <a:gd name="connsiteX2050" fmla="*/ 1091303 w 9163050"/>
                <a:gd name="connsiteY2050" fmla="*/ 1864638 h 4810125"/>
                <a:gd name="connsiteX2051" fmla="*/ 1092446 w 9163050"/>
                <a:gd name="connsiteY2051" fmla="*/ 1865876 h 4810125"/>
                <a:gd name="connsiteX2052" fmla="*/ 1102066 w 9163050"/>
                <a:gd name="connsiteY2052" fmla="*/ 1868924 h 4810125"/>
                <a:gd name="connsiteX2053" fmla="*/ 1109782 w 9163050"/>
                <a:gd name="connsiteY2053" fmla="*/ 1870067 h 4810125"/>
                <a:gd name="connsiteX2054" fmla="*/ 1117878 w 9163050"/>
                <a:gd name="connsiteY2054" fmla="*/ 1872258 h 4810125"/>
                <a:gd name="connsiteX2055" fmla="*/ 1121974 w 9163050"/>
                <a:gd name="connsiteY2055" fmla="*/ 1874925 h 4810125"/>
                <a:gd name="connsiteX2056" fmla="*/ 1123593 w 9163050"/>
                <a:gd name="connsiteY2056" fmla="*/ 1871972 h 4810125"/>
                <a:gd name="connsiteX2057" fmla="*/ 1129498 w 9163050"/>
                <a:gd name="connsiteY2057" fmla="*/ 1867972 h 4810125"/>
                <a:gd name="connsiteX2058" fmla="*/ 1132927 w 9163050"/>
                <a:gd name="connsiteY2058" fmla="*/ 1866924 h 4810125"/>
                <a:gd name="connsiteX2059" fmla="*/ 1138642 w 9163050"/>
                <a:gd name="connsiteY2059" fmla="*/ 1870067 h 4810125"/>
                <a:gd name="connsiteX2060" fmla="*/ 1140833 w 9163050"/>
                <a:gd name="connsiteY2060" fmla="*/ 1869210 h 4810125"/>
                <a:gd name="connsiteX2061" fmla="*/ 1140643 w 9163050"/>
                <a:gd name="connsiteY2061" fmla="*/ 1866448 h 4810125"/>
                <a:gd name="connsiteX2062" fmla="*/ 1148263 w 9163050"/>
                <a:gd name="connsiteY2062" fmla="*/ 1868448 h 4810125"/>
                <a:gd name="connsiteX2063" fmla="*/ 1151406 w 9163050"/>
                <a:gd name="connsiteY2063" fmla="*/ 1861399 h 4810125"/>
                <a:gd name="connsiteX2064" fmla="*/ 1149025 w 9163050"/>
                <a:gd name="connsiteY2064" fmla="*/ 1856923 h 4810125"/>
                <a:gd name="connsiteX2065" fmla="*/ 1144929 w 9163050"/>
                <a:gd name="connsiteY2065" fmla="*/ 1853398 h 4810125"/>
                <a:gd name="connsiteX2066" fmla="*/ 1145500 w 9163050"/>
                <a:gd name="connsiteY2066" fmla="*/ 1851779 h 4810125"/>
                <a:gd name="connsiteX2067" fmla="*/ 1142071 w 9163050"/>
                <a:gd name="connsiteY2067" fmla="*/ 1849588 h 4810125"/>
                <a:gd name="connsiteX2068" fmla="*/ 1142833 w 9163050"/>
                <a:gd name="connsiteY2068" fmla="*/ 1845112 h 4810125"/>
                <a:gd name="connsiteX2069" fmla="*/ 1141214 w 9163050"/>
                <a:gd name="connsiteY2069" fmla="*/ 1843588 h 4810125"/>
                <a:gd name="connsiteX2070" fmla="*/ 1146167 w 9163050"/>
                <a:gd name="connsiteY2070" fmla="*/ 1841016 h 4810125"/>
                <a:gd name="connsiteX2071" fmla="*/ 1153692 w 9163050"/>
                <a:gd name="connsiteY2071" fmla="*/ 1844445 h 4810125"/>
                <a:gd name="connsiteX2072" fmla="*/ 1164836 w 9163050"/>
                <a:gd name="connsiteY2072" fmla="*/ 1845969 h 4810125"/>
                <a:gd name="connsiteX2073" fmla="*/ 1180267 w 9163050"/>
                <a:gd name="connsiteY2073" fmla="*/ 1839873 h 4810125"/>
                <a:gd name="connsiteX2074" fmla="*/ 1195316 w 9163050"/>
                <a:gd name="connsiteY2074" fmla="*/ 1836253 h 4810125"/>
                <a:gd name="connsiteX2075" fmla="*/ 1197793 w 9163050"/>
                <a:gd name="connsiteY2075" fmla="*/ 1836444 h 4810125"/>
                <a:gd name="connsiteX2076" fmla="*/ 1207032 w 9163050"/>
                <a:gd name="connsiteY2076" fmla="*/ 1835015 h 4810125"/>
                <a:gd name="connsiteX2077" fmla="*/ 1213033 w 9163050"/>
                <a:gd name="connsiteY2077" fmla="*/ 1836634 h 4810125"/>
                <a:gd name="connsiteX2078" fmla="*/ 1211318 w 9163050"/>
                <a:gd name="connsiteY2078" fmla="*/ 1831777 h 4810125"/>
                <a:gd name="connsiteX2079" fmla="*/ 1216843 w 9163050"/>
                <a:gd name="connsiteY2079" fmla="*/ 1831015 h 4810125"/>
                <a:gd name="connsiteX2080" fmla="*/ 1219700 w 9163050"/>
                <a:gd name="connsiteY2080" fmla="*/ 1828824 h 4810125"/>
                <a:gd name="connsiteX2081" fmla="*/ 1222843 w 9163050"/>
                <a:gd name="connsiteY2081" fmla="*/ 1830920 h 4810125"/>
                <a:gd name="connsiteX2082" fmla="*/ 1227415 w 9163050"/>
                <a:gd name="connsiteY2082" fmla="*/ 1830824 h 4810125"/>
                <a:gd name="connsiteX2083" fmla="*/ 1231797 w 9163050"/>
                <a:gd name="connsiteY2083" fmla="*/ 1832158 h 4810125"/>
                <a:gd name="connsiteX2084" fmla="*/ 1233797 w 9163050"/>
                <a:gd name="connsiteY2084" fmla="*/ 1834729 h 4810125"/>
                <a:gd name="connsiteX2085" fmla="*/ 1237131 w 9163050"/>
                <a:gd name="connsiteY2085" fmla="*/ 1841206 h 4810125"/>
                <a:gd name="connsiteX2086" fmla="*/ 1243227 w 9163050"/>
                <a:gd name="connsiteY2086" fmla="*/ 1844540 h 4810125"/>
                <a:gd name="connsiteX2087" fmla="*/ 1252466 w 9163050"/>
                <a:gd name="connsiteY2087" fmla="*/ 1845969 h 4810125"/>
                <a:gd name="connsiteX2088" fmla="*/ 1261134 w 9163050"/>
                <a:gd name="connsiteY2088" fmla="*/ 1847683 h 4810125"/>
                <a:gd name="connsiteX2089" fmla="*/ 1266182 w 9163050"/>
                <a:gd name="connsiteY2089" fmla="*/ 1843778 h 4810125"/>
                <a:gd name="connsiteX2090" fmla="*/ 1278184 w 9163050"/>
                <a:gd name="connsiteY2090" fmla="*/ 1829110 h 4810125"/>
                <a:gd name="connsiteX2091" fmla="*/ 1278088 w 9163050"/>
                <a:gd name="connsiteY2091" fmla="*/ 1823871 h 4810125"/>
                <a:gd name="connsiteX2092" fmla="*/ 1282089 w 9163050"/>
                <a:gd name="connsiteY2092" fmla="*/ 1825014 h 4810125"/>
                <a:gd name="connsiteX2093" fmla="*/ 1283994 w 9163050"/>
                <a:gd name="connsiteY2093" fmla="*/ 1823585 h 4810125"/>
                <a:gd name="connsiteX2094" fmla="*/ 1288947 w 9163050"/>
                <a:gd name="connsiteY2094" fmla="*/ 1823776 h 4810125"/>
                <a:gd name="connsiteX2095" fmla="*/ 1288280 w 9163050"/>
                <a:gd name="connsiteY2095" fmla="*/ 1819489 h 4810125"/>
                <a:gd name="connsiteX2096" fmla="*/ 1297900 w 9163050"/>
                <a:gd name="connsiteY2096" fmla="*/ 1818632 h 4810125"/>
                <a:gd name="connsiteX2097" fmla="*/ 1305330 w 9163050"/>
                <a:gd name="connsiteY2097" fmla="*/ 1820442 h 4810125"/>
                <a:gd name="connsiteX2098" fmla="*/ 1307997 w 9163050"/>
                <a:gd name="connsiteY2098" fmla="*/ 1820442 h 4810125"/>
                <a:gd name="connsiteX2099" fmla="*/ 1313617 w 9163050"/>
                <a:gd name="connsiteY2099" fmla="*/ 1822347 h 4810125"/>
                <a:gd name="connsiteX2100" fmla="*/ 1316284 w 9163050"/>
                <a:gd name="connsiteY2100" fmla="*/ 1819108 h 4810125"/>
                <a:gd name="connsiteX2101" fmla="*/ 1319522 w 9163050"/>
                <a:gd name="connsiteY2101" fmla="*/ 1810250 h 4810125"/>
                <a:gd name="connsiteX2102" fmla="*/ 1324285 w 9163050"/>
                <a:gd name="connsiteY2102" fmla="*/ 1806821 h 4810125"/>
                <a:gd name="connsiteX2103" fmla="*/ 1326285 w 9163050"/>
                <a:gd name="connsiteY2103" fmla="*/ 1806726 h 4810125"/>
                <a:gd name="connsiteX2104" fmla="*/ 1332095 w 9163050"/>
                <a:gd name="connsiteY2104" fmla="*/ 1810250 h 4810125"/>
                <a:gd name="connsiteX2105" fmla="*/ 1338001 w 9163050"/>
                <a:gd name="connsiteY2105" fmla="*/ 1812727 h 4810125"/>
                <a:gd name="connsiteX2106" fmla="*/ 1348288 w 9163050"/>
                <a:gd name="connsiteY2106" fmla="*/ 1809107 h 4810125"/>
                <a:gd name="connsiteX2107" fmla="*/ 1352383 w 9163050"/>
                <a:gd name="connsiteY2107" fmla="*/ 1807202 h 4810125"/>
                <a:gd name="connsiteX2108" fmla="*/ 1363242 w 9163050"/>
                <a:gd name="connsiteY2108" fmla="*/ 1807393 h 4810125"/>
                <a:gd name="connsiteX2109" fmla="*/ 1368862 w 9163050"/>
                <a:gd name="connsiteY2109" fmla="*/ 1808059 h 4810125"/>
                <a:gd name="connsiteX2110" fmla="*/ 1371052 w 9163050"/>
                <a:gd name="connsiteY2110" fmla="*/ 1804630 h 4810125"/>
                <a:gd name="connsiteX2111" fmla="*/ 1368766 w 9163050"/>
                <a:gd name="connsiteY2111" fmla="*/ 1799487 h 4810125"/>
                <a:gd name="connsiteX2112" fmla="*/ 1371433 w 9163050"/>
                <a:gd name="connsiteY2112" fmla="*/ 1797201 h 4810125"/>
                <a:gd name="connsiteX2113" fmla="*/ 1371624 w 9163050"/>
                <a:gd name="connsiteY2113" fmla="*/ 1792820 h 4810125"/>
                <a:gd name="connsiteX2114" fmla="*/ 1373434 w 9163050"/>
                <a:gd name="connsiteY2114" fmla="*/ 1789200 h 4810125"/>
                <a:gd name="connsiteX2115" fmla="*/ 1376672 w 9163050"/>
                <a:gd name="connsiteY2115" fmla="*/ 1786152 h 4810125"/>
                <a:gd name="connsiteX2116" fmla="*/ 1382482 w 9163050"/>
                <a:gd name="connsiteY2116" fmla="*/ 1781866 h 4810125"/>
                <a:gd name="connsiteX2117" fmla="*/ 1382197 w 9163050"/>
                <a:gd name="connsiteY2117" fmla="*/ 1779675 h 4810125"/>
                <a:gd name="connsiteX2118" fmla="*/ 1384483 w 9163050"/>
                <a:gd name="connsiteY2118" fmla="*/ 1776151 h 4810125"/>
                <a:gd name="connsiteX2119" fmla="*/ 1388293 w 9163050"/>
                <a:gd name="connsiteY2119" fmla="*/ 1774246 h 4810125"/>
                <a:gd name="connsiteX2120" fmla="*/ 1394579 w 9163050"/>
                <a:gd name="connsiteY2120" fmla="*/ 1765959 h 4810125"/>
                <a:gd name="connsiteX2121" fmla="*/ 1396770 w 9163050"/>
                <a:gd name="connsiteY2121" fmla="*/ 1766435 h 4810125"/>
                <a:gd name="connsiteX2122" fmla="*/ 1399056 w 9163050"/>
                <a:gd name="connsiteY2122" fmla="*/ 1761291 h 4810125"/>
                <a:gd name="connsiteX2123" fmla="*/ 1411248 w 9163050"/>
                <a:gd name="connsiteY2123" fmla="*/ 1762244 h 4810125"/>
                <a:gd name="connsiteX2124" fmla="*/ 1418487 w 9163050"/>
                <a:gd name="connsiteY2124" fmla="*/ 1761291 h 4810125"/>
                <a:gd name="connsiteX2125" fmla="*/ 1427917 w 9163050"/>
                <a:gd name="connsiteY2125" fmla="*/ 1761387 h 4810125"/>
                <a:gd name="connsiteX2126" fmla="*/ 1436299 w 9163050"/>
                <a:gd name="connsiteY2126" fmla="*/ 1763482 h 4810125"/>
                <a:gd name="connsiteX2127" fmla="*/ 1442490 w 9163050"/>
                <a:gd name="connsiteY2127" fmla="*/ 1765673 h 4810125"/>
                <a:gd name="connsiteX2128" fmla="*/ 1445252 w 9163050"/>
                <a:gd name="connsiteY2128" fmla="*/ 1764054 h 4810125"/>
                <a:gd name="connsiteX2129" fmla="*/ 1444585 w 9163050"/>
                <a:gd name="connsiteY2129" fmla="*/ 1756529 h 4810125"/>
                <a:gd name="connsiteX2130" fmla="*/ 1449157 w 9163050"/>
                <a:gd name="connsiteY2130" fmla="*/ 1758815 h 4810125"/>
                <a:gd name="connsiteX2131" fmla="*/ 1452586 w 9163050"/>
                <a:gd name="connsiteY2131" fmla="*/ 1759101 h 4810125"/>
                <a:gd name="connsiteX2132" fmla="*/ 1462969 w 9163050"/>
                <a:gd name="connsiteY2132" fmla="*/ 1756815 h 4810125"/>
                <a:gd name="connsiteX2133" fmla="*/ 1472398 w 9163050"/>
                <a:gd name="connsiteY2133" fmla="*/ 1758339 h 4810125"/>
                <a:gd name="connsiteX2134" fmla="*/ 1474780 w 9163050"/>
                <a:gd name="connsiteY2134" fmla="*/ 1757196 h 4810125"/>
                <a:gd name="connsiteX2135" fmla="*/ 1476399 w 9163050"/>
                <a:gd name="connsiteY2135" fmla="*/ 1763387 h 4810125"/>
                <a:gd name="connsiteX2136" fmla="*/ 1477923 w 9163050"/>
                <a:gd name="connsiteY2136" fmla="*/ 1764625 h 4810125"/>
                <a:gd name="connsiteX2137" fmla="*/ 1477256 w 9163050"/>
                <a:gd name="connsiteY2137" fmla="*/ 1767673 h 4810125"/>
                <a:gd name="connsiteX2138" fmla="*/ 1481161 w 9163050"/>
                <a:gd name="connsiteY2138" fmla="*/ 1767292 h 4810125"/>
                <a:gd name="connsiteX2139" fmla="*/ 1481352 w 9163050"/>
                <a:gd name="connsiteY2139" fmla="*/ 1759672 h 4810125"/>
                <a:gd name="connsiteX2140" fmla="*/ 1489067 w 9163050"/>
                <a:gd name="connsiteY2140" fmla="*/ 1749576 h 4810125"/>
                <a:gd name="connsiteX2141" fmla="*/ 1492115 w 9163050"/>
                <a:gd name="connsiteY2141" fmla="*/ 1747004 h 4810125"/>
                <a:gd name="connsiteX2142" fmla="*/ 1497735 w 9163050"/>
                <a:gd name="connsiteY2142" fmla="*/ 1749671 h 4810125"/>
                <a:gd name="connsiteX2143" fmla="*/ 1501354 w 9163050"/>
                <a:gd name="connsiteY2143" fmla="*/ 1753195 h 4810125"/>
                <a:gd name="connsiteX2144" fmla="*/ 1507927 w 9163050"/>
                <a:gd name="connsiteY2144" fmla="*/ 1757863 h 4810125"/>
                <a:gd name="connsiteX2145" fmla="*/ 1518023 w 9163050"/>
                <a:gd name="connsiteY2145" fmla="*/ 1758624 h 4810125"/>
                <a:gd name="connsiteX2146" fmla="*/ 1524691 w 9163050"/>
                <a:gd name="connsiteY2146" fmla="*/ 1757101 h 4810125"/>
                <a:gd name="connsiteX2147" fmla="*/ 1527834 w 9163050"/>
                <a:gd name="connsiteY2147" fmla="*/ 1757863 h 4810125"/>
                <a:gd name="connsiteX2148" fmla="*/ 1533739 w 9163050"/>
                <a:gd name="connsiteY2148" fmla="*/ 1762435 h 4810125"/>
                <a:gd name="connsiteX2149" fmla="*/ 1538692 w 9163050"/>
                <a:gd name="connsiteY2149" fmla="*/ 1765292 h 4810125"/>
                <a:gd name="connsiteX2150" fmla="*/ 1541931 w 9163050"/>
                <a:gd name="connsiteY2150" fmla="*/ 1761482 h 4810125"/>
                <a:gd name="connsiteX2151" fmla="*/ 1545550 w 9163050"/>
                <a:gd name="connsiteY2151" fmla="*/ 1759577 h 4810125"/>
                <a:gd name="connsiteX2152" fmla="*/ 1552694 w 9163050"/>
                <a:gd name="connsiteY2152" fmla="*/ 1759387 h 4810125"/>
                <a:gd name="connsiteX2153" fmla="*/ 1561743 w 9163050"/>
                <a:gd name="connsiteY2153" fmla="*/ 1759958 h 4810125"/>
                <a:gd name="connsiteX2154" fmla="*/ 1568791 w 9163050"/>
                <a:gd name="connsiteY2154" fmla="*/ 1762149 h 4810125"/>
                <a:gd name="connsiteX2155" fmla="*/ 1573840 w 9163050"/>
                <a:gd name="connsiteY2155" fmla="*/ 1756148 h 4810125"/>
                <a:gd name="connsiteX2156" fmla="*/ 1585841 w 9163050"/>
                <a:gd name="connsiteY2156" fmla="*/ 1754243 h 4810125"/>
                <a:gd name="connsiteX2157" fmla="*/ 1589080 w 9163050"/>
                <a:gd name="connsiteY2157" fmla="*/ 1752243 h 4810125"/>
                <a:gd name="connsiteX2158" fmla="*/ 1592794 w 9163050"/>
                <a:gd name="connsiteY2158" fmla="*/ 1747766 h 4810125"/>
                <a:gd name="connsiteX2159" fmla="*/ 1593271 w 9163050"/>
                <a:gd name="connsiteY2159" fmla="*/ 1745671 h 4810125"/>
                <a:gd name="connsiteX2160" fmla="*/ 1599557 w 9163050"/>
                <a:gd name="connsiteY2160" fmla="*/ 1739765 h 4810125"/>
                <a:gd name="connsiteX2161" fmla="*/ 1600033 w 9163050"/>
                <a:gd name="connsiteY2161" fmla="*/ 1736622 h 4810125"/>
                <a:gd name="connsiteX2162" fmla="*/ 1602605 w 9163050"/>
                <a:gd name="connsiteY2162" fmla="*/ 1735288 h 4810125"/>
                <a:gd name="connsiteX2163" fmla="*/ 1603367 w 9163050"/>
                <a:gd name="connsiteY2163" fmla="*/ 1732716 h 4810125"/>
                <a:gd name="connsiteX2164" fmla="*/ 1609368 w 9163050"/>
                <a:gd name="connsiteY2164" fmla="*/ 1729478 h 4810125"/>
                <a:gd name="connsiteX2165" fmla="*/ 1604891 w 9163050"/>
                <a:gd name="connsiteY2165" fmla="*/ 1724716 h 4810125"/>
                <a:gd name="connsiteX2166" fmla="*/ 1611654 w 9163050"/>
                <a:gd name="connsiteY2166" fmla="*/ 1723573 h 4810125"/>
                <a:gd name="connsiteX2167" fmla="*/ 1616797 w 9163050"/>
                <a:gd name="connsiteY2167" fmla="*/ 1723763 h 4810125"/>
                <a:gd name="connsiteX2168" fmla="*/ 1622227 w 9163050"/>
                <a:gd name="connsiteY2168" fmla="*/ 1725859 h 4810125"/>
                <a:gd name="connsiteX2169" fmla="*/ 1622608 w 9163050"/>
                <a:gd name="connsiteY2169" fmla="*/ 1722715 h 4810125"/>
                <a:gd name="connsiteX2170" fmla="*/ 1631085 w 9163050"/>
                <a:gd name="connsiteY2170" fmla="*/ 1723001 h 4810125"/>
                <a:gd name="connsiteX2171" fmla="*/ 1636514 w 9163050"/>
                <a:gd name="connsiteY2171" fmla="*/ 1718715 h 4810125"/>
                <a:gd name="connsiteX2172" fmla="*/ 1642420 w 9163050"/>
                <a:gd name="connsiteY2172" fmla="*/ 1720334 h 4810125"/>
                <a:gd name="connsiteX2173" fmla="*/ 1649754 w 9163050"/>
                <a:gd name="connsiteY2173" fmla="*/ 1721001 h 4810125"/>
                <a:gd name="connsiteX2174" fmla="*/ 1646134 w 9163050"/>
                <a:gd name="connsiteY2174" fmla="*/ 1726525 h 4810125"/>
                <a:gd name="connsiteX2175" fmla="*/ 1656612 w 9163050"/>
                <a:gd name="connsiteY2175" fmla="*/ 1729954 h 4810125"/>
                <a:gd name="connsiteX2176" fmla="*/ 1660708 w 9163050"/>
                <a:gd name="connsiteY2176" fmla="*/ 1733479 h 4810125"/>
                <a:gd name="connsiteX2177" fmla="*/ 1660517 w 9163050"/>
                <a:gd name="connsiteY2177" fmla="*/ 1735955 h 4810125"/>
                <a:gd name="connsiteX2178" fmla="*/ 1668613 w 9163050"/>
                <a:gd name="connsiteY2178" fmla="*/ 1736527 h 4810125"/>
                <a:gd name="connsiteX2179" fmla="*/ 1674233 w 9163050"/>
                <a:gd name="connsiteY2179" fmla="*/ 1738241 h 4810125"/>
                <a:gd name="connsiteX2180" fmla="*/ 1674043 w 9163050"/>
                <a:gd name="connsiteY2180" fmla="*/ 1739384 h 4810125"/>
                <a:gd name="connsiteX2181" fmla="*/ 1683472 w 9163050"/>
                <a:gd name="connsiteY2181" fmla="*/ 1742337 h 4810125"/>
                <a:gd name="connsiteX2182" fmla="*/ 1687759 w 9163050"/>
                <a:gd name="connsiteY2182" fmla="*/ 1745956 h 4810125"/>
                <a:gd name="connsiteX2183" fmla="*/ 1689854 w 9163050"/>
                <a:gd name="connsiteY2183" fmla="*/ 1746718 h 4810125"/>
                <a:gd name="connsiteX2184" fmla="*/ 1694902 w 9163050"/>
                <a:gd name="connsiteY2184" fmla="*/ 1750909 h 4810125"/>
                <a:gd name="connsiteX2185" fmla="*/ 1696903 w 9163050"/>
                <a:gd name="connsiteY2185" fmla="*/ 1751766 h 4810125"/>
                <a:gd name="connsiteX2186" fmla="*/ 1699093 w 9163050"/>
                <a:gd name="connsiteY2186" fmla="*/ 1756339 h 4810125"/>
                <a:gd name="connsiteX2187" fmla="*/ 1702999 w 9163050"/>
                <a:gd name="connsiteY2187" fmla="*/ 1760434 h 4810125"/>
                <a:gd name="connsiteX2188" fmla="*/ 1701760 w 9163050"/>
                <a:gd name="connsiteY2188" fmla="*/ 1762339 h 4810125"/>
                <a:gd name="connsiteX2189" fmla="*/ 1701856 w 9163050"/>
                <a:gd name="connsiteY2189" fmla="*/ 1767769 h 4810125"/>
                <a:gd name="connsiteX2190" fmla="*/ 1703570 w 9163050"/>
                <a:gd name="connsiteY2190" fmla="*/ 1771388 h 4810125"/>
                <a:gd name="connsiteX2191" fmla="*/ 1711571 w 9163050"/>
                <a:gd name="connsiteY2191" fmla="*/ 1770626 h 4810125"/>
                <a:gd name="connsiteX2192" fmla="*/ 1715762 w 9163050"/>
                <a:gd name="connsiteY2192" fmla="*/ 1770912 h 4810125"/>
                <a:gd name="connsiteX2193" fmla="*/ 1714333 w 9163050"/>
                <a:gd name="connsiteY2193" fmla="*/ 1773103 h 4810125"/>
                <a:gd name="connsiteX2194" fmla="*/ 1716905 w 9163050"/>
                <a:gd name="connsiteY2194" fmla="*/ 1775674 h 4810125"/>
                <a:gd name="connsiteX2195" fmla="*/ 1720525 w 9163050"/>
                <a:gd name="connsiteY2195" fmla="*/ 1777770 h 4810125"/>
                <a:gd name="connsiteX2196" fmla="*/ 1724716 w 9163050"/>
                <a:gd name="connsiteY2196" fmla="*/ 1781294 h 4810125"/>
                <a:gd name="connsiteX2197" fmla="*/ 1734717 w 9163050"/>
                <a:gd name="connsiteY2197" fmla="*/ 1780151 h 4810125"/>
                <a:gd name="connsiteX2198" fmla="*/ 1743194 w 9163050"/>
                <a:gd name="connsiteY2198" fmla="*/ 1783866 h 4810125"/>
                <a:gd name="connsiteX2199" fmla="*/ 1744718 w 9163050"/>
                <a:gd name="connsiteY2199" fmla="*/ 1785295 h 4810125"/>
                <a:gd name="connsiteX2200" fmla="*/ 1743099 w 9163050"/>
                <a:gd name="connsiteY2200" fmla="*/ 1787676 h 4810125"/>
                <a:gd name="connsiteX2201" fmla="*/ 1742051 w 9163050"/>
                <a:gd name="connsiteY2201" fmla="*/ 1793105 h 4810125"/>
                <a:gd name="connsiteX2202" fmla="*/ 1745861 w 9163050"/>
                <a:gd name="connsiteY2202" fmla="*/ 1793677 h 4810125"/>
                <a:gd name="connsiteX2203" fmla="*/ 1743099 w 9163050"/>
                <a:gd name="connsiteY2203" fmla="*/ 1799487 h 4810125"/>
                <a:gd name="connsiteX2204" fmla="*/ 1740146 w 9163050"/>
                <a:gd name="connsiteY2204" fmla="*/ 1800344 h 4810125"/>
                <a:gd name="connsiteX2205" fmla="*/ 1748719 w 9163050"/>
                <a:gd name="connsiteY2205" fmla="*/ 1806535 h 4810125"/>
                <a:gd name="connsiteX2206" fmla="*/ 1749671 w 9163050"/>
                <a:gd name="connsiteY2206" fmla="*/ 1808536 h 4810125"/>
                <a:gd name="connsiteX2207" fmla="*/ 1754434 w 9163050"/>
                <a:gd name="connsiteY2207" fmla="*/ 1813965 h 4810125"/>
                <a:gd name="connsiteX2208" fmla="*/ 1758339 w 9163050"/>
                <a:gd name="connsiteY2208" fmla="*/ 1816346 h 4810125"/>
                <a:gd name="connsiteX2209" fmla="*/ 1765292 w 9163050"/>
                <a:gd name="connsiteY2209" fmla="*/ 1814441 h 4810125"/>
                <a:gd name="connsiteX2210" fmla="*/ 1772722 w 9163050"/>
                <a:gd name="connsiteY2210" fmla="*/ 1811584 h 4810125"/>
                <a:gd name="connsiteX2211" fmla="*/ 1783866 w 9163050"/>
                <a:gd name="connsiteY2211" fmla="*/ 1811298 h 4810125"/>
                <a:gd name="connsiteX2212" fmla="*/ 1788343 w 9163050"/>
                <a:gd name="connsiteY2212" fmla="*/ 1807012 h 4810125"/>
                <a:gd name="connsiteX2213" fmla="*/ 1788914 w 9163050"/>
                <a:gd name="connsiteY2213" fmla="*/ 1802154 h 4810125"/>
                <a:gd name="connsiteX2214" fmla="*/ 1787581 w 9163050"/>
                <a:gd name="connsiteY2214" fmla="*/ 1800058 h 4810125"/>
                <a:gd name="connsiteX2215" fmla="*/ 1787962 w 9163050"/>
                <a:gd name="connsiteY2215" fmla="*/ 1793581 h 4810125"/>
                <a:gd name="connsiteX2216" fmla="*/ 1791962 w 9163050"/>
                <a:gd name="connsiteY2216" fmla="*/ 1788914 h 4810125"/>
                <a:gd name="connsiteX2217" fmla="*/ 1793486 w 9163050"/>
                <a:gd name="connsiteY2217" fmla="*/ 1784152 h 4810125"/>
                <a:gd name="connsiteX2218" fmla="*/ 1796820 w 9163050"/>
                <a:gd name="connsiteY2218" fmla="*/ 1781675 h 4810125"/>
                <a:gd name="connsiteX2219" fmla="*/ 1799106 w 9163050"/>
                <a:gd name="connsiteY2219" fmla="*/ 1777294 h 4810125"/>
                <a:gd name="connsiteX2220" fmla="*/ 1802630 w 9163050"/>
                <a:gd name="connsiteY2220" fmla="*/ 1777770 h 4810125"/>
                <a:gd name="connsiteX2221" fmla="*/ 1812536 w 9163050"/>
                <a:gd name="connsiteY2221" fmla="*/ 1777198 h 4810125"/>
                <a:gd name="connsiteX2222" fmla="*/ 1816060 w 9163050"/>
                <a:gd name="connsiteY2222" fmla="*/ 1780437 h 4810125"/>
                <a:gd name="connsiteX2223" fmla="*/ 1818632 w 9163050"/>
                <a:gd name="connsiteY2223" fmla="*/ 1778722 h 4810125"/>
                <a:gd name="connsiteX2224" fmla="*/ 1820918 w 9163050"/>
                <a:gd name="connsiteY2224" fmla="*/ 1774817 h 4810125"/>
                <a:gd name="connsiteX2225" fmla="*/ 1821871 w 9163050"/>
                <a:gd name="connsiteY2225" fmla="*/ 1771579 h 4810125"/>
                <a:gd name="connsiteX2226" fmla="*/ 1825109 w 9163050"/>
                <a:gd name="connsiteY2226" fmla="*/ 1765483 h 4810125"/>
                <a:gd name="connsiteX2227" fmla="*/ 1830443 w 9163050"/>
                <a:gd name="connsiteY2227" fmla="*/ 1761196 h 4810125"/>
                <a:gd name="connsiteX2228" fmla="*/ 1837682 w 9163050"/>
                <a:gd name="connsiteY2228" fmla="*/ 1758148 h 4810125"/>
                <a:gd name="connsiteX2229" fmla="*/ 1838444 w 9163050"/>
                <a:gd name="connsiteY2229" fmla="*/ 1755862 h 4810125"/>
                <a:gd name="connsiteX2230" fmla="*/ 1850160 w 9163050"/>
                <a:gd name="connsiteY2230" fmla="*/ 1756339 h 4810125"/>
                <a:gd name="connsiteX2231" fmla="*/ 1853398 w 9163050"/>
                <a:gd name="connsiteY2231" fmla="*/ 1757482 h 4810125"/>
                <a:gd name="connsiteX2232" fmla="*/ 1860923 w 9163050"/>
                <a:gd name="connsiteY2232" fmla="*/ 1755672 h 4810125"/>
                <a:gd name="connsiteX2233" fmla="*/ 1868734 w 9163050"/>
                <a:gd name="connsiteY2233" fmla="*/ 1753005 h 4810125"/>
                <a:gd name="connsiteX2234" fmla="*/ 1874258 w 9163050"/>
                <a:gd name="connsiteY2234" fmla="*/ 1750052 h 4810125"/>
                <a:gd name="connsiteX2235" fmla="*/ 1880259 w 9163050"/>
                <a:gd name="connsiteY2235" fmla="*/ 1748909 h 4810125"/>
                <a:gd name="connsiteX2236" fmla="*/ 1884450 w 9163050"/>
                <a:gd name="connsiteY2236" fmla="*/ 1748814 h 4810125"/>
                <a:gd name="connsiteX2237" fmla="*/ 1892832 w 9163050"/>
                <a:gd name="connsiteY2237" fmla="*/ 1751005 h 4810125"/>
                <a:gd name="connsiteX2238" fmla="*/ 1895023 w 9163050"/>
                <a:gd name="connsiteY2238" fmla="*/ 1745671 h 4810125"/>
                <a:gd name="connsiteX2239" fmla="*/ 1898547 w 9163050"/>
                <a:gd name="connsiteY2239" fmla="*/ 1743670 h 4810125"/>
                <a:gd name="connsiteX2240" fmla="*/ 1898452 w 9163050"/>
                <a:gd name="connsiteY2240" fmla="*/ 1742146 h 4810125"/>
                <a:gd name="connsiteX2241" fmla="*/ 1894642 w 9163050"/>
                <a:gd name="connsiteY2241" fmla="*/ 1741099 h 4810125"/>
                <a:gd name="connsiteX2242" fmla="*/ 1893022 w 9163050"/>
                <a:gd name="connsiteY2242" fmla="*/ 1736431 h 4810125"/>
                <a:gd name="connsiteX2243" fmla="*/ 1891403 w 9163050"/>
                <a:gd name="connsiteY2243" fmla="*/ 1735479 h 4810125"/>
                <a:gd name="connsiteX2244" fmla="*/ 1893499 w 9163050"/>
                <a:gd name="connsiteY2244" fmla="*/ 1729288 h 4810125"/>
                <a:gd name="connsiteX2245" fmla="*/ 1892260 w 9163050"/>
                <a:gd name="connsiteY2245" fmla="*/ 1725573 h 4810125"/>
                <a:gd name="connsiteX2246" fmla="*/ 1894832 w 9163050"/>
                <a:gd name="connsiteY2246" fmla="*/ 1720715 h 4810125"/>
                <a:gd name="connsiteX2247" fmla="*/ 1898166 w 9163050"/>
                <a:gd name="connsiteY2247" fmla="*/ 1717096 h 4810125"/>
                <a:gd name="connsiteX2248" fmla="*/ 1902452 w 9163050"/>
                <a:gd name="connsiteY2248" fmla="*/ 1714143 h 4810125"/>
                <a:gd name="connsiteX2249" fmla="*/ 1901881 w 9163050"/>
                <a:gd name="connsiteY2249" fmla="*/ 1712047 h 4810125"/>
                <a:gd name="connsiteX2250" fmla="*/ 1904643 w 9163050"/>
                <a:gd name="connsiteY2250" fmla="*/ 1707952 h 4810125"/>
                <a:gd name="connsiteX2251" fmla="*/ 1909882 w 9163050"/>
                <a:gd name="connsiteY2251" fmla="*/ 1705475 h 4810125"/>
                <a:gd name="connsiteX2252" fmla="*/ 1908643 w 9163050"/>
                <a:gd name="connsiteY2252" fmla="*/ 1702427 h 4810125"/>
                <a:gd name="connsiteX2253" fmla="*/ 1908262 w 9163050"/>
                <a:gd name="connsiteY2253" fmla="*/ 1697474 h 4810125"/>
                <a:gd name="connsiteX2254" fmla="*/ 1909691 w 9163050"/>
                <a:gd name="connsiteY2254" fmla="*/ 1690997 h 4810125"/>
                <a:gd name="connsiteX2255" fmla="*/ 1908358 w 9163050"/>
                <a:gd name="connsiteY2255" fmla="*/ 1688902 h 4810125"/>
                <a:gd name="connsiteX2256" fmla="*/ 1910834 w 9163050"/>
                <a:gd name="connsiteY2256" fmla="*/ 1685949 h 4810125"/>
                <a:gd name="connsiteX2257" fmla="*/ 1916644 w 9163050"/>
                <a:gd name="connsiteY2257" fmla="*/ 1684520 h 4810125"/>
                <a:gd name="connsiteX2258" fmla="*/ 1919407 w 9163050"/>
                <a:gd name="connsiteY2258" fmla="*/ 1683091 h 4810125"/>
                <a:gd name="connsiteX2259" fmla="*/ 1917883 w 9163050"/>
                <a:gd name="connsiteY2259" fmla="*/ 1678900 h 4810125"/>
                <a:gd name="connsiteX2260" fmla="*/ 1918835 w 9163050"/>
                <a:gd name="connsiteY2260" fmla="*/ 1673757 h 4810125"/>
                <a:gd name="connsiteX2261" fmla="*/ 1924931 w 9163050"/>
                <a:gd name="connsiteY2261" fmla="*/ 1668995 h 4810125"/>
                <a:gd name="connsiteX2262" fmla="*/ 1929313 w 9163050"/>
                <a:gd name="connsiteY2262" fmla="*/ 1667566 h 4810125"/>
                <a:gd name="connsiteX2263" fmla="*/ 1934932 w 9163050"/>
                <a:gd name="connsiteY2263" fmla="*/ 1667756 h 4810125"/>
                <a:gd name="connsiteX2264" fmla="*/ 1937314 w 9163050"/>
                <a:gd name="connsiteY2264" fmla="*/ 1666708 h 4810125"/>
                <a:gd name="connsiteX2265" fmla="*/ 1941219 w 9163050"/>
                <a:gd name="connsiteY2265" fmla="*/ 1662422 h 4810125"/>
                <a:gd name="connsiteX2266" fmla="*/ 1944076 w 9163050"/>
                <a:gd name="connsiteY2266" fmla="*/ 1662994 h 4810125"/>
                <a:gd name="connsiteX2267" fmla="*/ 1947982 w 9163050"/>
                <a:gd name="connsiteY2267" fmla="*/ 1659850 h 4810125"/>
                <a:gd name="connsiteX2268" fmla="*/ 1951887 w 9163050"/>
                <a:gd name="connsiteY2268" fmla="*/ 1659279 h 4810125"/>
                <a:gd name="connsiteX2269" fmla="*/ 1951601 w 9163050"/>
                <a:gd name="connsiteY2269" fmla="*/ 1657660 h 4810125"/>
                <a:gd name="connsiteX2270" fmla="*/ 1958269 w 9163050"/>
                <a:gd name="connsiteY2270" fmla="*/ 1654135 h 4810125"/>
                <a:gd name="connsiteX2271" fmla="*/ 1963507 w 9163050"/>
                <a:gd name="connsiteY2271" fmla="*/ 1658803 h 4810125"/>
                <a:gd name="connsiteX2272" fmla="*/ 1966746 w 9163050"/>
                <a:gd name="connsiteY2272" fmla="*/ 1658422 h 4810125"/>
                <a:gd name="connsiteX2273" fmla="*/ 1971413 w 9163050"/>
                <a:gd name="connsiteY2273" fmla="*/ 1660327 h 4810125"/>
                <a:gd name="connsiteX2274" fmla="*/ 1976938 w 9163050"/>
                <a:gd name="connsiteY2274" fmla="*/ 1660993 h 4810125"/>
                <a:gd name="connsiteX2275" fmla="*/ 1981319 w 9163050"/>
                <a:gd name="connsiteY2275" fmla="*/ 1657088 h 4810125"/>
                <a:gd name="connsiteX2276" fmla="*/ 1985796 w 9163050"/>
                <a:gd name="connsiteY2276" fmla="*/ 1658803 h 4810125"/>
                <a:gd name="connsiteX2277" fmla="*/ 1993035 w 9163050"/>
                <a:gd name="connsiteY2277" fmla="*/ 1660231 h 4810125"/>
                <a:gd name="connsiteX2278" fmla="*/ 1997702 w 9163050"/>
                <a:gd name="connsiteY2278" fmla="*/ 1663660 h 4810125"/>
                <a:gd name="connsiteX2279" fmla="*/ 1999321 w 9163050"/>
                <a:gd name="connsiteY2279" fmla="*/ 1663279 h 4810125"/>
                <a:gd name="connsiteX2280" fmla="*/ 1999226 w 9163050"/>
                <a:gd name="connsiteY2280" fmla="*/ 1658803 h 4810125"/>
                <a:gd name="connsiteX2281" fmla="*/ 1995988 w 9163050"/>
                <a:gd name="connsiteY2281" fmla="*/ 1657088 h 4810125"/>
                <a:gd name="connsiteX2282" fmla="*/ 1993321 w 9163050"/>
                <a:gd name="connsiteY2282" fmla="*/ 1653564 h 4810125"/>
                <a:gd name="connsiteX2283" fmla="*/ 1989415 w 9163050"/>
                <a:gd name="connsiteY2283" fmla="*/ 1650611 h 4810125"/>
                <a:gd name="connsiteX2284" fmla="*/ 1988939 w 9163050"/>
                <a:gd name="connsiteY2284" fmla="*/ 1648992 h 4810125"/>
                <a:gd name="connsiteX2285" fmla="*/ 1993130 w 9163050"/>
                <a:gd name="connsiteY2285" fmla="*/ 1643467 h 4810125"/>
                <a:gd name="connsiteX2286" fmla="*/ 1994083 w 9163050"/>
                <a:gd name="connsiteY2286" fmla="*/ 1637086 h 4810125"/>
                <a:gd name="connsiteX2287" fmla="*/ 1992559 w 9163050"/>
                <a:gd name="connsiteY2287" fmla="*/ 1631561 h 4810125"/>
                <a:gd name="connsiteX2288" fmla="*/ 1997035 w 9163050"/>
                <a:gd name="connsiteY2288" fmla="*/ 1628323 h 4810125"/>
                <a:gd name="connsiteX2289" fmla="*/ 1992749 w 9163050"/>
                <a:gd name="connsiteY2289" fmla="*/ 1623179 h 4810125"/>
                <a:gd name="connsiteX2290" fmla="*/ 1987796 w 9163050"/>
                <a:gd name="connsiteY2290" fmla="*/ 1614226 h 4810125"/>
                <a:gd name="connsiteX2291" fmla="*/ 1983605 w 9163050"/>
                <a:gd name="connsiteY2291" fmla="*/ 1609463 h 4810125"/>
                <a:gd name="connsiteX2292" fmla="*/ 1979605 w 9163050"/>
                <a:gd name="connsiteY2292" fmla="*/ 1606415 h 4810125"/>
                <a:gd name="connsiteX2293" fmla="*/ 1981129 w 9163050"/>
                <a:gd name="connsiteY2293" fmla="*/ 1603558 h 4810125"/>
                <a:gd name="connsiteX2294" fmla="*/ 1994368 w 9163050"/>
                <a:gd name="connsiteY2294" fmla="*/ 1601367 h 4810125"/>
                <a:gd name="connsiteX2295" fmla="*/ 2003227 w 9163050"/>
                <a:gd name="connsiteY2295" fmla="*/ 1605939 h 4810125"/>
                <a:gd name="connsiteX2296" fmla="*/ 2009989 w 9163050"/>
                <a:gd name="connsiteY2296" fmla="*/ 1602510 h 4810125"/>
                <a:gd name="connsiteX2297" fmla="*/ 2014180 w 9163050"/>
                <a:gd name="connsiteY2297" fmla="*/ 1602796 h 4810125"/>
                <a:gd name="connsiteX2298" fmla="*/ 2017990 w 9163050"/>
                <a:gd name="connsiteY2298" fmla="*/ 1604129 h 4810125"/>
                <a:gd name="connsiteX2299" fmla="*/ 2030182 w 9163050"/>
                <a:gd name="connsiteY2299" fmla="*/ 1604224 h 4810125"/>
                <a:gd name="connsiteX2300" fmla="*/ 2034754 w 9163050"/>
                <a:gd name="connsiteY2300" fmla="*/ 1604510 h 4810125"/>
                <a:gd name="connsiteX2301" fmla="*/ 2039993 w 9163050"/>
                <a:gd name="connsiteY2301" fmla="*/ 1607558 h 4810125"/>
                <a:gd name="connsiteX2302" fmla="*/ 2051233 w 9163050"/>
                <a:gd name="connsiteY2302" fmla="*/ 1612130 h 4810125"/>
                <a:gd name="connsiteX2303" fmla="*/ 2057900 w 9163050"/>
                <a:gd name="connsiteY2303" fmla="*/ 1616321 h 4810125"/>
                <a:gd name="connsiteX2304" fmla="*/ 2062567 w 9163050"/>
                <a:gd name="connsiteY2304" fmla="*/ 1616893 h 4810125"/>
                <a:gd name="connsiteX2305" fmla="*/ 2069521 w 9163050"/>
                <a:gd name="connsiteY2305" fmla="*/ 1619179 h 4810125"/>
                <a:gd name="connsiteX2306" fmla="*/ 2072854 w 9163050"/>
                <a:gd name="connsiteY2306" fmla="*/ 1621465 h 4810125"/>
                <a:gd name="connsiteX2307" fmla="*/ 2075331 w 9163050"/>
                <a:gd name="connsiteY2307" fmla="*/ 1621465 h 4810125"/>
                <a:gd name="connsiteX2308" fmla="*/ 2085999 w 9163050"/>
                <a:gd name="connsiteY2308" fmla="*/ 1624417 h 4810125"/>
                <a:gd name="connsiteX2309" fmla="*/ 2087999 w 9163050"/>
                <a:gd name="connsiteY2309" fmla="*/ 1625941 h 4810125"/>
                <a:gd name="connsiteX2310" fmla="*/ 2102001 w 9163050"/>
                <a:gd name="connsiteY2310" fmla="*/ 1628132 h 4810125"/>
                <a:gd name="connsiteX2311" fmla="*/ 2103239 w 9163050"/>
                <a:gd name="connsiteY2311" fmla="*/ 1628989 h 4810125"/>
                <a:gd name="connsiteX2312" fmla="*/ 2103525 w 9163050"/>
                <a:gd name="connsiteY2312" fmla="*/ 1633371 h 4810125"/>
                <a:gd name="connsiteX2313" fmla="*/ 2107430 w 9163050"/>
                <a:gd name="connsiteY2313" fmla="*/ 1632323 h 4810125"/>
                <a:gd name="connsiteX2314" fmla="*/ 2112764 w 9163050"/>
                <a:gd name="connsiteY2314" fmla="*/ 1634419 h 4810125"/>
                <a:gd name="connsiteX2315" fmla="*/ 2119717 w 9163050"/>
                <a:gd name="connsiteY2315" fmla="*/ 1635466 h 4810125"/>
                <a:gd name="connsiteX2316" fmla="*/ 2123527 w 9163050"/>
                <a:gd name="connsiteY2316" fmla="*/ 1635181 h 4810125"/>
                <a:gd name="connsiteX2317" fmla="*/ 2123432 w 9163050"/>
                <a:gd name="connsiteY2317" fmla="*/ 1632704 h 4810125"/>
                <a:gd name="connsiteX2318" fmla="*/ 2125813 w 9163050"/>
                <a:gd name="connsiteY2318" fmla="*/ 1631752 h 4810125"/>
                <a:gd name="connsiteX2319" fmla="*/ 2129909 w 9163050"/>
                <a:gd name="connsiteY2319" fmla="*/ 1632133 h 4810125"/>
                <a:gd name="connsiteX2320" fmla="*/ 2134767 w 9163050"/>
                <a:gd name="connsiteY2320" fmla="*/ 1629561 h 4810125"/>
                <a:gd name="connsiteX2321" fmla="*/ 2137053 w 9163050"/>
                <a:gd name="connsiteY2321" fmla="*/ 1631085 h 4810125"/>
                <a:gd name="connsiteX2322" fmla="*/ 2144482 w 9163050"/>
                <a:gd name="connsiteY2322" fmla="*/ 1629085 h 4810125"/>
                <a:gd name="connsiteX2323" fmla="*/ 2142292 w 9163050"/>
                <a:gd name="connsiteY2323" fmla="*/ 1628132 h 4810125"/>
                <a:gd name="connsiteX2324" fmla="*/ 2142958 w 9163050"/>
                <a:gd name="connsiteY2324" fmla="*/ 1625274 h 4810125"/>
                <a:gd name="connsiteX2325" fmla="*/ 2147435 w 9163050"/>
                <a:gd name="connsiteY2325" fmla="*/ 1624608 h 4810125"/>
                <a:gd name="connsiteX2326" fmla="*/ 2148102 w 9163050"/>
                <a:gd name="connsiteY2326" fmla="*/ 1623179 h 4810125"/>
                <a:gd name="connsiteX2327" fmla="*/ 2139244 w 9163050"/>
                <a:gd name="connsiteY2327" fmla="*/ 1617369 h 4810125"/>
                <a:gd name="connsiteX2328" fmla="*/ 2142482 w 9163050"/>
                <a:gd name="connsiteY2328" fmla="*/ 1614607 h 4810125"/>
                <a:gd name="connsiteX2329" fmla="*/ 2147530 w 9163050"/>
                <a:gd name="connsiteY2329" fmla="*/ 1607653 h 4810125"/>
                <a:gd name="connsiteX2330" fmla="*/ 2149150 w 9163050"/>
                <a:gd name="connsiteY2330" fmla="*/ 1610511 h 4810125"/>
                <a:gd name="connsiteX2331" fmla="*/ 2155150 w 9163050"/>
                <a:gd name="connsiteY2331" fmla="*/ 1613845 h 4810125"/>
                <a:gd name="connsiteX2332" fmla="*/ 2159532 w 9163050"/>
                <a:gd name="connsiteY2332" fmla="*/ 1614321 h 4810125"/>
                <a:gd name="connsiteX2333" fmla="*/ 2164104 w 9163050"/>
                <a:gd name="connsiteY2333" fmla="*/ 1616035 h 4810125"/>
                <a:gd name="connsiteX2334" fmla="*/ 2167533 w 9163050"/>
                <a:gd name="connsiteY2334" fmla="*/ 1615083 h 4810125"/>
                <a:gd name="connsiteX2335" fmla="*/ 2168485 w 9163050"/>
                <a:gd name="connsiteY2335" fmla="*/ 1609844 h 4810125"/>
                <a:gd name="connsiteX2336" fmla="*/ 2167438 w 9163050"/>
                <a:gd name="connsiteY2336" fmla="*/ 1606987 h 4810125"/>
                <a:gd name="connsiteX2337" fmla="*/ 2167914 w 9163050"/>
                <a:gd name="connsiteY2337" fmla="*/ 1604415 h 4810125"/>
                <a:gd name="connsiteX2338" fmla="*/ 2164866 w 9163050"/>
                <a:gd name="connsiteY2338" fmla="*/ 1603177 h 4810125"/>
                <a:gd name="connsiteX2339" fmla="*/ 2157817 w 9163050"/>
                <a:gd name="connsiteY2339" fmla="*/ 1599271 h 4810125"/>
                <a:gd name="connsiteX2340" fmla="*/ 2157627 w 9163050"/>
                <a:gd name="connsiteY2340" fmla="*/ 1592128 h 4810125"/>
                <a:gd name="connsiteX2341" fmla="*/ 2160580 w 9163050"/>
                <a:gd name="connsiteY2341" fmla="*/ 1587556 h 4810125"/>
                <a:gd name="connsiteX2342" fmla="*/ 2156960 w 9163050"/>
                <a:gd name="connsiteY2342" fmla="*/ 1583460 h 4810125"/>
                <a:gd name="connsiteX2343" fmla="*/ 2155912 w 9163050"/>
                <a:gd name="connsiteY2343" fmla="*/ 1581079 h 4810125"/>
                <a:gd name="connsiteX2344" fmla="*/ 2151817 w 9163050"/>
                <a:gd name="connsiteY2344" fmla="*/ 1577459 h 4810125"/>
                <a:gd name="connsiteX2345" fmla="*/ 2151340 w 9163050"/>
                <a:gd name="connsiteY2345" fmla="*/ 1574506 h 4810125"/>
                <a:gd name="connsiteX2346" fmla="*/ 2153150 w 9163050"/>
                <a:gd name="connsiteY2346" fmla="*/ 1572030 h 4810125"/>
                <a:gd name="connsiteX2347" fmla="*/ 2158198 w 9163050"/>
                <a:gd name="connsiteY2347" fmla="*/ 1568124 h 4810125"/>
                <a:gd name="connsiteX2348" fmla="*/ 2160389 w 9163050"/>
                <a:gd name="connsiteY2348" fmla="*/ 1562886 h 4810125"/>
                <a:gd name="connsiteX2349" fmla="*/ 2160961 w 9163050"/>
                <a:gd name="connsiteY2349" fmla="*/ 1557838 h 4810125"/>
                <a:gd name="connsiteX2350" fmla="*/ 2159056 w 9163050"/>
                <a:gd name="connsiteY2350" fmla="*/ 1554790 h 4810125"/>
                <a:gd name="connsiteX2351" fmla="*/ 2154484 w 9163050"/>
                <a:gd name="connsiteY2351" fmla="*/ 1554695 h 4810125"/>
                <a:gd name="connsiteX2352" fmla="*/ 2148102 w 9163050"/>
                <a:gd name="connsiteY2352" fmla="*/ 1548598 h 4810125"/>
                <a:gd name="connsiteX2353" fmla="*/ 2136481 w 9163050"/>
                <a:gd name="connsiteY2353" fmla="*/ 1556409 h 4810125"/>
                <a:gd name="connsiteX2354" fmla="*/ 2133433 w 9163050"/>
                <a:gd name="connsiteY2354" fmla="*/ 1559362 h 4810125"/>
                <a:gd name="connsiteX2355" fmla="*/ 2126861 w 9163050"/>
                <a:gd name="connsiteY2355" fmla="*/ 1562029 h 4810125"/>
                <a:gd name="connsiteX2356" fmla="*/ 2118098 w 9163050"/>
                <a:gd name="connsiteY2356" fmla="*/ 1557076 h 4810125"/>
                <a:gd name="connsiteX2357" fmla="*/ 2116098 w 9163050"/>
                <a:gd name="connsiteY2357" fmla="*/ 1557171 h 4810125"/>
                <a:gd name="connsiteX2358" fmla="*/ 2116288 w 9163050"/>
                <a:gd name="connsiteY2358" fmla="*/ 1552028 h 4810125"/>
                <a:gd name="connsiteX2359" fmla="*/ 2109621 w 9163050"/>
                <a:gd name="connsiteY2359" fmla="*/ 1551837 h 4810125"/>
                <a:gd name="connsiteX2360" fmla="*/ 2096191 w 9163050"/>
                <a:gd name="connsiteY2360" fmla="*/ 1549837 h 4810125"/>
                <a:gd name="connsiteX2361" fmla="*/ 2093809 w 9163050"/>
                <a:gd name="connsiteY2361" fmla="*/ 1546789 h 4810125"/>
                <a:gd name="connsiteX2362" fmla="*/ 2095619 w 9163050"/>
                <a:gd name="connsiteY2362" fmla="*/ 1541169 h 4810125"/>
                <a:gd name="connsiteX2363" fmla="*/ 2095048 w 9163050"/>
                <a:gd name="connsiteY2363" fmla="*/ 1533644 h 4810125"/>
                <a:gd name="connsiteX2364" fmla="*/ 2097619 w 9163050"/>
                <a:gd name="connsiteY2364" fmla="*/ 1529453 h 4810125"/>
                <a:gd name="connsiteX2365" fmla="*/ 2099810 w 9163050"/>
                <a:gd name="connsiteY2365" fmla="*/ 1527739 h 4810125"/>
                <a:gd name="connsiteX2366" fmla="*/ 2100953 w 9163050"/>
                <a:gd name="connsiteY2366" fmla="*/ 1524310 h 4810125"/>
                <a:gd name="connsiteX2367" fmla="*/ 2105620 w 9163050"/>
                <a:gd name="connsiteY2367" fmla="*/ 1521547 h 4810125"/>
                <a:gd name="connsiteX2368" fmla="*/ 2108192 w 9163050"/>
                <a:gd name="connsiteY2368" fmla="*/ 1521071 h 4810125"/>
                <a:gd name="connsiteX2369" fmla="*/ 2106859 w 9163050"/>
                <a:gd name="connsiteY2369" fmla="*/ 1518023 h 4810125"/>
                <a:gd name="connsiteX2370" fmla="*/ 2110478 w 9163050"/>
                <a:gd name="connsiteY2370" fmla="*/ 1516880 h 4810125"/>
                <a:gd name="connsiteX2371" fmla="*/ 2120003 w 9163050"/>
                <a:gd name="connsiteY2371" fmla="*/ 1517071 h 4810125"/>
                <a:gd name="connsiteX2372" fmla="*/ 2131814 w 9163050"/>
                <a:gd name="connsiteY2372" fmla="*/ 1518595 h 4810125"/>
                <a:gd name="connsiteX2373" fmla="*/ 2136291 w 9163050"/>
                <a:gd name="connsiteY2373" fmla="*/ 1517642 h 4810125"/>
                <a:gd name="connsiteX2374" fmla="*/ 2146292 w 9163050"/>
                <a:gd name="connsiteY2374" fmla="*/ 1520404 h 4810125"/>
                <a:gd name="connsiteX2375" fmla="*/ 2151340 w 9163050"/>
                <a:gd name="connsiteY2375" fmla="*/ 1520595 h 4810125"/>
                <a:gd name="connsiteX2376" fmla="*/ 2155817 w 9163050"/>
                <a:gd name="connsiteY2376" fmla="*/ 1522405 h 4810125"/>
                <a:gd name="connsiteX2377" fmla="*/ 2162675 w 9163050"/>
                <a:gd name="connsiteY2377" fmla="*/ 1521071 h 4810125"/>
                <a:gd name="connsiteX2378" fmla="*/ 2168866 w 9163050"/>
                <a:gd name="connsiteY2378" fmla="*/ 1520976 h 4810125"/>
                <a:gd name="connsiteX2379" fmla="*/ 2180677 w 9163050"/>
                <a:gd name="connsiteY2379" fmla="*/ 1521643 h 4810125"/>
                <a:gd name="connsiteX2380" fmla="*/ 2184868 w 9163050"/>
                <a:gd name="connsiteY2380" fmla="*/ 1523071 h 4810125"/>
                <a:gd name="connsiteX2381" fmla="*/ 2188774 w 9163050"/>
                <a:gd name="connsiteY2381" fmla="*/ 1522690 h 4810125"/>
                <a:gd name="connsiteX2382" fmla="*/ 2190583 w 9163050"/>
                <a:gd name="connsiteY2382" fmla="*/ 1519547 h 4810125"/>
                <a:gd name="connsiteX2383" fmla="*/ 2191345 w 9163050"/>
                <a:gd name="connsiteY2383" fmla="*/ 1514023 h 4810125"/>
                <a:gd name="connsiteX2384" fmla="*/ 2187726 w 9163050"/>
                <a:gd name="connsiteY2384" fmla="*/ 1511832 h 4810125"/>
                <a:gd name="connsiteX2385" fmla="*/ 2187345 w 9163050"/>
                <a:gd name="connsiteY2385" fmla="*/ 1509927 h 4810125"/>
                <a:gd name="connsiteX2386" fmla="*/ 2190774 w 9163050"/>
                <a:gd name="connsiteY2386" fmla="*/ 1506307 h 4810125"/>
                <a:gd name="connsiteX2387" fmla="*/ 2193441 w 9163050"/>
                <a:gd name="connsiteY2387" fmla="*/ 1504974 h 4810125"/>
                <a:gd name="connsiteX2388" fmla="*/ 2194965 w 9163050"/>
                <a:gd name="connsiteY2388" fmla="*/ 1499640 h 4810125"/>
                <a:gd name="connsiteX2389" fmla="*/ 2198203 w 9163050"/>
                <a:gd name="connsiteY2389" fmla="*/ 1497545 h 4810125"/>
                <a:gd name="connsiteX2390" fmla="*/ 2203061 w 9163050"/>
                <a:gd name="connsiteY2390" fmla="*/ 1493353 h 4810125"/>
                <a:gd name="connsiteX2391" fmla="*/ 2203918 w 9163050"/>
                <a:gd name="connsiteY2391" fmla="*/ 1490210 h 4810125"/>
                <a:gd name="connsiteX2392" fmla="*/ 2206300 w 9163050"/>
                <a:gd name="connsiteY2392" fmla="*/ 1486781 h 4810125"/>
                <a:gd name="connsiteX2393" fmla="*/ 2210014 w 9163050"/>
                <a:gd name="connsiteY2393" fmla="*/ 1479161 h 4810125"/>
                <a:gd name="connsiteX2394" fmla="*/ 2214491 w 9163050"/>
                <a:gd name="connsiteY2394" fmla="*/ 1476589 h 4810125"/>
                <a:gd name="connsiteX2395" fmla="*/ 2215444 w 9163050"/>
                <a:gd name="connsiteY2395" fmla="*/ 1472779 h 4810125"/>
                <a:gd name="connsiteX2396" fmla="*/ 2217063 w 9163050"/>
                <a:gd name="connsiteY2396" fmla="*/ 1470589 h 4810125"/>
                <a:gd name="connsiteX2397" fmla="*/ 2220682 w 9163050"/>
                <a:gd name="connsiteY2397" fmla="*/ 1460492 h 4810125"/>
                <a:gd name="connsiteX2398" fmla="*/ 2222587 w 9163050"/>
                <a:gd name="connsiteY2398" fmla="*/ 1458682 h 4810125"/>
                <a:gd name="connsiteX2399" fmla="*/ 2225540 w 9163050"/>
                <a:gd name="connsiteY2399" fmla="*/ 1453444 h 4810125"/>
                <a:gd name="connsiteX2400" fmla="*/ 2229922 w 9163050"/>
                <a:gd name="connsiteY2400" fmla="*/ 1451729 h 4810125"/>
                <a:gd name="connsiteX2401" fmla="*/ 2227350 w 9163050"/>
                <a:gd name="connsiteY2401" fmla="*/ 1447443 h 4810125"/>
                <a:gd name="connsiteX2402" fmla="*/ 2229255 w 9163050"/>
                <a:gd name="connsiteY2402" fmla="*/ 1443252 h 4810125"/>
                <a:gd name="connsiteX2403" fmla="*/ 2225350 w 9163050"/>
                <a:gd name="connsiteY2403" fmla="*/ 1444776 h 4810125"/>
                <a:gd name="connsiteX2404" fmla="*/ 2221159 w 9163050"/>
                <a:gd name="connsiteY2404" fmla="*/ 1443633 h 4810125"/>
                <a:gd name="connsiteX2405" fmla="*/ 2219444 w 9163050"/>
                <a:gd name="connsiteY2405" fmla="*/ 1440966 h 4810125"/>
                <a:gd name="connsiteX2406" fmla="*/ 2211919 w 9163050"/>
                <a:gd name="connsiteY2406" fmla="*/ 1437537 h 4810125"/>
                <a:gd name="connsiteX2407" fmla="*/ 2212491 w 9163050"/>
                <a:gd name="connsiteY2407" fmla="*/ 1435251 h 4810125"/>
                <a:gd name="connsiteX2408" fmla="*/ 2221349 w 9163050"/>
                <a:gd name="connsiteY2408" fmla="*/ 1424297 h 4810125"/>
                <a:gd name="connsiteX2409" fmla="*/ 2222111 w 9163050"/>
                <a:gd name="connsiteY2409" fmla="*/ 1422106 h 4810125"/>
                <a:gd name="connsiteX2410" fmla="*/ 2225350 w 9163050"/>
                <a:gd name="connsiteY2410" fmla="*/ 1420106 h 4810125"/>
                <a:gd name="connsiteX2411" fmla="*/ 2231160 w 9163050"/>
                <a:gd name="connsiteY2411" fmla="*/ 1419439 h 4810125"/>
                <a:gd name="connsiteX2412" fmla="*/ 2235923 w 9163050"/>
                <a:gd name="connsiteY2412" fmla="*/ 1419725 h 4810125"/>
                <a:gd name="connsiteX2413" fmla="*/ 2236303 w 9163050"/>
                <a:gd name="connsiteY2413" fmla="*/ 1415724 h 4810125"/>
                <a:gd name="connsiteX2414" fmla="*/ 2234398 w 9163050"/>
                <a:gd name="connsiteY2414" fmla="*/ 1412772 h 4810125"/>
                <a:gd name="connsiteX2415" fmla="*/ 2234875 w 9163050"/>
                <a:gd name="connsiteY2415" fmla="*/ 1409057 h 4810125"/>
                <a:gd name="connsiteX2416" fmla="*/ 2237351 w 9163050"/>
                <a:gd name="connsiteY2416" fmla="*/ 1406676 h 4810125"/>
                <a:gd name="connsiteX2417" fmla="*/ 2237637 w 9163050"/>
                <a:gd name="connsiteY2417" fmla="*/ 1404676 h 4810125"/>
                <a:gd name="connsiteX2418" fmla="*/ 2230589 w 9163050"/>
                <a:gd name="connsiteY2418" fmla="*/ 1398103 h 4810125"/>
                <a:gd name="connsiteX2419" fmla="*/ 2230017 w 9163050"/>
                <a:gd name="connsiteY2419" fmla="*/ 1395913 h 4810125"/>
                <a:gd name="connsiteX2420" fmla="*/ 2226588 w 9163050"/>
                <a:gd name="connsiteY2420" fmla="*/ 1395341 h 4810125"/>
                <a:gd name="connsiteX2421" fmla="*/ 2227731 w 9163050"/>
                <a:gd name="connsiteY2421" fmla="*/ 1389912 h 4810125"/>
                <a:gd name="connsiteX2422" fmla="*/ 2227350 w 9163050"/>
                <a:gd name="connsiteY2422" fmla="*/ 1386007 h 4810125"/>
                <a:gd name="connsiteX2423" fmla="*/ 2233351 w 9163050"/>
                <a:gd name="connsiteY2423" fmla="*/ 1387816 h 4810125"/>
                <a:gd name="connsiteX2424" fmla="*/ 2242114 w 9163050"/>
                <a:gd name="connsiteY2424" fmla="*/ 1389055 h 4810125"/>
                <a:gd name="connsiteX2425" fmla="*/ 2249448 w 9163050"/>
                <a:gd name="connsiteY2425" fmla="*/ 1393246 h 4810125"/>
                <a:gd name="connsiteX2426" fmla="*/ 2253734 w 9163050"/>
                <a:gd name="connsiteY2426" fmla="*/ 1390483 h 4810125"/>
                <a:gd name="connsiteX2427" fmla="*/ 2254210 w 9163050"/>
                <a:gd name="connsiteY2427" fmla="*/ 1388959 h 4810125"/>
                <a:gd name="connsiteX2428" fmla="*/ 2258782 w 9163050"/>
                <a:gd name="connsiteY2428" fmla="*/ 1387626 h 4810125"/>
                <a:gd name="connsiteX2429" fmla="*/ 2261545 w 9163050"/>
                <a:gd name="connsiteY2429" fmla="*/ 1384864 h 4810125"/>
                <a:gd name="connsiteX2430" fmla="*/ 2260973 w 9163050"/>
                <a:gd name="connsiteY2430" fmla="*/ 1382101 h 4810125"/>
                <a:gd name="connsiteX2431" fmla="*/ 2264974 w 9163050"/>
                <a:gd name="connsiteY2431" fmla="*/ 1378101 h 4810125"/>
                <a:gd name="connsiteX2432" fmla="*/ 2265069 w 9163050"/>
                <a:gd name="connsiteY2432" fmla="*/ 1376577 h 4810125"/>
                <a:gd name="connsiteX2433" fmla="*/ 2268022 w 9163050"/>
                <a:gd name="connsiteY2433" fmla="*/ 1372481 h 4810125"/>
                <a:gd name="connsiteX2434" fmla="*/ 2266402 w 9163050"/>
                <a:gd name="connsiteY2434" fmla="*/ 1370576 h 4810125"/>
                <a:gd name="connsiteX2435" fmla="*/ 2253353 w 9163050"/>
                <a:gd name="connsiteY2435" fmla="*/ 1373053 h 4810125"/>
                <a:gd name="connsiteX2436" fmla="*/ 2252686 w 9163050"/>
                <a:gd name="connsiteY2436" fmla="*/ 1371148 h 4810125"/>
                <a:gd name="connsiteX2437" fmla="*/ 2257925 w 9163050"/>
                <a:gd name="connsiteY2437" fmla="*/ 1368004 h 4810125"/>
                <a:gd name="connsiteX2438" fmla="*/ 2253448 w 9163050"/>
                <a:gd name="connsiteY2438" fmla="*/ 1367242 h 4810125"/>
                <a:gd name="connsiteX2439" fmla="*/ 2252782 w 9163050"/>
                <a:gd name="connsiteY2439" fmla="*/ 1363909 h 4810125"/>
                <a:gd name="connsiteX2440" fmla="*/ 2249543 w 9163050"/>
                <a:gd name="connsiteY2440" fmla="*/ 1359908 h 4810125"/>
                <a:gd name="connsiteX2441" fmla="*/ 2244114 w 9163050"/>
                <a:gd name="connsiteY2441" fmla="*/ 1359813 h 4810125"/>
                <a:gd name="connsiteX2442" fmla="*/ 2240875 w 9163050"/>
                <a:gd name="connsiteY2442" fmla="*/ 1358670 h 4810125"/>
                <a:gd name="connsiteX2443" fmla="*/ 2238208 w 9163050"/>
                <a:gd name="connsiteY2443" fmla="*/ 1354098 h 4810125"/>
                <a:gd name="connsiteX2444" fmla="*/ 2229350 w 9163050"/>
                <a:gd name="connsiteY2444" fmla="*/ 1352288 h 4810125"/>
                <a:gd name="connsiteX2445" fmla="*/ 2223826 w 9163050"/>
                <a:gd name="connsiteY2445" fmla="*/ 1352288 h 4810125"/>
                <a:gd name="connsiteX2446" fmla="*/ 2224302 w 9163050"/>
                <a:gd name="connsiteY2446" fmla="*/ 1349431 h 4810125"/>
                <a:gd name="connsiteX2447" fmla="*/ 2221349 w 9163050"/>
                <a:gd name="connsiteY2447" fmla="*/ 1348764 h 4810125"/>
                <a:gd name="connsiteX2448" fmla="*/ 2219635 w 9163050"/>
                <a:gd name="connsiteY2448" fmla="*/ 1346478 h 4810125"/>
                <a:gd name="connsiteX2449" fmla="*/ 2219635 w 9163050"/>
                <a:gd name="connsiteY2449" fmla="*/ 1342287 h 4810125"/>
                <a:gd name="connsiteX2450" fmla="*/ 2217253 w 9163050"/>
                <a:gd name="connsiteY2450" fmla="*/ 1340382 h 4810125"/>
                <a:gd name="connsiteX2451" fmla="*/ 2213253 w 9163050"/>
                <a:gd name="connsiteY2451" fmla="*/ 1334286 h 4810125"/>
                <a:gd name="connsiteX2452" fmla="*/ 2212491 w 9163050"/>
                <a:gd name="connsiteY2452" fmla="*/ 1329047 h 4810125"/>
                <a:gd name="connsiteX2453" fmla="*/ 2207252 w 9163050"/>
                <a:gd name="connsiteY2453" fmla="*/ 1324475 h 4810125"/>
                <a:gd name="connsiteX2454" fmla="*/ 2203442 w 9163050"/>
                <a:gd name="connsiteY2454" fmla="*/ 1325809 h 4810125"/>
                <a:gd name="connsiteX2455" fmla="*/ 2187535 w 9163050"/>
                <a:gd name="connsiteY2455" fmla="*/ 1329714 h 4810125"/>
                <a:gd name="connsiteX2456" fmla="*/ 2183344 w 9163050"/>
                <a:gd name="connsiteY2456" fmla="*/ 1330095 h 4810125"/>
                <a:gd name="connsiteX2457" fmla="*/ 2179344 w 9163050"/>
                <a:gd name="connsiteY2457" fmla="*/ 1328476 h 4810125"/>
                <a:gd name="connsiteX2458" fmla="*/ 2172676 w 9163050"/>
                <a:gd name="connsiteY2458" fmla="*/ 1329809 h 4810125"/>
                <a:gd name="connsiteX2459" fmla="*/ 2167723 w 9163050"/>
                <a:gd name="connsiteY2459" fmla="*/ 1333810 h 4810125"/>
                <a:gd name="connsiteX2460" fmla="*/ 2159818 w 9163050"/>
                <a:gd name="connsiteY2460" fmla="*/ 1329142 h 4810125"/>
                <a:gd name="connsiteX2461" fmla="*/ 2158389 w 9163050"/>
                <a:gd name="connsiteY2461" fmla="*/ 1325047 h 4810125"/>
                <a:gd name="connsiteX2462" fmla="*/ 2155817 w 9163050"/>
                <a:gd name="connsiteY2462" fmla="*/ 1322189 h 4810125"/>
                <a:gd name="connsiteX2463" fmla="*/ 2153722 w 9163050"/>
                <a:gd name="connsiteY2463" fmla="*/ 1317331 h 4810125"/>
                <a:gd name="connsiteX2464" fmla="*/ 2151150 w 9163050"/>
                <a:gd name="connsiteY2464" fmla="*/ 1314950 h 4810125"/>
                <a:gd name="connsiteX2465" fmla="*/ 2148102 w 9163050"/>
                <a:gd name="connsiteY2465" fmla="*/ 1313902 h 4810125"/>
                <a:gd name="connsiteX2466" fmla="*/ 2137434 w 9163050"/>
                <a:gd name="connsiteY2466" fmla="*/ 1313331 h 4810125"/>
                <a:gd name="connsiteX2467" fmla="*/ 2133529 w 9163050"/>
                <a:gd name="connsiteY2467" fmla="*/ 1313617 h 4810125"/>
                <a:gd name="connsiteX2468" fmla="*/ 2129623 w 9163050"/>
                <a:gd name="connsiteY2468" fmla="*/ 1312093 h 4810125"/>
                <a:gd name="connsiteX2469" fmla="*/ 2128671 w 9163050"/>
                <a:gd name="connsiteY2469" fmla="*/ 1309521 h 4810125"/>
                <a:gd name="connsiteX2470" fmla="*/ 2123623 w 9163050"/>
                <a:gd name="connsiteY2470" fmla="*/ 1310854 h 4810125"/>
                <a:gd name="connsiteX2471" fmla="*/ 2124385 w 9163050"/>
                <a:gd name="connsiteY2471" fmla="*/ 1308664 h 4810125"/>
                <a:gd name="connsiteX2472" fmla="*/ 2128099 w 9163050"/>
                <a:gd name="connsiteY2472" fmla="*/ 1306473 h 4810125"/>
                <a:gd name="connsiteX2473" fmla="*/ 2127337 w 9163050"/>
                <a:gd name="connsiteY2473" fmla="*/ 1302568 h 4810125"/>
                <a:gd name="connsiteX2474" fmla="*/ 2131052 w 9163050"/>
                <a:gd name="connsiteY2474" fmla="*/ 1301139 h 4810125"/>
                <a:gd name="connsiteX2475" fmla="*/ 2132862 w 9163050"/>
                <a:gd name="connsiteY2475" fmla="*/ 1298377 h 4810125"/>
                <a:gd name="connsiteX2476" fmla="*/ 2134481 w 9163050"/>
                <a:gd name="connsiteY2476" fmla="*/ 1293043 h 4810125"/>
                <a:gd name="connsiteX2477" fmla="*/ 2132481 w 9163050"/>
                <a:gd name="connsiteY2477" fmla="*/ 1288280 h 4810125"/>
                <a:gd name="connsiteX2478" fmla="*/ 2130862 w 9163050"/>
                <a:gd name="connsiteY2478" fmla="*/ 1286661 h 4810125"/>
                <a:gd name="connsiteX2479" fmla="*/ 2138291 w 9163050"/>
                <a:gd name="connsiteY2479" fmla="*/ 1283327 h 4810125"/>
                <a:gd name="connsiteX2480" fmla="*/ 2141149 w 9163050"/>
                <a:gd name="connsiteY2480" fmla="*/ 1280184 h 4810125"/>
                <a:gd name="connsiteX2481" fmla="*/ 2148673 w 9163050"/>
                <a:gd name="connsiteY2481" fmla="*/ 1278184 h 4810125"/>
                <a:gd name="connsiteX2482" fmla="*/ 2145149 w 9163050"/>
                <a:gd name="connsiteY2482" fmla="*/ 1275802 h 4810125"/>
                <a:gd name="connsiteX2483" fmla="*/ 2147435 w 9163050"/>
                <a:gd name="connsiteY2483" fmla="*/ 1274374 h 4810125"/>
                <a:gd name="connsiteX2484" fmla="*/ 2147149 w 9163050"/>
                <a:gd name="connsiteY2484" fmla="*/ 1271992 h 4810125"/>
                <a:gd name="connsiteX2485" fmla="*/ 2149816 w 9163050"/>
                <a:gd name="connsiteY2485" fmla="*/ 1271230 h 4810125"/>
                <a:gd name="connsiteX2486" fmla="*/ 2159151 w 9163050"/>
                <a:gd name="connsiteY2486" fmla="*/ 1271326 h 4810125"/>
                <a:gd name="connsiteX2487" fmla="*/ 2156198 w 9163050"/>
                <a:gd name="connsiteY2487" fmla="*/ 1268944 h 4810125"/>
                <a:gd name="connsiteX2488" fmla="*/ 2155817 w 9163050"/>
                <a:gd name="connsiteY2488" fmla="*/ 1264087 h 4810125"/>
                <a:gd name="connsiteX2489" fmla="*/ 2157722 w 9163050"/>
                <a:gd name="connsiteY2489" fmla="*/ 1259991 h 4810125"/>
                <a:gd name="connsiteX2490" fmla="*/ 2163151 w 9163050"/>
                <a:gd name="connsiteY2490" fmla="*/ 1259610 h 4810125"/>
                <a:gd name="connsiteX2491" fmla="*/ 2168009 w 9163050"/>
                <a:gd name="connsiteY2491" fmla="*/ 1253895 h 4810125"/>
                <a:gd name="connsiteX2492" fmla="*/ 2169819 w 9163050"/>
                <a:gd name="connsiteY2492" fmla="*/ 1248561 h 4810125"/>
                <a:gd name="connsiteX2493" fmla="*/ 2171248 w 9163050"/>
                <a:gd name="connsiteY2493" fmla="*/ 1246561 h 4810125"/>
                <a:gd name="connsiteX2494" fmla="*/ 2169247 w 9163050"/>
                <a:gd name="connsiteY2494" fmla="*/ 1244560 h 4810125"/>
                <a:gd name="connsiteX2495" fmla="*/ 2165533 w 9163050"/>
                <a:gd name="connsiteY2495" fmla="*/ 1242846 h 4810125"/>
                <a:gd name="connsiteX2496" fmla="*/ 2162389 w 9163050"/>
                <a:gd name="connsiteY2496" fmla="*/ 1236559 h 4810125"/>
                <a:gd name="connsiteX2497" fmla="*/ 2162199 w 9163050"/>
                <a:gd name="connsiteY2497" fmla="*/ 1233607 h 4810125"/>
                <a:gd name="connsiteX2498" fmla="*/ 2166961 w 9163050"/>
                <a:gd name="connsiteY2498" fmla="*/ 1233797 h 4810125"/>
                <a:gd name="connsiteX2499" fmla="*/ 2166295 w 9163050"/>
                <a:gd name="connsiteY2499" fmla="*/ 1228463 h 4810125"/>
                <a:gd name="connsiteX2500" fmla="*/ 2166771 w 9163050"/>
                <a:gd name="connsiteY2500" fmla="*/ 1225701 h 4810125"/>
                <a:gd name="connsiteX2501" fmla="*/ 2165056 w 9163050"/>
                <a:gd name="connsiteY2501" fmla="*/ 1222462 h 4810125"/>
                <a:gd name="connsiteX2502" fmla="*/ 2158960 w 9163050"/>
                <a:gd name="connsiteY2502" fmla="*/ 1219510 h 4810125"/>
                <a:gd name="connsiteX2503" fmla="*/ 2155531 w 9163050"/>
                <a:gd name="connsiteY2503" fmla="*/ 1214080 h 4810125"/>
                <a:gd name="connsiteX2504" fmla="*/ 2155722 w 9163050"/>
                <a:gd name="connsiteY2504" fmla="*/ 1210937 h 4810125"/>
                <a:gd name="connsiteX2505" fmla="*/ 2160484 w 9163050"/>
                <a:gd name="connsiteY2505" fmla="*/ 1207318 h 4810125"/>
                <a:gd name="connsiteX2506" fmla="*/ 2163056 w 9163050"/>
                <a:gd name="connsiteY2506" fmla="*/ 1203222 h 4810125"/>
                <a:gd name="connsiteX2507" fmla="*/ 2169343 w 9163050"/>
                <a:gd name="connsiteY2507" fmla="*/ 1196935 h 4810125"/>
                <a:gd name="connsiteX2508" fmla="*/ 2169914 w 9163050"/>
                <a:gd name="connsiteY2508" fmla="*/ 1191506 h 4810125"/>
                <a:gd name="connsiteX2509" fmla="*/ 2169533 w 9163050"/>
                <a:gd name="connsiteY2509" fmla="*/ 1188553 h 4810125"/>
                <a:gd name="connsiteX2510" fmla="*/ 2171724 w 9163050"/>
                <a:gd name="connsiteY2510" fmla="*/ 1183600 h 4810125"/>
                <a:gd name="connsiteX2511" fmla="*/ 2174486 w 9163050"/>
                <a:gd name="connsiteY2511" fmla="*/ 1184648 h 4810125"/>
                <a:gd name="connsiteX2512" fmla="*/ 2186392 w 9163050"/>
                <a:gd name="connsiteY2512" fmla="*/ 1185696 h 4810125"/>
                <a:gd name="connsiteX2513" fmla="*/ 2186107 w 9163050"/>
                <a:gd name="connsiteY2513" fmla="*/ 1183791 h 4810125"/>
                <a:gd name="connsiteX2514" fmla="*/ 2197346 w 9163050"/>
                <a:gd name="connsiteY2514" fmla="*/ 1181600 h 4810125"/>
                <a:gd name="connsiteX2515" fmla="*/ 2204776 w 9163050"/>
                <a:gd name="connsiteY2515" fmla="*/ 1179600 h 4810125"/>
                <a:gd name="connsiteX2516" fmla="*/ 2213253 w 9163050"/>
                <a:gd name="connsiteY2516" fmla="*/ 1179028 h 4810125"/>
                <a:gd name="connsiteX2517" fmla="*/ 2215729 w 9163050"/>
                <a:gd name="connsiteY2517" fmla="*/ 1182362 h 4810125"/>
                <a:gd name="connsiteX2518" fmla="*/ 2219063 w 9163050"/>
                <a:gd name="connsiteY2518" fmla="*/ 1189411 h 4810125"/>
                <a:gd name="connsiteX2519" fmla="*/ 2225635 w 9163050"/>
                <a:gd name="connsiteY2519" fmla="*/ 1195602 h 4810125"/>
                <a:gd name="connsiteX2520" fmla="*/ 2232874 w 9163050"/>
                <a:gd name="connsiteY2520" fmla="*/ 1197602 h 4810125"/>
                <a:gd name="connsiteX2521" fmla="*/ 2236970 w 9163050"/>
                <a:gd name="connsiteY2521" fmla="*/ 1199602 h 4810125"/>
                <a:gd name="connsiteX2522" fmla="*/ 2242685 w 9163050"/>
                <a:gd name="connsiteY2522" fmla="*/ 1203793 h 4810125"/>
                <a:gd name="connsiteX2523" fmla="*/ 2243828 w 9163050"/>
                <a:gd name="connsiteY2523" fmla="*/ 1205508 h 4810125"/>
                <a:gd name="connsiteX2524" fmla="*/ 2244685 w 9163050"/>
                <a:gd name="connsiteY2524" fmla="*/ 1210175 h 4810125"/>
                <a:gd name="connsiteX2525" fmla="*/ 2244685 w 9163050"/>
                <a:gd name="connsiteY2525" fmla="*/ 1215795 h 4810125"/>
                <a:gd name="connsiteX2526" fmla="*/ 2247448 w 9163050"/>
                <a:gd name="connsiteY2526" fmla="*/ 1223605 h 4810125"/>
                <a:gd name="connsiteX2527" fmla="*/ 2247448 w 9163050"/>
                <a:gd name="connsiteY2527" fmla="*/ 1229416 h 4810125"/>
                <a:gd name="connsiteX2528" fmla="*/ 2248686 w 9163050"/>
                <a:gd name="connsiteY2528" fmla="*/ 1239036 h 4810125"/>
                <a:gd name="connsiteX2529" fmla="*/ 2251448 w 9163050"/>
                <a:gd name="connsiteY2529" fmla="*/ 1248180 h 4810125"/>
                <a:gd name="connsiteX2530" fmla="*/ 2253163 w 9163050"/>
                <a:gd name="connsiteY2530" fmla="*/ 1249418 h 4810125"/>
                <a:gd name="connsiteX2531" fmla="*/ 2259068 w 9163050"/>
                <a:gd name="connsiteY2531" fmla="*/ 1243703 h 4810125"/>
                <a:gd name="connsiteX2532" fmla="*/ 2258116 w 9163050"/>
                <a:gd name="connsiteY2532" fmla="*/ 1239417 h 4810125"/>
                <a:gd name="connsiteX2533" fmla="*/ 2252115 w 9163050"/>
                <a:gd name="connsiteY2533" fmla="*/ 1234273 h 4810125"/>
                <a:gd name="connsiteX2534" fmla="*/ 2259544 w 9163050"/>
                <a:gd name="connsiteY2534" fmla="*/ 1231892 h 4810125"/>
                <a:gd name="connsiteX2535" fmla="*/ 2261354 w 9163050"/>
                <a:gd name="connsiteY2535" fmla="*/ 1229701 h 4810125"/>
                <a:gd name="connsiteX2536" fmla="*/ 2264116 w 9163050"/>
                <a:gd name="connsiteY2536" fmla="*/ 1228463 h 4810125"/>
                <a:gd name="connsiteX2537" fmla="*/ 2264688 w 9163050"/>
                <a:gd name="connsiteY2537" fmla="*/ 1226368 h 4810125"/>
                <a:gd name="connsiteX2538" fmla="*/ 2269069 w 9163050"/>
                <a:gd name="connsiteY2538" fmla="*/ 1226082 h 4810125"/>
                <a:gd name="connsiteX2539" fmla="*/ 2266593 w 9163050"/>
                <a:gd name="connsiteY2539" fmla="*/ 1223415 h 4810125"/>
                <a:gd name="connsiteX2540" fmla="*/ 2269260 w 9163050"/>
                <a:gd name="connsiteY2540" fmla="*/ 1219414 h 4810125"/>
                <a:gd name="connsiteX2541" fmla="*/ 2274880 w 9163050"/>
                <a:gd name="connsiteY2541" fmla="*/ 1223224 h 4810125"/>
                <a:gd name="connsiteX2542" fmla="*/ 2278404 w 9163050"/>
                <a:gd name="connsiteY2542" fmla="*/ 1220938 h 4810125"/>
                <a:gd name="connsiteX2543" fmla="*/ 2282976 w 9163050"/>
                <a:gd name="connsiteY2543" fmla="*/ 1224463 h 4810125"/>
                <a:gd name="connsiteX2544" fmla="*/ 2287643 w 9163050"/>
                <a:gd name="connsiteY2544" fmla="*/ 1222843 h 4810125"/>
                <a:gd name="connsiteX2545" fmla="*/ 2292310 w 9163050"/>
                <a:gd name="connsiteY2545" fmla="*/ 1219891 h 4810125"/>
                <a:gd name="connsiteX2546" fmla="*/ 2293358 w 9163050"/>
                <a:gd name="connsiteY2546" fmla="*/ 1220748 h 4810125"/>
                <a:gd name="connsiteX2547" fmla="*/ 2299359 w 9163050"/>
                <a:gd name="connsiteY2547" fmla="*/ 1218748 h 4810125"/>
                <a:gd name="connsiteX2548" fmla="*/ 2302693 w 9163050"/>
                <a:gd name="connsiteY2548" fmla="*/ 1220748 h 4810125"/>
                <a:gd name="connsiteX2549" fmla="*/ 2311075 w 9163050"/>
                <a:gd name="connsiteY2549" fmla="*/ 1219510 h 4810125"/>
                <a:gd name="connsiteX2550" fmla="*/ 2312123 w 9163050"/>
                <a:gd name="connsiteY2550" fmla="*/ 1224177 h 4810125"/>
                <a:gd name="connsiteX2551" fmla="*/ 2311075 w 9163050"/>
                <a:gd name="connsiteY2551" fmla="*/ 1225796 h 4810125"/>
                <a:gd name="connsiteX2552" fmla="*/ 2314885 w 9163050"/>
                <a:gd name="connsiteY2552" fmla="*/ 1228939 h 4810125"/>
                <a:gd name="connsiteX2553" fmla="*/ 2319076 w 9163050"/>
                <a:gd name="connsiteY2553" fmla="*/ 1225034 h 4810125"/>
                <a:gd name="connsiteX2554" fmla="*/ 2322886 w 9163050"/>
                <a:gd name="connsiteY2554" fmla="*/ 1224939 h 4810125"/>
                <a:gd name="connsiteX2555" fmla="*/ 2330220 w 9163050"/>
                <a:gd name="connsiteY2555" fmla="*/ 1219986 h 4810125"/>
                <a:gd name="connsiteX2556" fmla="*/ 2338602 w 9163050"/>
                <a:gd name="connsiteY2556" fmla="*/ 1216557 h 4810125"/>
                <a:gd name="connsiteX2557" fmla="*/ 2342698 w 9163050"/>
                <a:gd name="connsiteY2557" fmla="*/ 1212937 h 4810125"/>
                <a:gd name="connsiteX2558" fmla="*/ 2343650 w 9163050"/>
                <a:gd name="connsiteY2558" fmla="*/ 1210270 h 4810125"/>
                <a:gd name="connsiteX2559" fmla="*/ 2349175 w 9163050"/>
                <a:gd name="connsiteY2559" fmla="*/ 1206079 h 4810125"/>
                <a:gd name="connsiteX2560" fmla="*/ 2354794 w 9163050"/>
                <a:gd name="connsiteY2560" fmla="*/ 1207413 h 4810125"/>
                <a:gd name="connsiteX2561" fmla="*/ 2363081 w 9163050"/>
                <a:gd name="connsiteY2561" fmla="*/ 1212366 h 4810125"/>
                <a:gd name="connsiteX2562" fmla="*/ 2373940 w 9163050"/>
                <a:gd name="connsiteY2562" fmla="*/ 1213604 h 4810125"/>
                <a:gd name="connsiteX2563" fmla="*/ 2379464 w 9163050"/>
                <a:gd name="connsiteY2563" fmla="*/ 1213223 h 4810125"/>
                <a:gd name="connsiteX2564" fmla="*/ 2382226 w 9163050"/>
                <a:gd name="connsiteY2564" fmla="*/ 1215128 h 4810125"/>
                <a:gd name="connsiteX2565" fmla="*/ 2389180 w 9163050"/>
                <a:gd name="connsiteY2565" fmla="*/ 1216366 h 4810125"/>
                <a:gd name="connsiteX2566" fmla="*/ 2394133 w 9163050"/>
                <a:gd name="connsiteY2566" fmla="*/ 1215319 h 4810125"/>
                <a:gd name="connsiteX2567" fmla="*/ 2398133 w 9163050"/>
                <a:gd name="connsiteY2567" fmla="*/ 1216081 h 4810125"/>
                <a:gd name="connsiteX2568" fmla="*/ 2402991 w 9163050"/>
                <a:gd name="connsiteY2568" fmla="*/ 1215890 h 4810125"/>
                <a:gd name="connsiteX2569" fmla="*/ 2404896 w 9163050"/>
                <a:gd name="connsiteY2569" fmla="*/ 1214747 h 4810125"/>
                <a:gd name="connsiteX2570" fmla="*/ 2425565 w 9163050"/>
                <a:gd name="connsiteY2570" fmla="*/ 1215509 h 4810125"/>
                <a:gd name="connsiteX2571" fmla="*/ 2429661 w 9163050"/>
                <a:gd name="connsiteY2571" fmla="*/ 1217319 h 4810125"/>
                <a:gd name="connsiteX2572" fmla="*/ 2434233 w 9163050"/>
                <a:gd name="connsiteY2572" fmla="*/ 1217319 h 4810125"/>
                <a:gd name="connsiteX2573" fmla="*/ 2442234 w 9163050"/>
                <a:gd name="connsiteY2573" fmla="*/ 1218081 h 4810125"/>
                <a:gd name="connsiteX2574" fmla="*/ 2447854 w 9163050"/>
                <a:gd name="connsiteY2574" fmla="*/ 1214176 h 4810125"/>
                <a:gd name="connsiteX2575" fmla="*/ 2462332 w 9163050"/>
                <a:gd name="connsiteY2575" fmla="*/ 1212366 h 4810125"/>
                <a:gd name="connsiteX2576" fmla="*/ 2459474 w 9163050"/>
                <a:gd name="connsiteY2576" fmla="*/ 1210175 h 4810125"/>
                <a:gd name="connsiteX2577" fmla="*/ 2459950 w 9163050"/>
                <a:gd name="connsiteY2577" fmla="*/ 1202841 h 4810125"/>
                <a:gd name="connsiteX2578" fmla="*/ 2462332 w 9163050"/>
                <a:gd name="connsiteY2578" fmla="*/ 1201984 h 4810125"/>
                <a:gd name="connsiteX2579" fmla="*/ 2460712 w 9163050"/>
                <a:gd name="connsiteY2579" fmla="*/ 1193030 h 4810125"/>
                <a:gd name="connsiteX2580" fmla="*/ 2467380 w 9163050"/>
                <a:gd name="connsiteY2580" fmla="*/ 1191411 h 4810125"/>
                <a:gd name="connsiteX2581" fmla="*/ 2468332 w 9163050"/>
                <a:gd name="connsiteY2581" fmla="*/ 1189506 h 4810125"/>
                <a:gd name="connsiteX2582" fmla="*/ 2469094 w 9163050"/>
                <a:gd name="connsiteY2582" fmla="*/ 1185886 h 4810125"/>
                <a:gd name="connsiteX2583" fmla="*/ 2466618 w 9163050"/>
                <a:gd name="connsiteY2583" fmla="*/ 1183124 h 4810125"/>
                <a:gd name="connsiteX2584" fmla="*/ 2466618 w 9163050"/>
                <a:gd name="connsiteY2584" fmla="*/ 1180362 h 4810125"/>
                <a:gd name="connsiteX2585" fmla="*/ 2463475 w 9163050"/>
                <a:gd name="connsiteY2585" fmla="*/ 1175599 h 4810125"/>
                <a:gd name="connsiteX2586" fmla="*/ 2461760 w 9163050"/>
                <a:gd name="connsiteY2586" fmla="*/ 1167313 h 4810125"/>
                <a:gd name="connsiteX2587" fmla="*/ 2456236 w 9163050"/>
                <a:gd name="connsiteY2587" fmla="*/ 1169122 h 4810125"/>
                <a:gd name="connsiteX2588" fmla="*/ 2446044 w 9163050"/>
                <a:gd name="connsiteY2588" fmla="*/ 1165503 h 4810125"/>
                <a:gd name="connsiteX2589" fmla="*/ 2446806 w 9163050"/>
                <a:gd name="connsiteY2589" fmla="*/ 1163503 h 4810125"/>
                <a:gd name="connsiteX2590" fmla="*/ 2451473 w 9163050"/>
                <a:gd name="connsiteY2590" fmla="*/ 1161407 h 4810125"/>
                <a:gd name="connsiteX2591" fmla="*/ 2453378 w 9163050"/>
                <a:gd name="connsiteY2591" fmla="*/ 1158359 h 4810125"/>
                <a:gd name="connsiteX2592" fmla="*/ 2453854 w 9163050"/>
                <a:gd name="connsiteY2592" fmla="*/ 1154454 h 4810125"/>
                <a:gd name="connsiteX2593" fmla="*/ 2458141 w 9163050"/>
                <a:gd name="connsiteY2593" fmla="*/ 1153216 h 4810125"/>
                <a:gd name="connsiteX2594" fmla="*/ 2459284 w 9163050"/>
                <a:gd name="connsiteY2594" fmla="*/ 1151025 h 4810125"/>
                <a:gd name="connsiteX2595" fmla="*/ 2463475 w 9163050"/>
                <a:gd name="connsiteY2595" fmla="*/ 1148167 h 4810125"/>
                <a:gd name="connsiteX2596" fmla="*/ 2460998 w 9163050"/>
                <a:gd name="connsiteY2596" fmla="*/ 1143500 h 4810125"/>
                <a:gd name="connsiteX2597" fmla="*/ 2463379 w 9163050"/>
                <a:gd name="connsiteY2597" fmla="*/ 1135594 h 4810125"/>
                <a:gd name="connsiteX2598" fmla="*/ 2461474 w 9163050"/>
                <a:gd name="connsiteY2598" fmla="*/ 1131499 h 4810125"/>
                <a:gd name="connsiteX2599" fmla="*/ 2461665 w 9163050"/>
                <a:gd name="connsiteY2599" fmla="*/ 1128736 h 4810125"/>
                <a:gd name="connsiteX2600" fmla="*/ 2464427 w 9163050"/>
                <a:gd name="connsiteY2600" fmla="*/ 1126927 h 4810125"/>
                <a:gd name="connsiteX2601" fmla="*/ 2462046 w 9163050"/>
                <a:gd name="connsiteY2601" fmla="*/ 1124355 h 4810125"/>
                <a:gd name="connsiteX2602" fmla="*/ 2462332 w 9163050"/>
                <a:gd name="connsiteY2602" fmla="*/ 1116259 h 4810125"/>
                <a:gd name="connsiteX2603" fmla="*/ 2458712 w 9163050"/>
                <a:gd name="connsiteY2603" fmla="*/ 1113115 h 4810125"/>
                <a:gd name="connsiteX2604" fmla="*/ 2456998 w 9163050"/>
                <a:gd name="connsiteY2604" fmla="*/ 1107877 h 4810125"/>
                <a:gd name="connsiteX2605" fmla="*/ 2456712 w 9163050"/>
                <a:gd name="connsiteY2605" fmla="*/ 1102543 h 4810125"/>
                <a:gd name="connsiteX2606" fmla="*/ 2452711 w 9163050"/>
                <a:gd name="connsiteY2606" fmla="*/ 1103019 h 4810125"/>
                <a:gd name="connsiteX2607" fmla="*/ 2450425 w 9163050"/>
                <a:gd name="connsiteY2607" fmla="*/ 1095018 h 4810125"/>
                <a:gd name="connsiteX2608" fmla="*/ 2446044 w 9163050"/>
                <a:gd name="connsiteY2608" fmla="*/ 1096732 h 4810125"/>
                <a:gd name="connsiteX2609" fmla="*/ 2444996 w 9163050"/>
                <a:gd name="connsiteY2609" fmla="*/ 1098733 h 4810125"/>
                <a:gd name="connsiteX2610" fmla="*/ 2442139 w 9163050"/>
                <a:gd name="connsiteY2610" fmla="*/ 1099590 h 4810125"/>
                <a:gd name="connsiteX2611" fmla="*/ 2439376 w 9163050"/>
                <a:gd name="connsiteY2611" fmla="*/ 1098161 h 4810125"/>
                <a:gd name="connsiteX2612" fmla="*/ 2438233 w 9163050"/>
                <a:gd name="connsiteY2612" fmla="*/ 1094732 h 4810125"/>
                <a:gd name="connsiteX2613" fmla="*/ 2436519 w 9163050"/>
                <a:gd name="connsiteY2613" fmla="*/ 1093970 h 4810125"/>
                <a:gd name="connsiteX2614" fmla="*/ 2435090 w 9163050"/>
                <a:gd name="connsiteY2614" fmla="*/ 1090732 h 4810125"/>
                <a:gd name="connsiteX2615" fmla="*/ 2429756 w 9163050"/>
                <a:gd name="connsiteY2615" fmla="*/ 1089589 h 4810125"/>
                <a:gd name="connsiteX2616" fmla="*/ 2426899 w 9163050"/>
                <a:gd name="connsiteY2616" fmla="*/ 1091779 h 4810125"/>
                <a:gd name="connsiteX2617" fmla="*/ 2415564 w 9163050"/>
                <a:gd name="connsiteY2617" fmla="*/ 1094446 h 4810125"/>
                <a:gd name="connsiteX2618" fmla="*/ 2411754 w 9163050"/>
                <a:gd name="connsiteY2618" fmla="*/ 1092922 h 4810125"/>
                <a:gd name="connsiteX2619" fmla="*/ 2404896 w 9163050"/>
                <a:gd name="connsiteY2619" fmla="*/ 1091303 h 4810125"/>
                <a:gd name="connsiteX2620" fmla="*/ 2407277 w 9163050"/>
                <a:gd name="connsiteY2620" fmla="*/ 1088446 h 4810125"/>
                <a:gd name="connsiteX2621" fmla="*/ 2412325 w 9163050"/>
                <a:gd name="connsiteY2621" fmla="*/ 1078349 h 4810125"/>
                <a:gd name="connsiteX2622" fmla="*/ 2406801 w 9163050"/>
                <a:gd name="connsiteY2622" fmla="*/ 1078063 h 4810125"/>
                <a:gd name="connsiteX2623" fmla="*/ 2402705 w 9163050"/>
                <a:gd name="connsiteY2623" fmla="*/ 1076444 h 4810125"/>
                <a:gd name="connsiteX2624" fmla="*/ 2397943 w 9163050"/>
                <a:gd name="connsiteY2624" fmla="*/ 1076158 h 4810125"/>
                <a:gd name="connsiteX2625" fmla="*/ 2395752 w 9163050"/>
                <a:gd name="connsiteY2625" fmla="*/ 1073491 h 4810125"/>
                <a:gd name="connsiteX2626" fmla="*/ 2392228 w 9163050"/>
                <a:gd name="connsiteY2626" fmla="*/ 1071301 h 4810125"/>
                <a:gd name="connsiteX2627" fmla="*/ 2393561 w 9163050"/>
                <a:gd name="connsiteY2627" fmla="*/ 1064157 h 4810125"/>
                <a:gd name="connsiteX2628" fmla="*/ 2396990 w 9163050"/>
                <a:gd name="connsiteY2628" fmla="*/ 1060442 h 4810125"/>
                <a:gd name="connsiteX2629" fmla="*/ 2395847 w 9163050"/>
                <a:gd name="connsiteY2629" fmla="*/ 1056537 h 4810125"/>
                <a:gd name="connsiteX2630" fmla="*/ 2392704 w 9163050"/>
                <a:gd name="connsiteY2630" fmla="*/ 1052441 h 4810125"/>
                <a:gd name="connsiteX2631" fmla="*/ 2393561 w 9163050"/>
                <a:gd name="connsiteY2631" fmla="*/ 1049869 h 4810125"/>
                <a:gd name="connsiteX2632" fmla="*/ 2398609 w 9163050"/>
                <a:gd name="connsiteY2632" fmla="*/ 1045869 h 4810125"/>
                <a:gd name="connsiteX2633" fmla="*/ 2396419 w 9163050"/>
                <a:gd name="connsiteY2633" fmla="*/ 1044345 h 4810125"/>
                <a:gd name="connsiteX2634" fmla="*/ 2395181 w 9163050"/>
                <a:gd name="connsiteY2634" fmla="*/ 1040916 h 4810125"/>
                <a:gd name="connsiteX2635" fmla="*/ 2398133 w 9163050"/>
                <a:gd name="connsiteY2635" fmla="*/ 1035582 h 4810125"/>
                <a:gd name="connsiteX2636" fmla="*/ 2400895 w 9163050"/>
                <a:gd name="connsiteY2636" fmla="*/ 1032915 h 4810125"/>
                <a:gd name="connsiteX2637" fmla="*/ 2396323 w 9163050"/>
                <a:gd name="connsiteY2637" fmla="*/ 1030819 h 4810125"/>
                <a:gd name="connsiteX2638" fmla="*/ 2393657 w 9163050"/>
                <a:gd name="connsiteY2638" fmla="*/ 1026724 h 4810125"/>
                <a:gd name="connsiteX2639" fmla="*/ 2397466 w 9163050"/>
                <a:gd name="connsiteY2639" fmla="*/ 1022247 h 4810125"/>
                <a:gd name="connsiteX2640" fmla="*/ 2393371 w 9163050"/>
                <a:gd name="connsiteY2640" fmla="*/ 1021771 h 4810125"/>
                <a:gd name="connsiteX2641" fmla="*/ 2395752 w 9163050"/>
                <a:gd name="connsiteY2641" fmla="*/ 1018056 h 4810125"/>
                <a:gd name="connsiteX2642" fmla="*/ 2383179 w 9163050"/>
                <a:gd name="connsiteY2642" fmla="*/ 1014817 h 4810125"/>
                <a:gd name="connsiteX2643" fmla="*/ 2377654 w 9163050"/>
                <a:gd name="connsiteY2643" fmla="*/ 1013008 h 4810125"/>
                <a:gd name="connsiteX2644" fmla="*/ 2370987 w 9163050"/>
                <a:gd name="connsiteY2644" fmla="*/ 1009864 h 4810125"/>
                <a:gd name="connsiteX2645" fmla="*/ 2373844 w 9163050"/>
                <a:gd name="connsiteY2645" fmla="*/ 1006721 h 4810125"/>
                <a:gd name="connsiteX2646" fmla="*/ 2380131 w 9163050"/>
                <a:gd name="connsiteY2646" fmla="*/ 996910 h 4810125"/>
                <a:gd name="connsiteX2647" fmla="*/ 2375654 w 9163050"/>
                <a:gd name="connsiteY2647" fmla="*/ 994720 h 4810125"/>
                <a:gd name="connsiteX2648" fmla="*/ 2377178 w 9163050"/>
                <a:gd name="connsiteY2648" fmla="*/ 993005 h 4810125"/>
                <a:gd name="connsiteX2649" fmla="*/ 2385084 w 9163050"/>
                <a:gd name="connsiteY2649" fmla="*/ 993958 h 4810125"/>
                <a:gd name="connsiteX2650" fmla="*/ 2384893 w 9163050"/>
                <a:gd name="connsiteY2650" fmla="*/ 991291 h 4810125"/>
                <a:gd name="connsiteX2651" fmla="*/ 2386322 w 9163050"/>
                <a:gd name="connsiteY2651" fmla="*/ 989100 h 4810125"/>
                <a:gd name="connsiteX2652" fmla="*/ 2383560 w 9163050"/>
                <a:gd name="connsiteY2652" fmla="*/ 986528 h 4810125"/>
                <a:gd name="connsiteX2653" fmla="*/ 2375559 w 9163050"/>
                <a:gd name="connsiteY2653" fmla="*/ 982337 h 4810125"/>
                <a:gd name="connsiteX2654" fmla="*/ 2377559 w 9163050"/>
                <a:gd name="connsiteY2654" fmla="*/ 980337 h 4810125"/>
                <a:gd name="connsiteX2655" fmla="*/ 2384227 w 9163050"/>
                <a:gd name="connsiteY2655" fmla="*/ 976432 h 4810125"/>
                <a:gd name="connsiteX2656" fmla="*/ 2384798 w 9163050"/>
                <a:gd name="connsiteY2656" fmla="*/ 970431 h 4810125"/>
                <a:gd name="connsiteX2657" fmla="*/ 2383750 w 9163050"/>
                <a:gd name="connsiteY2657" fmla="*/ 964240 h 4810125"/>
                <a:gd name="connsiteX2658" fmla="*/ 2380417 w 9163050"/>
                <a:gd name="connsiteY2658" fmla="*/ 960715 h 4810125"/>
                <a:gd name="connsiteX2659" fmla="*/ 2376416 w 9163050"/>
                <a:gd name="connsiteY2659" fmla="*/ 957953 h 4810125"/>
                <a:gd name="connsiteX2660" fmla="*/ 2369749 w 9163050"/>
                <a:gd name="connsiteY2660" fmla="*/ 952238 h 4810125"/>
                <a:gd name="connsiteX2661" fmla="*/ 2367367 w 9163050"/>
                <a:gd name="connsiteY2661" fmla="*/ 951667 h 4810125"/>
                <a:gd name="connsiteX2662" fmla="*/ 2365272 w 9163050"/>
                <a:gd name="connsiteY2662" fmla="*/ 944523 h 4810125"/>
                <a:gd name="connsiteX2663" fmla="*/ 2365939 w 9163050"/>
                <a:gd name="connsiteY2663" fmla="*/ 940618 h 4810125"/>
                <a:gd name="connsiteX2664" fmla="*/ 2361081 w 9163050"/>
                <a:gd name="connsiteY2664" fmla="*/ 938713 h 4810125"/>
                <a:gd name="connsiteX2665" fmla="*/ 2358700 w 9163050"/>
                <a:gd name="connsiteY2665" fmla="*/ 934331 h 4810125"/>
                <a:gd name="connsiteX2666" fmla="*/ 2356795 w 9163050"/>
                <a:gd name="connsiteY2666" fmla="*/ 932426 h 4810125"/>
                <a:gd name="connsiteX2667" fmla="*/ 2356223 w 9163050"/>
                <a:gd name="connsiteY2667" fmla="*/ 929092 h 4810125"/>
                <a:gd name="connsiteX2668" fmla="*/ 2354604 w 9163050"/>
                <a:gd name="connsiteY2668" fmla="*/ 927092 h 4810125"/>
                <a:gd name="connsiteX2669" fmla="*/ 2349079 w 9163050"/>
                <a:gd name="connsiteY2669" fmla="*/ 927283 h 4810125"/>
                <a:gd name="connsiteX2670" fmla="*/ 2342126 w 9163050"/>
                <a:gd name="connsiteY2670" fmla="*/ 924997 h 4810125"/>
                <a:gd name="connsiteX2671" fmla="*/ 2338697 w 9163050"/>
                <a:gd name="connsiteY2671" fmla="*/ 920425 h 4810125"/>
                <a:gd name="connsiteX2672" fmla="*/ 2333554 w 9163050"/>
                <a:gd name="connsiteY2672" fmla="*/ 916138 h 4810125"/>
                <a:gd name="connsiteX2673" fmla="*/ 2334792 w 9163050"/>
                <a:gd name="connsiteY2673" fmla="*/ 915186 h 4810125"/>
                <a:gd name="connsiteX2674" fmla="*/ 2336125 w 9163050"/>
                <a:gd name="connsiteY2674" fmla="*/ 906328 h 4810125"/>
                <a:gd name="connsiteX2675" fmla="*/ 2334316 w 9163050"/>
                <a:gd name="connsiteY2675" fmla="*/ 903280 h 4810125"/>
                <a:gd name="connsiteX2676" fmla="*/ 2329553 w 9163050"/>
                <a:gd name="connsiteY2676" fmla="*/ 900422 h 4810125"/>
                <a:gd name="connsiteX2677" fmla="*/ 2323743 w 9163050"/>
                <a:gd name="connsiteY2677" fmla="*/ 899184 h 4810125"/>
                <a:gd name="connsiteX2678" fmla="*/ 2322314 w 9163050"/>
                <a:gd name="connsiteY2678" fmla="*/ 896041 h 4810125"/>
                <a:gd name="connsiteX2679" fmla="*/ 2323933 w 9163050"/>
                <a:gd name="connsiteY2679" fmla="*/ 894136 h 4810125"/>
                <a:gd name="connsiteX2680" fmla="*/ 2331268 w 9163050"/>
                <a:gd name="connsiteY2680" fmla="*/ 890802 h 4810125"/>
                <a:gd name="connsiteX2681" fmla="*/ 2339935 w 9163050"/>
                <a:gd name="connsiteY2681" fmla="*/ 887659 h 4810125"/>
                <a:gd name="connsiteX2682" fmla="*/ 2346222 w 9163050"/>
                <a:gd name="connsiteY2682" fmla="*/ 886611 h 4810125"/>
                <a:gd name="connsiteX2683" fmla="*/ 2351651 w 9163050"/>
                <a:gd name="connsiteY2683" fmla="*/ 889278 h 4810125"/>
                <a:gd name="connsiteX2684" fmla="*/ 2355271 w 9163050"/>
                <a:gd name="connsiteY2684" fmla="*/ 890135 h 4810125"/>
                <a:gd name="connsiteX2685" fmla="*/ 2365272 w 9163050"/>
                <a:gd name="connsiteY2685" fmla="*/ 889945 h 4810125"/>
                <a:gd name="connsiteX2686" fmla="*/ 2370701 w 9163050"/>
                <a:gd name="connsiteY2686" fmla="*/ 891278 h 4810125"/>
                <a:gd name="connsiteX2687" fmla="*/ 2373178 w 9163050"/>
                <a:gd name="connsiteY2687" fmla="*/ 893564 h 4810125"/>
                <a:gd name="connsiteX2688" fmla="*/ 2373273 w 9163050"/>
                <a:gd name="connsiteY2688" fmla="*/ 900708 h 4810125"/>
                <a:gd name="connsiteX2689" fmla="*/ 2376702 w 9163050"/>
                <a:gd name="connsiteY2689" fmla="*/ 906423 h 4810125"/>
                <a:gd name="connsiteX2690" fmla="*/ 2377940 w 9163050"/>
                <a:gd name="connsiteY2690" fmla="*/ 910519 h 4810125"/>
                <a:gd name="connsiteX2691" fmla="*/ 2382226 w 9163050"/>
                <a:gd name="connsiteY2691" fmla="*/ 908137 h 4810125"/>
                <a:gd name="connsiteX2692" fmla="*/ 2382798 w 9163050"/>
                <a:gd name="connsiteY2692" fmla="*/ 906328 h 4810125"/>
                <a:gd name="connsiteX2693" fmla="*/ 2393847 w 9163050"/>
                <a:gd name="connsiteY2693" fmla="*/ 894326 h 4810125"/>
                <a:gd name="connsiteX2694" fmla="*/ 2397276 w 9163050"/>
                <a:gd name="connsiteY2694" fmla="*/ 893374 h 4810125"/>
                <a:gd name="connsiteX2695" fmla="*/ 2398800 w 9163050"/>
                <a:gd name="connsiteY2695" fmla="*/ 891469 h 4810125"/>
                <a:gd name="connsiteX2696" fmla="*/ 2403277 w 9163050"/>
                <a:gd name="connsiteY2696" fmla="*/ 889373 h 4810125"/>
                <a:gd name="connsiteX2697" fmla="*/ 2409754 w 9163050"/>
                <a:gd name="connsiteY2697" fmla="*/ 888325 h 4810125"/>
                <a:gd name="connsiteX2698" fmla="*/ 2410325 w 9163050"/>
                <a:gd name="connsiteY2698" fmla="*/ 887087 h 4810125"/>
                <a:gd name="connsiteX2699" fmla="*/ 2407658 w 9163050"/>
                <a:gd name="connsiteY2699" fmla="*/ 882706 h 4810125"/>
                <a:gd name="connsiteX2700" fmla="*/ 2414992 w 9163050"/>
                <a:gd name="connsiteY2700" fmla="*/ 877562 h 4810125"/>
                <a:gd name="connsiteX2701" fmla="*/ 2418898 w 9163050"/>
                <a:gd name="connsiteY2701" fmla="*/ 875371 h 4810125"/>
                <a:gd name="connsiteX2702" fmla="*/ 2422803 w 9163050"/>
                <a:gd name="connsiteY2702" fmla="*/ 874324 h 4810125"/>
                <a:gd name="connsiteX2703" fmla="*/ 2426708 w 9163050"/>
                <a:gd name="connsiteY2703" fmla="*/ 874419 h 4810125"/>
                <a:gd name="connsiteX2704" fmla="*/ 2431280 w 9163050"/>
                <a:gd name="connsiteY2704" fmla="*/ 871085 h 4810125"/>
                <a:gd name="connsiteX2705" fmla="*/ 2433566 w 9163050"/>
                <a:gd name="connsiteY2705" fmla="*/ 865656 h 4810125"/>
                <a:gd name="connsiteX2706" fmla="*/ 2435090 w 9163050"/>
                <a:gd name="connsiteY2706" fmla="*/ 864322 h 4810125"/>
                <a:gd name="connsiteX2707" fmla="*/ 2439186 w 9163050"/>
                <a:gd name="connsiteY2707" fmla="*/ 865180 h 4810125"/>
                <a:gd name="connsiteX2708" fmla="*/ 2446139 w 9163050"/>
                <a:gd name="connsiteY2708" fmla="*/ 862703 h 4810125"/>
                <a:gd name="connsiteX2709" fmla="*/ 2454998 w 9163050"/>
                <a:gd name="connsiteY2709" fmla="*/ 860131 h 4810125"/>
                <a:gd name="connsiteX2710" fmla="*/ 2459284 w 9163050"/>
                <a:gd name="connsiteY2710" fmla="*/ 861274 h 4810125"/>
                <a:gd name="connsiteX2711" fmla="*/ 2467856 w 9163050"/>
                <a:gd name="connsiteY2711" fmla="*/ 860417 h 4810125"/>
                <a:gd name="connsiteX2712" fmla="*/ 2478334 w 9163050"/>
                <a:gd name="connsiteY2712" fmla="*/ 857655 h 4810125"/>
                <a:gd name="connsiteX2713" fmla="*/ 2481858 w 9163050"/>
                <a:gd name="connsiteY2713" fmla="*/ 854607 h 4810125"/>
                <a:gd name="connsiteX2714" fmla="*/ 2483382 w 9163050"/>
                <a:gd name="connsiteY2714" fmla="*/ 849844 h 4810125"/>
                <a:gd name="connsiteX2715" fmla="*/ 2485573 w 9163050"/>
                <a:gd name="connsiteY2715" fmla="*/ 847654 h 4810125"/>
                <a:gd name="connsiteX2716" fmla="*/ 2485382 w 9163050"/>
                <a:gd name="connsiteY2716" fmla="*/ 842320 h 4810125"/>
                <a:gd name="connsiteX2717" fmla="*/ 2486620 w 9163050"/>
                <a:gd name="connsiteY2717" fmla="*/ 837938 h 4810125"/>
                <a:gd name="connsiteX2718" fmla="*/ 2487954 w 9163050"/>
                <a:gd name="connsiteY2718" fmla="*/ 837843 h 4810125"/>
                <a:gd name="connsiteX2719" fmla="*/ 2488716 w 9163050"/>
                <a:gd name="connsiteY2719" fmla="*/ 840605 h 4810125"/>
                <a:gd name="connsiteX2720" fmla="*/ 2491383 w 9163050"/>
                <a:gd name="connsiteY2720" fmla="*/ 844415 h 4810125"/>
                <a:gd name="connsiteX2721" fmla="*/ 2493764 w 9163050"/>
                <a:gd name="connsiteY2721" fmla="*/ 842320 h 4810125"/>
                <a:gd name="connsiteX2722" fmla="*/ 2500146 w 9163050"/>
                <a:gd name="connsiteY2722" fmla="*/ 846034 h 4810125"/>
                <a:gd name="connsiteX2723" fmla="*/ 2503384 w 9163050"/>
                <a:gd name="connsiteY2723" fmla="*/ 846130 h 4810125"/>
                <a:gd name="connsiteX2724" fmla="*/ 2510147 w 9163050"/>
                <a:gd name="connsiteY2724" fmla="*/ 849463 h 4810125"/>
                <a:gd name="connsiteX2725" fmla="*/ 2512148 w 9163050"/>
                <a:gd name="connsiteY2725" fmla="*/ 849559 h 4810125"/>
                <a:gd name="connsiteX2726" fmla="*/ 2522911 w 9163050"/>
                <a:gd name="connsiteY2726" fmla="*/ 847749 h 4810125"/>
                <a:gd name="connsiteX2727" fmla="*/ 2533674 w 9163050"/>
                <a:gd name="connsiteY2727" fmla="*/ 847177 h 4810125"/>
                <a:gd name="connsiteX2728" fmla="*/ 2537579 w 9163050"/>
                <a:gd name="connsiteY2728" fmla="*/ 847749 h 4810125"/>
                <a:gd name="connsiteX2729" fmla="*/ 2538056 w 9163050"/>
                <a:gd name="connsiteY2729" fmla="*/ 843082 h 4810125"/>
                <a:gd name="connsiteX2730" fmla="*/ 2535674 w 9163050"/>
                <a:gd name="connsiteY2730" fmla="*/ 841272 h 4810125"/>
                <a:gd name="connsiteX2731" fmla="*/ 2534817 w 9163050"/>
                <a:gd name="connsiteY2731" fmla="*/ 838891 h 4810125"/>
                <a:gd name="connsiteX2732" fmla="*/ 2532340 w 9163050"/>
                <a:gd name="connsiteY2732" fmla="*/ 837462 h 4810125"/>
                <a:gd name="connsiteX2733" fmla="*/ 2530054 w 9163050"/>
                <a:gd name="connsiteY2733" fmla="*/ 833271 h 4810125"/>
                <a:gd name="connsiteX2734" fmla="*/ 2538056 w 9163050"/>
                <a:gd name="connsiteY2734" fmla="*/ 831366 h 4810125"/>
                <a:gd name="connsiteX2735" fmla="*/ 2535674 w 9163050"/>
                <a:gd name="connsiteY2735" fmla="*/ 825841 h 4810125"/>
                <a:gd name="connsiteX2736" fmla="*/ 2536341 w 9163050"/>
                <a:gd name="connsiteY2736" fmla="*/ 821746 h 4810125"/>
                <a:gd name="connsiteX2737" fmla="*/ 2531198 w 9163050"/>
                <a:gd name="connsiteY2737" fmla="*/ 818031 h 4810125"/>
                <a:gd name="connsiteX2738" fmla="*/ 2527864 w 9163050"/>
                <a:gd name="connsiteY2738" fmla="*/ 814507 h 4810125"/>
                <a:gd name="connsiteX2739" fmla="*/ 2523292 w 9163050"/>
                <a:gd name="connsiteY2739" fmla="*/ 814983 h 4810125"/>
                <a:gd name="connsiteX2740" fmla="*/ 2521006 w 9163050"/>
                <a:gd name="connsiteY2740" fmla="*/ 814411 h 4810125"/>
                <a:gd name="connsiteX2741" fmla="*/ 2522339 w 9163050"/>
                <a:gd name="connsiteY2741" fmla="*/ 811268 h 4810125"/>
                <a:gd name="connsiteX2742" fmla="*/ 2530245 w 9163050"/>
                <a:gd name="connsiteY2742" fmla="*/ 804886 h 4810125"/>
                <a:gd name="connsiteX2743" fmla="*/ 2535579 w 9163050"/>
                <a:gd name="connsiteY2743" fmla="*/ 799362 h 4810125"/>
                <a:gd name="connsiteX2744" fmla="*/ 2550724 w 9163050"/>
                <a:gd name="connsiteY2744" fmla="*/ 785455 h 4810125"/>
                <a:gd name="connsiteX2745" fmla="*/ 2559582 w 9163050"/>
                <a:gd name="connsiteY2745" fmla="*/ 782598 h 4810125"/>
                <a:gd name="connsiteX2746" fmla="*/ 2567011 w 9163050"/>
                <a:gd name="connsiteY2746" fmla="*/ 779645 h 4810125"/>
                <a:gd name="connsiteX2747" fmla="*/ 2569774 w 9163050"/>
                <a:gd name="connsiteY2747" fmla="*/ 776502 h 4810125"/>
                <a:gd name="connsiteX2748" fmla="*/ 2571107 w 9163050"/>
                <a:gd name="connsiteY2748" fmla="*/ 773073 h 4810125"/>
                <a:gd name="connsiteX2749" fmla="*/ 2575489 w 9163050"/>
                <a:gd name="connsiteY2749" fmla="*/ 769834 h 4810125"/>
                <a:gd name="connsiteX2750" fmla="*/ 2587014 w 9163050"/>
                <a:gd name="connsiteY2750" fmla="*/ 765453 h 4810125"/>
                <a:gd name="connsiteX2751" fmla="*/ 2589776 w 9163050"/>
                <a:gd name="connsiteY2751" fmla="*/ 763643 h 4810125"/>
                <a:gd name="connsiteX2752" fmla="*/ 2594348 w 9163050"/>
                <a:gd name="connsiteY2752" fmla="*/ 758309 h 4810125"/>
                <a:gd name="connsiteX2753" fmla="*/ 2600063 w 9163050"/>
                <a:gd name="connsiteY2753" fmla="*/ 753166 h 4810125"/>
                <a:gd name="connsiteX2754" fmla="*/ 2607207 w 9163050"/>
                <a:gd name="connsiteY2754" fmla="*/ 748213 h 4810125"/>
                <a:gd name="connsiteX2755" fmla="*/ 2617018 w 9163050"/>
                <a:gd name="connsiteY2755" fmla="*/ 740307 h 4810125"/>
                <a:gd name="connsiteX2756" fmla="*/ 2621875 w 9163050"/>
                <a:gd name="connsiteY2756" fmla="*/ 739640 h 4810125"/>
                <a:gd name="connsiteX2757" fmla="*/ 2626257 w 9163050"/>
                <a:gd name="connsiteY2757" fmla="*/ 730972 h 4810125"/>
                <a:gd name="connsiteX2758" fmla="*/ 2627019 w 9163050"/>
                <a:gd name="connsiteY2758" fmla="*/ 728020 h 4810125"/>
                <a:gd name="connsiteX2759" fmla="*/ 2626257 w 9163050"/>
                <a:gd name="connsiteY2759" fmla="*/ 725638 h 4810125"/>
                <a:gd name="connsiteX2760" fmla="*/ 2623781 w 9163050"/>
                <a:gd name="connsiteY2760" fmla="*/ 724876 h 4810125"/>
                <a:gd name="connsiteX2761" fmla="*/ 2625114 w 9163050"/>
                <a:gd name="connsiteY2761" fmla="*/ 722590 h 4810125"/>
                <a:gd name="connsiteX2762" fmla="*/ 2623018 w 9163050"/>
                <a:gd name="connsiteY2762" fmla="*/ 721543 h 4810125"/>
                <a:gd name="connsiteX2763" fmla="*/ 2623685 w 9163050"/>
                <a:gd name="connsiteY2763" fmla="*/ 717828 h 4810125"/>
                <a:gd name="connsiteX2764" fmla="*/ 2618351 w 9163050"/>
                <a:gd name="connsiteY2764" fmla="*/ 711065 h 4810125"/>
                <a:gd name="connsiteX2765" fmla="*/ 2616351 w 9163050"/>
                <a:gd name="connsiteY2765" fmla="*/ 706779 h 4810125"/>
                <a:gd name="connsiteX2766" fmla="*/ 2614160 w 9163050"/>
                <a:gd name="connsiteY2766" fmla="*/ 704302 h 4810125"/>
                <a:gd name="connsiteX2767" fmla="*/ 2617970 w 9163050"/>
                <a:gd name="connsiteY2767" fmla="*/ 703255 h 4810125"/>
                <a:gd name="connsiteX2768" fmla="*/ 2620256 w 9163050"/>
                <a:gd name="connsiteY2768" fmla="*/ 700111 h 4810125"/>
                <a:gd name="connsiteX2769" fmla="*/ 2619113 w 9163050"/>
                <a:gd name="connsiteY2769" fmla="*/ 697349 h 4810125"/>
                <a:gd name="connsiteX2770" fmla="*/ 2619875 w 9163050"/>
                <a:gd name="connsiteY2770" fmla="*/ 694777 h 4810125"/>
                <a:gd name="connsiteX2771" fmla="*/ 2618637 w 9163050"/>
                <a:gd name="connsiteY2771" fmla="*/ 692491 h 4810125"/>
                <a:gd name="connsiteX2772" fmla="*/ 2619208 w 9163050"/>
                <a:gd name="connsiteY2772" fmla="*/ 690015 h 4810125"/>
                <a:gd name="connsiteX2773" fmla="*/ 2616160 w 9163050"/>
                <a:gd name="connsiteY2773" fmla="*/ 686395 h 4810125"/>
                <a:gd name="connsiteX2774" fmla="*/ 2615113 w 9163050"/>
                <a:gd name="connsiteY2774" fmla="*/ 681823 h 4810125"/>
                <a:gd name="connsiteX2775" fmla="*/ 2614541 w 9163050"/>
                <a:gd name="connsiteY2775" fmla="*/ 672489 h 4810125"/>
                <a:gd name="connsiteX2776" fmla="*/ 2618256 w 9163050"/>
                <a:gd name="connsiteY2776" fmla="*/ 673441 h 4810125"/>
                <a:gd name="connsiteX2777" fmla="*/ 2636830 w 9163050"/>
                <a:gd name="connsiteY2777" fmla="*/ 670012 h 4810125"/>
                <a:gd name="connsiteX2778" fmla="*/ 2639211 w 9163050"/>
                <a:gd name="connsiteY2778" fmla="*/ 669250 h 4810125"/>
                <a:gd name="connsiteX2779" fmla="*/ 2645116 w 9163050"/>
                <a:gd name="connsiteY2779" fmla="*/ 665440 h 4810125"/>
                <a:gd name="connsiteX2780" fmla="*/ 2646926 w 9163050"/>
                <a:gd name="connsiteY2780" fmla="*/ 661059 h 4810125"/>
                <a:gd name="connsiteX2781" fmla="*/ 2653594 w 9163050"/>
                <a:gd name="connsiteY2781" fmla="*/ 656201 h 4810125"/>
                <a:gd name="connsiteX2782" fmla="*/ 2659499 w 9163050"/>
                <a:gd name="connsiteY2782" fmla="*/ 656106 h 4810125"/>
                <a:gd name="connsiteX2783" fmla="*/ 2670739 w 9163050"/>
                <a:gd name="connsiteY2783" fmla="*/ 651534 h 4810125"/>
                <a:gd name="connsiteX2784" fmla="*/ 2676073 w 9163050"/>
                <a:gd name="connsiteY2784" fmla="*/ 650677 h 4810125"/>
                <a:gd name="connsiteX2785" fmla="*/ 2680549 w 9163050"/>
                <a:gd name="connsiteY2785" fmla="*/ 651534 h 4810125"/>
                <a:gd name="connsiteX2786" fmla="*/ 2688550 w 9163050"/>
                <a:gd name="connsiteY2786" fmla="*/ 651629 h 4810125"/>
                <a:gd name="connsiteX2787" fmla="*/ 2690836 w 9163050"/>
                <a:gd name="connsiteY2787" fmla="*/ 652677 h 4810125"/>
                <a:gd name="connsiteX2788" fmla="*/ 2698361 w 9163050"/>
                <a:gd name="connsiteY2788" fmla="*/ 652296 h 4810125"/>
                <a:gd name="connsiteX2789" fmla="*/ 2700361 w 9163050"/>
                <a:gd name="connsiteY2789" fmla="*/ 650200 h 4810125"/>
                <a:gd name="connsiteX2790" fmla="*/ 2704076 w 9163050"/>
                <a:gd name="connsiteY2790" fmla="*/ 649438 h 4810125"/>
                <a:gd name="connsiteX2791" fmla="*/ 2703600 w 9163050"/>
                <a:gd name="connsiteY2791" fmla="*/ 652486 h 4810125"/>
                <a:gd name="connsiteX2792" fmla="*/ 2705219 w 9163050"/>
                <a:gd name="connsiteY2792" fmla="*/ 655153 h 4810125"/>
                <a:gd name="connsiteX2793" fmla="*/ 2712649 w 9163050"/>
                <a:gd name="connsiteY2793" fmla="*/ 651058 h 4810125"/>
                <a:gd name="connsiteX2794" fmla="*/ 2721126 w 9163050"/>
                <a:gd name="connsiteY2794" fmla="*/ 649915 h 4810125"/>
                <a:gd name="connsiteX2795" fmla="*/ 2729032 w 9163050"/>
                <a:gd name="connsiteY2795" fmla="*/ 651153 h 4810125"/>
                <a:gd name="connsiteX2796" fmla="*/ 2734937 w 9163050"/>
                <a:gd name="connsiteY2796" fmla="*/ 650962 h 4810125"/>
                <a:gd name="connsiteX2797" fmla="*/ 2739319 w 9163050"/>
                <a:gd name="connsiteY2797" fmla="*/ 651629 h 4810125"/>
                <a:gd name="connsiteX2798" fmla="*/ 2752177 w 9163050"/>
                <a:gd name="connsiteY2798" fmla="*/ 648676 h 4810125"/>
                <a:gd name="connsiteX2799" fmla="*/ 2753797 w 9163050"/>
                <a:gd name="connsiteY2799" fmla="*/ 645438 h 4810125"/>
                <a:gd name="connsiteX2800" fmla="*/ 2754844 w 9163050"/>
                <a:gd name="connsiteY2800" fmla="*/ 640961 h 4810125"/>
                <a:gd name="connsiteX2801" fmla="*/ 2759035 w 9163050"/>
                <a:gd name="connsiteY2801" fmla="*/ 638770 h 4810125"/>
                <a:gd name="connsiteX2802" fmla="*/ 2761988 w 9163050"/>
                <a:gd name="connsiteY2802" fmla="*/ 636008 h 4810125"/>
                <a:gd name="connsiteX2803" fmla="*/ 2767513 w 9163050"/>
                <a:gd name="connsiteY2803" fmla="*/ 637246 h 4810125"/>
                <a:gd name="connsiteX2804" fmla="*/ 2771418 w 9163050"/>
                <a:gd name="connsiteY2804" fmla="*/ 634960 h 4810125"/>
                <a:gd name="connsiteX2805" fmla="*/ 2777228 w 9163050"/>
                <a:gd name="connsiteY2805" fmla="*/ 634865 h 4810125"/>
                <a:gd name="connsiteX2806" fmla="*/ 2778562 w 9163050"/>
                <a:gd name="connsiteY2806" fmla="*/ 633532 h 4810125"/>
                <a:gd name="connsiteX2807" fmla="*/ 2782943 w 9163050"/>
                <a:gd name="connsiteY2807" fmla="*/ 633436 h 4810125"/>
                <a:gd name="connsiteX2808" fmla="*/ 2781324 w 9163050"/>
                <a:gd name="connsiteY2808" fmla="*/ 631055 h 4810125"/>
                <a:gd name="connsiteX2809" fmla="*/ 2786372 w 9163050"/>
                <a:gd name="connsiteY2809" fmla="*/ 628579 h 4810125"/>
                <a:gd name="connsiteX2810" fmla="*/ 2787515 w 9163050"/>
                <a:gd name="connsiteY2810" fmla="*/ 624769 h 4810125"/>
                <a:gd name="connsiteX2811" fmla="*/ 2785515 w 9163050"/>
                <a:gd name="connsiteY2811" fmla="*/ 614196 h 4810125"/>
                <a:gd name="connsiteX2812" fmla="*/ 2789039 w 9163050"/>
                <a:gd name="connsiteY2812" fmla="*/ 610672 h 4810125"/>
                <a:gd name="connsiteX2813" fmla="*/ 2794945 w 9163050"/>
                <a:gd name="connsiteY2813" fmla="*/ 606576 h 4810125"/>
                <a:gd name="connsiteX2814" fmla="*/ 2798183 w 9163050"/>
                <a:gd name="connsiteY2814" fmla="*/ 606671 h 4810125"/>
                <a:gd name="connsiteX2815" fmla="*/ 2801612 w 9163050"/>
                <a:gd name="connsiteY2815" fmla="*/ 605242 h 4810125"/>
                <a:gd name="connsiteX2816" fmla="*/ 2807423 w 9163050"/>
                <a:gd name="connsiteY2816" fmla="*/ 604195 h 4810125"/>
                <a:gd name="connsiteX2817" fmla="*/ 2813804 w 9163050"/>
                <a:gd name="connsiteY2817" fmla="*/ 605719 h 4810125"/>
                <a:gd name="connsiteX2818" fmla="*/ 2815423 w 9163050"/>
                <a:gd name="connsiteY2818" fmla="*/ 602766 h 4810125"/>
                <a:gd name="connsiteX2819" fmla="*/ 2820948 w 9163050"/>
                <a:gd name="connsiteY2819" fmla="*/ 602194 h 4810125"/>
                <a:gd name="connsiteX2820" fmla="*/ 2823424 w 9163050"/>
                <a:gd name="connsiteY2820" fmla="*/ 597813 h 4810125"/>
                <a:gd name="connsiteX2821" fmla="*/ 2825806 w 9163050"/>
                <a:gd name="connsiteY2821" fmla="*/ 596384 h 4810125"/>
                <a:gd name="connsiteX2822" fmla="*/ 2829425 w 9163050"/>
                <a:gd name="connsiteY2822" fmla="*/ 592288 h 4810125"/>
                <a:gd name="connsiteX2823" fmla="*/ 2829044 w 9163050"/>
                <a:gd name="connsiteY2823" fmla="*/ 587335 h 4810125"/>
                <a:gd name="connsiteX2824" fmla="*/ 2831997 w 9163050"/>
                <a:gd name="connsiteY2824" fmla="*/ 584287 h 4810125"/>
                <a:gd name="connsiteX2825" fmla="*/ 2833997 w 9163050"/>
                <a:gd name="connsiteY2825" fmla="*/ 580668 h 4810125"/>
                <a:gd name="connsiteX2826" fmla="*/ 2836188 w 9163050"/>
                <a:gd name="connsiteY2826" fmla="*/ 580763 h 4810125"/>
                <a:gd name="connsiteX2827" fmla="*/ 2841617 w 9163050"/>
                <a:gd name="connsiteY2827" fmla="*/ 582763 h 4810125"/>
                <a:gd name="connsiteX2828" fmla="*/ 2841046 w 9163050"/>
                <a:gd name="connsiteY2828" fmla="*/ 587907 h 4810125"/>
                <a:gd name="connsiteX2829" fmla="*/ 2849237 w 9163050"/>
                <a:gd name="connsiteY2829" fmla="*/ 592860 h 4810125"/>
                <a:gd name="connsiteX2830" fmla="*/ 2856095 w 9163050"/>
                <a:gd name="connsiteY2830" fmla="*/ 594955 h 4810125"/>
                <a:gd name="connsiteX2831" fmla="*/ 2864001 w 9163050"/>
                <a:gd name="connsiteY2831" fmla="*/ 594765 h 4810125"/>
                <a:gd name="connsiteX2832" fmla="*/ 2865620 w 9163050"/>
                <a:gd name="connsiteY2832" fmla="*/ 590764 h 4810125"/>
                <a:gd name="connsiteX2833" fmla="*/ 2865525 w 9163050"/>
                <a:gd name="connsiteY2833" fmla="*/ 588383 h 4810125"/>
                <a:gd name="connsiteX2834" fmla="*/ 2867430 w 9163050"/>
                <a:gd name="connsiteY2834" fmla="*/ 586288 h 4810125"/>
                <a:gd name="connsiteX2835" fmla="*/ 2866858 w 9163050"/>
                <a:gd name="connsiteY2835" fmla="*/ 584383 h 4810125"/>
                <a:gd name="connsiteX2836" fmla="*/ 2871240 w 9163050"/>
                <a:gd name="connsiteY2836" fmla="*/ 581430 h 4810125"/>
                <a:gd name="connsiteX2837" fmla="*/ 2874574 w 9163050"/>
                <a:gd name="connsiteY2837" fmla="*/ 580573 h 4810125"/>
                <a:gd name="connsiteX2838" fmla="*/ 2878765 w 9163050"/>
                <a:gd name="connsiteY2838" fmla="*/ 577144 h 4810125"/>
                <a:gd name="connsiteX2839" fmla="*/ 2883146 w 9163050"/>
                <a:gd name="connsiteY2839" fmla="*/ 575048 h 4810125"/>
                <a:gd name="connsiteX2840" fmla="*/ 2883813 w 9163050"/>
                <a:gd name="connsiteY2840" fmla="*/ 566857 h 4810125"/>
                <a:gd name="connsiteX2841" fmla="*/ 2886194 w 9163050"/>
                <a:gd name="connsiteY2841" fmla="*/ 561237 h 4810125"/>
                <a:gd name="connsiteX2842" fmla="*/ 2877717 w 9163050"/>
                <a:gd name="connsiteY2842" fmla="*/ 557236 h 4810125"/>
                <a:gd name="connsiteX2843" fmla="*/ 2880289 w 9163050"/>
                <a:gd name="connsiteY2843" fmla="*/ 554665 h 4810125"/>
                <a:gd name="connsiteX2844" fmla="*/ 2882194 w 9163050"/>
                <a:gd name="connsiteY2844" fmla="*/ 547711 h 4810125"/>
                <a:gd name="connsiteX2845" fmla="*/ 2886575 w 9163050"/>
                <a:gd name="connsiteY2845" fmla="*/ 544663 h 4810125"/>
                <a:gd name="connsiteX2846" fmla="*/ 2886004 w 9163050"/>
                <a:gd name="connsiteY2846" fmla="*/ 542568 h 4810125"/>
                <a:gd name="connsiteX2847" fmla="*/ 2892385 w 9163050"/>
                <a:gd name="connsiteY2847" fmla="*/ 543139 h 4810125"/>
                <a:gd name="connsiteX2848" fmla="*/ 2914007 w 9163050"/>
                <a:gd name="connsiteY2848" fmla="*/ 549426 h 4810125"/>
                <a:gd name="connsiteX2849" fmla="*/ 2916198 w 9163050"/>
                <a:gd name="connsiteY2849" fmla="*/ 539615 h 4810125"/>
                <a:gd name="connsiteX2850" fmla="*/ 2915722 w 9163050"/>
                <a:gd name="connsiteY2850" fmla="*/ 533329 h 4810125"/>
                <a:gd name="connsiteX2851" fmla="*/ 2918865 w 9163050"/>
                <a:gd name="connsiteY2851" fmla="*/ 526756 h 4810125"/>
                <a:gd name="connsiteX2852" fmla="*/ 2921437 w 9163050"/>
                <a:gd name="connsiteY2852" fmla="*/ 523327 h 4810125"/>
                <a:gd name="connsiteX2853" fmla="*/ 2921532 w 9163050"/>
                <a:gd name="connsiteY2853" fmla="*/ 517327 h 4810125"/>
                <a:gd name="connsiteX2854" fmla="*/ 2923151 w 9163050"/>
                <a:gd name="connsiteY2854" fmla="*/ 515517 h 4810125"/>
                <a:gd name="connsiteX2855" fmla="*/ 2926009 w 9163050"/>
                <a:gd name="connsiteY2855" fmla="*/ 505801 h 4810125"/>
                <a:gd name="connsiteX2856" fmla="*/ 2914007 w 9163050"/>
                <a:gd name="connsiteY2856" fmla="*/ 506373 h 4810125"/>
                <a:gd name="connsiteX2857" fmla="*/ 2909816 w 9163050"/>
                <a:gd name="connsiteY2857" fmla="*/ 505706 h 4810125"/>
                <a:gd name="connsiteX2858" fmla="*/ 2910959 w 9163050"/>
                <a:gd name="connsiteY2858" fmla="*/ 503992 h 4810125"/>
                <a:gd name="connsiteX2859" fmla="*/ 2904292 w 9163050"/>
                <a:gd name="connsiteY2859" fmla="*/ 497419 h 4810125"/>
                <a:gd name="connsiteX2860" fmla="*/ 2895624 w 9163050"/>
                <a:gd name="connsiteY2860" fmla="*/ 493609 h 4810125"/>
                <a:gd name="connsiteX2861" fmla="*/ 2882956 w 9163050"/>
                <a:gd name="connsiteY2861" fmla="*/ 489514 h 4810125"/>
                <a:gd name="connsiteX2862" fmla="*/ 2878955 w 9163050"/>
                <a:gd name="connsiteY2862" fmla="*/ 483227 h 4810125"/>
                <a:gd name="connsiteX2863" fmla="*/ 2882384 w 9163050"/>
                <a:gd name="connsiteY2863" fmla="*/ 478084 h 4810125"/>
                <a:gd name="connsiteX2864" fmla="*/ 2885242 w 9163050"/>
                <a:gd name="connsiteY2864" fmla="*/ 475131 h 4810125"/>
                <a:gd name="connsiteX2865" fmla="*/ 2889433 w 9163050"/>
                <a:gd name="connsiteY2865" fmla="*/ 474178 h 4810125"/>
                <a:gd name="connsiteX2866" fmla="*/ 2894005 w 9163050"/>
                <a:gd name="connsiteY2866" fmla="*/ 471321 h 4810125"/>
                <a:gd name="connsiteX2867" fmla="*/ 2891909 w 9163050"/>
                <a:gd name="connsiteY2867" fmla="*/ 466844 h 4810125"/>
                <a:gd name="connsiteX2868" fmla="*/ 2893909 w 9163050"/>
                <a:gd name="connsiteY2868" fmla="*/ 463320 h 4810125"/>
                <a:gd name="connsiteX2869" fmla="*/ 2881241 w 9163050"/>
                <a:gd name="connsiteY2869" fmla="*/ 463701 h 4810125"/>
                <a:gd name="connsiteX2870" fmla="*/ 2873812 w 9163050"/>
                <a:gd name="connsiteY2870" fmla="*/ 461986 h 4810125"/>
                <a:gd name="connsiteX2871" fmla="*/ 2882956 w 9163050"/>
                <a:gd name="connsiteY2871" fmla="*/ 452366 h 4810125"/>
                <a:gd name="connsiteX2872" fmla="*/ 2882575 w 9163050"/>
                <a:gd name="connsiteY2872" fmla="*/ 450747 h 4810125"/>
                <a:gd name="connsiteX2873" fmla="*/ 2888290 w 9163050"/>
                <a:gd name="connsiteY2873" fmla="*/ 447699 h 4810125"/>
                <a:gd name="connsiteX2874" fmla="*/ 2899720 w 9163050"/>
                <a:gd name="connsiteY2874" fmla="*/ 443984 h 4810125"/>
                <a:gd name="connsiteX2875" fmla="*/ 2909245 w 9163050"/>
                <a:gd name="connsiteY2875" fmla="*/ 440174 h 4810125"/>
                <a:gd name="connsiteX2876" fmla="*/ 2919913 w 9163050"/>
                <a:gd name="connsiteY2876" fmla="*/ 438555 h 4810125"/>
                <a:gd name="connsiteX2877" fmla="*/ 2930771 w 9163050"/>
                <a:gd name="connsiteY2877" fmla="*/ 433411 h 4810125"/>
                <a:gd name="connsiteX2878" fmla="*/ 2939629 w 9163050"/>
                <a:gd name="connsiteY2878" fmla="*/ 431506 h 4810125"/>
                <a:gd name="connsiteX2879" fmla="*/ 2949821 w 9163050"/>
                <a:gd name="connsiteY2879" fmla="*/ 432840 h 4810125"/>
                <a:gd name="connsiteX2880" fmla="*/ 2954393 w 9163050"/>
                <a:gd name="connsiteY2880" fmla="*/ 434173 h 4810125"/>
                <a:gd name="connsiteX2881" fmla="*/ 2961347 w 9163050"/>
                <a:gd name="connsiteY2881" fmla="*/ 431792 h 4810125"/>
                <a:gd name="connsiteX2882" fmla="*/ 2970014 w 9163050"/>
                <a:gd name="connsiteY2882" fmla="*/ 429982 h 4810125"/>
                <a:gd name="connsiteX2883" fmla="*/ 2975443 w 9163050"/>
                <a:gd name="connsiteY2883" fmla="*/ 429601 h 4810125"/>
                <a:gd name="connsiteX2884" fmla="*/ 2981444 w 9163050"/>
                <a:gd name="connsiteY2884" fmla="*/ 428173 h 4810125"/>
                <a:gd name="connsiteX2885" fmla="*/ 2986302 w 9163050"/>
                <a:gd name="connsiteY2885" fmla="*/ 425506 h 4810125"/>
                <a:gd name="connsiteX2886" fmla="*/ 2991065 w 9163050"/>
                <a:gd name="connsiteY2886" fmla="*/ 424363 h 4810125"/>
                <a:gd name="connsiteX2887" fmla="*/ 2999065 w 9163050"/>
                <a:gd name="connsiteY2887" fmla="*/ 423505 h 4810125"/>
                <a:gd name="connsiteX2888" fmla="*/ 2997732 w 9163050"/>
                <a:gd name="connsiteY2888" fmla="*/ 418648 h 4810125"/>
                <a:gd name="connsiteX2889" fmla="*/ 3002304 w 9163050"/>
                <a:gd name="connsiteY2889" fmla="*/ 417124 h 4810125"/>
                <a:gd name="connsiteX2890" fmla="*/ 3002114 w 9163050"/>
                <a:gd name="connsiteY2890" fmla="*/ 415409 h 4810125"/>
                <a:gd name="connsiteX2891" fmla="*/ 2999161 w 9163050"/>
                <a:gd name="connsiteY2891" fmla="*/ 410075 h 4810125"/>
                <a:gd name="connsiteX2892" fmla="*/ 2995732 w 9163050"/>
                <a:gd name="connsiteY2892" fmla="*/ 406456 h 4810125"/>
                <a:gd name="connsiteX2893" fmla="*/ 2993827 w 9163050"/>
                <a:gd name="connsiteY2893" fmla="*/ 401026 h 4810125"/>
                <a:gd name="connsiteX2894" fmla="*/ 2992017 w 9163050"/>
                <a:gd name="connsiteY2894" fmla="*/ 399502 h 4810125"/>
                <a:gd name="connsiteX2895" fmla="*/ 2992874 w 9163050"/>
                <a:gd name="connsiteY2895" fmla="*/ 396740 h 4810125"/>
                <a:gd name="connsiteX2896" fmla="*/ 2993541 w 9163050"/>
                <a:gd name="connsiteY2896" fmla="*/ 387596 h 4810125"/>
                <a:gd name="connsiteX2897" fmla="*/ 2991636 w 9163050"/>
                <a:gd name="connsiteY2897" fmla="*/ 383405 h 4810125"/>
                <a:gd name="connsiteX2898" fmla="*/ 2993446 w 9163050"/>
                <a:gd name="connsiteY2898" fmla="*/ 377690 h 4810125"/>
                <a:gd name="connsiteX2899" fmla="*/ 2993255 w 9163050"/>
                <a:gd name="connsiteY2899" fmla="*/ 373975 h 4810125"/>
                <a:gd name="connsiteX2900" fmla="*/ 2997256 w 9163050"/>
                <a:gd name="connsiteY2900" fmla="*/ 368260 h 4810125"/>
                <a:gd name="connsiteX2901" fmla="*/ 2999827 w 9163050"/>
                <a:gd name="connsiteY2901" fmla="*/ 366641 h 4810125"/>
                <a:gd name="connsiteX2902" fmla="*/ 3002304 w 9163050"/>
                <a:gd name="connsiteY2902" fmla="*/ 363022 h 4810125"/>
                <a:gd name="connsiteX2903" fmla="*/ 3007066 w 9163050"/>
                <a:gd name="connsiteY2903" fmla="*/ 362926 h 4810125"/>
                <a:gd name="connsiteX2904" fmla="*/ 3011353 w 9163050"/>
                <a:gd name="connsiteY2904" fmla="*/ 360164 h 4810125"/>
                <a:gd name="connsiteX2905" fmla="*/ 3014496 w 9163050"/>
                <a:gd name="connsiteY2905" fmla="*/ 361402 h 4810125"/>
                <a:gd name="connsiteX2906" fmla="*/ 3014686 w 9163050"/>
                <a:gd name="connsiteY2906" fmla="*/ 365403 h 4810125"/>
                <a:gd name="connsiteX2907" fmla="*/ 3016210 w 9163050"/>
                <a:gd name="connsiteY2907" fmla="*/ 367022 h 4810125"/>
                <a:gd name="connsiteX2908" fmla="*/ 3022116 w 9163050"/>
                <a:gd name="connsiteY2908" fmla="*/ 369975 h 4810125"/>
                <a:gd name="connsiteX2909" fmla="*/ 3037927 w 9163050"/>
                <a:gd name="connsiteY2909" fmla="*/ 360069 h 4810125"/>
                <a:gd name="connsiteX2910" fmla="*/ 3035737 w 9163050"/>
                <a:gd name="connsiteY2910" fmla="*/ 357592 h 4810125"/>
                <a:gd name="connsiteX2911" fmla="*/ 3040118 w 9163050"/>
                <a:gd name="connsiteY2911" fmla="*/ 353687 h 4810125"/>
                <a:gd name="connsiteX2912" fmla="*/ 3049929 w 9163050"/>
                <a:gd name="connsiteY2912" fmla="*/ 357021 h 4810125"/>
                <a:gd name="connsiteX2913" fmla="*/ 3052501 w 9163050"/>
                <a:gd name="connsiteY2913" fmla="*/ 356449 h 4810125"/>
                <a:gd name="connsiteX2914" fmla="*/ 3059454 w 9163050"/>
                <a:gd name="connsiteY2914" fmla="*/ 357497 h 4810125"/>
                <a:gd name="connsiteX2915" fmla="*/ 3066883 w 9163050"/>
                <a:gd name="connsiteY2915" fmla="*/ 355402 h 4810125"/>
                <a:gd name="connsiteX2916" fmla="*/ 3068503 w 9163050"/>
                <a:gd name="connsiteY2916" fmla="*/ 352068 h 4810125"/>
                <a:gd name="connsiteX2917" fmla="*/ 3068407 w 9163050"/>
                <a:gd name="connsiteY2917" fmla="*/ 348353 h 4810125"/>
                <a:gd name="connsiteX2918" fmla="*/ 3071551 w 9163050"/>
                <a:gd name="connsiteY2918" fmla="*/ 344162 h 4810125"/>
                <a:gd name="connsiteX2919" fmla="*/ 3070217 w 9163050"/>
                <a:gd name="connsiteY2919" fmla="*/ 342638 h 4810125"/>
                <a:gd name="connsiteX2920" fmla="*/ 3072789 w 9163050"/>
                <a:gd name="connsiteY2920" fmla="*/ 334542 h 4810125"/>
                <a:gd name="connsiteX2921" fmla="*/ 3072027 w 9163050"/>
                <a:gd name="connsiteY2921" fmla="*/ 332065 h 4810125"/>
                <a:gd name="connsiteX2922" fmla="*/ 3077361 w 9163050"/>
                <a:gd name="connsiteY2922" fmla="*/ 329875 h 4810125"/>
                <a:gd name="connsiteX2923" fmla="*/ 3080885 w 9163050"/>
                <a:gd name="connsiteY2923" fmla="*/ 329208 h 4810125"/>
                <a:gd name="connsiteX2924" fmla="*/ 3083076 w 9163050"/>
                <a:gd name="connsiteY2924" fmla="*/ 327398 h 4810125"/>
                <a:gd name="connsiteX2925" fmla="*/ 3084886 w 9163050"/>
                <a:gd name="connsiteY2925" fmla="*/ 321778 h 4810125"/>
                <a:gd name="connsiteX2926" fmla="*/ 3083552 w 9163050"/>
                <a:gd name="connsiteY2926" fmla="*/ 320540 h 4810125"/>
                <a:gd name="connsiteX2927" fmla="*/ 3082504 w 9163050"/>
                <a:gd name="connsiteY2927" fmla="*/ 316159 h 4810125"/>
                <a:gd name="connsiteX2928" fmla="*/ 3094697 w 9163050"/>
                <a:gd name="connsiteY2928" fmla="*/ 319111 h 4810125"/>
                <a:gd name="connsiteX2929" fmla="*/ 3098602 w 9163050"/>
                <a:gd name="connsiteY2929" fmla="*/ 318730 h 4810125"/>
                <a:gd name="connsiteX2930" fmla="*/ 3101269 w 9163050"/>
                <a:gd name="connsiteY2930" fmla="*/ 316825 h 4810125"/>
                <a:gd name="connsiteX2931" fmla="*/ 3105650 w 9163050"/>
                <a:gd name="connsiteY2931" fmla="*/ 315778 h 4810125"/>
                <a:gd name="connsiteX2932" fmla="*/ 3110508 w 9163050"/>
                <a:gd name="connsiteY2932" fmla="*/ 316063 h 4810125"/>
                <a:gd name="connsiteX2933" fmla="*/ 3114508 w 9163050"/>
                <a:gd name="connsiteY2933" fmla="*/ 317778 h 4810125"/>
                <a:gd name="connsiteX2934" fmla="*/ 3117461 w 9163050"/>
                <a:gd name="connsiteY2934" fmla="*/ 317873 h 4810125"/>
                <a:gd name="connsiteX2935" fmla="*/ 3123652 w 9163050"/>
                <a:gd name="connsiteY2935" fmla="*/ 316159 h 4810125"/>
                <a:gd name="connsiteX2936" fmla="*/ 3129939 w 9163050"/>
                <a:gd name="connsiteY2936" fmla="*/ 313396 h 4810125"/>
                <a:gd name="connsiteX2937" fmla="*/ 3132797 w 9163050"/>
                <a:gd name="connsiteY2937" fmla="*/ 311396 h 4810125"/>
                <a:gd name="connsiteX2938" fmla="*/ 3136702 w 9163050"/>
                <a:gd name="connsiteY2938" fmla="*/ 306824 h 4810125"/>
                <a:gd name="connsiteX2939" fmla="*/ 3137749 w 9163050"/>
                <a:gd name="connsiteY2939" fmla="*/ 303014 h 4810125"/>
                <a:gd name="connsiteX2940" fmla="*/ 3137083 w 9163050"/>
                <a:gd name="connsiteY2940" fmla="*/ 297204 h 4810125"/>
                <a:gd name="connsiteX2941" fmla="*/ 3133463 w 9163050"/>
                <a:gd name="connsiteY2941" fmla="*/ 291013 h 4810125"/>
                <a:gd name="connsiteX2942" fmla="*/ 3132987 w 9163050"/>
                <a:gd name="connsiteY2942" fmla="*/ 286631 h 4810125"/>
                <a:gd name="connsiteX2943" fmla="*/ 3128510 w 9163050"/>
                <a:gd name="connsiteY2943" fmla="*/ 284536 h 4810125"/>
                <a:gd name="connsiteX2944" fmla="*/ 3125843 w 9163050"/>
                <a:gd name="connsiteY2944" fmla="*/ 285774 h 4810125"/>
                <a:gd name="connsiteX2945" fmla="*/ 3116509 w 9163050"/>
                <a:gd name="connsiteY2945" fmla="*/ 282440 h 4810125"/>
                <a:gd name="connsiteX2946" fmla="*/ 3109936 w 9163050"/>
                <a:gd name="connsiteY2946" fmla="*/ 278535 h 4810125"/>
                <a:gd name="connsiteX2947" fmla="*/ 3108412 w 9163050"/>
                <a:gd name="connsiteY2947" fmla="*/ 276154 h 4810125"/>
                <a:gd name="connsiteX2948" fmla="*/ 3103364 w 9163050"/>
                <a:gd name="connsiteY2948" fmla="*/ 275296 h 4810125"/>
                <a:gd name="connsiteX2949" fmla="*/ 3098221 w 9163050"/>
                <a:gd name="connsiteY2949" fmla="*/ 270915 h 4810125"/>
                <a:gd name="connsiteX2950" fmla="*/ 3098411 w 9163050"/>
                <a:gd name="connsiteY2950" fmla="*/ 269486 h 4810125"/>
                <a:gd name="connsiteX2951" fmla="*/ 3094315 w 9163050"/>
                <a:gd name="connsiteY2951" fmla="*/ 266057 h 4810125"/>
                <a:gd name="connsiteX2952" fmla="*/ 3097078 w 9163050"/>
                <a:gd name="connsiteY2952" fmla="*/ 263009 h 4810125"/>
                <a:gd name="connsiteX2953" fmla="*/ 3097364 w 9163050"/>
                <a:gd name="connsiteY2953" fmla="*/ 259961 h 4810125"/>
                <a:gd name="connsiteX2954" fmla="*/ 3100411 w 9163050"/>
                <a:gd name="connsiteY2954" fmla="*/ 256056 h 4810125"/>
                <a:gd name="connsiteX2955" fmla="*/ 3096125 w 9163050"/>
                <a:gd name="connsiteY2955" fmla="*/ 254151 h 4810125"/>
                <a:gd name="connsiteX2956" fmla="*/ 3094315 w 9163050"/>
                <a:gd name="connsiteY2956" fmla="*/ 254341 h 4810125"/>
                <a:gd name="connsiteX2957" fmla="*/ 3092125 w 9163050"/>
                <a:gd name="connsiteY2957" fmla="*/ 251198 h 4810125"/>
                <a:gd name="connsiteX2958" fmla="*/ 3089362 w 9163050"/>
                <a:gd name="connsiteY2958" fmla="*/ 251008 h 4810125"/>
                <a:gd name="connsiteX2959" fmla="*/ 3084886 w 9163050"/>
                <a:gd name="connsiteY2959" fmla="*/ 252055 h 4810125"/>
                <a:gd name="connsiteX2960" fmla="*/ 3084219 w 9163050"/>
                <a:gd name="connsiteY2960" fmla="*/ 249769 h 4810125"/>
                <a:gd name="connsiteX2961" fmla="*/ 3086505 w 9163050"/>
                <a:gd name="connsiteY2961" fmla="*/ 246245 h 4810125"/>
                <a:gd name="connsiteX2962" fmla="*/ 3086791 w 9163050"/>
                <a:gd name="connsiteY2962" fmla="*/ 243578 h 4810125"/>
                <a:gd name="connsiteX2963" fmla="*/ 3092601 w 9163050"/>
                <a:gd name="connsiteY2963" fmla="*/ 241578 h 4810125"/>
                <a:gd name="connsiteX2964" fmla="*/ 3095744 w 9163050"/>
                <a:gd name="connsiteY2964" fmla="*/ 239197 h 4810125"/>
                <a:gd name="connsiteX2965" fmla="*/ 3100031 w 9163050"/>
                <a:gd name="connsiteY2965" fmla="*/ 239768 h 4810125"/>
                <a:gd name="connsiteX2966" fmla="*/ 3102412 w 9163050"/>
                <a:gd name="connsiteY2966" fmla="*/ 238339 h 4810125"/>
                <a:gd name="connsiteX2967" fmla="*/ 3103269 w 9163050"/>
                <a:gd name="connsiteY2967" fmla="*/ 234244 h 4810125"/>
                <a:gd name="connsiteX2968" fmla="*/ 3107269 w 9163050"/>
                <a:gd name="connsiteY2968" fmla="*/ 231767 h 4810125"/>
                <a:gd name="connsiteX2969" fmla="*/ 3110317 w 9163050"/>
                <a:gd name="connsiteY2969" fmla="*/ 231958 h 4810125"/>
                <a:gd name="connsiteX2970" fmla="*/ 3113175 w 9163050"/>
                <a:gd name="connsiteY2970" fmla="*/ 233386 h 4810125"/>
                <a:gd name="connsiteX2971" fmla="*/ 3119557 w 9163050"/>
                <a:gd name="connsiteY2971" fmla="*/ 233386 h 4810125"/>
                <a:gd name="connsiteX2972" fmla="*/ 3124986 w 9163050"/>
                <a:gd name="connsiteY2972" fmla="*/ 236244 h 4810125"/>
                <a:gd name="connsiteX2973" fmla="*/ 3136321 w 9163050"/>
                <a:gd name="connsiteY2973" fmla="*/ 238816 h 4810125"/>
                <a:gd name="connsiteX2974" fmla="*/ 3137464 w 9163050"/>
                <a:gd name="connsiteY2974" fmla="*/ 237863 h 4810125"/>
                <a:gd name="connsiteX2975" fmla="*/ 3136416 w 9163050"/>
                <a:gd name="connsiteY2975" fmla="*/ 232529 h 4810125"/>
                <a:gd name="connsiteX2976" fmla="*/ 3136702 w 9163050"/>
                <a:gd name="connsiteY2976" fmla="*/ 230148 h 4810125"/>
                <a:gd name="connsiteX2977" fmla="*/ 3130510 w 9163050"/>
                <a:gd name="connsiteY2977" fmla="*/ 222623 h 4810125"/>
                <a:gd name="connsiteX2978" fmla="*/ 3131368 w 9163050"/>
                <a:gd name="connsiteY2978" fmla="*/ 216337 h 4810125"/>
                <a:gd name="connsiteX2979" fmla="*/ 3126891 w 9163050"/>
                <a:gd name="connsiteY2979" fmla="*/ 216622 h 4810125"/>
                <a:gd name="connsiteX2980" fmla="*/ 3126605 w 9163050"/>
                <a:gd name="connsiteY2980" fmla="*/ 213765 h 4810125"/>
                <a:gd name="connsiteX2981" fmla="*/ 3124986 w 9163050"/>
                <a:gd name="connsiteY2981" fmla="*/ 211574 h 4810125"/>
                <a:gd name="connsiteX2982" fmla="*/ 3128415 w 9163050"/>
                <a:gd name="connsiteY2982" fmla="*/ 209383 h 4810125"/>
                <a:gd name="connsiteX2983" fmla="*/ 3127939 w 9163050"/>
                <a:gd name="connsiteY2983" fmla="*/ 204621 h 4810125"/>
                <a:gd name="connsiteX2984" fmla="*/ 3121081 w 9163050"/>
                <a:gd name="connsiteY2984" fmla="*/ 201287 h 4810125"/>
                <a:gd name="connsiteX2985" fmla="*/ 3121938 w 9163050"/>
                <a:gd name="connsiteY2985" fmla="*/ 199382 h 4810125"/>
                <a:gd name="connsiteX2986" fmla="*/ 3125462 w 9163050"/>
                <a:gd name="connsiteY2986" fmla="*/ 198906 h 4810125"/>
                <a:gd name="connsiteX2987" fmla="*/ 3126891 w 9163050"/>
                <a:gd name="connsiteY2987" fmla="*/ 195286 h 4810125"/>
                <a:gd name="connsiteX2988" fmla="*/ 3125176 w 9163050"/>
                <a:gd name="connsiteY2988" fmla="*/ 192905 h 4810125"/>
                <a:gd name="connsiteX2989" fmla="*/ 3123938 w 9163050"/>
                <a:gd name="connsiteY2989" fmla="*/ 188428 h 4810125"/>
                <a:gd name="connsiteX2990" fmla="*/ 3121652 w 9163050"/>
                <a:gd name="connsiteY2990" fmla="*/ 185666 h 4810125"/>
                <a:gd name="connsiteX2991" fmla="*/ 3116890 w 9163050"/>
                <a:gd name="connsiteY2991" fmla="*/ 186619 h 4810125"/>
                <a:gd name="connsiteX2992" fmla="*/ 3111937 w 9163050"/>
                <a:gd name="connsiteY2992" fmla="*/ 184714 h 4810125"/>
                <a:gd name="connsiteX2993" fmla="*/ 3108317 w 9163050"/>
                <a:gd name="connsiteY2993" fmla="*/ 179761 h 4810125"/>
                <a:gd name="connsiteX2994" fmla="*/ 3107841 w 9163050"/>
                <a:gd name="connsiteY2994" fmla="*/ 176236 h 4810125"/>
                <a:gd name="connsiteX2995" fmla="*/ 3105174 w 9163050"/>
                <a:gd name="connsiteY2995" fmla="*/ 175379 h 4810125"/>
                <a:gd name="connsiteX2996" fmla="*/ 3101078 w 9163050"/>
                <a:gd name="connsiteY2996" fmla="*/ 171569 h 4810125"/>
                <a:gd name="connsiteX2997" fmla="*/ 3101078 w 9163050"/>
                <a:gd name="connsiteY2997" fmla="*/ 168712 h 4810125"/>
                <a:gd name="connsiteX2998" fmla="*/ 3096316 w 9163050"/>
                <a:gd name="connsiteY2998" fmla="*/ 168140 h 4810125"/>
                <a:gd name="connsiteX2999" fmla="*/ 3097078 w 9163050"/>
                <a:gd name="connsiteY2999" fmla="*/ 161949 h 4810125"/>
                <a:gd name="connsiteX3000" fmla="*/ 3095554 w 9163050"/>
                <a:gd name="connsiteY3000" fmla="*/ 159758 h 4810125"/>
                <a:gd name="connsiteX3001" fmla="*/ 3091934 w 9163050"/>
                <a:gd name="connsiteY3001" fmla="*/ 159949 h 4810125"/>
                <a:gd name="connsiteX3002" fmla="*/ 3092506 w 9163050"/>
                <a:gd name="connsiteY3002" fmla="*/ 157091 h 4810125"/>
                <a:gd name="connsiteX3003" fmla="*/ 3095268 w 9163050"/>
                <a:gd name="connsiteY3003" fmla="*/ 156139 h 4810125"/>
                <a:gd name="connsiteX3004" fmla="*/ 3099649 w 9163050"/>
                <a:gd name="connsiteY3004" fmla="*/ 152805 h 4810125"/>
                <a:gd name="connsiteX3005" fmla="*/ 3099649 w 9163050"/>
                <a:gd name="connsiteY3005" fmla="*/ 148614 h 4810125"/>
                <a:gd name="connsiteX3006" fmla="*/ 3100792 w 9163050"/>
                <a:gd name="connsiteY3006" fmla="*/ 145852 h 4810125"/>
                <a:gd name="connsiteX3007" fmla="*/ 3090791 w 9163050"/>
                <a:gd name="connsiteY3007" fmla="*/ 144137 h 4810125"/>
                <a:gd name="connsiteX3008" fmla="*/ 3087934 w 9163050"/>
                <a:gd name="connsiteY3008" fmla="*/ 140708 h 4810125"/>
                <a:gd name="connsiteX3009" fmla="*/ 3084790 w 9163050"/>
                <a:gd name="connsiteY3009" fmla="*/ 139089 h 4810125"/>
                <a:gd name="connsiteX3010" fmla="*/ 3084314 w 9163050"/>
                <a:gd name="connsiteY3010" fmla="*/ 137089 h 4810125"/>
                <a:gd name="connsiteX3011" fmla="*/ 3087362 w 9163050"/>
                <a:gd name="connsiteY3011" fmla="*/ 135469 h 4810125"/>
                <a:gd name="connsiteX3012" fmla="*/ 3088315 w 9163050"/>
                <a:gd name="connsiteY3012" fmla="*/ 129564 h 4810125"/>
                <a:gd name="connsiteX3013" fmla="*/ 3093458 w 9163050"/>
                <a:gd name="connsiteY3013" fmla="*/ 124706 h 4810125"/>
                <a:gd name="connsiteX3014" fmla="*/ 3093649 w 9163050"/>
                <a:gd name="connsiteY3014" fmla="*/ 120420 h 4810125"/>
                <a:gd name="connsiteX3015" fmla="*/ 3090506 w 9163050"/>
                <a:gd name="connsiteY3015" fmla="*/ 117467 h 4810125"/>
                <a:gd name="connsiteX3016" fmla="*/ 3083362 w 9163050"/>
                <a:gd name="connsiteY3016" fmla="*/ 113943 h 4810125"/>
                <a:gd name="connsiteX3017" fmla="*/ 3084028 w 9163050"/>
                <a:gd name="connsiteY3017" fmla="*/ 111657 h 4810125"/>
                <a:gd name="connsiteX3018" fmla="*/ 3082695 w 9163050"/>
                <a:gd name="connsiteY3018" fmla="*/ 108609 h 4810125"/>
                <a:gd name="connsiteX3019" fmla="*/ 3085933 w 9163050"/>
                <a:gd name="connsiteY3019" fmla="*/ 105847 h 4810125"/>
                <a:gd name="connsiteX3020" fmla="*/ 3087934 w 9163050"/>
                <a:gd name="connsiteY3020" fmla="*/ 102132 h 4810125"/>
                <a:gd name="connsiteX3021" fmla="*/ 3088029 w 9163050"/>
                <a:gd name="connsiteY3021" fmla="*/ 99274 h 4810125"/>
                <a:gd name="connsiteX3022" fmla="*/ 3086029 w 9163050"/>
                <a:gd name="connsiteY3022" fmla="*/ 91369 h 4810125"/>
                <a:gd name="connsiteX3023" fmla="*/ 3083076 w 9163050"/>
                <a:gd name="connsiteY3023" fmla="*/ 85749 h 4810125"/>
                <a:gd name="connsiteX3024" fmla="*/ 3078885 w 9163050"/>
                <a:gd name="connsiteY3024" fmla="*/ 79653 h 4810125"/>
                <a:gd name="connsiteX3025" fmla="*/ 3097364 w 9163050"/>
                <a:gd name="connsiteY3025" fmla="*/ 75271 h 4810125"/>
                <a:gd name="connsiteX3026" fmla="*/ 3102126 w 9163050"/>
                <a:gd name="connsiteY3026" fmla="*/ 75843 h 4810125"/>
                <a:gd name="connsiteX3027" fmla="*/ 3106222 w 9163050"/>
                <a:gd name="connsiteY3027" fmla="*/ 74509 h 4810125"/>
                <a:gd name="connsiteX3028" fmla="*/ 3112318 w 9163050"/>
                <a:gd name="connsiteY3028" fmla="*/ 73938 h 4810125"/>
                <a:gd name="connsiteX3029" fmla="*/ 3118985 w 9163050"/>
                <a:gd name="connsiteY3029" fmla="*/ 72223 h 4810125"/>
                <a:gd name="connsiteX3030" fmla="*/ 3125939 w 9163050"/>
                <a:gd name="connsiteY3030" fmla="*/ 68699 h 4810125"/>
                <a:gd name="connsiteX3031" fmla="*/ 3128224 w 9163050"/>
                <a:gd name="connsiteY3031" fmla="*/ 68699 h 4810125"/>
                <a:gd name="connsiteX3032" fmla="*/ 3140988 w 9163050"/>
                <a:gd name="connsiteY3032" fmla="*/ 65365 h 4810125"/>
                <a:gd name="connsiteX3033" fmla="*/ 3135559 w 9163050"/>
                <a:gd name="connsiteY3033" fmla="*/ 63175 h 4810125"/>
                <a:gd name="connsiteX3034" fmla="*/ 3142798 w 9163050"/>
                <a:gd name="connsiteY3034" fmla="*/ 58412 h 4810125"/>
                <a:gd name="connsiteX3035" fmla="*/ 3147846 w 9163050"/>
                <a:gd name="connsiteY3035" fmla="*/ 56126 h 4810125"/>
                <a:gd name="connsiteX3036" fmla="*/ 3155752 w 9163050"/>
                <a:gd name="connsiteY3036" fmla="*/ 59460 h 4810125"/>
                <a:gd name="connsiteX3037" fmla="*/ 3160800 w 9163050"/>
                <a:gd name="connsiteY3037" fmla="*/ 63270 h 4810125"/>
                <a:gd name="connsiteX3038" fmla="*/ 3168229 w 9163050"/>
                <a:gd name="connsiteY3038" fmla="*/ 66032 h 4810125"/>
                <a:gd name="connsiteX3039" fmla="*/ 3172135 w 9163050"/>
                <a:gd name="connsiteY3039" fmla="*/ 66032 h 4810125"/>
                <a:gd name="connsiteX3040" fmla="*/ 3175849 w 9163050"/>
                <a:gd name="connsiteY3040" fmla="*/ 64794 h 4810125"/>
                <a:gd name="connsiteX3041" fmla="*/ 3179374 w 9163050"/>
                <a:gd name="connsiteY3041" fmla="*/ 61174 h 4810125"/>
                <a:gd name="connsiteX3042" fmla="*/ 3182231 w 9163050"/>
                <a:gd name="connsiteY3042" fmla="*/ 60127 h 4810125"/>
                <a:gd name="connsiteX3043" fmla="*/ 3190804 w 9163050"/>
                <a:gd name="connsiteY3043" fmla="*/ 58412 h 4810125"/>
                <a:gd name="connsiteX3044" fmla="*/ 3198519 w 9163050"/>
                <a:gd name="connsiteY3044" fmla="*/ 57460 h 4810125"/>
                <a:gd name="connsiteX3045" fmla="*/ 3197566 w 9163050"/>
                <a:gd name="connsiteY3045" fmla="*/ 55650 h 4810125"/>
                <a:gd name="connsiteX3046" fmla="*/ 3199757 w 9163050"/>
                <a:gd name="connsiteY3046" fmla="*/ 54221 h 4810125"/>
                <a:gd name="connsiteX3047" fmla="*/ 3201281 w 9163050"/>
                <a:gd name="connsiteY3047" fmla="*/ 50221 h 4810125"/>
                <a:gd name="connsiteX3048" fmla="*/ 3198043 w 9163050"/>
                <a:gd name="connsiteY3048" fmla="*/ 45934 h 4810125"/>
                <a:gd name="connsiteX3049" fmla="*/ 3199281 w 9163050"/>
                <a:gd name="connsiteY3049" fmla="*/ 42601 h 4810125"/>
                <a:gd name="connsiteX3050" fmla="*/ 3203853 w 9163050"/>
                <a:gd name="connsiteY3050" fmla="*/ 42982 h 4810125"/>
                <a:gd name="connsiteX3051" fmla="*/ 3206425 w 9163050"/>
                <a:gd name="connsiteY3051" fmla="*/ 42029 h 4810125"/>
                <a:gd name="connsiteX3052" fmla="*/ 3208520 w 9163050"/>
                <a:gd name="connsiteY3052" fmla="*/ 36886 h 4810125"/>
                <a:gd name="connsiteX3053" fmla="*/ 3212902 w 9163050"/>
                <a:gd name="connsiteY3053" fmla="*/ 35457 h 4810125"/>
                <a:gd name="connsiteX3054" fmla="*/ 3218045 w 9163050"/>
                <a:gd name="connsiteY3054" fmla="*/ 32790 h 4810125"/>
                <a:gd name="connsiteX3055" fmla="*/ 3221379 w 9163050"/>
                <a:gd name="connsiteY3055" fmla="*/ 33647 h 4810125"/>
                <a:gd name="connsiteX3056" fmla="*/ 3224808 w 9163050"/>
                <a:gd name="connsiteY3056" fmla="*/ 37362 h 4810125"/>
                <a:gd name="connsiteX3057" fmla="*/ 3226903 w 9163050"/>
                <a:gd name="connsiteY3057" fmla="*/ 35647 h 4810125"/>
                <a:gd name="connsiteX3058" fmla="*/ 3228427 w 9163050"/>
                <a:gd name="connsiteY3058" fmla="*/ 31171 h 4810125"/>
                <a:gd name="connsiteX3059" fmla="*/ 3235762 w 9163050"/>
                <a:gd name="connsiteY3059" fmla="*/ 27265 h 4810125"/>
                <a:gd name="connsiteX3060" fmla="*/ 3240048 w 9163050"/>
                <a:gd name="connsiteY3060" fmla="*/ 26503 h 4810125"/>
                <a:gd name="connsiteX3061" fmla="*/ 3244429 w 9163050"/>
                <a:gd name="connsiteY3061" fmla="*/ 22312 h 4810125"/>
                <a:gd name="connsiteX3062" fmla="*/ 3251097 w 9163050"/>
                <a:gd name="connsiteY3062" fmla="*/ 19645 h 4810125"/>
                <a:gd name="connsiteX3063" fmla="*/ 3253669 w 9163050"/>
                <a:gd name="connsiteY3063" fmla="*/ 20026 h 4810125"/>
                <a:gd name="connsiteX3064" fmla="*/ 3255955 w 9163050"/>
                <a:gd name="connsiteY3064" fmla="*/ 18217 h 4810125"/>
                <a:gd name="connsiteX3065" fmla="*/ 3259955 w 9163050"/>
                <a:gd name="connsiteY3065" fmla="*/ 18312 h 4810125"/>
                <a:gd name="connsiteX3066" fmla="*/ 3267385 w 9163050"/>
                <a:gd name="connsiteY3066" fmla="*/ 16978 h 4810125"/>
                <a:gd name="connsiteX3067" fmla="*/ 3275862 w 9163050"/>
                <a:gd name="connsiteY3067" fmla="*/ 19550 h 4810125"/>
                <a:gd name="connsiteX3068" fmla="*/ 3279862 w 9163050"/>
                <a:gd name="connsiteY3068" fmla="*/ 14026 h 4810125"/>
                <a:gd name="connsiteX3069" fmla="*/ 3286435 w 9163050"/>
                <a:gd name="connsiteY3069" fmla="*/ 13359 h 4810125"/>
                <a:gd name="connsiteX3070" fmla="*/ 3289197 w 9163050"/>
                <a:gd name="connsiteY3070" fmla="*/ 10025 h 4810125"/>
                <a:gd name="connsiteX3071" fmla="*/ 3295674 w 9163050"/>
                <a:gd name="connsiteY3071" fmla="*/ 10501 h 4810125"/>
                <a:gd name="connsiteX3072" fmla="*/ 3299293 w 9163050"/>
                <a:gd name="connsiteY3072" fmla="*/ 10216 h 4810125"/>
                <a:gd name="connsiteX3073" fmla="*/ 3301198 w 9163050"/>
                <a:gd name="connsiteY3073" fmla="*/ 8596 h 4810125"/>
                <a:gd name="connsiteX3074" fmla="*/ 3305675 w 9163050"/>
                <a:gd name="connsiteY3074" fmla="*/ 7644 h 4810125"/>
                <a:gd name="connsiteX3075" fmla="*/ 3310247 w 9163050"/>
                <a:gd name="connsiteY3075" fmla="*/ 7739 h 4810125"/>
                <a:gd name="connsiteX3076" fmla="*/ 3312819 w 9163050"/>
                <a:gd name="connsiteY3076" fmla="*/ 16597 h 4810125"/>
                <a:gd name="connsiteX3077" fmla="*/ 3311771 w 9163050"/>
                <a:gd name="connsiteY3077" fmla="*/ 21169 h 4810125"/>
                <a:gd name="connsiteX3078" fmla="*/ 3313009 w 9163050"/>
                <a:gd name="connsiteY3078" fmla="*/ 25170 h 4810125"/>
                <a:gd name="connsiteX3079" fmla="*/ 3316343 w 9163050"/>
                <a:gd name="connsiteY3079" fmla="*/ 29266 h 4810125"/>
                <a:gd name="connsiteX3080" fmla="*/ 3316343 w 9163050"/>
                <a:gd name="connsiteY3080" fmla="*/ 34695 h 4810125"/>
                <a:gd name="connsiteX3081" fmla="*/ 3319201 w 9163050"/>
                <a:gd name="connsiteY3081" fmla="*/ 39172 h 4810125"/>
                <a:gd name="connsiteX3082" fmla="*/ 3331393 w 9163050"/>
                <a:gd name="connsiteY3082" fmla="*/ 39934 h 4810125"/>
                <a:gd name="connsiteX3083" fmla="*/ 3335489 w 9163050"/>
                <a:gd name="connsiteY3083" fmla="*/ 38410 h 4810125"/>
                <a:gd name="connsiteX3084" fmla="*/ 3343204 w 9163050"/>
                <a:gd name="connsiteY3084" fmla="*/ 33552 h 4810125"/>
                <a:gd name="connsiteX3085" fmla="*/ 3352252 w 9163050"/>
                <a:gd name="connsiteY3085" fmla="*/ 29075 h 4810125"/>
                <a:gd name="connsiteX3086" fmla="*/ 3354634 w 9163050"/>
                <a:gd name="connsiteY3086" fmla="*/ 26599 h 4810125"/>
                <a:gd name="connsiteX3087" fmla="*/ 3363301 w 9163050"/>
                <a:gd name="connsiteY3087" fmla="*/ 20503 h 4810125"/>
                <a:gd name="connsiteX3088" fmla="*/ 3374350 w 9163050"/>
                <a:gd name="connsiteY3088" fmla="*/ 18312 h 4810125"/>
                <a:gd name="connsiteX3089" fmla="*/ 3377303 w 9163050"/>
                <a:gd name="connsiteY3089" fmla="*/ 18788 h 4810125"/>
                <a:gd name="connsiteX3090" fmla="*/ 3381780 w 9163050"/>
                <a:gd name="connsiteY3090" fmla="*/ 21931 h 4810125"/>
                <a:gd name="connsiteX3091" fmla="*/ 3389781 w 9163050"/>
                <a:gd name="connsiteY3091" fmla="*/ 22598 h 4810125"/>
                <a:gd name="connsiteX3092" fmla="*/ 3395306 w 9163050"/>
                <a:gd name="connsiteY3092" fmla="*/ 24313 h 4810125"/>
                <a:gd name="connsiteX3093" fmla="*/ 3398830 w 9163050"/>
                <a:gd name="connsiteY3093" fmla="*/ 27075 h 4810125"/>
                <a:gd name="connsiteX3094" fmla="*/ 3404735 w 9163050"/>
                <a:gd name="connsiteY3094" fmla="*/ 28789 h 4810125"/>
                <a:gd name="connsiteX3095" fmla="*/ 3411879 w 9163050"/>
                <a:gd name="connsiteY3095" fmla="*/ 29456 h 4810125"/>
                <a:gd name="connsiteX3096" fmla="*/ 3416070 w 9163050"/>
                <a:gd name="connsiteY3096" fmla="*/ 27646 h 4810125"/>
                <a:gd name="connsiteX3097" fmla="*/ 3425785 w 9163050"/>
                <a:gd name="connsiteY3097" fmla="*/ 27837 h 4810125"/>
                <a:gd name="connsiteX3098" fmla="*/ 3427690 w 9163050"/>
                <a:gd name="connsiteY3098" fmla="*/ 28789 h 4810125"/>
                <a:gd name="connsiteX3099" fmla="*/ 3429881 w 9163050"/>
                <a:gd name="connsiteY3099" fmla="*/ 34028 h 4810125"/>
                <a:gd name="connsiteX3100" fmla="*/ 3434167 w 9163050"/>
                <a:gd name="connsiteY3100" fmla="*/ 32409 h 4810125"/>
                <a:gd name="connsiteX3101" fmla="*/ 3440740 w 9163050"/>
                <a:gd name="connsiteY3101" fmla="*/ 31361 h 4810125"/>
                <a:gd name="connsiteX3102" fmla="*/ 3449312 w 9163050"/>
                <a:gd name="connsiteY3102" fmla="*/ 34409 h 4810125"/>
                <a:gd name="connsiteX3103" fmla="*/ 3453217 w 9163050"/>
                <a:gd name="connsiteY3103" fmla="*/ 32790 h 4810125"/>
                <a:gd name="connsiteX3104" fmla="*/ 3455123 w 9163050"/>
                <a:gd name="connsiteY3104" fmla="*/ 33361 h 4810125"/>
                <a:gd name="connsiteX3105" fmla="*/ 3457408 w 9163050"/>
                <a:gd name="connsiteY3105" fmla="*/ 36409 h 4810125"/>
                <a:gd name="connsiteX3106" fmla="*/ 3459885 w 9163050"/>
                <a:gd name="connsiteY3106" fmla="*/ 35552 h 4810125"/>
                <a:gd name="connsiteX3107" fmla="*/ 3462171 w 9163050"/>
                <a:gd name="connsiteY3107" fmla="*/ 30504 h 4810125"/>
                <a:gd name="connsiteX3108" fmla="*/ 3469219 w 9163050"/>
                <a:gd name="connsiteY3108" fmla="*/ 30885 h 4810125"/>
                <a:gd name="connsiteX3109" fmla="*/ 3475982 w 9163050"/>
                <a:gd name="connsiteY3109" fmla="*/ 34981 h 4810125"/>
                <a:gd name="connsiteX3110" fmla="*/ 3478935 w 9163050"/>
                <a:gd name="connsiteY3110" fmla="*/ 38410 h 4810125"/>
                <a:gd name="connsiteX3111" fmla="*/ 3484269 w 9163050"/>
                <a:gd name="connsiteY3111" fmla="*/ 38314 h 4810125"/>
                <a:gd name="connsiteX3112" fmla="*/ 3494461 w 9163050"/>
                <a:gd name="connsiteY3112" fmla="*/ 40315 h 4810125"/>
                <a:gd name="connsiteX3113" fmla="*/ 3497985 w 9163050"/>
                <a:gd name="connsiteY3113" fmla="*/ 39838 h 4810125"/>
                <a:gd name="connsiteX3114" fmla="*/ 3500842 w 9163050"/>
                <a:gd name="connsiteY3114" fmla="*/ 41648 h 4810125"/>
                <a:gd name="connsiteX3115" fmla="*/ 3500461 w 9163050"/>
                <a:gd name="connsiteY3115" fmla="*/ 44410 h 4810125"/>
                <a:gd name="connsiteX3116" fmla="*/ 3502081 w 9163050"/>
                <a:gd name="connsiteY3116" fmla="*/ 48125 h 4810125"/>
                <a:gd name="connsiteX3117" fmla="*/ 3508082 w 9163050"/>
                <a:gd name="connsiteY3117" fmla="*/ 45553 h 4810125"/>
                <a:gd name="connsiteX3118" fmla="*/ 3508272 w 9163050"/>
                <a:gd name="connsiteY3118" fmla="*/ 48030 h 4810125"/>
                <a:gd name="connsiteX3119" fmla="*/ 3506176 w 9163050"/>
                <a:gd name="connsiteY3119" fmla="*/ 50697 h 4810125"/>
                <a:gd name="connsiteX3120" fmla="*/ 3509320 w 9163050"/>
                <a:gd name="connsiteY3120" fmla="*/ 54316 h 4810125"/>
                <a:gd name="connsiteX3121" fmla="*/ 3509796 w 9163050"/>
                <a:gd name="connsiteY3121" fmla="*/ 58126 h 4810125"/>
                <a:gd name="connsiteX3122" fmla="*/ 3512558 w 9163050"/>
                <a:gd name="connsiteY3122" fmla="*/ 58507 h 4810125"/>
                <a:gd name="connsiteX3123" fmla="*/ 3514940 w 9163050"/>
                <a:gd name="connsiteY3123" fmla="*/ 62413 h 4810125"/>
                <a:gd name="connsiteX3124" fmla="*/ 3517321 w 9163050"/>
                <a:gd name="connsiteY3124" fmla="*/ 63746 h 4810125"/>
                <a:gd name="connsiteX3125" fmla="*/ 3521607 w 9163050"/>
                <a:gd name="connsiteY3125" fmla="*/ 64318 h 4810125"/>
                <a:gd name="connsiteX3126" fmla="*/ 3521131 w 9163050"/>
                <a:gd name="connsiteY3126" fmla="*/ 66318 h 4810125"/>
                <a:gd name="connsiteX3127" fmla="*/ 3531227 w 9163050"/>
                <a:gd name="connsiteY3127" fmla="*/ 68985 h 4810125"/>
                <a:gd name="connsiteX3128" fmla="*/ 3531323 w 9163050"/>
                <a:gd name="connsiteY3128" fmla="*/ 71271 h 4810125"/>
                <a:gd name="connsiteX3129" fmla="*/ 3529132 w 9163050"/>
                <a:gd name="connsiteY3129" fmla="*/ 74605 h 4810125"/>
                <a:gd name="connsiteX3130" fmla="*/ 3534085 w 9163050"/>
                <a:gd name="connsiteY3130" fmla="*/ 75652 h 4810125"/>
                <a:gd name="connsiteX3131" fmla="*/ 3540466 w 9163050"/>
                <a:gd name="connsiteY3131" fmla="*/ 74795 h 4810125"/>
                <a:gd name="connsiteX3132" fmla="*/ 3542276 w 9163050"/>
                <a:gd name="connsiteY3132" fmla="*/ 76795 h 4810125"/>
                <a:gd name="connsiteX3133" fmla="*/ 3540276 w 9163050"/>
                <a:gd name="connsiteY3133" fmla="*/ 78319 h 4810125"/>
                <a:gd name="connsiteX3134" fmla="*/ 3542562 w 9163050"/>
                <a:gd name="connsiteY3134" fmla="*/ 82606 h 4810125"/>
                <a:gd name="connsiteX3135" fmla="*/ 3545705 w 9163050"/>
                <a:gd name="connsiteY3135" fmla="*/ 83749 h 4810125"/>
                <a:gd name="connsiteX3136" fmla="*/ 3550944 w 9163050"/>
                <a:gd name="connsiteY3136" fmla="*/ 82796 h 4810125"/>
                <a:gd name="connsiteX3137" fmla="*/ 3558850 w 9163050"/>
                <a:gd name="connsiteY3137" fmla="*/ 84701 h 4810125"/>
                <a:gd name="connsiteX3138" fmla="*/ 3565517 w 9163050"/>
                <a:gd name="connsiteY3138" fmla="*/ 85558 h 4810125"/>
                <a:gd name="connsiteX3139" fmla="*/ 3568565 w 9163050"/>
                <a:gd name="connsiteY3139" fmla="*/ 92797 h 4810125"/>
                <a:gd name="connsiteX3140" fmla="*/ 3570280 w 9163050"/>
                <a:gd name="connsiteY3140" fmla="*/ 93940 h 4810125"/>
                <a:gd name="connsiteX3141" fmla="*/ 3570375 w 9163050"/>
                <a:gd name="connsiteY3141" fmla="*/ 96703 h 4810125"/>
                <a:gd name="connsiteX3142" fmla="*/ 3581138 w 9163050"/>
                <a:gd name="connsiteY3142" fmla="*/ 104608 h 4810125"/>
                <a:gd name="connsiteX3143" fmla="*/ 3584758 w 9163050"/>
                <a:gd name="connsiteY3143" fmla="*/ 105275 h 4810125"/>
                <a:gd name="connsiteX3144" fmla="*/ 3587520 w 9163050"/>
                <a:gd name="connsiteY3144" fmla="*/ 107656 h 4810125"/>
                <a:gd name="connsiteX3145" fmla="*/ 3593711 w 9163050"/>
                <a:gd name="connsiteY3145" fmla="*/ 109371 h 4810125"/>
                <a:gd name="connsiteX3146" fmla="*/ 3597807 w 9163050"/>
                <a:gd name="connsiteY3146" fmla="*/ 111752 h 4810125"/>
                <a:gd name="connsiteX3147" fmla="*/ 3597807 w 9163050"/>
                <a:gd name="connsiteY3147" fmla="*/ 117943 h 4810125"/>
                <a:gd name="connsiteX3148" fmla="*/ 3604379 w 9163050"/>
                <a:gd name="connsiteY3148" fmla="*/ 122230 h 4810125"/>
                <a:gd name="connsiteX3149" fmla="*/ 3605617 w 9163050"/>
                <a:gd name="connsiteY3149" fmla="*/ 124230 h 4810125"/>
                <a:gd name="connsiteX3150" fmla="*/ 3606379 w 9163050"/>
                <a:gd name="connsiteY3150" fmla="*/ 129088 h 4810125"/>
                <a:gd name="connsiteX3151" fmla="*/ 3605141 w 9163050"/>
                <a:gd name="connsiteY3151" fmla="*/ 134707 h 4810125"/>
                <a:gd name="connsiteX3152" fmla="*/ 3605522 w 9163050"/>
                <a:gd name="connsiteY3152" fmla="*/ 138136 h 4810125"/>
                <a:gd name="connsiteX3153" fmla="*/ 3608665 w 9163050"/>
                <a:gd name="connsiteY3153" fmla="*/ 140899 h 4810125"/>
                <a:gd name="connsiteX3154" fmla="*/ 3608665 w 9163050"/>
                <a:gd name="connsiteY3154" fmla="*/ 143947 h 4810125"/>
                <a:gd name="connsiteX3155" fmla="*/ 3610856 w 9163050"/>
                <a:gd name="connsiteY3155" fmla="*/ 144232 h 4810125"/>
                <a:gd name="connsiteX3156" fmla="*/ 3612666 w 9163050"/>
                <a:gd name="connsiteY3156" fmla="*/ 148138 h 4810125"/>
                <a:gd name="connsiteX3157" fmla="*/ 3618476 w 9163050"/>
                <a:gd name="connsiteY3157" fmla="*/ 146423 h 4810125"/>
                <a:gd name="connsiteX3158" fmla="*/ 3627525 w 9163050"/>
                <a:gd name="connsiteY3158" fmla="*/ 147185 h 4810125"/>
                <a:gd name="connsiteX3159" fmla="*/ 3633335 w 9163050"/>
                <a:gd name="connsiteY3159" fmla="*/ 146328 h 4810125"/>
                <a:gd name="connsiteX3160" fmla="*/ 3637240 w 9163050"/>
                <a:gd name="connsiteY3160" fmla="*/ 146709 h 4810125"/>
                <a:gd name="connsiteX3161" fmla="*/ 3643432 w 9163050"/>
                <a:gd name="connsiteY3161" fmla="*/ 150424 h 4810125"/>
                <a:gd name="connsiteX3162" fmla="*/ 3648861 w 9163050"/>
                <a:gd name="connsiteY3162" fmla="*/ 152995 h 4810125"/>
                <a:gd name="connsiteX3163" fmla="*/ 3651528 w 9163050"/>
                <a:gd name="connsiteY3163" fmla="*/ 152614 h 4810125"/>
                <a:gd name="connsiteX3164" fmla="*/ 3650480 w 9163050"/>
                <a:gd name="connsiteY3164" fmla="*/ 157282 h 4810125"/>
                <a:gd name="connsiteX3165" fmla="*/ 3653052 w 9163050"/>
                <a:gd name="connsiteY3165" fmla="*/ 162044 h 4810125"/>
                <a:gd name="connsiteX3166" fmla="*/ 3658005 w 9163050"/>
                <a:gd name="connsiteY3166" fmla="*/ 159853 h 4810125"/>
                <a:gd name="connsiteX3167" fmla="*/ 3665149 w 9163050"/>
                <a:gd name="connsiteY3167" fmla="*/ 159949 h 4810125"/>
                <a:gd name="connsiteX3168" fmla="*/ 3671531 w 9163050"/>
                <a:gd name="connsiteY3168" fmla="*/ 162616 h 4810125"/>
                <a:gd name="connsiteX3169" fmla="*/ 3676769 w 9163050"/>
                <a:gd name="connsiteY3169" fmla="*/ 166235 h 4810125"/>
                <a:gd name="connsiteX3170" fmla="*/ 3679341 w 9163050"/>
                <a:gd name="connsiteY3170" fmla="*/ 166426 h 4810125"/>
                <a:gd name="connsiteX3171" fmla="*/ 3682960 w 9163050"/>
                <a:gd name="connsiteY3171" fmla="*/ 168521 h 4810125"/>
                <a:gd name="connsiteX3172" fmla="*/ 3682484 w 9163050"/>
                <a:gd name="connsiteY3172" fmla="*/ 174427 h 4810125"/>
                <a:gd name="connsiteX3173" fmla="*/ 3683818 w 9163050"/>
                <a:gd name="connsiteY3173" fmla="*/ 183475 h 4810125"/>
                <a:gd name="connsiteX3174" fmla="*/ 3692009 w 9163050"/>
                <a:gd name="connsiteY3174" fmla="*/ 185285 h 4810125"/>
                <a:gd name="connsiteX3175" fmla="*/ 3690771 w 9163050"/>
                <a:gd name="connsiteY3175" fmla="*/ 191286 h 4810125"/>
                <a:gd name="connsiteX3176" fmla="*/ 3685723 w 9163050"/>
                <a:gd name="connsiteY3176" fmla="*/ 196334 h 4810125"/>
                <a:gd name="connsiteX3177" fmla="*/ 3679627 w 9163050"/>
                <a:gd name="connsiteY3177" fmla="*/ 198334 h 4810125"/>
                <a:gd name="connsiteX3178" fmla="*/ 3680389 w 9163050"/>
                <a:gd name="connsiteY3178" fmla="*/ 200620 h 4810125"/>
                <a:gd name="connsiteX3179" fmla="*/ 3683818 w 9163050"/>
                <a:gd name="connsiteY3179" fmla="*/ 200620 h 4810125"/>
                <a:gd name="connsiteX3180" fmla="*/ 3688009 w 9163050"/>
                <a:gd name="connsiteY3180" fmla="*/ 202430 h 4810125"/>
                <a:gd name="connsiteX3181" fmla="*/ 3696295 w 9163050"/>
                <a:gd name="connsiteY3181" fmla="*/ 202525 h 4810125"/>
                <a:gd name="connsiteX3182" fmla="*/ 3700486 w 9163050"/>
                <a:gd name="connsiteY3182" fmla="*/ 203287 h 4810125"/>
                <a:gd name="connsiteX3183" fmla="*/ 3706201 w 9163050"/>
                <a:gd name="connsiteY3183" fmla="*/ 206621 h 4810125"/>
                <a:gd name="connsiteX3184" fmla="*/ 3712107 w 9163050"/>
                <a:gd name="connsiteY3184" fmla="*/ 207574 h 4810125"/>
                <a:gd name="connsiteX3185" fmla="*/ 3712964 w 9163050"/>
                <a:gd name="connsiteY3185" fmla="*/ 210241 h 4810125"/>
                <a:gd name="connsiteX3186" fmla="*/ 3716965 w 9163050"/>
                <a:gd name="connsiteY3186" fmla="*/ 214813 h 4810125"/>
                <a:gd name="connsiteX3187" fmla="*/ 3719727 w 9163050"/>
                <a:gd name="connsiteY3187" fmla="*/ 219385 h 4810125"/>
                <a:gd name="connsiteX3188" fmla="*/ 3722680 w 9163050"/>
                <a:gd name="connsiteY3188" fmla="*/ 221575 h 4810125"/>
                <a:gd name="connsiteX3189" fmla="*/ 3725632 w 9163050"/>
                <a:gd name="connsiteY3189" fmla="*/ 225195 h 4810125"/>
                <a:gd name="connsiteX3190" fmla="*/ 3735062 w 9163050"/>
                <a:gd name="connsiteY3190" fmla="*/ 216337 h 4810125"/>
                <a:gd name="connsiteX3191" fmla="*/ 3745825 w 9163050"/>
                <a:gd name="connsiteY3191" fmla="*/ 212431 h 4810125"/>
                <a:gd name="connsiteX3192" fmla="*/ 3747159 w 9163050"/>
                <a:gd name="connsiteY3192" fmla="*/ 210145 h 4810125"/>
                <a:gd name="connsiteX3193" fmla="*/ 3743158 w 9163050"/>
                <a:gd name="connsiteY3193" fmla="*/ 202144 h 4810125"/>
                <a:gd name="connsiteX3194" fmla="*/ 3744682 w 9163050"/>
                <a:gd name="connsiteY3194" fmla="*/ 201859 h 4810125"/>
                <a:gd name="connsiteX3195" fmla="*/ 3750778 w 9163050"/>
                <a:gd name="connsiteY3195" fmla="*/ 206716 h 4810125"/>
                <a:gd name="connsiteX3196" fmla="*/ 3753826 w 9163050"/>
                <a:gd name="connsiteY3196" fmla="*/ 210241 h 4810125"/>
                <a:gd name="connsiteX3197" fmla="*/ 3756684 w 9163050"/>
                <a:gd name="connsiteY3197" fmla="*/ 210431 h 4810125"/>
                <a:gd name="connsiteX3198" fmla="*/ 3761637 w 9163050"/>
                <a:gd name="connsiteY3198" fmla="*/ 213098 h 4810125"/>
                <a:gd name="connsiteX3199" fmla="*/ 3766971 w 9163050"/>
                <a:gd name="connsiteY3199" fmla="*/ 213479 h 4810125"/>
                <a:gd name="connsiteX3200" fmla="*/ 3768209 w 9163050"/>
                <a:gd name="connsiteY3200" fmla="*/ 216527 h 4810125"/>
                <a:gd name="connsiteX3201" fmla="*/ 3774210 w 9163050"/>
                <a:gd name="connsiteY3201" fmla="*/ 221766 h 4810125"/>
                <a:gd name="connsiteX3202" fmla="*/ 3771543 w 9163050"/>
                <a:gd name="connsiteY3202" fmla="*/ 224338 h 4810125"/>
                <a:gd name="connsiteX3203" fmla="*/ 3772305 w 9163050"/>
                <a:gd name="connsiteY3203" fmla="*/ 228052 h 4810125"/>
                <a:gd name="connsiteX3204" fmla="*/ 3775543 w 9163050"/>
                <a:gd name="connsiteY3204" fmla="*/ 225290 h 4810125"/>
                <a:gd name="connsiteX3205" fmla="*/ 3777734 w 9163050"/>
                <a:gd name="connsiteY3205" fmla="*/ 221671 h 4810125"/>
                <a:gd name="connsiteX3206" fmla="*/ 3784402 w 9163050"/>
                <a:gd name="connsiteY3206" fmla="*/ 219575 h 4810125"/>
                <a:gd name="connsiteX3207" fmla="*/ 3786211 w 9163050"/>
                <a:gd name="connsiteY3207" fmla="*/ 217194 h 4810125"/>
                <a:gd name="connsiteX3208" fmla="*/ 3790307 w 9163050"/>
                <a:gd name="connsiteY3208" fmla="*/ 216241 h 4810125"/>
                <a:gd name="connsiteX3209" fmla="*/ 3794022 w 9163050"/>
                <a:gd name="connsiteY3209" fmla="*/ 219004 h 4810125"/>
                <a:gd name="connsiteX3210" fmla="*/ 3806785 w 9163050"/>
                <a:gd name="connsiteY3210" fmla="*/ 219004 h 4810125"/>
                <a:gd name="connsiteX3211" fmla="*/ 3812310 w 9163050"/>
                <a:gd name="connsiteY3211" fmla="*/ 218146 h 4810125"/>
                <a:gd name="connsiteX3212" fmla="*/ 3816787 w 9163050"/>
                <a:gd name="connsiteY3212" fmla="*/ 215384 h 4810125"/>
                <a:gd name="connsiteX3213" fmla="*/ 3820311 w 9163050"/>
                <a:gd name="connsiteY3213" fmla="*/ 210907 h 4810125"/>
                <a:gd name="connsiteX3214" fmla="*/ 3821740 w 9163050"/>
                <a:gd name="connsiteY3214" fmla="*/ 207859 h 4810125"/>
                <a:gd name="connsiteX3215" fmla="*/ 3822978 w 9163050"/>
                <a:gd name="connsiteY3215" fmla="*/ 196906 h 4810125"/>
                <a:gd name="connsiteX3216" fmla="*/ 3825169 w 9163050"/>
                <a:gd name="connsiteY3216" fmla="*/ 186714 h 4810125"/>
                <a:gd name="connsiteX3217" fmla="*/ 3828598 w 9163050"/>
                <a:gd name="connsiteY3217" fmla="*/ 185571 h 4810125"/>
                <a:gd name="connsiteX3218" fmla="*/ 3835170 w 9163050"/>
                <a:gd name="connsiteY3218" fmla="*/ 186904 h 4810125"/>
                <a:gd name="connsiteX3219" fmla="*/ 3836313 w 9163050"/>
                <a:gd name="connsiteY3219" fmla="*/ 189476 h 4810125"/>
                <a:gd name="connsiteX3220" fmla="*/ 3836789 w 9163050"/>
                <a:gd name="connsiteY3220" fmla="*/ 194810 h 4810125"/>
                <a:gd name="connsiteX3221" fmla="*/ 3834408 w 9163050"/>
                <a:gd name="connsiteY3221" fmla="*/ 200906 h 4810125"/>
                <a:gd name="connsiteX3222" fmla="*/ 3843742 w 9163050"/>
                <a:gd name="connsiteY3222" fmla="*/ 200335 h 4810125"/>
                <a:gd name="connsiteX3223" fmla="*/ 3845648 w 9163050"/>
                <a:gd name="connsiteY3223" fmla="*/ 201573 h 4810125"/>
                <a:gd name="connsiteX3224" fmla="*/ 3848410 w 9163050"/>
                <a:gd name="connsiteY3224" fmla="*/ 199858 h 4810125"/>
                <a:gd name="connsiteX3225" fmla="*/ 3849743 w 9163050"/>
                <a:gd name="connsiteY3225" fmla="*/ 196715 h 4810125"/>
                <a:gd name="connsiteX3226" fmla="*/ 3849362 w 9163050"/>
                <a:gd name="connsiteY3226" fmla="*/ 190905 h 4810125"/>
                <a:gd name="connsiteX3227" fmla="*/ 3853839 w 9163050"/>
                <a:gd name="connsiteY3227" fmla="*/ 190238 h 4810125"/>
                <a:gd name="connsiteX3228" fmla="*/ 3858601 w 9163050"/>
                <a:gd name="connsiteY3228" fmla="*/ 187476 h 4810125"/>
                <a:gd name="connsiteX3229" fmla="*/ 3860316 w 9163050"/>
                <a:gd name="connsiteY3229" fmla="*/ 185285 h 4810125"/>
                <a:gd name="connsiteX3230" fmla="*/ 3864698 w 9163050"/>
                <a:gd name="connsiteY3230" fmla="*/ 185761 h 4810125"/>
                <a:gd name="connsiteX3231" fmla="*/ 3869269 w 9163050"/>
                <a:gd name="connsiteY3231" fmla="*/ 183856 h 4810125"/>
                <a:gd name="connsiteX3232" fmla="*/ 3877080 w 9163050"/>
                <a:gd name="connsiteY3232" fmla="*/ 182618 h 4810125"/>
                <a:gd name="connsiteX3233" fmla="*/ 3881842 w 9163050"/>
                <a:gd name="connsiteY3233" fmla="*/ 182523 h 4810125"/>
                <a:gd name="connsiteX3234" fmla="*/ 3881747 w 9163050"/>
                <a:gd name="connsiteY3234" fmla="*/ 178332 h 4810125"/>
                <a:gd name="connsiteX3235" fmla="*/ 3887748 w 9163050"/>
                <a:gd name="connsiteY3235" fmla="*/ 174998 h 4810125"/>
                <a:gd name="connsiteX3236" fmla="*/ 3888986 w 9163050"/>
                <a:gd name="connsiteY3236" fmla="*/ 172522 h 4810125"/>
                <a:gd name="connsiteX3237" fmla="*/ 3891367 w 9163050"/>
                <a:gd name="connsiteY3237" fmla="*/ 171474 h 4810125"/>
                <a:gd name="connsiteX3238" fmla="*/ 3896320 w 9163050"/>
                <a:gd name="connsiteY3238" fmla="*/ 172807 h 4810125"/>
                <a:gd name="connsiteX3239" fmla="*/ 3901369 w 9163050"/>
                <a:gd name="connsiteY3239" fmla="*/ 170617 h 4810125"/>
                <a:gd name="connsiteX3240" fmla="*/ 3909560 w 9163050"/>
                <a:gd name="connsiteY3240" fmla="*/ 168616 h 4810125"/>
                <a:gd name="connsiteX3241" fmla="*/ 3912989 w 9163050"/>
                <a:gd name="connsiteY3241" fmla="*/ 169188 h 4810125"/>
                <a:gd name="connsiteX3242" fmla="*/ 3924610 w 9163050"/>
                <a:gd name="connsiteY3242" fmla="*/ 167092 h 4810125"/>
                <a:gd name="connsiteX3243" fmla="*/ 3921752 w 9163050"/>
                <a:gd name="connsiteY3243" fmla="*/ 164806 h 4810125"/>
                <a:gd name="connsiteX3244" fmla="*/ 3922228 w 9163050"/>
                <a:gd name="connsiteY3244" fmla="*/ 160996 h 4810125"/>
                <a:gd name="connsiteX3245" fmla="*/ 3924610 w 9163050"/>
                <a:gd name="connsiteY3245" fmla="*/ 157758 h 4810125"/>
                <a:gd name="connsiteX3246" fmla="*/ 3924419 w 9163050"/>
                <a:gd name="connsiteY3246" fmla="*/ 156234 h 4810125"/>
                <a:gd name="connsiteX3247" fmla="*/ 3928324 w 9163050"/>
                <a:gd name="connsiteY3247" fmla="*/ 152995 h 4810125"/>
                <a:gd name="connsiteX3248" fmla="*/ 3930325 w 9163050"/>
                <a:gd name="connsiteY3248" fmla="*/ 153567 h 4810125"/>
                <a:gd name="connsiteX3249" fmla="*/ 3937373 w 9163050"/>
                <a:gd name="connsiteY3249" fmla="*/ 151090 h 4810125"/>
                <a:gd name="connsiteX3250" fmla="*/ 3940898 w 9163050"/>
                <a:gd name="connsiteY3250" fmla="*/ 147852 h 4810125"/>
                <a:gd name="connsiteX3251" fmla="*/ 3945089 w 9163050"/>
                <a:gd name="connsiteY3251" fmla="*/ 147376 h 4810125"/>
                <a:gd name="connsiteX3252" fmla="*/ 3943469 w 9163050"/>
                <a:gd name="connsiteY3252" fmla="*/ 144328 h 4810125"/>
                <a:gd name="connsiteX3253" fmla="*/ 3945469 w 9163050"/>
                <a:gd name="connsiteY3253" fmla="*/ 138994 h 4810125"/>
                <a:gd name="connsiteX3254" fmla="*/ 3950994 w 9163050"/>
                <a:gd name="connsiteY3254" fmla="*/ 137565 h 4810125"/>
                <a:gd name="connsiteX3255" fmla="*/ 3951851 w 9163050"/>
                <a:gd name="connsiteY3255" fmla="*/ 134612 h 4810125"/>
                <a:gd name="connsiteX3256" fmla="*/ 3955757 w 9163050"/>
                <a:gd name="connsiteY3256" fmla="*/ 134993 h 4810125"/>
                <a:gd name="connsiteX3257" fmla="*/ 3958614 w 9163050"/>
                <a:gd name="connsiteY3257" fmla="*/ 130993 h 4810125"/>
                <a:gd name="connsiteX3258" fmla="*/ 3962138 w 9163050"/>
                <a:gd name="connsiteY3258" fmla="*/ 128421 h 4810125"/>
                <a:gd name="connsiteX3259" fmla="*/ 3964234 w 9163050"/>
                <a:gd name="connsiteY3259" fmla="*/ 129373 h 4810125"/>
                <a:gd name="connsiteX3260" fmla="*/ 3971568 w 9163050"/>
                <a:gd name="connsiteY3260" fmla="*/ 127468 h 4810125"/>
                <a:gd name="connsiteX3261" fmla="*/ 3976235 w 9163050"/>
                <a:gd name="connsiteY3261" fmla="*/ 128611 h 4810125"/>
                <a:gd name="connsiteX3262" fmla="*/ 3976807 w 9163050"/>
                <a:gd name="connsiteY3262" fmla="*/ 130897 h 4810125"/>
                <a:gd name="connsiteX3263" fmla="*/ 3981474 w 9163050"/>
                <a:gd name="connsiteY3263" fmla="*/ 130231 h 4810125"/>
                <a:gd name="connsiteX3264" fmla="*/ 3984522 w 9163050"/>
                <a:gd name="connsiteY3264" fmla="*/ 130612 h 4810125"/>
                <a:gd name="connsiteX3265" fmla="*/ 3985665 w 9163050"/>
                <a:gd name="connsiteY3265" fmla="*/ 132517 h 4810125"/>
                <a:gd name="connsiteX3266" fmla="*/ 3990999 w 9163050"/>
                <a:gd name="connsiteY3266" fmla="*/ 131374 h 4810125"/>
                <a:gd name="connsiteX3267" fmla="*/ 3994904 w 9163050"/>
                <a:gd name="connsiteY3267" fmla="*/ 127754 h 4810125"/>
                <a:gd name="connsiteX3268" fmla="*/ 3997857 w 9163050"/>
                <a:gd name="connsiteY3268" fmla="*/ 127945 h 4810125"/>
                <a:gd name="connsiteX3269" fmla="*/ 4000810 w 9163050"/>
                <a:gd name="connsiteY3269" fmla="*/ 131278 h 4810125"/>
                <a:gd name="connsiteX3270" fmla="*/ 4003953 w 9163050"/>
                <a:gd name="connsiteY3270" fmla="*/ 131564 h 4810125"/>
                <a:gd name="connsiteX3271" fmla="*/ 4005953 w 9163050"/>
                <a:gd name="connsiteY3271" fmla="*/ 135279 h 4810125"/>
                <a:gd name="connsiteX3272" fmla="*/ 4011859 w 9163050"/>
                <a:gd name="connsiteY3272" fmla="*/ 137946 h 4810125"/>
                <a:gd name="connsiteX3273" fmla="*/ 4015954 w 9163050"/>
                <a:gd name="connsiteY3273" fmla="*/ 137660 h 4810125"/>
                <a:gd name="connsiteX3274" fmla="*/ 4018431 w 9163050"/>
                <a:gd name="connsiteY3274" fmla="*/ 140994 h 4810125"/>
                <a:gd name="connsiteX3275" fmla="*/ 4017955 w 9163050"/>
                <a:gd name="connsiteY3275" fmla="*/ 143375 h 4810125"/>
                <a:gd name="connsiteX3276" fmla="*/ 4020526 w 9163050"/>
                <a:gd name="connsiteY3276" fmla="*/ 149471 h 4810125"/>
                <a:gd name="connsiteX3277" fmla="*/ 4020241 w 9163050"/>
                <a:gd name="connsiteY3277" fmla="*/ 153948 h 4810125"/>
                <a:gd name="connsiteX3278" fmla="*/ 4021384 w 9163050"/>
                <a:gd name="connsiteY3278" fmla="*/ 162330 h 4810125"/>
                <a:gd name="connsiteX3279" fmla="*/ 4021479 w 9163050"/>
                <a:gd name="connsiteY3279" fmla="*/ 168140 h 4810125"/>
                <a:gd name="connsiteX3280" fmla="*/ 4018240 w 9163050"/>
                <a:gd name="connsiteY3280" fmla="*/ 170236 h 4810125"/>
                <a:gd name="connsiteX3281" fmla="*/ 4018145 w 9163050"/>
                <a:gd name="connsiteY3281" fmla="*/ 173569 h 4810125"/>
                <a:gd name="connsiteX3282" fmla="*/ 4030432 w 9163050"/>
                <a:gd name="connsiteY3282" fmla="*/ 172426 h 4810125"/>
                <a:gd name="connsiteX3283" fmla="*/ 4033861 w 9163050"/>
                <a:gd name="connsiteY3283" fmla="*/ 174236 h 4810125"/>
                <a:gd name="connsiteX3284" fmla="*/ 4038243 w 9163050"/>
                <a:gd name="connsiteY3284" fmla="*/ 172331 h 4810125"/>
                <a:gd name="connsiteX3285" fmla="*/ 4040243 w 9163050"/>
                <a:gd name="connsiteY3285" fmla="*/ 169569 h 4810125"/>
                <a:gd name="connsiteX3286" fmla="*/ 4044529 w 9163050"/>
                <a:gd name="connsiteY3286" fmla="*/ 167092 h 4810125"/>
                <a:gd name="connsiteX3287" fmla="*/ 4046625 w 9163050"/>
                <a:gd name="connsiteY3287" fmla="*/ 161473 h 4810125"/>
                <a:gd name="connsiteX3288" fmla="*/ 4054626 w 9163050"/>
                <a:gd name="connsiteY3288" fmla="*/ 158901 h 4810125"/>
                <a:gd name="connsiteX3289" fmla="*/ 4063960 w 9163050"/>
                <a:gd name="connsiteY3289" fmla="*/ 157567 h 4810125"/>
                <a:gd name="connsiteX3290" fmla="*/ 4068723 w 9163050"/>
                <a:gd name="connsiteY3290" fmla="*/ 153281 h 4810125"/>
                <a:gd name="connsiteX3291" fmla="*/ 4073866 w 9163050"/>
                <a:gd name="connsiteY3291" fmla="*/ 151662 h 4810125"/>
                <a:gd name="connsiteX3292" fmla="*/ 4077962 w 9163050"/>
                <a:gd name="connsiteY3292" fmla="*/ 149281 h 4810125"/>
                <a:gd name="connsiteX3293" fmla="*/ 4082915 w 9163050"/>
                <a:gd name="connsiteY3293" fmla="*/ 143661 h 4810125"/>
                <a:gd name="connsiteX3294" fmla="*/ 4087201 w 9163050"/>
                <a:gd name="connsiteY3294" fmla="*/ 141946 h 4810125"/>
                <a:gd name="connsiteX3295" fmla="*/ 4091297 w 9163050"/>
                <a:gd name="connsiteY3295" fmla="*/ 138232 h 4810125"/>
                <a:gd name="connsiteX3296" fmla="*/ 4098250 w 9163050"/>
                <a:gd name="connsiteY3296" fmla="*/ 135184 h 4810125"/>
                <a:gd name="connsiteX3297" fmla="*/ 4103489 w 9163050"/>
                <a:gd name="connsiteY3297" fmla="*/ 134707 h 4810125"/>
                <a:gd name="connsiteX3298" fmla="*/ 4108633 w 9163050"/>
                <a:gd name="connsiteY3298" fmla="*/ 132898 h 4810125"/>
                <a:gd name="connsiteX3299" fmla="*/ 4112348 w 9163050"/>
                <a:gd name="connsiteY3299" fmla="*/ 135088 h 4810125"/>
                <a:gd name="connsiteX3300" fmla="*/ 4116824 w 9163050"/>
                <a:gd name="connsiteY3300" fmla="*/ 133088 h 4810125"/>
                <a:gd name="connsiteX3301" fmla="*/ 4122349 w 9163050"/>
                <a:gd name="connsiteY3301" fmla="*/ 133088 h 4810125"/>
                <a:gd name="connsiteX3302" fmla="*/ 4127302 w 9163050"/>
                <a:gd name="connsiteY3302" fmla="*/ 130802 h 4810125"/>
                <a:gd name="connsiteX3303" fmla="*/ 4133969 w 9163050"/>
                <a:gd name="connsiteY3303" fmla="*/ 129088 h 4810125"/>
                <a:gd name="connsiteX3304" fmla="*/ 4138351 w 9163050"/>
                <a:gd name="connsiteY3304" fmla="*/ 132326 h 4810125"/>
                <a:gd name="connsiteX3305" fmla="*/ 4141970 w 9163050"/>
                <a:gd name="connsiteY3305" fmla="*/ 129945 h 4810125"/>
                <a:gd name="connsiteX3306" fmla="*/ 4148447 w 9163050"/>
                <a:gd name="connsiteY3306" fmla="*/ 130326 h 4810125"/>
                <a:gd name="connsiteX3307" fmla="*/ 4153876 w 9163050"/>
                <a:gd name="connsiteY3307" fmla="*/ 129850 h 4810125"/>
                <a:gd name="connsiteX3308" fmla="*/ 4157591 w 9163050"/>
                <a:gd name="connsiteY3308" fmla="*/ 126325 h 4810125"/>
                <a:gd name="connsiteX3309" fmla="*/ 4165592 w 9163050"/>
                <a:gd name="connsiteY3309" fmla="*/ 128230 h 4810125"/>
                <a:gd name="connsiteX3310" fmla="*/ 4167402 w 9163050"/>
                <a:gd name="connsiteY3310" fmla="*/ 127849 h 4810125"/>
                <a:gd name="connsiteX3311" fmla="*/ 4168831 w 9163050"/>
                <a:gd name="connsiteY3311" fmla="*/ 124992 h 4810125"/>
                <a:gd name="connsiteX3312" fmla="*/ 4174736 w 9163050"/>
                <a:gd name="connsiteY3312" fmla="*/ 125182 h 4810125"/>
                <a:gd name="connsiteX3313" fmla="*/ 4179118 w 9163050"/>
                <a:gd name="connsiteY3313" fmla="*/ 122039 h 4810125"/>
                <a:gd name="connsiteX3314" fmla="*/ 4183214 w 9163050"/>
                <a:gd name="connsiteY3314" fmla="*/ 121658 h 4810125"/>
                <a:gd name="connsiteX3315" fmla="*/ 4195025 w 9163050"/>
                <a:gd name="connsiteY3315" fmla="*/ 122611 h 4810125"/>
                <a:gd name="connsiteX3316" fmla="*/ 4204073 w 9163050"/>
                <a:gd name="connsiteY3316" fmla="*/ 119182 h 4810125"/>
                <a:gd name="connsiteX3317" fmla="*/ 4206454 w 9163050"/>
                <a:gd name="connsiteY3317" fmla="*/ 123182 h 4810125"/>
                <a:gd name="connsiteX3318" fmla="*/ 4210931 w 9163050"/>
                <a:gd name="connsiteY3318" fmla="*/ 127468 h 4810125"/>
                <a:gd name="connsiteX3319" fmla="*/ 4215789 w 9163050"/>
                <a:gd name="connsiteY3319" fmla="*/ 129850 h 4810125"/>
                <a:gd name="connsiteX3320" fmla="*/ 4216742 w 9163050"/>
                <a:gd name="connsiteY3320" fmla="*/ 131850 h 4810125"/>
                <a:gd name="connsiteX3321" fmla="*/ 4221218 w 9163050"/>
                <a:gd name="connsiteY3321" fmla="*/ 133088 h 4810125"/>
                <a:gd name="connsiteX3322" fmla="*/ 4228648 w 9163050"/>
                <a:gd name="connsiteY3322" fmla="*/ 130802 h 4810125"/>
                <a:gd name="connsiteX3323" fmla="*/ 4226838 w 9163050"/>
                <a:gd name="connsiteY3323" fmla="*/ 133279 h 4810125"/>
                <a:gd name="connsiteX3324" fmla="*/ 4227695 w 9163050"/>
                <a:gd name="connsiteY3324" fmla="*/ 135184 h 4810125"/>
                <a:gd name="connsiteX3325" fmla="*/ 4235029 w 9163050"/>
                <a:gd name="connsiteY3325" fmla="*/ 131850 h 4810125"/>
                <a:gd name="connsiteX3326" fmla="*/ 4236935 w 9163050"/>
                <a:gd name="connsiteY3326" fmla="*/ 134898 h 4810125"/>
                <a:gd name="connsiteX3327" fmla="*/ 4240554 w 9163050"/>
                <a:gd name="connsiteY3327" fmla="*/ 135660 h 4810125"/>
                <a:gd name="connsiteX3328" fmla="*/ 4243316 w 9163050"/>
                <a:gd name="connsiteY3328" fmla="*/ 138898 h 4810125"/>
                <a:gd name="connsiteX3329" fmla="*/ 4243221 w 9163050"/>
                <a:gd name="connsiteY3329" fmla="*/ 144899 h 4810125"/>
                <a:gd name="connsiteX3330" fmla="*/ 4245602 w 9163050"/>
                <a:gd name="connsiteY3330" fmla="*/ 147471 h 4810125"/>
                <a:gd name="connsiteX3331" fmla="*/ 4246174 w 9163050"/>
                <a:gd name="connsiteY3331" fmla="*/ 150900 h 4810125"/>
                <a:gd name="connsiteX3332" fmla="*/ 4248650 w 9163050"/>
                <a:gd name="connsiteY3332" fmla="*/ 156424 h 4810125"/>
                <a:gd name="connsiteX3333" fmla="*/ 4251603 w 9163050"/>
                <a:gd name="connsiteY3333" fmla="*/ 157377 h 4810125"/>
                <a:gd name="connsiteX3334" fmla="*/ 4255985 w 9163050"/>
                <a:gd name="connsiteY3334" fmla="*/ 160806 h 4810125"/>
                <a:gd name="connsiteX3335" fmla="*/ 4257794 w 9163050"/>
                <a:gd name="connsiteY3335" fmla="*/ 165568 h 4810125"/>
                <a:gd name="connsiteX3336" fmla="*/ 4261700 w 9163050"/>
                <a:gd name="connsiteY3336" fmla="*/ 167664 h 4810125"/>
                <a:gd name="connsiteX3337" fmla="*/ 4266462 w 9163050"/>
                <a:gd name="connsiteY3337" fmla="*/ 172903 h 4810125"/>
                <a:gd name="connsiteX3338" fmla="*/ 4266748 w 9163050"/>
                <a:gd name="connsiteY3338" fmla="*/ 175665 h 4810125"/>
                <a:gd name="connsiteX3339" fmla="*/ 4264843 w 9163050"/>
                <a:gd name="connsiteY3339" fmla="*/ 180237 h 4810125"/>
                <a:gd name="connsiteX3340" fmla="*/ 4263128 w 9163050"/>
                <a:gd name="connsiteY3340" fmla="*/ 181856 h 4810125"/>
                <a:gd name="connsiteX3341" fmla="*/ 4262747 w 9163050"/>
                <a:gd name="connsiteY3341" fmla="*/ 185190 h 4810125"/>
                <a:gd name="connsiteX3342" fmla="*/ 4265605 w 9163050"/>
                <a:gd name="connsiteY3342" fmla="*/ 189476 h 4810125"/>
                <a:gd name="connsiteX3343" fmla="*/ 4264748 w 9163050"/>
                <a:gd name="connsiteY3343" fmla="*/ 191476 h 4810125"/>
                <a:gd name="connsiteX3344" fmla="*/ 4259509 w 9163050"/>
                <a:gd name="connsiteY3344" fmla="*/ 192905 h 4810125"/>
                <a:gd name="connsiteX3345" fmla="*/ 4258175 w 9163050"/>
                <a:gd name="connsiteY3345" fmla="*/ 194524 h 4810125"/>
                <a:gd name="connsiteX3346" fmla="*/ 4259890 w 9163050"/>
                <a:gd name="connsiteY3346" fmla="*/ 197191 h 4810125"/>
                <a:gd name="connsiteX3347" fmla="*/ 4259414 w 9163050"/>
                <a:gd name="connsiteY3347" fmla="*/ 202430 h 4810125"/>
                <a:gd name="connsiteX3348" fmla="*/ 4261319 w 9163050"/>
                <a:gd name="connsiteY3348" fmla="*/ 207097 h 4810125"/>
                <a:gd name="connsiteX3349" fmla="*/ 4263509 w 9163050"/>
                <a:gd name="connsiteY3349" fmla="*/ 209860 h 4810125"/>
                <a:gd name="connsiteX3350" fmla="*/ 4271796 w 9163050"/>
                <a:gd name="connsiteY3350" fmla="*/ 210241 h 4810125"/>
                <a:gd name="connsiteX3351" fmla="*/ 4278273 w 9163050"/>
                <a:gd name="connsiteY3351" fmla="*/ 215384 h 4810125"/>
                <a:gd name="connsiteX3352" fmla="*/ 4281511 w 9163050"/>
                <a:gd name="connsiteY3352" fmla="*/ 216622 h 4810125"/>
                <a:gd name="connsiteX3353" fmla="*/ 4285988 w 9163050"/>
                <a:gd name="connsiteY3353" fmla="*/ 221480 h 4810125"/>
                <a:gd name="connsiteX3354" fmla="*/ 4287893 w 9163050"/>
                <a:gd name="connsiteY3354" fmla="*/ 221766 h 4810125"/>
                <a:gd name="connsiteX3355" fmla="*/ 4291322 w 9163050"/>
                <a:gd name="connsiteY3355" fmla="*/ 225290 h 4810125"/>
                <a:gd name="connsiteX3356" fmla="*/ 4293989 w 9163050"/>
                <a:gd name="connsiteY3356" fmla="*/ 226719 h 4810125"/>
                <a:gd name="connsiteX3357" fmla="*/ 4298942 w 9163050"/>
                <a:gd name="connsiteY3357" fmla="*/ 227481 h 4810125"/>
                <a:gd name="connsiteX3358" fmla="*/ 4300657 w 9163050"/>
                <a:gd name="connsiteY3358" fmla="*/ 230053 h 4810125"/>
                <a:gd name="connsiteX3359" fmla="*/ 4304562 w 9163050"/>
                <a:gd name="connsiteY3359" fmla="*/ 232434 h 4810125"/>
                <a:gd name="connsiteX3360" fmla="*/ 4308753 w 9163050"/>
                <a:gd name="connsiteY3360" fmla="*/ 232148 h 4810125"/>
                <a:gd name="connsiteX3361" fmla="*/ 4304372 w 9163050"/>
                <a:gd name="connsiteY3361" fmla="*/ 238054 h 4810125"/>
                <a:gd name="connsiteX3362" fmla="*/ 4306848 w 9163050"/>
                <a:gd name="connsiteY3362" fmla="*/ 239197 h 4810125"/>
                <a:gd name="connsiteX3363" fmla="*/ 4313516 w 9163050"/>
                <a:gd name="connsiteY3363" fmla="*/ 248912 h 4810125"/>
                <a:gd name="connsiteX3364" fmla="*/ 4309515 w 9163050"/>
                <a:gd name="connsiteY3364" fmla="*/ 252722 h 4810125"/>
                <a:gd name="connsiteX3365" fmla="*/ 4302562 w 9163050"/>
                <a:gd name="connsiteY3365" fmla="*/ 254722 h 4810125"/>
                <a:gd name="connsiteX3366" fmla="*/ 4302657 w 9163050"/>
                <a:gd name="connsiteY3366" fmla="*/ 257104 h 4810125"/>
                <a:gd name="connsiteX3367" fmla="*/ 4297514 w 9163050"/>
                <a:gd name="connsiteY3367" fmla="*/ 258723 h 4810125"/>
                <a:gd name="connsiteX3368" fmla="*/ 4292846 w 9163050"/>
                <a:gd name="connsiteY3368" fmla="*/ 258532 h 4810125"/>
                <a:gd name="connsiteX3369" fmla="*/ 4286750 w 9163050"/>
                <a:gd name="connsiteY3369" fmla="*/ 259485 h 4810125"/>
                <a:gd name="connsiteX3370" fmla="*/ 4282750 w 9163050"/>
                <a:gd name="connsiteY3370" fmla="*/ 261771 h 4810125"/>
                <a:gd name="connsiteX3371" fmla="*/ 4277702 w 9163050"/>
                <a:gd name="connsiteY3371" fmla="*/ 259961 h 4810125"/>
                <a:gd name="connsiteX3372" fmla="*/ 4275701 w 9163050"/>
                <a:gd name="connsiteY3372" fmla="*/ 260342 h 4810125"/>
                <a:gd name="connsiteX3373" fmla="*/ 4277606 w 9163050"/>
                <a:gd name="connsiteY3373" fmla="*/ 267200 h 4810125"/>
                <a:gd name="connsiteX3374" fmla="*/ 4275511 w 9163050"/>
                <a:gd name="connsiteY3374" fmla="*/ 270915 h 4810125"/>
                <a:gd name="connsiteX3375" fmla="*/ 4273129 w 9163050"/>
                <a:gd name="connsiteY3375" fmla="*/ 271867 h 4810125"/>
                <a:gd name="connsiteX3376" fmla="*/ 4271701 w 9163050"/>
                <a:gd name="connsiteY3376" fmla="*/ 275392 h 4810125"/>
                <a:gd name="connsiteX3377" fmla="*/ 4272177 w 9163050"/>
                <a:gd name="connsiteY3377" fmla="*/ 282631 h 4810125"/>
                <a:gd name="connsiteX3378" fmla="*/ 4274558 w 9163050"/>
                <a:gd name="connsiteY3378" fmla="*/ 287965 h 4810125"/>
                <a:gd name="connsiteX3379" fmla="*/ 4271415 w 9163050"/>
                <a:gd name="connsiteY3379" fmla="*/ 289965 h 4810125"/>
                <a:gd name="connsiteX3380" fmla="*/ 4272939 w 9163050"/>
                <a:gd name="connsiteY3380" fmla="*/ 292441 h 4810125"/>
                <a:gd name="connsiteX3381" fmla="*/ 4276273 w 9163050"/>
                <a:gd name="connsiteY3381" fmla="*/ 293108 h 4810125"/>
                <a:gd name="connsiteX3382" fmla="*/ 4275892 w 9163050"/>
                <a:gd name="connsiteY3382" fmla="*/ 295108 h 4810125"/>
                <a:gd name="connsiteX3383" fmla="*/ 4282369 w 9163050"/>
                <a:gd name="connsiteY3383" fmla="*/ 298728 h 4810125"/>
                <a:gd name="connsiteX3384" fmla="*/ 4283798 w 9163050"/>
                <a:gd name="connsiteY3384" fmla="*/ 304729 h 4810125"/>
                <a:gd name="connsiteX3385" fmla="*/ 4284274 w 9163050"/>
                <a:gd name="connsiteY3385" fmla="*/ 310158 h 4810125"/>
                <a:gd name="connsiteX3386" fmla="*/ 4287322 w 9163050"/>
                <a:gd name="connsiteY3386" fmla="*/ 310539 h 4810125"/>
                <a:gd name="connsiteX3387" fmla="*/ 4289132 w 9163050"/>
                <a:gd name="connsiteY3387" fmla="*/ 315968 h 4810125"/>
                <a:gd name="connsiteX3388" fmla="*/ 4295323 w 9163050"/>
                <a:gd name="connsiteY3388" fmla="*/ 318254 h 4810125"/>
                <a:gd name="connsiteX3389" fmla="*/ 4299037 w 9163050"/>
                <a:gd name="connsiteY3389" fmla="*/ 322445 h 4810125"/>
                <a:gd name="connsiteX3390" fmla="*/ 4303800 w 9163050"/>
                <a:gd name="connsiteY3390" fmla="*/ 325588 h 4810125"/>
                <a:gd name="connsiteX3391" fmla="*/ 4305515 w 9163050"/>
                <a:gd name="connsiteY3391" fmla="*/ 328732 h 4810125"/>
                <a:gd name="connsiteX3392" fmla="*/ 4308562 w 9163050"/>
                <a:gd name="connsiteY3392" fmla="*/ 331208 h 4810125"/>
                <a:gd name="connsiteX3393" fmla="*/ 4310277 w 9163050"/>
                <a:gd name="connsiteY3393" fmla="*/ 335209 h 4810125"/>
                <a:gd name="connsiteX3394" fmla="*/ 4315040 w 9163050"/>
                <a:gd name="connsiteY3394" fmla="*/ 341019 h 4810125"/>
                <a:gd name="connsiteX3395" fmla="*/ 4316849 w 9163050"/>
                <a:gd name="connsiteY3395" fmla="*/ 341590 h 4810125"/>
                <a:gd name="connsiteX3396" fmla="*/ 4321802 w 9163050"/>
                <a:gd name="connsiteY3396" fmla="*/ 347972 h 4810125"/>
                <a:gd name="connsiteX3397" fmla="*/ 4325803 w 9163050"/>
                <a:gd name="connsiteY3397" fmla="*/ 350258 h 4810125"/>
                <a:gd name="connsiteX3398" fmla="*/ 4327136 w 9163050"/>
                <a:gd name="connsiteY3398" fmla="*/ 353211 h 4810125"/>
                <a:gd name="connsiteX3399" fmla="*/ 4329899 w 9163050"/>
                <a:gd name="connsiteY3399" fmla="*/ 355211 h 4810125"/>
                <a:gd name="connsiteX3400" fmla="*/ 4331042 w 9163050"/>
                <a:gd name="connsiteY3400" fmla="*/ 358640 h 4810125"/>
                <a:gd name="connsiteX3401" fmla="*/ 4340852 w 9163050"/>
                <a:gd name="connsiteY3401" fmla="*/ 359783 h 4810125"/>
                <a:gd name="connsiteX3402" fmla="*/ 4340852 w 9163050"/>
                <a:gd name="connsiteY3402" fmla="*/ 361593 h 4810125"/>
                <a:gd name="connsiteX3403" fmla="*/ 4344186 w 9163050"/>
                <a:gd name="connsiteY3403" fmla="*/ 362831 h 4810125"/>
                <a:gd name="connsiteX3404" fmla="*/ 4350282 w 9163050"/>
                <a:gd name="connsiteY3404" fmla="*/ 363879 h 4810125"/>
                <a:gd name="connsiteX3405" fmla="*/ 4348377 w 9163050"/>
                <a:gd name="connsiteY3405" fmla="*/ 365403 h 4810125"/>
                <a:gd name="connsiteX3406" fmla="*/ 4347520 w 9163050"/>
                <a:gd name="connsiteY3406" fmla="*/ 369975 h 4810125"/>
                <a:gd name="connsiteX3407" fmla="*/ 4349520 w 9163050"/>
                <a:gd name="connsiteY3407" fmla="*/ 372166 h 4810125"/>
                <a:gd name="connsiteX3408" fmla="*/ 4349234 w 9163050"/>
                <a:gd name="connsiteY3408" fmla="*/ 376928 h 4810125"/>
                <a:gd name="connsiteX3409" fmla="*/ 4351901 w 9163050"/>
                <a:gd name="connsiteY3409" fmla="*/ 381119 h 4810125"/>
                <a:gd name="connsiteX3410" fmla="*/ 4356854 w 9163050"/>
                <a:gd name="connsiteY3410" fmla="*/ 383215 h 4810125"/>
                <a:gd name="connsiteX3411" fmla="*/ 4358950 w 9163050"/>
                <a:gd name="connsiteY3411" fmla="*/ 387406 h 4810125"/>
                <a:gd name="connsiteX3412" fmla="*/ 4361331 w 9163050"/>
                <a:gd name="connsiteY3412" fmla="*/ 390263 h 4810125"/>
                <a:gd name="connsiteX3413" fmla="*/ 4361045 w 9163050"/>
                <a:gd name="connsiteY3413" fmla="*/ 393502 h 4810125"/>
                <a:gd name="connsiteX3414" fmla="*/ 4363045 w 9163050"/>
                <a:gd name="connsiteY3414" fmla="*/ 396264 h 4810125"/>
                <a:gd name="connsiteX3415" fmla="*/ 4369237 w 9163050"/>
                <a:gd name="connsiteY3415" fmla="*/ 399502 h 4810125"/>
                <a:gd name="connsiteX3416" fmla="*/ 4372094 w 9163050"/>
                <a:gd name="connsiteY3416" fmla="*/ 402265 h 4810125"/>
                <a:gd name="connsiteX3417" fmla="*/ 4379524 w 9163050"/>
                <a:gd name="connsiteY3417" fmla="*/ 402074 h 4810125"/>
                <a:gd name="connsiteX3418" fmla="*/ 4380286 w 9163050"/>
                <a:gd name="connsiteY3418" fmla="*/ 404265 h 4810125"/>
                <a:gd name="connsiteX3419" fmla="*/ 4383143 w 9163050"/>
                <a:gd name="connsiteY3419" fmla="*/ 406837 h 4810125"/>
                <a:gd name="connsiteX3420" fmla="*/ 4386001 w 9163050"/>
                <a:gd name="connsiteY3420" fmla="*/ 407694 h 4810125"/>
                <a:gd name="connsiteX3421" fmla="*/ 4396574 w 9163050"/>
                <a:gd name="connsiteY3421" fmla="*/ 414742 h 4810125"/>
                <a:gd name="connsiteX3422" fmla="*/ 4404479 w 9163050"/>
                <a:gd name="connsiteY3422" fmla="*/ 415028 h 4810125"/>
                <a:gd name="connsiteX3423" fmla="*/ 4407718 w 9163050"/>
                <a:gd name="connsiteY3423" fmla="*/ 416266 h 4810125"/>
                <a:gd name="connsiteX3424" fmla="*/ 4412099 w 9163050"/>
                <a:gd name="connsiteY3424" fmla="*/ 419410 h 4810125"/>
                <a:gd name="connsiteX3425" fmla="*/ 4416004 w 9163050"/>
                <a:gd name="connsiteY3425" fmla="*/ 419981 h 4810125"/>
                <a:gd name="connsiteX3426" fmla="*/ 4417148 w 9163050"/>
                <a:gd name="connsiteY3426" fmla="*/ 422553 h 4810125"/>
                <a:gd name="connsiteX3427" fmla="*/ 4420386 w 9163050"/>
                <a:gd name="connsiteY3427" fmla="*/ 424648 h 4810125"/>
                <a:gd name="connsiteX3428" fmla="*/ 4415909 w 9163050"/>
                <a:gd name="connsiteY3428" fmla="*/ 430078 h 4810125"/>
                <a:gd name="connsiteX3429" fmla="*/ 4415147 w 9163050"/>
                <a:gd name="connsiteY3429" fmla="*/ 437221 h 4810125"/>
                <a:gd name="connsiteX3430" fmla="*/ 4416862 w 9163050"/>
                <a:gd name="connsiteY3430" fmla="*/ 438269 h 4810125"/>
                <a:gd name="connsiteX3431" fmla="*/ 4418100 w 9163050"/>
                <a:gd name="connsiteY3431" fmla="*/ 442174 h 4810125"/>
                <a:gd name="connsiteX3432" fmla="*/ 4416100 w 9163050"/>
                <a:gd name="connsiteY3432" fmla="*/ 444746 h 4810125"/>
                <a:gd name="connsiteX3433" fmla="*/ 4420005 w 9163050"/>
                <a:gd name="connsiteY3433" fmla="*/ 447413 h 4810125"/>
                <a:gd name="connsiteX3434" fmla="*/ 4420005 w 9163050"/>
                <a:gd name="connsiteY3434" fmla="*/ 452366 h 4810125"/>
                <a:gd name="connsiteX3435" fmla="*/ 4423244 w 9163050"/>
                <a:gd name="connsiteY3435" fmla="*/ 456938 h 4810125"/>
                <a:gd name="connsiteX3436" fmla="*/ 4425625 w 9163050"/>
                <a:gd name="connsiteY3436" fmla="*/ 458843 h 4810125"/>
                <a:gd name="connsiteX3437" fmla="*/ 4427530 w 9163050"/>
                <a:gd name="connsiteY3437" fmla="*/ 462082 h 4810125"/>
                <a:gd name="connsiteX3438" fmla="*/ 4426958 w 9163050"/>
                <a:gd name="connsiteY3438" fmla="*/ 469416 h 4810125"/>
                <a:gd name="connsiteX3439" fmla="*/ 4421434 w 9163050"/>
                <a:gd name="connsiteY3439" fmla="*/ 474083 h 4810125"/>
                <a:gd name="connsiteX3440" fmla="*/ 4423910 w 9163050"/>
                <a:gd name="connsiteY3440" fmla="*/ 483799 h 4810125"/>
                <a:gd name="connsiteX3441" fmla="*/ 4420100 w 9163050"/>
                <a:gd name="connsiteY3441" fmla="*/ 483703 h 4810125"/>
                <a:gd name="connsiteX3442" fmla="*/ 4417338 w 9163050"/>
                <a:gd name="connsiteY3442" fmla="*/ 485323 h 4810125"/>
                <a:gd name="connsiteX3443" fmla="*/ 4416671 w 9163050"/>
                <a:gd name="connsiteY3443" fmla="*/ 487323 h 4810125"/>
                <a:gd name="connsiteX3444" fmla="*/ 4419052 w 9163050"/>
                <a:gd name="connsiteY3444" fmla="*/ 491514 h 4810125"/>
                <a:gd name="connsiteX3445" fmla="*/ 4416576 w 9163050"/>
                <a:gd name="connsiteY3445" fmla="*/ 494371 h 4810125"/>
                <a:gd name="connsiteX3446" fmla="*/ 4412194 w 9163050"/>
                <a:gd name="connsiteY3446" fmla="*/ 495229 h 4810125"/>
                <a:gd name="connsiteX3447" fmla="*/ 4409623 w 9163050"/>
                <a:gd name="connsiteY3447" fmla="*/ 492943 h 4810125"/>
                <a:gd name="connsiteX3448" fmla="*/ 4404289 w 9163050"/>
                <a:gd name="connsiteY3448" fmla="*/ 492562 h 4810125"/>
                <a:gd name="connsiteX3449" fmla="*/ 4402289 w 9163050"/>
                <a:gd name="connsiteY3449" fmla="*/ 494848 h 4810125"/>
                <a:gd name="connsiteX3450" fmla="*/ 4396383 w 9163050"/>
                <a:gd name="connsiteY3450" fmla="*/ 493609 h 4810125"/>
                <a:gd name="connsiteX3451" fmla="*/ 4394097 w 9163050"/>
                <a:gd name="connsiteY3451" fmla="*/ 497705 h 4810125"/>
                <a:gd name="connsiteX3452" fmla="*/ 4390001 w 9163050"/>
                <a:gd name="connsiteY3452" fmla="*/ 497038 h 4810125"/>
                <a:gd name="connsiteX3453" fmla="*/ 4386286 w 9163050"/>
                <a:gd name="connsiteY3453" fmla="*/ 503134 h 4810125"/>
                <a:gd name="connsiteX3454" fmla="*/ 4389335 w 9163050"/>
                <a:gd name="connsiteY3454" fmla="*/ 506468 h 4810125"/>
                <a:gd name="connsiteX3455" fmla="*/ 4385144 w 9163050"/>
                <a:gd name="connsiteY3455" fmla="*/ 507325 h 4810125"/>
                <a:gd name="connsiteX3456" fmla="*/ 4384572 w 9163050"/>
                <a:gd name="connsiteY3456" fmla="*/ 508945 h 4810125"/>
                <a:gd name="connsiteX3457" fmla="*/ 4388477 w 9163050"/>
                <a:gd name="connsiteY3457" fmla="*/ 513231 h 4810125"/>
                <a:gd name="connsiteX3458" fmla="*/ 4392002 w 9163050"/>
                <a:gd name="connsiteY3458" fmla="*/ 514374 h 4810125"/>
                <a:gd name="connsiteX3459" fmla="*/ 4392954 w 9163050"/>
                <a:gd name="connsiteY3459" fmla="*/ 516279 h 4810125"/>
                <a:gd name="connsiteX3460" fmla="*/ 4389430 w 9163050"/>
                <a:gd name="connsiteY3460" fmla="*/ 516946 h 4810125"/>
                <a:gd name="connsiteX3461" fmla="*/ 4390477 w 9163050"/>
                <a:gd name="connsiteY3461" fmla="*/ 520279 h 4810125"/>
                <a:gd name="connsiteX3462" fmla="*/ 4394097 w 9163050"/>
                <a:gd name="connsiteY3462" fmla="*/ 523327 h 4810125"/>
                <a:gd name="connsiteX3463" fmla="*/ 4395907 w 9163050"/>
                <a:gd name="connsiteY3463" fmla="*/ 528185 h 4810125"/>
                <a:gd name="connsiteX3464" fmla="*/ 4398098 w 9163050"/>
                <a:gd name="connsiteY3464" fmla="*/ 529328 h 4810125"/>
                <a:gd name="connsiteX3465" fmla="*/ 4397907 w 9163050"/>
                <a:gd name="connsiteY3465" fmla="*/ 531900 h 4810125"/>
                <a:gd name="connsiteX3466" fmla="*/ 4399812 w 9163050"/>
                <a:gd name="connsiteY3466" fmla="*/ 534472 h 4810125"/>
                <a:gd name="connsiteX3467" fmla="*/ 4396288 w 9163050"/>
                <a:gd name="connsiteY3467" fmla="*/ 534757 h 4810125"/>
                <a:gd name="connsiteX3468" fmla="*/ 4392478 w 9163050"/>
                <a:gd name="connsiteY3468" fmla="*/ 540282 h 4810125"/>
                <a:gd name="connsiteX3469" fmla="*/ 4393526 w 9163050"/>
                <a:gd name="connsiteY3469" fmla="*/ 543139 h 4810125"/>
                <a:gd name="connsiteX3470" fmla="*/ 4397526 w 9163050"/>
                <a:gd name="connsiteY3470" fmla="*/ 543520 h 4810125"/>
                <a:gd name="connsiteX3471" fmla="*/ 4399241 w 9163050"/>
                <a:gd name="connsiteY3471" fmla="*/ 545806 h 4810125"/>
                <a:gd name="connsiteX3472" fmla="*/ 4390097 w 9163050"/>
                <a:gd name="connsiteY3472" fmla="*/ 548854 h 4810125"/>
                <a:gd name="connsiteX3473" fmla="*/ 4391811 w 9163050"/>
                <a:gd name="connsiteY3473" fmla="*/ 552283 h 4810125"/>
                <a:gd name="connsiteX3474" fmla="*/ 4391335 w 9163050"/>
                <a:gd name="connsiteY3474" fmla="*/ 553998 h 4810125"/>
                <a:gd name="connsiteX3475" fmla="*/ 4393430 w 9163050"/>
                <a:gd name="connsiteY3475" fmla="*/ 557713 h 4810125"/>
                <a:gd name="connsiteX3476" fmla="*/ 4388858 w 9163050"/>
                <a:gd name="connsiteY3476" fmla="*/ 567809 h 4810125"/>
                <a:gd name="connsiteX3477" fmla="*/ 4390382 w 9163050"/>
                <a:gd name="connsiteY3477" fmla="*/ 570952 h 4810125"/>
                <a:gd name="connsiteX3478" fmla="*/ 4385429 w 9163050"/>
                <a:gd name="connsiteY3478" fmla="*/ 574191 h 4810125"/>
                <a:gd name="connsiteX3479" fmla="*/ 4384572 w 9163050"/>
                <a:gd name="connsiteY3479" fmla="*/ 579144 h 4810125"/>
                <a:gd name="connsiteX3480" fmla="*/ 4387334 w 9163050"/>
                <a:gd name="connsiteY3480" fmla="*/ 581716 h 4810125"/>
                <a:gd name="connsiteX3481" fmla="*/ 4382477 w 9163050"/>
                <a:gd name="connsiteY3481" fmla="*/ 584859 h 4810125"/>
                <a:gd name="connsiteX3482" fmla="*/ 4377143 w 9163050"/>
                <a:gd name="connsiteY3482" fmla="*/ 591145 h 4810125"/>
                <a:gd name="connsiteX3483" fmla="*/ 4371999 w 9163050"/>
                <a:gd name="connsiteY3483" fmla="*/ 592003 h 4810125"/>
                <a:gd name="connsiteX3484" fmla="*/ 4367618 w 9163050"/>
                <a:gd name="connsiteY3484" fmla="*/ 595336 h 4810125"/>
                <a:gd name="connsiteX3485" fmla="*/ 4367332 w 9163050"/>
                <a:gd name="connsiteY3485" fmla="*/ 599242 h 4810125"/>
                <a:gd name="connsiteX3486" fmla="*/ 4363617 w 9163050"/>
                <a:gd name="connsiteY3486" fmla="*/ 600289 h 4810125"/>
                <a:gd name="connsiteX3487" fmla="*/ 4363522 w 9163050"/>
                <a:gd name="connsiteY3487" fmla="*/ 602004 h 4810125"/>
                <a:gd name="connsiteX3488" fmla="*/ 4360188 w 9163050"/>
                <a:gd name="connsiteY3488" fmla="*/ 603909 h 4810125"/>
                <a:gd name="connsiteX3489" fmla="*/ 4355807 w 9163050"/>
                <a:gd name="connsiteY3489" fmla="*/ 605242 h 4810125"/>
                <a:gd name="connsiteX3490" fmla="*/ 4355997 w 9163050"/>
                <a:gd name="connsiteY3490" fmla="*/ 611434 h 4810125"/>
                <a:gd name="connsiteX3491" fmla="*/ 4358854 w 9163050"/>
                <a:gd name="connsiteY3491" fmla="*/ 614101 h 4810125"/>
                <a:gd name="connsiteX3492" fmla="*/ 4356092 w 9163050"/>
                <a:gd name="connsiteY3492" fmla="*/ 616482 h 4810125"/>
                <a:gd name="connsiteX3493" fmla="*/ 4356569 w 9163050"/>
                <a:gd name="connsiteY3493" fmla="*/ 618768 h 4810125"/>
                <a:gd name="connsiteX3494" fmla="*/ 4353616 w 9163050"/>
                <a:gd name="connsiteY3494" fmla="*/ 623245 h 4810125"/>
                <a:gd name="connsiteX3495" fmla="*/ 4359712 w 9163050"/>
                <a:gd name="connsiteY3495" fmla="*/ 625054 h 4810125"/>
                <a:gd name="connsiteX3496" fmla="*/ 4360188 w 9163050"/>
                <a:gd name="connsiteY3496" fmla="*/ 629245 h 4810125"/>
                <a:gd name="connsiteX3497" fmla="*/ 4364951 w 9163050"/>
                <a:gd name="connsiteY3497" fmla="*/ 629245 h 4810125"/>
                <a:gd name="connsiteX3498" fmla="*/ 4368284 w 9163050"/>
                <a:gd name="connsiteY3498" fmla="*/ 632198 h 4810125"/>
                <a:gd name="connsiteX3499" fmla="*/ 4376761 w 9163050"/>
                <a:gd name="connsiteY3499" fmla="*/ 632103 h 4810125"/>
                <a:gd name="connsiteX3500" fmla="*/ 4384762 w 9163050"/>
                <a:gd name="connsiteY3500" fmla="*/ 629722 h 4810125"/>
                <a:gd name="connsiteX3501" fmla="*/ 4390859 w 9163050"/>
                <a:gd name="connsiteY3501" fmla="*/ 623435 h 4810125"/>
                <a:gd name="connsiteX3502" fmla="*/ 4394383 w 9163050"/>
                <a:gd name="connsiteY3502" fmla="*/ 620863 h 4810125"/>
                <a:gd name="connsiteX3503" fmla="*/ 4398383 w 9163050"/>
                <a:gd name="connsiteY3503" fmla="*/ 620482 h 4810125"/>
                <a:gd name="connsiteX3504" fmla="*/ 4400765 w 9163050"/>
                <a:gd name="connsiteY3504" fmla="*/ 622673 h 4810125"/>
                <a:gd name="connsiteX3505" fmla="*/ 4405908 w 9163050"/>
                <a:gd name="connsiteY3505" fmla="*/ 625435 h 4810125"/>
                <a:gd name="connsiteX3506" fmla="*/ 4407813 w 9163050"/>
                <a:gd name="connsiteY3506" fmla="*/ 630769 h 4810125"/>
                <a:gd name="connsiteX3507" fmla="*/ 4412099 w 9163050"/>
                <a:gd name="connsiteY3507" fmla="*/ 638199 h 4810125"/>
                <a:gd name="connsiteX3508" fmla="*/ 4416195 w 9163050"/>
                <a:gd name="connsiteY3508" fmla="*/ 643057 h 4810125"/>
                <a:gd name="connsiteX3509" fmla="*/ 4418576 w 9163050"/>
                <a:gd name="connsiteY3509" fmla="*/ 644771 h 4810125"/>
                <a:gd name="connsiteX3510" fmla="*/ 4425434 w 9163050"/>
                <a:gd name="connsiteY3510" fmla="*/ 652867 h 4810125"/>
                <a:gd name="connsiteX3511" fmla="*/ 4429720 w 9163050"/>
                <a:gd name="connsiteY3511" fmla="*/ 655344 h 4810125"/>
                <a:gd name="connsiteX3512" fmla="*/ 4432007 w 9163050"/>
                <a:gd name="connsiteY3512" fmla="*/ 660868 h 4810125"/>
                <a:gd name="connsiteX3513" fmla="*/ 4436769 w 9163050"/>
                <a:gd name="connsiteY3513" fmla="*/ 663059 h 4810125"/>
                <a:gd name="connsiteX3514" fmla="*/ 4440579 w 9163050"/>
                <a:gd name="connsiteY3514" fmla="*/ 666012 h 4810125"/>
                <a:gd name="connsiteX3515" fmla="*/ 4435435 w 9163050"/>
                <a:gd name="connsiteY3515" fmla="*/ 669536 h 4810125"/>
                <a:gd name="connsiteX3516" fmla="*/ 4435340 w 9163050"/>
                <a:gd name="connsiteY3516" fmla="*/ 670965 h 4810125"/>
                <a:gd name="connsiteX3517" fmla="*/ 4431911 w 9163050"/>
                <a:gd name="connsiteY3517" fmla="*/ 676204 h 4810125"/>
                <a:gd name="connsiteX3518" fmla="*/ 4427816 w 9163050"/>
                <a:gd name="connsiteY3518" fmla="*/ 680395 h 4810125"/>
                <a:gd name="connsiteX3519" fmla="*/ 4421719 w 9163050"/>
                <a:gd name="connsiteY3519" fmla="*/ 684109 h 4810125"/>
                <a:gd name="connsiteX3520" fmla="*/ 4416862 w 9163050"/>
                <a:gd name="connsiteY3520" fmla="*/ 683443 h 4810125"/>
                <a:gd name="connsiteX3521" fmla="*/ 4410004 w 9163050"/>
                <a:gd name="connsiteY3521" fmla="*/ 685633 h 4810125"/>
                <a:gd name="connsiteX3522" fmla="*/ 4411337 w 9163050"/>
                <a:gd name="connsiteY3522" fmla="*/ 687634 h 4810125"/>
                <a:gd name="connsiteX3523" fmla="*/ 4415052 w 9163050"/>
                <a:gd name="connsiteY3523" fmla="*/ 689348 h 4810125"/>
                <a:gd name="connsiteX3524" fmla="*/ 4417338 w 9163050"/>
                <a:gd name="connsiteY3524" fmla="*/ 689348 h 4810125"/>
                <a:gd name="connsiteX3525" fmla="*/ 4424577 w 9163050"/>
                <a:gd name="connsiteY3525" fmla="*/ 694968 h 4810125"/>
                <a:gd name="connsiteX3526" fmla="*/ 4427911 w 9163050"/>
                <a:gd name="connsiteY3526" fmla="*/ 700302 h 4810125"/>
                <a:gd name="connsiteX3527" fmla="*/ 4431530 w 9163050"/>
                <a:gd name="connsiteY3527" fmla="*/ 702874 h 4810125"/>
                <a:gd name="connsiteX3528" fmla="*/ 4432387 w 9163050"/>
                <a:gd name="connsiteY3528" fmla="*/ 706874 h 4810125"/>
                <a:gd name="connsiteX3529" fmla="*/ 4429149 w 9163050"/>
                <a:gd name="connsiteY3529" fmla="*/ 708779 h 4810125"/>
                <a:gd name="connsiteX3530" fmla="*/ 4425910 w 9163050"/>
                <a:gd name="connsiteY3530" fmla="*/ 712589 h 4810125"/>
                <a:gd name="connsiteX3531" fmla="*/ 4423148 w 9163050"/>
                <a:gd name="connsiteY3531" fmla="*/ 713065 h 4810125"/>
                <a:gd name="connsiteX3532" fmla="*/ 4422005 w 9163050"/>
                <a:gd name="connsiteY3532" fmla="*/ 718590 h 4810125"/>
                <a:gd name="connsiteX3533" fmla="*/ 4422482 w 9163050"/>
                <a:gd name="connsiteY3533" fmla="*/ 721733 h 4810125"/>
                <a:gd name="connsiteX3534" fmla="*/ 4421624 w 9163050"/>
                <a:gd name="connsiteY3534" fmla="*/ 728401 h 4810125"/>
                <a:gd name="connsiteX3535" fmla="*/ 4422196 w 9163050"/>
                <a:gd name="connsiteY3535" fmla="*/ 729448 h 4810125"/>
                <a:gd name="connsiteX3536" fmla="*/ 4432102 w 9163050"/>
                <a:gd name="connsiteY3536" fmla="*/ 736497 h 4810125"/>
                <a:gd name="connsiteX3537" fmla="*/ 4436007 w 9163050"/>
                <a:gd name="connsiteY3537" fmla="*/ 734973 h 4810125"/>
                <a:gd name="connsiteX3538" fmla="*/ 4439817 w 9163050"/>
                <a:gd name="connsiteY3538" fmla="*/ 736687 h 4810125"/>
                <a:gd name="connsiteX3539" fmla="*/ 4441912 w 9163050"/>
                <a:gd name="connsiteY3539" fmla="*/ 736306 h 4810125"/>
                <a:gd name="connsiteX3540" fmla="*/ 4448009 w 9163050"/>
                <a:gd name="connsiteY3540" fmla="*/ 742783 h 4810125"/>
                <a:gd name="connsiteX3541" fmla="*/ 4453343 w 9163050"/>
                <a:gd name="connsiteY3541" fmla="*/ 747165 h 4810125"/>
                <a:gd name="connsiteX3542" fmla="*/ 4460582 w 9163050"/>
                <a:gd name="connsiteY3542" fmla="*/ 746117 h 4810125"/>
                <a:gd name="connsiteX3543" fmla="*/ 4463629 w 9163050"/>
                <a:gd name="connsiteY3543" fmla="*/ 750594 h 4810125"/>
                <a:gd name="connsiteX3544" fmla="*/ 4466487 w 9163050"/>
                <a:gd name="connsiteY3544" fmla="*/ 748213 h 4810125"/>
                <a:gd name="connsiteX3545" fmla="*/ 4467916 w 9163050"/>
                <a:gd name="connsiteY3545" fmla="*/ 751070 h 4810125"/>
                <a:gd name="connsiteX3546" fmla="*/ 4465439 w 9163050"/>
                <a:gd name="connsiteY3546" fmla="*/ 753547 h 4810125"/>
                <a:gd name="connsiteX3547" fmla="*/ 4473154 w 9163050"/>
                <a:gd name="connsiteY3547" fmla="*/ 756404 h 4810125"/>
                <a:gd name="connsiteX3548" fmla="*/ 4476393 w 9163050"/>
                <a:gd name="connsiteY3548" fmla="*/ 758309 h 4810125"/>
                <a:gd name="connsiteX3549" fmla="*/ 4476679 w 9163050"/>
                <a:gd name="connsiteY3549" fmla="*/ 760786 h 4810125"/>
                <a:gd name="connsiteX3550" fmla="*/ 4482775 w 9163050"/>
                <a:gd name="connsiteY3550" fmla="*/ 762691 h 4810125"/>
                <a:gd name="connsiteX3551" fmla="*/ 4485061 w 9163050"/>
                <a:gd name="connsiteY3551" fmla="*/ 765739 h 4810125"/>
                <a:gd name="connsiteX3552" fmla="*/ 4488585 w 9163050"/>
                <a:gd name="connsiteY3552" fmla="*/ 766310 h 4810125"/>
                <a:gd name="connsiteX3553" fmla="*/ 4487252 w 9163050"/>
                <a:gd name="connsiteY3553" fmla="*/ 768596 h 4810125"/>
                <a:gd name="connsiteX3554" fmla="*/ 4490681 w 9163050"/>
                <a:gd name="connsiteY3554" fmla="*/ 770311 h 4810125"/>
                <a:gd name="connsiteX3555" fmla="*/ 4493157 w 9163050"/>
                <a:gd name="connsiteY3555" fmla="*/ 768882 h 4810125"/>
                <a:gd name="connsiteX3556" fmla="*/ 4496395 w 9163050"/>
                <a:gd name="connsiteY3556" fmla="*/ 764596 h 4810125"/>
                <a:gd name="connsiteX3557" fmla="*/ 4505159 w 9163050"/>
                <a:gd name="connsiteY3557" fmla="*/ 761548 h 4810125"/>
                <a:gd name="connsiteX3558" fmla="*/ 4508492 w 9163050"/>
                <a:gd name="connsiteY3558" fmla="*/ 758881 h 4810125"/>
                <a:gd name="connsiteX3559" fmla="*/ 4513826 w 9163050"/>
                <a:gd name="connsiteY3559" fmla="*/ 758785 h 4810125"/>
                <a:gd name="connsiteX3560" fmla="*/ 4514112 w 9163050"/>
                <a:gd name="connsiteY3560" fmla="*/ 756690 h 4810125"/>
                <a:gd name="connsiteX3561" fmla="*/ 4509064 w 9163050"/>
                <a:gd name="connsiteY3561" fmla="*/ 754118 h 4810125"/>
                <a:gd name="connsiteX3562" fmla="*/ 4506016 w 9163050"/>
                <a:gd name="connsiteY3562" fmla="*/ 754499 h 4810125"/>
                <a:gd name="connsiteX3563" fmla="*/ 4503253 w 9163050"/>
                <a:gd name="connsiteY3563" fmla="*/ 750499 h 4810125"/>
                <a:gd name="connsiteX3564" fmla="*/ 4501825 w 9163050"/>
                <a:gd name="connsiteY3564" fmla="*/ 746117 h 4810125"/>
                <a:gd name="connsiteX3565" fmla="*/ 4498586 w 9163050"/>
                <a:gd name="connsiteY3565" fmla="*/ 742402 h 4810125"/>
                <a:gd name="connsiteX3566" fmla="*/ 4498301 w 9163050"/>
                <a:gd name="connsiteY3566" fmla="*/ 738021 h 4810125"/>
                <a:gd name="connsiteX3567" fmla="*/ 4496872 w 9163050"/>
                <a:gd name="connsiteY3567" fmla="*/ 734211 h 4810125"/>
                <a:gd name="connsiteX3568" fmla="*/ 4500872 w 9163050"/>
                <a:gd name="connsiteY3568" fmla="*/ 731544 h 4810125"/>
                <a:gd name="connsiteX3569" fmla="*/ 4497443 w 9163050"/>
                <a:gd name="connsiteY3569" fmla="*/ 729925 h 4810125"/>
                <a:gd name="connsiteX3570" fmla="*/ 4497729 w 9163050"/>
                <a:gd name="connsiteY3570" fmla="*/ 726400 h 4810125"/>
                <a:gd name="connsiteX3571" fmla="*/ 4492395 w 9163050"/>
                <a:gd name="connsiteY3571" fmla="*/ 720209 h 4810125"/>
                <a:gd name="connsiteX3572" fmla="*/ 4493919 w 9163050"/>
                <a:gd name="connsiteY3572" fmla="*/ 718304 h 4810125"/>
                <a:gd name="connsiteX3573" fmla="*/ 4505635 w 9163050"/>
                <a:gd name="connsiteY3573" fmla="*/ 708112 h 4810125"/>
                <a:gd name="connsiteX3574" fmla="*/ 4508492 w 9163050"/>
                <a:gd name="connsiteY3574" fmla="*/ 708493 h 4810125"/>
                <a:gd name="connsiteX3575" fmla="*/ 4521732 w 9163050"/>
                <a:gd name="connsiteY3575" fmla="*/ 704969 h 4810125"/>
                <a:gd name="connsiteX3576" fmla="*/ 4528114 w 9163050"/>
                <a:gd name="connsiteY3576" fmla="*/ 700302 h 4810125"/>
                <a:gd name="connsiteX3577" fmla="*/ 4537925 w 9163050"/>
                <a:gd name="connsiteY3577" fmla="*/ 699635 h 4810125"/>
                <a:gd name="connsiteX3578" fmla="*/ 4540496 w 9163050"/>
                <a:gd name="connsiteY3578" fmla="*/ 701064 h 4810125"/>
                <a:gd name="connsiteX3579" fmla="*/ 4546116 w 9163050"/>
                <a:gd name="connsiteY3579" fmla="*/ 702207 h 4810125"/>
                <a:gd name="connsiteX3580" fmla="*/ 4550117 w 9163050"/>
                <a:gd name="connsiteY3580" fmla="*/ 703921 h 4810125"/>
                <a:gd name="connsiteX3581" fmla="*/ 4559832 w 9163050"/>
                <a:gd name="connsiteY3581" fmla="*/ 705445 h 4810125"/>
                <a:gd name="connsiteX3582" fmla="*/ 4567452 w 9163050"/>
                <a:gd name="connsiteY3582" fmla="*/ 705922 h 4810125"/>
                <a:gd name="connsiteX3583" fmla="*/ 4579168 w 9163050"/>
                <a:gd name="connsiteY3583" fmla="*/ 699921 h 4810125"/>
                <a:gd name="connsiteX3584" fmla="*/ 4584121 w 9163050"/>
                <a:gd name="connsiteY3584" fmla="*/ 694206 h 4810125"/>
                <a:gd name="connsiteX3585" fmla="*/ 4594122 w 9163050"/>
                <a:gd name="connsiteY3585" fmla="*/ 689729 h 4810125"/>
                <a:gd name="connsiteX3586" fmla="*/ 4602885 w 9163050"/>
                <a:gd name="connsiteY3586" fmla="*/ 690872 h 4810125"/>
                <a:gd name="connsiteX3587" fmla="*/ 4608314 w 9163050"/>
                <a:gd name="connsiteY3587" fmla="*/ 690396 h 4810125"/>
                <a:gd name="connsiteX3588" fmla="*/ 4609838 w 9163050"/>
                <a:gd name="connsiteY3588" fmla="*/ 688777 h 4810125"/>
                <a:gd name="connsiteX3589" fmla="*/ 4614315 w 9163050"/>
                <a:gd name="connsiteY3589" fmla="*/ 687824 h 4810125"/>
                <a:gd name="connsiteX3590" fmla="*/ 4622983 w 9163050"/>
                <a:gd name="connsiteY3590" fmla="*/ 683157 h 4810125"/>
                <a:gd name="connsiteX3591" fmla="*/ 4624602 w 9163050"/>
                <a:gd name="connsiteY3591" fmla="*/ 680966 h 4810125"/>
                <a:gd name="connsiteX3592" fmla="*/ 4628317 w 9163050"/>
                <a:gd name="connsiteY3592" fmla="*/ 679633 h 4810125"/>
                <a:gd name="connsiteX3593" fmla="*/ 4632032 w 9163050"/>
                <a:gd name="connsiteY3593" fmla="*/ 681728 h 4810125"/>
                <a:gd name="connsiteX3594" fmla="*/ 4636603 w 9163050"/>
                <a:gd name="connsiteY3594" fmla="*/ 680204 h 4810125"/>
                <a:gd name="connsiteX3595" fmla="*/ 4642604 w 9163050"/>
                <a:gd name="connsiteY3595" fmla="*/ 679061 h 4810125"/>
                <a:gd name="connsiteX3596" fmla="*/ 4650224 w 9163050"/>
                <a:gd name="connsiteY3596" fmla="*/ 682109 h 4810125"/>
                <a:gd name="connsiteX3597" fmla="*/ 4654510 w 9163050"/>
                <a:gd name="connsiteY3597" fmla="*/ 685252 h 4810125"/>
                <a:gd name="connsiteX3598" fmla="*/ 4660226 w 9163050"/>
                <a:gd name="connsiteY3598" fmla="*/ 686110 h 4810125"/>
                <a:gd name="connsiteX3599" fmla="*/ 4662416 w 9163050"/>
                <a:gd name="connsiteY3599" fmla="*/ 687253 h 4810125"/>
                <a:gd name="connsiteX3600" fmla="*/ 4666512 w 9163050"/>
                <a:gd name="connsiteY3600" fmla="*/ 686872 h 4810125"/>
                <a:gd name="connsiteX3601" fmla="*/ 4670037 w 9163050"/>
                <a:gd name="connsiteY3601" fmla="*/ 683824 h 4810125"/>
                <a:gd name="connsiteX3602" fmla="*/ 4674132 w 9163050"/>
                <a:gd name="connsiteY3602" fmla="*/ 682300 h 4810125"/>
                <a:gd name="connsiteX3603" fmla="*/ 4683086 w 9163050"/>
                <a:gd name="connsiteY3603" fmla="*/ 682300 h 4810125"/>
                <a:gd name="connsiteX3604" fmla="*/ 4688991 w 9163050"/>
                <a:gd name="connsiteY3604" fmla="*/ 679061 h 4810125"/>
                <a:gd name="connsiteX3605" fmla="*/ 4692325 w 9163050"/>
                <a:gd name="connsiteY3605" fmla="*/ 678394 h 4810125"/>
                <a:gd name="connsiteX3606" fmla="*/ 4694611 w 9163050"/>
                <a:gd name="connsiteY3606" fmla="*/ 676394 h 4810125"/>
                <a:gd name="connsiteX3607" fmla="*/ 4701754 w 9163050"/>
                <a:gd name="connsiteY3607" fmla="*/ 674489 h 4810125"/>
                <a:gd name="connsiteX3608" fmla="*/ 4703755 w 9163050"/>
                <a:gd name="connsiteY3608" fmla="*/ 677442 h 4810125"/>
                <a:gd name="connsiteX3609" fmla="*/ 4711756 w 9163050"/>
                <a:gd name="connsiteY3609" fmla="*/ 683728 h 4810125"/>
                <a:gd name="connsiteX3610" fmla="*/ 4715852 w 9163050"/>
                <a:gd name="connsiteY3610" fmla="*/ 685538 h 4810125"/>
                <a:gd name="connsiteX3611" fmla="*/ 4718423 w 9163050"/>
                <a:gd name="connsiteY3611" fmla="*/ 688110 h 4810125"/>
                <a:gd name="connsiteX3612" fmla="*/ 4718328 w 9163050"/>
                <a:gd name="connsiteY3612" fmla="*/ 692015 h 4810125"/>
                <a:gd name="connsiteX3613" fmla="*/ 4721376 w 9163050"/>
                <a:gd name="connsiteY3613" fmla="*/ 697635 h 4810125"/>
                <a:gd name="connsiteX3614" fmla="*/ 4718138 w 9163050"/>
                <a:gd name="connsiteY3614" fmla="*/ 700683 h 4810125"/>
                <a:gd name="connsiteX3615" fmla="*/ 4714804 w 9163050"/>
                <a:gd name="connsiteY3615" fmla="*/ 701635 h 4810125"/>
                <a:gd name="connsiteX3616" fmla="*/ 4715375 w 9163050"/>
                <a:gd name="connsiteY3616" fmla="*/ 706303 h 4810125"/>
                <a:gd name="connsiteX3617" fmla="*/ 4711756 w 9163050"/>
                <a:gd name="connsiteY3617" fmla="*/ 708589 h 4810125"/>
                <a:gd name="connsiteX3618" fmla="*/ 4712613 w 9163050"/>
                <a:gd name="connsiteY3618" fmla="*/ 711541 h 4810125"/>
                <a:gd name="connsiteX3619" fmla="*/ 4715375 w 9163050"/>
                <a:gd name="connsiteY3619" fmla="*/ 713256 h 4810125"/>
                <a:gd name="connsiteX3620" fmla="*/ 4720709 w 9163050"/>
                <a:gd name="connsiteY3620" fmla="*/ 713351 h 4810125"/>
                <a:gd name="connsiteX3621" fmla="*/ 4731568 w 9163050"/>
                <a:gd name="connsiteY3621" fmla="*/ 718971 h 4810125"/>
                <a:gd name="connsiteX3622" fmla="*/ 4736521 w 9163050"/>
                <a:gd name="connsiteY3622" fmla="*/ 720209 h 4810125"/>
                <a:gd name="connsiteX3623" fmla="*/ 4739950 w 9163050"/>
                <a:gd name="connsiteY3623" fmla="*/ 722305 h 4810125"/>
                <a:gd name="connsiteX3624" fmla="*/ 4741188 w 9163050"/>
                <a:gd name="connsiteY3624" fmla="*/ 725353 h 4810125"/>
                <a:gd name="connsiteX3625" fmla="*/ 4750808 w 9163050"/>
                <a:gd name="connsiteY3625" fmla="*/ 726781 h 4810125"/>
                <a:gd name="connsiteX3626" fmla="*/ 4755095 w 9163050"/>
                <a:gd name="connsiteY3626" fmla="*/ 724495 h 4810125"/>
                <a:gd name="connsiteX3627" fmla="*/ 4772335 w 9163050"/>
                <a:gd name="connsiteY3627" fmla="*/ 724876 h 4810125"/>
                <a:gd name="connsiteX3628" fmla="*/ 4778336 w 9163050"/>
                <a:gd name="connsiteY3628" fmla="*/ 719638 h 4810125"/>
                <a:gd name="connsiteX3629" fmla="*/ 4780907 w 9163050"/>
                <a:gd name="connsiteY3629" fmla="*/ 718304 h 4810125"/>
                <a:gd name="connsiteX3630" fmla="*/ 4787003 w 9163050"/>
                <a:gd name="connsiteY3630" fmla="*/ 716875 h 4810125"/>
                <a:gd name="connsiteX3631" fmla="*/ 4789289 w 9163050"/>
                <a:gd name="connsiteY3631" fmla="*/ 714970 h 4810125"/>
                <a:gd name="connsiteX3632" fmla="*/ 4793480 w 9163050"/>
                <a:gd name="connsiteY3632" fmla="*/ 708017 h 4810125"/>
                <a:gd name="connsiteX3633" fmla="*/ 4795957 w 9163050"/>
                <a:gd name="connsiteY3633" fmla="*/ 707065 h 4810125"/>
                <a:gd name="connsiteX3634" fmla="*/ 4805386 w 9163050"/>
                <a:gd name="connsiteY3634" fmla="*/ 710589 h 4810125"/>
                <a:gd name="connsiteX3635" fmla="*/ 4811673 w 9163050"/>
                <a:gd name="connsiteY3635" fmla="*/ 710494 h 4810125"/>
                <a:gd name="connsiteX3636" fmla="*/ 4812245 w 9163050"/>
                <a:gd name="connsiteY3636" fmla="*/ 712494 h 4810125"/>
                <a:gd name="connsiteX3637" fmla="*/ 4808721 w 9163050"/>
                <a:gd name="connsiteY3637" fmla="*/ 717066 h 4810125"/>
                <a:gd name="connsiteX3638" fmla="*/ 4809673 w 9163050"/>
                <a:gd name="connsiteY3638" fmla="*/ 719447 h 4810125"/>
                <a:gd name="connsiteX3639" fmla="*/ 4814816 w 9163050"/>
                <a:gd name="connsiteY3639" fmla="*/ 720685 h 4810125"/>
                <a:gd name="connsiteX3640" fmla="*/ 4821198 w 9163050"/>
                <a:gd name="connsiteY3640" fmla="*/ 716209 h 4810125"/>
                <a:gd name="connsiteX3641" fmla="*/ 4824722 w 9163050"/>
                <a:gd name="connsiteY3641" fmla="*/ 715732 h 4810125"/>
                <a:gd name="connsiteX3642" fmla="*/ 4829294 w 9163050"/>
                <a:gd name="connsiteY3642" fmla="*/ 717733 h 4810125"/>
                <a:gd name="connsiteX3643" fmla="*/ 4833581 w 9163050"/>
                <a:gd name="connsiteY3643" fmla="*/ 717447 h 4810125"/>
                <a:gd name="connsiteX3644" fmla="*/ 4837581 w 9163050"/>
                <a:gd name="connsiteY3644" fmla="*/ 714113 h 4810125"/>
                <a:gd name="connsiteX3645" fmla="*/ 4843296 w 9163050"/>
                <a:gd name="connsiteY3645" fmla="*/ 714780 h 4810125"/>
                <a:gd name="connsiteX3646" fmla="*/ 4849487 w 9163050"/>
                <a:gd name="connsiteY3646" fmla="*/ 717447 h 4810125"/>
                <a:gd name="connsiteX3647" fmla="*/ 4852916 w 9163050"/>
                <a:gd name="connsiteY3647" fmla="*/ 719733 h 4810125"/>
                <a:gd name="connsiteX3648" fmla="*/ 4860441 w 9163050"/>
                <a:gd name="connsiteY3648" fmla="*/ 722495 h 4810125"/>
                <a:gd name="connsiteX3649" fmla="*/ 4872061 w 9163050"/>
                <a:gd name="connsiteY3649" fmla="*/ 719733 h 4810125"/>
                <a:gd name="connsiteX3650" fmla="*/ 4875110 w 9163050"/>
                <a:gd name="connsiteY3650" fmla="*/ 719733 h 4810125"/>
                <a:gd name="connsiteX3651" fmla="*/ 4881586 w 9163050"/>
                <a:gd name="connsiteY3651" fmla="*/ 721733 h 4810125"/>
                <a:gd name="connsiteX3652" fmla="*/ 4884635 w 9163050"/>
                <a:gd name="connsiteY3652" fmla="*/ 726496 h 4810125"/>
                <a:gd name="connsiteX3653" fmla="*/ 4893112 w 9163050"/>
                <a:gd name="connsiteY3653" fmla="*/ 728972 h 4810125"/>
                <a:gd name="connsiteX3654" fmla="*/ 4895589 w 9163050"/>
                <a:gd name="connsiteY3654" fmla="*/ 728210 h 4810125"/>
                <a:gd name="connsiteX3655" fmla="*/ 4900351 w 9163050"/>
                <a:gd name="connsiteY3655" fmla="*/ 724876 h 4810125"/>
                <a:gd name="connsiteX3656" fmla="*/ 4905780 w 9163050"/>
                <a:gd name="connsiteY3656" fmla="*/ 723067 h 4810125"/>
                <a:gd name="connsiteX3657" fmla="*/ 4910733 w 9163050"/>
                <a:gd name="connsiteY3657" fmla="*/ 719638 h 4810125"/>
                <a:gd name="connsiteX3658" fmla="*/ 4910543 w 9163050"/>
                <a:gd name="connsiteY3658" fmla="*/ 714589 h 4810125"/>
                <a:gd name="connsiteX3659" fmla="*/ 4912924 w 9163050"/>
                <a:gd name="connsiteY3659" fmla="*/ 712780 h 4810125"/>
                <a:gd name="connsiteX3660" fmla="*/ 4916924 w 9163050"/>
                <a:gd name="connsiteY3660" fmla="*/ 711637 h 4810125"/>
                <a:gd name="connsiteX3661" fmla="*/ 4923497 w 9163050"/>
                <a:gd name="connsiteY3661" fmla="*/ 712494 h 4810125"/>
                <a:gd name="connsiteX3662" fmla="*/ 4930069 w 9163050"/>
                <a:gd name="connsiteY3662" fmla="*/ 716399 h 4810125"/>
                <a:gd name="connsiteX3663" fmla="*/ 4933212 w 9163050"/>
                <a:gd name="connsiteY3663" fmla="*/ 717256 h 4810125"/>
                <a:gd name="connsiteX3664" fmla="*/ 4939213 w 9163050"/>
                <a:gd name="connsiteY3664" fmla="*/ 717637 h 4810125"/>
                <a:gd name="connsiteX3665" fmla="*/ 4947214 w 9163050"/>
                <a:gd name="connsiteY3665" fmla="*/ 720019 h 4810125"/>
                <a:gd name="connsiteX3666" fmla="*/ 4951596 w 9163050"/>
                <a:gd name="connsiteY3666" fmla="*/ 721924 h 4810125"/>
                <a:gd name="connsiteX3667" fmla="*/ 4953405 w 9163050"/>
                <a:gd name="connsiteY3667" fmla="*/ 720019 h 4810125"/>
                <a:gd name="connsiteX3668" fmla="*/ 4952739 w 9163050"/>
                <a:gd name="connsiteY3668" fmla="*/ 714970 h 4810125"/>
                <a:gd name="connsiteX3669" fmla="*/ 4953215 w 9163050"/>
                <a:gd name="connsiteY3669" fmla="*/ 709922 h 4810125"/>
                <a:gd name="connsiteX3670" fmla="*/ 4956739 w 9163050"/>
                <a:gd name="connsiteY3670" fmla="*/ 706493 h 4810125"/>
                <a:gd name="connsiteX3671" fmla="*/ 4959501 w 9163050"/>
                <a:gd name="connsiteY3671" fmla="*/ 705445 h 4810125"/>
                <a:gd name="connsiteX3672" fmla="*/ 4962644 w 9163050"/>
                <a:gd name="connsiteY3672" fmla="*/ 706493 h 4810125"/>
                <a:gd name="connsiteX3673" fmla="*/ 4970646 w 9163050"/>
                <a:gd name="connsiteY3673" fmla="*/ 711065 h 4810125"/>
                <a:gd name="connsiteX3674" fmla="*/ 4974074 w 9163050"/>
                <a:gd name="connsiteY3674" fmla="*/ 709446 h 4810125"/>
                <a:gd name="connsiteX3675" fmla="*/ 4978361 w 9163050"/>
                <a:gd name="connsiteY3675" fmla="*/ 708684 h 4810125"/>
                <a:gd name="connsiteX3676" fmla="*/ 4981790 w 9163050"/>
                <a:gd name="connsiteY3676" fmla="*/ 705350 h 4810125"/>
                <a:gd name="connsiteX3677" fmla="*/ 4985409 w 9163050"/>
                <a:gd name="connsiteY3677" fmla="*/ 697730 h 4810125"/>
                <a:gd name="connsiteX3678" fmla="*/ 4990648 w 9163050"/>
                <a:gd name="connsiteY3678" fmla="*/ 697349 h 4810125"/>
                <a:gd name="connsiteX3679" fmla="*/ 4992648 w 9163050"/>
                <a:gd name="connsiteY3679" fmla="*/ 696016 h 4810125"/>
                <a:gd name="connsiteX3680" fmla="*/ 4989124 w 9163050"/>
                <a:gd name="connsiteY3680" fmla="*/ 691158 h 4810125"/>
                <a:gd name="connsiteX3681" fmla="*/ 4988743 w 9163050"/>
                <a:gd name="connsiteY3681" fmla="*/ 688015 h 4810125"/>
                <a:gd name="connsiteX3682" fmla="*/ 4986361 w 9163050"/>
                <a:gd name="connsiteY3682" fmla="*/ 687062 h 4810125"/>
                <a:gd name="connsiteX3683" fmla="*/ 4988267 w 9163050"/>
                <a:gd name="connsiteY3683" fmla="*/ 682966 h 4810125"/>
                <a:gd name="connsiteX3684" fmla="*/ 4985981 w 9163050"/>
                <a:gd name="connsiteY3684" fmla="*/ 680585 h 4810125"/>
                <a:gd name="connsiteX3685" fmla="*/ 4985981 w 9163050"/>
                <a:gd name="connsiteY3685" fmla="*/ 676680 h 4810125"/>
                <a:gd name="connsiteX3686" fmla="*/ 4987219 w 9163050"/>
                <a:gd name="connsiteY3686" fmla="*/ 673537 h 4810125"/>
                <a:gd name="connsiteX3687" fmla="*/ 4991600 w 9163050"/>
                <a:gd name="connsiteY3687" fmla="*/ 670679 h 4810125"/>
                <a:gd name="connsiteX3688" fmla="*/ 4995030 w 9163050"/>
                <a:gd name="connsiteY3688" fmla="*/ 666869 h 4810125"/>
                <a:gd name="connsiteX3689" fmla="*/ 4997601 w 9163050"/>
                <a:gd name="connsiteY3689" fmla="*/ 662583 h 4810125"/>
                <a:gd name="connsiteX3690" fmla="*/ 5001887 w 9163050"/>
                <a:gd name="connsiteY3690" fmla="*/ 652582 h 4810125"/>
                <a:gd name="connsiteX3691" fmla="*/ 5005602 w 9163050"/>
                <a:gd name="connsiteY3691" fmla="*/ 648581 h 4810125"/>
                <a:gd name="connsiteX3692" fmla="*/ 5005697 w 9163050"/>
                <a:gd name="connsiteY3692" fmla="*/ 644295 h 4810125"/>
                <a:gd name="connsiteX3693" fmla="*/ 5008269 w 9163050"/>
                <a:gd name="connsiteY3693" fmla="*/ 638199 h 4810125"/>
                <a:gd name="connsiteX3694" fmla="*/ 5016556 w 9163050"/>
                <a:gd name="connsiteY3694" fmla="*/ 635341 h 4810125"/>
                <a:gd name="connsiteX3695" fmla="*/ 5018365 w 9163050"/>
                <a:gd name="connsiteY3695" fmla="*/ 633532 h 4810125"/>
                <a:gd name="connsiteX3696" fmla="*/ 5024843 w 9163050"/>
                <a:gd name="connsiteY3696" fmla="*/ 632389 h 4810125"/>
                <a:gd name="connsiteX3697" fmla="*/ 5027605 w 9163050"/>
                <a:gd name="connsiteY3697" fmla="*/ 628388 h 4810125"/>
                <a:gd name="connsiteX3698" fmla="*/ 5033130 w 9163050"/>
                <a:gd name="connsiteY3698" fmla="*/ 633055 h 4810125"/>
                <a:gd name="connsiteX3699" fmla="*/ 5037130 w 9163050"/>
                <a:gd name="connsiteY3699" fmla="*/ 629055 h 4810125"/>
                <a:gd name="connsiteX3700" fmla="*/ 5041035 w 9163050"/>
                <a:gd name="connsiteY3700" fmla="*/ 621244 h 4810125"/>
                <a:gd name="connsiteX3701" fmla="*/ 5042940 w 9163050"/>
                <a:gd name="connsiteY3701" fmla="*/ 618768 h 4810125"/>
                <a:gd name="connsiteX3702" fmla="*/ 5042464 w 9163050"/>
                <a:gd name="connsiteY3702" fmla="*/ 616577 h 4810125"/>
                <a:gd name="connsiteX3703" fmla="*/ 5039987 w 9163050"/>
                <a:gd name="connsiteY3703" fmla="*/ 613529 h 4810125"/>
                <a:gd name="connsiteX3704" fmla="*/ 5047131 w 9163050"/>
                <a:gd name="connsiteY3704" fmla="*/ 611719 h 4810125"/>
                <a:gd name="connsiteX3705" fmla="*/ 5050084 w 9163050"/>
                <a:gd name="connsiteY3705" fmla="*/ 611910 h 4810125"/>
                <a:gd name="connsiteX3706" fmla="*/ 5054561 w 9163050"/>
                <a:gd name="connsiteY3706" fmla="*/ 609243 h 4810125"/>
                <a:gd name="connsiteX3707" fmla="*/ 5056847 w 9163050"/>
                <a:gd name="connsiteY3707" fmla="*/ 606766 h 4810125"/>
                <a:gd name="connsiteX3708" fmla="*/ 5065896 w 9163050"/>
                <a:gd name="connsiteY3708" fmla="*/ 601432 h 4810125"/>
                <a:gd name="connsiteX3709" fmla="*/ 5072468 w 9163050"/>
                <a:gd name="connsiteY3709" fmla="*/ 599718 h 4810125"/>
                <a:gd name="connsiteX3710" fmla="*/ 5079135 w 9163050"/>
                <a:gd name="connsiteY3710" fmla="*/ 600194 h 4810125"/>
                <a:gd name="connsiteX3711" fmla="*/ 5080183 w 9163050"/>
                <a:gd name="connsiteY3711" fmla="*/ 596956 h 4810125"/>
                <a:gd name="connsiteX3712" fmla="*/ 5087517 w 9163050"/>
                <a:gd name="connsiteY3712" fmla="*/ 593812 h 4810125"/>
                <a:gd name="connsiteX3713" fmla="*/ 5094565 w 9163050"/>
                <a:gd name="connsiteY3713" fmla="*/ 591907 h 4810125"/>
                <a:gd name="connsiteX3714" fmla="*/ 5096090 w 9163050"/>
                <a:gd name="connsiteY3714" fmla="*/ 586478 h 4810125"/>
                <a:gd name="connsiteX3715" fmla="*/ 5106186 w 9163050"/>
                <a:gd name="connsiteY3715" fmla="*/ 583335 h 4810125"/>
                <a:gd name="connsiteX3716" fmla="*/ 5108187 w 9163050"/>
                <a:gd name="connsiteY3716" fmla="*/ 583335 h 4810125"/>
                <a:gd name="connsiteX3717" fmla="*/ 5111806 w 9163050"/>
                <a:gd name="connsiteY3717" fmla="*/ 585811 h 4810125"/>
                <a:gd name="connsiteX3718" fmla="*/ 5114949 w 9163050"/>
                <a:gd name="connsiteY3718" fmla="*/ 583430 h 4810125"/>
                <a:gd name="connsiteX3719" fmla="*/ 5111139 w 9163050"/>
                <a:gd name="connsiteY3719" fmla="*/ 580668 h 4810125"/>
                <a:gd name="connsiteX3720" fmla="*/ 5110568 w 9163050"/>
                <a:gd name="connsiteY3720" fmla="*/ 576286 h 4810125"/>
                <a:gd name="connsiteX3721" fmla="*/ 5115520 w 9163050"/>
                <a:gd name="connsiteY3721" fmla="*/ 572572 h 4810125"/>
                <a:gd name="connsiteX3722" fmla="*/ 5114758 w 9163050"/>
                <a:gd name="connsiteY3722" fmla="*/ 571619 h 4810125"/>
                <a:gd name="connsiteX3723" fmla="*/ 5109520 w 9163050"/>
                <a:gd name="connsiteY3723" fmla="*/ 571143 h 4810125"/>
                <a:gd name="connsiteX3724" fmla="*/ 5110377 w 9163050"/>
                <a:gd name="connsiteY3724" fmla="*/ 568857 h 4810125"/>
                <a:gd name="connsiteX3725" fmla="*/ 5114092 w 9163050"/>
                <a:gd name="connsiteY3725" fmla="*/ 566190 h 4810125"/>
                <a:gd name="connsiteX3726" fmla="*/ 5113330 w 9163050"/>
                <a:gd name="connsiteY3726" fmla="*/ 565142 h 4810125"/>
                <a:gd name="connsiteX3727" fmla="*/ 5105615 w 9163050"/>
                <a:gd name="connsiteY3727" fmla="*/ 569333 h 4810125"/>
                <a:gd name="connsiteX3728" fmla="*/ 5104376 w 9163050"/>
                <a:gd name="connsiteY3728" fmla="*/ 575334 h 4810125"/>
                <a:gd name="connsiteX3729" fmla="*/ 5103043 w 9163050"/>
                <a:gd name="connsiteY3729" fmla="*/ 576191 h 4810125"/>
                <a:gd name="connsiteX3730" fmla="*/ 5091518 w 9163050"/>
                <a:gd name="connsiteY3730" fmla="*/ 576858 h 4810125"/>
                <a:gd name="connsiteX3731" fmla="*/ 5086850 w 9163050"/>
                <a:gd name="connsiteY3731" fmla="*/ 576382 h 4810125"/>
                <a:gd name="connsiteX3732" fmla="*/ 5088946 w 9163050"/>
                <a:gd name="connsiteY3732" fmla="*/ 571524 h 4810125"/>
                <a:gd name="connsiteX3733" fmla="*/ 5095708 w 9163050"/>
                <a:gd name="connsiteY3733" fmla="*/ 570381 h 4810125"/>
                <a:gd name="connsiteX3734" fmla="*/ 5095423 w 9163050"/>
                <a:gd name="connsiteY3734" fmla="*/ 568952 h 4810125"/>
                <a:gd name="connsiteX3735" fmla="*/ 5098185 w 9163050"/>
                <a:gd name="connsiteY3735" fmla="*/ 565523 h 4810125"/>
                <a:gd name="connsiteX3736" fmla="*/ 5100281 w 9163050"/>
                <a:gd name="connsiteY3736" fmla="*/ 565237 h 4810125"/>
                <a:gd name="connsiteX3737" fmla="*/ 5100757 w 9163050"/>
                <a:gd name="connsiteY3737" fmla="*/ 561808 h 4810125"/>
                <a:gd name="connsiteX3738" fmla="*/ 5104662 w 9163050"/>
                <a:gd name="connsiteY3738" fmla="*/ 562380 h 4810125"/>
                <a:gd name="connsiteX3739" fmla="*/ 5106662 w 9163050"/>
                <a:gd name="connsiteY3739" fmla="*/ 561618 h 4810125"/>
                <a:gd name="connsiteX3740" fmla="*/ 5106472 w 9163050"/>
                <a:gd name="connsiteY3740" fmla="*/ 559237 h 4810125"/>
                <a:gd name="connsiteX3741" fmla="*/ 5103424 w 9163050"/>
                <a:gd name="connsiteY3741" fmla="*/ 559046 h 4810125"/>
                <a:gd name="connsiteX3742" fmla="*/ 5097804 w 9163050"/>
                <a:gd name="connsiteY3742" fmla="*/ 556093 h 4810125"/>
                <a:gd name="connsiteX3743" fmla="*/ 5098662 w 9163050"/>
                <a:gd name="connsiteY3743" fmla="*/ 553331 h 4810125"/>
                <a:gd name="connsiteX3744" fmla="*/ 5102376 w 9163050"/>
                <a:gd name="connsiteY3744" fmla="*/ 553617 h 4810125"/>
                <a:gd name="connsiteX3745" fmla="*/ 5104281 w 9163050"/>
                <a:gd name="connsiteY3745" fmla="*/ 550283 h 4810125"/>
                <a:gd name="connsiteX3746" fmla="*/ 5099423 w 9163050"/>
                <a:gd name="connsiteY3746" fmla="*/ 547140 h 4810125"/>
                <a:gd name="connsiteX3747" fmla="*/ 5103519 w 9163050"/>
                <a:gd name="connsiteY3747" fmla="*/ 545425 h 4810125"/>
                <a:gd name="connsiteX3748" fmla="*/ 5105139 w 9163050"/>
                <a:gd name="connsiteY3748" fmla="*/ 541806 h 4810125"/>
                <a:gd name="connsiteX3749" fmla="*/ 5101424 w 9163050"/>
                <a:gd name="connsiteY3749" fmla="*/ 540282 h 4810125"/>
                <a:gd name="connsiteX3750" fmla="*/ 5097804 w 9163050"/>
                <a:gd name="connsiteY3750" fmla="*/ 537424 h 4810125"/>
                <a:gd name="connsiteX3751" fmla="*/ 5096470 w 9163050"/>
                <a:gd name="connsiteY3751" fmla="*/ 535329 h 4810125"/>
                <a:gd name="connsiteX3752" fmla="*/ 5099042 w 9163050"/>
                <a:gd name="connsiteY3752" fmla="*/ 534567 h 4810125"/>
                <a:gd name="connsiteX3753" fmla="*/ 5103043 w 9163050"/>
                <a:gd name="connsiteY3753" fmla="*/ 535900 h 4810125"/>
                <a:gd name="connsiteX3754" fmla="*/ 5102281 w 9163050"/>
                <a:gd name="connsiteY3754" fmla="*/ 530757 h 4810125"/>
                <a:gd name="connsiteX3755" fmla="*/ 5099899 w 9163050"/>
                <a:gd name="connsiteY3755" fmla="*/ 526280 h 4810125"/>
                <a:gd name="connsiteX3756" fmla="*/ 5097518 w 9163050"/>
                <a:gd name="connsiteY3756" fmla="*/ 525137 h 4810125"/>
                <a:gd name="connsiteX3757" fmla="*/ 5097518 w 9163050"/>
                <a:gd name="connsiteY3757" fmla="*/ 521708 h 4810125"/>
                <a:gd name="connsiteX3758" fmla="*/ 5101519 w 9163050"/>
                <a:gd name="connsiteY3758" fmla="*/ 522089 h 4810125"/>
                <a:gd name="connsiteX3759" fmla="*/ 5103043 w 9163050"/>
                <a:gd name="connsiteY3759" fmla="*/ 519327 h 4810125"/>
                <a:gd name="connsiteX3760" fmla="*/ 5107424 w 9163050"/>
                <a:gd name="connsiteY3760" fmla="*/ 518755 h 4810125"/>
                <a:gd name="connsiteX3761" fmla="*/ 5116473 w 9163050"/>
                <a:gd name="connsiteY3761" fmla="*/ 516279 h 4810125"/>
                <a:gd name="connsiteX3762" fmla="*/ 5114664 w 9163050"/>
                <a:gd name="connsiteY3762" fmla="*/ 513707 h 4810125"/>
                <a:gd name="connsiteX3763" fmla="*/ 5114092 w 9163050"/>
                <a:gd name="connsiteY3763" fmla="*/ 510564 h 4810125"/>
                <a:gd name="connsiteX3764" fmla="*/ 5116283 w 9163050"/>
                <a:gd name="connsiteY3764" fmla="*/ 507230 h 4810125"/>
                <a:gd name="connsiteX3765" fmla="*/ 5119616 w 9163050"/>
                <a:gd name="connsiteY3765" fmla="*/ 504468 h 4810125"/>
                <a:gd name="connsiteX3766" fmla="*/ 5118378 w 9163050"/>
                <a:gd name="connsiteY3766" fmla="*/ 502182 h 4810125"/>
                <a:gd name="connsiteX3767" fmla="*/ 5120759 w 9163050"/>
                <a:gd name="connsiteY3767" fmla="*/ 495419 h 4810125"/>
                <a:gd name="connsiteX3768" fmla="*/ 5122760 w 9163050"/>
                <a:gd name="connsiteY3768" fmla="*/ 492371 h 4810125"/>
                <a:gd name="connsiteX3769" fmla="*/ 5118949 w 9163050"/>
                <a:gd name="connsiteY3769" fmla="*/ 488656 h 4810125"/>
                <a:gd name="connsiteX3770" fmla="*/ 5119235 w 9163050"/>
                <a:gd name="connsiteY3770" fmla="*/ 483132 h 4810125"/>
                <a:gd name="connsiteX3771" fmla="*/ 5123522 w 9163050"/>
                <a:gd name="connsiteY3771" fmla="*/ 482560 h 4810125"/>
                <a:gd name="connsiteX3772" fmla="*/ 5126855 w 9163050"/>
                <a:gd name="connsiteY3772" fmla="*/ 478179 h 4810125"/>
                <a:gd name="connsiteX3773" fmla="*/ 5130570 w 9163050"/>
                <a:gd name="connsiteY3773" fmla="*/ 476369 h 4810125"/>
                <a:gd name="connsiteX3774" fmla="*/ 5138190 w 9163050"/>
                <a:gd name="connsiteY3774" fmla="*/ 470559 h 4810125"/>
                <a:gd name="connsiteX3775" fmla="*/ 5146381 w 9163050"/>
                <a:gd name="connsiteY3775" fmla="*/ 468749 h 4810125"/>
                <a:gd name="connsiteX3776" fmla="*/ 5154573 w 9163050"/>
                <a:gd name="connsiteY3776" fmla="*/ 472559 h 4810125"/>
                <a:gd name="connsiteX3777" fmla="*/ 5161146 w 9163050"/>
                <a:gd name="connsiteY3777" fmla="*/ 472273 h 4810125"/>
                <a:gd name="connsiteX3778" fmla="*/ 5169813 w 9163050"/>
                <a:gd name="connsiteY3778" fmla="*/ 466654 h 4810125"/>
                <a:gd name="connsiteX3779" fmla="*/ 5172290 w 9163050"/>
                <a:gd name="connsiteY3779" fmla="*/ 464272 h 4810125"/>
                <a:gd name="connsiteX3780" fmla="*/ 5179910 w 9163050"/>
                <a:gd name="connsiteY3780" fmla="*/ 460367 h 4810125"/>
                <a:gd name="connsiteX3781" fmla="*/ 5181815 w 9163050"/>
                <a:gd name="connsiteY3781" fmla="*/ 457414 h 4810125"/>
                <a:gd name="connsiteX3782" fmla="*/ 5184958 w 9163050"/>
                <a:gd name="connsiteY3782" fmla="*/ 456271 h 4810125"/>
                <a:gd name="connsiteX3783" fmla="*/ 5185624 w 9163050"/>
                <a:gd name="connsiteY3783" fmla="*/ 454462 h 4810125"/>
                <a:gd name="connsiteX3784" fmla="*/ 5184101 w 9163050"/>
                <a:gd name="connsiteY3784" fmla="*/ 452080 h 4810125"/>
                <a:gd name="connsiteX3785" fmla="*/ 5186291 w 9163050"/>
                <a:gd name="connsiteY3785" fmla="*/ 446842 h 4810125"/>
                <a:gd name="connsiteX3786" fmla="*/ 5186482 w 9163050"/>
                <a:gd name="connsiteY3786" fmla="*/ 442270 h 4810125"/>
                <a:gd name="connsiteX3787" fmla="*/ 5183338 w 9163050"/>
                <a:gd name="connsiteY3787" fmla="*/ 440936 h 4810125"/>
                <a:gd name="connsiteX3788" fmla="*/ 5185720 w 9163050"/>
                <a:gd name="connsiteY3788" fmla="*/ 437888 h 4810125"/>
                <a:gd name="connsiteX3789" fmla="*/ 5184958 w 9163050"/>
                <a:gd name="connsiteY3789" fmla="*/ 433030 h 4810125"/>
                <a:gd name="connsiteX3790" fmla="*/ 5188387 w 9163050"/>
                <a:gd name="connsiteY3790" fmla="*/ 429887 h 4810125"/>
                <a:gd name="connsiteX3791" fmla="*/ 5186006 w 9163050"/>
                <a:gd name="connsiteY3791" fmla="*/ 426458 h 4810125"/>
                <a:gd name="connsiteX3792" fmla="*/ 5186863 w 9163050"/>
                <a:gd name="connsiteY3792" fmla="*/ 424363 h 4810125"/>
                <a:gd name="connsiteX3793" fmla="*/ 5186672 w 9163050"/>
                <a:gd name="connsiteY3793" fmla="*/ 420267 h 4810125"/>
                <a:gd name="connsiteX3794" fmla="*/ 5182862 w 9163050"/>
                <a:gd name="connsiteY3794" fmla="*/ 419410 h 4810125"/>
                <a:gd name="connsiteX3795" fmla="*/ 5183529 w 9163050"/>
                <a:gd name="connsiteY3795" fmla="*/ 417314 h 4810125"/>
                <a:gd name="connsiteX3796" fmla="*/ 5182386 w 9163050"/>
                <a:gd name="connsiteY3796" fmla="*/ 411409 h 4810125"/>
                <a:gd name="connsiteX3797" fmla="*/ 5179529 w 9163050"/>
                <a:gd name="connsiteY3797" fmla="*/ 408170 h 4810125"/>
                <a:gd name="connsiteX3798" fmla="*/ 5187244 w 9163050"/>
                <a:gd name="connsiteY3798" fmla="*/ 405884 h 4810125"/>
                <a:gd name="connsiteX3799" fmla="*/ 5190197 w 9163050"/>
                <a:gd name="connsiteY3799" fmla="*/ 402074 h 4810125"/>
                <a:gd name="connsiteX3800" fmla="*/ 5196197 w 9163050"/>
                <a:gd name="connsiteY3800" fmla="*/ 402836 h 4810125"/>
                <a:gd name="connsiteX3801" fmla="*/ 5198197 w 9163050"/>
                <a:gd name="connsiteY3801" fmla="*/ 401693 h 4810125"/>
                <a:gd name="connsiteX3802" fmla="*/ 5198960 w 9163050"/>
                <a:gd name="connsiteY3802" fmla="*/ 398074 h 4810125"/>
                <a:gd name="connsiteX3803" fmla="*/ 5202484 w 9163050"/>
                <a:gd name="connsiteY3803" fmla="*/ 398074 h 4810125"/>
                <a:gd name="connsiteX3804" fmla="*/ 5203437 w 9163050"/>
                <a:gd name="connsiteY3804" fmla="*/ 396359 h 4810125"/>
                <a:gd name="connsiteX3805" fmla="*/ 5203437 w 9163050"/>
                <a:gd name="connsiteY3805" fmla="*/ 392359 h 4810125"/>
                <a:gd name="connsiteX3806" fmla="*/ 5205532 w 9163050"/>
                <a:gd name="connsiteY3806" fmla="*/ 389692 h 4810125"/>
                <a:gd name="connsiteX3807" fmla="*/ 5205056 w 9163050"/>
                <a:gd name="connsiteY3807" fmla="*/ 386263 h 4810125"/>
                <a:gd name="connsiteX3808" fmla="*/ 5202865 w 9163050"/>
                <a:gd name="connsiteY3808" fmla="*/ 383024 h 4810125"/>
                <a:gd name="connsiteX3809" fmla="*/ 5200389 w 9163050"/>
                <a:gd name="connsiteY3809" fmla="*/ 382072 h 4810125"/>
                <a:gd name="connsiteX3810" fmla="*/ 5198579 w 9163050"/>
                <a:gd name="connsiteY3810" fmla="*/ 377881 h 4810125"/>
                <a:gd name="connsiteX3811" fmla="*/ 5195816 w 9163050"/>
                <a:gd name="connsiteY3811" fmla="*/ 377976 h 4810125"/>
                <a:gd name="connsiteX3812" fmla="*/ 5191340 w 9163050"/>
                <a:gd name="connsiteY3812" fmla="*/ 375023 h 4810125"/>
                <a:gd name="connsiteX3813" fmla="*/ 5193340 w 9163050"/>
                <a:gd name="connsiteY3813" fmla="*/ 373118 h 4810125"/>
                <a:gd name="connsiteX3814" fmla="*/ 5189721 w 9163050"/>
                <a:gd name="connsiteY3814" fmla="*/ 371118 h 4810125"/>
                <a:gd name="connsiteX3815" fmla="*/ 5189721 w 9163050"/>
                <a:gd name="connsiteY3815" fmla="*/ 367689 h 4810125"/>
                <a:gd name="connsiteX3816" fmla="*/ 5193054 w 9163050"/>
                <a:gd name="connsiteY3816" fmla="*/ 365022 h 4810125"/>
                <a:gd name="connsiteX3817" fmla="*/ 5197340 w 9163050"/>
                <a:gd name="connsiteY3817" fmla="*/ 365403 h 4810125"/>
                <a:gd name="connsiteX3818" fmla="*/ 5202960 w 9163050"/>
                <a:gd name="connsiteY3818" fmla="*/ 359878 h 4810125"/>
                <a:gd name="connsiteX3819" fmla="*/ 5205532 w 9163050"/>
                <a:gd name="connsiteY3819" fmla="*/ 359688 h 4810125"/>
                <a:gd name="connsiteX3820" fmla="*/ 5208485 w 9163050"/>
                <a:gd name="connsiteY3820" fmla="*/ 355116 h 4810125"/>
                <a:gd name="connsiteX3821" fmla="*/ 5212199 w 9163050"/>
                <a:gd name="connsiteY3821" fmla="*/ 350734 h 4810125"/>
                <a:gd name="connsiteX3822" fmla="*/ 5214771 w 9163050"/>
                <a:gd name="connsiteY3822" fmla="*/ 354163 h 4810125"/>
                <a:gd name="connsiteX3823" fmla="*/ 5217724 w 9163050"/>
                <a:gd name="connsiteY3823" fmla="*/ 351687 h 4810125"/>
                <a:gd name="connsiteX3824" fmla="*/ 5217533 w 9163050"/>
                <a:gd name="connsiteY3824" fmla="*/ 347305 h 4810125"/>
                <a:gd name="connsiteX3825" fmla="*/ 5216390 w 9163050"/>
                <a:gd name="connsiteY3825" fmla="*/ 343781 h 4810125"/>
                <a:gd name="connsiteX3826" fmla="*/ 5221724 w 9163050"/>
                <a:gd name="connsiteY3826" fmla="*/ 339685 h 4810125"/>
                <a:gd name="connsiteX3827" fmla="*/ 5223058 w 9163050"/>
                <a:gd name="connsiteY3827" fmla="*/ 336352 h 4810125"/>
                <a:gd name="connsiteX3828" fmla="*/ 5223248 w 9163050"/>
                <a:gd name="connsiteY3828" fmla="*/ 332542 h 4810125"/>
                <a:gd name="connsiteX3829" fmla="*/ 5224677 w 9163050"/>
                <a:gd name="connsiteY3829" fmla="*/ 331494 h 4810125"/>
                <a:gd name="connsiteX3830" fmla="*/ 5225915 w 9163050"/>
                <a:gd name="connsiteY3830" fmla="*/ 326446 h 4810125"/>
                <a:gd name="connsiteX3831" fmla="*/ 5230583 w 9163050"/>
                <a:gd name="connsiteY3831" fmla="*/ 325112 h 4810125"/>
                <a:gd name="connsiteX3832" fmla="*/ 5232012 w 9163050"/>
                <a:gd name="connsiteY3832" fmla="*/ 321778 h 4810125"/>
                <a:gd name="connsiteX3833" fmla="*/ 5238965 w 9163050"/>
                <a:gd name="connsiteY3833" fmla="*/ 315206 h 4810125"/>
                <a:gd name="connsiteX3834" fmla="*/ 5245918 w 9163050"/>
                <a:gd name="connsiteY3834" fmla="*/ 315206 h 4810125"/>
                <a:gd name="connsiteX3835" fmla="*/ 5255824 w 9163050"/>
                <a:gd name="connsiteY3835" fmla="*/ 316730 h 4810125"/>
                <a:gd name="connsiteX3836" fmla="*/ 5258681 w 9163050"/>
                <a:gd name="connsiteY3836" fmla="*/ 319111 h 4810125"/>
                <a:gd name="connsiteX3837" fmla="*/ 5262206 w 9163050"/>
                <a:gd name="connsiteY3837" fmla="*/ 320159 h 4810125"/>
                <a:gd name="connsiteX3838" fmla="*/ 5269540 w 9163050"/>
                <a:gd name="connsiteY3838" fmla="*/ 318730 h 4810125"/>
                <a:gd name="connsiteX3839" fmla="*/ 5270397 w 9163050"/>
                <a:gd name="connsiteY3839" fmla="*/ 320350 h 4810125"/>
                <a:gd name="connsiteX3840" fmla="*/ 5275064 w 9163050"/>
                <a:gd name="connsiteY3840" fmla="*/ 321016 h 4810125"/>
                <a:gd name="connsiteX3841" fmla="*/ 5278493 w 9163050"/>
                <a:gd name="connsiteY3841" fmla="*/ 319588 h 4810125"/>
                <a:gd name="connsiteX3842" fmla="*/ 5280874 w 9163050"/>
                <a:gd name="connsiteY3842" fmla="*/ 320731 h 4810125"/>
                <a:gd name="connsiteX3843" fmla="*/ 5281827 w 9163050"/>
                <a:gd name="connsiteY3843" fmla="*/ 316540 h 4810125"/>
                <a:gd name="connsiteX3844" fmla="*/ 5284399 w 9163050"/>
                <a:gd name="connsiteY3844" fmla="*/ 315873 h 4810125"/>
                <a:gd name="connsiteX3845" fmla="*/ 5286685 w 9163050"/>
                <a:gd name="connsiteY3845" fmla="*/ 313587 h 4810125"/>
                <a:gd name="connsiteX3846" fmla="*/ 5288780 w 9163050"/>
                <a:gd name="connsiteY3846" fmla="*/ 308443 h 4810125"/>
                <a:gd name="connsiteX3847" fmla="*/ 5288590 w 9163050"/>
                <a:gd name="connsiteY3847" fmla="*/ 302157 h 4810125"/>
                <a:gd name="connsiteX3848" fmla="*/ 5289923 w 9163050"/>
                <a:gd name="connsiteY3848" fmla="*/ 296728 h 4810125"/>
                <a:gd name="connsiteX3849" fmla="*/ 5287637 w 9163050"/>
                <a:gd name="connsiteY3849" fmla="*/ 296251 h 4810125"/>
                <a:gd name="connsiteX3850" fmla="*/ 5287447 w 9163050"/>
                <a:gd name="connsiteY3850" fmla="*/ 290346 h 4810125"/>
                <a:gd name="connsiteX3851" fmla="*/ 5293829 w 9163050"/>
                <a:gd name="connsiteY3851" fmla="*/ 286726 h 4810125"/>
                <a:gd name="connsiteX3852" fmla="*/ 5300020 w 9163050"/>
                <a:gd name="connsiteY3852" fmla="*/ 284631 h 4810125"/>
                <a:gd name="connsiteX3853" fmla="*/ 5302306 w 9163050"/>
                <a:gd name="connsiteY3853" fmla="*/ 280535 h 4810125"/>
                <a:gd name="connsiteX3854" fmla="*/ 5310497 w 9163050"/>
                <a:gd name="connsiteY3854" fmla="*/ 274439 h 4810125"/>
                <a:gd name="connsiteX3855" fmla="*/ 5313736 w 9163050"/>
                <a:gd name="connsiteY3855" fmla="*/ 268534 h 4810125"/>
                <a:gd name="connsiteX3856" fmla="*/ 5317355 w 9163050"/>
                <a:gd name="connsiteY3856" fmla="*/ 265867 h 4810125"/>
                <a:gd name="connsiteX3857" fmla="*/ 5319736 w 9163050"/>
                <a:gd name="connsiteY3857" fmla="*/ 260342 h 4810125"/>
                <a:gd name="connsiteX3858" fmla="*/ 5327262 w 9163050"/>
                <a:gd name="connsiteY3858" fmla="*/ 259771 h 4810125"/>
                <a:gd name="connsiteX3859" fmla="*/ 5327262 w 9163050"/>
                <a:gd name="connsiteY3859" fmla="*/ 255008 h 4810125"/>
                <a:gd name="connsiteX3860" fmla="*/ 5332596 w 9163050"/>
                <a:gd name="connsiteY3860" fmla="*/ 254627 h 4810125"/>
                <a:gd name="connsiteX3861" fmla="*/ 5332500 w 9163050"/>
                <a:gd name="connsiteY3861" fmla="*/ 258342 h 4810125"/>
                <a:gd name="connsiteX3862" fmla="*/ 5339453 w 9163050"/>
                <a:gd name="connsiteY3862" fmla="*/ 256913 h 4810125"/>
                <a:gd name="connsiteX3863" fmla="*/ 5340596 w 9163050"/>
                <a:gd name="connsiteY3863" fmla="*/ 259771 h 4810125"/>
                <a:gd name="connsiteX3864" fmla="*/ 5344692 w 9163050"/>
                <a:gd name="connsiteY3864" fmla="*/ 263295 h 4810125"/>
                <a:gd name="connsiteX3865" fmla="*/ 5348597 w 9163050"/>
                <a:gd name="connsiteY3865" fmla="*/ 260056 h 4810125"/>
                <a:gd name="connsiteX3866" fmla="*/ 5351931 w 9163050"/>
                <a:gd name="connsiteY3866" fmla="*/ 258628 h 4810125"/>
                <a:gd name="connsiteX3867" fmla="*/ 5351646 w 9163050"/>
                <a:gd name="connsiteY3867" fmla="*/ 253579 h 4810125"/>
                <a:gd name="connsiteX3868" fmla="*/ 5354598 w 9163050"/>
                <a:gd name="connsiteY3868" fmla="*/ 253484 h 4810125"/>
                <a:gd name="connsiteX3869" fmla="*/ 5353074 w 9163050"/>
                <a:gd name="connsiteY3869" fmla="*/ 259294 h 4810125"/>
                <a:gd name="connsiteX3870" fmla="*/ 5355837 w 9163050"/>
                <a:gd name="connsiteY3870" fmla="*/ 260437 h 4810125"/>
                <a:gd name="connsiteX3871" fmla="*/ 5362694 w 9163050"/>
                <a:gd name="connsiteY3871" fmla="*/ 259675 h 4810125"/>
                <a:gd name="connsiteX3872" fmla="*/ 5367457 w 9163050"/>
                <a:gd name="connsiteY3872" fmla="*/ 257008 h 4810125"/>
                <a:gd name="connsiteX3873" fmla="*/ 5371076 w 9163050"/>
                <a:gd name="connsiteY3873" fmla="*/ 255865 h 4810125"/>
                <a:gd name="connsiteX3874" fmla="*/ 5376506 w 9163050"/>
                <a:gd name="connsiteY3874" fmla="*/ 252341 h 4810125"/>
                <a:gd name="connsiteX3875" fmla="*/ 5375172 w 9163050"/>
                <a:gd name="connsiteY3875" fmla="*/ 247769 h 4810125"/>
                <a:gd name="connsiteX3876" fmla="*/ 5379268 w 9163050"/>
                <a:gd name="connsiteY3876" fmla="*/ 241102 h 4810125"/>
                <a:gd name="connsiteX3877" fmla="*/ 5380315 w 9163050"/>
                <a:gd name="connsiteY3877" fmla="*/ 237482 h 4810125"/>
                <a:gd name="connsiteX3878" fmla="*/ 5383554 w 9163050"/>
                <a:gd name="connsiteY3878" fmla="*/ 236720 h 4810125"/>
                <a:gd name="connsiteX3879" fmla="*/ 5383840 w 9163050"/>
                <a:gd name="connsiteY3879" fmla="*/ 234625 h 4810125"/>
                <a:gd name="connsiteX3880" fmla="*/ 5381364 w 9163050"/>
                <a:gd name="connsiteY3880" fmla="*/ 233196 h 4810125"/>
                <a:gd name="connsiteX3881" fmla="*/ 5385269 w 9163050"/>
                <a:gd name="connsiteY3881" fmla="*/ 228814 h 4810125"/>
                <a:gd name="connsiteX3882" fmla="*/ 5385649 w 9163050"/>
                <a:gd name="connsiteY3882" fmla="*/ 225290 h 4810125"/>
                <a:gd name="connsiteX3883" fmla="*/ 5389269 w 9163050"/>
                <a:gd name="connsiteY3883" fmla="*/ 224719 h 4810125"/>
                <a:gd name="connsiteX3884" fmla="*/ 5388317 w 9163050"/>
                <a:gd name="connsiteY3884" fmla="*/ 221575 h 4810125"/>
                <a:gd name="connsiteX3885" fmla="*/ 5385840 w 9163050"/>
                <a:gd name="connsiteY3885" fmla="*/ 219099 h 4810125"/>
                <a:gd name="connsiteX3886" fmla="*/ 5390507 w 9163050"/>
                <a:gd name="connsiteY3886" fmla="*/ 215765 h 4810125"/>
                <a:gd name="connsiteX3887" fmla="*/ 5394222 w 9163050"/>
                <a:gd name="connsiteY3887" fmla="*/ 218146 h 4810125"/>
                <a:gd name="connsiteX3888" fmla="*/ 5399175 w 9163050"/>
                <a:gd name="connsiteY3888" fmla="*/ 223004 h 4810125"/>
                <a:gd name="connsiteX3889" fmla="*/ 5404319 w 9163050"/>
                <a:gd name="connsiteY3889" fmla="*/ 223671 h 4810125"/>
                <a:gd name="connsiteX3890" fmla="*/ 5404319 w 9163050"/>
                <a:gd name="connsiteY3890" fmla="*/ 219956 h 4810125"/>
                <a:gd name="connsiteX3891" fmla="*/ 5407271 w 9163050"/>
                <a:gd name="connsiteY3891" fmla="*/ 217575 h 4810125"/>
                <a:gd name="connsiteX3892" fmla="*/ 5409081 w 9163050"/>
                <a:gd name="connsiteY3892" fmla="*/ 212146 h 4810125"/>
                <a:gd name="connsiteX3893" fmla="*/ 5408890 w 9163050"/>
                <a:gd name="connsiteY3893" fmla="*/ 207859 h 4810125"/>
                <a:gd name="connsiteX3894" fmla="*/ 5413558 w 9163050"/>
                <a:gd name="connsiteY3894" fmla="*/ 201763 h 4810125"/>
                <a:gd name="connsiteX3895" fmla="*/ 5416701 w 9163050"/>
                <a:gd name="connsiteY3895" fmla="*/ 202144 h 4810125"/>
                <a:gd name="connsiteX3896" fmla="*/ 5421083 w 9163050"/>
                <a:gd name="connsiteY3896" fmla="*/ 201001 h 4810125"/>
                <a:gd name="connsiteX3897" fmla="*/ 5421083 w 9163050"/>
                <a:gd name="connsiteY3897" fmla="*/ 199382 h 4810125"/>
                <a:gd name="connsiteX3898" fmla="*/ 5424797 w 9163050"/>
                <a:gd name="connsiteY3898" fmla="*/ 197287 h 4810125"/>
                <a:gd name="connsiteX3899" fmla="*/ 5427083 w 9163050"/>
                <a:gd name="connsiteY3899" fmla="*/ 197572 h 4810125"/>
                <a:gd name="connsiteX3900" fmla="*/ 5429465 w 9163050"/>
                <a:gd name="connsiteY3900" fmla="*/ 194239 h 4810125"/>
                <a:gd name="connsiteX3901" fmla="*/ 5433465 w 9163050"/>
                <a:gd name="connsiteY3901" fmla="*/ 196429 h 4810125"/>
                <a:gd name="connsiteX3902" fmla="*/ 5435275 w 9163050"/>
                <a:gd name="connsiteY3902" fmla="*/ 199858 h 4810125"/>
                <a:gd name="connsiteX3903" fmla="*/ 5437942 w 9163050"/>
                <a:gd name="connsiteY3903" fmla="*/ 202430 h 4810125"/>
                <a:gd name="connsiteX3904" fmla="*/ 5438132 w 9163050"/>
                <a:gd name="connsiteY3904" fmla="*/ 205764 h 4810125"/>
                <a:gd name="connsiteX3905" fmla="*/ 5434703 w 9163050"/>
                <a:gd name="connsiteY3905" fmla="*/ 209193 h 4810125"/>
                <a:gd name="connsiteX3906" fmla="*/ 5435751 w 9163050"/>
                <a:gd name="connsiteY3906" fmla="*/ 214717 h 4810125"/>
                <a:gd name="connsiteX3907" fmla="*/ 5438990 w 9163050"/>
                <a:gd name="connsiteY3907" fmla="*/ 215384 h 4810125"/>
                <a:gd name="connsiteX3908" fmla="*/ 5443085 w 9163050"/>
                <a:gd name="connsiteY3908" fmla="*/ 211479 h 4810125"/>
                <a:gd name="connsiteX3909" fmla="*/ 5447467 w 9163050"/>
                <a:gd name="connsiteY3909" fmla="*/ 209193 h 4810125"/>
                <a:gd name="connsiteX3910" fmla="*/ 5450324 w 9163050"/>
                <a:gd name="connsiteY3910" fmla="*/ 208812 h 4810125"/>
                <a:gd name="connsiteX3911" fmla="*/ 5453182 w 9163050"/>
                <a:gd name="connsiteY3911" fmla="*/ 207097 h 4810125"/>
                <a:gd name="connsiteX3912" fmla="*/ 5459563 w 9163050"/>
                <a:gd name="connsiteY3912" fmla="*/ 208812 h 4810125"/>
                <a:gd name="connsiteX3913" fmla="*/ 5468327 w 9163050"/>
                <a:gd name="connsiteY3913" fmla="*/ 214146 h 4810125"/>
                <a:gd name="connsiteX3914" fmla="*/ 5469660 w 9163050"/>
                <a:gd name="connsiteY3914" fmla="*/ 221861 h 4810125"/>
                <a:gd name="connsiteX3915" fmla="*/ 5477470 w 9163050"/>
                <a:gd name="connsiteY3915" fmla="*/ 227290 h 4810125"/>
                <a:gd name="connsiteX3916" fmla="*/ 5479756 w 9163050"/>
                <a:gd name="connsiteY3916" fmla="*/ 229862 h 4810125"/>
                <a:gd name="connsiteX3917" fmla="*/ 5488901 w 9163050"/>
                <a:gd name="connsiteY3917" fmla="*/ 235291 h 4810125"/>
                <a:gd name="connsiteX3918" fmla="*/ 5491853 w 9163050"/>
                <a:gd name="connsiteY3918" fmla="*/ 240435 h 4810125"/>
                <a:gd name="connsiteX3919" fmla="*/ 5491853 w 9163050"/>
                <a:gd name="connsiteY3919" fmla="*/ 242149 h 4810125"/>
                <a:gd name="connsiteX3920" fmla="*/ 5496425 w 9163050"/>
                <a:gd name="connsiteY3920" fmla="*/ 251293 h 4810125"/>
                <a:gd name="connsiteX3921" fmla="*/ 5491472 w 9163050"/>
                <a:gd name="connsiteY3921" fmla="*/ 258056 h 4810125"/>
                <a:gd name="connsiteX3922" fmla="*/ 5488901 w 9163050"/>
                <a:gd name="connsiteY3922" fmla="*/ 263104 h 4810125"/>
                <a:gd name="connsiteX3923" fmla="*/ 5489663 w 9163050"/>
                <a:gd name="connsiteY3923" fmla="*/ 265295 h 4810125"/>
                <a:gd name="connsiteX3924" fmla="*/ 5489377 w 9163050"/>
                <a:gd name="connsiteY3924" fmla="*/ 269772 h 4810125"/>
                <a:gd name="connsiteX3925" fmla="*/ 5491853 w 9163050"/>
                <a:gd name="connsiteY3925" fmla="*/ 272915 h 4810125"/>
                <a:gd name="connsiteX3926" fmla="*/ 5491091 w 9163050"/>
                <a:gd name="connsiteY3926" fmla="*/ 274439 h 4810125"/>
                <a:gd name="connsiteX3927" fmla="*/ 5493568 w 9163050"/>
                <a:gd name="connsiteY3927" fmla="*/ 276820 h 4810125"/>
                <a:gd name="connsiteX3928" fmla="*/ 5497568 w 9163050"/>
                <a:gd name="connsiteY3928" fmla="*/ 287203 h 4810125"/>
                <a:gd name="connsiteX3929" fmla="*/ 5500807 w 9163050"/>
                <a:gd name="connsiteY3929" fmla="*/ 289203 h 4810125"/>
                <a:gd name="connsiteX3930" fmla="*/ 5498140 w 9163050"/>
                <a:gd name="connsiteY3930" fmla="*/ 292251 h 4810125"/>
                <a:gd name="connsiteX3931" fmla="*/ 5495187 w 9163050"/>
                <a:gd name="connsiteY3931" fmla="*/ 293965 h 4810125"/>
                <a:gd name="connsiteX3932" fmla="*/ 5495758 w 9163050"/>
                <a:gd name="connsiteY3932" fmla="*/ 296347 h 4810125"/>
                <a:gd name="connsiteX3933" fmla="*/ 5493092 w 9163050"/>
                <a:gd name="connsiteY3933" fmla="*/ 301681 h 4810125"/>
                <a:gd name="connsiteX3934" fmla="*/ 5491758 w 9163050"/>
                <a:gd name="connsiteY3934" fmla="*/ 302728 h 4810125"/>
                <a:gd name="connsiteX3935" fmla="*/ 5486710 w 9163050"/>
                <a:gd name="connsiteY3935" fmla="*/ 302824 h 4810125"/>
                <a:gd name="connsiteX3936" fmla="*/ 5487662 w 9163050"/>
                <a:gd name="connsiteY3936" fmla="*/ 309491 h 4810125"/>
                <a:gd name="connsiteX3937" fmla="*/ 5483662 w 9163050"/>
                <a:gd name="connsiteY3937" fmla="*/ 311682 h 4810125"/>
                <a:gd name="connsiteX3938" fmla="*/ 5485757 w 9163050"/>
                <a:gd name="connsiteY3938" fmla="*/ 313492 h 4810125"/>
                <a:gd name="connsiteX3939" fmla="*/ 5486710 w 9163050"/>
                <a:gd name="connsiteY3939" fmla="*/ 318921 h 4810125"/>
                <a:gd name="connsiteX3940" fmla="*/ 5483757 w 9163050"/>
                <a:gd name="connsiteY3940" fmla="*/ 319207 h 4810125"/>
                <a:gd name="connsiteX3941" fmla="*/ 5482804 w 9163050"/>
                <a:gd name="connsiteY3941" fmla="*/ 324636 h 4810125"/>
                <a:gd name="connsiteX3942" fmla="*/ 5481090 w 9163050"/>
                <a:gd name="connsiteY3942" fmla="*/ 327970 h 4810125"/>
                <a:gd name="connsiteX3943" fmla="*/ 5481661 w 9163050"/>
                <a:gd name="connsiteY3943" fmla="*/ 330256 h 4810125"/>
                <a:gd name="connsiteX3944" fmla="*/ 5484900 w 9163050"/>
                <a:gd name="connsiteY3944" fmla="*/ 332161 h 4810125"/>
                <a:gd name="connsiteX3945" fmla="*/ 5486043 w 9163050"/>
                <a:gd name="connsiteY3945" fmla="*/ 335590 h 4810125"/>
                <a:gd name="connsiteX3946" fmla="*/ 5488043 w 9163050"/>
                <a:gd name="connsiteY3946" fmla="*/ 337495 h 4810125"/>
                <a:gd name="connsiteX3947" fmla="*/ 5486139 w 9163050"/>
                <a:gd name="connsiteY3947" fmla="*/ 338923 h 4810125"/>
                <a:gd name="connsiteX3948" fmla="*/ 5488710 w 9163050"/>
                <a:gd name="connsiteY3948" fmla="*/ 344448 h 4810125"/>
                <a:gd name="connsiteX3949" fmla="*/ 5492425 w 9163050"/>
                <a:gd name="connsiteY3949" fmla="*/ 347210 h 4810125"/>
                <a:gd name="connsiteX3950" fmla="*/ 5495949 w 9163050"/>
                <a:gd name="connsiteY3950" fmla="*/ 341876 h 4810125"/>
                <a:gd name="connsiteX3951" fmla="*/ 5504617 w 9163050"/>
                <a:gd name="connsiteY3951" fmla="*/ 342829 h 4810125"/>
                <a:gd name="connsiteX3952" fmla="*/ 5508237 w 9163050"/>
                <a:gd name="connsiteY3952" fmla="*/ 334923 h 4810125"/>
                <a:gd name="connsiteX3953" fmla="*/ 5510427 w 9163050"/>
                <a:gd name="connsiteY3953" fmla="*/ 333018 h 4810125"/>
                <a:gd name="connsiteX3954" fmla="*/ 5521857 w 9163050"/>
                <a:gd name="connsiteY3954" fmla="*/ 325112 h 4810125"/>
                <a:gd name="connsiteX3955" fmla="*/ 5530239 w 9163050"/>
                <a:gd name="connsiteY3955" fmla="*/ 322350 h 4810125"/>
                <a:gd name="connsiteX3956" fmla="*/ 5534811 w 9163050"/>
                <a:gd name="connsiteY3956" fmla="*/ 322445 h 4810125"/>
                <a:gd name="connsiteX3957" fmla="*/ 5537192 w 9163050"/>
                <a:gd name="connsiteY3957" fmla="*/ 321112 h 4810125"/>
                <a:gd name="connsiteX3958" fmla="*/ 5542146 w 9163050"/>
                <a:gd name="connsiteY3958" fmla="*/ 313777 h 4810125"/>
                <a:gd name="connsiteX3959" fmla="*/ 5546051 w 9163050"/>
                <a:gd name="connsiteY3959" fmla="*/ 312444 h 4810125"/>
                <a:gd name="connsiteX3960" fmla="*/ 5552814 w 9163050"/>
                <a:gd name="connsiteY3960" fmla="*/ 312825 h 4810125"/>
                <a:gd name="connsiteX3961" fmla="*/ 5559004 w 9163050"/>
                <a:gd name="connsiteY3961" fmla="*/ 318635 h 4810125"/>
                <a:gd name="connsiteX3962" fmla="*/ 5562529 w 9163050"/>
                <a:gd name="connsiteY3962" fmla="*/ 321302 h 4810125"/>
                <a:gd name="connsiteX3963" fmla="*/ 5567291 w 9163050"/>
                <a:gd name="connsiteY3963" fmla="*/ 321016 h 4810125"/>
                <a:gd name="connsiteX3964" fmla="*/ 5572816 w 9163050"/>
                <a:gd name="connsiteY3964" fmla="*/ 316730 h 4810125"/>
                <a:gd name="connsiteX3965" fmla="*/ 5575388 w 9163050"/>
                <a:gd name="connsiteY3965" fmla="*/ 316540 h 4810125"/>
                <a:gd name="connsiteX3966" fmla="*/ 5582150 w 9163050"/>
                <a:gd name="connsiteY3966" fmla="*/ 318921 h 4810125"/>
                <a:gd name="connsiteX3967" fmla="*/ 5584817 w 9163050"/>
                <a:gd name="connsiteY3967" fmla="*/ 319111 h 4810125"/>
                <a:gd name="connsiteX3968" fmla="*/ 5591580 w 9163050"/>
                <a:gd name="connsiteY3968" fmla="*/ 316159 h 4810125"/>
                <a:gd name="connsiteX3969" fmla="*/ 5595866 w 9163050"/>
                <a:gd name="connsiteY3969" fmla="*/ 315682 h 4810125"/>
                <a:gd name="connsiteX3970" fmla="*/ 5603677 w 9163050"/>
                <a:gd name="connsiteY3970" fmla="*/ 317587 h 4810125"/>
                <a:gd name="connsiteX3971" fmla="*/ 5607296 w 9163050"/>
                <a:gd name="connsiteY3971" fmla="*/ 317397 h 4810125"/>
                <a:gd name="connsiteX3972" fmla="*/ 5612726 w 9163050"/>
                <a:gd name="connsiteY3972" fmla="*/ 315301 h 4810125"/>
                <a:gd name="connsiteX3973" fmla="*/ 5615202 w 9163050"/>
                <a:gd name="connsiteY3973" fmla="*/ 315397 h 4810125"/>
                <a:gd name="connsiteX3974" fmla="*/ 5623489 w 9163050"/>
                <a:gd name="connsiteY3974" fmla="*/ 317492 h 4810125"/>
                <a:gd name="connsiteX3975" fmla="*/ 5629775 w 9163050"/>
                <a:gd name="connsiteY3975" fmla="*/ 316921 h 4810125"/>
                <a:gd name="connsiteX3976" fmla="*/ 5633776 w 9163050"/>
                <a:gd name="connsiteY3976" fmla="*/ 314920 h 4810125"/>
                <a:gd name="connsiteX3977" fmla="*/ 5637300 w 9163050"/>
                <a:gd name="connsiteY3977" fmla="*/ 311301 h 4810125"/>
                <a:gd name="connsiteX3978" fmla="*/ 5640443 w 9163050"/>
                <a:gd name="connsiteY3978" fmla="*/ 310825 h 4810125"/>
                <a:gd name="connsiteX3979" fmla="*/ 5644253 w 9163050"/>
                <a:gd name="connsiteY3979" fmla="*/ 312253 h 4810125"/>
                <a:gd name="connsiteX3980" fmla="*/ 5643872 w 9163050"/>
                <a:gd name="connsiteY3980" fmla="*/ 319492 h 4810125"/>
                <a:gd name="connsiteX3981" fmla="*/ 5647015 w 9163050"/>
                <a:gd name="connsiteY3981" fmla="*/ 323017 h 4810125"/>
                <a:gd name="connsiteX3982" fmla="*/ 5646158 w 9163050"/>
                <a:gd name="connsiteY3982" fmla="*/ 325207 h 4810125"/>
                <a:gd name="connsiteX3983" fmla="*/ 5638633 w 9163050"/>
                <a:gd name="connsiteY3983" fmla="*/ 328351 h 4810125"/>
                <a:gd name="connsiteX3984" fmla="*/ 5639015 w 9163050"/>
                <a:gd name="connsiteY3984" fmla="*/ 337495 h 4810125"/>
                <a:gd name="connsiteX3985" fmla="*/ 5637014 w 9163050"/>
                <a:gd name="connsiteY3985" fmla="*/ 345115 h 4810125"/>
                <a:gd name="connsiteX3986" fmla="*/ 5637872 w 9163050"/>
                <a:gd name="connsiteY3986" fmla="*/ 347305 h 4810125"/>
                <a:gd name="connsiteX3987" fmla="*/ 5636062 w 9163050"/>
                <a:gd name="connsiteY3987" fmla="*/ 349782 h 4810125"/>
                <a:gd name="connsiteX3988" fmla="*/ 5638157 w 9163050"/>
                <a:gd name="connsiteY3988" fmla="*/ 352163 h 4810125"/>
                <a:gd name="connsiteX3989" fmla="*/ 5635776 w 9163050"/>
                <a:gd name="connsiteY3989" fmla="*/ 354830 h 4810125"/>
                <a:gd name="connsiteX3990" fmla="*/ 5640443 w 9163050"/>
                <a:gd name="connsiteY3990" fmla="*/ 357688 h 4810125"/>
                <a:gd name="connsiteX3991" fmla="*/ 5643206 w 9163050"/>
                <a:gd name="connsiteY3991" fmla="*/ 357497 h 4810125"/>
                <a:gd name="connsiteX3992" fmla="*/ 5645111 w 9163050"/>
                <a:gd name="connsiteY3992" fmla="*/ 354449 h 4810125"/>
                <a:gd name="connsiteX3993" fmla="*/ 5648540 w 9163050"/>
                <a:gd name="connsiteY3993" fmla="*/ 356259 h 4810125"/>
                <a:gd name="connsiteX3994" fmla="*/ 5649397 w 9163050"/>
                <a:gd name="connsiteY3994" fmla="*/ 359974 h 4810125"/>
                <a:gd name="connsiteX3995" fmla="*/ 5653874 w 9163050"/>
                <a:gd name="connsiteY3995" fmla="*/ 360450 h 4810125"/>
                <a:gd name="connsiteX3996" fmla="*/ 5654731 w 9163050"/>
                <a:gd name="connsiteY3996" fmla="*/ 366832 h 4810125"/>
                <a:gd name="connsiteX3997" fmla="*/ 5651873 w 9163050"/>
                <a:gd name="connsiteY3997" fmla="*/ 368832 h 4810125"/>
                <a:gd name="connsiteX3998" fmla="*/ 5645396 w 9163050"/>
                <a:gd name="connsiteY3998" fmla="*/ 368832 h 4810125"/>
                <a:gd name="connsiteX3999" fmla="*/ 5643586 w 9163050"/>
                <a:gd name="connsiteY3999" fmla="*/ 370642 h 4810125"/>
                <a:gd name="connsiteX4000" fmla="*/ 5644825 w 9163050"/>
                <a:gd name="connsiteY4000" fmla="*/ 375404 h 4810125"/>
                <a:gd name="connsiteX4001" fmla="*/ 5646444 w 9163050"/>
                <a:gd name="connsiteY4001" fmla="*/ 376166 h 4810125"/>
                <a:gd name="connsiteX4002" fmla="*/ 5647873 w 9163050"/>
                <a:gd name="connsiteY4002" fmla="*/ 380452 h 4810125"/>
                <a:gd name="connsiteX4003" fmla="*/ 5651302 w 9163050"/>
                <a:gd name="connsiteY4003" fmla="*/ 382262 h 4810125"/>
                <a:gd name="connsiteX4004" fmla="*/ 5656826 w 9163050"/>
                <a:gd name="connsiteY4004" fmla="*/ 383405 h 4810125"/>
                <a:gd name="connsiteX4005" fmla="*/ 5659017 w 9163050"/>
                <a:gd name="connsiteY4005" fmla="*/ 384929 h 4810125"/>
                <a:gd name="connsiteX4006" fmla="*/ 5663208 w 9163050"/>
                <a:gd name="connsiteY4006" fmla="*/ 391978 h 4810125"/>
                <a:gd name="connsiteX4007" fmla="*/ 5663494 w 9163050"/>
                <a:gd name="connsiteY4007" fmla="*/ 400645 h 4810125"/>
                <a:gd name="connsiteX4008" fmla="*/ 5666447 w 9163050"/>
                <a:gd name="connsiteY4008" fmla="*/ 411409 h 4810125"/>
                <a:gd name="connsiteX4009" fmla="*/ 5670923 w 9163050"/>
                <a:gd name="connsiteY4009" fmla="*/ 414933 h 4810125"/>
                <a:gd name="connsiteX4010" fmla="*/ 5673019 w 9163050"/>
                <a:gd name="connsiteY4010" fmla="*/ 417505 h 4810125"/>
                <a:gd name="connsiteX4011" fmla="*/ 5675972 w 9163050"/>
                <a:gd name="connsiteY4011" fmla="*/ 426553 h 4810125"/>
                <a:gd name="connsiteX4012" fmla="*/ 5675305 w 9163050"/>
                <a:gd name="connsiteY4012" fmla="*/ 431125 h 4810125"/>
                <a:gd name="connsiteX4013" fmla="*/ 5679401 w 9163050"/>
                <a:gd name="connsiteY4013" fmla="*/ 438650 h 4810125"/>
                <a:gd name="connsiteX4014" fmla="*/ 5685973 w 9163050"/>
                <a:gd name="connsiteY4014" fmla="*/ 448461 h 4810125"/>
                <a:gd name="connsiteX4015" fmla="*/ 5690831 w 9163050"/>
                <a:gd name="connsiteY4015" fmla="*/ 452747 h 4810125"/>
                <a:gd name="connsiteX4016" fmla="*/ 5692259 w 9163050"/>
                <a:gd name="connsiteY4016" fmla="*/ 455319 h 4810125"/>
                <a:gd name="connsiteX4017" fmla="*/ 5696736 w 9163050"/>
                <a:gd name="connsiteY4017" fmla="*/ 458272 h 4810125"/>
                <a:gd name="connsiteX4018" fmla="*/ 5696736 w 9163050"/>
                <a:gd name="connsiteY4018" fmla="*/ 460367 h 4810125"/>
                <a:gd name="connsiteX4019" fmla="*/ 5694069 w 9163050"/>
                <a:gd name="connsiteY4019" fmla="*/ 463034 h 4810125"/>
                <a:gd name="connsiteX4020" fmla="*/ 5701594 w 9163050"/>
                <a:gd name="connsiteY4020" fmla="*/ 466558 h 4810125"/>
                <a:gd name="connsiteX4021" fmla="*/ 5702737 w 9163050"/>
                <a:gd name="connsiteY4021" fmla="*/ 468082 h 4810125"/>
                <a:gd name="connsiteX4022" fmla="*/ 5724644 w 9163050"/>
                <a:gd name="connsiteY4022" fmla="*/ 472750 h 4810125"/>
                <a:gd name="connsiteX4023" fmla="*/ 5726645 w 9163050"/>
                <a:gd name="connsiteY4023" fmla="*/ 470464 h 4810125"/>
                <a:gd name="connsiteX4024" fmla="*/ 5731121 w 9163050"/>
                <a:gd name="connsiteY4024" fmla="*/ 467987 h 4810125"/>
                <a:gd name="connsiteX4025" fmla="*/ 5735217 w 9163050"/>
                <a:gd name="connsiteY4025" fmla="*/ 463415 h 4810125"/>
                <a:gd name="connsiteX4026" fmla="*/ 5735979 w 9163050"/>
                <a:gd name="connsiteY4026" fmla="*/ 460653 h 4810125"/>
                <a:gd name="connsiteX4027" fmla="*/ 5743885 w 9163050"/>
                <a:gd name="connsiteY4027" fmla="*/ 458843 h 4810125"/>
                <a:gd name="connsiteX4028" fmla="*/ 5751314 w 9163050"/>
                <a:gd name="connsiteY4028" fmla="*/ 454081 h 4810125"/>
                <a:gd name="connsiteX4029" fmla="*/ 5760363 w 9163050"/>
                <a:gd name="connsiteY4029" fmla="*/ 459796 h 4810125"/>
                <a:gd name="connsiteX4030" fmla="*/ 5762268 w 9163050"/>
                <a:gd name="connsiteY4030" fmla="*/ 465606 h 4810125"/>
                <a:gd name="connsiteX4031" fmla="*/ 5767983 w 9163050"/>
                <a:gd name="connsiteY4031" fmla="*/ 468654 h 4810125"/>
                <a:gd name="connsiteX4032" fmla="*/ 5772650 w 9163050"/>
                <a:gd name="connsiteY4032" fmla="*/ 473416 h 4810125"/>
                <a:gd name="connsiteX4033" fmla="*/ 5773603 w 9163050"/>
                <a:gd name="connsiteY4033" fmla="*/ 476464 h 4810125"/>
                <a:gd name="connsiteX4034" fmla="*/ 5782366 w 9163050"/>
                <a:gd name="connsiteY4034" fmla="*/ 488466 h 4810125"/>
                <a:gd name="connsiteX4035" fmla="*/ 5778556 w 9163050"/>
                <a:gd name="connsiteY4035" fmla="*/ 490180 h 4810125"/>
                <a:gd name="connsiteX4036" fmla="*/ 5776460 w 9163050"/>
                <a:gd name="connsiteY4036" fmla="*/ 495800 h 4810125"/>
                <a:gd name="connsiteX4037" fmla="*/ 5778842 w 9163050"/>
                <a:gd name="connsiteY4037" fmla="*/ 499801 h 4810125"/>
                <a:gd name="connsiteX4038" fmla="*/ 5778651 w 9163050"/>
                <a:gd name="connsiteY4038" fmla="*/ 502468 h 4810125"/>
                <a:gd name="connsiteX4039" fmla="*/ 5774460 w 9163050"/>
                <a:gd name="connsiteY4039" fmla="*/ 505135 h 4810125"/>
                <a:gd name="connsiteX4040" fmla="*/ 5769983 w 9163050"/>
                <a:gd name="connsiteY4040" fmla="*/ 511612 h 4810125"/>
                <a:gd name="connsiteX4041" fmla="*/ 5764459 w 9163050"/>
                <a:gd name="connsiteY4041" fmla="*/ 508849 h 4810125"/>
                <a:gd name="connsiteX4042" fmla="*/ 5758458 w 9163050"/>
                <a:gd name="connsiteY4042" fmla="*/ 507230 h 4810125"/>
                <a:gd name="connsiteX4043" fmla="*/ 5754553 w 9163050"/>
                <a:gd name="connsiteY4043" fmla="*/ 504182 h 4810125"/>
                <a:gd name="connsiteX4044" fmla="*/ 5751029 w 9163050"/>
                <a:gd name="connsiteY4044" fmla="*/ 504754 h 4810125"/>
                <a:gd name="connsiteX4045" fmla="*/ 5746456 w 9163050"/>
                <a:gd name="connsiteY4045" fmla="*/ 502944 h 4810125"/>
                <a:gd name="connsiteX4046" fmla="*/ 5739408 w 9163050"/>
                <a:gd name="connsiteY4046" fmla="*/ 506468 h 4810125"/>
                <a:gd name="connsiteX4047" fmla="*/ 5737789 w 9163050"/>
                <a:gd name="connsiteY4047" fmla="*/ 510183 h 4810125"/>
                <a:gd name="connsiteX4048" fmla="*/ 5735884 w 9163050"/>
                <a:gd name="connsiteY4048" fmla="*/ 511516 h 4810125"/>
                <a:gd name="connsiteX4049" fmla="*/ 5739694 w 9163050"/>
                <a:gd name="connsiteY4049" fmla="*/ 515707 h 4810125"/>
                <a:gd name="connsiteX4050" fmla="*/ 5741408 w 9163050"/>
                <a:gd name="connsiteY4050" fmla="*/ 516565 h 4810125"/>
                <a:gd name="connsiteX4051" fmla="*/ 5745599 w 9163050"/>
                <a:gd name="connsiteY4051" fmla="*/ 521137 h 4810125"/>
                <a:gd name="connsiteX4052" fmla="*/ 5751029 w 9163050"/>
                <a:gd name="connsiteY4052" fmla="*/ 523899 h 4810125"/>
                <a:gd name="connsiteX4053" fmla="*/ 5755981 w 9163050"/>
                <a:gd name="connsiteY4053" fmla="*/ 524280 h 4810125"/>
                <a:gd name="connsiteX4054" fmla="*/ 5757315 w 9163050"/>
                <a:gd name="connsiteY4054" fmla="*/ 521137 h 4810125"/>
                <a:gd name="connsiteX4055" fmla="*/ 5761887 w 9163050"/>
                <a:gd name="connsiteY4055" fmla="*/ 519517 h 4810125"/>
                <a:gd name="connsiteX4056" fmla="*/ 5764173 w 9163050"/>
                <a:gd name="connsiteY4056" fmla="*/ 520565 h 4810125"/>
                <a:gd name="connsiteX4057" fmla="*/ 5766555 w 9163050"/>
                <a:gd name="connsiteY4057" fmla="*/ 524756 h 4810125"/>
                <a:gd name="connsiteX4058" fmla="*/ 5771126 w 9163050"/>
                <a:gd name="connsiteY4058" fmla="*/ 527137 h 4810125"/>
                <a:gd name="connsiteX4059" fmla="*/ 5772745 w 9163050"/>
                <a:gd name="connsiteY4059" fmla="*/ 531043 h 4810125"/>
                <a:gd name="connsiteX4060" fmla="*/ 5775317 w 9163050"/>
                <a:gd name="connsiteY4060" fmla="*/ 532662 h 4810125"/>
                <a:gd name="connsiteX4061" fmla="*/ 5774460 w 9163050"/>
                <a:gd name="connsiteY4061" fmla="*/ 539139 h 4810125"/>
                <a:gd name="connsiteX4062" fmla="*/ 5777889 w 9163050"/>
                <a:gd name="connsiteY4062" fmla="*/ 541520 h 4810125"/>
                <a:gd name="connsiteX4063" fmla="*/ 5772555 w 9163050"/>
                <a:gd name="connsiteY4063" fmla="*/ 553331 h 4810125"/>
                <a:gd name="connsiteX4064" fmla="*/ 5765792 w 9163050"/>
                <a:gd name="connsiteY4064" fmla="*/ 561618 h 4810125"/>
                <a:gd name="connsiteX4065" fmla="*/ 5758934 w 9163050"/>
                <a:gd name="connsiteY4065" fmla="*/ 568666 h 4810125"/>
                <a:gd name="connsiteX4066" fmla="*/ 5756744 w 9163050"/>
                <a:gd name="connsiteY4066" fmla="*/ 570190 h 4810125"/>
                <a:gd name="connsiteX4067" fmla="*/ 5757696 w 9163050"/>
                <a:gd name="connsiteY4067" fmla="*/ 572572 h 4810125"/>
                <a:gd name="connsiteX4068" fmla="*/ 5760839 w 9163050"/>
                <a:gd name="connsiteY4068" fmla="*/ 572953 h 4810125"/>
                <a:gd name="connsiteX4069" fmla="*/ 5764363 w 9163050"/>
                <a:gd name="connsiteY4069" fmla="*/ 584954 h 4810125"/>
                <a:gd name="connsiteX4070" fmla="*/ 5766649 w 9163050"/>
                <a:gd name="connsiteY4070" fmla="*/ 590574 h 4810125"/>
                <a:gd name="connsiteX4071" fmla="*/ 5774460 w 9163050"/>
                <a:gd name="connsiteY4071" fmla="*/ 605814 h 4810125"/>
                <a:gd name="connsiteX4072" fmla="*/ 5776270 w 9163050"/>
                <a:gd name="connsiteY4072" fmla="*/ 608195 h 4810125"/>
                <a:gd name="connsiteX4073" fmla="*/ 5777603 w 9163050"/>
                <a:gd name="connsiteY4073" fmla="*/ 612005 h 4810125"/>
                <a:gd name="connsiteX4074" fmla="*/ 5775508 w 9163050"/>
                <a:gd name="connsiteY4074" fmla="*/ 625435 h 4810125"/>
                <a:gd name="connsiteX4075" fmla="*/ 5773508 w 9163050"/>
                <a:gd name="connsiteY4075" fmla="*/ 626769 h 4810125"/>
                <a:gd name="connsiteX4076" fmla="*/ 5778651 w 9163050"/>
                <a:gd name="connsiteY4076" fmla="*/ 632198 h 4810125"/>
                <a:gd name="connsiteX4077" fmla="*/ 5783223 w 9163050"/>
                <a:gd name="connsiteY4077" fmla="*/ 632674 h 4810125"/>
                <a:gd name="connsiteX4078" fmla="*/ 5785985 w 9163050"/>
                <a:gd name="connsiteY4078" fmla="*/ 634865 h 4810125"/>
                <a:gd name="connsiteX4079" fmla="*/ 5784271 w 9163050"/>
                <a:gd name="connsiteY4079" fmla="*/ 637151 h 4810125"/>
                <a:gd name="connsiteX4080" fmla="*/ 5788843 w 9163050"/>
                <a:gd name="connsiteY4080" fmla="*/ 644485 h 4810125"/>
                <a:gd name="connsiteX4081" fmla="*/ 5794081 w 9163050"/>
                <a:gd name="connsiteY4081" fmla="*/ 648010 h 4810125"/>
                <a:gd name="connsiteX4082" fmla="*/ 5793129 w 9163050"/>
                <a:gd name="connsiteY4082" fmla="*/ 649629 h 4810125"/>
                <a:gd name="connsiteX4083" fmla="*/ 5788747 w 9163050"/>
                <a:gd name="connsiteY4083" fmla="*/ 649248 h 4810125"/>
                <a:gd name="connsiteX4084" fmla="*/ 5783795 w 9163050"/>
                <a:gd name="connsiteY4084" fmla="*/ 651820 h 4810125"/>
                <a:gd name="connsiteX4085" fmla="*/ 5782270 w 9163050"/>
                <a:gd name="connsiteY4085" fmla="*/ 655249 h 4810125"/>
                <a:gd name="connsiteX4086" fmla="*/ 5785128 w 9163050"/>
                <a:gd name="connsiteY4086" fmla="*/ 660487 h 4810125"/>
                <a:gd name="connsiteX4087" fmla="*/ 5789224 w 9163050"/>
                <a:gd name="connsiteY4087" fmla="*/ 661821 h 4810125"/>
                <a:gd name="connsiteX4088" fmla="*/ 5793224 w 9163050"/>
                <a:gd name="connsiteY4088" fmla="*/ 661345 h 4810125"/>
                <a:gd name="connsiteX4089" fmla="*/ 5796368 w 9163050"/>
                <a:gd name="connsiteY4089" fmla="*/ 662297 h 4810125"/>
                <a:gd name="connsiteX4090" fmla="*/ 5796653 w 9163050"/>
                <a:gd name="connsiteY4090" fmla="*/ 663916 h 4810125"/>
                <a:gd name="connsiteX4091" fmla="*/ 5800844 w 9163050"/>
                <a:gd name="connsiteY4091" fmla="*/ 666107 h 4810125"/>
                <a:gd name="connsiteX4092" fmla="*/ 5802083 w 9163050"/>
                <a:gd name="connsiteY4092" fmla="*/ 670584 h 4810125"/>
                <a:gd name="connsiteX4093" fmla="*/ 5804655 w 9163050"/>
                <a:gd name="connsiteY4093" fmla="*/ 674108 h 4810125"/>
                <a:gd name="connsiteX4094" fmla="*/ 5812560 w 9163050"/>
                <a:gd name="connsiteY4094" fmla="*/ 677823 h 4810125"/>
                <a:gd name="connsiteX4095" fmla="*/ 5813608 w 9163050"/>
                <a:gd name="connsiteY4095" fmla="*/ 685729 h 4810125"/>
                <a:gd name="connsiteX4096" fmla="*/ 5812751 w 9163050"/>
                <a:gd name="connsiteY4096" fmla="*/ 690301 h 4810125"/>
                <a:gd name="connsiteX4097" fmla="*/ 5814941 w 9163050"/>
                <a:gd name="connsiteY4097" fmla="*/ 692015 h 4810125"/>
                <a:gd name="connsiteX4098" fmla="*/ 5821228 w 9163050"/>
                <a:gd name="connsiteY4098" fmla="*/ 692206 h 4810125"/>
                <a:gd name="connsiteX4099" fmla="*/ 5827324 w 9163050"/>
                <a:gd name="connsiteY4099" fmla="*/ 693920 h 4810125"/>
                <a:gd name="connsiteX4100" fmla="*/ 5825038 w 9163050"/>
                <a:gd name="connsiteY4100" fmla="*/ 701350 h 4810125"/>
                <a:gd name="connsiteX4101" fmla="*/ 5828372 w 9163050"/>
                <a:gd name="connsiteY4101" fmla="*/ 701635 h 4810125"/>
                <a:gd name="connsiteX4102" fmla="*/ 5832467 w 9163050"/>
                <a:gd name="connsiteY4102" fmla="*/ 705064 h 4810125"/>
                <a:gd name="connsiteX4103" fmla="*/ 5834944 w 9163050"/>
                <a:gd name="connsiteY4103" fmla="*/ 708208 h 4810125"/>
                <a:gd name="connsiteX4104" fmla="*/ 5839802 w 9163050"/>
                <a:gd name="connsiteY4104" fmla="*/ 712399 h 4810125"/>
                <a:gd name="connsiteX4105" fmla="*/ 5842945 w 9163050"/>
                <a:gd name="connsiteY4105" fmla="*/ 714113 h 4810125"/>
                <a:gd name="connsiteX4106" fmla="*/ 5844659 w 9163050"/>
                <a:gd name="connsiteY4106" fmla="*/ 716875 h 4810125"/>
                <a:gd name="connsiteX4107" fmla="*/ 5849041 w 9163050"/>
                <a:gd name="connsiteY4107" fmla="*/ 718685 h 4810125"/>
                <a:gd name="connsiteX4108" fmla="*/ 5859995 w 9163050"/>
                <a:gd name="connsiteY4108" fmla="*/ 718685 h 4810125"/>
                <a:gd name="connsiteX4109" fmla="*/ 5865805 w 9163050"/>
                <a:gd name="connsiteY4109" fmla="*/ 708684 h 4810125"/>
                <a:gd name="connsiteX4110" fmla="*/ 5862471 w 9163050"/>
                <a:gd name="connsiteY4110" fmla="*/ 708970 h 4810125"/>
                <a:gd name="connsiteX4111" fmla="*/ 5860185 w 9163050"/>
                <a:gd name="connsiteY4111" fmla="*/ 705731 h 4810125"/>
                <a:gd name="connsiteX4112" fmla="*/ 5862471 w 9163050"/>
                <a:gd name="connsiteY4112" fmla="*/ 704017 h 4810125"/>
                <a:gd name="connsiteX4113" fmla="*/ 5863995 w 9163050"/>
                <a:gd name="connsiteY4113" fmla="*/ 697444 h 4810125"/>
                <a:gd name="connsiteX4114" fmla="*/ 5867615 w 9163050"/>
                <a:gd name="connsiteY4114" fmla="*/ 693825 h 4810125"/>
                <a:gd name="connsiteX4115" fmla="*/ 5871139 w 9163050"/>
                <a:gd name="connsiteY4115" fmla="*/ 687729 h 4810125"/>
                <a:gd name="connsiteX4116" fmla="*/ 5884664 w 9163050"/>
                <a:gd name="connsiteY4116" fmla="*/ 674013 h 4810125"/>
                <a:gd name="connsiteX4117" fmla="*/ 5886379 w 9163050"/>
                <a:gd name="connsiteY4117" fmla="*/ 670012 h 4810125"/>
                <a:gd name="connsiteX4118" fmla="*/ 5888951 w 9163050"/>
                <a:gd name="connsiteY4118" fmla="*/ 668869 h 4810125"/>
                <a:gd name="connsiteX4119" fmla="*/ 5891141 w 9163050"/>
                <a:gd name="connsiteY4119" fmla="*/ 664774 h 4810125"/>
                <a:gd name="connsiteX4120" fmla="*/ 5894856 w 9163050"/>
                <a:gd name="connsiteY4120" fmla="*/ 653725 h 4810125"/>
                <a:gd name="connsiteX4121" fmla="*/ 5893427 w 9163050"/>
                <a:gd name="connsiteY4121" fmla="*/ 648962 h 4810125"/>
                <a:gd name="connsiteX4122" fmla="*/ 5895999 w 9163050"/>
                <a:gd name="connsiteY4122" fmla="*/ 648200 h 4810125"/>
                <a:gd name="connsiteX4123" fmla="*/ 5897333 w 9163050"/>
                <a:gd name="connsiteY4123" fmla="*/ 645343 h 4810125"/>
                <a:gd name="connsiteX4124" fmla="*/ 5894094 w 9163050"/>
                <a:gd name="connsiteY4124" fmla="*/ 642199 h 4810125"/>
                <a:gd name="connsiteX4125" fmla="*/ 5894571 w 9163050"/>
                <a:gd name="connsiteY4125" fmla="*/ 640104 h 4810125"/>
                <a:gd name="connsiteX4126" fmla="*/ 5898380 w 9163050"/>
                <a:gd name="connsiteY4126" fmla="*/ 639628 h 4810125"/>
                <a:gd name="connsiteX4127" fmla="*/ 5900095 w 9163050"/>
                <a:gd name="connsiteY4127" fmla="*/ 637246 h 4810125"/>
                <a:gd name="connsiteX4128" fmla="*/ 5902857 w 9163050"/>
                <a:gd name="connsiteY4128" fmla="*/ 636580 h 4810125"/>
                <a:gd name="connsiteX4129" fmla="*/ 5907715 w 9163050"/>
                <a:gd name="connsiteY4129" fmla="*/ 631055 h 4810125"/>
                <a:gd name="connsiteX4130" fmla="*/ 5905143 w 9163050"/>
                <a:gd name="connsiteY4130" fmla="*/ 629055 h 4810125"/>
                <a:gd name="connsiteX4131" fmla="*/ 5907905 w 9163050"/>
                <a:gd name="connsiteY4131" fmla="*/ 625912 h 4810125"/>
                <a:gd name="connsiteX4132" fmla="*/ 5908763 w 9163050"/>
                <a:gd name="connsiteY4132" fmla="*/ 620768 h 4810125"/>
                <a:gd name="connsiteX4133" fmla="*/ 5910572 w 9163050"/>
                <a:gd name="connsiteY4133" fmla="*/ 620768 h 4810125"/>
                <a:gd name="connsiteX4134" fmla="*/ 5912477 w 9163050"/>
                <a:gd name="connsiteY4134" fmla="*/ 616863 h 4810125"/>
                <a:gd name="connsiteX4135" fmla="*/ 5916383 w 9163050"/>
                <a:gd name="connsiteY4135" fmla="*/ 614863 h 4810125"/>
                <a:gd name="connsiteX4136" fmla="*/ 5915906 w 9163050"/>
                <a:gd name="connsiteY4136" fmla="*/ 612577 h 4810125"/>
                <a:gd name="connsiteX4137" fmla="*/ 5917335 w 9163050"/>
                <a:gd name="connsiteY4137" fmla="*/ 608767 h 4810125"/>
                <a:gd name="connsiteX4138" fmla="*/ 5914858 w 9163050"/>
                <a:gd name="connsiteY4138" fmla="*/ 604385 h 4810125"/>
                <a:gd name="connsiteX4139" fmla="*/ 5918097 w 9163050"/>
                <a:gd name="connsiteY4139" fmla="*/ 602099 h 4810125"/>
                <a:gd name="connsiteX4140" fmla="*/ 5921717 w 9163050"/>
                <a:gd name="connsiteY4140" fmla="*/ 595432 h 4810125"/>
                <a:gd name="connsiteX4141" fmla="*/ 5931432 w 9163050"/>
                <a:gd name="connsiteY4141" fmla="*/ 595908 h 4810125"/>
                <a:gd name="connsiteX4142" fmla="*/ 5933242 w 9163050"/>
                <a:gd name="connsiteY4142" fmla="*/ 597051 h 4810125"/>
                <a:gd name="connsiteX4143" fmla="*/ 5936195 w 9163050"/>
                <a:gd name="connsiteY4143" fmla="*/ 596003 h 4810125"/>
                <a:gd name="connsiteX4144" fmla="*/ 5936195 w 9163050"/>
                <a:gd name="connsiteY4144" fmla="*/ 593146 h 4810125"/>
                <a:gd name="connsiteX4145" fmla="*/ 5938957 w 9163050"/>
                <a:gd name="connsiteY4145" fmla="*/ 590860 h 4810125"/>
                <a:gd name="connsiteX4146" fmla="*/ 5943624 w 9163050"/>
                <a:gd name="connsiteY4146" fmla="*/ 590955 h 4810125"/>
                <a:gd name="connsiteX4147" fmla="*/ 5947815 w 9163050"/>
                <a:gd name="connsiteY4147" fmla="*/ 592955 h 4810125"/>
                <a:gd name="connsiteX4148" fmla="*/ 5955245 w 9163050"/>
                <a:gd name="connsiteY4148" fmla="*/ 593431 h 4810125"/>
                <a:gd name="connsiteX4149" fmla="*/ 5961626 w 9163050"/>
                <a:gd name="connsiteY4149" fmla="*/ 594384 h 4810125"/>
                <a:gd name="connsiteX4150" fmla="*/ 5961817 w 9163050"/>
                <a:gd name="connsiteY4150" fmla="*/ 590669 h 4810125"/>
                <a:gd name="connsiteX4151" fmla="*/ 5959626 w 9163050"/>
                <a:gd name="connsiteY4151" fmla="*/ 582763 h 4810125"/>
                <a:gd name="connsiteX4152" fmla="*/ 5957626 w 9163050"/>
                <a:gd name="connsiteY4152" fmla="*/ 578001 h 4810125"/>
                <a:gd name="connsiteX4153" fmla="*/ 5954959 w 9163050"/>
                <a:gd name="connsiteY4153" fmla="*/ 576286 h 4810125"/>
                <a:gd name="connsiteX4154" fmla="*/ 5954959 w 9163050"/>
                <a:gd name="connsiteY4154" fmla="*/ 572762 h 4810125"/>
                <a:gd name="connsiteX4155" fmla="*/ 5953340 w 9163050"/>
                <a:gd name="connsiteY4155" fmla="*/ 569238 h 4810125"/>
                <a:gd name="connsiteX4156" fmla="*/ 5948006 w 9163050"/>
                <a:gd name="connsiteY4156" fmla="*/ 569238 h 4810125"/>
                <a:gd name="connsiteX4157" fmla="*/ 5948006 w 9163050"/>
                <a:gd name="connsiteY4157" fmla="*/ 571143 h 4810125"/>
                <a:gd name="connsiteX4158" fmla="*/ 5942290 w 9163050"/>
                <a:gd name="connsiteY4158" fmla="*/ 570762 h 4810125"/>
                <a:gd name="connsiteX4159" fmla="*/ 5939052 w 9163050"/>
                <a:gd name="connsiteY4159" fmla="*/ 569714 h 4810125"/>
                <a:gd name="connsiteX4160" fmla="*/ 5943243 w 9163050"/>
                <a:gd name="connsiteY4160" fmla="*/ 562189 h 4810125"/>
                <a:gd name="connsiteX4161" fmla="*/ 5945053 w 9163050"/>
                <a:gd name="connsiteY4161" fmla="*/ 561237 h 4810125"/>
                <a:gd name="connsiteX4162" fmla="*/ 5946672 w 9163050"/>
                <a:gd name="connsiteY4162" fmla="*/ 555331 h 4810125"/>
                <a:gd name="connsiteX4163" fmla="*/ 5947053 w 9163050"/>
                <a:gd name="connsiteY4163" fmla="*/ 550855 h 4810125"/>
                <a:gd name="connsiteX4164" fmla="*/ 5946291 w 9163050"/>
                <a:gd name="connsiteY4164" fmla="*/ 548283 h 4810125"/>
                <a:gd name="connsiteX4165" fmla="*/ 5948386 w 9163050"/>
                <a:gd name="connsiteY4165" fmla="*/ 544854 h 4810125"/>
                <a:gd name="connsiteX4166" fmla="*/ 5945434 w 9163050"/>
                <a:gd name="connsiteY4166" fmla="*/ 539520 h 4810125"/>
                <a:gd name="connsiteX4167" fmla="*/ 5947339 w 9163050"/>
                <a:gd name="connsiteY4167" fmla="*/ 537424 h 4810125"/>
                <a:gd name="connsiteX4168" fmla="*/ 5947434 w 9163050"/>
                <a:gd name="connsiteY4168" fmla="*/ 533519 h 4810125"/>
                <a:gd name="connsiteX4169" fmla="*/ 5954006 w 9163050"/>
                <a:gd name="connsiteY4169" fmla="*/ 530185 h 4810125"/>
                <a:gd name="connsiteX4170" fmla="*/ 5954959 w 9163050"/>
                <a:gd name="connsiteY4170" fmla="*/ 527614 h 4810125"/>
                <a:gd name="connsiteX4171" fmla="*/ 5954102 w 9163050"/>
                <a:gd name="connsiteY4171" fmla="*/ 524947 h 4810125"/>
                <a:gd name="connsiteX4172" fmla="*/ 5956959 w 9163050"/>
                <a:gd name="connsiteY4172" fmla="*/ 520470 h 4810125"/>
                <a:gd name="connsiteX4173" fmla="*/ 5961817 w 9163050"/>
                <a:gd name="connsiteY4173" fmla="*/ 516660 h 4810125"/>
                <a:gd name="connsiteX4174" fmla="*/ 5967151 w 9163050"/>
                <a:gd name="connsiteY4174" fmla="*/ 515803 h 4810125"/>
                <a:gd name="connsiteX4175" fmla="*/ 5969913 w 9163050"/>
                <a:gd name="connsiteY4175" fmla="*/ 512469 h 4810125"/>
                <a:gd name="connsiteX4176" fmla="*/ 5974009 w 9163050"/>
                <a:gd name="connsiteY4176" fmla="*/ 511993 h 4810125"/>
                <a:gd name="connsiteX4177" fmla="*/ 5979152 w 9163050"/>
                <a:gd name="connsiteY4177" fmla="*/ 509897 h 4810125"/>
                <a:gd name="connsiteX4178" fmla="*/ 5977343 w 9163050"/>
                <a:gd name="connsiteY4178" fmla="*/ 505039 h 4810125"/>
                <a:gd name="connsiteX4179" fmla="*/ 5973152 w 9163050"/>
                <a:gd name="connsiteY4179" fmla="*/ 502658 h 4810125"/>
                <a:gd name="connsiteX4180" fmla="*/ 5971914 w 9163050"/>
                <a:gd name="connsiteY4180" fmla="*/ 497800 h 4810125"/>
                <a:gd name="connsiteX4181" fmla="*/ 5967722 w 9163050"/>
                <a:gd name="connsiteY4181" fmla="*/ 493133 h 4810125"/>
                <a:gd name="connsiteX4182" fmla="*/ 5974199 w 9163050"/>
                <a:gd name="connsiteY4182" fmla="*/ 484561 h 4810125"/>
                <a:gd name="connsiteX4183" fmla="*/ 5980676 w 9163050"/>
                <a:gd name="connsiteY4183" fmla="*/ 481608 h 4810125"/>
                <a:gd name="connsiteX4184" fmla="*/ 5981724 w 9163050"/>
                <a:gd name="connsiteY4184" fmla="*/ 477512 h 4810125"/>
                <a:gd name="connsiteX4185" fmla="*/ 5979533 w 9163050"/>
                <a:gd name="connsiteY4185" fmla="*/ 473893 h 4810125"/>
                <a:gd name="connsiteX4186" fmla="*/ 5980296 w 9163050"/>
                <a:gd name="connsiteY4186" fmla="*/ 470749 h 4810125"/>
                <a:gd name="connsiteX4187" fmla="*/ 5983915 w 9163050"/>
                <a:gd name="connsiteY4187" fmla="*/ 470083 h 4810125"/>
                <a:gd name="connsiteX4188" fmla="*/ 5978486 w 9163050"/>
                <a:gd name="connsiteY4188" fmla="*/ 464939 h 4810125"/>
                <a:gd name="connsiteX4189" fmla="*/ 5977724 w 9163050"/>
                <a:gd name="connsiteY4189" fmla="*/ 463510 h 4810125"/>
                <a:gd name="connsiteX4190" fmla="*/ 5977819 w 9163050"/>
                <a:gd name="connsiteY4190" fmla="*/ 458367 h 4810125"/>
                <a:gd name="connsiteX4191" fmla="*/ 5979819 w 9163050"/>
                <a:gd name="connsiteY4191" fmla="*/ 454843 h 4810125"/>
                <a:gd name="connsiteX4192" fmla="*/ 5973723 w 9163050"/>
                <a:gd name="connsiteY4192" fmla="*/ 447889 h 4810125"/>
                <a:gd name="connsiteX4193" fmla="*/ 5973342 w 9163050"/>
                <a:gd name="connsiteY4193" fmla="*/ 445699 h 4810125"/>
                <a:gd name="connsiteX4194" fmla="*/ 5974866 w 9163050"/>
                <a:gd name="connsiteY4194" fmla="*/ 440936 h 4810125"/>
                <a:gd name="connsiteX4195" fmla="*/ 5977533 w 9163050"/>
                <a:gd name="connsiteY4195" fmla="*/ 436459 h 4810125"/>
                <a:gd name="connsiteX4196" fmla="*/ 5984201 w 9163050"/>
                <a:gd name="connsiteY4196" fmla="*/ 433888 h 4810125"/>
                <a:gd name="connsiteX4197" fmla="*/ 5992678 w 9163050"/>
                <a:gd name="connsiteY4197" fmla="*/ 426458 h 4810125"/>
                <a:gd name="connsiteX4198" fmla="*/ 5994392 w 9163050"/>
                <a:gd name="connsiteY4198" fmla="*/ 423696 h 4810125"/>
                <a:gd name="connsiteX4199" fmla="*/ 5994678 w 9163050"/>
                <a:gd name="connsiteY4199" fmla="*/ 420743 h 4810125"/>
                <a:gd name="connsiteX4200" fmla="*/ 5998583 w 9163050"/>
                <a:gd name="connsiteY4200" fmla="*/ 420172 h 4810125"/>
                <a:gd name="connsiteX4201" fmla="*/ 6001441 w 9163050"/>
                <a:gd name="connsiteY4201" fmla="*/ 416457 h 4810125"/>
                <a:gd name="connsiteX4202" fmla="*/ 6001060 w 9163050"/>
                <a:gd name="connsiteY4202" fmla="*/ 412361 h 4810125"/>
                <a:gd name="connsiteX4203" fmla="*/ 6002393 w 9163050"/>
                <a:gd name="connsiteY4203" fmla="*/ 410456 h 4810125"/>
                <a:gd name="connsiteX4204" fmla="*/ 6010299 w 9163050"/>
                <a:gd name="connsiteY4204" fmla="*/ 405503 h 4810125"/>
                <a:gd name="connsiteX4205" fmla="*/ 6015252 w 9163050"/>
                <a:gd name="connsiteY4205" fmla="*/ 403693 h 4810125"/>
                <a:gd name="connsiteX4206" fmla="*/ 6021158 w 9163050"/>
                <a:gd name="connsiteY4206" fmla="*/ 403789 h 4810125"/>
                <a:gd name="connsiteX4207" fmla="*/ 6028587 w 9163050"/>
                <a:gd name="connsiteY4207" fmla="*/ 401217 h 4810125"/>
                <a:gd name="connsiteX4208" fmla="*/ 6023634 w 9163050"/>
                <a:gd name="connsiteY4208" fmla="*/ 396740 h 4810125"/>
                <a:gd name="connsiteX4209" fmla="*/ 6019252 w 9163050"/>
                <a:gd name="connsiteY4209" fmla="*/ 385501 h 4810125"/>
                <a:gd name="connsiteX4210" fmla="*/ 6018872 w 9163050"/>
                <a:gd name="connsiteY4210" fmla="*/ 380738 h 4810125"/>
                <a:gd name="connsiteX4211" fmla="*/ 6020967 w 9163050"/>
                <a:gd name="connsiteY4211" fmla="*/ 377785 h 4810125"/>
                <a:gd name="connsiteX4212" fmla="*/ 6035350 w 9163050"/>
                <a:gd name="connsiteY4212" fmla="*/ 382357 h 4810125"/>
                <a:gd name="connsiteX4213" fmla="*/ 6043351 w 9163050"/>
                <a:gd name="connsiteY4213" fmla="*/ 385501 h 4810125"/>
                <a:gd name="connsiteX4214" fmla="*/ 6047732 w 9163050"/>
                <a:gd name="connsiteY4214" fmla="*/ 385310 h 4810125"/>
                <a:gd name="connsiteX4215" fmla="*/ 6052590 w 9163050"/>
                <a:gd name="connsiteY4215" fmla="*/ 386358 h 4810125"/>
                <a:gd name="connsiteX4216" fmla="*/ 6060591 w 9163050"/>
                <a:gd name="connsiteY4216" fmla="*/ 384262 h 4810125"/>
                <a:gd name="connsiteX4217" fmla="*/ 6067830 w 9163050"/>
                <a:gd name="connsiteY4217" fmla="*/ 385786 h 4810125"/>
                <a:gd name="connsiteX4218" fmla="*/ 6067449 w 9163050"/>
                <a:gd name="connsiteY4218" fmla="*/ 381119 h 4810125"/>
                <a:gd name="connsiteX4219" fmla="*/ 6068116 w 9163050"/>
                <a:gd name="connsiteY4219" fmla="*/ 373118 h 4810125"/>
                <a:gd name="connsiteX4220" fmla="*/ 6064592 w 9163050"/>
                <a:gd name="connsiteY4220" fmla="*/ 369403 h 4810125"/>
                <a:gd name="connsiteX4221" fmla="*/ 6068783 w 9163050"/>
                <a:gd name="connsiteY4221" fmla="*/ 367308 h 4810125"/>
                <a:gd name="connsiteX4222" fmla="*/ 6068878 w 9163050"/>
                <a:gd name="connsiteY4222" fmla="*/ 364641 h 4810125"/>
                <a:gd name="connsiteX4223" fmla="*/ 6064401 w 9163050"/>
                <a:gd name="connsiteY4223" fmla="*/ 362736 h 4810125"/>
                <a:gd name="connsiteX4224" fmla="*/ 6063639 w 9163050"/>
                <a:gd name="connsiteY4224" fmla="*/ 361498 h 4810125"/>
                <a:gd name="connsiteX4225" fmla="*/ 6067164 w 9163050"/>
                <a:gd name="connsiteY4225" fmla="*/ 357497 h 4810125"/>
                <a:gd name="connsiteX4226" fmla="*/ 6065735 w 9163050"/>
                <a:gd name="connsiteY4226" fmla="*/ 354925 h 4810125"/>
                <a:gd name="connsiteX4227" fmla="*/ 6061924 w 9163050"/>
                <a:gd name="connsiteY4227" fmla="*/ 355592 h 4810125"/>
                <a:gd name="connsiteX4228" fmla="*/ 6060305 w 9163050"/>
                <a:gd name="connsiteY4228" fmla="*/ 354544 h 4810125"/>
                <a:gd name="connsiteX4229" fmla="*/ 6060496 w 9163050"/>
                <a:gd name="connsiteY4229" fmla="*/ 350925 h 4810125"/>
                <a:gd name="connsiteX4230" fmla="*/ 6057352 w 9163050"/>
                <a:gd name="connsiteY4230" fmla="*/ 348067 h 4810125"/>
                <a:gd name="connsiteX4231" fmla="*/ 6060115 w 9163050"/>
                <a:gd name="connsiteY4231" fmla="*/ 343591 h 4810125"/>
                <a:gd name="connsiteX4232" fmla="*/ 6063449 w 9163050"/>
                <a:gd name="connsiteY4232" fmla="*/ 339971 h 4810125"/>
                <a:gd name="connsiteX4233" fmla="*/ 6068211 w 9163050"/>
                <a:gd name="connsiteY4233" fmla="*/ 337495 h 4810125"/>
                <a:gd name="connsiteX4234" fmla="*/ 6072974 w 9163050"/>
                <a:gd name="connsiteY4234" fmla="*/ 335875 h 4810125"/>
                <a:gd name="connsiteX4235" fmla="*/ 6075164 w 9163050"/>
                <a:gd name="connsiteY4235" fmla="*/ 332637 h 4810125"/>
                <a:gd name="connsiteX4236" fmla="*/ 6075260 w 9163050"/>
                <a:gd name="connsiteY4236" fmla="*/ 328827 h 4810125"/>
                <a:gd name="connsiteX4237" fmla="*/ 6077736 w 9163050"/>
                <a:gd name="connsiteY4237" fmla="*/ 326827 h 4810125"/>
                <a:gd name="connsiteX4238" fmla="*/ 6082879 w 9163050"/>
                <a:gd name="connsiteY4238" fmla="*/ 326446 h 4810125"/>
                <a:gd name="connsiteX4239" fmla="*/ 6082213 w 9163050"/>
                <a:gd name="connsiteY4239" fmla="*/ 325017 h 4810125"/>
                <a:gd name="connsiteX4240" fmla="*/ 6078022 w 9163050"/>
                <a:gd name="connsiteY4240" fmla="*/ 322636 h 4810125"/>
                <a:gd name="connsiteX4241" fmla="*/ 6074402 w 9163050"/>
                <a:gd name="connsiteY4241" fmla="*/ 319397 h 4810125"/>
                <a:gd name="connsiteX4242" fmla="*/ 6074307 w 9163050"/>
                <a:gd name="connsiteY4242" fmla="*/ 312730 h 4810125"/>
                <a:gd name="connsiteX4243" fmla="*/ 6075450 w 9163050"/>
                <a:gd name="connsiteY4243" fmla="*/ 310539 h 4810125"/>
                <a:gd name="connsiteX4244" fmla="*/ 6080594 w 9163050"/>
                <a:gd name="connsiteY4244" fmla="*/ 307967 h 4810125"/>
                <a:gd name="connsiteX4245" fmla="*/ 6081356 w 9163050"/>
                <a:gd name="connsiteY4245" fmla="*/ 303014 h 4810125"/>
                <a:gd name="connsiteX4246" fmla="*/ 6079546 w 9163050"/>
                <a:gd name="connsiteY4246" fmla="*/ 299966 h 4810125"/>
                <a:gd name="connsiteX4247" fmla="*/ 6074879 w 9163050"/>
                <a:gd name="connsiteY4247" fmla="*/ 294346 h 4810125"/>
                <a:gd name="connsiteX4248" fmla="*/ 6076307 w 9163050"/>
                <a:gd name="connsiteY4248" fmla="*/ 290917 h 4810125"/>
                <a:gd name="connsiteX4249" fmla="*/ 6086404 w 9163050"/>
                <a:gd name="connsiteY4249" fmla="*/ 289965 h 4810125"/>
                <a:gd name="connsiteX4250" fmla="*/ 6090119 w 9163050"/>
                <a:gd name="connsiteY4250" fmla="*/ 288060 h 4810125"/>
                <a:gd name="connsiteX4251" fmla="*/ 6093452 w 9163050"/>
                <a:gd name="connsiteY4251" fmla="*/ 284155 h 4810125"/>
                <a:gd name="connsiteX4252" fmla="*/ 6096024 w 9163050"/>
                <a:gd name="connsiteY4252" fmla="*/ 277773 h 4810125"/>
                <a:gd name="connsiteX4253" fmla="*/ 6100120 w 9163050"/>
                <a:gd name="connsiteY4253" fmla="*/ 278154 h 4810125"/>
                <a:gd name="connsiteX4254" fmla="*/ 6099453 w 9163050"/>
                <a:gd name="connsiteY4254" fmla="*/ 281773 h 4810125"/>
                <a:gd name="connsiteX4255" fmla="*/ 6100977 w 9163050"/>
                <a:gd name="connsiteY4255" fmla="*/ 284345 h 4810125"/>
                <a:gd name="connsiteX4256" fmla="*/ 6109645 w 9163050"/>
                <a:gd name="connsiteY4256" fmla="*/ 285679 h 4810125"/>
                <a:gd name="connsiteX4257" fmla="*/ 6111740 w 9163050"/>
                <a:gd name="connsiteY4257" fmla="*/ 285012 h 4810125"/>
                <a:gd name="connsiteX4258" fmla="*/ 6111550 w 9163050"/>
                <a:gd name="connsiteY4258" fmla="*/ 281773 h 4810125"/>
                <a:gd name="connsiteX4259" fmla="*/ 6108406 w 9163050"/>
                <a:gd name="connsiteY4259" fmla="*/ 278725 h 4810125"/>
                <a:gd name="connsiteX4260" fmla="*/ 6107168 w 9163050"/>
                <a:gd name="connsiteY4260" fmla="*/ 276249 h 4810125"/>
                <a:gd name="connsiteX4261" fmla="*/ 6108788 w 9163050"/>
                <a:gd name="connsiteY4261" fmla="*/ 274439 h 4810125"/>
                <a:gd name="connsiteX4262" fmla="*/ 6113740 w 9163050"/>
                <a:gd name="connsiteY4262" fmla="*/ 272248 h 4810125"/>
                <a:gd name="connsiteX4263" fmla="*/ 6114122 w 9163050"/>
                <a:gd name="connsiteY4263" fmla="*/ 267105 h 4810125"/>
                <a:gd name="connsiteX4264" fmla="*/ 6117455 w 9163050"/>
                <a:gd name="connsiteY4264" fmla="*/ 262057 h 4810125"/>
                <a:gd name="connsiteX4265" fmla="*/ 6119456 w 9163050"/>
                <a:gd name="connsiteY4265" fmla="*/ 260818 h 4810125"/>
                <a:gd name="connsiteX4266" fmla="*/ 6125266 w 9163050"/>
                <a:gd name="connsiteY4266" fmla="*/ 260533 h 4810125"/>
                <a:gd name="connsiteX4267" fmla="*/ 6128885 w 9163050"/>
                <a:gd name="connsiteY4267" fmla="*/ 261199 h 4810125"/>
                <a:gd name="connsiteX4268" fmla="*/ 6142030 w 9163050"/>
                <a:gd name="connsiteY4268" fmla="*/ 261295 h 4810125"/>
                <a:gd name="connsiteX4269" fmla="*/ 6147555 w 9163050"/>
                <a:gd name="connsiteY4269" fmla="*/ 263485 h 4810125"/>
                <a:gd name="connsiteX4270" fmla="*/ 6148126 w 9163050"/>
                <a:gd name="connsiteY4270" fmla="*/ 268153 h 4810125"/>
                <a:gd name="connsiteX4271" fmla="*/ 6151079 w 9163050"/>
                <a:gd name="connsiteY4271" fmla="*/ 271582 h 4810125"/>
                <a:gd name="connsiteX4272" fmla="*/ 6155365 w 9163050"/>
                <a:gd name="connsiteY4272" fmla="*/ 274439 h 4810125"/>
                <a:gd name="connsiteX4273" fmla="*/ 6157936 w 9163050"/>
                <a:gd name="connsiteY4273" fmla="*/ 277487 h 4810125"/>
                <a:gd name="connsiteX4274" fmla="*/ 6163366 w 9163050"/>
                <a:gd name="connsiteY4274" fmla="*/ 279487 h 4810125"/>
                <a:gd name="connsiteX4275" fmla="*/ 6163842 w 9163050"/>
                <a:gd name="connsiteY4275" fmla="*/ 284536 h 4810125"/>
                <a:gd name="connsiteX4276" fmla="*/ 6165462 w 9163050"/>
                <a:gd name="connsiteY4276" fmla="*/ 287393 h 4810125"/>
                <a:gd name="connsiteX4277" fmla="*/ 6168509 w 9163050"/>
                <a:gd name="connsiteY4277" fmla="*/ 288060 h 4810125"/>
                <a:gd name="connsiteX4278" fmla="*/ 6170224 w 9163050"/>
                <a:gd name="connsiteY4278" fmla="*/ 290251 h 4810125"/>
                <a:gd name="connsiteX4279" fmla="*/ 6175558 w 9163050"/>
                <a:gd name="connsiteY4279" fmla="*/ 293299 h 4810125"/>
                <a:gd name="connsiteX4280" fmla="*/ 6177558 w 9163050"/>
                <a:gd name="connsiteY4280" fmla="*/ 296823 h 4810125"/>
                <a:gd name="connsiteX4281" fmla="*/ 6177939 w 9163050"/>
                <a:gd name="connsiteY4281" fmla="*/ 300157 h 4810125"/>
                <a:gd name="connsiteX4282" fmla="*/ 6182416 w 9163050"/>
                <a:gd name="connsiteY4282" fmla="*/ 303300 h 4810125"/>
                <a:gd name="connsiteX4283" fmla="*/ 6184606 w 9163050"/>
                <a:gd name="connsiteY4283" fmla="*/ 305681 h 4810125"/>
                <a:gd name="connsiteX4284" fmla="*/ 6181749 w 9163050"/>
                <a:gd name="connsiteY4284" fmla="*/ 310539 h 4810125"/>
                <a:gd name="connsiteX4285" fmla="*/ 6183654 w 9163050"/>
                <a:gd name="connsiteY4285" fmla="*/ 313492 h 4810125"/>
                <a:gd name="connsiteX4286" fmla="*/ 6187845 w 9163050"/>
                <a:gd name="connsiteY4286" fmla="*/ 311587 h 4810125"/>
                <a:gd name="connsiteX4287" fmla="*/ 6190893 w 9163050"/>
                <a:gd name="connsiteY4287" fmla="*/ 312349 h 4810125"/>
                <a:gd name="connsiteX4288" fmla="*/ 6192988 w 9163050"/>
                <a:gd name="connsiteY4288" fmla="*/ 314444 h 4810125"/>
                <a:gd name="connsiteX4289" fmla="*/ 6199371 w 9163050"/>
                <a:gd name="connsiteY4289" fmla="*/ 314920 h 4810125"/>
                <a:gd name="connsiteX4290" fmla="*/ 6201752 w 9163050"/>
                <a:gd name="connsiteY4290" fmla="*/ 318540 h 4810125"/>
                <a:gd name="connsiteX4291" fmla="*/ 6205847 w 9163050"/>
                <a:gd name="connsiteY4291" fmla="*/ 320350 h 4810125"/>
                <a:gd name="connsiteX4292" fmla="*/ 6208229 w 9163050"/>
                <a:gd name="connsiteY4292" fmla="*/ 322921 h 4810125"/>
                <a:gd name="connsiteX4293" fmla="*/ 6211372 w 9163050"/>
                <a:gd name="connsiteY4293" fmla="*/ 324826 h 4810125"/>
                <a:gd name="connsiteX4294" fmla="*/ 6210991 w 9163050"/>
                <a:gd name="connsiteY4294" fmla="*/ 326160 h 4810125"/>
                <a:gd name="connsiteX4295" fmla="*/ 6214896 w 9163050"/>
                <a:gd name="connsiteY4295" fmla="*/ 331303 h 4810125"/>
                <a:gd name="connsiteX4296" fmla="*/ 6223469 w 9163050"/>
                <a:gd name="connsiteY4296" fmla="*/ 335304 h 4810125"/>
                <a:gd name="connsiteX4297" fmla="*/ 6225945 w 9163050"/>
                <a:gd name="connsiteY4297" fmla="*/ 335304 h 4810125"/>
                <a:gd name="connsiteX4298" fmla="*/ 6232708 w 9163050"/>
                <a:gd name="connsiteY4298" fmla="*/ 333018 h 4810125"/>
                <a:gd name="connsiteX4299" fmla="*/ 6231660 w 9163050"/>
                <a:gd name="connsiteY4299" fmla="*/ 330732 h 4810125"/>
                <a:gd name="connsiteX4300" fmla="*/ 6234899 w 9163050"/>
                <a:gd name="connsiteY4300" fmla="*/ 326922 h 4810125"/>
                <a:gd name="connsiteX4301" fmla="*/ 6233089 w 9163050"/>
                <a:gd name="connsiteY4301" fmla="*/ 320826 h 4810125"/>
                <a:gd name="connsiteX4302" fmla="*/ 6236042 w 9163050"/>
                <a:gd name="connsiteY4302" fmla="*/ 317587 h 4810125"/>
                <a:gd name="connsiteX4303" fmla="*/ 6240613 w 9163050"/>
                <a:gd name="connsiteY4303" fmla="*/ 315111 h 4810125"/>
                <a:gd name="connsiteX4304" fmla="*/ 6244709 w 9163050"/>
                <a:gd name="connsiteY4304" fmla="*/ 311968 h 4810125"/>
                <a:gd name="connsiteX4305" fmla="*/ 6248995 w 9163050"/>
                <a:gd name="connsiteY4305" fmla="*/ 311206 h 4810125"/>
                <a:gd name="connsiteX4306" fmla="*/ 6253377 w 9163050"/>
                <a:gd name="connsiteY4306" fmla="*/ 312825 h 4810125"/>
                <a:gd name="connsiteX4307" fmla="*/ 6262521 w 9163050"/>
                <a:gd name="connsiteY4307" fmla="*/ 313396 h 4810125"/>
                <a:gd name="connsiteX4308" fmla="*/ 6265188 w 9163050"/>
                <a:gd name="connsiteY4308" fmla="*/ 314349 h 4810125"/>
                <a:gd name="connsiteX4309" fmla="*/ 6266998 w 9163050"/>
                <a:gd name="connsiteY4309" fmla="*/ 311872 h 4810125"/>
                <a:gd name="connsiteX4310" fmla="*/ 6273951 w 9163050"/>
                <a:gd name="connsiteY4310" fmla="*/ 312444 h 4810125"/>
                <a:gd name="connsiteX4311" fmla="*/ 6275761 w 9163050"/>
                <a:gd name="connsiteY4311" fmla="*/ 309396 h 4810125"/>
                <a:gd name="connsiteX4312" fmla="*/ 6281952 w 9163050"/>
                <a:gd name="connsiteY4312" fmla="*/ 304633 h 4810125"/>
                <a:gd name="connsiteX4313" fmla="*/ 6285572 w 9163050"/>
                <a:gd name="connsiteY4313" fmla="*/ 302824 h 4810125"/>
                <a:gd name="connsiteX4314" fmla="*/ 6294525 w 9163050"/>
                <a:gd name="connsiteY4314" fmla="*/ 296347 h 4810125"/>
                <a:gd name="connsiteX4315" fmla="*/ 6294239 w 9163050"/>
                <a:gd name="connsiteY4315" fmla="*/ 294061 h 4810125"/>
                <a:gd name="connsiteX4316" fmla="*/ 6297287 w 9163050"/>
                <a:gd name="connsiteY4316" fmla="*/ 291489 h 4810125"/>
                <a:gd name="connsiteX4317" fmla="*/ 6301954 w 9163050"/>
                <a:gd name="connsiteY4317" fmla="*/ 292822 h 4810125"/>
                <a:gd name="connsiteX4318" fmla="*/ 6308051 w 9163050"/>
                <a:gd name="connsiteY4318" fmla="*/ 290727 h 4810125"/>
                <a:gd name="connsiteX4319" fmla="*/ 6310432 w 9163050"/>
                <a:gd name="connsiteY4319" fmla="*/ 288536 h 4810125"/>
                <a:gd name="connsiteX4320" fmla="*/ 6310051 w 9163050"/>
                <a:gd name="connsiteY4320" fmla="*/ 285964 h 4810125"/>
                <a:gd name="connsiteX4321" fmla="*/ 6307288 w 9163050"/>
                <a:gd name="connsiteY4321" fmla="*/ 285679 h 4810125"/>
                <a:gd name="connsiteX4322" fmla="*/ 6299669 w 9163050"/>
                <a:gd name="connsiteY4322" fmla="*/ 278059 h 4810125"/>
                <a:gd name="connsiteX4323" fmla="*/ 6294906 w 9163050"/>
                <a:gd name="connsiteY4323" fmla="*/ 273963 h 4810125"/>
                <a:gd name="connsiteX4324" fmla="*/ 6294049 w 9163050"/>
                <a:gd name="connsiteY4324" fmla="*/ 270439 h 4810125"/>
                <a:gd name="connsiteX4325" fmla="*/ 6296906 w 9163050"/>
                <a:gd name="connsiteY4325" fmla="*/ 261295 h 4810125"/>
                <a:gd name="connsiteX4326" fmla="*/ 6297287 w 9163050"/>
                <a:gd name="connsiteY4326" fmla="*/ 256627 h 4810125"/>
                <a:gd name="connsiteX4327" fmla="*/ 6292906 w 9163050"/>
                <a:gd name="connsiteY4327" fmla="*/ 249484 h 4810125"/>
                <a:gd name="connsiteX4328" fmla="*/ 6295382 w 9163050"/>
                <a:gd name="connsiteY4328" fmla="*/ 249579 h 4810125"/>
                <a:gd name="connsiteX4329" fmla="*/ 6300145 w 9163050"/>
                <a:gd name="connsiteY4329" fmla="*/ 247579 h 4810125"/>
                <a:gd name="connsiteX4330" fmla="*/ 6302526 w 9163050"/>
                <a:gd name="connsiteY4330" fmla="*/ 247483 h 4810125"/>
                <a:gd name="connsiteX4331" fmla="*/ 6310813 w 9163050"/>
                <a:gd name="connsiteY4331" fmla="*/ 244816 h 4810125"/>
                <a:gd name="connsiteX4332" fmla="*/ 6316528 w 9163050"/>
                <a:gd name="connsiteY4332" fmla="*/ 241292 h 4810125"/>
                <a:gd name="connsiteX4333" fmla="*/ 6321386 w 9163050"/>
                <a:gd name="connsiteY4333" fmla="*/ 241864 h 4810125"/>
                <a:gd name="connsiteX4334" fmla="*/ 6324339 w 9163050"/>
                <a:gd name="connsiteY4334" fmla="*/ 238720 h 4810125"/>
                <a:gd name="connsiteX4335" fmla="*/ 6326434 w 9163050"/>
                <a:gd name="connsiteY4335" fmla="*/ 239482 h 4810125"/>
                <a:gd name="connsiteX4336" fmla="*/ 6334054 w 9163050"/>
                <a:gd name="connsiteY4336" fmla="*/ 238435 h 4810125"/>
                <a:gd name="connsiteX4337" fmla="*/ 6331482 w 9163050"/>
                <a:gd name="connsiteY4337" fmla="*/ 231767 h 4810125"/>
                <a:gd name="connsiteX4338" fmla="*/ 6331387 w 9163050"/>
                <a:gd name="connsiteY4338" fmla="*/ 229767 h 4810125"/>
                <a:gd name="connsiteX4339" fmla="*/ 6328244 w 9163050"/>
                <a:gd name="connsiteY4339" fmla="*/ 223766 h 4810125"/>
                <a:gd name="connsiteX4340" fmla="*/ 6325577 w 9163050"/>
                <a:gd name="connsiteY4340" fmla="*/ 222147 h 4810125"/>
                <a:gd name="connsiteX4341" fmla="*/ 6324339 w 9163050"/>
                <a:gd name="connsiteY4341" fmla="*/ 219289 h 4810125"/>
                <a:gd name="connsiteX4342" fmla="*/ 6329482 w 9163050"/>
                <a:gd name="connsiteY4342" fmla="*/ 217861 h 4810125"/>
                <a:gd name="connsiteX4343" fmla="*/ 6331292 w 9163050"/>
                <a:gd name="connsiteY4343" fmla="*/ 214336 h 4810125"/>
                <a:gd name="connsiteX4344" fmla="*/ 6322719 w 9163050"/>
                <a:gd name="connsiteY4344" fmla="*/ 211003 h 4810125"/>
                <a:gd name="connsiteX4345" fmla="*/ 6319957 w 9163050"/>
                <a:gd name="connsiteY4345" fmla="*/ 207478 h 4810125"/>
                <a:gd name="connsiteX4346" fmla="*/ 6319957 w 9163050"/>
                <a:gd name="connsiteY4346" fmla="*/ 205002 h 4810125"/>
                <a:gd name="connsiteX4347" fmla="*/ 6321957 w 9163050"/>
                <a:gd name="connsiteY4347" fmla="*/ 204240 h 4810125"/>
                <a:gd name="connsiteX4348" fmla="*/ 6325767 w 9163050"/>
                <a:gd name="connsiteY4348" fmla="*/ 205288 h 4810125"/>
                <a:gd name="connsiteX4349" fmla="*/ 6329196 w 9163050"/>
                <a:gd name="connsiteY4349" fmla="*/ 207574 h 4810125"/>
                <a:gd name="connsiteX4350" fmla="*/ 6335578 w 9163050"/>
                <a:gd name="connsiteY4350" fmla="*/ 205954 h 4810125"/>
                <a:gd name="connsiteX4351" fmla="*/ 6336054 w 9163050"/>
                <a:gd name="connsiteY4351" fmla="*/ 202716 h 4810125"/>
                <a:gd name="connsiteX4352" fmla="*/ 6334340 w 9163050"/>
                <a:gd name="connsiteY4352" fmla="*/ 199382 h 4810125"/>
                <a:gd name="connsiteX4353" fmla="*/ 6331768 w 9163050"/>
                <a:gd name="connsiteY4353" fmla="*/ 197287 h 4810125"/>
                <a:gd name="connsiteX4354" fmla="*/ 6336816 w 9163050"/>
                <a:gd name="connsiteY4354" fmla="*/ 196144 h 4810125"/>
                <a:gd name="connsiteX4355" fmla="*/ 6339388 w 9163050"/>
                <a:gd name="connsiteY4355" fmla="*/ 194334 h 4810125"/>
                <a:gd name="connsiteX4356" fmla="*/ 6345103 w 9163050"/>
                <a:gd name="connsiteY4356" fmla="*/ 193762 h 4810125"/>
                <a:gd name="connsiteX4357" fmla="*/ 6345960 w 9163050"/>
                <a:gd name="connsiteY4357" fmla="*/ 192810 h 4810125"/>
                <a:gd name="connsiteX4358" fmla="*/ 6358533 w 9163050"/>
                <a:gd name="connsiteY4358" fmla="*/ 191762 h 4810125"/>
                <a:gd name="connsiteX4359" fmla="*/ 6364058 w 9163050"/>
                <a:gd name="connsiteY4359" fmla="*/ 192334 h 4810125"/>
                <a:gd name="connsiteX4360" fmla="*/ 6366439 w 9163050"/>
                <a:gd name="connsiteY4360" fmla="*/ 193858 h 4810125"/>
                <a:gd name="connsiteX4361" fmla="*/ 6362248 w 9163050"/>
                <a:gd name="connsiteY4361" fmla="*/ 198430 h 4810125"/>
                <a:gd name="connsiteX4362" fmla="*/ 6356342 w 9163050"/>
                <a:gd name="connsiteY4362" fmla="*/ 202240 h 4810125"/>
                <a:gd name="connsiteX4363" fmla="*/ 6355390 w 9163050"/>
                <a:gd name="connsiteY4363" fmla="*/ 204430 h 4810125"/>
                <a:gd name="connsiteX4364" fmla="*/ 6355009 w 9163050"/>
                <a:gd name="connsiteY4364" fmla="*/ 210431 h 4810125"/>
                <a:gd name="connsiteX4365" fmla="*/ 6362533 w 9163050"/>
                <a:gd name="connsiteY4365" fmla="*/ 213289 h 4810125"/>
                <a:gd name="connsiteX4366" fmla="*/ 6367201 w 9163050"/>
                <a:gd name="connsiteY4366" fmla="*/ 216051 h 4810125"/>
                <a:gd name="connsiteX4367" fmla="*/ 6372916 w 9163050"/>
                <a:gd name="connsiteY4367" fmla="*/ 218623 h 4810125"/>
                <a:gd name="connsiteX4368" fmla="*/ 6380155 w 9163050"/>
                <a:gd name="connsiteY4368" fmla="*/ 220147 h 4810125"/>
                <a:gd name="connsiteX4369" fmla="*/ 6387584 w 9163050"/>
                <a:gd name="connsiteY4369" fmla="*/ 221004 h 4810125"/>
                <a:gd name="connsiteX4370" fmla="*/ 6395585 w 9163050"/>
                <a:gd name="connsiteY4370" fmla="*/ 221004 h 4810125"/>
                <a:gd name="connsiteX4371" fmla="*/ 6398347 w 9163050"/>
                <a:gd name="connsiteY4371" fmla="*/ 220432 h 4810125"/>
                <a:gd name="connsiteX4372" fmla="*/ 6402253 w 9163050"/>
                <a:gd name="connsiteY4372" fmla="*/ 217384 h 4810125"/>
                <a:gd name="connsiteX4373" fmla="*/ 6404730 w 9163050"/>
                <a:gd name="connsiteY4373" fmla="*/ 214241 h 4810125"/>
                <a:gd name="connsiteX4374" fmla="*/ 6408825 w 9163050"/>
                <a:gd name="connsiteY4374" fmla="*/ 212146 h 4810125"/>
                <a:gd name="connsiteX4375" fmla="*/ 6415683 w 9163050"/>
                <a:gd name="connsiteY4375" fmla="*/ 206145 h 4810125"/>
                <a:gd name="connsiteX4376" fmla="*/ 6420160 w 9163050"/>
                <a:gd name="connsiteY4376" fmla="*/ 203002 h 4810125"/>
                <a:gd name="connsiteX4377" fmla="*/ 6421493 w 9163050"/>
                <a:gd name="connsiteY4377" fmla="*/ 197953 h 4810125"/>
                <a:gd name="connsiteX4378" fmla="*/ 6426256 w 9163050"/>
                <a:gd name="connsiteY4378" fmla="*/ 196334 h 4810125"/>
                <a:gd name="connsiteX4379" fmla="*/ 6430161 w 9163050"/>
                <a:gd name="connsiteY4379" fmla="*/ 196429 h 4810125"/>
                <a:gd name="connsiteX4380" fmla="*/ 6432447 w 9163050"/>
                <a:gd name="connsiteY4380" fmla="*/ 194620 h 4810125"/>
                <a:gd name="connsiteX4381" fmla="*/ 6435114 w 9163050"/>
                <a:gd name="connsiteY4381" fmla="*/ 194334 h 4810125"/>
                <a:gd name="connsiteX4382" fmla="*/ 6437686 w 9163050"/>
                <a:gd name="connsiteY4382" fmla="*/ 198144 h 4810125"/>
                <a:gd name="connsiteX4383" fmla="*/ 6441401 w 9163050"/>
                <a:gd name="connsiteY4383" fmla="*/ 200525 h 4810125"/>
                <a:gd name="connsiteX4384" fmla="*/ 6446639 w 9163050"/>
                <a:gd name="connsiteY4384" fmla="*/ 199096 h 4810125"/>
                <a:gd name="connsiteX4385" fmla="*/ 6451688 w 9163050"/>
                <a:gd name="connsiteY4385" fmla="*/ 195286 h 4810125"/>
                <a:gd name="connsiteX4386" fmla="*/ 6450163 w 9163050"/>
                <a:gd name="connsiteY4386" fmla="*/ 193096 h 4810125"/>
                <a:gd name="connsiteX4387" fmla="*/ 6450163 w 9163050"/>
                <a:gd name="connsiteY4387" fmla="*/ 189000 h 4810125"/>
                <a:gd name="connsiteX4388" fmla="*/ 6473786 w 9163050"/>
                <a:gd name="connsiteY4388" fmla="*/ 176332 h 4810125"/>
                <a:gd name="connsiteX4389" fmla="*/ 6474643 w 9163050"/>
                <a:gd name="connsiteY4389" fmla="*/ 175379 h 4810125"/>
                <a:gd name="connsiteX4390" fmla="*/ 6484454 w 9163050"/>
                <a:gd name="connsiteY4390" fmla="*/ 171569 h 4810125"/>
                <a:gd name="connsiteX4391" fmla="*/ 6490169 w 9163050"/>
                <a:gd name="connsiteY4391" fmla="*/ 168235 h 4810125"/>
                <a:gd name="connsiteX4392" fmla="*/ 6498837 w 9163050"/>
                <a:gd name="connsiteY4392" fmla="*/ 169093 h 4810125"/>
                <a:gd name="connsiteX4393" fmla="*/ 6509885 w 9163050"/>
                <a:gd name="connsiteY4393" fmla="*/ 169283 h 4810125"/>
                <a:gd name="connsiteX4394" fmla="*/ 6516362 w 9163050"/>
                <a:gd name="connsiteY4394" fmla="*/ 170617 h 4810125"/>
                <a:gd name="connsiteX4395" fmla="*/ 6519506 w 9163050"/>
                <a:gd name="connsiteY4395" fmla="*/ 170140 h 4810125"/>
                <a:gd name="connsiteX4396" fmla="*/ 6521125 w 9163050"/>
                <a:gd name="connsiteY4396" fmla="*/ 160520 h 4810125"/>
                <a:gd name="connsiteX4397" fmla="*/ 6531507 w 9163050"/>
                <a:gd name="connsiteY4397" fmla="*/ 140803 h 4810125"/>
                <a:gd name="connsiteX4398" fmla="*/ 6533222 w 9163050"/>
                <a:gd name="connsiteY4398" fmla="*/ 140994 h 4810125"/>
                <a:gd name="connsiteX4399" fmla="*/ 6550747 w 9163050"/>
                <a:gd name="connsiteY4399" fmla="*/ 133564 h 4810125"/>
                <a:gd name="connsiteX4400" fmla="*/ 6551414 w 9163050"/>
                <a:gd name="connsiteY4400" fmla="*/ 133660 h 4810125"/>
                <a:gd name="connsiteX4401" fmla="*/ 6547414 w 9163050"/>
                <a:gd name="connsiteY4401" fmla="*/ 143375 h 4810125"/>
                <a:gd name="connsiteX4402" fmla="*/ 6557796 w 9163050"/>
                <a:gd name="connsiteY4402" fmla="*/ 152805 h 4810125"/>
                <a:gd name="connsiteX4403" fmla="*/ 6556177 w 9163050"/>
                <a:gd name="connsiteY4403" fmla="*/ 154615 h 4810125"/>
                <a:gd name="connsiteX4404" fmla="*/ 6550843 w 9163050"/>
                <a:gd name="connsiteY4404" fmla="*/ 154900 h 4810125"/>
                <a:gd name="connsiteX4405" fmla="*/ 6549224 w 9163050"/>
                <a:gd name="connsiteY4405" fmla="*/ 160520 h 4810125"/>
                <a:gd name="connsiteX4406" fmla="*/ 6553795 w 9163050"/>
                <a:gd name="connsiteY4406" fmla="*/ 163663 h 4810125"/>
                <a:gd name="connsiteX4407" fmla="*/ 6567702 w 9163050"/>
                <a:gd name="connsiteY4407" fmla="*/ 170712 h 4810125"/>
                <a:gd name="connsiteX4408" fmla="*/ 6574465 w 9163050"/>
                <a:gd name="connsiteY4408" fmla="*/ 172998 h 4810125"/>
                <a:gd name="connsiteX4409" fmla="*/ 6580561 w 9163050"/>
                <a:gd name="connsiteY4409" fmla="*/ 176236 h 4810125"/>
                <a:gd name="connsiteX4410" fmla="*/ 6587133 w 9163050"/>
                <a:gd name="connsiteY4410" fmla="*/ 174236 h 4810125"/>
                <a:gd name="connsiteX4411" fmla="*/ 6585799 w 9163050"/>
                <a:gd name="connsiteY4411" fmla="*/ 172807 h 4810125"/>
                <a:gd name="connsiteX4412" fmla="*/ 6588752 w 9163050"/>
                <a:gd name="connsiteY4412" fmla="*/ 171283 h 4810125"/>
                <a:gd name="connsiteX4413" fmla="*/ 6588562 w 9163050"/>
                <a:gd name="connsiteY4413" fmla="*/ 169378 h 4810125"/>
                <a:gd name="connsiteX4414" fmla="*/ 6592372 w 9163050"/>
                <a:gd name="connsiteY4414" fmla="*/ 165283 h 4810125"/>
                <a:gd name="connsiteX4415" fmla="*/ 6595039 w 9163050"/>
                <a:gd name="connsiteY4415" fmla="*/ 163568 h 4810125"/>
                <a:gd name="connsiteX4416" fmla="*/ 6599801 w 9163050"/>
                <a:gd name="connsiteY4416" fmla="*/ 165854 h 4810125"/>
                <a:gd name="connsiteX4417" fmla="*/ 6607707 w 9163050"/>
                <a:gd name="connsiteY4417" fmla="*/ 166235 h 4810125"/>
                <a:gd name="connsiteX4418" fmla="*/ 6609040 w 9163050"/>
                <a:gd name="connsiteY4418" fmla="*/ 169378 h 4810125"/>
                <a:gd name="connsiteX4419" fmla="*/ 6613994 w 9163050"/>
                <a:gd name="connsiteY4419" fmla="*/ 175189 h 4810125"/>
                <a:gd name="connsiteX4420" fmla="*/ 6620756 w 9163050"/>
                <a:gd name="connsiteY4420" fmla="*/ 184618 h 4810125"/>
                <a:gd name="connsiteX4421" fmla="*/ 6621709 w 9163050"/>
                <a:gd name="connsiteY4421" fmla="*/ 186904 h 4810125"/>
                <a:gd name="connsiteX4422" fmla="*/ 6626757 w 9163050"/>
                <a:gd name="connsiteY4422" fmla="*/ 193572 h 4810125"/>
                <a:gd name="connsiteX4423" fmla="*/ 6621899 w 9163050"/>
                <a:gd name="connsiteY4423" fmla="*/ 198620 h 4810125"/>
                <a:gd name="connsiteX4424" fmla="*/ 6627519 w 9163050"/>
                <a:gd name="connsiteY4424" fmla="*/ 212050 h 4810125"/>
                <a:gd name="connsiteX4425" fmla="*/ 6627900 w 9163050"/>
                <a:gd name="connsiteY4425" fmla="*/ 218623 h 4810125"/>
                <a:gd name="connsiteX4426" fmla="*/ 6625138 w 9163050"/>
                <a:gd name="connsiteY4426" fmla="*/ 221956 h 4810125"/>
                <a:gd name="connsiteX4427" fmla="*/ 6623805 w 9163050"/>
                <a:gd name="connsiteY4427" fmla="*/ 228052 h 4810125"/>
                <a:gd name="connsiteX4428" fmla="*/ 6624376 w 9163050"/>
                <a:gd name="connsiteY4428" fmla="*/ 231958 h 4810125"/>
                <a:gd name="connsiteX4429" fmla="*/ 6618280 w 9163050"/>
                <a:gd name="connsiteY4429" fmla="*/ 235672 h 4810125"/>
                <a:gd name="connsiteX4430" fmla="*/ 6624661 w 9163050"/>
                <a:gd name="connsiteY4430" fmla="*/ 240530 h 4810125"/>
                <a:gd name="connsiteX4431" fmla="*/ 6626852 w 9163050"/>
                <a:gd name="connsiteY4431" fmla="*/ 244150 h 4810125"/>
                <a:gd name="connsiteX4432" fmla="*/ 6630091 w 9163050"/>
                <a:gd name="connsiteY4432" fmla="*/ 246340 h 4810125"/>
                <a:gd name="connsiteX4433" fmla="*/ 6630377 w 9163050"/>
                <a:gd name="connsiteY4433" fmla="*/ 249198 h 4810125"/>
                <a:gd name="connsiteX4434" fmla="*/ 6633996 w 9163050"/>
                <a:gd name="connsiteY4434" fmla="*/ 252246 h 4810125"/>
                <a:gd name="connsiteX4435" fmla="*/ 6629995 w 9163050"/>
                <a:gd name="connsiteY4435" fmla="*/ 256056 h 4810125"/>
                <a:gd name="connsiteX4436" fmla="*/ 6633996 w 9163050"/>
                <a:gd name="connsiteY4436" fmla="*/ 257866 h 4810125"/>
                <a:gd name="connsiteX4437" fmla="*/ 6631710 w 9163050"/>
                <a:gd name="connsiteY4437" fmla="*/ 265771 h 4810125"/>
                <a:gd name="connsiteX4438" fmla="*/ 6636092 w 9163050"/>
                <a:gd name="connsiteY4438" fmla="*/ 275773 h 4810125"/>
                <a:gd name="connsiteX4439" fmla="*/ 6647807 w 9163050"/>
                <a:gd name="connsiteY4439" fmla="*/ 283964 h 4810125"/>
                <a:gd name="connsiteX4440" fmla="*/ 6663047 w 9163050"/>
                <a:gd name="connsiteY4440" fmla="*/ 302062 h 4810125"/>
                <a:gd name="connsiteX4441" fmla="*/ 6666762 w 9163050"/>
                <a:gd name="connsiteY4441" fmla="*/ 315682 h 4810125"/>
                <a:gd name="connsiteX4442" fmla="*/ 6668191 w 9163050"/>
                <a:gd name="connsiteY4442" fmla="*/ 336447 h 4810125"/>
                <a:gd name="connsiteX4443" fmla="*/ 6673811 w 9163050"/>
                <a:gd name="connsiteY4443" fmla="*/ 348067 h 4810125"/>
                <a:gd name="connsiteX4444" fmla="*/ 6677335 w 9163050"/>
                <a:gd name="connsiteY4444" fmla="*/ 350258 h 4810125"/>
                <a:gd name="connsiteX4445" fmla="*/ 6682764 w 9163050"/>
                <a:gd name="connsiteY4445" fmla="*/ 355783 h 4810125"/>
                <a:gd name="connsiteX4446" fmla="*/ 6689051 w 9163050"/>
                <a:gd name="connsiteY4446" fmla="*/ 360640 h 4810125"/>
                <a:gd name="connsiteX4447" fmla="*/ 6690670 w 9163050"/>
                <a:gd name="connsiteY4447" fmla="*/ 363688 h 4810125"/>
                <a:gd name="connsiteX4448" fmla="*/ 6695814 w 9163050"/>
                <a:gd name="connsiteY4448" fmla="*/ 365212 h 4810125"/>
                <a:gd name="connsiteX4449" fmla="*/ 6698290 w 9163050"/>
                <a:gd name="connsiteY4449" fmla="*/ 364927 h 4810125"/>
                <a:gd name="connsiteX4450" fmla="*/ 6704005 w 9163050"/>
                <a:gd name="connsiteY4450" fmla="*/ 373404 h 4810125"/>
                <a:gd name="connsiteX4451" fmla="*/ 6703243 w 9163050"/>
                <a:gd name="connsiteY4451" fmla="*/ 380071 h 4810125"/>
                <a:gd name="connsiteX4452" fmla="*/ 6701814 w 9163050"/>
                <a:gd name="connsiteY4452" fmla="*/ 382929 h 4810125"/>
                <a:gd name="connsiteX4453" fmla="*/ 6697813 w 9163050"/>
                <a:gd name="connsiteY4453" fmla="*/ 387787 h 4810125"/>
                <a:gd name="connsiteX4454" fmla="*/ 6698956 w 9163050"/>
                <a:gd name="connsiteY4454" fmla="*/ 392454 h 4810125"/>
                <a:gd name="connsiteX4455" fmla="*/ 6708958 w 9163050"/>
                <a:gd name="connsiteY4455" fmla="*/ 393025 h 4810125"/>
                <a:gd name="connsiteX4456" fmla="*/ 6714387 w 9163050"/>
                <a:gd name="connsiteY4456" fmla="*/ 394549 h 4810125"/>
                <a:gd name="connsiteX4457" fmla="*/ 6714292 w 9163050"/>
                <a:gd name="connsiteY4457" fmla="*/ 395788 h 4810125"/>
                <a:gd name="connsiteX4458" fmla="*/ 6719721 w 9163050"/>
                <a:gd name="connsiteY4458" fmla="*/ 401598 h 4810125"/>
                <a:gd name="connsiteX4459" fmla="*/ 6721912 w 9163050"/>
                <a:gd name="connsiteY4459" fmla="*/ 402360 h 4810125"/>
                <a:gd name="connsiteX4460" fmla="*/ 6730961 w 9163050"/>
                <a:gd name="connsiteY4460" fmla="*/ 414838 h 4810125"/>
                <a:gd name="connsiteX4461" fmla="*/ 6731818 w 9163050"/>
                <a:gd name="connsiteY4461" fmla="*/ 414838 h 4810125"/>
                <a:gd name="connsiteX4462" fmla="*/ 6737152 w 9163050"/>
                <a:gd name="connsiteY4462" fmla="*/ 420076 h 4810125"/>
                <a:gd name="connsiteX4463" fmla="*/ 6738295 w 9163050"/>
                <a:gd name="connsiteY4463" fmla="*/ 426839 h 4810125"/>
                <a:gd name="connsiteX4464" fmla="*/ 6744772 w 9163050"/>
                <a:gd name="connsiteY4464" fmla="*/ 429697 h 4810125"/>
                <a:gd name="connsiteX4465" fmla="*/ 6753820 w 9163050"/>
                <a:gd name="connsiteY4465" fmla="*/ 432649 h 4810125"/>
                <a:gd name="connsiteX4466" fmla="*/ 6757440 w 9163050"/>
                <a:gd name="connsiteY4466" fmla="*/ 431602 h 4810125"/>
                <a:gd name="connsiteX4467" fmla="*/ 6763060 w 9163050"/>
                <a:gd name="connsiteY4467" fmla="*/ 426744 h 4810125"/>
                <a:gd name="connsiteX4468" fmla="*/ 6764393 w 9163050"/>
                <a:gd name="connsiteY4468" fmla="*/ 424458 h 4810125"/>
                <a:gd name="connsiteX4469" fmla="*/ 6765537 w 9163050"/>
                <a:gd name="connsiteY4469" fmla="*/ 417981 h 4810125"/>
                <a:gd name="connsiteX4470" fmla="*/ 6772585 w 9163050"/>
                <a:gd name="connsiteY4470" fmla="*/ 413028 h 4810125"/>
                <a:gd name="connsiteX4471" fmla="*/ 6774490 w 9163050"/>
                <a:gd name="connsiteY4471" fmla="*/ 410647 h 4810125"/>
                <a:gd name="connsiteX4472" fmla="*/ 6778871 w 9163050"/>
                <a:gd name="connsiteY4472" fmla="*/ 407884 h 4810125"/>
                <a:gd name="connsiteX4473" fmla="*/ 6786777 w 9163050"/>
                <a:gd name="connsiteY4473" fmla="*/ 401788 h 4810125"/>
                <a:gd name="connsiteX4474" fmla="*/ 6791920 w 9163050"/>
                <a:gd name="connsiteY4474" fmla="*/ 401026 h 4810125"/>
                <a:gd name="connsiteX4475" fmla="*/ 6795064 w 9163050"/>
                <a:gd name="connsiteY4475" fmla="*/ 401312 h 4810125"/>
                <a:gd name="connsiteX4476" fmla="*/ 6797636 w 9163050"/>
                <a:gd name="connsiteY4476" fmla="*/ 400169 h 4810125"/>
                <a:gd name="connsiteX4477" fmla="*/ 6812971 w 9163050"/>
                <a:gd name="connsiteY4477" fmla="*/ 399026 h 4810125"/>
                <a:gd name="connsiteX4478" fmla="*/ 6832306 w 9163050"/>
                <a:gd name="connsiteY4478" fmla="*/ 394930 h 4810125"/>
                <a:gd name="connsiteX4479" fmla="*/ 6838498 w 9163050"/>
                <a:gd name="connsiteY4479" fmla="*/ 395311 h 4810125"/>
                <a:gd name="connsiteX4480" fmla="*/ 6842213 w 9163050"/>
                <a:gd name="connsiteY4480" fmla="*/ 394264 h 4810125"/>
                <a:gd name="connsiteX4481" fmla="*/ 6852976 w 9163050"/>
                <a:gd name="connsiteY4481" fmla="*/ 393787 h 4810125"/>
                <a:gd name="connsiteX4482" fmla="*/ 6856690 w 9163050"/>
                <a:gd name="connsiteY4482" fmla="*/ 394359 h 4810125"/>
                <a:gd name="connsiteX4483" fmla="*/ 6868216 w 9163050"/>
                <a:gd name="connsiteY4483" fmla="*/ 398455 h 4810125"/>
                <a:gd name="connsiteX4484" fmla="*/ 6885551 w 9163050"/>
                <a:gd name="connsiteY4484" fmla="*/ 399979 h 4810125"/>
                <a:gd name="connsiteX4485" fmla="*/ 6886980 w 9163050"/>
                <a:gd name="connsiteY4485" fmla="*/ 398169 h 4810125"/>
                <a:gd name="connsiteX4486" fmla="*/ 6886980 w 9163050"/>
                <a:gd name="connsiteY4486" fmla="*/ 394645 h 4810125"/>
                <a:gd name="connsiteX4487" fmla="*/ 6883265 w 9163050"/>
                <a:gd name="connsiteY4487" fmla="*/ 385977 h 4810125"/>
                <a:gd name="connsiteX4488" fmla="*/ 6891933 w 9163050"/>
                <a:gd name="connsiteY4488" fmla="*/ 385596 h 4810125"/>
                <a:gd name="connsiteX4489" fmla="*/ 6898601 w 9163050"/>
                <a:gd name="connsiteY4489" fmla="*/ 383500 h 4810125"/>
                <a:gd name="connsiteX4490" fmla="*/ 6901649 w 9163050"/>
                <a:gd name="connsiteY4490" fmla="*/ 380548 h 4810125"/>
                <a:gd name="connsiteX4491" fmla="*/ 6903839 w 9163050"/>
                <a:gd name="connsiteY4491" fmla="*/ 381976 h 4810125"/>
                <a:gd name="connsiteX4492" fmla="*/ 6908602 w 9163050"/>
                <a:gd name="connsiteY4492" fmla="*/ 382738 h 4810125"/>
                <a:gd name="connsiteX4493" fmla="*/ 6913364 w 9163050"/>
                <a:gd name="connsiteY4493" fmla="*/ 391216 h 4810125"/>
                <a:gd name="connsiteX4494" fmla="*/ 6913650 w 9163050"/>
                <a:gd name="connsiteY4494" fmla="*/ 393311 h 4810125"/>
                <a:gd name="connsiteX4495" fmla="*/ 6916222 w 9163050"/>
                <a:gd name="connsiteY4495" fmla="*/ 399026 h 4810125"/>
                <a:gd name="connsiteX4496" fmla="*/ 6922604 w 9163050"/>
                <a:gd name="connsiteY4496" fmla="*/ 397788 h 4810125"/>
                <a:gd name="connsiteX4497" fmla="*/ 6934033 w 9163050"/>
                <a:gd name="connsiteY4497" fmla="*/ 397312 h 4810125"/>
                <a:gd name="connsiteX4498" fmla="*/ 6936320 w 9163050"/>
                <a:gd name="connsiteY4498" fmla="*/ 395311 h 4810125"/>
                <a:gd name="connsiteX4499" fmla="*/ 6934795 w 9163050"/>
                <a:gd name="connsiteY4499" fmla="*/ 387025 h 4810125"/>
                <a:gd name="connsiteX4500" fmla="*/ 6932414 w 9163050"/>
                <a:gd name="connsiteY4500" fmla="*/ 383881 h 4810125"/>
                <a:gd name="connsiteX4501" fmla="*/ 6930033 w 9163050"/>
                <a:gd name="connsiteY4501" fmla="*/ 376547 h 4810125"/>
                <a:gd name="connsiteX4502" fmla="*/ 6935938 w 9163050"/>
                <a:gd name="connsiteY4502" fmla="*/ 376071 h 4810125"/>
                <a:gd name="connsiteX4503" fmla="*/ 6943558 w 9163050"/>
                <a:gd name="connsiteY4503" fmla="*/ 371308 h 4810125"/>
                <a:gd name="connsiteX4504" fmla="*/ 6939653 w 9163050"/>
                <a:gd name="connsiteY4504" fmla="*/ 366927 h 4810125"/>
                <a:gd name="connsiteX4505" fmla="*/ 6938986 w 9163050"/>
                <a:gd name="connsiteY4505" fmla="*/ 364260 h 4810125"/>
                <a:gd name="connsiteX4506" fmla="*/ 6936701 w 9163050"/>
                <a:gd name="connsiteY4506" fmla="*/ 361498 h 4810125"/>
                <a:gd name="connsiteX4507" fmla="*/ 6939082 w 9163050"/>
                <a:gd name="connsiteY4507" fmla="*/ 360450 h 4810125"/>
                <a:gd name="connsiteX4508" fmla="*/ 6946321 w 9163050"/>
                <a:gd name="connsiteY4508" fmla="*/ 351782 h 4810125"/>
                <a:gd name="connsiteX4509" fmla="*/ 6943749 w 9163050"/>
                <a:gd name="connsiteY4509" fmla="*/ 346448 h 4810125"/>
                <a:gd name="connsiteX4510" fmla="*/ 6949369 w 9163050"/>
                <a:gd name="connsiteY4510" fmla="*/ 343305 h 4810125"/>
                <a:gd name="connsiteX4511" fmla="*/ 6948131 w 9163050"/>
                <a:gd name="connsiteY4511" fmla="*/ 339495 h 4810125"/>
                <a:gd name="connsiteX4512" fmla="*/ 6951464 w 9163050"/>
                <a:gd name="connsiteY4512" fmla="*/ 338352 h 4810125"/>
                <a:gd name="connsiteX4513" fmla="*/ 6951274 w 9163050"/>
                <a:gd name="connsiteY4513" fmla="*/ 334256 h 4810125"/>
                <a:gd name="connsiteX4514" fmla="*/ 6948893 w 9163050"/>
                <a:gd name="connsiteY4514" fmla="*/ 332256 h 4810125"/>
                <a:gd name="connsiteX4515" fmla="*/ 6947655 w 9163050"/>
                <a:gd name="connsiteY4515" fmla="*/ 328827 h 4810125"/>
                <a:gd name="connsiteX4516" fmla="*/ 6943368 w 9163050"/>
                <a:gd name="connsiteY4516" fmla="*/ 324541 h 4810125"/>
                <a:gd name="connsiteX4517" fmla="*/ 6945559 w 9163050"/>
                <a:gd name="connsiteY4517" fmla="*/ 322921 h 4810125"/>
                <a:gd name="connsiteX4518" fmla="*/ 6944987 w 9163050"/>
                <a:gd name="connsiteY4518" fmla="*/ 318445 h 4810125"/>
                <a:gd name="connsiteX4519" fmla="*/ 6943177 w 9163050"/>
                <a:gd name="connsiteY4519" fmla="*/ 316349 h 4810125"/>
                <a:gd name="connsiteX4520" fmla="*/ 6945368 w 9163050"/>
                <a:gd name="connsiteY4520" fmla="*/ 312539 h 4810125"/>
                <a:gd name="connsiteX4521" fmla="*/ 6942606 w 9163050"/>
                <a:gd name="connsiteY4521" fmla="*/ 308539 h 4810125"/>
                <a:gd name="connsiteX4522" fmla="*/ 6947655 w 9163050"/>
                <a:gd name="connsiteY4522" fmla="*/ 307872 h 4810125"/>
                <a:gd name="connsiteX4523" fmla="*/ 6953274 w 9163050"/>
                <a:gd name="connsiteY4523" fmla="*/ 304729 h 4810125"/>
                <a:gd name="connsiteX4524" fmla="*/ 6959465 w 9163050"/>
                <a:gd name="connsiteY4524" fmla="*/ 303490 h 4810125"/>
                <a:gd name="connsiteX4525" fmla="*/ 6968324 w 9163050"/>
                <a:gd name="connsiteY4525" fmla="*/ 303681 h 4810125"/>
                <a:gd name="connsiteX4526" fmla="*/ 6969943 w 9163050"/>
                <a:gd name="connsiteY4526" fmla="*/ 306538 h 4810125"/>
                <a:gd name="connsiteX4527" fmla="*/ 6974991 w 9163050"/>
                <a:gd name="connsiteY4527" fmla="*/ 310539 h 4810125"/>
                <a:gd name="connsiteX4528" fmla="*/ 6979754 w 9163050"/>
                <a:gd name="connsiteY4528" fmla="*/ 312825 h 4810125"/>
                <a:gd name="connsiteX4529" fmla="*/ 6985564 w 9163050"/>
                <a:gd name="connsiteY4529" fmla="*/ 309872 h 4810125"/>
                <a:gd name="connsiteX4530" fmla="*/ 6993565 w 9163050"/>
                <a:gd name="connsiteY4530" fmla="*/ 309491 h 4810125"/>
                <a:gd name="connsiteX4531" fmla="*/ 6994041 w 9163050"/>
                <a:gd name="connsiteY4531" fmla="*/ 305681 h 4810125"/>
                <a:gd name="connsiteX4532" fmla="*/ 7000423 w 9163050"/>
                <a:gd name="connsiteY4532" fmla="*/ 302062 h 4810125"/>
                <a:gd name="connsiteX4533" fmla="*/ 7007090 w 9163050"/>
                <a:gd name="connsiteY4533" fmla="*/ 300823 h 4810125"/>
                <a:gd name="connsiteX4534" fmla="*/ 7006804 w 9163050"/>
                <a:gd name="connsiteY4534" fmla="*/ 303586 h 4810125"/>
                <a:gd name="connsiteX4535" fmla="*/ 7009757 w 9163050"/>
                <a:gd name="connsiteY4535" fmla="*/ 304919 h 4810125"/>
                <a:gd name="connsiteX4536" fmla="*/ 7018901 w 9163050"/>
                <a:gd name="connsiteY4536" fmla="*/ 306634 h 4810125"/>
                <a:gd name="connsiteX4537" fmla="*/ 7023664 w 9163050"/>
                <a:gd name="connsiteY4537" fmla="*/ 305110 h 4810125"/>
                <a:gd name="connsiteX4538" fmla="*/ 7031284 w 9163050"/>
                <a:gd name="connsiteY4538" fmla="*/ 305776 h 4810125"/>
                <a:gd name="connsiteX4539" fmla="*/ 7032427 w 9163050"/>
                <a:gd name="connsiteY4539" fmla="*/ 308729 h 4810125"/>
                <a:gd name="connsiteX4540" fmla="*/ 7039190 w 9163050"/>
                <a:gd name="connsiteY4540" fmla="*/ 310634 h 4810125"/>
                <a:gd name="connsiteX4541" fmla="*/ 7044047 w 9163050"/>
                <a:gd name="connsiteY4541" fmla="*/ 312539 h 4810125"/>
                <a:gd name="connsiteX4542" fmla="*/ 7046429 w 9163050"/>
                <a:gd name="connsiteY4542" fmla="*/ 309491 h 4810125"/>
                <a:gd name="connsiteX4543" fmla="*/ 7048524 w 9163050"/>
                <a:gd name="connsiteY4543" fmla="*/ 309682 h 4810125"/>
                <a:gd name="connsiteX4544" fmla="*/ 7050524 w 9163050"/>
                <a:gd name="connsiteY4544" fmla="*/ 312349 h 4810125"/>
                <a:gd name="connsiteX4545" fmla="*/ 7055763 w 9163050"/>
                <a:gd name="connsiteY4545" fmla="*/ 317492 h 4810125"/>
                <a:gd name="connsiteX4546" fmla="*/ 7059478 w 9163050"/>
                <a:gd name="connsiteY4546" fmla="*/ 318349 h 4810125"/>
                <a:gd name="connsiteX4547" fmla="*/ 7059383 w 9163050"/>
                <a:gd name="connsiteY4547" fmla="*/ 322826 h 4810125"/>
                <a:gd name="connsiteX4548" fmla="*/ 7061955 w 9163050"/>
                <a:gd name="connsiteY4548" fmla="*/ 325112 h 4810125"/>
                <a:gd name="connsiteX4549" fmla="*/ 7062526 w 9163050"/>
                <a:gd name="connsiteY4549" fmla="*/ 329113 h 4810125"/>
                <a:gd name="connsiteX4550" fmla="*/ 7064907 w 9163050"/>
                <a:gd name="connsiteY4550" fmla="*/ 329494 h 4810125"/>
                <a:gd name="connsiteX4551" fmla="*/ 7064336 w 9163050"/>
                <a:gd name="connsiteY4551" fmla="*/ 332065 h 4810125"/>
                <a:gd name="connsiteX4552" fmla="*/ 7066431 w 9163050"/>
                <a:gd name="connsiteY4552" fmla="*/ 335399 h 4810125"/>
                <a:gd name="connsiteX4553" fmla="*/ 7070431 w 9163050"/>
                <a:gd name="connsiteY4553" fmla="*/ 339781 h 4810125"/>
                <a:gd name="connsiteX4554" fmla="*/ 7071765 w 9163050"/>
                <a:gd name="connsiteY4554" fmla="*/ 342162 h 4810125"/>
                <a:gd name="connsiteX4555" fmla="*/ 7081766 w 9163050"/>
                <a:gd name="connsiteY4555" fmla="*/ 343495 h 4810125"/>
                <a:gd name="connsiteX4556" fmla="*/ 7083862 w 9163050"/>
                <a:gd name="connsiteY4556" fmla="*/ 348258 h 4810125"/>
                <a:gd name="connsiteX4557" fmla="*/ 7080338 w 9163050"/>
                <a:gd name="connsiteY4557" fmla="*/ 350544 h 4810125"/>
                <a:gd name="connsiteX4558" fmla="*/ 7078337 w 9163050"/>
                <a:gd name="connsiteY4558" fmla="*/ 354068 h 4810125"/>
                <a:gd name="connsiteX4559" fmla="*/ 7079195 w 9163050"/>
                <a:gd name="connsiteY4559" fmla="*/ 360355 h 4810125"/>
                <a:gd name="connsiteX4560" fmla="*/ 7080242 w 9163050"/>
                <a:gd name="connsiteY4560" fmla="*/ 362164 h 4810125"/>
                <a:gd name="connsiteX4561" fmla="*/ 7080719 w 9163050"/>
                <a:gd name="connsiteY4561" fmla="*/ 367213 h 4810125"/>
                <a:gd name="connsiteX4562" fmla="*/ 7076814 w 9163050"/>
                <a:gd name="connsiteY4562" fmla="*/ 371689 h 4810125"/>
                <a:gd name="connsiteX4563" fmla="*/ 7071574 w 9163050"/>
                <a:gd name="connsiteY4563" fmla="*/ 373309 h 4810125"/>
                <a:gd name="connsiteX4564" fmla="*/ 7063764 w 9163050"/>
                <a:gd name="connsiteY4564" fmla="*/ 376833 h 4810125"/>
                <a:gd name="connsiteX4565" fmla="*/ 7055192 w 9163050"/>
                <a:gd name="connsiteY4565" fmla="*/ 380071 h 4810125"/>
                <a:gd name="connsiteX4566" fmla="*/ 7056430 w 9163050"/>
                <a:gd name="connsiteY4566" fmla="*/ 383024 h 4810125"/>
                <a:gd name="connsiteX4567" fmla="*/ 7058620 w 9163050"/>
                <a:gd name="connsiteY4567" fmla="*/ 384739 h 4810125"/>
                <a:gd name="connsiteX4568" fmla="*/ 7065002 w 9163050"/>
                <a:gd name="connsiteY4568" fmla="*/ 386834 h 4810125"/>
                <a:gd name="connsiteX4569" fmla="*/ 7063288 w 9163050"/>
                <a:gd name="connsiteY4569" fmla="*/ 388263 h 4810125"/>
                <a:gd name="connsiteX4570" fmla="*/ 7065479 w 9163050"/>
                <a:gd name="connsiteY4570" fmla="*/ 391216 h 4810125"/>
                <a:gd name="connsiteX4571" fmla="*/ 7069193 w 9163050"/>
                <a:gd name="connsiteY4571" fmla="*/ 389501 h 4810125"/>
                <a:gd name="connsiteX4572" fmla="*/ 7071003 w 9163050"/>
                <a:gd name="connsiteY4572" fmla="*/ 393121 h 4810125"/>
                <a:gd name="connsiteX4573" fmla="*/ 7075765 w 9163050"/>
                <a:gd name="connsiteY4573" fmla="*/ 392930 h 4810125"/>
                <a:gd name="connsiteX4574" fmla="*/ 7079290 w 9163050"/>
                <a:gd name="connsiteY4574" fmla="*/ 390835 h 4810125"/>
                <a:gd name="connsiteX4575" fmla="*/ 7082814 w 9163050"/>
                <a:gd name="connsiteY4575" fmla="*/ 390168 h 4810125"/>
                <a:gd name="connsiteX4576" fmla="*/ 7095958 w 9163050"/>
                <a:gd name="connsiteY4576" fmla="*/ 390739 h 4810125"/>
                <a:gd name="connsiteX4577" fmla="*/ 7101102 w 9163050"/>
                <a:gd name="connsiteY4577" fmla="*/ 392359 h 4810125"/>
                <a:gd name="connsiteX4578" fmla="*/ 7106150 w 9163050"/>
                <a:gd name="connsiteY4578" fmla="*/ 390358 h 4810125"/>
                <a:gd name="connsiteX4579" fmla="*/ 7107293 w 9163050"/>
                <a:gd name="connsiteY4579" fmla="*/ 387691 h 4810125"/>
                <a:gd name="connsiteX4580" fmla="*/ 7110627 w 9163050"/>
                <a:gd name="connsiteY4580" fmla="*/ 387310 h 4810125"/>
                <a:gd name="connsiteX4581" fmla="*/ 7120057 w 9163050"/>
                <a:gd name="connsiteY4581" fmla="*/ 388168 h 4810125"/>
                <a:gd name="connsiteX4582" fmla="*/ 7122438 w 9163050"/>
                <a:gd name="connsiteY4582" fmla="*/ 389215 h 4810125"/>
                <a:gd name="connsiteX4583" fmla="*/ 7125962 w 9163050"/>
                <a:gd name="connsiteY4583" fmla="*/ 387596 h 4810125"/>
                <a:gd name="connsiteX4584" fmla="*/ 7129010 w 9163050"/>
                <a:gd name="connsiteY4584" fmla="*/ 384834 h 4810125"/>
                <a:gd name="connsiteX4585" fmla="*/ 7126820 w 9163050"/>
                <a:gd name="connsiteY4585" fmla="*/ 379690 h 4810125"/>
                <a:gd name="connsiteX4586" fmla="*/ 7130725 w 9163050"/>
                <a:gd name="connsiteY4586" fmla="*/ 379119 h 4810125"/>
                <a:gd name="connsiteX4587" fmla="*/ 7138440 w 9163050"/>
                <a:gd name="connsiteY4587" fmla="*/ 380452 h 4810125"/>
                <a:gd name="connsiteX4588" fmla="*/ 7145108 w 9163050"/>
                <a:gd name="connsiteY4588" fmla="*/ 379309 h 4810125"/>
                <a:gd name="connsiteX4589" fmla="*/ 7151013 w 9163050"/>
                <a:gd name="connsiteY4589" fmla="*/ 380833 h 4810125"/>
                <a:gd name="connsiteX4590" fmla="*/ 7155871 w 9163050"/>
                <a:gd name="connsiteY4590" fmla="*/ 385405 h 4810125"/>
                <a:gd name="connsiteX4591" fmla="*/ 7161396 w 9163050"/>
                <a:gd name="connsiteY4591" fmla="*/ 388263 h 4810125"/>
                <a:gd name="connsiteX4592" fmla="*/ 7171015 w 9163050"/>
                <a:gd name="connsiteY4592" fmla="*/ 389215 h 4810125"/>
                <a:gd name="connsiteX4593" fmla="*/ 7176349 w 9163050"/>
                <a:gd name="connsiteY4593" fmla="*/ 385786 h 4810125"/>
                <a:gd name="connsiteX4594" fmla="*/ 7180446 w 9163050"/>
                <a:gd name="connsiteY4594" fmla="*/ 384167 h 4810125"/>
                <a:gd name="connsiteX4595" fmla="*/ 7191780 w 9163050"/>
                <a:gd name="connsiteY4595" fmla="*/ 385596 h 4810125"/>
                <a:gd name="connsiteX4596" fmla="*/ 7195876 w 9163050"/>
                <a:gd name="connsiteY4596" fmla="*/ 382167 h 4810125"/>
                <a:gd name="connsiteX4597" fmla="*/ 7195971 w 9163050"/>
                <a:gd name="connsiteY4597" fmla="*/ 380071 h 4810125"/>
                <a:gd name="connsiteX4598" fmla="*/ 7191685 w 9163050"/>
                <a:gd name="connsiteY4598" fmla="*/ 375976 h 4810125"/>
                <a:gd name="connsiteX4599" fmla="*/ 7192352 w 9163050"/>
                <a:gd name="connsiteY4599" fmla="*/ 373690 h 4810125"/>
                <a:gd name="connsiteX4600" fmla="*/ 7197781 w 9163050"/>
                <a:gd name="connsiteY4600" fmla="*/ 375214 h 4810125"/>
                <a:gd name="connsiteX4601" fmla="*/ 7205782 w 9163050"/>
                <a:gd name="connsiteY4601" fmla="*/ 375118 h 4810125"/>
                <a:gd name="connsiteX4602" fmla="*/ 7209115 w 9163050"/>
                <a:gd name="connsiteY4602" fmla="*/ 377119 h 4810125"/>
                <a:gd name="connsiteX4603" fmla="*/ 7210449 w 9163050"/>
                <a:gd name="connsiteY4603" fmla="*/ 379690 h 4810125"/>
                <a:gd name="connsiteX4604" fmla="*/ 7213021 w 9163050"/>
                <a:gd name="connsiteY4604" fmla="*/ 391882 h 4810125"/>
                <a:gd name="connsiteX4605" fmla="*/ 7217497 w 9163050"/>
                <a:gd name="connsiteY4605" fmla="*/ 393597 h 4810125"/>
                <a:gd name="connsiteX4606" fmla="*/ 7221688 w 9163050"/>
                <a:gd name="connsiteY4606" fmla="*/ 393787 h 4810125"/>
                <a:gd name="connsiteX4607" fmla="*/ 7222260 w 9163050"/>
                <a:gd name="connsiteY4607" fmla="*/ 395883 h 4810125"/>
                <a:gd name="connsiteX4608" fmla="*/ 7221403 w 9163050"/>
                <a:gd name="connsiteY4608" fmla="*/ 399693 h 4810125"/>
                <a:gd name="connsiteX4609" fmla="*/ 7218546 w 9163050"/>
                <a:gd name="connsiteY4609" fmla="*/ 401503 h 4810125"/>
                <a:gd name="connsiteX4610" fmla="*/ 7218831 w 9163050"/>
                <a:gd name="connsiteY4610" fmla="*/ 403503 h 4810125"/>
                <a:gd name="connsiteX4611" fmla="*/ 7221688 w 9163050"/>
                <a:gd name="connsiteY4611" fmla="*/ 406170 h 4810125"/>
                <a:gd name="connsiteX4612" fmla="*/ 7227975 w 9163050"/>
                <a:gd name="connsiteY4612" fmla="*/ 408742 h 4810125"/>
                <a:gd name="connsiteX4613" fmla="*/ 7229404 w 9163050"/>
                <a:gd name="connsiteY4613" fmla="*/ 413885 h 4810125"/>
                <a:gd name="connsiteX4614" fmla="*/ 7231118 w 9163050"/>
                <a:gd name="connsiteY4614" fmla="*/ 414933 h 4810125"/>
                <a:gd name="connsiteX4615" fmla="*/ 7236357 w 9163050"/>
                <a:gd name="connsiteY4615" fmla="*/ 415600 h 4810125"/>
                <a:gd name="connsiteX4616" fmla="*/ 7239691 w 9163050"/>
                <a:gd name="connsiteY4616" fmla="*/ 419695 h 4810125"/>
                <a:gd name="connsiteX4617" fmla="*/ 7239119 w 9163050"/>
                <a:gd name="connsiteY4617" fmla="*/ 422934 h 4810125"/>
                <a:gd name="connsiteX4618" fmla="*/ 7242072 w 9163050"/>
                <a:gd name="connsiteY4618" fmla="*/ 426649 h 4810125"/>
                <a:gd name="connsiteX4619" fmla="*/ 7240834 w 9163050"/>
                <a:gd name="connsiteY4619" fmla="*/ 428363 h 4810125"/>
                <a:gd name="connsiteX4620" fmla="*/ 7234452 w 9163050"/>
                <a:gd name="connsiteY4620" fmla="*/ 432459 h 4810125"/>
                <a:gd name="connsiteX4621" fmla="*/ 7234452 w 9163050"/>
                <a:gd name="connsiteY4621" fmla="*/ 434173 h 4810125"/>
                <a:gd name="connsiteX4622" fmla="*/ 7237786 w 9163050"/>
                <a:gd name="connsiteY4622" fmla="*/ 435983 h 4810125"/>
                <a:gd name="connsiteX4623" fmla="*/ 7238739 w 9163050"/>
                <a:gd name="connsiteY4623" fmla="*/ 440746 h 4810125"/>
                <a:gd name="connsiteX4624" fmla="*/ 7240834 w 9163050"/>
                <a:gd name="connsiteY4624" fmla="*/ 442841 h 4810125"/>
                <a:gd name="connsiteX4625" fmla="*/ 7243977 w 9163050"/>
                <a:gd name="connsiteY4625" fmla="*/ 443317 h 4810125"/>
                <a:gd name="connsiteX4626" fmla="*/ 7248358 w 9163050"/>
                <a:gd name="connsiteY4626" fmla="*/ 438555 h 4810125"/>
                <a:gd name="connsiteX4627" fmla="*/ 7252073 w 9163050"/>
                <a:gd name="connsiteY4627" fmla="*/ 437221 h 4810125"/>
                <a:gd name="connsiteX4628" fmla="*/ 7256836 w 9163050"/>
                <a:gd name="connsiteY4628" fmla="*/ 438364 h 4810125"/>
                <a:gd name="connsiteX4629" fmla="*/ 7257407 w 9163050"/>
                <a:gd name="connsiteY4629" fmla="*/ 440936 h 4810125"/>
                <a:gd name="connsiteX4630" fmla="*/ 7261313 w 9163050"/>
                <a:gd name="connsiteY4630" fmla="*/ 443222 h 4810125"/>
                <a:gd name="connsiteX4631" fmla="*/ 7260360 w 9163050"/>
                <a:gd name="connsiteY4631" fmla="*/ 445889 h 4810125"/>
                <a:gd name="connsiteX4632" fmla="*/ 7257312 w 9163050"/>
                <a:gd name="connsiteY4632" fmla="*/ 446080 h 4810125"/>
                <a:gd name="connsiteX4633" fmla="*/ 7256550 w 9163050"/>
                <a:gd name="connsiteY4633" fmla="*/ 448937 h 4810125"/>
                <a:gd name="connsiteX4634" fmla="*/ 7259788 w 9163050"/>
                <a:gd name="connsiteY4634" fmla="*/ 450556 h 4810125"/>
                <a:gd name="connsiteX4635" fmla="*/ 7263694 w 9163050"/>
                <a:gd name="connsiteY4635" fmla="*/ 450080 h 4810125"/>
                <a:gd name="connsiteX4636" fmla="*/ 7268456 w 9163050"/>
                <a:gd name="connsiteY4636" fmla="*/ 446270 h 4810125"/>
                <a:gd name="connsiteX4637" fmla="*/ 7270266 w 9163050"/>
                <a:gd name="connsiteY4637" fmla="*/ 447223 h 4810125"/>
                <a:gd name="connsiteX4638" fmla="*/ 7271790 w 9163050"/>
                <a:gd name="connsiteY4638" fmla="*/ 451795 h 4810125"/>
                <a:gd name="connsiteX4639" fmla="*/ 7277029 w 9163050"/>
                <a:gd name="connsiteY4639" fmla="*/ 452176 h 4810125"/>
                <a:gd name="connsiteX4640" fmla="*/ 7284649 w 9163050"/>
                <a:gd name="connsiteY4640" fmla="*/ 455224 h 4810125"/>
                <a:gd name="connsiteX4641" fmla="*/ 7285506 w 9163050"/>
                <a:gd name="connsiteY4641" fmla="*/ 457605 h 4810125"/>
                <a:gd name="connsiteX4642" fmla="*/ 7289983 w 9163050"/>
                <a:gd name="connsiteY4642" fmla="*/ 459605 h 4810125"/>
                <a:gd name="connsiteX4643" fmla="*/ 7296650 w 9163050"/>
                <a:gd name="connsiteY4643" fmla="*/ 464653 h 4810125"/>
                <a:gd name="connsiteX4644" fmla="*/ 7302270 w 9163050"/>
                <a:gd name="connsiteY4644" fmla="*/ 467987 h 4810125"/>
                <a:gd name="connsiteX4645" fmla="*/ 7304842 w 9163050"/>
                <a:gd name="connsiteY4645" fmla="*/ 468559 h 4810125"/>
                <a:gd name="connsiteX4646" fmla="*/ 7309223 w 9163050"/>
                <a:gd name="connsiteY4646" fmla="*/ 473512 h 4810125"/>
                <a:gd name="connsiteX4647" fmla="*/ 7313129 w 9163050"/>
                <a:gd name="connsiteY4647" fmla="*/ 476560 h 4810125"/>
                <a:gd name="connsiteX4648" fmla="*/ 7311414 w 9163050"/>
                <a:gd name="connsiteY4648" fmla="*/ 480846 h 4810125"/>
                <a:gd name="connsiteX4649" fmla="*/ 7313414 w 9163050"/>
                <a:gd name="connsiteY4649" fmla="*/ 484084 h 4810125"/>
                <a:gd name="connsiteX4650" fmla="*/ 7315891 w 9163050"/>
                <a:gd name="connsiteY4650" fmla="*/ 490561 h 4810125"/>
                <a:gd name="connsiteX4651" fmla="*/ 7316081 w 9163050"/>
                <a:gd name="connsiteY4651" fmla="*/ 492657 h 4810125"/>
                <a:gd name="connsiteX4652" fmla="*/ 7313319 w 9163050"/>
                <a:gd name="connsiteY4652" fmla="*/ 496276 h 4810125"/>
                <a:gd name="connsiteX4653" fmla="*/ 7317987 w 9163050"/>
                <a:gd name="connsiteY4653" fmla="*/ 500563 h 4810125"/>
                <a:gd name="connsiteX4654" fmla="*/ 7322463 w 9163050"/>
                <a:gd name="connsiteY4654" fmla="*/ 502944 h 4810125"/>
                <a:gd name="connsiteX4655" fmla="*/ 7323797 w 9163050"/>
                <a:gd name="connsiteY4655" fmla="*/ 505611 h 4810125"/>
                <a:gd name="connsiteX4656" fmla="*/ 7328845 w 9163050"/>
                <a:gd name="connsiteY4656" fmla="*/ 504087 h 4810125"/>
                <a:gd name="connsiteX4657" fmla="*/ 7329226 w 9163050"/>
                <a:gd name="connsiteY4657" fmla="*/ 499229 h 4810125"/>
                <a:gd name="connsiteX4658" fmla="*/ 7335417 w 9163050"/>
                <a:gd name="connsiteY4658" fmla="*/ 500086 h 4810125"/>
                <a:gd name="connsiteX4659" fmla="*/ 7339418 w 9163050"/>
                <a:gd name="connsiteY4659" fmla="*/ 496848 h 4810125"/>
                <a:gd name="connsiteX4660" fmla="*/ 7338751 w 9163050"/>
                <a:gd name="connsiteY4660" fmla="*/ 493705 h 4810125"/>
                <a:gd name="connsiteX4661" fmla="*/ 7347419 w 9163050"/>
                <a:gd name="connsiteY4661" fmla="*/ 490942 h 4810125"/>
                <a:gd name="connsiteX4662" fmla="*/ 7358182 w 9163050"/>
                <a:gd name="connsiteY4662" fmla="*/ 489037 h 4810125"/>
                <a:gd name="connsiteX4663" fmla="*/ 7363135 w 9163050"/>
                <a:gd name="connsiteY4663" fmla="*/ 485227 h 4810125"/>
                <a:gd name="connsiteX4664" fmla="*/ 7366755 w 9163050"/>
                <a:gd name="connsiteY4664" fmla="*/ 485608 h 4810125"/>
                <a:gd name="connsiteX4665" fmla="*/ 7369517 w 9163050"/>
                <a:gd name="connsiteY4665" fmla="*/ 491038 h 4810125"/>
                <a:gd name="connsiteX4666" fmla="*/ 7378470 w 9163050"/>
                <a:gd name="connsiteY4666" fmla="*/ 492181 h 4810125"/>
                <a:gd name="connsiteX4667" fmla="*/ 7382566 w 9163050"/>
                <a:gd name="connsiteY4667" fmla="*/ 494181 h 4810125"/>
                <a:gd name="connsiteX4668" fmla="*/ 7383804 w 9163050"/>
                <a:gd name="connsiteY4668" fmla="*/ 496657 h 4810125"/>
                <a:gd name="connsiteX4669" fmla="*/ 7383233 w 9163050"/>
                <a:gd name="connsiteY4669" fmla="*/ 501229 h 4810125"/>
                <a:gd name="connsiteX4670" fmla="*/ 7380185 w 9163050"/>
                <a:gd name="connsiteY4670" fmla="*/ 504182 h 4810125"/>
                <a:gd name="connsiteX4671" fmla="*/ 7373327 w 9163050"/>
                <a:gd name="connsiteY4671" fmla="*/ 514660 h 4810125"/>
                <a:gd name="connsiteX4672" fmla="*/ 7368374 w 9163050"/>
                <a:gd name="connsiteY4672" fmla="*/ 516850 h 4810125"/>
                <a:gd name="connsiteX4673" fmla="*/ 7365612 w 9163050"/>
                <a:gd name="connsiteY4673" fmla="*/ 520470 h 4810125"/>
                <a:gd name="connsiteX4674" fmla="*/ 7361230 w 9163050"/>
                <a:gd name="connsiteY4674" fmla="*/ 521518 h 4810125"/>
                <a:gd name="connsiteX4675" fmla="*/ 7360182 w 9163050"/>
                <a:gd name="connsiteY4675" fmla="*/ 523994 h 4810125"/>
                <a:gd name="connsiteX4676" fmla="*/ 7367993 w 9163050"/>
                <a:gd name="connsiteY4676" fmla="*/ 527614 h 4810125"/>
                <a:gd name="connsiteX4677" fmla="*/ 7371422 w 9163050"/>
                <a:gd name="connsiteY4677" fmla="*/ 530471 h 4810125"/>
                <a:gd name="connsiteX4678" fmla="*/ 7370088 w 9163050"/>
                <a:gd name="connsiteY4678" fmla="*/ 535900 h 4810125"/>
                <a:gd name="connsiteX4679" fmla="*/ 7377613 w 9163050"/>
                <a:gd name="connsiteY4679" fmla="*/ 537615 h 4810125"/>
                <a:gd name="connsiteX4680" fmla="*/ 7381994 w 9163050"/>
                <a:gd name="connsiteY4680" fmla="*/ 539901 h 4810125"/>
                <a:gd name="connsiteX4681" fmla="*/ 7384090 w 9163050"/>
                <a:gd name="connsiteY4681" fmla="*/ 538091 h 4810125"/>
                <a:gd name="connsiteX4682" fmla="*/ 7391043 w 9163050"/>
                <a:gd name="connsiteY4682" fmla="*/ 540758 h 4810125"/>
                <a:gd name="connsiteX4683" fmla="*/ 7395901 w 9163050"/>
                <a:gd name="connsiteY4683" fmla="*/ 538663 h 4810125"/>
                <a:gd name="connsiteX4684" fmla="*/ 7399044 w 9163050"/>
                <a:gd name="connsiteY4684" fmla="*/ 539520 h 4810125"/>
                <a:gd name="connsiteX4685" fmla="*/ 7405140 w 9163050"/>
                <a:gd name="connsiteY4685" fmla="*/ 539044 h 4810125"/>
                <a:gd name="connsiteX4686" fmla="*/ 7412379 w 9163050"/>
                <a:gd name="connsiteY4686" fmla="*/ 540568 h 4810125"/>
                <a:gd name="connsiteX4687" fmla="*/ 7413713 w 9163050"/>
                <a:gd name="connsiteY4687" fmla="*/ 541996 h 4810125"/>
                <a:gd name="connsiteX4688" fmla="*/ 7417999 w 9163050"/>
                <a:gd name="connsiteY4688" fmla="*/ 543330 h 4810125"/>
                <a:gd name="connsiteX4689" fmla="*/ 7420475 w 9163050"/>
                <a:gd name="connsiteY4689" fmla="*/ 544759 h 4810125"/>
                <a:gd name="connsiteX4690" fmla="*/ 7423619 w 9163050"/>
                <a:gd name="connsiteY4690" fmla="*/ 544092 h 4810125"/>
                <a:gd name="connsiteX4691" fmla="*/ 7427714 w 9163050"/>
                <a:gd name="connsiteY4691" fmla="*/ 546473 h 4810125"/>
                <a:gd name="connsiteX4692" fmla="*/ 7436572 w 9163050"/>
                <a:gd name="connsiteY4692" fmla="*/ 548950 h 4810125"/>
                <a:gd name="connsiteX4693" fmla="*/ 7440859 w 9163050"/>
                <a:gd name="connsiteY4693" fmla="*/ 549045 h 4810125"/>
                <a:gd name="connsiteX4694" fmla="*/ 7444478 w 9163050"/>
                <a:gd name="connsiteY4694" fmla="*/ 554665 h 4810125"/>
                <a:gd name="connsiteX4695" fmla="*/ 7443526 w 9163050"/>
                <a:gd name="connsiteY4695" fmla="*/ 557522 h 4810125"/>
                <a:gd name="connsiteX4696" fmla="*/ 7445717 w 9163050"/>
                <a:gd name="connsiteY4696" fmla="*/ 563713 h 4810125"/>
                <a:gd name="connsiteX4697" fmla="*/ 7439811 w 9163050"/>
                <a:gd name="connsiteY4697" fmla="*/ 565047 h 4810125"/>
                <a:gd name="connsiteX4698" fmla="*/ 7439811 w 9163050"/>
                <a:gd name="connsiteY4698" fmla="*/ 566380 h 4810125"/>
                <a:gd name="connsiteX4699" fmla="*/ 7433334 w 9163050"/>
                <a:gd name="connsiteY4699" fmla="*/ 568095 h 4810125"/>
                <a:gd name="connsiteX4700" fmla="*/ 7432287 w 9163050"/>
                <a:gd name="connsiteY4700" fmla="*/ 570952 h 4810125"/>
                <a:gd name="connsiteX4701" fmla="*/ 7425619 w 9163050"/>
                <a:gd name="connsiteY4701" fmla="*/ 570571 h 4810125"/>
                <a:gd name="connsiteX4702" fmla="*/ 7424666 w 9163050"/>
                <a:gd name="connsiteY4702" fmla="*/ 573905 h 4810125"/>
                <a:gd name="connsiteX4703" fmla="*/ 7417618 w 9163050"/>
                <a:gd name="connsiteY4703" fmla="*/ 585335 h 4810125"/>
                <a:gd name="connsiteX4704" fmla="*/ 7416951 w 9163050"/>
                <a:gd name="connsiteY4704" fmla="*/ 587431 h 4810125"/>
                <a:gd name="connsiteX4705" fmla="*/ 7421713 w 9163050"/>
                <a:gd name="connsiteY4705" fmla="*/ 589145 h 4810125"/>
                <a:gd name="connsiteX4706" fmla="*/ 7418571 w 9163050"/>
                <a:gd name="connsiteY4706" fmla="*/ 594670 h 4810125"/>
                <a:gd name="connsiteX4707" fmla="*/ 7418380 w 9163050"/>
                <a:gd name="connsiteY4707" fmla="*/ 597527 h 4810125"/>
                <a:gd name="connsiteX4708" fmla="*/ 7416189 w 9163050"/>
                <a:gd name="connsiteY4708" fmla="*/ 599623 h 4810125"/>
                <a:gd name="connsiteX4709" fmla="*/ 7416856 w 9163050"/>
                <a:gd name="connsiteY4709" fmla="*/ 602194 h 4810125"/>
                <a:gd name="connsiteX4710" fmla="*/ 7421618 w 9163050"/>
                <a:gd name="connsiteY4710" fmla="*/ 602480 h 4810125"/>
                <a:gd name="connsiteX4711" fmla="*/ 7424285 w 9163050"/>
                <a:gd name="connsiteY4711" fmla="*/ 604766 h 4810125"/>
                <a:gd name="connsiteX4712" fmla="*/ 7427619 w 9163050"/>
                <a:gd name="connsiteY4712" fmla="*/ 606100 h 4810125"/>
                <a:gd name="connsiteX4713" fmla="*/ 7432667 w 9163050"/>
                <a:gd name="connsiteY4713" fmla="*/ 605528 h 4810125"/>
                <a:gd name="connsiteX4714" fmla="*/ 7435715 w 9163050"/>
                <a:gd name="connsiteY4714" fmla="*/ 608100 h 4810125"/>
                <a:gd name="connsiteX4715" fmla="*/ 7435334 w 9163050"/>
                <a:gd name="connsiteY4715" fmla="*/ 610957 h 4810125"/>
                <a:gd name="connsiteX4716" fmla="*/ 7427810 w 9163050"/>
                <a:gd name="connsiteY4716" fmla="*/ 614005 h 4810125"/>
                <a:gd name="connsiteX4717" fmla="*/ 7426286 w 9163050"/>
                <a:gd name="connsiteY4717" fmla="*/ 616863 h 4810125"/>
                <a:gd name="connsiteX4718" fmla="*/ 7430191 w 9163050"/>
                <a:gd name="connsiteY4718" fmla="*/ 619339 h 4810125"/>
                <a:gd name="connsiteX4719" fmla="*/ 7431143 w 9163050"/>
                <a:gd name="connsiteY4719" fmla="*/ 621625 h 4810125"/>
                <a:gd name="connsiteX4720" fmla="*/ 7428857 w 9163050"/>
                <a:gd name="connsiteY4720" fmla="*/ 623816 h 4810125"/>
                <a:gd name="connsiteX4721" fmla="*/ 7430572 w 9163050"/>
                <a:gd name="connsiteY4721" fmla="*/ 626007 h 4810125"/>
                <a:gd name="connsiteX4722" fmla="*/ 7438573 w 9163050"/>
                <a:gd name="connsiteY4722" fmla="*/ 627912 h 4810125"/>
                <a:gd name="connsiteX4723" fmla="*/ 7442097 w 9163050"/>
                <a:gd name="connsiteY4723" fmla="*/ 628007 h 4810125"/>
                <a:gd name="connsiteX4724" fmla="*/ 7445431 w 9163050"/>
                <a:gd name="connsiteY4724" fmla="*/ 626388 h 4810125"/>
                <a:gd name="connsiteX4725" fmla="*/ 7452670 w 9163050"/>
                <a:gd name="connsiteY4725" fmla="*/ 624483 h 4810125"/>
                <a:gd name="connsiteX4726" fmla="*/ 7456480 w 9163050"/>
                <a:gd name="connsiteY4726" fmla="*/ 625150 h 4810125"/>
                <a:gd name="connsiteX4727" fmla="*/ 7457337 w 9163050"/>
                <a:gd name="connsiteY4727" fmla="*/ 631246 h 4810125"/>
                <a:gd name="connsiteX4728" fmla="*/ 7456289 w 9163050"/>
                <a:gd name="connsiteY4728" fmla="*/ 634008 h 4810125"/>
                <a:gd name="connsiteX4729" fmla="*/ 7453432 w 9163050"/>
                <a:gd name="connsiteY4729" fmla="*/ 637246 h 4810125"/>
                <a:gd name="connsiteX4730" fmla="*/ 7446955 w 9163050"/>
                <a:gd name="connsiteY4730" fmla="*/ 638389 h 4810125"/>
                <a:gd name="connsiteX4731" fmla="*/ 7442955 w 9163050"/>
                <a:gd name="connsiteY4731" fmla="*/ 641247 h 4810125"/>
                <a:gd name="connsiteX4732" fmla="*/ 7444288 w 9163050"/>
                <a:gd name="connsiteY4732" fmla="*/ 643723 h 4810125"/>
                <a:gd name="connsiteX4733" fmla="*/ 7443431 w 9163050"/>
                <a:gd name="connsiteY4733" fmla="*/ 646771 h 4810125"/>
                <a:gd name="connsiteX4734" fmla="*/ 7438097 w 9163050"/>
                <a:gd name="connsiteY4734" fmla="*/ 650867 h 4810125"/>
                <a:gd name="connsiteX4735" fmla="*/ 7436287 w 9163050"/>
                <a:gd name="connsiteY4735" fmla="*/ 653629 h 4810125"/>
                <a:gd name="connsiteX4736" fmla="*/ 7430381 w 9163050"/>
                <a:gd name="connsiteY4736" fmla="*/ 659344 h 4810125"/>
                <a:gd name="connsiteX4737" fmla="*/ 7432953 w 9163050"/>
                <a:gd name="connsiteY4737" fmla="*/ 663726 h 4810125"/>
                <a:gd name="connsiteX4738" fmla="*/ 7438001 w 9163050"/>
                <a:gd name="connsiteY4738" fmla="*/ 665536 h 4810125"/>
                <a:gd name="connsiteX4739" fmla="*/ 7444764 w 9163050"/>
                <a:gd name="connsiteY4739" fmla="*/ 665059 h 4810125"/>
                <a:gd name="connsiteX4740" fmla="*/ 7446764 w 9163050"/>
                <a:gd name="connsiteY4740" fmla="*/ 666964 h 4810125"/>
                <a:gd name="connsiteX4741" fmla="*/ 7446764 w 9163050"/>
                <a:gd name="connsiteY4741" fmla="*/ 670203 h 4810125"/>
                <a:gd name="connsiteX4742" fmla="*/ 7444954 w 9163050"/>
                <a:gd name="connsiteY4742" fmla="*/ 676680 h 4810125"/>
                <a:gd name="connsiteX4743" fmla="*/ 7448574 w 9163050"/>
                <a:gd name="connsiteY4743" fmla="*/ 680395 h 4810125"/>
                <a:gd name="connsiteX4744" fmla="*/ 7453908 w 9163050"/>
                <a:gd name="connsiteY4744" fmla="*/ 681157 h 4810125"/>
                <a:gd name="connsiteX4745" fmla="*/ 7455622 w 9163050"/>
                <a:gd name="connsiteY4745" fmla="*/ 682490 h 4810125"/>
                <a:gd name="connsiteX4746" fmla="*/ 7455146 w 9163050"/>
                <a:gd name="connsiteY4746" fmla="*/ 687538 h 4810125"/>
                <a:gd name="connsiteX4747" fmla="*/ 7453527 w 9163050"/>
                <a:gd name="connsiteY4747" fmla="*/ 692777 h 4810125"/>
                <a:gd name="connsiteX4748" fmla="*/ 7454003 w 9163050"/>
                <a:gd name="connsiteY4748" fmla="*/ 695730 h 4810125"/>
                <a:gd name="connsiteX4749" fmla="*/ 7457623 w 9163050"/>
                <a:gd name="connsiteY4749" fmla="*/ 698968 h 4810125"/>
                <a:gd name="connsiteX4750" fmla="*/ 7462005 w 9163050"/>
                <a:gd name="connsiteY4750" fmla="*/ 697159 h 4810125"/>
                <a:gd name="connsiteX4751" fmla="*/ 7466005 w 9163050"/>
                <a:gd name="connsiteY4751" fmla="*/ 697063 h 4810125"/>
                <a:gd name="connsiteX4752" fmla="*/ 7469338 w 9163050"/>
                <a:gd name="connsiteY4752" fmla="*/ 700016 h 4810125"/>
                <a:gd name="connsiteX4753" fmla="*/ 7471434 w 9163050"/>
                <a:gd name="connsiteY4753" fmla="*/ 704493 h 4810125"/>
                <a:gd name="connsiteX4754" fmla="*/ 7474006 w 9163050"/>
                <a:gd name="connsiteY4754" fmla="*/ 705160 h 4810125"/>
                <a:gd name="connsiteX4755" fmla="*/ 7474958 w 9163050"/>
                <a:gd name="connsiteY4755" fmla="*/ 707350 h 4810125"/>
                <a:gd name="connsiteX4756" fmla="*/ 7474768 w 9163050"/>
                <a:gd name="connsiteY4756" fmla="*/ 713256 h 4810125"/>
                <a:gd name="connsiteX4757" fmla="*/ 7475530 w 9163050"/>
                <a:gd name="connsiteY4757" fmla="*/ 715161 h 4810125"/>
                <a:gd name="connsiteX4758" fmla="*/ 7479054 w 9163050"/>
                <a:gd name="connsiteY4758" fmla="*/ 717256 h 4810125"/>
                <a:gd name="connsiteX4759" fmla="*/ 7480197 w 9163050"/>
                <a:gd name="connsiteY4759" fmla="*/ 720876 h 4810125"/>
                <a:gd name="connsiteX4760" fmla="*/ 7474292 w 9163050"/>
                <a:gd name="connsiteY4760" fmla="*/ 724210 h 4810125"/>
                <a:gd name="connsiteX4761" fmla="*/ 7472863 w 9163050"/>
                <a:gd name="connsiteY4761" fmla="*/ 726115 h 4810125"/>
                <a:gd name="connsiteX4762" fmla="*/ 7477054 w 9163050"/>
                <a:gd name="connsiteY4762" fmla="*/ 730972 h 4810125"/>
                <a:gd name="connsiteX4763" fmla="*/ 7473625 w 9163050"/>
                <a:gd name="connsiteY4763" fmla="*/ 738783 h 4810125"/>
                <a:gd name="connsiteX4764" fmla="*/ 7474958 w 9163050"/>
                <a:gd name="connsiteY4764" fmla="*/ 741450 h 4810125"/>
                <a:gd name="connsiteX4765" fmla="*/ 7472291 w 9163050"/>
                <a:gd name="connsiteY4765" fmla="*/ 745736 h 4810125"/>
                <a:gd name="connsiteX4766" fmla="*/ 7471434 w 9163050"/>
                <a:gd name="connsiteY4766" fmla="*/ 749451 h 4810125"/>
                <a:gd name="connsiteX4767" fmla="*/ 7471148 w 9163050"/>
                <a:gd name="connsiteY4767" fmla="*/ 756976 h 4810125"/>
                <a:gd name="connsiteX4768" fmla="*/ 7474196 w 9163050"/>
                <a:gd name="connsiteY4768" fmla="*/ 769834 h 4810125"/>
                <a:gd name="connsiteX4769" fmla="*/ 7473625 w 9163050"/>
                <a:gd name="connsiteY4769" fmla="*/ 773549 h 4810125"/>
                <a:gd name="connsiteX4770" fmla="*/ 7477149 w 9163050"/>
                <a:gd name="connsiteY4770" fmla="*/ 775740 h 4810125"/>
                <a:gd name="connsiteX4771" fmla="*/ 7482007 w 9163050"/>
                <a:gd name="connsiteY4771" fmla="*/ 773930 h 4810125"/>
                <a:gd name="connsiteX4772" fmla="*/ 7492579 w 9163050"/>
                <a:gd name="connsiteY4772" fmla="*/ 775073 h 4810125"/>
                <a:gd name="connsiteX4773" fmla="*/ 7496866 w 9163050"/>
                <a:gd name="connsiteY4773" fmla="*/ 778978 h 4810125"/>
                <a:gd name="connsiteX4774" fmla="*/ 7498676 w 9163050"/>
                <a:gd name="connsiteY4774" fmla="*/ 782884 h 4810125"/>
                <a:gd name="connsiteX4775" fmla="*/ 7498962 w 9163050"/>
                <a:gd name="connsiteY4775" fmla="*/ 786027 h 4810125"/>
                <a:gd name="connsiteX4776" fmla="*/ 7495627 w 9163050"/>
                <a:gd name="connsiteY4776" fmla="*/ 787456 h 4810125"/>
                <a:gd name="connsiteX4777" fmla="*/ 7495056 w 9163050"/>
                <a:gd name="connsiteY4777" fmla="*/ 789265 h 4810125"/>
                <a:gd name="connsiteX4778" fmla="*/ 7497247 w 9163050"/>
                <a:gd name="connsiteY4778" fmla="*/ 793361 h 4810125"/>
                <a:gd name="connsiteX4779" fmla="*/ 7493437 w 9163050"/>
                <a:gd name="connsiteY4779" fmla="*/ 797552 h 4810125"/>
                <a:gd name="connsiteX4780" fmla="*/ 7493151 w 9163050"/>
                <a:gd name="connsiteY4780" fmla="*/ 800600 h 4810125"/>
                <a:gd name="connsiteX4781" fmla="*/ 7490865 w 9163050"/>
                <a:gd name="connsiteY4781" fmla="*/ 802219 h 4810125"/>
                <a:gd name="connsiteX4782" fmla="*/ 7495151 w 9163050"/>
                <a:gd name="connsiteY4782" fmla="*/ 806887 h 4810125"/>
                <a:gd name="connsiteX4783" fmla="*/ 7493437 w 9163050"/>
                <a:gd name="connsiteY4783" fmla="*/ 810601 h 4810125"/>
                <a:gd name="connsiteX4784" fmla="*/ 7503819 w 9163050"/>
                <a:gd name="connsiteY4784" fmla="*/ 813364 h 4810125"/>
                <a:gd name="connsiteX4785" fmla="*/ 7510677 w 9163050"/>
                <a:gd name="connsiteY4785" fmla="*/ 814316 h 4810125"/>
                <a:gd name="connsiteX4786" fmla="*/ 7512677 w 9163050"/>
                <a:gd name="connsiteY4786" fmla="*/ 817174 h 4810125"/>
                <a:gd name="connsiteX4787" fmla="*/ 7516583 w 9163050"/>
                <a:gd name="connsiteY4787" fmla="*/ 818126 h 4810125"/>
                <a:gd name="connsiteX4788" fmla="*/ 7518773 w 9163050"/>
                <a:gd name="connsiteY4788" fmla="*/ 823365 h 4810125"/>
                <a:gd name="connsiteX4789" fmla="*/ 7514582 w 9163050"/>
                <a:gd name="connsiteY4789" fmla="*/ 824889 h 4810125"/>
                <a:gd name="connsiteX4790" fmla="*/ 7511915 w 9163050"/>
                <a:gd name="connsiteY4790" fmla="*/ 828032 h 4810125"/>
                <a:gd name="connsiteX4791" fmla="*/ 7514392 w 9163050"/>
                <a:gd name="connsiteY4791" fmla="*/ 834700 h 4810125"/>
                <a:gd name="connsiteX4792" fmla="*/ 7517821 w 9163050"/>
                <a:gd name="connsiteY4792" fmla="*/ 838414 h 4810125"/>
                <a:gd name="connsiteX4793" fmla="*/ 7525631 w 9163050"/>
                <a:gd name="connsiteY4793" fmla="*/ 844225 h 4810125"/>
                <a:gd name="connsiteX4794" fmla="*/ 7527251 w 9163050"/>
                <a:gd name="connsiteY4794" fmla="*/ 848320 h 4810125"/>
                <a:gd name="connsiteX4795" fmla="*/ 7534299 w 9163050"/>
                <a:gd name="connsiteY4795" fmla="*/ 849844 h 4810125"/>
                <a:gd name="connsiteX4796" fmla="*/ 7536395 w 9163050"/>
                <a:gd name="connsiteY4796" fmla="*/ 852988 h 4810125"/>
                <a:gd name="connsiteX4797" fmla="*/ 7538014 w 9163050"/>
                <a:gd name="connsiteY4797" fmla="*/ 852607 h 4810125"/>
                <a:gd name="connsiteX4798" fmla="*/ 7538776 w 9163050"/>
                <a:gd name="connsiteY4798" fmla="*/ 849463 h 4810125"/>
                <a:gd name="connsiteX4799" fmla="*/ 7541347 w 9163050"/>
                <a:gd name="connsiteY4799" fmla="*/ 847082 h 4810125"/>
                <a:gd name="connsiteX4800" fmla="*/ 7549063 w 9163050"/>
                <a:gd name="connsiteY4800" fmla="*/ 844034 h 4810125"/>
                <a:gd name="connsiteX4801" fmla="*/ 7552206 w 9163050"/>
                <a:gd name="connsiteY4801" fmla="*/ 844701 h 4810125"/>
                <a:gd name="connsiteX4802" fmla="*/ 7560779 w 9163050"/>
                <a:gd name="connsiteY4802" fmla="*/ 844987 h 4810125"/>
                <a:gd name="connsiteX4803" fmla="*/ 7564112 w 9163050"/>
                <a:gd name="connsiteY4803" fmla="*/ 844129 h 4810125"/>
                <a:gd name="connsiteX4804" fmla="*/ 7570494 w 9163050"/>
                <a:gd name="connsiteY4804" fmla="*/ 845653 h 4810125"/>
                <a:gd name="connsiteX4805" fmla="*/ 7570113 w 9163050"/>
                <a:gd name="connsiteY4805" fmla="*/ 848511 h 4810125"/>
                <a:gd name="connsiteX4806" fmla="*/ 7575352 w 9163050"/>
                <a:gd name="connsiteY4806" fmla="*/ 849749 h 4810125"/>
                <a:gd name="connsiteX4807" fmla="*/ 7578019 w 9163050"/>
                <a:gd name="connsiteY4807" fmla="*/ 854416 h 4810125"/>
                <a:gd name="connsiteX4808" fmla="*/ 7581067 w 9163050"/>
                <a:gd name="connsiteY4808" fmla="*/ 856321 h 4810125"/>
                <a:gd name="connsiteX4809" fmla="*/ 7580686 w 9163050"/>
                <a:gd name="connsiteY4809" fmla="*/ 860227 h 4810125"/>
                <a:gd name="connsiteX4810" fmla="*/ 7583448 w 9163050"/>
                <a:gd name="connsiteY4810" fmla="*/ 861941 h 4810125"/>
                <a:gd name="connsiteX4811" fmla="*/ 7585163 w 9163050"/>
                <a:gd name="connsiteY4811" fmla="*/ 866799 h 4810125"/>
                <a:gd name="connsiteX4812" fmla="*/ 7588592 w 9163050"/>
                <a:gd name="connsiteY4812" fmla="*/ 869942 h 4810125"/>
                <a:gd name="connsiteX4813" fmla="*/ 7587258 w 9163050"/>
                <a:gd name="connsiteY4813" fmla="*/ 873752 h 4810125"/>
                <a:gd name="connsiteX4814" fmla="*/ 7591640 w 9163050"/>
                <a:gd name="connsiteY4814" fmla="*/ 877276 h 4810125"/>
                <a:gd name="connsiteX4815" fmla="*/ 7591735 w 9163050"/>
                <a:gd name="connsiteY4815" fmla="*/ 880134 h 4810125"/>
                <a:gd name="connsiteX4816" fmla="*/ 7589830 w 9163050"/>
                <a:gd name="connsiteY4816" fmla="*/ 883753 h 4810125"/>
                <a:gd name="connsiteX4817" fmla="*/ 7593545 w 9163050"/>
                <a:gd name="connsiteY4817" fmla="*/ 887849 h 4810125"/>
                <a:gd name="connsiteX4818" fmla="*/ 7592973 w 9163050"/>
                <a:gd name="connsiteY4818" fmla="*/ 890897 h 4810125"/>
                <a:gd name="connsiteX4819" fmla="*/ 7595069 w 9163050"/>
                <a:gd name="connsiteY4819" fmla="*/ 893374 h 4810125"/>
                <a:gd name="connsiteX4820" fmla="*/ 7594783 w 9163050"/>
                <a:gd name="connsiteY4820" fmla="*/ 896136 h 4810125"/>
                <a:gd name="connsiteX4821" fmla="*/ 7600879 w 9163050"/>
                <a:gd name="connsiteY4821" fmla="*/ 903756 h 4810125"/>
                <a:gd name="connsiteX4822" fmla="*/ 7600498 w 9163050"/>
                <a:gd name="connsiteY4822" fmla="*/ 907947 h 4810125"/>
                <a:gd name="connsiteX4823" fmla="*/ 7601165 w 9163050"/>
                <a:gd name="connsiteY4823" fmla="*/ 911281 h 4810125"/>
                <a:gd name="connsiteX4824" fmla="*/ 7606689 w 9163050"/>
                <a:gd name="connsiteY4824" fmla="*/ 914805 h 4810125"/>
                <a:gd name="connsiteX4825" fmla="*/ 7608118 w 9163050"/>
                <a:gd name="connsiteY4825" fmla="*/ 919758 h 4810125"/>
                <a:gd name="connsiteX4826" fmla="*/ 7610118 w 9163050"/>
                <a:gd name="connsiteY4826" fmla="*/ 921568 h 4810125"/>
                <a:gd name="connsiteX4827" fmla="*/ 7607451 w 9163050"/>
                <a:gd name="connsiteY4827" fmla="*/ 923473 h 4810125"/>
                <a:gd name="connsiteX4828" fmla="*/ 7611547 w 9163050"/>
                <a:gd name="connsiteY4828" fmla="*/ 925378 h 4810125"/>
                <a:gd name="connsiteX4829" fmla="*/ 7609927 w 9163050"/>
                <a:gd name="connsiteY4829" fmla="*/ 927568 h 4810125"/>
                <a:gd name="connsiteX4830" fmla="*/ 7612880 w 9163050"/>
                <a:gd name="connsiteY4830" fmla="*/ 928807 h 4810125"/>
                <a:gd name="connsiteX4831" fmla="*/ 7619072 w 9163050"/>
                <a:gd name="connsiteY4831" fmla="*/ 933664 h 4810125"/>
                <a:gd name="connsiteX4832" fmla="*/ 7624310 w 9163050"/>
                <a:gd name="connsiteY4832" fmla="*/ 934903 h 4810125"/>
                <a:gd name="connsiteX4833" fmla="*/ 7624977 w 9163050"/>
                <a:gd name="connsiteY4833" fmla="*/ 939475 h 4810125"/>
                <a:gd name="connsiteX4834" fmla="*/ 7622215 w 9163050"/>
                <a:gd name="connsiteY4834" fmla="*/ 945666 h 4810125"/>
                <a:gd name="connsiteX4835" fmla="*/ 7627263 w 9163050"/>
                <a:gd name="connsiteY4835" fmla="*/ 945952 h 4810125"/>
                <a:gd name="connsiteX4836" fmla="*/ 7628692 w 9163050"/>
                <a:gd name="connsiteY4836" fmla="*/ 946904 h 4810125"/>
                <a:gd name="connsiteX4837" fmla="*/ 7630502 w 9163050"/>
                <a:gd name="connsiteY4837" fmla="*/ 951762 h 4810125"/>
                <a:gd name="connsiteX4838" fmla="*/ 7632788 w 9163050"/>
                <a:gd name="connsiteY4838" fmla="*/ 954715 h 4810125"/>
                <a:gd name="connsiteX4839" fmla="*/ 7631359 w 9163050"/>
                <a:gd name="connsiteY4839" fmla="*/ 958810 h 4810125"/>
                <a:gd name="connsiteX4840" fmla="*/ 7635836 w 9163050"/>
                <a:gd name="connsiteY4840" fmla="*/ 964621 h 4810125"/>
                <a:gd name="connsiteX4841" fmla="*/ 7640122 w 9163050"/>
                <a:gd name="connsiteY4841" fmla="*/ 967192 h 4810125"/>
                <a:gd name="connsiteX4842" fmla="*/ 7640027 w 9163050"/>
                <a:gd name="connsiteY4842" fmla="*/ 969097 h 4810125"/>
                <a:gd name="connsiteX4843" fmla="*/ 7636312 w 9163050"/>
                <a:gd name="connsiteY4843" fmla="*/ 971098 h 4810125"/>
                <a:gd name="connsiteX4844" fmla="*/ 7637360 w 9163050"/>
                <a:gd name="connsiteY4844" fmla="*/ 974241 h 4810125"/>
                <a:gd name="connsiteX4845" fmla="*/ 7640693 w 9163050"/>
                <a:gd name="connsiteY4845" fmla="*/ 975289 h 4810125"/>
                <a:gd name="connsiteX4846" fmla="*/ 7640027 w 9163050"/>
                <a:gd name="connsiteY4846" fmla="*/ 977765 h 4810125"/>
                <a:gd name="connsiteX4847" fmla="*/ 7636121 w 9163050"/>
                <a:gd name="connsiteY4847" fmla="*/ 979765 h 4810125"/>
                <a:gd name="connsiteX4848" fmla="*/ 7638312 w 9163050"/>
                <a:gd name="connsiteY4848" fmla="*/ 983004 h 4810125"/>
                <a:gd name="connsiteX4849" fmla="*/ 7633549 w 9163050"/>
                <a:gd name="connsiteY4849" fmla="*/ 985099 h 4810125"/>
                <a:gd name="connsiteX4850" fmla="*/ 7637931 w 9163050"/>
                <a:gd name="connsiteY4850" fmla="*/ 990624 h 4810125"/>
                <a:gd name="connsiteX4851" fmla="*/ 7634883 w 9163050"/>
                <a:gd name="connsiteY4851" fmla="*/ 994815 h 4810125"/>
                <a:gd name="connsiteX4852" fmla="*/ 7638312 w 9163050"/>
                <a:gd name="connsiteY4852" fmla="*/ 997672 h 4810125"/>
                <a:gd name="connsiteX4853" fmla="*/ 7638026 w 9163050"/>
                <a:gd name="connsiteY4853" fmla="*/ 999101 h 4810125"/>
                <a:gd name="connsiteX4854" fmla="*/ 7634597 w 9163050"/>
                <a:gd name="connsiteY4854" fmla="*/ 1001387 h 4810125"/>
                <a:gd name="connsiteX4855" fmla="*/ 7634026 w 9163050"/>
                <a:gd name="connsiteY4855" fmla="*/ 1003959 h 4810125"/>
                <a:gd name="connsiteX4856" fmla="*/ 7638312 w 9163050"/>
                <a:gd name="connsiteY4856" fmla="*/ 1007007 h 4810125"/>
                <a:gd name="connsiteX4857" fmla="*/ 7637931 w 9163050"/>
                <a:gd name="connsiteY4857" fmla="*/ 1010531 h 4810125"/>
                <a:gd name="connsiteX4858" fmla="*/ 7636121 w 9163050"/>
                <a:gd name="connsiteY4858" fmla="*/ 1013198 h 4810125"/>
                <a:gd name="connsiteX4859" fmla="*/ 7639265 w 9163050"/>
                <a:gd name="connsiteY4859" fmla="*/ 1022723 h 4810125"/>
                <a:gd name="connsiteX4860" fmla="*/ 7640979 w 9163050"/>
                <a:gd name="connsiteY4860" fmla="*/ 1024533 h 4810125"/>
                <a:gd name="connsiteX4861" fmla="*/ 7644884 w 9163050"/>
                <a:gd name="connsiteY4861" fmla="*/ 1025676 h 4810125"/>
                <a:gd name="connsiteX4862" fmla="*/ 7647361 w 9163050"/>
                <a:gd name="connsiteY4862" fmla="*/ 1027581 h 4810125"/>
                <a:gd name="connsiteX4863" fmla="*/ 7648027 w 9163050"/>
                <a:gd name="connsiteY4863" fmla="*/ 1033010 h 4810125"/>
                <a:gd name="connsiteX4864" fmla="*/ 7653171 w 9163050"/>
                <a:gd name="connsiteY4864" fmla="*/ 1033486 h 4810125"/>
                <a:gd name="connsiteX4865" fmla="*/ 7655647 w 9163050"/>
                <a:gd name="connsiteY4865" fmla="*/ 1034629 h 4810125"/>
                <a:gd name="connsiteX4866" fmla="*/ 7656600 w 9163050"/>
                <a:gd name="connsiteY4866" fmla="*/ 1039963 h 4810125"/>
                <a:gd name="connsiteX4867" fmla="*/ 7656505 w 9163050"/>
                <a:gd name="connsiteY4867" fmla="*/ 1044535 h 4810125"/>
                <a:gd name="connsiteX4868" fmla="*/ 7657839 w 9163050"/>
                <a:gd name="connsiteY4868" fmla="*/ 1045678 h 4810125"/>
                <a:gd name="connsiteX4869" fmla="*/ 7664887 w 9163050"/>
                <a:gd name="connsiteY4869" fmla="*/ 1046726 h 4810125"/>
                <a:gd name="connsiteX4870" fmla="*/ 7668792 w 9163050"/>
                <a:gd name="connsiteY4870" fmla="*/ 1051489 h 4810125"/>
                <a:gd name="connsiteX4871" fmla="*/ 7674126 w 9163050"/>
                <a:gd name="connsiteY4871" fmla="*/ 1052251 h 4810125"/>
                <a:gd name="connsiteX4872" fmla="*/ 7677174 w 9163050"/>
                <a:gd name="connsiteY4872" fmla="*/ 1051298 h 4810125"/>
                <a:gd name="connsiteX4873" fmla="*/ 7680603 w 9163050"/>
                <a:gd name="connsiteY4873" fmla="*/ 1055013 h 4810125"/>
                <a:gd name="connsiteX4874" fmla="*/ 7686794 w 9163050"/>
                <a:gd name="connsiteY4874" fmla="*/ 1054727 h 4810125"/>
                <a:gd name="connsiteX4875" fmla="*/ 7687937 w 9163050"/>
                <a:gd name="connsiteY4875" fmla="*/ 1055584 h 4810125"/>
                <a:gd name="connsiteX4876" fmla="*/ 7686508 w 9163050"/>
                <a:gd name="connsiteY4876" fmla="*/ 1061299 h 4810125"/>
                <a:gd name="connsiteX4877" fmla="*/ 7692319 w 9163050"/>
                <a:gd name="connsiteY4877" fmla="*/ 1061776 h 4810125"/>
                <a:gd name="connsiteX4878" fmla="*/ 7694700 w 9163050"/>
                <a:gd name="connsiteY4878" fmla="*/ 1063300 h 4810125"/>
                <a:gd name="connsiteX4879" fmla="*/ 7699177 w 9163050"/>
                <a:gd name="connsiteY4879" fmla="*/ 1062823 h 4810125"/>
                <a:gd name="connsiteX4880" fmla="*/ 7698510 w 9163050"/>
                <a:gd name="connsiteY4880" fmla="*/ 1067586 h 4810125"/>
                <a:gd name="connsiteX4881" fmla="*/ 7702225 w 9163050"/>
                <a:gd name="connsiteY4881" fmla="*/ 1070824 h 4810125"/>
                <a:gd name="connsiteX4882" fmla="*/ 7708226 w 9163050"/>
                <a:gd name="connsiteY4882" fmla="*/ 1070539 h 4810125"/>
                <a:gd name="connsiteX4883" fmla="*/ 7710988 w 9163050"/>
                <a:gd name="connsiteY4883" fmla="*/ 1072158 h 4810125"/>
                <a:gd name="connsiteX4884" fmla="*/ 7712131 w 9163050"/>
                <a:gd name="connsiteY4884" fmla="*/ 1069396 h 4810125"/>
                <a:gd name="connsiteX4885" fmla="*/ 7718131 w 9163050"/>
                <a:gd name="connsiteY4885" fmla="*/ 1069586 h 4810125"/>
                <a:gd name="connsiteX4886" fmla="*/ 7722704 w 9163050"/>
                <a:gd name="connsiteY4886" fmla="*/ 1073206 h 4810125"/>
                <a:gd name="connsiteX4887" fmla="*/ 7725180 w 9163050"/>
                <a:gd name="connsiteY4887" fmla="*/ 1070348 h 4810125"/>
                <a:gd name="connsiteX4888" fmla="*/ 7727656 w 9163050"/>
                <a:gd name="connsiteY4888" fmla="*/ 1070634 h 4810125"/>
                <a:gd name="connsiteX4889" fmla="*/ 7730990 w 9163050"/>
                <a:gd name="connsiteY4889" fmla="*/ 1074444 h 4810125"/>
                <a:gd name="connsiteX4890" fmla="*/ 7731276 w 9163050"/>
                <a:gd name="connsiteY4890" fmla="*/ 1076063 h 4810125"/>
                <a:gd name="connsiteX4891" fmla="*/ 7735277 w 9163050"/>
                <a:gd name="connsiteY4891" fmla="*/ 1079492 h 4810125"/>
                <a:gd name="connsiteX4892" fmla="*/ 7736134 w 9163050"/>
                <a:gd name="connsiteY4892" fmla="*/ 1086255 h 4810125"/>
                <a:gd name="connsiteX4893" fmla="*/ 7740896 w 9163050"/>
                <a:gd name="connsiteY4893" fmla="*/ 1088922 h 4810125"/>
                <a:gd name="connsiteX4894" fmla="*/ 7743277 w 9163050"/>
                <a:gd name="connsiteY4894" fmla="*/ 1093589 h 4810125"/>
                <a:gd name="connsiteX4895" fmla="*/ 7741087 w 9163050"/>
                <a:gd name="connsiteY4895" fmla="*/ 1098637 h 4810125"/>
                <a:gd name="connsiteX4896" fmla="*/ 7735277 w 9163050"/>
                <a:gd name="connsiteY4896" fmla="*/ 1102066 h 4810125"/>
                <a:gd name="connsiteX4897" fmla="*/ 7736610 w 9163050"/>
                <a:gd name="connsiteY4897" fmla="*/ 1104829 h 4810125"/>
                <a:gd name="connsiteX4898" fmla="*/ 7733181 w 9163050"/>
                <a:gd name="connsiteY4898" fmla="*/ 1106257 h 4810125"/>
                <a:gd name="connsiteX4899" fmla="*/ 7732705 w 9163050"/>
                <a:gd name="connsiteY4899" fmla="*/ 1108162 h 4810125"/>
                <a:gd name="connsiteX4900" fmla="*/ 7728228 w 9163050"/>
                <a:gd name="connsiteY4900" fmla="*/ 1111496 h 4810125"/>
                <a:gd name="connsiteX4901" fmla="*/ 7723942 w 9163050"/>
                <a:gd name="connsiteY4901" fmla="*/ 1115973 h 4810125"/>
                <a:gd name="connsiteX4902" fmla="*/ 7725370 w 9163050"/>
                <a:gd name="connsiteY4902" fmla="*/ 1117592 h 4810125"/>
                <a:gd name="connsiteX4903" fmla="*/ 7731371 w 9163050"/>
                <a:gd name="connsiteY4903" fmla="*/ 1119592 h 4810125"/>
                <a:gd name="connsiteX4904" fmla="*/ 7736991 w 9163050"/>
                <a:gd name="connsiteY4904" fmla="*/ 1118735 h 4810125"/>
                <a:gd name="connsiteX4905" fmla="*/ 7743468 w 9163050"/>
                <a:gd name="connsiteY4905" fmla="*/ 1118830 h 4810125"/>
                <a:gd name="connsiteX4906" fmla="*/ 7752326 w 9163050"/>
                <a:gd name="connsiteY4906" fmla="*/ 1122640 h 4810125"/>
                <a:gd name="connsiteX4907" fmla="*/ 7756994 w 9163050"/>
                <a:gd name="connsiteY4907" fmla="*/ 1125403 h 4810125"/>
                <a:gd name="connsiteX4908" fmla="*/ 7762327 w 9163050"/>
                <a:gd name="connsiteY4908" fmla="*/ 1127117 h 4810125"/>
                <a:gd name="connsiteX4909" fmla="*/ 7765471 w 9163050"/>
                <a:gd name="connsiteY4909" fmla="*/ 1130070 h 4810125"/>
                <a:gd name="connsiteX4910" fmla="*/ 7769471 w 9163050"/>
                <a:gd name="connsiteY4910" fmla="*/ 1135404 h 4810125"/>
                <a:gd name="connsiteX4911" fmla="*/ 7774424 w 9163050"/>
                <a:gd name="connsiteY4911" fmla="*/ 1136833 h 4810125"/>
                <a:gd name="connsiteX4912" fmla="*/ 7777472 w 9163050"/>
                <a:gd name="connsiteY4912" fmla="*/ 1139976 h 4810125"/>
                <a:gd name="connsiteX4913" fmla="*/ 7782140 w 9163050"/>
                <a:gd name="connsiteY4913" fmla="*/ 1142452 h 4810125"/>
                <a:gd name="connsiteX4914" fmla="*/ 7779187 w 9163050"/>
                <a:gd name="connsiteY4914" fmla="*/ 1149215 h 4810125"/>
                <a:gd name="connsiteX4915" fmla="*/ 7774234 w 9163050"/>
                <a:gd name="connsiteY4915" fmla="*/ 1153120 h 4810125"/>
                <a:gd name="connsiteX4916" fmla="*/ 7772043 w 9163050"/>
                <a:gd name="connsiteY4916" fmla="*/ 1153882 h 4810125"/>
                <a:gd name="connsiteX4917" fmla="*/ 7775281 w 9163050"/>
                <a:gd name="connsiteY4917" fmla="*/ 1161121 h 4810125"/>
                <a:gd name="connsiteX4918" fmla="*/ 7772329 w 9163050"/>
                <a:gd name="connsiteY4918" fmla="*/ 1160359 h 4810125"/>
                <a:gd name="connsiteX4919" fmla="*/ 7768995 w 9163050"/>
                <a:gd name="connsiteY4919" fmla="*/ 1161788 h 4810125"/>
                <a:gd name="connsiteX4920" fmla="*/ 7764995 w 9163050"/>
                <a:gd name="connsiteY4920" fmla="*/ 1161598 h 4810125"/>
                <a:gd name="connsiteX4921" fmla="*/ 7760804 w 9163050"/>
                <a:gd name="connsiteY4921" fmla="*/ 1164550 h 4810125"/>
                <a:gd name="connsiteX4922" fmla="*/ 7754898 w 9163050"/>
                <a:gd name="connsiteY4922" fmla="*/ 1161407 h 4810125"/>
                <a:gd name="connsiteX4923" fmla="*/ 7754993 w 9163050"/>
                <a:gd name="connsiteY4923" fmla="*/ 1159597 h 4810125"/>
                <a:gd name="connsiteX4924" fmla="*/ 7750231 w 9163050"/>
                <a:gd name="connsiteY4924" fmla="*/ 1158264 h 4810125"/>
                <a:gd name="connsiteX4925" fmla="*/ 7746326 w 9163050"/>
                <a:gd name="connsiteY4925" fmla="*/ 1158740 h 4810125"/>
                <a:gd name="connsiteX4926" fmla="*/ 7745754 w 9163050"/>
                <a:gd name="connsiteY4926" fmla="*/ 1155883 h 4810125"/>
                <a:gd name="connsiteX4927" fmla="*/ 7739468 w 9163050"/>
                <a:gd name="connsiteY4927" fmla="*/ 1161407 h 4810125"/>
                <a:gd name="connsiteX4928" fmla="*/ 7736229 w 9163050"/>
                <a:gd name="connsiteY4928" fmla="*/ 1160931 h 4810125"/>
                <a:gd name="connsiteX4929" fmla="*/ 7734324 w 9163050"/>
                <a:gd name="connsiteY4929" fmla="*/ 1162931 h 4810125"/>
                <a:gd name="connsiteX4930" fmla="*/ 7732705 w 9163050"/>
                <a:gd name="connsiteY4930" fmla="*/ 1166836 h 4810125"/>
                <a:gd name="connsiteX4931" fmla="*/ 7738515 w 9163050"/>
                <a:gd name="connsiteY4931" fmla="*/ 1178838 h 4810125"/>
                <a:gd name="connsiteX4932" fmla="*/ 7742801 w 9163050"/>
                <a:gd name="connsiteY4932" fmla="*/ 1180457 h 4810125"/>
                <a:gd name="connsiteX4933" fmla="*/ 7743468 w 9163050"/>
                <a:gd name="connsiteY4933" fmla="*/ 1182457 h 4810125"/>
                <a:gd name="connsiteX4934" fmla="*/ 7747183 w 9163050"/>
                <a:gd name="connsiteY4934" fmla="*/ 1185886 h 4810125"/>
                <a:gd name="connsiteX4935" fmla="*/ 7754803 w 9163050"/>
                <a:gd name="connsiteY4935" fmla="*/ 1189125 h 4810125"/>
                <a:gd name="connsiteX4936" fmla="*/ 7752517 w 9163050"/>
                <a:gd name="connsiteY4936" fmla="*/ 1191792 h 4810125"/>
                <a:gd name="connsiteX4937" fmla="*/ 7753089 w 9163050"/>
                <a:gd name="connsiteY4937" fmla="*/ 1194554 h 4810125"/>
                <a:gd name="connsiteX4938" fmla="*/ 7750993 w 9163050"/>
                <a:gd name="connsiteY4938" fmla="*/ 1196840 h 4810125"/>
                <a:gd name="connsiteX4939" fmla="*/ 7753469 w 9163050"/>
                <a:gd name="connsiteY4939" fmla="*/ 1200460 h 4810125"/>
                <a:gd name="connsiteX4940" fmla="*/ 7755088 w 9163050"/>
                <a:gd name="connsiteY4940" fmla="*/ 1204270 h 4810125"/>
                <a:gd name="connsiteX4941" fmla="*/ 7755279 w 9163050"/>
                <a:gd name="connsiteY4941" fmla="*/ 1209699 h 4810125"/>
                <a:gd name="connsiteX4942" fmla="*/ 7758803 w 9163050"/>
                <a:gd name="connsiteY4942" fmla="*/ 1211128 h 4810125"/>
                <a:gd name="connsiteX4943" fmla="*/ 7759851 w 9163050"/>
                <a:gd name="connsiteY4943" fmla="*/ 1213414 h 4810125"/>
                <a:gd name="connsiteX4944" fmla="*/ 7762994 w 9163050"/>
                <a:gd name="connsiteY4944" fmla="*/ 1216081 h 4810125"/>
                <a:gd name="connsiteX4945" fmla="*/ 7762327 w 9163050"/>
                <a:gd name="connsiteY4945" fmla="*/ 1219795 h 4810125"/>
                <a:gd name="connsiteX4946" fmla="*/ 7759756 w 9163050"/>
                <a:gd name="connsiteY4946" fmla="*/ 1222748 h 4810125"/>
                <a:gd name="connsiteX4947" fmla="*/ 7754517 w 9163050"/>
                <a:gd name="connsiteY4947" fmla="*/ 1222653 h 4810125"/>
                <a:gd name="connsiteX4948" fmla="*/ 7756708 w 9163050"/>
                <a:gd name="connsiteY4948" fmla="*/ 1225510 h 4810125"/>
                <a:gd name="connsiteX4949" fmla="*/ 7756708 w 9163050"/>
                <a:gd name="connsiteY4949" fmla="*/ 1231225 h 4810125"/>
                <a:gd name="connsiteX4950" fmla="*/ 7758422 w 9163050"/>
                <a:gd name="connsiteY4950" fmla="*/ 1234654 h 4810125"/>
                <a:gd name="connsiteX4951" fmla="*/ 7757756 w 9163050"/>
                <a:gd name="connsiteY4951" fmla="*/ 1239131 h 4810125"/>
                <a:gd name="connsiteX4952" fmla="*/ 7751183 w 9163050"/>
                <a:gd name="connsiteY4952" fmla="*/ 1244941 h 4810125"/>
                <a:gd name="connsiteX4953" fmla="*/ 7751564 w 9163050"/>
                <a:gd name="connsiteY4953" fmla="*/ 1250561 h 4810125"/>
                <a:gd name="connsiteX4954" fmla="*/ 7754803 w 9163050"/>
                <a:gd name="connsiteY4954" fmla="*/ 1254847 h 4810125"/>
                <a:gd name="connsiteX4955" fmla="*/ 7755851 w 9163050"/>
                <a:gd name="connsiteY4955" fmla="*/ 1259991 h 4810125"/>
                <a:gd name="connsiteX4956" fmla="*/ 7749850 w 9163050"/>
                <a:gd name="connsiteY4956" fmla="*/ 1263229 h 4810125"/>
                <a:gd name="connsiteX4957" fmla="*/ 7748897 w 9163050"/>
                <a:gd name="connsiteY4957" fmla="*/ 1265801 h 4810125"/>
                <a:gd name="connsiteX4958" fmla="*/ 7746135 w 9163050"/>
                <a:gd name="connsiteY4958" fmla="*/ 1268278 h 4810125"/>
                <a:gd name="connsiteX4959" fmla="*/ 7735848 w 9163050"/>
                <a:gd name="connsiteY4959" fmla="*/ 1270373 h 4810125"/>
                <a:gd name="connsiteX4960" fmla="*/ 7732419 w 9163050"/>
                <a:gd name="connsiteY4960" fmla="*/ 1272945 h 4810125"/>
                <a:gd name="connsiteX4961" fmla="*/ 7726323 w 9163050"/>
                <a:gd name="connsiteY4961" fmla="*/ 1273897 h 4810125"/>
                <a:gd name="connsiteX4962" fmla="*/ 7724323 w 9163050"/>
                <a:gd name="connsiteY4962" fmla="*/ 1274945 h 4810125"/>
                <a:gd name="connsiteX4963" fmla="*/ 7726513 w 9163050"/>
                <a:gd name="connsiteY4963" fmla="*/ 1278565 h 4810125"/>
                <a:gd name="connsiteX4964" fmla="*/ 7731371 w 9163050"/>
                <a:gd name="connsiteY4964" fmla="*/ 1280089 h 4810125"/>
                <a:gd name="connsiteX4965" fmla="*/ 7732514 w 9163050"/>
                <a:gd name="connsiteY4965" fmla="*/ 1281994 h 4810125"/>
                <a:gd name="connsiteX4966" fmla="*/ 7735467 w 9163050"/>
                <a:gd name="connsiteY4966" fmla="*/ 1282851 h 4810125"/>
                <a:gd name="connsiteX4967" fmla="*/ 7737753 w 9163050"/>
                <a:gd name="connsiteY4967" fmla="*/ 1285708 h 4810125"/>
                <a:gd name="connsiteX4968" fmla="*/ 7743754 w 9163050"/>
                <a:gd name="connsiteY4968" fmla="*/ 1285613 h 4810125"/>
                <a:gd name="connsiteX4969" fmla="*/ 7745087 w 9163050"/>
                <a:gd name="connsiteY4969" fmla="*/ 1286566 h 4810125"/>
                <a:gd name="connsiteX4970" fmla="*/ 7742515 w 9163050"/>
                <a:gd name="connsiteY4970" fmla="*/ 1289995 h 4810125"/>
                <a:gd name="connsiteX4971" fmla="*/ 7748421 w 9163050"/>
                <a:gd name="connsiteY4971" fmla="*/ 1290376 h 4810125"/>
                <a:gd name="connsiteX4972" fmla="*/ 7747564 w 9163050"/>
                <a:gd name="connsiteY4972" fmla="*/ 1292185 h 4810125"/>
                <a:gd name="connsiteX4973" fmla="*/ 7743944 w 9163050"/>
                <a:gd name="connsiteY4973" fmla="*/ 1294090 h 4810125"/>
                <a:gd name="connsiteX4974" fmla="*/ 7748516 w 9163050"/>
                <a:gd name="connsiteY4974" fmla="*/ 1295329 h 4810125"/>
                <a:gd name="connsiteX4975" fmla="*/ 7752136 w 9163050"/>
                <a:gd name="connsiteY4975" fmla="*/ 1297710 h 4810125"/>
                <a:gd name="connsiteX4976" fmla="*/ 7756708 w 9163050"/>
                <a:gd name="connsiteY4976" fmla="*/ 1295233 h 4810125"/>
                <a:gd name="connsiteX4977" fmla="*/ 7760518 w 9163050"/>
                <a:gd name="connsiteY4977" fmla="*/ 1294376 h 4810125"/>
                <a:gd name="connsiteX4978" fmla="*/ 7764804 w 9163050"/>
                <a:gd name="connsiteY4978" fmla="*/ 1292566 h 4810125"/>
                <a:gd name="connsiteX4979" fmla="*/ 7767471 w 9163050"/>
                <a:gd name="connsiteY4979" fmla="*/ 1292662 h 4810125"/>
                <a:gd name="connsiteX4980" fmla="*/ 7768995 w 9163050"/>
                <a:gd name="connsiteY4980" fmla="*/ 1289804 h 4810125"/>
                <a:gd name="connsiteX4981" fmla="*/ 7773281 w 9163050"/>
                <a:gd name="connsiteY4981" fmla="*/ 1288471 h 4810125"/>
                <a:gd name="connsiteX4982" fmla="*/ 7775187 w 9163050"/>
                <a:gd name="connsiteY4982" fmla="*/ 1286566 h 4810125"/>
                <a:gd name="connsiteX4983" fmla="*/ 7784045 w 9163050"/>
                <a:gd name="connsiteY4983" fmla="*/ 1283899 h 4810125"/>
                <a:gd name="connsiteX4984" fmla="*/ 7787854 w 9163050"/>
                <a:gd name="connsiteY4984" fmla="*/ 1280946 h 4810125"/>
                <a:gd name="connsiteX4985" fmla="*/ 7788236 w 9163050"/>
                <a:gd name="connsiteY4985" fmla="*/ 1277517 h 4810125"/>
                <a:gd name="connsiteX4986" fmla="*/ 7791474 w 9163050"/>
                <a:gd name="connsiteY4986" fmla="*/ 1275517 h 4810125"/>
                <a:gd name="connsiteX4987" fmla="*/ 7793855 w 9163050"/>
                <a:gd name="connsiteY4987" fmla="*/ 1275326 h 4810125"/>
                <a:gd name="connsiteX4988" fmla="*/ 7799571 w 9163050"/>
                <a:gd name="connsiteY4988" fmla="*/ 1277612 h 4810125"/>
                <a:gd name="connsiteX4989" fmla="*/ 7808429 w 9163050"/>
                <a:gd name="connsiteY4989" fmla="*/ 1277136 h 4810125"/>
                <a:gd name="connsiteX4990" fmla="*/ 7811762 w 9163050"/>
                <a:gd name="connsiteY4990" fmla="*/ 1277898 h 4810125"/>
                <a:gd name="connsiteX4991" fmla="*/ 7814144 w 9163050"/>
                <a:gd name="connsiteY4991" fmla="*/ 1273993 h 4810125"/>
                <a:gd name="connsiteX4992" fmla="*/ 7817382 w 9163050"/>
                <a:gd name="connsiteY4992" fmla="*/ 1273707 h 4810125"/>
                <a:gd name="connsiteX4993" fmla="*/ 7822049 w 9163050"/>
                <a:gd name="connsiteY4993" fmla="*/ 1275136 h 4810125"/>
                <a:gd name="connsiteX4994" fmla="*/ 7826145 w 9163050"/>
                <a:gd name="connsiteY4994" fmla="*/ 1274374 h 4810125"/>
                <a:gd name="connsiteX4995" fmla="*/ 7827002 w 9163050"/>
                <a:gd name="connsiteY4995" fmla="*/ 1267325 h 4810125"/>
                <a:gd name="connsiteX4996" fmla="*/ 7831670 w 9163050"/>
                <a:gd name="connsiteY4996" fmla="*/ 1266944 h 4810125"/>
                <a:gd name="connsiteX4997" fmla="*/ 7835575 w 9163050"/>
                <a:gd name="connsiteY4997" fmla="*/ 1268849 h 4810125"/>
                <a:gd name="connsiteX4998" fmla="*/ 7842909 w 9163050"/>
                <a:gd name="connsiteY4998" fmla="*/ 1269040 h 4810125"/>
                <a:gd name="connsiteX4999" fmla="*/ 7845100 w 9163050"/>
                <a:gd name="connsiteY4999" fmla="*/ 1268373 h 4810125"/>
                <a:gd name="connsiteX5000" fmla="*/ 7851387 w 9163050"/>
                <a:gd name="connsiteY5000" fmla="*/ 1272088 h 4810125"/>
                <a:gd name="connsiteX5001" fmla="*/ 7861673 w 9163050"/>
                <a:gd name="connsiteY5001" fmla="*/ 1277041 h 4810125"/>
                <a:gd name="connsiteX5002" fmla="*/ 7865864 w 9163050"/>
                <a:gd name="connsiteY5002" fmla="*/ 1280851 h 4810125"/>
                <a:gd name="connsiteX5003" fmla="*/ 7868055 w 9163050"/>
                <a:gd name="connsiteY5003" fmla="*/ 1279041 h 4810125"/>
                <a:gd name="connsiteX5004" fmla="*/ 7867579 w 9163050"/>
                <a:gd name="connsiteY5004" fmla="*/ 1276183 h 4810125"/>
                <a:gd name="connsiteX5005" fmla="*/ 7872341 w 9163050"/>
                <a:gd name="connsiteY5005" fmla="*/ 1270278 h 4810125"/>
                <a:gd name="connsiteX5006" fmla="*/ 7876914 w 9163050"/>
                <a:gd name="connsiteY5006" fmla="*/ 1267516 h 4810125"/>
                <a:gd name="connsiteX5007" fmla="*/ 7880723 w 9163050"/>
                <a:gd name="connsiteY5007" fmla="*/ 1263896 h 4810125"/>
                <a:gd name="connsiteX5008" fmla="*/ 7885296 w 9163050"/>
                <a:gd name="connsiteY5008" fmla="*/ 1261610 h 4810125"/>
                <a:gd name="connsiteX5009" fmla="*/ 7887010 w 9163050"/>
                <a:gd name="connsiteY5009" fmla="*/ 1263420 h 4810125"/>
                <a:gd name="connsiteX5010" fmla="*/ 7891201 w 9163050"/>
                <a:gd name="connsiteY5010" fmla="*/ 1263229 h 4810125"/>
                <a:gd name="connsiteX5011" fmla="*/ 7894154 w 9163050"/>
                <a:gd name="connsiteY5011" fmla="*/ 1264563 h 4810125"/>
                <a:gd name="connsiteX5012" fmla="*/ 7895582 w 9163050"/>
                <a:gd name="connsiteY5012" fmla="*/ 1271326 h 4810125"/>
                <a:gd name="connsiteX5013" fmla="*/ 7900059 w 9163050"/>
                <a:gd name="connsiteY5013" fmla="*/ 1273421 h 4810125"/>
                <a:gd name="connsiteX5014" fmla="*/ 7899012 w 9163050"/>
                <a:gd name="connsiteY5014" fmla="*/ 1277707 h 4810125"/>
                <a:gd name="connsiteX5015" fmla="*/ 7909298 w 9163050"/>
                <a:gd name="connsiteY5015" fmla="*/ 1279041 h 4810125"/>
                <a:gd name="connsiteX5016" fmla="*/ 7913013 w 9163050"/>
                <a:gd name="connsiteY5016" fmla="*/ 1287804 h 4810125"/>
                <a:gd name="connsiteX5017" fmla="*/ 7910727 w 9163050"/>
                <a:gd name="connsiteY5017" fmla="*/ 1296948 h 4810125"/>
                <a:gd name="connsiteX5018" fmla="*/ 7912442 w 9163050"/>
                <a:gd name="connsiteY5018" fmla="*/ 1300472 h 4810125"/>
                <a:gd name="connsiteX5019" fmla="*/ 7912346 w 9163050"/>
                <a:gd name="connsiteY5019" fmla="*/ 1303234 h 4810125"/>
                <a:gd name="connsiteX5020" fmla="*/ 7913871 w 9163050"/>
                <a:gd name="connsiteY5020" fmla="*/ 1304758 h 4810125"/>
                <a:gd name="connsiteX5021" fmla="*/ 7917299 w 9163050"/>
                <a:gd name="connsiteY5021" fmla="*/ 1304663 h 4810125"/>
                <a:gd name="connsiteX5022" fmla="*/ 7922919 w 9163050"/>
                <a:gd name="connsiteY5022" fmla="*/ 1306282 h 4810125"/>
                <a:gd name="connsiteX5023" fmla="*/ 7923586 w 9163050"/>
                <a:gd name="connsiteY5023" fmla="*/ 1304663 h 4810125"/>
                <a:gd name="connsiteX5024" fmla="*/ 7941779 w 9163050"/>
                <a:gd name="connsiteY5024" fmla="*/ 1306759 h 4810125"/>
                <a:gd name="connsiteX5025" fmla="*/ 7952923 w 9163050"/>
                <a:gd name="connsiteY5025" fmla="*/ 1306854 h 4810125"/>
                <a:gd name="connsiteX5026" fmla="*/ 7959114 w 9163050"/>
                <a:gd name="connsiteY5026" fmla="*/ 1303901 h 4810125"/>
                <a:gd name="connsiteX5027" fmla="*/ 7961019 w 9163050"/>
                <a:gd name="connsiteY5027" fmla="*/ 1300567 h 4810125"/>
                <a:gd name="connsiteX5028" fmla="*/ 7970258 w 9163050"/>
                <a:gd name="connsiteY5028" fmla="*/ 1296186 h 4810125"/>
                <a:gd name="connsiteX5029" fmla="*/ 7975973 w 9163050"/>
                <a:gd name="connsiteY5029" fmla="*/ 1296948 h 4810125"/>
                <a:gd name="connsiteX5030" fmla="*/ 7977211 w 9163050"/>
                <a:gd name="connsiteY5030" fmla="*/ 1301806 h 4810125"/>
                <a:gd name="connsiteX5031" fmla="*/ 7975592 w 9163050"/>
                <a:gd name="connsiteY5031" fmla="*/ 1305616 h 4810125"/>
                <a:gd name="connsiteX5032" fmla="*/ 7978354 w 9163050"/>
                <a:gd name="connsiteY5032" fmla="*/ 1307425 h 4810125"/>
                <a:gd name="connsiteX5033" fmla="*/ 7979497 w 9163050"/>
                <a:gd name="connsiteY5033" fmla="*/ 1311712 h 4810125"/>
                <a:gd name="connsiteX5034" fmla="*/ 7984641 w 9163050"/>
                <a:gd name="connsiteY5034" fmla="*/ 1318093 h 4810125"/>
                <a:gd name="connsiteX5035" fmla="*/ 7984260 w 9163050"/>
                <a:gd name="connsiteY5035" fmla="*/ 1321046 h 4810125"/>
                <a:gd name="connsiteX5036" fmla="*/ 7985784 w 9163050"/>
                <a:gd name="connsiteY5036" fmla="*/ 1323618 h 4810125"/>
                <a:gd name="connsiteX5037" fmla="*/ 7992261 w 9163050"/>
                <a:gd name="connsiteY5037" fmla="*/ 1329523 h 4810125"/>
                <a:gd name="connsiteX5038" fmla="*/ 7996071 w 9163050"/>
                <a:gd name="connsiteY5038" fmla="*/ 1331238 h 4810125"/>
                <a:gd name="connsiteX5039" fmla="*/ 8008739 w 9163050"/>
                <a:gd name="connsiteY5039" fmla="*/ 1334191 h 4810125"/>
                <a:gd name="connsiteX5040" fmla="*/ 8022170 w 9163050"/>
                <a:gd name="connsiteY5040" fmla="*/ 1338763 h 4810125"/>
                <a:gd name="connsiteX5041" fmla="*/ 8034838 w 9163050"/>
                <a:gd name="connsiteY5041" fmla="*/ 1342382 h 4810125"/>
                <a:gd name="connsiteX5042" fmla="*/ 8041887 w 9163050"/>
                <a:gd name="connsiteY5042" fmla="*/ 1344859 h 4810125"/>
                <a:gd name="connsiteX5043" fmla="*/ 8043982 w 9163050"/>
                <a:gd name="connsiteY5043" fmla="*/ 1348097 h 4810125"/>
                <a:gd name="connsiteX5044" fmla="*/ 8058365 w 9163050"/>
                <a:gd name="connsiteY5044" fmla="*/ 1357908 h 4810125"/>
                <a:gd name="connsiteX5045" fmla="*/ 8060365 w 9163050"/>
                <a:gd name="connsiteY5045" fmla="*/ 1359813 h 4810125"/>
                <a:gd name="connsiteX5046" fmla="*/ 8060937 w 9163050"/>
                <a:gd name="connsiteY5046" fmla="*/ 1362670 h 4810125"/>
                <a:gd name="connsiteX5047" fmla="*/ 8065222 w 9163050"/>
                <a:gd name="connsiteY5047" fmla="*/ 1363909 h 4810125"/>
                <a:gd name="connsiteX5048" fmla="*/ 8067223 w 9163050"/>
                <a:gd name="connsiteY5048" fmla="*/ 1367338 h 4810125"/>
                <a:gd name="connsiteX5049" fmla="*/ 8073414 w 9163050"/>
                <a:gd name="connsiteY5049" fmla="*/ 1370671 h 4810125"/>
                <a:gd name="connsiteX5050" fmla="*/ 8076843 w 9163050"/>
                <a:gd name="connsiteY5050" fmla="*/ 1374005 h 4810125"/>
                <a:gd name="connsiteX5051" fmla="*/ 8085225 w 9163050"/>
                <a:gd name="connsiteY5051" fmla="*/ 1377720 h 4810125"/>
                <a:gd name="connsiteX5052" fmla="*/ 8088178 w 9163050"/>
                <a:gd name="connsiteY5052" fmla="*/ 1381720 h 4810125"/>
                <a:gd name="connsiteX5053" fmla="*/ 8096179 w 9163050"/>
                <a:gd name="connsiteY5053" fmla="*/ 1384959 h 4810125"/>
                <a:gd name="connsiteX5054" fmla="*/ 8096941 w 9163050"/>
                <a:gd name="connsiteY5054" fmla="*/ 1386197 h 4810125"/>
                <a:gd name="connsiteX5055" fmla="*/ 8101989 w 9163050"/>
                <a:gd name="connsiteY5055" fmla="*/ 1388388 h 4810125"/>
                <a:gd name="connsiteX5056" fmla="*/ 8109895 w 9163050"/>
                <a:gd name="connsiteY5056" fmla="*/ 1389245 h 4810125"/>
                <a:gd name="connsiteX5057" fmla="*/ 8112562 w 9163050"/>
                <a:gd name="connsiteY5057" fmla="*/ 1390293 h 4810125"/>
                <a:gd name="connsiteX5058" fmla="*/ 8117229 w 9163050"/>
                <a:gd name="connsiteY5058" fmla="*/ 1390579 h 4810125"/>
                <a:gd name="connsiteX5059" fmla="*/ 8118467 w 9163050"/>
                <a:gd name="connsiteY5059" fmla="*/ 1388674 h 4810125"/>
                <a:gd name="connsiteX5060" fmla="*/ 8122372 w 9163050"/>
                <a:gd name="connsiteY5060" fmla="*/ 1387149 h 4810125"/>
                <a:gd name="connsiteX5061" fmla="*/ 8127706 w 9163050"/>
                <a:gd name="connsiteY5061" fmla="*/ 1383245 h 4810125"/>
                <a:gd name="connsiteX5062" fmla="*/ 8133326 w 9163050"/>
                <a:gd name="connsiteY5062" fmla="*/ 1381339 h 4810125"/>
                <a:gd name="connsiteX5063" fmla="*/ 8137041 w 9163050"/>
                <a:gd name="connsiteY5063" fmla="*/ 1381339 h 4810125"/>
                <a:gd name="connsiteX5064" fmla="*/ 8142089 w 9163050"/>
                <a:gd name="connsiteY5064" fmla="*/ 1379244 h 4810125"/>
                <a:gd name="connsiteX5065" fmla="*/ 8152662 w 9163050"/>
                <a:gd name="connsiteY5065" fmla="*/ 1372195 h 4810125"/>
                <a:gd name="connsiteX5066" fmla="*/ 8156663 w 9163050"/>
                <a:gd name="connsiteY5066" fmla="*/ 1362385 h 4810125"/>
                <a:gd name="connsiteX5067" fmla="*/ 8156472 w 9163050"/>
                <a:gd name="connsiteY5067" fmla="*/ 1359337 h 4810125"/>
                <a:gd name="connsiteX5068" fmla="*/ 8159139 w 9163050"/>
                <a:gd name="connsiteY5068" fmla="*/ 1355908 h 4810125"/>
                <a:gd name="connsiteX5069" fmla="*/ 8163140 w 9163050"/>
                <a:gd name="connsiteY5069" fmla="*/ 1353907 h 4810125"/>
                <a:gd name="connsiteX5070" fmla="*/ 8164187 w 9163050"/>
                <a:gd name="connsiteY5070" fmla="*/ 1350574 h 4810125"/>
                <a:gd name="connsiteX5071" fmla="*/ 8171617 w 9163050"/>
                <a:gd name="connsiteY5071" fmla="*/ 1342668 h 4810125"/>
                <a:gd name="connsiteX5072" fmla="*/ 8173045 w 9163050"/>
                <a:gd name="connsiteY5072" fmla="*/ 1340382 h 4810125"/>
                <a:gd name="connsiteX5073" fmla="*/ 8175331 w 9163050"/>
                <a:gd name="connsiteY5073" fmla="*/ 1312950 h 4810125"/>
                <a:gd name="connsiteX5074" fmla="*/ 8172855 w 9163050"/>
                <a:gd name="connsiteY5074" fmla="*/ 1310759 h 4810125"/>
                <a:gd name="connsiteX5075" fmla="*/ 8170283 w 9163050"/>
                <a:gd name="connsiteY5075" fmla="*/ 1303711 h 4810125"/>
                <a:gd name="connsiteX5076" fmla="*/ 8171140 w 9163050"/>
                <a:gd name="connsiteY5076" fmla="*/ 1301806 h 4810125"/>
                <a:gd name="connsiteX5077" fmla="*/ 8174855 w 9163050"/>
                <a:gd name="connsiteY5077" fmla="*/ 1298758 h 4810125"/>
                <a:gd name="connsiteX5078" fmla="*/ 8179332 w 9163050"/>
                <a:gd name="connsiteY5078" fmla="*/ 1300758 h 4810125"/>
                <a:gd name="connsiteX5079" fmla="*/ 8181427 w 9163050"/>
                <a:gd name="connsiteY5079" fmla="*/ 1304758 h 4810125"/>
                <a:gd name="connsiteX5080" fmla="*/ 8184666 w 9163050"/>
                <a:gd name="connsiteY5080" fmla="*/ 1303806 h 4810125"/>
                <a:gd name="connsiteX5081" fmla="*/ 8196477 w 9163050"/>
                <a:gd name="connsiteY5081" fmla="*/ 1302377 h 4810125"/>
                <a:gd name="connsiteX5082" fmla="*/ 8199621 w 9163050"/>
                <a:gd name="connsiteY5082" fmla="*/ 1301425 h 4810125"/>
                <a:gd name="connsiteX5083" fmla="*/ 8207050 w 9163050"/>
                <a:gd name="connsiteY5083" fmla="*/ 1297234 h 4810125"/>
                <a:gd name="connsiteX5084" fmla="*/ 8214860 w 9163050"/>
                <a:gd name="connsiteY5084" fmla="*/ 1294662 h 4810125"/>
                <a:gd name="connsiteX5085" fmla="*/ 8221147 w 9163050"/>
                <a:gd name="connsiteY5085" fmla="*/ 1291709 h 4810125"/>
                <a:gd name="connsiteX5086" fmla="*/ 8230195 w 9163050"/>
                <a:gd name="connsiteY5086" fmla="*/ 1285899 h 4810125"/>
                <a:gd name="connsiteX5087" fmla="*/ 8237054 w 9163050"/>
                <a:gd name="connsiteY5087" fmla="*/ 1273993 h 4810125"/>
                <a:gd name="connsiteX5088" fmla="*/ 8244674 w 9163050"/>
                <a:gd name="connsiteY5088" fmla="*/ 1271516 h 4810125"/>
                <a:gd name="connsiteX5089" fmla="*/ 8244864 w 9163050"/>
                <a:gd name="connsiteY5089" fmla="*/ 1268373 h 4810125"/>
                <a:gd name="connsiteX5090" fmla="*/ 8240768 w 9163050"/>
                <a:gd name="connsiteY5090" fmla="*/ 1262467 h 4810125"/>
                <a:gd name="connsiteX5091" fmla="*/ 8237339 w 9163050"/>
                <a:gd name="connsiteY5091" fmla="*/ 1260562 h 4810125"/>
                <a:gd name="connsiteX5092" fmla="*/ 8254770 w 9163050"/>
                <a:gd name="connsiteY5092" fmla="*/ 1258181 h 4810125"/>
                <a:gd name="connsiteX5093" fmla="*/ 8256294 w 9163050"/>
                <a:gd name="connsiteY5093" fmla="*/ 1258753 h 4810125"/>
                <a:gd name="connsiteX5094" fmla="*/ 8268200 w 9163050"/>
                <a:gd name="connsiteY5094" fmla="*/ 1258181 h 4810125"/>
                <a:gd name="connsiteX5095" fmla="*/ 8271153 w 9163050"/>
                <a:gd name="connsiteY5095" fmla="*/ 1258753 h 4810125"/>
                <a:gd name="connsiteX5096" fmla="*/ 8280678 w 9163050"/>
                <a:gd name="connsiteY5096" fmla="*/ 1257705 h 4810125"/>
                <a:gd name="connsiteX5097" fmla="*/ 8282011 w 9163050"/>
                <a:gd name="connsiteY5097" fmla="*/ 1258562 h 4810125"/>
                <a:gd name="connsiteX5098" fmla="*/ 8301252 w 9163050"/>
                <a:gd name="connsiteY5098" fmla="*/ 1257229 h 4810125"/>
                <a:gd name="connsiteX5099" fmla="*/ 8303824 w 9163050"/>
                <a:gd name="connsiteY5099" fmla="*/ 1257991 h 4810125"/>
                <a:gd name="connsiteX5100" fmla="*/ 8311539 w 9163050"/>
                <a:gd name="connsiteY5100" fmla="*/ 1258657 h 4810125"/>
                <a:gd name="connsiteX5101" fmla="*/ 8316873 w 9163050"/>
                <a:gd name="connsiteY5101" fmla="*/ 1257324 h 4810125"/>
                <a:gd name="connsiteX5102" fmla="*/ 8325922 w 9163050"/>
                <a:gd name="connsiteY5102" fmla="*/ 1253895 h 4810125"/>
                <a:gd name="connsiteX5103" fmla="*/ 8332685 w 9163050"/>
                <a:gd name="connsiteY5103" fmla="*/ 1252847 h 4810125"/>
                <a:gd name="connsiteX5104" fmla="*/ 8335256 w 9163050"/>
                <a:gd name="connsiteY5104" fmla="*/ 1250942 h 4810125"/>
                <a:gd name="connsiteX5105" fmla="*/ 8339828 w 9163050"/>
                <a:gd name="connsiteY5105" fmla="*/ 1250180 h 4810125"/>
                <a:gd name="connsiteX5106" fmla="*/ 8344781 w 9163050"/>
                <a:gd name="connsiteY5106" fmla="*/ 1245894 h 4810125"/>
                <a:gd name="connsiteX5107" fmla="*/ 8347734 w 9163050"/>
                <a:gd name="connsiteY5107" fmla="*/ 1244941 h 4810125"/>
                <a:gd name="connsiteX5108" fmla="*/ 8353258 w 9163050"/>
                <a:gd name="connsiteY5108" fmla="*/ 1245322 h 4810125"/>
                <a:gd name="connsiteX5109" fmla="*/ 8360021 w 9163050"/>
                <a:gd name="connsiteY5109" fmla="*/ 1248942 h 4810125"/>
                <a:gd name="connsiteX5110" fmla="*/ 8361546 w 9163050"/>
                <a:gd name="connsiteY5110" fmla="*/ 1251704 h 4810125"/>
                <a:gd name="connsiteX5111" fmla="*/ 8371642 w 9163050"/>
                <a:gd name="connsiteY5111" fmla="*/ 1264944 h 4810125"/>
                <a:gd name="connsiteX5112" fmla="*/ 8374404 w 9163050"/>
                <a:gd name="connsiteY5112" fmla="*/ 1268944 h 4810125"/>
                <a:gd name="connsiteX5113" fmla="*/ 8373452 w 9163050"/>
                <a:gd name="connsiteY5113" fmla="*/ 1273040 h 4810125"/>
                <a:gd name="connsiteX5114" fmla="*/ 8358211 w 9163050"/>
                <a:gd name="connsiteY5114" fmla="*/ 1309902 h 4810125"/>
                <a:gd name="connsiteX5115" fmla="*/ 8352306 w 9163050"/>
                <a:gd name="connsiteY5115" fmla="*/ 1322951 h 4810125"/>
                <a:gd name="connsiteX5116" fmla="*/ 8350211 w 9163050"/>
                <a:gd name="connsiteY5116" fmla="*/ 1326380 h 4810125"/>
                <a:gd name="connsiteX5117" fmla="*/ 8351068 w 9163050"/>
                <a:gd name="connsiteY5117" fmla="*/ 1328380 h 4810125"/>
                <a:gd name="connsiteX5118" fmla="*/ 8356021 w 9163050"/>
                <a:gd name="connsiteY5118" fmla="*/ 1327333 h 4810125"/>
                <a:gd name="connsiteX5119" fmla="*/ 8358211 w 9163050"/>
                <a:gd name="connsiteY5119" fmla="*/ 1329047 h 4810125"/>
                <a:gd name="connsiteX5120" fmla="*/ 8355163 w 9163050"/>
                <a:gd name="connsiteY5120" fmla="*/ 1331714 h 4810125"/>
                <a:gd name="connsiteX5121" fmla="*/ 8357355 w 9163050"/>
                <a:gd name="connsiteY5121" fmla="*/ 1333333 h 4810125"/>
                <a:gd name="connsiteX5122" fmla="*/ 8356973 w 9163050"/>
                <a:gd name="connsiteY5122" fmla="*/ 1339620 h 4810125"/>
                <a:gd name="connsiteX5123" fmla="*/ 8360402 w 9163050"/>
                <a:gd name="connsiteY5123" fmla="*/ 1344478 h 4810125"/>
                <a:gd name="connsiteX5124" fmla="*/ 8366784 w 9163050"/>
                <a:gd name="connsiteY5124" fmla="*/ 1346859 h 4810125"/>
                <a:gd name="connsiteX5125" fmla="*/ 8368213 w 9163050"/>
                <a:gd name="connsiteY5125" fmla="*/ 1349621 h 4810125"/>
                <a:gd name="connsiteX5126" fmla="*/ 8371071 w 9163050"/>
                <a:gd name="connsiteY5126" fmla="*/ 1350193 h 4810125"/>
                <a:gd name="connsiteX5127" fmla="*/ 8375833 w 9163050"/>
                <a:gd name="connsiteY5127" fmla="*/ 1348097 h 4810125"/>
                <a:gd name="connsiteX5128" fmla="*/ 8382595 w 9163050"/>
                <a:gd name="connsiteY5128" fmla="*/ 1349716 h 4810125"/>
                <a:gd name="connsiteX5129" fmla="*/ 8391739 w 9163050"/>
                <a:gd name="connsiteY5129" fmla="*/ 1350288 h 4810125"/>
                <a:gd name="connsiteX5130" fmla="*/ 8400693 w 9163050"/>
                <a:gd name="connsiteY5130" fmla="*/ 1349812 h 4810125"/>
                <a:gd name="connsiteX5131" fmla="*/ 8404217 w 9163050"/>
                <a:gd name="connsiteY5131" fmla="*/ 1351145 h 4810125"/>
                <a:gd name="connsiteX5132" fmla="*/ 8415933 w 9163050"/>
                <a:gd name="connsiteY5132" fmla="*/ 1349907 h 4810125"/>
                <a:gd name="connsiteX5133" fmla="*/ 8420695 w 9163050"/>
                <a:gd name="connsiteY5133" fmla="*/ 1346192 h 4810125"/>
                <a:gd name="connsiteX5134" fmla="*/ 8427172 w 9163050"/>
                <a:gd name="connsiteY5134" fmla="*/ 1344001 h 4810125"/>
                <a:gd name="connsiteX5135" fmla="*/ 8424219 w 9163050"/>
                <a:gd name="connsiteY5135" fmla="*/ 1350288 h 4810125"/>
                <a:gd name="connsiteX5136" fmla="*/ 8428220 w 9163050"/>
                <a:gd name="connsiteY5136" fmla="*/ 1352002 h 4810125"/>
                <a:gd name="connsiteX5137" fmla="*/ 8427839 w 9163050"/>
                <a:gd name="connsiteY5137" fmla="*/ 1355622 h 4810125"/>
                <a:gd name="connsiteX5138" fmla="*/ 8429935 w 9163050"/>
                <a:gd name="connsiteY5138" fmla="*/ 1357908 h 4810125"/>
                <a:gd name="connsiteX5139" fmla="*/ 8440127 w 9163050"/>
                <a:gd name="connsiteY5139" fmla="*/ 1357717 h 4810125"/>
                <a:gd name="connsiteX5140" fmla="*/ 8442889 w 9163050"/>
                <a:gd name="connsiteY5140" fmla="*/ 1353907 h 4810125"/>
                <a:gd name="connsiteX5141" fmla="*/ 8448985 w 9163050"/>
                <a:gd name="connsiteY5141" fmla="*/ 1351145 h 4810125"/>
                <a:gd name="connsiteX5142" fmla="*/ 8450699 w 9163050"/>
                <a:gd name="connsiteY5142" fmla="*/ 1347430 h 4810125"/>
                <a:gd name="connsiteX5143" fmla="*/ 8451175 w 9163050"/>
                <a:gd name="connsiteY5143" fmla="*/ 1341906 h 4810125"/>
                <a:gd name="connsiteX5144" fmla="*/ 8452223 w 9163050"/>
                <a:gd name="connsiteY5144" fmla="*/ 1339810 h 4810125"/>
                <a:gd name="connsiteX5145" fmla="*/ 8460796 w 9163050"/>
                <a:gd name="connsiteY5145" fmla="*/ 1334476 h 4810125"/>
                <a:gd name="connsiteX5146" fmla="*/ 8462701 w 9163050"/>
                <a:gd name="connsiteY5146" fmla="*/ 1332095 h 4810125"/>
                <a:gd name="connsiteX5147" fmla="*/ 8454223 w 9163050"/>
                <a:gd name="connsiteY5147" fmla="*/ 1334381 h 4810125"/>
                <a:gd name="connsiteX5148" fmla="*/ 8455747 w 9163050"/>
                <a:gd name="connsiteY5148" fmla="*/ 1319617 h 4810125"/>
                <a:gd name="connsiteX5149" fmla="*/ 8457081 w 9163050"/>
                <a:gd name="connsiteY5149" fmla="*/ 1293709 h 4810125"/>
                <a:gd name="connsiteX5150" fmla="*/ 8458605 w 9163050"/>
                <a:gd name="connsiteY5150" fmla="*/ 1270659 h 4810125"/>
                <a:gd name="connsiteX5151" fmla="*/ 8460605 w 9163050"/>
                <a:gd name="connsiteY5151" fmla="*/ 1261991 h 4810125"/>
                <a:gd name="connsiteX5152" fmla="*/ 8464511 w 9163050"/>
                <a:gd name="connsiteY5152" fmla="*/ 1258276 h 4810125"/>
                <a:gd name="connsiteX5153" fmla="*/ 8470511 w 9163050"/>
                <a:gd name="connsiteY5153" fmla="*/ 1254752 h 4810125"/>
                <a:gd name="connsiteX5154" fmla="*/ 8483179 w 9163050"/>
                <a:gd name="connsiteY5154" fmla="*/ 1254657 h 4810125"/>
                <a:gd name="connsiteX5155" fmla="*/ 8484989 w 9163050"/>
                <a:gd name="connsiteY5155" fmla="*/ 1256848 h 4810125"/>
                <a:gd name="connsiteX5156" fmla="*/ 8487370 w 9163050"/>
                <a:gd name="connsiteY5156" fmla="*/ 1257133 h 4810125"/>
                <a:gd name="connsiteX5157" fmla="*/ 8496705 w 9163050"/>
                <a:gd name="connsiteY5157" fmla="*/ 1253895 h 4810125"/>
                <a:gd name="connsiteX5158" fmla="*/ 8501182 w 9163050"/>
                <a:gd name="connsiteY5158" fmla="*/ 1253990 h 4810125"/>
                <a:gd name="connsiteX5159" fmla="*/ 8502515 w 9163050"/>
                <a:gd name="connsiteY5159" fmla="*/ 1256181 h 4810125"/>
                <a:gd name="connsiteX5160" fmla="*/ 8508706 w 9163050"/>
                <a:gd name="connsiteY5160" fmla="*/ 1262086 h 4810125"/>
                <a:gd name="connsiteX5161" fmla="*/ 8512802 w 9163050"/>
                <a:gd name="connsiteY5161" fmla="*/ 1263039 h 4810125"/>
                <a:gd name="connsiteX5162" fmla="*/ 8517564 w 9163050"/>
                <a:gd name="connsiteY5162" fmla="*/ 1261896 h 4810125"/>
                <a:gd name="connsiteX5163" fmla="*/ 8520708 w 9163050"/>
                <a:gd name="connsiteY5163" fmla="*/ 1260181 h 4810125"/>
                <a:gd name="connsiteX5164" fmla="*/ 8525566 w 9163050"/>
                <a:gd name="connsiteY5164" fmla="*/ 1259229 h 4810125"/>
                <a:gd name="connsiteX5165" fmla="*/ 8535377 w 9163050"/>
                <a:gd name="connsiteY5165" fmla="*/ 1260372 h 4810125"/>
                <a:gd name="connsiteX5166" fmla="*/ 8543758 w 9163050"/>
                <a:gd name="connsiteY5166" fmla="*/ 1260658 h 4810125"/>
                <a:gd name="connsiteX5167" fmla="*/ 8550521 w 9163050"/>
                <a:gd name="connsiteY5167" fmla="*/ 1259515 h 4810125"/>
                <a:gd name="connsiteX5168" fmla="*/ 8551855 w 9163050"/>
                <a:gd name="connsiteY5168" fmla="*/ 1257514 h 4810125"/>
                <a:gd name="connsiteX5169" fmla="*/ 8549473 w 9163050"/>
                <a:gd name="connsiteY5169" fmla="*/ 1252276 h 4810125"/>
                <a:gd name="connsiteX5170" fmla="*/ 8551950 w 9163050"/>
                <a:gd name="connsiteY5170" fmla="*/ 1250180 h 4810125"/>
                <a:gd name="connsiteX5171" fmla="*/ 8555474 w 9163050"/>
                <a:gd name="connsiteY5171" fmla="*/ 1250466 h 4810125"/>
                <a:gd name="connsiteX5172" fmla="*/ 8557474 w 9163050"/>
                <a:gd name="connsiteY5172" fmla="*/ 1252847 h 4810125"/>
                <a:gd name="connsiteX5173" fmla="*/ 8556808 w 9163050"/>
                <a:gd name="connsiteY5173" fmla="*/ 1260372 h 4810125"/>
                <a:gd name="connsiteX5174" fmla="*/ 8557665 w 9163050"/>
                <a:gd name="connsiteY5174" fmla="*/ 1262277 h 4810125"/>
                <a:gd name="connsiteX5175" fmla="*/ 8564523 w 9163050"/>
                <a:gd name="connsiteY5175" fmla="*/ 1264753 h 4810125"/>
                <a:gd name="connsiteX5176" fmla="*/ 8568809 w 9163050"/>
                <a:gd name="connsiteY5176" fmla="*/ 1268087 h 4810125"/>
                <a:gd name="connsiteX5177" fmla="*/ 8565856 w 9163050"/>
                <a:gd name="connsiteY5177" fmla="*/ 1272183 h 4810125"/>
                <a:gd name="connsiteX5178" fmla="*/ 8566618 w 9163050"/>
                <a:gd name="connsiteY5178" fmla="*/ 1277136 h 4810125"/>
                <a:gd name="connsiteX5179" fmla="*/ 8568047 w 9163050"/>
                <a:gd name="connsiteY5179" fmla="*/ 1278660 h 4810125"/>
                <a:gd name="connsiteX5180" fmla="*/ 8572905 w 9163050"/>
                <a:gd name="connsiteY5180" fmla="*/ 1278088 h 4810125"/>
                <a:gd name="connsiteX5181" fmla="*/ 8577858 w 9163050"/>
                <a:gd name="connsiteY5181" fmla="*/ 1275136 h 4810125"/>
                <a:gd name="connsiteX5182" fmla="*/ 8585954 w 9163050"/>
                <a:gd name="connsiteY5182" fmla="*/ 1274564 h 4810125"/>
                <a:gd name="connsiteX5183" fmla="*/ 8589288 w 9163050"/>
                <a:gd name="connsiteY5183" fmla="*/ 1276183 h 4810125"/>
                <a:gd name="connsiteX5184" fmla="*/ 8597003 w 9163050"/>
                <a:gd name="connsiteY5184" fmla="*/ 1284280 h 4810125"/>
                <a:gd name="connsiteX5185" fmla="*/ 8602528 w 9163050"/>
                <a:gd name="connsiteY5185" fmla="*/ 1288280 h 4810125"/>
                <a:gd name="connsiteX5186" fmla="*/ 8611195 w 9163050"/>
                <a:gd name="connsiteY5186" fmla="*/ 1286947 h 4810125"/>
                <a:gd name="connsiteX5187" fmla="*/ 8615577 w 9163050"/>
                <a:gd name="connsiteY5187" fmla="*/ 1287042 h 4810125"/>
                <a:gd name="connsiteX5188" fmla="*/ 8618815 w 9163050"/>
                <a:gd name="connsiteY5188" fmla="*/ 1285994 h 4810125"/>
                <a:gd name="connsiteX5189" fmla="*/ 8623387 w 9163050"/>
                <a:gd name="connsiteY5189" fmla="*/ 1282660 h 4810125"/>
                <a:gd name="connsiteX5190" fmla="*/ 8627292 w 9163050"/>
                <a:gd name="connsiteY5190" fmla="*/ 1281517 h 4810125"/>
                <a:gd name="connsiteX5191" fmla="*/ 8631770 w 9163050"/>
                <a:gd name="connsiteY5191" fmla="*/ 1282851 h 4810125"/>
                <a:gd name="connsiteX5192" fmla="*/ 8632341 w 9163050"/>
                <a:gd name="connsiteY5192" fmla="*/ 1286470 h 4810125"/>
                <a:gd name="connsiteX5193" fmla="*/ 8626054 w 9163050"/>
                <a:gd name="connsiteY5193" fmla="*/ 1289042 h 4810125"/>
                <a:gd name="connsiteX5194" fmla="*/ 8624149 w 9163050"/>
                <a:gd name="connsiteY5194" fmla="*/ 1291614 h 4810125"/>
                <a:gd name="connsiteX5195" fmla="*/ 8629198 w 9163050"/>
                <a:gd name="connsiteY5195" fmla="*/ 1296281 h 4810125"/>
                <a:gd name="connsiteX5196" fmla="*/ 8637199 w 9163050"/>
                <a:gd name="connsiteY5196" fmla="*/ 1307140 h 4810125"/>
                <a:gd name="connsiteX5197" fmla="*/ 8637865 w 9163050"/>
                <a:gd name="connsiteY5197" fmla="*/ 1310759 h 4810125"/>
                <a:gd name="connsiteX5198" fmla="*/ 8646152 w 9163050"/>
                <a:gd name="connsiteY5198" fmla="*/ 1321046 h 4810125"/>
                <a:gd name="connsiteX5199" fmla="*/ 8649295 w 9163050"/>
                <a:gd name="connsiteY5199" fmla="*/ 1323999 h 4810125"/>
                <a:gd name="connsiteX5200" fmla="*/ 8653772 w 9163050"/>
                <a:gd name="connsiteY5200" fmla="*/ 1325904 h 4810125"/>
                <a:gd name="connsiteX5201" fmla="*/ 8665012 w 9163050"/>
                <a:gd name="connsiteY5201" fmla="*/ 1327904 h 4810125"/>
                <a:gd name="connsiteX5202" fmla="*/ 8669298 w 9163050"/>
                <a:gd name="connsiteY5202" fmla="*/ 1329523 h 4810125"/>
                <a:gd name="connsiteX5203" fmla="*/ 8678156 w 9163050"/>
                <a:gd name="connsiteY5203" fmla="*/ 1326761 h 4810125"/>
                <a:gd name="connsiteX5204" fmla="*/ 8682157 w 9163050"/>
                <a:gd name="connsiteY5204" fmla="*/ 1327714 h 4810125"/>
                <a:gd name="connsiteX5205" fmla="*/ 8689110 w 9163050"/>
                <a:gd name="connsiteY5205" fmla="*/ 1333333 h 4810125"/>
                <a:gd name="connsiteX5206" fmla="*/ 8699301 w 9163050"/>
                <a:gd name="connsiteY5206" fmla="*/ 1337905 h 4810125"/>
                <a:gd name="connsiteX5207" fmla="*/ 8710160 w 9163050"/>
                <a:gd name="connsiteY5207" fmla="*/ 1338953 h 4810125"/>
                <a:gd name="connsiteX5208" fmla="*/ 8716256 w 9163050"/>
                <a:gd name="connsiteY5208" fmla="*/ 1342573 h 4810125"/>
                <a:gd name="connsiteX5209" fmla="*/ 8720543 w 9163050"/>
                <a:gd name="connsiteY5209" fmla="*/ 1342954 h 4810125"/>
                <a:gd name="connsiteX5210" fmla="*/ 8725877 w 9163050"/>
                <a:gd name="connsiteY5210" fmla="*/ 1342573 h 4810125"/>
                <a:gd name="connsiteX5211" fmla="*/ 8730353 w 9163050"/>
                <a:gd name="connsiteY5211" fmla="*/ 1343620 h 4810125"/>
                <a:gd name="connsiteX5212" fmla="*/ 8738830 w 9163050"/>
                <a:gd name="connsiteY5212" fmla="*/ 1347526 h 4810125"/>
                <a:gd name="connsiteX5213" fmla="*/ 8741592 w 9163050"/>
                <a:gd name="connsiteY5213" fmla="*/ 1351526 h 4810125"/>
                <a:gd name="connsiteX5214" fmla="*/ 8743974 w 9163050"/>
                <a:gd name="connsiteY5214" fmla="*/ 1352860 h 4810125"/>
                <a:gd name="connsiteX5215" fmla="*/ 8746736 w 9163050"/>
                <a:gd name="connsiteY5215" fmla="*/ 1363623 h 4810125"/>
                <a:gd name="connsiteX5216" fmla="*/ 8750641 w 9163050"/>
                <a:gd name="connsiteY5216" fmla="*/ 1366957 h 4810125"/>
                <a:gd name="connsiteX5217" fmla="*/ 8754452 w 9163050"/>
                <a:gd name="connsiteY5217" fmla="*/ 1366290 h 4810125"/>
                <a:gd name="connsiteX5218" fmla="*/ 8757976 w 9163050"/>
                <a:gd name="connsiteY5218" fmla="*/ 1364099 h 4810125"/>
                <a:gd name="connsiteX5219" fmla="*/ 8773311 w 9163050"/>
                <a:gd name="connsiteY5219" fmla="*/ 1356670 h 4810125"/>
                <a:gd name="connsiteX5220" fmla="*/ 8778454 w 9163050"/>
                <a:gd name="connsiteY5220" fmla="*/ 1354955 h 4810125"/>
                <a:gd name="connsiteX5221" fmla="*/ 8784170 w 9163050"/>
                <a:gd name="connsiteY5221" fmla="*/ 1355241 h 4810125"/>
                <a:gd name="connsiteX5222" fmla="*/ 8789694 w 9163050"/>
                <a:gd name="connsiteY5222" fmla="*/ 1358479 h 4810125"/>
                <a:gd name="connsiteX5223" fmla="*/ 8792742 w 9163050"/>
                <a:gd name="connsiteY5223" fmla="*/ 1363718 h 4810125"/>
                <a:gd name="connsiteX5224" fmla="*/ 8795314 w 9163050"/>
                <a:gd name="connsiteY5224" fmla="*/ 1373624 h 4810125"/>
                <a:gd name="connsiteX5225" fmla="*/ 8799124 w 9163050"/>
                <a:gd name="connsiteY5225" fmla="*/ 1376196 h 4810125"/>
                <a:gd name="connsiteX5226" fmla="*/ 8803314 w 9163050"/>
                <a:gd name="connsiteY5226" fmla="*/ 1380196 h 4810125"/>
                <a:gd name="connsiteX5227" fmla="*/ 8809410 w 9163050"/>
                <a:gd name="connsiteY5227" fmla="*/ 1380768 h 4810125"/>
                <a:gd name="connsiteX5228" fmla="*/ 8809315 w 9163050"/>
                <a:gd name="connsiteY5228" fmla="*/ 1392770 h 4810125"/>
                <a:gd name="connsiteX5229" fmla="*/ 8810935 w 9163050"/>
                <a:gd name="connsiteY5229" fmla="*/ 1396770 h 4810125"/>
                <a:gd name="connsiteX5230" fmla="*/ 8816745 w 9163050"/>
                <a:gd name="connsiteY5230" fmla="*/ 1405057 h 4810125"/>
                <a:gd name="connsiteX5231" fmla="*/ 8817983 w 9163050"/>
                <a:gd name="connsiteY5231" fmla="*/ 1409153 h 4810125"/>
                <a:gd name="connsiteX5232" fmla="*/ 8831795 w 9163050"/>
                <a:gd name="connsiteY5232" fmla="*/ 1421916 h 4810125"/>
                <a:gd name="connsiteX5233" fmla="*/ 8839700 w 9163050"/>
                <a:gd name="connsiteY5233" fmla="*/ 1427821 h 4810125"/>
                <a:gd name="connsiteX5234" fmla="*/ 8851701 w 9163050"/>
                <a:gd name="connsiteY5234" fmla="*/ 1434679 h 4810125"/>
                <a:gd name="connsiteX5235" fmla="*/ 8854750 w 9163050"/>
                <a:gd name="connsiteY5235" fmla="*/ 1437061 h 4810125"/>
                <a:gd name="connsiteX5236" fmla="*/ 8860083 w 9163050"/>
                <a:gd name="connsiteY5236" fmla="*/ 1444871 h 4810125"/>
                <a:gd name="connsiteX5237" fmla="*/ 8861322 w 9163050"/>
                <a:gd name="connsiteY5237" fmla="*/ 1450110 h 4810125"/>
                <a:gd name="connsiteX5238" fmla="*/ 8861131 w 9163050"/>
                <a:gd name="connsiteY5238" fmla="*/ 1453158 h 4810125"/>
                <a:gd name="connsiteX5239" fmla="*/ 8853226 w 9163050"/>
                <a:gd name="connsiteY5239" fmla="*/ 1467826 h 4810125"/>
                <a:gd name="connsiteX5240" fmla="*/ 8850939 w 9163050"/>
                <a:gd name="connsiteY5240" fmla="*/ 1473065 h 4810125"/>
                <a:gd name="connsiteX5241" fmla="*/ 8850845 w 9163050"/>
                <a:gd name="connsiteY5241" fmla="*/ 1475446 h 4810125"/>
                <a:gd name="connsiteX5242" fmla="*/ 8853702 w 9163050"/>
                <a:gd name="connsiteY5242" fmla="*/ 1480399 h 4810125"/>
                <a:gd name="connsiteX5243" fmla="*/ 8857893 w 9163050"/>
                <a:gd name="connsiteY5243" fmla="*/ 1482971 h 4810125"/>
                <a:gd name="connsiteX5244" fmla="*/ 8864179 w 9163050"/>
                <a:gd name="connsiteY5244" fmla="*/ 1483733 h 4810125"/>
                <a:gd name="connsiteX5245" fmla="*/ 8870275 w 9163050"/>
                <a:gd name="connsiteY5245" fmla="*/ 1483257 h 4810125"/>
                <a:gd name="connsiteX5246" fmla="*/ 8888945 w 9163050"/>
                <a:gd name="connsiteY5246" fmla="*/ 1477923 h 4810125"/>
                <a:gd name="connsiteX5247" fmla="*/ 8902470 w 9163050"/>
                <a:gd name="connsiteY5247" fmla="*/ 1476780 h 4810125"/>
                <a:gd name="connsiteX5248" fmla="*/ 8910852 w 9163050"/>
                <a:gd name="connsiteY5248" fmla="*/ 1479733 h 4810125"/>
                <a:gd name="connsiteX5249" fmla="*/ 8915043 w 9163050"/>
                <a:gd name="connsiteY5249" fmla="*/ 1484114 h 4810125"/>
                <a:gd name="connsiteX5250" fmla="*/ 8916662 w 9163050"/>
                <a:gd name="connsiteY5250" fmla="*/ 1491067 h 4810125"/>
                <a:gd name="connsiteX5251" fmla="*/ 8913805 w 9163050"/>
                <a:gd name="connsiteY5251" fmla="*/ 1496878 h 4810125"/>
                <a:gd name="connsiteX5252" fmla="*/ 8907042 w 9163050"/>
                <a:gd name="connsiteY5252" fmla="*/ 1504212 h 4810125"/>
                <a:gd name="connsiteX5253" fmla="*/ 8905994 w 9163050"/>
                <a:gd name="connsiteY5253" fmla="*/ 1509355 h 4810125"/>
                <a:gd name="connsiteX5254" fmla="*/ 8909423 w 9163050"/>
                <a:gd name="connsiteY5254" fmla="*/ 1517928 h 4810125"/>
                <a:gd name="connsiteX5255" fmla="*/ 8916757 w 9163050"/>
                <a:gd name="connsiteY5255" fmla="*/ 1520309 h 4810125"/>
                <a:gd name="connsiteX5256" fmla="*/ 8922567 w 9163050"/>
                <a:gd name="connsiteY5256" fmla="*/ 1520404 h 4810125"/>
                <a:gd name="connsiteX5257" fmla="*/ 8925711 w 9163050"/>
                <a:gd name="connsiteY5257" fmla="*/ 1521071 h 4810125"/>
                <a:gd name="connsiteX5258" fmla="*/ 8934474 w 9163050"/>
                <a:gd name="connsiteY5258" fmla="*/ 1524595 h 4810125"/>
                <a:gd name="connsiteX5259" fmla="*/ 8938284 w 9163050"/>
                <a:gd name="connsiteY5259" fmla="*/ 1527453 h 4810125"/>
                <a:gd name="connsiteX5260" fmla="*/ 8937998 w 9163050"/>
                <a:gd name="connsiteY5260" fmla="*/ 1533930 h 4810125"/>
                <a:gd name="connsiteX5261" fmla="*/ 8934664 w 9163050"/>
                <a:gd name="connsiteY5261" fmla="*/ 1540883 h 4810125"/>
                <a:gd name="connsiteX5262" fmla="*/ 8934188 w 9163050"/>
                <a:gd name="connsiteY5262" fmla="*/ 1545646 h 4810125"/>
                <a:gd name="connsiteX5263" fmla="*/ 8928187 w 9163050"/>
                <a:gd name="connsiteY5263" fmla="*/ 1546408 h 4810125"/>
                <a:gd name="connsiteX5264" fmla="*/ 8931140 w 9163050"/>
                <a:gd name="connsiteY5264" fmla="*/ 1551932 h 4810125"/>
                <a:gd name="connsiteX5265" fmla="*/ 8930950 w 9163050"/>
                <a:gd name="connsiteY5265" fmla="*/ 1554885 h 4810125"/>
                <a:gd name="connsiteX5266" fmla="*/ 8927711 w 9163050"/>
                <a:gd name="connsiteY5266" fmla="*/ 1565362 h 4810125"/>
                <a:gd name="connsiteX5267" fmla="*/ 8929426 w 9163050"/>
                <a:gd name="connsiteY5267" fmla="*/ 1574030 h 4810125"/>
                <a:gd name="connsiteX5268" fmla="*/ 8929711 w 9163050"/>
                <a:gd name="connsiteY5268" fmla="*/ 1578507 h 4810125"/>
                <a:gd name="connsiteX5269" fmla="*/ 8931426 w 9163050"/>
                <a:gd name="connsiteY5269" fmla="*/ 1589461 h 4810125"/>
                <a:gd name="connsiteX5270" fmla="*/ 8933045 w 9163050"/>
                <a:gd name="connsiteY5270" fmla="*/ 1596509 h 4810125"/>
                <a:gd name="connsiteX5271" fmla="*/ 8932664 w 9163050"/>
                <a:gd name="connsiteY5271" fmla="*/ 1603367 h 4810125"/>
                <a:gd name="connsiteX5272" fmla="*/ 8930187 w 9163050"/>
                <a:gd name="connsiteY5272" fmla="*/ 1608701 h 4810125"/>
                <a:gd name="connsiteX5273" fmla="*/ 8919901 w 9163050"/>
                <a:gd name="connsiteY5273" fmla="*/ 1620607 h 4810125"/>
                <a:gd name="connsiteX5274" fmla="*/ 8919805 w 9163050"/>
                <a:gd name="connsiteY5274" fmla="*/ 1629847 h 4810125"/>
                <a:gd name="connsiteX5275" fmla="*/ 8919043 w 9163050"/>
                <a:gd name="connsiteY5275" fmla="*/ 1642610 h 4810125"/>
                <a:gd name="connsiteX5276" fmla="*/ 8918186 w 9163050"/>
                <a:gd name="connsiteY5276" fmla="*/ 1649468 h 4810125"/>
                <a:gd name="connsiteX5277" fmla="*/ 8911614 w 9163050"/>
                <a:gd name="connsiteY5277" fmla="*/ 1657850 h 4810125"/>
                <a:gd name="connsiteX5278" fmla="*/ 8910185 w 9163050"/>
                <a:gd name="connsiteY5278" fmla="*/ 1664518 h 4810125"/>
                <a:gd name="connsiteX5279" fmla="*/ 8909994 w 9163050"/>
                <a:gd name="connsiteY5279" fmla="*/ 1668423 h 4810125"/>
                <a:gd name="connsiteX5280" fmla="*/ 8912376 w 9163050"/>
                <a:gd name="connsiteY5280" fmla="*/ 1675566 h 4810125"/>
                <a:gd name="connsiteX5281" fmla="*/ 8924758 w 9163050"/>
                <a:gd name="connsiteY5281" fmla="*/ 1688616 h 4810125"/>
                <a:gd name="connsiteX5282" fmla="*/ 8932474 w 9163050"/>
                <a:gd name="connsiteY5282" fmla="*/ 1695379 h 4810125"/>
                <a:gd name="connsiteX5283" fmla="*/ 8933807 w 9163050"/>
                <a:gd name="connsiteY5283" fmla="*/ 1699189 h 4810125"/>
                <a:gd name="connsiteX5284" fmla="*/ 8934474 w 9163050"/>
                <a:gd name="connsiteY5284" fmla="*/ 1711381 h 4810125"/>
                <a:gd name="connsiteX5285" fmla="*/ 8935712 w 9163050"/>
                <a:gd name="connsiteY5285" fmla="*/ 1714333 h 4810125"/>
                <a:gd name="connsiteX5286" fmla="*/ 8939141 w 9163050"/>
                <a:gd name="connsiteY5286" fmla="*/ 1718048 h 4810125"/>
                <a:gd name="connsiteX5287" fmla="*/ 8944952 w 9163050"/>
                <a:gd name="connsiteY5287" fmla="*/ 1720239 h 4810125"/>
                <a:gd name="connsiteX5288" fmla="*/ 8952476 w 9163050"/>
                <a:gd name="connsiteY5288" fmla="*/ 1719191 h 4810125"/>
                <a:gd name="connsiteX5289" fmla="*/ 8962763 w 9163050"/>
                <a:gd name="connsiteY5289" fmla="*/ 1712809 h 4810125"/>
                <a:gd name="connsiteX5290" fmla="*/ 8968097 w 9163050"/>
                <a:gd name="connsiteY5290" fmla="*/ 1710619 h 4810125"/>
                <a:gd name="connsiteX5291" fmla="*/ 8985623 w 9163050"/>
                <a:gd name="connsiteY5291" fmla="*/ 1704713 h 4810125"/>
                <a:gd name="connsiteX5292" fmla="*/ 8996291 w 9163050"/>
                <a:gd name="connsiteY5292" fmla="*/ 1702808 h 4810125"/>
                <a:gd name="connsiteX5293" fmla="*/ 9002387 w 9163050"/>
                <a:gd name="connsiteY5293" fmla="*/ 1703475 h 4810125"/>
                <a:gd name="connsiteX5294" fmla="*/ 9006864 w 9163050"/>
                <a:gd name="connsiteY5294" fmla="*/ 1706332 h 4810125"/>
                <a:gd name="connsiteX5295" fmla="*/ 9004864 w 9163050"/>
                <a:gd name="connsiteY5295" fmla="*/ 1714524 h 4810125"/>
                <a:gd name="connsiteX5296" fmla="*/ 9006293 w 9163050"/>
                <a:gd name="connsiteY5296" fmla="*/ 1719382 h 4810125"/>
                <a:gd name="connsiteX5297" fmla="*/ 9001530 w 9163050"/>
                <a:gd name="connsiteY5297" fmla="*/ 1722334 h 4810125"/>
                <a:gd name="connsiteX5298" fmla="*/ 9004578 w 9163050"/>
                <a:gd name="connsiteY5298" fmla="*/ 1726145 h 4810125"/>
                <a:gd name="connsiteX5299" fmla="*/ 9008769 w 9163050"/>
                <a:gd name="connsiteY5299" fmla="*/ 1725954 h 4810125"/>
                <a:gd name="connsiteX5300" fmla="*/ 9011055 w 9163050"/>
                <a:gd name="connsiteY5300" fmla="*/ 1726716 h 4810125"/>
                <a:gd name="connsiteX5301" fmla="*/ 9018103 w 9163050"/>
                <a:gd name="connsiteY5301" fmla="*/ 1731002 h 4810125"/>
                <a:gd name="connsiteX5302" fmla="*/ 9022008 w 9163050"/>
                <a:gd name="connsiteY5302" fmla="*/ 1732431 h 4810125"/>
                <a:gd name="connsiteX5303" fmla="*/ 9043821 w 9163050"/>
                <a:gd name="connsiteY5303" fmla="*/ 1737955 h 4810125"/>
                <a:gd name="connsiteX5304" fmla="*/ 9049727 w 9163050"/>
                <a:gd name="connsiteY5304" fmla="*/ 1739670 h 4810125"/>
                <a:gd name="connsiteX5305" fmla="*/ 9054870 w 9163050"/>
                <a:gd name="connsiteY5305" fmla="*/ 1743861 h 4810125"/>
                <a:gd name="connsiteX5306" fmla="*/ 9055632 w 9163050"/>
                <a:gd name="connsiteY5306" fmla="*/ 1746909 h 4810125"/>
                <a:gd name="connsiteX5307" fmla="*/ 9055346 w 9163050"/>
                <a:gd name="connsiteY5307" fmla="*/ 1751195 h 4810125"/>
                <a:gd name="connsiteX5308" fmla="*/ 9053441 w 9163050"/>
                <a:gd name="connsiteY5308" fmla="*/ 1760339 h 4810125"/>
                <a:gd name="connsiteX5309" fmla="*/ 9054203 w 9163050"/>
                <a:gd name="connsiteY5309" fmla="*/ 1763387 h 4810125"/>
                <a:gd name="connsiteX5310" fmla="*/ 9056870 w 9163050"/>
                <a:gd name="connsiteY5310" fmla="*/ 1766626 h 4810125"/>
                <a:gd name="connsiteX5311" fmla="*/ 9062299 w 9163050"/>
                <a:gd name="connsiteY5311" fmla="*/ 1770531 h 4810125"/>
                <a:gd name="connsiteX5312" fmla="*/ 9074205 w 9163050"/>
                <a:gd name="connsiteY5312" fmla="*/ 1777484 h 4810125"/>
                <a:gd name="connsiteX5313" fmla="*/ 9090303 w 9163050"/>
                <a:gd name="connsiteY5313" fmla="*/ 1788724 h 4810125"/>
                <a:gd name="connsiteX5314" fmla="*/ 9093541 w 9163050"/>
                <a:gd name="connsiteY5314" fmla="*/ 1791962 h 4810125"/>
                <a:gd name="connsiteX5315" fmla="*/ 9099828 w 9163050"/>
                <a:gd name="connsiteY5315" fmla="*/ 1796724 h 4810125"/>
                <a:gd name="connsiteX5316" fmla="*/ 9104685 w 9163050"/>
                <a:gd name="connsiteY5316" fmla="*/ 1802154 h 4810125"/>
                <a:gd name="connsiteX5317" fmla="*/ 9106877 w 9163050"/>
                <a:gd name="connsiteY5317" fmla="*/ 1809012 h 4810125"/>
                <a:gd name="connsiteX5318" fmla="*/ 9106495 w 9163050"/>
                <a:gd name="connsiteY5318" fmla="*/ 1813108 h 4810125"/>
                <a:gd name="connsiteX5319" fmla="*/ 9108591 w 9163050"/>
                <a:gd name="connsiteY5319" fmla="*/ 1825299 h 4810125"/>
                <a:gd name="connsiteX5320" fmla="*/ 9113544 w 9163050"/>
                <a:gd name="connsiteY5320" fmla="*/ 1829872 h 4810125"/>
                <a:gd name="connsiteX5321" fmla="*/ 9117068 w 9163050"/>
                <a:gd name="connsiteY5321" fmla="*/ 1830634 h 4810125"/>
                <a:gd name="connsiteX5322" fmla="*/ 9131355 w 9163050"/>
                <a:gd name="connsiteY5322" fmla="*/ 1830634 h 4810125"/>
                <a:gd name="connsiteX5323" fmla="*/ 9142785 w 9163050"/>
                <a:gd name="connsiteY5323" fmla="*/ 1832539 h 4810125"/>
                <a:gd name="connsiteX5324" fmla="*/ 9148405 w 9163050"/>
                <a:gd name="connsiteY5324" fmla="*/ 1836063 h 4810125"/>
                <a:gd name="connsiteX5325" fmla="*/ 9152787 w 9163050"/>
                <a:gd name="connsiteY5325" fmla="*/ 1841492 h 4810125"/>
                <a:gd name="connsiteX5326" fmla="*/ 9154311 w 9163050"/>
                <a:gd name="connsiteY5326" fmla="*/ 1849398 h 4810125"/>
                <a:gd name="connsiteX5327" fmla="*/ 9154311 w 9163050"/>
                <a:gd name="connsiteY5327" fmla="*/ 1857399 h 4810125"/>
                <a:gd name="connsiteX5328" fmla="*/ 9156692 w 9163050"/>
                <a:gd name="connsiteY5328" fmla="*/ 1864828 h 4810125"/>
                <a:gd name="connsiteX5329" fmla="*/ 9155168 w 9163050"/>
                <a:gd name="connsiteY5329" fmla="*/ 1869972 h 4810125"/>
                <a:gd name="connsiteX5330" fmla="*/ 9155454 w 9163050"/>
                <a:gd name="connsiteY5330" fmla="*/ 1873782 h 4810125"/>
                <a:gd name="connsiteX5331" fmla="*/ 9154596 w 9163050"/>
                <a:gd name="connsiteY5331" fmla="*/ 1877782 h 4810125"/>
                <a:gd name="connsiteX5332" fmla="*/ 9150596 w 9163050"/>
                <a:gd name="connsiteY5332" fmla="*/ 1882926 h 4810125"/>
                <a:gd name="connsiteX5333" fmla="*/ 9142690 w 9163050"/>
                <a:gd name="connsiteY5333" fmla="*/ 1885116 h 4810125"/>
                <a:gd name="connsiteX5334" fmla="*/ 9132689 w 9163050"/>
                <a:gd name="connsiteY5334" fmla="*/ 1885021 h 4810125"/>
                <a:gd name="connsiteX5335" fmla="*/ 9129069 w 9163050"/>
                <a:gd name="connsiteY5335" fmla="*/ 1884450 h 4810125"/>
                <a:gd name="connsiteX5336" fmla="*/ 9110782 w 9163050"/>
                <a:gd name="connsiteY5336" fmla="*/ 1879497 h 4810125"/>
                <a:gd name="connsiteX5337" fmla="*/ 9104400 w 9163050"/>
                <a:gd name="connsiteY5337" fmla="*/ 1878735 h 4810125"/>
                <a:gd name="connsiteX5338" fmla="*/ 9098113 w 9163050"/>
                <a:gd name="connsiteY5338" fmla="*/ 1880735 h 4810125"/>
                <a:gd name="connsiteX5339" fmla="*/ 9096018 w 9163050"/>
                <a:gd name="connsiteY5339" fmla="*/ 1884355 h 4810125"/>
                <a:gd name="connsiteX5340" fmla="*/ 9094017 w 9163050"/>
                <a:gd name="connsiteY5340" fmla="*/ 1895118 h 4810125"/>
                <a:gd name="connsiteX5341" fmla="*/ 9094017 w 9163050"/>
                <a:gd name="connsiteY5341" fmla="*/ 1899595 h 4810125"/>
                <a:gd name="connsiteX5342" fmla="*/ 9095827 w 9163050"/>
                <a:gd name="connsiteY5342" fmla="*/ 1903786 h 4810125"/>
                <a:gd name="connsiteX5343" fmla="*/ 9100494 w 9163050"/>
                <a:gd name="connsiteY5343" fmla="*/ 1910739 h 4810125"/>
                <a:gd name="connsiteX5344" fmla="*/ 9102686 w 9163050"/>
                <a:gd name="connsiteY5344" fmla="*/ 1916168 h 4810125"/>
                <a:gd name="connsiteX5345" fmla="*/ 9100876 w 9163050"/>
                <a:gd name="connsiteY5345" fmla="*/ 1922645 h 4810125"/>
                <a:gd name="connsiteX5346" fmla="*/ 9096494 w 9163050"/>
                <a:gd name="connsiteY5346" fmla="*/ 1926550 h 4810125"/>
                <a:gd name="connsiteX5347" fmla="*/ 9090208 w 9163050"/>
                <a:gd name="connsiteY5347" fmla="*/ 1929694 h 4810125"/>
                <a:gd name="connsiteX5348" fmla="*/ 9071062 w 9163050"/>
                <a:gd name="connsiteY5348" fmla="*/ 1935504 h 4810125"/>
                <a:gd name="connsiteX5349" fmla="*/ 9063347 w 9163050"/>
                <a:gd name="connsiteY5349" fmla="*/ 1940743 h 4810125"/>
                <a:gd name="connsiteX5350" fmla="*/ 9056584 w 9163050"/>
                <a:gd name="connsiteY5350" fmla="*/ 1952078 h 4810125"/>
                <a:gd name="connsiteX5351" fmla="*/ 9051631 w 9163050"/>
                <a:gd name="connsiteY5351" fmla="*/ 1957888 h 4810125"/>
                <a:gd name="connsiteX5352" fmla="*/ 9045059 w 9163050"/>
                <a:gd name="connsiteY5352" fmla="*/ 1962555 h 4810125"/>
                <a:gd name="connsiteX5353" fmla="*/ 9038963 w 9163050"/>
                <a:gd name="connsiteY5353" fmla="*/ 1968841 h 4810125"/>
                <a:gd name="connsiteX5354" fmla="*/ 9030771 w 9163050"/>
                <a:gd name="connsiteY5354" fmla="*/ 1972366 h 4810125"/>
                <a:gd name="connsiteX5355" fmla="*/ 9028485 w 9163050"/>
                <a:gd name="connsiteY5355" fmla="*/ 1972651 h 4810125"/>
                <a:gd name="connsiteX5356" fmla="*/ 9020866 w 9163050"/>
                <a:gd name="connsiteY5356" fmla="*/ 1976080 h 4810125"/>
                <a:gd name="connsiteX5357" fmla="*/ 9008007 w 9163050"/>
                <a:gd name="connsiteY5357" fmla="*/ 1974080 h 4810125"/>
                <a:gd name="connsiteX5358" fmla="*/ 9003625 w 9163050"/>
                <a:gd name="connsiteY5358" fmla="*/ 1974652 h 4810125"/>
                <a:gd name="connsiteX5359" fmla="*/ 8987623 w 9163050"/>
                <a:gd name="connsiteY5359" fmla="*/ 1978938 h 4810125"/>
                <a:gd name="connsiteX5360" fmla="*/ 8977908 w 9163050"/>
                <a:gd name="connsiteY5360" fmla="*/ 1983986 h 4810125"/>
                <a:gd name="connsiteX5361" fmla="*/ 8974479 w 9163050"/>
                <a:gd name="connsiteY5361" fmla="*/ 1986748 h 4810125"/>
                <a:gd name="connsiteX5362" fmla="*/ 8968287 w 9163050"/>
                <a:gd name="connsiteY5362" fmla="*/ 1993225 h 4810125"/>
                <a:gd name="connsiteX5363" fmla="*/ 8970383 w 9163050"/>
                <a:gd name="connsiteY5363" fmla="*/ 1997416 h 4810125"/>
                <a:gd name="connsiteX5364" fmla="*/ 8970192 w 9163050"/>
                <a:gd name="connsiteY5364" fmla="*/ 2001036 h 4810125"/>
                <a:gd name="connsiteX5365" fmla="*/ 8953524 w 9163050"/>
                <a:gd name="connsiteY5365" fmla="*/ 2012752 h 4810125"/>
                <a:gd name="connsiteX5366" fmla="*/ 8948666 w 9163050"/>
                <a:gd name="connsiteY5366" fmla="*/ 2017038 h 4810125"/>
                <a:gd name="connsiteX5367" fmla="*/ 8940570 w 9163050"/>
                <a:gd name="connsiteY5367" fmla="*/ 2025324 h 4810125"/>
                <a:gd name="connsiteX5368" fmla="*/ 8935427 w 9163050"/>
                <a:gd name="connsiteY5368" fmla="*/ 2028182 h 4810125"/>
                <a:gd name="connsiteX5369" fmla="*/ 8923139 w 9163050"/>
                <a:gd name="connsiteY5369" fmla="*/ 2032659 h 4810125"/>
                <a:gd name="connsiteX5370" fmla="*/ 8909137 w 9163050"/>
                <a:gd name="connsiteY5370" fmla="*/ 2036088 h 4810125"/>
                <a:gd name="connsiteX5371" fmla="*/ 8900374 w 9163050"/>
                <a:gd name="connsiteY5371" fmla="*/ 2038755 h 4810125"/>
                <a:gd name="connsiteX5372" fmla="*/ 8897707 w 9163050"/>
                <a:gd name="connsiteY5372" fmla="*/ 2041803 h 4810125"/>
                <a:gd name="connsiteX5373" fmla="*/ 8910661 w 9163050"/>
                <a:gd name="connsiteY5373" fmla="*/ 2040470 h 4810125"/>
                <a:gd name="connsiteX5374" fmla="*/ 8915710 w 9163050"/>
                <a:gd name="connsiteY5374" fmla="*/ 2039326 h 4810125"/>
                <a:gd name="connsiteX5375" fmla="*/ 8912471 w 9163050"/>
                <a:gd name="connsiteY5375" fmla="*/ 2043708 h 4810125"/>
                <a:gd name="connsiteX5376" fmla="*/ 8907232 w 9163050"/>
                <a:gd name="connsiteY5376" fmla="*/ 2045137 h 4810125"/>
                <a:gd name="connsiteX5377" fmla="*/ 8901232 w 9163050"/>
                <a:gd name="connsiteY5377" fmla="*/ 2050756 h 4810125"/>
                <a:gd name="connsiteX5378" fmla="*/ 8897898 w 9163050"/>
                <a:gd name="connsiteY5378" fmla="*/ 2055805 h 4810125"/>
                <a:gd name="connsiteX5379" fmla="*/ 8896469 w 9163050"/>
                <a:gd name="connsiteY5379" fmla="*/ 2055900 h 4810125"/>
                <a:gd name="connsiteX5380" fmla="*/ 8891516 w 9163050"/>
                <a:gd name="connsiteY5380" fmla="*/ 2060186 h 4810125"/>
                <a:gd name="connsiteX5381" fmla="*/ 8885515 w 9163050"/>
                <a:gd name="connsiteY5381" fmla="*/ 2063806 h 4810125"/>
                <a:gd name="connsiteX5382" fmla="*/ 8880658 w 9163050"/>
                <a:gd name="connsiteY5382" fmla="*/ 2064758 h 4810125"/>
                <a:gd name="connsiteX5383" fmla="*/ 8878753 w 9163050"/>
                <a:gd name="connsiteY5383" fmla="*/ 2065901 h 4810125"/>
                <a:gd name="connsiteX5384" fmla="*/ 8869037 w 9163050"/>
                <a:gd name="connsiteY5384" fmla="*/ 2068092 h 4810125"/>
                <a:gd name="connsiteX5385" fmla="*/ 8857798 w 9163050"/>
                <a:gd name="connsiteY5385" fmla="*/ 2072092 h 4810125"/>
                <a:gd name="connsiteX5386" fmla="*/ 8846463 w 9163050"/>
                <a:gd name="connsiteY5386" fmla="*/ 2075521 h 4810125"/>
                <a:gd name="connsiteX5387" fmla="*/ 8838081 w 9163050"/>
                <a:gd name="connsiteY5387" fmla="*/ 2079808 h 4810125"/>
                <a:gd name="connsiteX5388" fmla="*/ 8838176 w 9163050"/>
                <a:gd name="connsiteY5388" fmla="*/ 2085332 h 4810125"/>
                <a:gd name="connsiteX5389" fmla="*/ 8832747 w 9163050"/>
                <a:gd name="connsiteY5389" fmla="*/ 2087428 h 4810125"/>
                <a:gd name="connsiteX5390" fmla="*/ 8830175 w 9163050"/>
                <a:gd name="connsiteY5390" fmla="*/ 2078570 h 4810125"/>
                <a:gd name="connsiteX5391" fmla="*/ 8827127 w 9163050"/>
                <a:gd name="connsiteY5391" fmla="*/ 2078570 h 4810125"/>
                <a:gd name="connsiteX5392" fmla="*/ 8822555 w 9163050"/>
                <a:gd name="connsiteY5392" fmla="*/ 2080474 h 4810125"/>
                <a:gd name="connsiteX5393" fmla="*/ 8821698 w 9163050"/>
                <a:gd name="connsiteY5393" fmla="*/ 2082189 h 4810125"/>
                <a:gd name="connsiteX5394" fmla="*/ 8818650 w 9163050"/>
                <a:gd name="connsiteY5394" fmla="*/ 2083713 h 4810125"/>
                <a:gd name="connsiteX5395" fmla="*/ 8811602 w 9163050"/>
                <a:gd name="connsiteY5395" fmla="*/ 2089142 h 4810125"/>
                <a:gd name="connsiteX5396" fmla="*/ 8808267 w 9163050"/>
                <a:gd name="connsiteY5396" fmla="*/ 2090380 h 4810125"/>
                <a:gd name="connsiteX5397" fmla="*/ 8799409 w 9163050"/>
                <a:gd name="connsiteY5397" fmla="*/ 2091999 h 4810125"/>
                <a:gd name="connsiteX5398" fmla="*/ 8796457 w 9163050"/>
                <a:gd name="connsiteY5398" fmla="*/ 2093333 h 4810125"/>
                <a:gd name="connsiteX5399" fmla="*/ 8798362 w 9163050"/>
                <a:gd name="connsiteY5399" fmla="*/ 2100763 h 4810125"/>
                <a:gd name="connsiteX5400" fmla="*/ 8800838 w 9163050"/>
                <a:gd name="connsiteY5400" fmla="*/ 2103144 h 4810125"/>
                <a:gd name="connsiteX5401" fmla="*/ 8805791 w 9163050"/>
                <a:gd name="connsiteY5401" fmla="*/ 2105144 h 4810125"/>
                <a:gd name="connsiteX5402" fmla="*/ 8807791 w 9163050"/>
                <a:gd name="connsiteY5402" fmla="*/ 2108668 h 4810125"/>
                <a:gd name="connsiteX5403" fmla="*/ 8806268 w 9163050"/>
                <a:gd name="connsiteY5403" fmla="*/ 2112193 h 4810125"/>
                <a:gd name="connsiteX5404" fmla="*/ 8800362 w 9163050"/>
                <a:gd name="connsiteY5404" fmla="*/ 2116003 h 4810125"/>
                <a:gd name="connsiteX5405" fmla="*/ 8798362 w 9163050"/>
                <a:gd name="connsiteY5405" fmla="*/ 2116479 h 4810125"/>
                <a:gd name="connsiteX5406" fmla="*/ 8795694 w 9163050"/>
                <a:gd name="connsiteY5406" fmla="*/ 2122289 h 4810125"/>
                <a:gd name="connsiteX5407" fmla="*/ 8802362 w 9163050"/>
                <a:gd name="connsiteY5407" fmla="*/ 2124480 h 4810125"/>
                <a:gd name="connsiteX5408" fmla="*/ 8807315 w 9163050"/>
                <a:gd name="connsiteY5408" fmla="*/ 2122099 h 4810125"/>
                <a:gd name="connsiteX5409" fmla="*/ 8814078 w 9163050"/>
                <a:gd name="connsiteY5409" fmla="*/ 2120098 h 4810125"/>
                <a:gd name="connsiteX5410" fmla="*/ 8818555 w 9163050"/>
                <a:gd name="connsiteY5410" fmla="*/ 2120289 h 4810125"/>
                <a:gd name="connsiteX5411" fmla="*/ 8822460 w 9163050"/>
                <a:gd name="connsiteY5411" fmla="*/ 2119146 h 4810125"/>
                <a:gd name="connsiteX5412" fmla="*/ 8828746 w 9163050"/>
                <a:gd name="connsiteY5412" fmla="*/ 2118574 h 4810125"/>
                <a:gd name="connsiteX5413" fmla="*/ 8832842 w 9163050"/>
                <a:gd name="connsiteY5413" fmla="*/ 2119717 h 4810125"/>
                <a:gd name="connsiteX5414" fmla="*/ 8837890 w 9163050"/>
                <a:gd name="connsiteY5414" fmla="*/ 2122670 h 4810125"/>
                <a:gd name="connsiteX5415" fmla="*/ 8838938 w 9163050"/>
                <a:gd name="connsiteY5415" fmla="*/ 2124194 h 4810125"/>
                <a:gd name="connsiteX5416" fmla="*/ 8840462 w 9163050"/>
                <a:gd name="connsiteY5416" fmla="*/ 2131147 h 4810125"/>
                <a:gd name="connsiteX5417" fmla="*/ 8839605 w 9163050"/>
                <a:gd name="connsiteY5417" fmla="*/ 2133529 h 4810125"/>
                <a:gd name="connsiteX5418" fmla="*/ 8833985 w 9163050"/>
                <a:gd name="connsiteY5418" fmla="*/ 2136958 h 4810125"/>
                <a:gd name="connsiteX5419" fmla="*/ 8823984 w 9163050"/>
                <a:gd name="connsiteY5419" fmla="*/ 2139910 h 4810125"/>
                <a:gd name="connsiteX5420" fmla="*/ 8816459 w 9163050"/>
                <a:gd name="connsiteY5420" fmla="*/ 2141339 h 4810125"/>
                <a:gd name="connsiteX5421" fmla="*/ 8811030 w 9163050"/>
                <a:gd name="connsiteY5421" fmla="*/ 2143530 h 4810125"/>
                <a:gd name="connsiteX5422" fmla="*/ 8812649 w 9163050"/>
                <a:gd name="connsiteY5422" fmla="*/ 2145245 h 4810125"/>
                <a:gd name="connsiteX5423" fmla="*/ 8803791 w 9163050"/>
                <a:gd name="connsiteY5423" fmla="*/ 2150197 h 4810125"/>
                <a:gd name="connsiteX5424" fmla="*/ 8799409 w 9163050"/>
                <a:gd name="connsiteY5424" fmla="*/ 2153912 h 4810125"/>
                <a:gd name="connsiteX5425" fmla="*/ 8797409 w 9163050"/>
                <a:gd name="connsiteY5425" fmla="*/ 2157055 h 4810125"/>
                <a:gd name="connsiteX5426" fmla="*/ 8798076 w 9163050"/>
                <a:gd name="connsiteY5426" fmla="*/ 2161913 h 4810125"/>
                <a:gd name="connsiteX5427" fmla="*/ 8801314 w 9163050"/>
                <a:gd name="connsiteY5427" fmla="*/ 2167533 h 4810125"/>
                <a:gd name="connsiteX5428" fmla="*/ 8804743 w 9163050"/>
                <a:gd name="connsiteY5428" fmla="*/ 2167533 h 4810125"/>
                <a:gd name="connsiteX5429" fmla="*/ 8806934 w 9163050"/>
                <a:gd name="connsiteY5429" fmla="*/ 2173248 h 4810125"/>
                <a:gd name="connsiteX5430" fmla="*/ 8813697 w 9163050"/>
                <a:gd name="connsiteY5430" fmla="*/ 2180678 h 4810125"/>
                <a:gd name="connsiteX5431" fmla="*/ 8814840 w 9163050"/>
                <a:gd name="connsiteY5431" fmla="*/ 2182963 h 4810125"/>
                <a:gd name="connsiteX5432" fmla="*/ 8817221 w 9163050"/>
                <a:gd name="connsiteY5432" fmla="*/ 2192298 h 4810125"/>
                <a:gd name="connsiteX5433" fmla="*/ 8819793 w 9163050"/>
                <a:gd name="connsiteY5433" fmla="*/ 2199156 h 4810125"/>
                <a:gd name="connsiteX5434" fmla="*/ 8818745 w 9163050"/>
                <a:gd name="connsiteY5434" fmla="*/ 2203823 h 4810125"/>
                <a:gd name="connsiteX5435" fmla="*/ 8819412 w 9163050"/>
                <a:gd name="connsiteY5435" fmla="*/ 2206966 h 4810125"/>
                <a:gd name="connsiteX5436" fmla="*/ 8818840 w 9163050"/>
                <a:gd name="connsiteY5436" fmla="*/ 2215444 h 4810125"/>
                <a:gd name="connsiteX5437" fmla="*/ 8816840 w 9163050"/>
                <a:gd name="connsiteY5437" fmla="*/ 2219349 h 4810125"/>
                <a:gd name="connsiteX5438" fmla="*/ 8815983 w 9163050"/>
                <a:gd name="connsiteY5438" fmla="*/ 2231827 h 4810125"/>
                <a:gd name="connsiteX5439" fmla="*/ 8814744 w 9163050"/>
                <a:gd name="connsiteY5439" fmla="*/ 2233827 h 4810125"/>
                <a:gd name="connsiteX5440" fmla="*/ 8814268 w 9163050"/>
                <a:gd name="connsiteY5440" fmla="*/ 2240875 h 4810125"/>
                <a:gd name="connsiteX5441" fmla="*/ 8813030 w 9163050"/>
                <a:gd name="connsiteY5441" fmla="*/ 2244019 h 4810125"/>
                <a:gd name="connsiteX5442" fmla="*/ 8808172 w 9163050"/>
                <a:gd name="connsiteY5442" fmla="*/ 2249543 h 4810125"/>
                <a:gd name="connsiteX5443" fmla="*/ 8799219 w 9163050"/>
                <a:gd name="connsiteY5443" fmla="*/ 2257068 h 4810125"/>
                <a:gd name="connsiteX5444" fmla="*/ 8797980 w 9163050"/>
                <a:gd name="connsiteY5444" fmla="*/ 2258782 h 4810125"/>
                <a:gd name="connsiteX5445" fmla="*/ 8792646 w 9163050"/>
                <a:gd name="connsiteY5445" fmla="*/ 2261449 h 4810125"/>
                <a:gd name="connsiteX5446" fmla="*/ 8791885 w 9163050"/>
                <a:gd name="connsiteY5446" fmla="*/ 2263259 h 4810125"/>
                <a:gd name="connsiteX5447" fmla="*/ 8780455 w 9163050"/>
                <a:gd name="connsiteY5447" fmla="*/ 2273832 h 4810125"/>
                <a:gd name="connsiteX5448" fmla="*/ 8779597 w 9163050"/>
                <a:gd name="connsiteY5448" fmla="*/ 2275737 h 4810125"/>
                <a:gd name="connsiteX5449" fmla="*/ 8774549 w 9163050"/>
                <a:gd name="connsiteY5449" fmla="*/ 2280023 h 4810125"/>
                <a:gd name="connsiteX5450" fmla="*/ 8771310 w 9163050"/>
                <a:gd name="connsiteY5450" fmla="*/ 2289834 h 4810125"/>
                <a:gd name="connsiteX5451" fmla="*/ 8767786 w 9163050"/>
                <a:gd name="connsiteY5451" fmla="*/ 2302788 h 4810125"/>
                <a:gd name="connsiteX5452" fmla="*/ 8762548 w 9163050"/>
                <a:gd name="connsiteY5452" fmla="*/ 2313075 h 4810125"/>
                <a:gd name="connsiteX5453" fmla="*/ 8751499 w 9163050"/>
                <a:gd name="connsiteY5453" fmla="*/ 2328982 h 4810125"/>
                <a:gd name="connsiteX5454" fmla="*/ 8746450 w 9163050"/>
                <a:gd name="connsiteY5454" fmla="*/ 2336792 h 4810125"/>
                <a:gd name="connsiteX5455" fmla="*/ 8744069 w 9163050"/>
                <a:gd name="connsiteY5455" fmla="*/ 2345746 h 4810125"/>
                <a:gd name="connsiteX5456" fmla="*/ 8744164 w 9163050"/>
                <a:gd name="connsiteY5456" fmla="*/ 2356509 h 4810125"/>
                <a:gd name="connsiteX5457" fmla="*/ 8745403 w 9163050"/>
                <a:gd name="connsiteY5457" fmla="*/ 2364320 h 4810125"/>
                <a:gd name="connsiteX5458" fmla="*/ 8748451 w 9163050"/>
                <a:gd name="connsiteY5458" fmla="*/ 2372987 h 4810125"/>
                <a:gd name="connsiteX5459" fmla="*/ 8750641 w 9163050"/>
                <a:gd name="connsiteY5459" fmla="*/ 2377273 h 4810125"/>
                <a:gd name="connsiteX5460" fmla="*/ 8763500 w 9163050"/>
                <a:gd name="connsiteY5460" fmla="*/ 2391085 h 4810125"/>
                <a:gd name="connsiteX5461" fmla="*/ 8767310 w 9163050"/>
                <a:gd name="connsiteY5461" fmla="*/ 2397181 h 4810125"/>
                <a:gd name="connsiteX5462" fmla="*/ 8771310 w 9163050"/>
                <a:gd name="connsiteY5462" fmla="*/ 2406325 h 4810125"/>
                <a:gd name="connsiteX5463" fmla="*/ 8771787 w 9163050"/>
                <a:gd name="connsiteY5463" fmla="*/ 2410039 h 4810125"/>
                <a:gd name="connsiteX5464" fmla="*/ 8770930 w 9163050"/>
                <a:gd name="connsiteY5464" fmla="*/ 2415373 h 4810125"/>
                <a:gd name="connsiteX5465" fmla="*/ 8766739 w 9163050"/>
                <a:gd name="connsiteY5465" fmla="*/ 2415278 h 4810125"/>
                <a:gd name="connsiteX5466" fmla="*/ 8761881 w 9163050"/>
                <a:gd name="connsiteY5466" fmla="*/ 2412040 h 4810125"/>
                <a:gd name="connsiteX5467" fmla="*/ 8755213 w 9163050"/>
                <a:gd name="connsiteY5467" fmla="*/ 2409658 h 4810125"/>
                <a:gd name="connsiteX5468" fmla="*/ 8752165 w 9163050"/>
                <a:gd name="connsiteY5468" fmla="*/ 2409278 h 4810125"/>
                <a:gd name="connsiteX5469" fmla="*/ 8745403 w 9163050"/>
                <a:gd name="connsiteY5469" fmla="*/ 2410421 h 4810125"/>
                <a:gd name="connsiteX5470" fmla="*/ 8732639 w 9163050"/>
                <a:gd name="connsiteY5470" fmla="*/ 2414230 h 4810125"/>
                <a:gd name="connsiteX5471" fmla="*/ 8725686 w 9163050"/>
                <a:gd name="connsiteY5471" fmla="*/ 2414421 h 4810125"/>
                <a:gd name="connsiteX5472" fmla="*/ 8717685 w 9163050"/>
                <a:gd name="connsiteY5472" fmla="*/ 2413373 h 4810125"/>
                <a:gd name="connsiteX5473" fmla="*/ 8710065 w 9163050"/>
                <a:gd name="connsiteY5473" fmla="*/ 2411754 h 4810125"/>
                <a:gd name="connsiteX5474" fmla="*/ 8703207 w 9163050"/>
                <a:gd name="connsiteY5474" fmla="*/ 2407754 h 4810125"/>
                <a:gd name="connsiteX5475" fmla="*/ 8699016 w 9163050"/>
                <a:gd name="connsiteY5475" fmla="*/ 2404515 h 4810125"/>
                <a:gd name="connsiteX5476" fmla="*/ 8695110 w 9163050"/>
                <a:gd name="connsiteY5476" fmla="*/ 2399943 h 4810125"/>
                <a:gd name="connsiteX5477" fmla="*/ 8690348 w 9163050"/>
                <a:gd name="connsiteY5477" fmla="*/ 2395942 h 4810125"/>
                <a:gd name="connsiteX5478" fmla="*/ 8685014 w 9163050"/>
                <a:gd name="connsiteY5478" fmla="*/ 2393942 h 4810125"/>
                <a:gd name="connsiteX5479" fmla="*/ 8680537 w 9163050"/>
                <a:gd name="connsiteY5479" fmla="*/ 2393180 h 4810125"/>
                <a:gd name="connsiteX5480" fmla="*/ 8657582 w 9163050"/>
                <a:gd name="connsiteY5480" fmla="*/ 2392037 h 4810125"/>
                <a:gd name="connsiteX5481" fmla="*/ 8648248 w 9163050"/>
                <a:gd name="connsiteY5481" fmla="*/ 2390418 h 4810125"/>
                <a:gd name="connsiteX5482" fmla="*/ 8638818 w 9163050"/>
                <a:gd name="connsiteY5482" fmla="*/ 2387275 h 4810125"/>
                <a:gd name="connsiteX5483" fmla="*/ 8629864 w 9163050"/>
                <a:gd name="connsiteY5483" fmla="*/ 2382703 h 4810125"/>
                <a:gd name="connsiteX5484" fmla="*/ 8625483 w 9163050"/>
                <a:gd name="connsiteY5484" fmla="*/ 2379845 h 4810125"/>
                <a:gd name="connsiteX5485" fmla="*/ 8615958 w 9163050"/>
                <a:gd name="connsiteY5485" fmla="*/ 2376702 h 4810125"/>
                <a:gd name="connsiteX5486" fmla="*/ 8610814 w 9163050"/>
                <a:gd name="connsiteY5486" fmla="*/ 2376321 h 4810125"/>
                <a:gd name="connsiteX5487" fmla="*/ 8603861 w 9163050"/>
                <a:gd name="connsiteY5487" fmla="*/ 2377845 h 4810125"/>
                <a:gd name="connsiteX5488" fmla="*/ 8601480 w 9163050"/>
                <a:gd name="connsiteY5488" fmla="*/ 2378988 h 4810125"/>
                <a:gd name="connsiteX5489" fmla="*/ 8593288 w 9163050"/>
                <a:gd name="connsiteY5489" fmla="*/ 2384893 h 4810125"/>
                <a:gd name="connsiteX5490" fmla="*/ 8588621 w 9163050"/>
                <a:gd name="connsiteY5490" fmla="*/ 2385846 h 4810125"/>
                <a:gd name="connsiteX5491" fmla="*/ 8573667 w 9163050"/>
                <a:gd name="connsiteY5491" fmla="*/ 2385560 h 4810125"/>
                <a:gd name="connsiteX5492" fmla="*/ 8551950 w 9163050"/>
                <a:gd name="connsiteY5492" fmla="*/ 2385560 h 4810125"/>
                <a:gd name="connsiteX5493" fmla="*/ 8538901 w 9163050"/>
                <a:gd name="connsiteY5493" fmla="*/ 2386608 h 4810125"/>
                <a:gd name="connsiteX5494" fmla="*/ 8529947 w 9163050"/>
                <a:gd name="connsiteY5494" fmla="*/ 2388608 h 4810125"/>
                <a:gd name="connsiteX5495" fmla="*/ 8522899 w 9163050"/>
                <a:gd name="connsiteY5495" fmla="*/ 2390894 h 4810125"/>
                <a:gd name="connsiteX5496" fmla="*/ 8517946 w 9163050"/>
                <a:gd name="connsiteY5496" fmla="*/ 2394133 h 4810125"/>
                <a:gd name="connsiteX5497" fmla="*/ 8512421 w 9163050"/>
                <a:gd name="connsiteY5497" fmla="*/ 2399371 h 4810125"/>
                <a:gd name="connsiteX5498" fmla="*/ 8507754 w 9163050"/>
                <a:gd name="connsiteY5498" fmla="*/ 2404991 h 4810125"/>
                <a:gd name="connsiteX5499" fmla="*/ 8506039 w 9163050"/>
                <a:gd name="connsiteY5499" fmla="*/ 2407944 h 4810125"/>
                <a:gd name="connsiteX5500" fmla="*/ 8502420 w 9163050"/>
                <a:gd name="connsiteY5500" fmla="*/ 2417088 h 4810125"/>
                <a:gd name="connsiteX5501" fmla="*/ 8503658 w 9163050"/>
                <a:gd name="connsiteY5501" fmla="*/ 2422327 h 4810125"/>
                <a:gd name="connsiteX5502" fmla="*/ 8507373 w 9163050"/>
                <a:gd name="connsiteY5502" fmla="*/ 2430518 h 4810125"/>
                <a:gd name="connsiteX5503" fmla="*/ 8507278 w 9163050"/>
                <a:gd name="connsiteY5503" fmla="*/ 2435090 h 4810125"/>
                <a:gd name="connsiteX5504" fmla="*/ 8505658 w 9163050"/>
                <a:gd name="connsiteY5504" fmla="*/ 2438233 h 4810125"/>
                <a:gd name="connsiteX5505" fmla="*/ 8502134 w 9163050"/>
                <a:gd name="connsiteY5505" fmla="*/ 2440710 h 4810125"/>
                <a:gd name="connsiteX5506" fmla="*/ 8493276 w 9163050"/>
                <a:gd name="connsiteY5506" fmla="*/ 2443187 h 4810125"/>
                <a:gd name="connsiteX5507" fmla="*/ 8482989 w 9163050"/>
                <a:gd name="connsiteY5507" fmla="*/ 2444139 h 4810125"/>
                <a:gd name="connsiteX5508" fmla="*/ 8471083 w 9163050"/>
                <a:gd name="connsiteY5508" fmla="*/ 2446139 h 4810125"/>
                <a:gd name="connsiteX5509" fmla="*/ 8464511 w 9163050"/>
                <a:gd name="connsiteY5509" fmla="*/ 2448616 h 4810125"/>
                <a:gd name="connsiteX5510" fmla="*/ 8459367 w 9163050"/>
                <a:gd name="connsiteY5510" fmla="*/ 2452997 h 4810125"/>
                <a:gd name="connsiteX5511" fmla="*/ 8451842 w 9163050"/>
                <a:gd name="connsiteY5511" fmla="*/ 2462617 h 4810125"/>
                <a:gd name="connsiteX5512" fmla="*/ 8447746 w 9163050"/>
                <a:gd name="connsiteY5512" fmla="*/ 2469571 h 4810125"/>
                <a:gd name="connsiteX5513" fmla="*/ 8440793 w 9163050"/>
                <a:gd name="connsiteY5513" fmla="*/ 2479667 h 4810125"/>
                <a:gd name="connsiteX5514" fmla="*/ 8436221 w 9163050"/>
                <a:gd name="connsiteY5514" fmla="*/ 2487954 h 4810125"/>
                <a:gd name="connsiteX5515" fmla="*/ 8429268 w 9163050"/>
                <a:gd name="connsiteY5515" fmla="*/ 2507099 h 4810125"/>
                <a:gd name="connsiteX5516" fmla="*/ 8424886 w 9163050"/>
                <a:gd name="connsiteY5516" fmla="*/ 2513100 h 4810125"/>
                <a:gd name="connsiteX5517" fmla="*/ 8418981 w 9163050"/>
                <a:gd name="connsiteY5517" fmla="*/ 2517386 h 4810125"/>
                <a:gd name="connsiteX5518" fmla="*/ 8414885 w 9163050"/>
                <a:gd name="connsiteY5518" fmla="*/ 2523101 h 4810125"/>
                <a:gd name="connsiteX5519" fmla="*/ 8414790 w 9163050"/>
                <a:gd name="connsiteY5519" fmla="*/ 2527006 h 4810125"/>
                <a:gd name="connsiteX5520" fmla="*/ 8416409 w 9163050"/>
                <a:gd name="connsiteY5520" fmla="*/ 2529864 h 4810125"/>
                <a:gd name="connsiteX5521" fmla="*/ 8424601 w 9163050"/>
                <a:gd name="connsiteY5521" fmla="*/ 2537770 h 4810125"/>
                <a:gd name="connsiteX5522" fmla="*/ 8433744 w 9163050"/>
                <a:gd name="connsiteY5522" fmla="*/ 2544628 h 4810125"/>
                <a:gd name="connsiteX5523" fmla="*/ 8438888 w 9163050"/>
                <a:gd name="connsiteY5523" fmla="*/ 2547580 h 4810125"/>
                <a:gd name="connsiteX5524" fmla="*/ 8446222 w 9163050"/>
                <a:gd name="connsiteY5524" fmla="*/ 2548819 h 4810125"/>
                <a:gd name="connsiteX5525" fmla="*/ 8454128 w 9163050"/>
                <a:gd name="connsiteY5525" fmla="*/ 2548247 h 4810125"/>
                <a:gd name="connsiteX5526" fmla="*/ 8465082 w 9163050"/>
                <a:gd name="connsiteY5526" fmla="*/ 2546247 h 4810125"/>
                <a:gd name="connsiteX5527" fmla="*/ 8473083 w 9163050"/>
                <a:gd name="connsiteY5527" fmla="*/ 2542913 h 4810125"/>
                <a:gd name="connsiteX5528" fmla="*/ 8478703 w 9163050"/>
                <a:gd name="connsiteY5528" fmla="*/ 2540056 h 4810125"/>
                <a:gd name="connsiteX5529" fmla="*/ 8486799 w 9163050"/>
                <a:gd name="connsiteY5529" fmla="*/ 2539580 h 4810125"/>
                <a:gd name="connsiteX5530" fmla="*/ 8491752 w 9163050"/>
                <a:gd name="connsiteY5530" fmla="*/ 2541484 h 4810125"/>
                <a:gd name="connsiteX5531" fmla="*/ 8496895 w 9163050"/>
                <a:gd name="connsiteY5531" fmla="*/ 2545104 h 4810125"/>
                <a:gd name="connsiteX5532" fmla="*/ 8501658 w 9163050"/>
                <a:gd name="connsiteY5532" fmla="*/ 2551771 h 4810125"/>
                <a:gd name="connsiteX5533" fmla="*/ 8501753 w 9163050"/>
                <a:gd name="connsiteY5533" fmla="*/ 2554915 h 4810125"/>
                <a:gd name="connsiteX5534" fmla="*/ 8499753 w 9163050"/>
                <a:gd name="connsiteY5534" fmla="*/ 2559582 h 4810125"/>
                <a:gd name="connsiteX5535" fmla="*/ 8496705 w 9163050"/>
                <a:gd name="connsiteY5535" fmla="*/ 2561963 h 4810125"/>
                <a:gd name="connsiteX5536" fmla="*/ 8491085 w 9163050"/>
                <a:gd name="connsiteY5536" fmla="*/ 2564821 h 4810125"/>
                <a:gd name="connsiteX5537" fmla="*/ 8486703 w 9163050"/>
                <a:gd name="connsiteY5537" fmla="*/ 2567964 h 4810125"/>
                <a:gd name="connsiteX5538" fmla="*/ 8479846 w 9163050"/>
                <a:gd name="connsiteY5538" fmla="*/ 2580537 h 4810125"/>
                <a:gd name="connsiteX5539" fmla="*/ 8475940 w 9163050"/>
                <a:gd name="connsiteY5539" fmla="*/ 2585395 h 4810125"/>
                <a:gd name="connsiteX5540" fmla="*/ 8466796 w 9163050"/>
                <a:gd name="connsiteY5540" fmla="*/ 2591396 h 4810125"/>
                <a:gd name="connsiteX5541" fmla="*/ 8457557 w 9163050"/>
                <a:gd name="connsiteY5541" fmla="*/ 2595491 h 4810125"/>
                <a:gd name="connsiteX5542" fmla="*/ 8451747 w 9163050"/>
                <a:gd name="connsiteY5542" fmla="*/ 2596444 h 4810125"/>
                <a:gd name="connsiteX5543" fmla="*/ 8445175 w 9163050"/>
                <a:gd name="connsiteY5543" fmla="*/ 2596253 h 4810125"/>
                <a:gd name="connsiteX5544" fmla="*/ 8428506 w 9163050"/>
                <a:gd name="connsiteY5544" fmla="*/ 2592443 h 4810125"/>
                <a:gd name="connsiteX5545" fmla="*/ 8418981 w 9163050"/>
                <a:gd name="connsiteY5545" fmla="*/ 2591776 h 4810125"/>
                <a:gd name="connsiteX5546" fmla="*/ 8413742 w 9163050"/>
                <a:gd name="connsiteY5546" fmla="*/ 2592538 h 4810125"/>
                <a:gd name="connsiteX5547" fmla="*/ 8404026 w 9163050"/>
                <a:gd name="connsiteY5547" fmla="*/ 2597206 h 4810125"/>
                <a:gd name="connsiteX5548" fmla="*/ 8394121 w 9163050"/>
                <a:gd name="connsiteY5548" fmla="*/ 2602921 h 4810125"/>
                <a:gd name="connsiteX5549" fmla="*/ 8383738 w 9163050"/>
                <a:gd name="connsiteY5549" fmla="*/ 2607588 h 4810125"/>
                <a:gd name="connsiteX5550" fmla="*/ 8376405 w 9163050"/>
                <a:gd name="connsiteY5550" fmla="*/ 2611779 h 4810125"/>
                <a:gd name="connsiteX5551" fmla="*/ 8373833 w 9163050"/>
                <a:gd name="connsiteY5551" fmla="*/ 2614255 h 4810125"/>
                <a:gd name="connsiteX5552" fmla="*/ 8376119 w 9163050"/>
                <a:gd name="connsiteY5552" fmla="*/ 2615970 h 4810125"/>
                <a:gd name="connsiteX5553" fmla="*/ 8379833 w 9163050"/>
                <a:gd name="connsiteY5553" fmla="*/ 2615875 h 4810125"/>
                <a:gd name="connsiteX5554" fmla="*/ 8384405 w 9163050"/>
                <a:gd name="connsiteY5554" fmla="*/ 2614732 h 4810125"/>
                <a:gd name="connsiteX5555" fmla="*/ 8389930 w 9163050"/>
                <a:gd name="connsiteY5555" fmla="*/ 2614255 h 4810125"/>
                <a:gd name="connsiteX5556" fmla="*/ 8395740 w 9163050"/>
                <a:gd name="connsiteY5556" fmla="*/ 2615017 h 4810125"/>
                <a:gd name="connsiteX5557" fmla="*/ 8397930 w 9163050"/>
                <a:gd name="connsiteY5557" fmla="*/ 2617113 h 4810125"/>
                <a:gd name="connsiteX5558" fmla="*/ 8398216 w 9163050"/>
                <a:gd name="connsiteY5558" fmla="*/ 2620923 h 4810125"/>
                <a:gd name="connsiteX5559" fmla="*/ 8396597 w 9163050"/>
                <a:gd name="connsiteY5559" fmla="*/ 2625400 h 4810125"/>
                <a:gd name="connsiteX5560" fmla="*/ 8393168 w 9163050"/>
                <a:gd name="connsiteY5560" fmla="*/ 2629019 h 4810125"/>
                <a:gd name="connsiteX5561" fmla="*/ 8385167 w 9163050"/>
                <a:gd name="connsiteY5561" fmla="*/ 2635210 h 4810125"/>
                <a:gd name="connsiteX5562" fmla="*/ 8378500 w 9163050"/>
                <a:gd name="connsiteY5562" fmla="*/ 2637973 h 4810125"/>
                <a:gd name="connsiteX5563" fmla="*/ 8375356 w 9163050"/>
                <a:gd name="connsiteY5563" fmla="*/ 2638544 h 4810125"/>
                <a:gd name="connsiteX5564" fmla="*/ 8369737 w 9163050"/>
                <a:gd name="connsiteY5564" fmla="*/ 2637973 h 4810125"/>
                <a:gd name="connsiteX5565" fmla="*/ 8364403 w 9163050"/>
                <a:gd name="connsiteY5565" fmla="*/ 2636163 h 4810125"/>
                <a:gd name="connsiteX5566" fmla="*/ 8357545 w 9163050"/>
                <a:gd name="connsiteY5566" fmla="*/ 2634830 h 4810125"/>
                <a:gd name="connsiteX5567" fmla="*/ 8350687 w 9163050"/>
                <a:gd name="connsiteY5567" fmla="*/ 2632924 h 4810125"/>
                <a:gd name="connsiteX5568" fmla="*/ 8346305 w 9163050"/>
                <a:gd name="connsiteY5568" fmla="*/ 2633305 h 4810125"/>
                <a:gd name="connsiteX5569" fmla="*/ 8345543 w 9163050"/>
                <a:gd name="connsiteY5569" fmla="*/ 2638163 h 4810125"/>
                <a:gd name="connsiteX5570" fmla="*/ 8343733 w 9163050"/>
                <a:gd name="connsiteY5570" fmla="*/ 2642449 h 4810125"/>
                <a:gd name="connsiteX5571" fmla="*/ 8340590 w 9163050"/>
                <a:gd name="connsiteY5571" fmla="*/ 2646450 h 4810125"/>
                <a:gd name="connsiteX5572" fmla="*/ 8336209 w 9163050"/>
                <a:gd name="connsiteY5572" fmla="*/ 2649593 h 4810125"/>
                <a:gd name="connsiteX5573" fmla="*/ 8320778 w 9163050"/>
                <a:gd name="connsiteY5573" fmla="*/ 2655308 h 4810125"/>
                <a:gd name="connsiteX5574" fmla="*/ 8313349 w 9163050"/>
                <a:gd name="connsiteY5574" fmla="*/ 2658356 h 4810125"/>
                <a:gd name="connsiteX5575" fmla="*/ 8306967 w 9163050"/>
                <a:gd name="connsiteY5575" fmla="*/ 2659880 h 4810125"/>
                <a:gd name="connsiteX5576" fmla="*/ 8296870 w 9163050"/>
                <a:gd name="connsiteY5576" fmla="*/ 2660166 h 4810125"/>
                <a:gd name="connsiteX5577" fmla="*/ 8286679 w 9163050"/>
                <a:gd name="connsiteY5577" fmla="*/ 2659499 h 4810125"/>
                <a:gd name="connsiteX5578" fmla="*/ 8280869 w 9163050"/>
                <a:gd name="connsiteY5578" fmla="*/ 2660642 h 4810125"/>
                <a:gd name="connsiteX5579" fmla="*/ 8279249 w 9163050"/>
                <a:gd name="connsiteY5579" fmla="*/ 2663785 h 4810125"/>
                <a:gd name="connsiteX5580" fmla="*/ 8278773 w 9163050"/>
                <a:gd name="connsiteY5580" fmla="*/ 2668072 h 4810125"/>
                <a:gd name="connsiteX5581" fmla="*/ 8275535 w 9163050"/>
                <a:gd name="connsiteY5581" fmla="*/ 2668643 h 4810125"/>
                <a:gd name="connsiteX5582" fmla="*/ 8270105 w 9163050"/>
                <a:gd name="connsiteY5582" fmla="*/ 2672358 h 4810125"/>
                <a:gd name="connsiteX5583" fmla="*/ 8259533 w 9163050"/>
                <a:gd name="connsiteY5583" fmla="*/ 2677787 h 4810125"/>
                <a:gd name="connsiteX5584" fmla="*/ 8252103 w 9163050"/>
                <a:gd name="connsiteY5584" fmla="*/ 2680645 h 4810125"/>
                <a:gd name="connsiteX5585" fmla="*/ 8245817 w 9163050"/>
                <a:gd name="connsiteY5585" fmla="*/ 2679311 h 4810125"/>
                <a:gd name="connsiteX5586" fmla="*/ 8236196 w 9163050"/>
                <a:gd name="connsiteY5586" fmla="*/ 2673596 h 4810125"/>
                <a:gd name="connsiteX5587" fmla="*/ 8229910 w 9163050"/>
                <a:gd name="connsiteY5587" fmla="*/ 2670739 h 4810125"/>
                <a:gd name="connsiteX5588" fmla="*/ 8223528 w 9163050"/>
                <a:gd name="connsiteY5588" fmla="*/ 2667024 h 4810125"/>
                <a:gd name="connsiteX5589" fmla="*/ 8220194 w 9163050"/>
                <a:gd name="connsiteY5589" fmla="*/ 2663881 h 4810125"/>
                <a:gd name="connsiteX5590" fmla="*/ 8219527 w 9163050"/>
                <a:gd name="connsiteY5590" fmla="*/ 2660738 h 4810125"/>
                <a:gd name="connsiteX5591" fmla="*/ 8221718 w 9163050"/>
                <a:gd name="connsiteY5591" fmla="*/ 2657308 h 4810125"/>
                <a:gd name="connsiteX5592" fmla="*/ 8231338 w 9163050"/>
                <a:gd name="connsiteY5592" fmla="*/ 2651498 h 4810125"/>
                <a:gd name="connsiteX5593" fmla="*/ 8232196 w 9163050"/>
                <a:gd name="connsiteY5593" fmla="*/ 2647212 h 4810125"/>
                <a:gd name="connsiteX5594" fmla="*/ 8228386 w 9163050"/>
                <a:gd name="connsiteY5594" fmla="*/ 2643783 h 4810125"/>
                <a:gd name="connsiteX5595" fmla="*/ 8225338 w 9163050"/>
                <a:gd name="connsiteY5595" fmla="*/ 2642259 h 4810125"/>
                <a:gd name="connsiteX5596" fmla="*/ 8216479 w 9163050"/>
                <a:gd name="connsiteY5596" fmla="*/ 2645021 h 4810125"/>
                <a:gd name="connsiteX5597" fmla="*/ 8222195 w 9163050"/>
                <a:gd name="connsiteY5597" fmla="*/ 2648736 h 4810125"/>
                <a:gd name="connsiteX5598" fmla="*/ 8222099 w 9163050"/>
                <a:gd name="connsiteY5598" fmla="*/ 2651022 h 4810125"/>
                <a:gd name="connsiteX5599" fmla="*/ 8219051 w 9163050"/>
                <a:gd name="connsiteY5599" fmla="*/ 2653022 h 4810125"/>
                <a:gd name="connsiteX5600" fmla="*/ 8211908 w 9163050"/>
                <a:gd name="connsiteY5600" fmla="*/ 2652546 h 4810125"/>
                <a:gd name="connsiteX5601" fmla="*/ 8206097 w 9163050"/>
                <a:gd name="connsiteY5601" fmla="*/ 2658356 h 4810125"/>
                <a:gd name="connsiteX5602" fmla="*/ 8205716 w 9163050"/>
                <a:gd name="connsiteY5602" fmla="*/ 2663405 h 4810125"/>
                <a:gd name="connsiteX5603" fmla="*/ 8216099 w 9163050"/>
                <a:gd name="connsiteY5603" fmla="*/ 2675596 h 4810125"/>
                <a:gd name="connsiteX5604" fmla="*/ 8221337 w 9163050"/>
                <a:gd name="connsiteY5604" fmla="*/ 2683026 h 4810125"/>
                <a:gd name="connsiteX5605" fmla="*/ 8224099 w 9163050"/>
                <a:gd name="connsiteY5605" fmla="*/ 2685598 h 4810125"/>
                <a:gd name="connsiteX5606" fmla="*/ 8231910 w 9163050"/>
                <a:gd name="connsiteY5606" fmla="*/ 2689503 h 4810125"/>
                <a:gd name="connsiteX5607" fmla="*/ 8235339 w 9163050"/>
                <a:gd name="connsiteY5607" fmla="*/ 2693408 h 4810125"/>
                <a:gd name="connsiteX5608" fmla="*/ 8228005 w 9163050"/>
                <a:gd name="connsiteY5608" fmla="*/ 2698266 h 4810125"/>
                <a:gd name="connsiteX5609" fmla="*/ 8221147 w 9163050"/>
                <a:gd name="connsiteY5609" fmla="*/ 2699790 h 4810125"/>
                <a:gd name="connsiteX5610" fmla="*/ 8217051 w 9163050"/>
                <a:gd name="connsiteY5610" fmla="*/ 2699790 h 4810125"/>
                <a:gd name="connsiteX5611" fmla="*/ 8211050 w 9163050"/>
                <a:gd name="connsiteY5611" fmla="*/ 2698742 h 4810125"/>
                <a:gd name="connsiteX5612" fmla="*/ 8207336 w 9163050"/>
                <a:gd name="connsiteY5612" fmla="*/ 2699980 h 4810125"/>
                <a:gd name="connsiteX5613" fmla="*/ 8203526 w 9163050"/>
                <a:gd name="connsiteY5613" fmla="*/ 2704457 h 4810125"/>
                <a:gd name="connsiteX5614" fmla="*/ 8195810 w 9163050"/>
                <a:gd name="connsiteY5614" fmla="*/ 2710553 h 4810125"/>
                <a:gd name="connsiteX5615" fmla="*/ 8187619 w 9163050"/>
                <a:gd name="connsiteY5615" fmla="*/ 2716173 h 4810125"/>
                <a:gd name="connsiteX5616" fmla="*/ 8184380 w 9163050"/>
                <a:gd name="connsiteY5616" fmla="*/ 2717602 h 4810125"/>
                <a:gd name="connsiteX5617" fmla="*/ 8170474 w 9163050"/>
                <a:gd name="connsiteY5617" fmla="*/ 2719602 h 4810125"/>
                <a:gd name="connsiteX5618" fmla="*/ 8152186 w 9163050"/>
                <a:gd name="connsiteY5618" fmla="*/ 2726270 h 4810125"/>
                <a:gd name="connsiteX5619" fmla="*/ 8141137 w 9163050"/>
                <a:gd name="connsiteY5619" fmla="*/ 2729032 h 4810125"/>
                <a:gd name="connsiteX5620" fmla="*/ 8126754 w 9163050"/>
                <a:gd name="connsiteY5620" fmla="*/ 2728841 h 4810125"/>
                <a:gd name="connsiteX5621" fmla="*/ 8118563 w 9163050"/>
                <a:gd name="connsiteY5621" fmla="*/ 2729984 h 4810125"/>
                <a:gd name="connsiteX5622" fmla="*/ 8110657 w 9163050"/>
                <a:gd name="connsiteY5622" fmla="*/ 2734461 h 4810125"/>
                <a:gd name="connsiteX5623" fmla="*/ 8091226 w 9163050"/>
                <a:gd name="connsiteY5623" fmla="*/ 2741700 h 4810125"/>
                <a:gd name="connsiteX5624" fmla="*/ 8085035 w 9163050"/>
                <a:gd name="connsiteY5624" fmla="*/ 2744748 h 4810125"/>
                <a:gd name="connsiteX5625" fmla="*/ 8081701 w 9163050"/>
                <a:gd name="connsiteY5625" fmla="*/ 2749225 h 4810125"/>
                <a:gd name="connsiteX5626" fmla="*/ 8084558 w 9163050"/>
                <a:gd name="connsiteY5626" fmla="*/ 2754368 h 4810125"/>
                <a:gd name="connsiteX5627" fmla="*/ 8078462 w 9163050"/>
                <a:gd name="connsiteY5627" fmla="*/ 2765036 h 4810125"/>
                <a:gd name="connsiteX5628" fmla="*/ 8071605 w 9163050"/>
                <a:gd name="connsiteY5628" fmla="*/ 2775514 h 4810125"/>
                <a:gd name="connsiteX5629" fmla="*/ 8069033 w 9163050"/>
                <a:gd name="connsiteY5629" fmla="*/ 2780848 h 4810125"/>
                <a:gd name="connsiteX5630" fmla="*/ 8071985 w 9163050"/>
                <a:gd name="connsiteY5630" fmla="*/ 2788658 h 4810125"/>
                <a:gd name="connsiteX5631" fmla="*/ 8070842 w 9163050"/>
                <a:gd name="connsiteY5631" fmla="*/ 2792849 h 4810125"/>
                <a:gd name="connsiteX5632" fmla="*/ 8068461 w 9163050"/>
                <a:gd name="connsiteY5632" fmla="*/ 2813709 h 4810125"/>
                <a:gd name="connsiteX5633" fmla="*/ 8061222 w 9163050"/>
                <a:gd name="connsiteY5633" fmla="*/ 2812375 h 4810125"/>
                <a:gd name="connsiteX5634" fmla="*/ 8031409 w 9163050"/>
                <a:gd name="connsiteY5634" fmla="*/ 2808184 h 4810125"/>
                <a:gd name="connsiteX5635" fmla="*/ 8005215 w 9163050"/>
                <a:gd name="connsiteY5635" fmla="*/ 2804279 h 4810125"/>
                <a:gd name="connsiteX5636" fmla="*/ 7999786 w 9163050"/>
                <a:gd name="connsiteY5636" fmla="*/ 2802660 h 4810125"/>
                <a:gd name="connsiteX5637" fmla="*/ 7986070 w 9163050"/>
                <a:gd name="connsiteY5637" fmla="*/ 2800660 h 4810125"/>
                <a:gd name="connsiteX5638" fmla="*/ 7970068 w 9163050"/>
                <a:gd name="connsiteY5638" fmla="*/ 2797040 h 4810125"/>
                <a:gd name="connsiteX5639" fmla="*/ 7961114 w 9163050"/>
                <a:gd name="connsiteY5639" fmla="*/ 2794564 h 4810125"/>
                <a:gd name="connsiteX5640" fmla="*/ 7954066 w 9163050"/>
                <a:gd name="connsiteY5640" fmla="*/ 2792945 h 4810125"/>
                <a:gd name="connsiteX5641" fmla="*/ 7933587 w 9163050"/>
                <a:gd name="connsiteY5641" fmla="*/ 2787039 h 4810125"/>
                <a:gd name="connsiteX5642" fmla="*/ 7923300 w 9163050"/>
                <a:gd name="connsiteY5642" fmla="*/ 2783515 h 4810125"/>
                <a:gd name="connsiteX5643" fmla="*/ 7910346 w 9163050"/>
                <a:gd name="connsiteY5643" fmla="*/ 2778085 h 4810125"/>
                <a:gd name="connsiteX5644" fmla="*/ 7904631 w 9163050"/>
                <a:gd name="connsiteY5644" fmla="*/ 2775228 h 4810125"/>
                <a:gd name="connsiteX5645" fmla="*/ 7901011 w 9163050"/>
                <a:gd name="connsiteY5645" fmla="*/ 2772371 h 4810125"/>
                <a:gd name="connsiteX5646" fmla="*/ 7894725 w 9163050"/>
                <a:gd name="connsiteY5646" fmla="*/ 2768656 h 4810125"/>
                <a:gd name="connsiteX5647" fmla="*/ 7886152 w 9163050"/>
                <a:gd name="connsiteY5647" fmla="*/ 2761988 h 4810125"/>
                <a:gd name="connsiteX5648" fmla="*/ 7878913 w 9163050"/>
                <a:gd name="connsiteY5648" fmla="*/ 2753606 h 4810125"/>
                <a:gd name="connsiteX5649" fmla="*/ 7873199 w 9163050"/>
                <a:gd name="connsiteY5649" fmla="*/ 2744748 h 4810125"/>
                <a:gd name="connsiteX5650" fmla="*/ 7873199 w 9163050"/>
                <a:gd name="connsiteY5650" fmla="*/ 2743224 h 4810125"/>
                <a:gd name="connsiteX5651" fmla="*/ 7868245 w 9163050"/>
                <a:gd name="connsiteY5651" fmla="*/ 2733413 h 4810125"/>
                <a:gd name="connsiteX5652" fmla="*/ 7867198 w 9163050"/>
                <a:gd name="connsiteY5652" fmla="*/ 2728651 h 4810125"/>
                <a:gd name="connsiteX5653" fmla="*/ 7871960 w 9163050"/>
                <a:gd name="connsiteY5653" fmla="*/ 2725793 h 4810125"/>
                <a:gd name="connsiteX5654" fmla="*/ 7876723 w 9163050"/>
                <a:gd name="connsiteY5654" fmla="*/ 2723983 h 4810125"/>
                <a:gd name="connsiteX5655" fmla="*/ 7878342 w 9163050"/>
                <a:gd name="connsiteY5655" fmla="*/ 2720269 h 4810125"/>
                <a:gd name="connsiteX5656" fmla="*/ 7878056 w 9163050"/>
                <a:gd name="connsiteY5656" fmla="*/ 2709887 h 4810125"/>
                <a:gd name="connsiteX5657" fmla="*/ 7877008 w 9163050"/>
                <a:gd name="connsiteY5657" fmla="*/ 2708172 h 4810125"/>
                <a:gd name="connsiteX5658" fmla="*/ 7878913 w 9163050"/>
                <a:gd name="connsiteY5658" fmla="*/ 2705505 h 4810125"/>
                <a:gd name="connsiteX5659" fmla="*/ 7887581 w 9163050"/>
                <a:gd name="connsiteY5659" fmla="*/ 2702933 h 4810125"/>
                <a:gd name="connsiteX5660" fmla="*/ 7897392 w 9163050"/>
                <a:gd name="connsiteY5660" fmla="*/ 2702933 h 4810125"/>
                <a:gd name="connsiteX5661" fmla="*/ 7903964 w 9163050"/>
                <a:gd name="connsiteY5661" fmla="*/ 2699695 h 4810125"/>
                <a:gd name="connsiteX5662" fmla="*/ 7905679 w 9163050"/>
                <a:gd name="connsiteY5662" fmla="*/ 2697123 h 4810125"/>
                <a:gd name="connsiteX5663" fmla="*/ 7907203 w 9163050"/>
                <a:gd name="connsiteY5663" fmla="*/ 2686931 h 4810125"/>
                <a:gd name="connsiteX5664" fmla="*/ 7903869 w 9163050"/>
                <a:gd name="connsiteY5664" fmla="*/ 2685503 h 4810125"/>
                <a:gd name="connsiteX5665" fmla="*/ 7901202 w 9163050"/>
                <a:gd name="connsiteY5665" fmla="*/ 2681692 h 4810125"/>
                <a:gd name="connsiteX5666" fmla="*/ 7894630 w 9163050"/>
                <a:gd name="connsiteY5666" fmla="*/ 2680835 h 4810125"/>
                <a:gd name="connsiteX5667" fmla="*/ 7897297 w 9163050"/>
                <a:gd name="connsiteY5667" fmla="*/ 2679311 h 4810125"/>
                <a:gd name="connsiteX5668" fmla="*/ 7896249 w 9163050"/>
                <a:gd name="connsiteY5668" fmla="*/ 2676168 h 4810125"/>
                <a:gd name="connsiteX5669" fmla="*/ 7893868 w 9163050"/>
                <a:gd name="connsiteY5669" fmla="*/ 2673215 h 4810125"/>
                <a:gd name="connsiteX5670" fmla="*/ 7885486 w 9163050"/>
                <a:gd name="connsiteY5670" fmla="*/ 2665690 h 4810125"/>
                <a:gd name="connsiteX5671" fmla="*/ 7876247 w 9163050"/>
                <a:gd name="connsiteY5671" fmla="*/ 2660071 h 4810125"/>
                <a:gd name="connsiteX5672" fmla="*/ 7868722 w 9163050"/>
                <a:gd name="connsiteY5672" fmla="*/ 2656451 h 4810125"/>
                <a:gd name="connsiteX5673" fmla="*/ 7845957 w 9163050"/>
                <a:gd name="connsiteY5673" fmla="*/ 2648926 h 4810125"/>
                <a:gd name="connsiteX5674" fmla="*/ 7839861 w 9163050"/>
                <a:gd name="connsiteY5674" fmla="*/ 2647117 h 4810125"/>
                <a:gd name="connsiteX5675" fmla="*/ 7836908 w 9163050"/>
                <a:gd name="connsiteY5675" fmla="*/ 2647974 h 4810125"/>
                <a:gd name="connsiteX5676" fmla="*/ 7832908 w 9163050"/>
                <a:gd name="connsiteY5676" fmla="*/ 2646355 h 4810125"/>
                <a:gd name="connsiteX5677" fmla="*/ 7818811 w 9163050"/>
                <a:gd name="connsiteY5677" fmla="*/ 2643878 h 4810125"/>
                <a:gd name="connsiteX5678" fmla="*/ 7813287 w 9163050"/>
                <a:gd name="connsiteY5678" fmla="*/ 2644069 h 4810125"/>
                <a:gd name="connsiteX5679" fmla="*/ 7808810 w 9163050"/>
                <a:gd name="connsiteY5679" fmla="*/ 2645688 h 4810125"/>
                <a:gd name="connsiteX5680" fmla="*/ 7806904 w 9163050"/>
                <a:gd name="connsiteY5680" fmla="*/ 2644164 h 4810125"/>
                <a:gd name="connsiteX5681" fmla="*/ 7801952 w 9163050"/>
                <a:gd name="connsiteY5681" fmla="*/ 2644545 h 4810125"/>
                <a:gd name="connsiteX5682" fmla="*/ 7798142 w 9163050"/>
                <a:gd name="connsiteY5682" fmla="*/ 2643592 h 4810125"/>
                <a:gd name="connsiteX5683" fmla="*/ 7787569 w 9163050"/>
                <a:gd name="connsiteY5683" fmla="*/ 2642354 h 4810125"/>
                <a:gd name="connsiteX5684" fmla="*/ 7778425 w 9163050"/>
                <a:gd name="connsiteY5684" fmla="*/ 2641783 h 4810125"/>
                <a:gd name="connsiteX5685" fmla="*/ 7760422 w 9163050"/>
                <a:gd name="connsiteY5685" fmla="*/ 2641497 h 4810125"/>
                <a:gd name="connsiteX5686" fmla="*/ 7750897 w 9163050"/>
                <a:gd name="connsiteY5686" fmla="*/ 2641783 h 4810125"/>
                <a:gd name="connsiteX5687" fmla="*/ 7735848 w 9163050"/>
                <a:gd name="connsiteY5687" fmla="*/ 2642830 h 4810125"/>
                <a:gd name="connsiteX5688" fmla="*/ 7727752 w 9163050"/>
                <a:gd name="connsiteY5688" fmla="*/ 2643688 h 4810125"/>
                <a:gd name="connsiteX5689" fmla="*/ 7711559 w 9163050"/>
                <a:gd name="connsiteY5689" fmla="*/ 2645783 h 4810125"/>
                <a:gd name="connsiteX5690" fmla="*/ 7680889 w 9163050"/>
                <a:gd name="connsiteY5690" fmla="*/ 2650546 h 4810125"/>
                <a:gd name="connsiteX5691" fmla="*/ 7673554 w 9163050"/>
                <a:gd name="connsiteY5691" fmla="*/ 2651974 h 4810125"/>
                <a:gd name="connsiteX5692" fmla="*/ 7653076 w 9163050"/>
                <a:gd name="connsiteY5692" fmla="*/ 2657499 h 4810125"/>
                <a:gd name="connsiteX5693" fmla="*/ 7652123 w 9163050"/>
                <a:gd name="connsiteY5693" fmla="*/ 2658166 h 4810125"/>
                <a:gd name="connsiteX5694" fmla="*/ 7636217 w 9163050"/>
                <a:gd name="connsiteY5694" fmla="*/ 2662738 h 4810125"/>
                <a:gd name="connsiteX5695" fmla="*/ 7629073 w 9163050"/>
                <a:gd name="connsiteY5695" fmla="*/ 2665500 h 4810125"/>
                <a:gd name="connsiteX5696" fmla="*/ 7622501 w 9163050"/>
                <a:gd name="connsiteY5696" fmla="*/ 2666929 h 4810125"/>
                <a:gd name="connsiteX5697" fmla="*/ 7619643 w 9163050"/>
                <a:gd name="connsiteY5697" fmla="*/ 2668929 h 4810125"/>
                <a:gd name="connsiteX5698" fmla="*/ 7616024 w 9163050"/>
                <a:gd name="connsiteY5698" fmla="*/ 2669500 h 4810125"/>
                <a:gd name="connsiteX5699" fmla="*/ 7605546 w 9163050"/>
                <a:gd name="connsiteY5699" fmla="*/ 2672548 h 4810125"/>
                <a:gd name="connsiteX5700" fmla="*/ 7593926 w 9163050"/>
                <a:gd name="connsiteY5700" fmla="*/ 2676549 h 4810125"/>
                <a:gd name="connsiteX5701" fmla="*/ 7589354 w 9163050"/>
                <a:gd name="connsiteY5701" fmla="*/ 2678740 h 4810125"/>
                <a:gd name="connsiteX5702" fmla="*/ 7579829 w 9163050"/>
                <a:gd name="connsiteY5702" fmla="*/ 2681978 h 4810125"/>
                <a:gd name="connsiteX5703" fmla="*/ 7572494 w 9163050"/>
                <a:gd name="connsiteY5703" fmla="*/ 2684931 h 4810125"/>
                <a:gd name="connsiteX5704" fmla="*/ 7544967 w 9163050"/>
                <a:gd name="connsiteY5704" fmla="*/ 2693884 h 4810125"/>
                <a:gd name="connsiteX5705" fmla="*/ 7544681 w 9163050"/>
                <a:gd name="connsiteY5705" fmla="*/ 2696932 h 4810125"/>
                <a:gd name="connsiteX5706" fmla="*/ 7546967 w 9163050"/>
                <a:gd name="connsiteY5706" fmla="*/ 2697885 h 4810125"/>
                <a:gd name="connsiteX5707" fmla="*/ 7540871 w 9163050"/>
                <a:gd name="connsiteY5707" fmla="*/ 2701695 h 4810125"/>
                <a:gd name="connsiteX5708" fmla="*/ 7534680 w 9163050"/>
                <a:gd name="connsiteY5708" fmla="*/ 2699504 h 4810125"/>
                <a:gd name="connsiteX5709" fmla="*/ 7532871 w 9163050"/>
                <a:gd name="connsiteY5709" fmla="*/ 2699790 h 4810125"/>
                <a:gd name="connsiteX5710" fmla="*/ 7521631 w 9163050"/>
                <a:gd name="connsiteY5710" fmla="*/ 2703886 h 4810125"/>
                <a:gd name="connsiteX5711" fmla="*/ 7510391 w 9163050"/>
                <a:gd name="connsiteY5711" fmla="*/ 2708553 h 4810125"/>
                <a:gd name="connsiteX5712" fmla="*/ 7508391 w 9163050"/>
                <a:gd name="connsiteY5712" fmla="*/ 2709887 h 4810125"/>
                <a:gd name="connsiteX5713" fmla="*/ 7498390 w 9163050"/>
                <a:gd name="connsiteY5713" fmla="*/ 2712839 h 4810125"/>
                <a:gd name="connsiteX5714" fmla="*/ 7484674 w 9163050"/>
                <a:gd name="connsiteY5714" fmla="*/ 2719316 h 4810125"/>
                <a:gd name="connsiteX5715" fmla="*/ 7474006 w 9163050"/>
                <a:gd name="connsiteY5715" fmla="*/ 2723983 h 4810125"/>
                <a:gd name="connsiteX5716" fmla="*/ 7459623 w 9163050"/>
                <a:gd name="connsiteY5716" fmla="*/ 2731413 h 4810125"/>
                <a:gd name="connsiteX5717" fmla="*/ 7443526 w 9163050"/>
                <a:gd name="connsiteY5717" fmla="*/ 2740938 h 4810125"/>
                <a:gd name="connsiteX5718" fmla="*/ 7439335 w 9163050"/>
                <a:gd name="connsiteY5718" fmla="*/ 2742938 h 4810125"/>
                <a:gd name="connsiteX5719" fmla="*/ 7424761 w 9163050"/>
                <a:gd name="connsiteY5719" fmla="*/ 2751415 h 4810125"/>
                <a:gd name="connsiteX5720" fmla="*/ 7422095 w 9163050"/>
                <a:gd name="connsiteY5720" fmla="*/ 2752654 h 4810125"/>
                <a:gd name="connsiteX5721" fmla="*/ 7411617 w 9163050"/>
                <a:gd name="connsiteY5721" fmla="*/ 2759131 h 4810125"/>
                <a:gd name="connsiteX5722" fmla="*/ 7397996 w 9163050"/>
                <a:gd name="connsiteY5722" fmla="*/ 2767227 h 4810125"/>
                <a:gd name="connsiteX5723" fmla="*/ 7388376 w 9163050"/>
                <a:gd name="connsiteY5723" fmla="*/ 2774656 h 4810125"/>
                <a:gd name="connsiteX5724" fmla="*/ 7376470 w 9163050"/>
                <a:gd name="connsiteY5724" fmla="*/ 2782753 h 4810125"/>
                <a:gd name="connsiteX5725" fmla="*/ 7367802 w 9163050"/>
                <a:gd name="connsiteY5725" fmla="*/ 2789420 h 4810125"/>
                <a:gd name="connsiteX5726" fmla="*/ 7358372 w 9163050"/>
                <a:gd name="connsiteY5726" fmla="*/ 2797802 h 4810125"/>
                <a:gd name="connsiteX5727" fmla="*/ 7346466 w 9163050"/>
                <a:gd name="connsiteY5727" fmla="*/ 2810661 h 4810125"/>
                <a:gd name="connsiteX5728" fmla="*/ 7340179 w 9163050"/>
                <a:gd name="connsiteY5728" fmla="*/ 2817043 h 4810125"/>
                <a:gd name="connsiteX5729" fmla="*/ 7330178 w 9163050"/>
                <a:gd name="connsiteY5729" fmla="*/ 2825425 h 4810125"/>
                <a:gd name="connsiteX5730" fmla="*/ 7324368 w 9163050"/>
                <a:gd name="connsiteY5730" fmla="*/ 2829616 h 4810125"/>
                <a:gd name="connsiteX5731" fmla="*/ 7320177 w 9163050"/>
                <a:gd name="connsiteY5731" fmla="*/ 2833902 h 4810125"/>
                <a:gd name="connsiteX5732" fmla="*/ 7312747 w 9163050"/>
                <a:gd name="connsiteY5732" fmla="*/ 2839998 h 4810125"/>
                <a:gd name="connsiteX5733" fmla="*/ 7301508 w 9163050"/>
                <a:gd name="connsiteY5733" fmla="*/ 2847618 h 4810125"/>
                <a:gd name="connsiteX5734" fmla="*/ 7284935 w 9163050"/>
                <a:gd name="connsiteY5734" fmla="*/ 2855524 h 4810125"/>
                <a:gd name="connsiteX5735" fmla="*/ 7268837 w 9163050"/>
                <a:gd name="connsiteY5735" fmla="*/ 2862191 h 4810125"/>
                <a:gd name="connsiteX5736" fmla="*/ 7265980 w 9163050"/>
                <a:gd name="connsiteY5736" fmla="*/ 2864668 h 4810125"/>
                <a:gd name="connsiteX5737" fmla="*/ 7262456 w 9163050"/>
                <a:gd name="connsiteY5737" fmla="*/ 2864572 h 4810125"/>
                <a:gd name="connsiteX5738" fmla="*/ 7247501 w 9163050"/>
                <a:gd name="connsiteY5738" fmla="*/ 2868287 h 4810125"/>
                <a:gd name="connsiteX5739" fmla="*/ 7243596 w 9163050"/>
                <a:gd name="connsiteY5739" fmla="*/ 2869716 h 4810125"/>
                <a:gd name="connsiteX5740" fmla="*/ 7230547 w 9163050"/>
                <a:gd name="connsiteY5740" fmla="*/ 2872478 h 4810125"/>
                <a:gd name="connsiteX5741" fmla="*/ 7221117 w 9163050"/>
                <a:gd name="connsiteY5741" fmla="*/ 2875240 h 4810125"/>
                <a:gd name="connsiteX5742" fmla="*/ 7218546 w 9163050"/>
                <a:gd name="connsiteY5742" fmla="*/ 2878384 h 4810125"/>
                <a:gd name="connsiteX5743" fmla="*/ 7215497 w 9163050"/>
                <a:gd name="connsiteY5743" fmla="*/ 2877336 h 4810125"/>
                <a:gd name="connsiteX5744" fmla="*/ 7183208 w 9163050"/>
                <a:gd name="connsiteY5744" fmla="*/ 2888766 h 4810125"/>
                <a:gd name="connsiteX5745" fmla="*/ 7174635 w 9163050"/>
                <a:gd name="connsiteY5745" fmla="*/ 2892290 h 4810125"/>
                <a:gd name="connsiteX5746" fmla="*/ 7175397 w 9163050"/>
                <a:gd name="connsiteY5746" fmla="*/ 2905435 h 4810125"/>
                <a:gd name="connsiteX5747" fmla="*/ 7175873 w 9163050"/>
                <a:gd name="connsiteY5747" fmla="*/ 2918103 h 4810125"/>
                <a:gd name="connsiteX5748" fmla="*/ 7158443 w 9163050"/>
                <a:gd name="connsiteY5748" fmla="*/ 2918770 h 4810125"/>
                <a:gd name="connsiteX5749" fmla="*/ 7156062 w 9163050"/>
                <a:gd name="connsiteY5749" fmla="*/ 2922484 h 4810125"/>
                <a:gd name="connsiteX5750" fmla="*/ 7148822 w 9163050"/>
                <a:gd name="connsiteY5750" fmla="*/ 2922961 h 4810125"/>
                <a:gd name="connsiteX5751" fmla="*/ 7145393 w 9163050"/>
                <a:gd name="connsiteY5751" fmla="*/ 2922294 h 4810125"/>
                <a:gd name="connsiteX5752" fmla="*/ 7142155 w 9163050"/>
                <a:gd name="connsiteY5752" fmla="*/ 2924199 h 4810125"/>
                <a:gd name="connsiteX5753" fmla="*/ 7135392 w 9163050"/>
                <a:gd name="connsiteY5753" fmla="*/ 2925532 h 4810125"/>
                <a:gd name="connsiteX5754" fmla="*/ 7133677 w 9163050"/>
                <a:gd name="connsiteY5754" fmla="*/ 2928485 h 4810125"/>
                <a:gd name="connsiteX5755" fmla="*/ 7131011 w 9163050"/>
                <a:gd name="connsiteY5755" fmla="*/ 2928295 h 4810125"/>
                <a:gd name="connsiteX5756" fmla="*/ 7121581 w 9163050"/>
                <a:gd name="connsiteY5756" fmla="*/ 2929914 h 4810125"/>
                <a:gd name="connsiteX5757" fmla="*/ 7116342 w 9163050"/>
                <a:gd name="connsiteY5757" fmla="*/ 2933819 h 4810125"/>
                <a:gd name="connsiteX5758" fmla="*/ 7115770 w 9163050"/>
                <a:gd name="connsiteY5758" fmla="*/ 2935057 h 4810125"/>
                <a:gd name="connsiteX5759" fmla="*/ 7102150 w 9163050"/>
                <a:gd name="connsiteY5759" fmla="*/ 2934581 h 4810125"/>
                <a:gd name="connsiteX5760" fmla="*/ 7098530 w 9163050"/>
                <a:gd name="connsiteY5760" fmla="*/ 2932676 h 4810125"/>
                <a:gd name="connsiteX5761" fmla="*/ 7092244 w 9163050"/>
                <a:gd name="connsiteY5761" fmla="*/ 2934486 h 4810125"/>
                <a:gd name="connsiteX5762" fmla="*/ 7088624 w 9163050"/>
                <a:gd name="connsiteY5762" fmla="*/ 2936772 h 4810125"/>
                <a:gd name="connsiteX5763" fmla="*/ 7083862 w 9163050"/>
                <a:gd name="connsiteY5763" fmla="*/ 2937343 h 4810125"/>
                <a:gd name="connsiteX5764" fmla="*/ 7081481 w 9163050"/>
                <a:gd name="connsiteY5764" fmla="*/ 2933057 h 4810125"/>
                <a:gd name="connsiteX5765" fmla="*/ 7077194 w 9163050"/>
                <a:gd name="connsiteY5765" fmla="*/ 2931247 h 4810125"/>
                <a:gd name="connsiteX5766" fmla="*/ 7068431 w 9163050"/>
                <a:gd name="connsiteY5766" fmla="*/ 2932200 h 4810125"/>
                <a:gd name="connsiteX5767" fmla="*/ 7063574 w 9163050"/>
                <a:gd name="connsiteY5767" fmla="*/ 2933819 h 4810125"/>
                <a:gd name="connsiteX5768" fmla="*/ 7057573 w 9163050"/>
                <a:gd name="connsiteY5768" fmla="*/ 2936772 h 4810125"/>
                <a:gd name="connsiteX5769" fmla="*/ 7051763 w 9163050"/>
                <a:gd name="connsiteY5769" fmla="*/ 2938867 h 4810125"/>
                <a:gd name="connsiteX5770" fmla="*/ 7035094 w 9163050"/>
                <a:gd name="connsiteY5770" fmla="*/ 2947154 h 4810125"/>
                <a:gd name="connsiteX5771" fmla="*/ 7029950 w 9163050"/>
                <a:gd name="connsiteY5771" fmla="*/ 2950012 h 4810125"/>
                <a:gd name="connsiteX5772" fmla="*/ 7016044 w 9163050"/>
                <a:gd name="connsiteY5772" fmla="*/ 2958489 h 4810125"/>
                <a:gd name="connsiteX5773" fmla="*/ 7004328 w 9163050"/>
                <a:gd name="connsiteY5773" fmla="*/ 2966109 h 4810125"/>
                <a:gd name="connsiteX5774" fmla="*/ 6988421 w 9163050"/>
                <a:gd name="connsiteY5774" fmla="*/ 2977063 h 4810125"/>
                <a:gd name="connsiteX5775" fmla="*/ 6983659 w 9163050"/>
                <a:gd name="connsiteY5775" fmla="*/ 2980968 h 4810125"/>
                <a:gd name="connsiteX5776" fmla="*/ 6967371 w 9163050"/>
                <a:gd name="connsiteY5776" fmla="*/ 2992303 h 4810125"/>
                <a:gd name="connsiteX5777" fmla="*/ 6958322 w 9163050"/>
                <a:gd name="connsiteY5777" fmla="*/ 2998970 h 4810125"/>
                <a:gd name="connsiteX5778" fmla="*/ 6943082 w 9163050"/>
                <a:gd name="connsiteY5778" fmla="*/ 3011353 h 4810125"/>
                <a:gd name="connsiteX5779" fmla="*/ 6932986 w 9163050"/>
                <a:gd name="connsiteY5779" fmla="*/ 3019163 h 4810125"/>
                <a:gd name="connsiteX5780" fmla="*/ 6928985 w 9163050"/>
                <a:gd name="connsiteY5780" fmla="*/ 3022878 h 4810125"/>
                <a:gd name="connsiteX5781" fmla="*/ 6915841 w 9163050"/>
                <a:gd name="connsiteY5781" fmla="*/ 3033260 h 4810125"/>
                <a:gd name="connsiteX5782" fmla="*/ 6899934 w 9163050"/>
                <a:gd name="connsiteY5782" fmla="*/ 3046881 h 4810125"/>
                <a:gd name="connsiteX5783" fmla="*/ 6893743 w 9163050"/>
                <a:gd name="connsiteY5783" fmla="*/ 3051548 h 4810125"/>
                <a:gd name="connsiteX5784" fmla="*/ 6887361 w 9163050"/>
                <a:gd name="connsiteY5784" fmla="*/ 3057358 h 4810125"/>
                <a:gd name="connsiteX5785" fmla="*/ 6883551 w 9163050"/>
                <a:gd name="connsiteY5785" fmla="*/ 3060406 h 4810125"/>
                <a:gd name="connsiteX5786" fmla="*/ 6882503 w 9163050"/>
                <a:gd name="connsiteY5786" fmla="*/ 3062597 h 4810125"/>
                <a:gd name="connsiteX5787" fmla="*/ 6879360 w 9163050"/>
                <a:gd name="connsiteY5787" fmla="*/ 3063931 h 4810125"/>
                <a:gd name="connsiteX5788" fmla="*/ 6879265 w 9163050"/>
                <a:gd name="connsiteY5788" fmla="*/ 3066407 h 4810125"/>
                <a:gd name="connsiteX5789" fmla="*/ 6875646 w 9163050"/>
                <a:gd name="connsiteY5789" fmla="*/ 3068503 h 4810125"/>
                <a:gd name="connsiteX5790" fmla="*/ 6868978 w 9163050"/>
                <a:gd name="connsiteY5790" fmla="*/ 3075075 h 4810125"/>
                <a:gd name="connsiteX5791" fmla="*/ 6844022 w 9163050"/>
                <a:gd name="connsiteY5791" fmla="*/ 3096411 h 4810125"/>
                <a:gd name="connsiteX5792" fmla="*/ 6834878 w 9163050"/>
                <a:gd name="connsiteY5792" fmla="*/ 3105079 h 4810125"/>
                <a:gd name="connsiteX5793" fmla="*/ 6828115 w 9163050"/>
                <a:gd name="connsiteY5793" fmla="*/ 3112318 h 4810125"/>
                <a:gd name="connsiteX5794" fmla="*/ 6821829 w 9163050"/>
                <a:gd name="connsiteY5794" fmla="*/ 3118128 h 4810125"/>
                <a:gd name="connsiteX5795" fmla="*/ 6819067 w 9163050"/>
                <a:gd name="connsiteY5795" fmla="*/ 3124129 h 4810125"/>
                <a:gd name="connsiteX5796" fmla="*/ 6814114 w 9163050"/>
                <a:gd name="connsiteY5796" fmla="*/ 3127558 h 4810125"/>
                <a:gd name="connsiteX5797" fmla="*/ 6809637 w 9163050"/>
                <a:gd name="connsiteY5797" fmla="*/ 3133749 h 4810125"/>
                <a:gd name="connsiteX5798" fmla="*/ 6809542 w 9163050"/>
                <a:gd name="connsiteY5798" fmla="*/ 3135368 h 4810125"/>
                <a:gd name="connsiteX5799" fmla="*/ 6804017 w 9163050"/>
                <a:gd name="connsiteY5799" fmla="*/ 3139083 h 4810125"/>
                <a:gd name="connsiteX5800" fmla="*/ 6804398 w 9163050"/>
                <a:gd name="connsiteY5800" fmla="*/ 3141655 h 4810125"/>
                <a:gd name="connsiteX5801" fmla="*/ 6799826 w 9163050"/>
                <a:gd name="connsiteY5801" fmla="*/ 3141274 h 4810125"/>
                <a:gd name="connsiteX5802" fmla="*/ 6796588 w 9163050"/>
                <a:gd name="connsiteY5802" fmla="*/ 3142893 h 4810125"/>
                <a:gd name="connsiteX5803" fmla="*/ 6793635 w 9163050"/>
                <a:gd name="connsiteY5803" fmla="*/ 3147084 h 4810125"/>
                <a:gd name="connsiteX5804" fmla="*/ 6788968 w 9163050"/>
                <a:gd name="connsiteY5804" fmla="*/ 3146131 h 4810125"/>
                <a:gd name="connsiteX5805" fmla="*/ 6780300 w 9163050"/>
                <a:gd name="connsiteY5805" fmla="*/ 3142226 h 4810125"/>
                <a:gd name="connsiteX5806" fmla="*/ 6775156 w 9163050"/>
                <a:gd name="connsiteY5806" fmla="*/ 3140702 h 4810125"/>
                <a:gd name="connsiteX5807" fmla="*/ 6751915 w 9163050"/>
                <a:gd name="connsiteY5807" fmla="*/ 3141750 h 4810125"/>
                <a:gd name="connsiteX5808" fmla="*/ 6746677 w 9163050"/>
                <a:gd name="connsiteY5808" fmla="*/ 3143179 h 4810125"/>
                <a:gd name="connsiteX5809" fmla="*/ 6741819 w 9163050"/>
                <a:gd name="connsiteY5809" fmla="*/ 3141559 h 4810125"/>
                <a:gd name="connsiteX5810" fmla="*/ 6736580 w 9163050"/>
                <a:gd name="connsiteY5810" fmla="*/ 3138416 h 4810125"/>
                <a:gd name="connsiteX5811" fmla="*/ 6732104 w 9163050"/>
                <a:gd name="connsiteY5811" fmla="*/ 3137749 h 4810125"/>
                <a:gd name="connsiteX5812" fmla="*/ 6724102 w 9163050"/>
                <a:gd name="connsiteY5812" fmla="*/ 3138416 h 4810125"/>
                <a:gd name="connsiteX5813" fmla="*/ 6718864 w 9163050"/>
                <a:gd name="connsiteY5813" fmla="*/ 3138130 h 4810125"/>
                <a:gd name="connsiteX5814" fmla="*/ 6704767 w 9163050"/>
                <a:gd name="connsiteY5814" fmla="*/ 3133654 h 4810125"/>
                <a:gd name="connsiteX5815" fmla="*/ 6700005 w 9163050"/>
                <a:gd name="connsiteY5815" fmla="*/ 3129939 h 4810125"/>
                <a:gd name="connsiteX5816" fmla="*/ 6692479 w 9163050"/>
                <a:gd name="connsiteY5816" fmla="*/ 3128224 h 4810125"/>
                <a:gd name="connsiteX5817" fmla="*/ 6678573 w 9163050"/>
                <a:gd name="connsiteY5817" fmla="*/ 3129082 h 4810125"/>
                <a:gd name="connsiteX5818" fmla="*/ 6674192 w 9163050"/>
                <a:gd name="connsiteY5818" fmla="*/ 3124319 h 4810125"/>
                <a:gd name="connsiteX5819" fmla="*/ 6665714 w 9163050"/>
                <a:gd name="connsiteY5819" fmla="*/ 3118318 h 4810125"/>
                <a:gd name="connsiteX5820" fmla="*/ 6660380 w 9163050"/>
                <a:gd name="connsiteY5820" fmla="*/ 3115842 h 4810125"/>
                <a:gd name="connsiteX5821" fmla="*/ 6653522 w 9163050"/>
                <a:gd name="connsiteY5821" fmla="*/ 3114318 h 4810125"/>
                <a:gd name="connsiteX5822" fmla="*/ 6636568 w 9163050"/>
                <a:gd name="connsiteY5822" fmla="*/ 3114508 h 4810125"/>
                <a:gd name="connsiteX5823" fmla="*/ 6615041 w 9163050"/>
                <a:gd name="connsiteY5823" fmla="*/ 3116985 h 4810125"/>
                <a:gd name="connsiteX5824" fmla="*/ 6614470 w 9163050"/>
                <a:gd name="connsiteY5824" fmla="*/ 3118604 h 4810125"/>
                <a:gd name="connsiteX5825" fmla="*/ 6608755 w 9163050"/>
                <a:gd name="connsiteY5825" fmla="*/ 3118033 h 4810125"/>
                <a:gd name="connsiteX5826" fmla="*/ 6589229 w 9163050"/>
                <a:gd name="connsiteY5826" fmla="*/ 3122033 h 4810125"/>
                <a:gd name="connsiteX5827" fmla="*/ 6576751 w 9163050"/>
                <a:gd name="connsiteY5827" fmla="*/ 3125081 h 4810125"/>
                <a:gd name="connsiteX5828" fmla="*/ 6548271 w 9163050"/>
                <a:gd name="connsiteY5828" fmla="*/ 3133558 h 4810125"/>
                <a:gd name="connsiteX5829" fmla="*/ 6545223 w 9163050"/>
                <a:gd name="connsiteY5829" fmla="*/ 3133749 h 4810125"/>
                <a:gd name="connsiteX5830" fmla="*/ 6541318 w 9163050"/>
                <a:gd name="connsiteY5830" fmla="*/ 3135749 h 4810125"/>
                <a:gd name="connsiteX5831" fmla="*/ 6524077 w 9163050"/>
                <a:gd name="connsiteY5831" fmla="*/ 3141940 h 4810125"/>
                <a:gd name="connsiteX5832" fmla="*/ 6520553 w 9163050"/>
                <a:gd name="connsiteY5832" fmla="*/ 3142226 h 4810125"/>
                <a:gd name="connsiteX5833" fmla="*/ 6512933 w 9163050"/>
                <a:gd name="connsiteY5833" fmla="*/ 3144512 h 4810125"/>
                <a:gd name="connsiteX5834" fmla="*/ 6510933 w 9163050"/>
                <a:gd name="connsiteY5834" fmla="*/ 3145941 h 4810125"/>
                <a:gd name="connsiteX5835" fmla="*/ 6505980 w 9163050"/>
                <a:gd name="connsiteY5835" fmla="*/ 3147274 h 4810125"/>
                <a:gd name="connsiteX5836" fmla="*/ 6498551 w 9163050"/>
                <a:gd name="connsiteY5836" fmla="*/ 3150227 h 4810125"/>
                <a:gd name="connsiteX5837" fmla="*/ 6496169 w 9163050"/>
                <a:gd name="connsiteY5837" fmla="*/ 3153371 h 4810125"/>
                <a:gd name="connsiteX5838" fmla="*/ 6486740 w 9163050"/>
                <a:gd name="connsiteY5838" fmla="*/ 3157276 h 4810125"/>
                <a:gd name="connsiteX5839" fmla="*/ 6477119 w 9163050"/>
                <a:gd name="connsiteY5839" fmla="*/ 3162514 h 4810125"/>
                <a:gd name="connsiteX5840" fmla="*/ 6460165 w 9163050"/>
                <a:gd name="connsiteY5840" fmla="*/ 3170325 h 4810125"/>
                <a:gd name="connsiteX5841" fmla="*/ 6453021 w 9163050"/>
                <a:gd name="connsiteY5841" fmla="*/ 3173087 h 4810125"/>
                <a:gd name="connsiteX5842" fmla="*/ 6443591 w 9163050"/>
                <a:gd name="connsiteY5842" fmla="*/ 3177564 h 4810125"/>
                <a:gd name="connsiteX5843" fmla="*/ 6436162 w 9163050"/>
                <a:gd name="connsiteY5843" fmla="*/ 3182326 h 4810125"/>
                <a:gd name="connsiteX5844" fmla="*/ 6431495 w 9163050"/>
                <a:gd name="connsiteY5844" fmla="*/ 3184422 h 4810125"/>
                <a:gd name="connsiteX5845" fmla="*/ 6420827 w 9163050"/>
                <a:gd name="connsiteY5845" fmla="*/ 3191089 h 4810125"/>
                <a:gd name="connsiteX5846" fmla="*/ 6414064 w 9163050"/>
                <a:gd name="connsiteY5846" fmla="*/ 3193280 h 4810125"/>
                <a:gd name="connsiteX5847" fmla="*/ 6410064 w 9163050"/>
                <a:gd name="connsiteY5847" fmla="*/ 3195376 h 4810125"/>
                <a:gd name="connsiteX5848" fmla="*/ 6408635 w 9163050"/>
                <a:gd name="connsiteY5848" fmla="*/ 3197852 h 4810125"/>
                <a:gd name="connsiteX5849" fmla="*/ 6405777 w 9163050"/>
                <a:gd name="connsiteY5849" fmla="*/ 3197376 h 4810125"/>
                <a:gd name="connsiteX5850" fmla="*/ 6400252 w 9163050"/>
                <a:gd name="connsiteY5850" fmla="*/ 3199662 h 4810125"/>
                <a:gd name="connsiteX5851" fmla="*/ 6395109 w 9163050"/>
                <a:gd name="connsiteY5851" fmla="*/ 3202805 h 4810125"/>
                <a:gd name="connsiteX5852" fmla="*/ 6380822 w 9163050"/>
                <a:gd name="connsiteY5852" fmla="*/ 3209949 h 4810125"/>
                <a:gd name="connsiteX5853" fmla="*/ 6371011 w 9163050"/>
                <a:gd name="connsiteY5853" fmla="*/ 3215759 h 4810125"/>
                <a:gd name="connsiteX5854" fmla="*/ 6363486 w 9163050"/>
                <a:gd name="connsiteY5854" fmla="*/ 3219664 h 4810125"/>
                <a:gd name="connsiteX5855" fmla="*/ 6353104 w 9163050"/>
                <a:gd name="connsiteY5855" fmla="*/ 3226713 h 4810125"/>
                <a:gd name="connsiteX5856" fmla="*/ 6349389 w 9163050"/>
                <a:gd name="connsiteY5856" fmla="*/ 3228428 h 4810125"/>
                <a:gd name="connsiteX5857" fmla="*/ 6345484 w 9163050"/>
                <a:gd name="connsiteY5857" fmla="*/ 3231475 h 4810125"/>
                <a:gd name="connsiteX5858" fmla="*/ 6334816 w 9163050"/>
                <a:gd name="connsiteY5858" fmla="*/ 3238143 h 4810125"/>
                <a:gd name="connsiteX5859" fmla="*/ 6324243 w 9163050"/>
                <a:gd name="connsiteY5859" fmla="*/ 3246620 h 4810125"/>
                <a:gd name="connsiteX5860" fmla="*/ 6317956 w 9163050"/>
                <a:gd name="connsiteY5860" fmla="*/ 3251288 h 4810125"/>
                <a:gd name="connsiteX5861" fmla="*/ 6314527 w 9163050"/>
                <a:gd name="connsiteY5861" fmla="*/ 3252812 h 4810125"/>
                <a:gd name="connsiteX5862" fmla="*/ 6304431 w 9163050"/>
                <a:gd name="connsiteY5862" fmla="*/ 3259003 h 4810125"/>
                <a:gd name="connsiteX5863" fmla="*/ 6296716 w 9163050"/>
                <a:gd name="connsiteY5863" fmla="*/ 3264241 h 4810125"/>
                <a:gd name="connsiteX5864" fmla="*/ 6264807 w 9163050"/>
                <a:gd name="connsiteY5864" fmla="*/ 3288435 h 4810125"/>
                <a:gd name="connsiteX5865" fmla="*/ 6259378 w 9163050"/>
                <a:gd name="connsiteY5865" fmla="*/ 3292912 h 4810125"/>
                <a:gd name="connsiteX5866" fmla="*/ 6252139 w 9163050"/>
                <a:gd name="connsiteY5866" fmla="*/ 3298150 h 4810125"/>
                <a:gd name="connsiteX5867" fmla="*/ 6241566 w 9163050"/>
                <a:gd name="connsiteY5867" fmla="*/ 3306342 h 4810125"/>
                <a:gd name="connsiteX5868" fmla="*/ 6234518 w 9163050"/>
                <a:gd name="connsiteY5868" fmla="*/ 3312819 h 4810125"/>
                <a:gd name="connsiteX5869" fmla="*/ 6231565 w 9163050"/>
                <a:gd name="connsiteY5869" fmla="*/ 3316915 h 4810125"/>
                <a:gd name="connsiteX5870" fmla="*/ 6228802 w 9163050"/>
                <a:gd name="connsiteY5870" fmla="*/ 3316629 h 4810125"/>
                <a:gd name="connsiteX5871" fmla="*/ 6219087 w 9163050"/>
                <a:gd name="connsiteY5871" fmla="*/ 3326154 h 4810125"/>
                <a:gd name="connsiteX5872" fmla="*/ 6217563 w 9163050"/>
                <a:gd name="connsiteY5872" fmla="*/ 3328154 h 4810125"/>
                <a:gd name="connsiteX5873" fmla="*/ 6219182 w 9163050"/>
                <a:gd name="connsiteY5873" fmla="*/ 3330250 h 4810125"/>
                <a:gd name="connsiteX5874" fmla="*/ 6212038 w 9163050"/>
                <a:gd name="connsiteY5874" fmla="*/ 3330059 h 4810125"/>
                <a:gd name="connsiteX5875" fmla="*/ 6192608 w 9163050"/>
                <a:gd name="connsiteY5875" fmla="*/ 3346823 h 4810125"/>
                <a:gd name="connsiteX5876" fmla="*/ 6185464 w 9163050"/>
                <a:gd name="connsiteY5876" fmla="*/ 3354348 h 4810125"/>
                <a:gd name="connsiteX5877" fmla="*/ 6181177 w 9163050"/>
                <a:gd name="connsiteY5877" fmla="*/ 3358063 h 4810125"/>
                <a:gd name="connsiteX5878" fmla="*/ 6171557 w 9163050"/>
                <a:gd name="connsiteY5878" fmla="*/ 3368635 h 4810125"/>
                <a:gd name="connsiteX5879" fmla="*/ 6169271 w 9163050"/>
                <a:gd name="connsiteY5879" fmla="*/ 3370445 h 4810125"/>
                <a:gd name="connsiteX5880" fmla="*/ 6161080 w 9163050"/>
                <a:gd name="connsiteY5880" fmla="*/ 3379399 h 4810125"/>
                <a:gd name="connsiteX5881" fmla="*/ 6158984 w 9163050"/>
                <a:gd name="connsiteY5881" fmla="*/ 3380637 h 4810125"/>
                <a:gd name="connsiteX5882" fmla="*/ 6154031 w 9163050"/>
                <a:gd name="connsiteY5882" fmla="*/ 3386447 h 4810125"/>
                <a:gd name="connsiteX5883" fmla="*/ 6147173 w 9163050"/>
                <a:gd name="connsiteY5883" fmla="*/ 3393115 h 4810125"/>
                <a:gd name="connsiteX5884" fmla="*/ 6135458 w 9163050"/>
                <a:gd name="connsiteY5884" fmla="*/ 3407783 h 4810125"/>
                <a:gd name="connsiteX5885" fmla="*/ 6125170 w 9163050"/>
                <a:gd name="connsiteY5885" fmla="*/ 3421595 h 4810125"/>
                <a:gd name="connsiteX5886" fmla="*/ 6120979 w 9163050"/>
                <a:gd name="connsiteY5886" fmla="*/ 3426452 h 4810125"/>
                <a:gd name="connsiteX5887" fmla="*/ 6121551 w 9163050"/>
                <a:gd name="connsiteY5887" fmla="*/ 3427690 h 4810125"/>
                <a:gd name="connsiteX5888" fmla="*/ 6126695 w 9163050"/>
                <a:gd name="connsiteY5888" fmla="*/ 3432072 h 4810125"/>
                <a:gd name="connsiteX5889" fmla="*/ 6119456 w 9163050"/>
                <a:gd name="connsiteY5889" fmla="*/ 3433310 h 4810125"/>
                <a:gd name="connsiteX5890" fmla="*/ 6114312 w 9163050"/>
                <a:gd name="connsiteY5890" fmla="*/ 3432929 h 4810125"/>
                <a:gd name="connsiteX5891" fmla="*/ 6108406 w 9163050"/>
                <a:gd name="connsiteY5891" fmla="*/ 3437787 h 4810125"/>
                <a:gd name="connsiteX5892" fmla="*/ 6099739 w 9163050"/>
                <a:gd name="connsiteY5892" fmla="*/ 3447503 h 4810125"/>
                <a:gd name="connsiteX5893" fmla="*/ 6096215 w 9163050"/>
                <a:gd name="connsiteY5893" fmla="*/ 3452551 h 4810125"/>
                <a:gd name="connsiteX5894" fmla="*/ 6092309 w 9163050"/>
                <a:gd name="connsiteY5894" fmla="*/ 3459123 h 4810125"/>
                <a:gd name="connsiteX5895" fmla="*/ 6088595 w 9163050"/>
                <a:gd name="connsiteY5895" fmla="*/ 3463505 h 4810125"/>
                <a:gd name="connsiteX5896" fmla="*/ 6082022 w 9163050"/>
                <a:gd name="connsiteY5896" fmla="*/ 3469981 h 4810125"/>
                <a:gd name="connsiteX5897" fmla="*/ 6077545 w 9163050"/>
                <a:gd name="connsiteY5897" fmla="*/ 3477411 h 4810125"/>
                <a:gd name="connsiteX5898" fmla="*/ 6070878 w 9163050"/>
                <a:gd name="connsiteY5898" fmla="*/ 3486555 h 4810125"/>
                <a:gd name="connsiteX5899" fmla="*/ 6063449 w 9163050"/>
                <a:gd name="connsiteY5899" fmla="*/ 3498175 h 4810125"/>
                <a:gd name="connsiteX5900" fmla="*/ 6056686 w 9163050"/>
                <a:gd name="connsiteY5900" fmla="*/ 3505414 h 4810125"/>
                <a:gd name="connsiteX5901" fmla="*/ 6042874 w 9163050"/>
                <a:gd name="connsiteY5901" fmla="*/ 3526941 h 4810125"/>
                <a:gd name="connsiteX5902" fmla="*/ 6039065 w 9163050"/>
                <a:gd name="connsiteY5902" fmla="*/ 3533418 h 4810125"/>
                <a:gd name="connsiteX5903" fmla="*/ 6038112 w 9163050"/>
                <a:gd name="connsiteY5903" fmla="*/ 3536847 h 4810125"/>
                <a:gd name="connsiteX5904" fmla="*/ 6031063 w 9163050"/>
                <a:gd name="connsiteY5904" fmla="*/ 3546943 h 4810125"/>
                <a:gd name="connsiteX5905" fmla="*/ 6024301 w 9163050"/>
                <a:gd name="connsiteY5905" fmla="*/ 3558564 h 4810125"/>
                <a:gd name="connsiteX5906" fmla="*/ 6020681 w 9163050"/>
                <a:gd name="connsiteY5906" fmla="*/ 3566089 h 4810125"/>
                <a:gd name="connsiteX5907" fmla="*/ 6017633 w 9163050"/>
                <a:gd name="connsiteY5907" fmla="*/ 3571137 h 4810125"/>
                <a:gd name="connsiteX5908" fmla="*/ 6011252 w 9163050"/>
                <a:gd name="connsiteY5908" fmla="*/ 3584758 h 4810125"/>
                <a:gd name="connsiteX5909" fmla="*/ 6008680 w 9163050"/>
                <a:gd name="connsiteY5909" fmla="*/ 3588091 h 4810125"/>
                <a:gd name="connsiteX5910" fmla="*/ 6005918 w 9163050"/>
                <a:gd name="connsiteY5910" fmla="*/ 3593711 h 4810125"/>
                <a:gd name="connsiteX5911" fmla="*/ 6005251 w 9163050"/>
                <a:gd name="connsiteY5911" fmla="*/ 3598379 h 4810125"/>
                <a:gd name="connsiteX5912" fmla="*/ 6009061 w 9163050"/>
                <a:gd name="connsiteY5912" fmla="*/ 3602950 h 4810125"/>
                <a:gd name="connsiteX5913" fmla="*/ 6003537 w 9163050"/>
                <a:gd name="connsiteY5913" fmla="*/ 3608284 h 4810125"/>
                <a:gd name="connsiteX5914" fmla="*/ 5999726 w 9163050"/>
                <a:gd name="connsiteY5914" fmla="*/ 3613714 h 4810125"/>
                <a:gd name="connsiteX5915" fmla="*/ 5999440 w 9163050"/>
                <a:gd name="connsiteY5915" fmla="*/ 3615714 h 4810125"/>
                <a:gd name="connsiteX5916" fmla="*/ 5992773 w 9163050"/>
                <a:gd name="connsiteY5916" fmla="*/ 3629335 h 4810125"/>
                <a:gd name="connsiteX5917" fmla="*/ 5990201 w 9163050"/>
                <a:gd name="connsiteY5917" fmla="*/ 3632954 h 4810125"/>
                <a:gd name="connsiteX5918" fmla="*/ 5989821 w 9163050"/>
                <a:gd name="connsiteY5918" fmla="*/ 3636002 h 4810125"/>
                <a:gd name="connsiteX5919" fmla="*/ 5985344 w 9163050"/>
                <a:gd name="connsiteY5919" fmla="*/ 3645051 h 4810125"/>
                <a:gd name="connsiteX5920" fmla="*/ 5982581 w 9163050"/>
                <a:gd name="connsiteY5920" fmla="*/ 3652004 h 4810125"/>
                <a:gd name="connsiteX5921" fmla="*/ 5981057 w 9163050"/>
                <a:gd name="connsiteY5921" fmla="*/ 3657719 h 4810125"/>
                <a:gd name="connsiteX5922" fmla="*/ 5976771 w 9163050"/>
                <a:gd name="connsiteY5922" fmla="*/ 3670673 h 4810125"/>
                <a:gd name="connsiteX5923" fmla="*/ 5975914 w 9163050"/>
                <a:gd name="connsiteY5923" fmla="*/ 3676293 h 4810125"/>
                <a:gd name="connsiteX5924" fmla="*/ 5973818 w 9163050"/>
                <a:gd name="connsiteY5924" fmla="*/ 3682770 h 4810125"/>
                <a:gd name="connsiteX5925" fmla="*/ 5969818 w 9163050"/>
                <a:gd name="connsiteY5925" fmla="*/ 3692295 h 4810125"/>
                <a:gd name="connsiteX5926" fmla="*/ 5969913 w 9163050"/>
                <a:gd name="connsiteY5926" fmla="*/ 3693819 h 4810125"/>
                <a:gd name="connsiteX5927" fmla="*/ 5967627 w 9163050"/>
                <a:gd name="connsiteY5927" fmla="*/ 3700201 h 4810125"/>
                <a:gd name="connsiteX5928" fmla="*/ 5967151 w 9163050"/>
                <a:gd name="connsiteY5928" fmla="*/ 3706297 h 4810125"/>
                <a:gd name="connsiteX5929" fmla="*/ 5964293 w 9163050"/>
                <a:gd name="connsiteY5929" fmla="*/ 3719155 h 4810125"/>
                <a:gd name="connsiteX5930" fmla="*/ 5963531 w 9163050"/>
                <a:gd name="connsiteY5930" fmla="*/ 3720394 h 4810125"/>
                <a:gd name="connsiteX5931" fmla="*/ 5962007 w 9163050"/>
                <a:gd name="connsiteY5931" fmla="*/ 3730776 h 4810125"/>
                <a:gd name="connsiteX5932" fmla="*/ 5961626 w 9163050"/>
                <a:gd name="connsiteY5932" fmla="*/ 3740682 h 4810125"/>
                <a:gd name="connsiteX5933" fmla="*/ 5962483 w 9163050"/>
                <a:gd name="connsiteY5933" fmla="*/ 3749159 h 4810125"/>
                <a:gd name="connsiteX5934" fmla="*/ 5964008 w 9163050"/>
                <a:gd name="connsiteY5934" fmla="*/ 3752017 h 4810125"/>
                <a:gd name="connsiteX5935" fmla="*/ 5972675 w 9163050"/>
                <a:gd name="connsiteY5935" fmla="*/ 3754493 h 4810125"/>
                <a:gd name="connsiteX5936" fmla="*/ 5977628 w 9163050"/>
                <a:gd name="connsiteY5936" fmla="*/ 3755350 h 4810125"/>
                <a:gd name="connsiteX5937" fmla="*/ 5983629 w 9163050"/>
                <a:gd name="connsiteY5937" fmla="*/ 3757922 h 4810125"/>
                <a:gd name="connsiteX5938" fmla="*/ 5988392 w 9163050"/>
                <a:gd name="connsiteY5938" fmla="*/ 3758780 h 4810125"/>
                <a:gd name="connsiteX5939" fmla="*/ 5989821 w 9163050"/>
                <a:gd name="connsiteY5939" fmla="*/ 3761732 h 4810125"/>
                <a:gd name="connsiteX5940" fmla="*/ 5988868 w 9163050"/>
                <a:gd name="connsiteY5940" fmla="*/ 3763351 h 4810125"/>
                <a:gd name="connsiteX5941" fmla="*/ 5991916 w 9163050"/>
                <a:gd name="connsiteY5941" fmla="*/ 3766114 h 4810125"/>
                <a:gd name="connsiteX5942" fmla="*/ 5996964 w 9163050"/>
                <a:gd name="connsiteY5942" fmla="*/ 3768209 h 4810125"/>
                <a:gd name="connsiteX5943" fmla="*/ 5999822 w 9163050"/>
                <a:gd name="connsiteY5943" fmla="*/ 3773734 h 4810125"/>
                <a:gd name="connsiteX5944" fmla="*/ 5998297 w 9163050"/>
                <a:gd name="connsiteY5944" fmla="*/ 3775924 h 4810125"/>
                <a:gd name="connsiteX5945" fmla="*/ 5995535 w 9163050"/>
                <a:gd name="connsiteY5945" fmla="*/ 3788307 h 4810125"/>
                <a:gd name="connsiteX5946" fmla="*/ 5993154 w 9163050"/>
                <a:gd name="connsiteY5946" fmla="*/ 3794403 h 4810125"/>
                <a:gd name="connsiteX5947" fmla="*/ 5992487 w 9163050"/>
                <a:gd name="connsiteY5947" fmla="*/ 3800594 h 4810125"/>
                <a:gd name="connsiteX5948" fmla="*/ 5990773 w 9163050"/>
                <a:gd name="connsiteY5948" fmla="*/ 3804499 h 4810125"/>
                <a:gd name="connsiteX5949" fmla="*/ 5989725 w 9163050"/>
                <a:gd name="connsiteY5949" fmla="*/ 3811072 h 4810125"/>
                <a:gd name="connsiteX5950" fmla="*/ 5988201 w 9163050"/>
                <a:gd name="connsiteY5950" fmla="*/ 3815834 h 4810125"/>
                <a:gd name="connsiteX5951" fmla="*/ 5984677 w 9163050"/>
                <a:gd name="connsiteY5951" fmla="*/ 3830408 h 4810125"/>
                <a:gd name="connsiteX5952" fmla="*/ 5985248 w 9163050"/>
                <a:gd name="connsiteY5952" fmla="*/ 3834693 h 4810125"/>
                <a:gd name="connsiteX5953" fmla="*/ 5982010 w 9163050"/>
                <a:gd name="connsiteY5953" fmla="*/ 3846219 h 4810125"/>
                <a:gd name="connsiteX5954" fmla="*/ 5982391 w 9163050"/>
                <a:gd name="connsiteY5954" fmla="*/ 3850695 h 4810125"/>
                <a:gd name="connsiteX5955" fmla="*/ 5987915 w 9163050"/>
                <a:gd name="connsiteY5955" fmla="*/ 3850886 h 4810125"/>
                <a:gd name="connsiteX5956" fmla="*/ 5986963 w 9163050"/>
                <a:gd name="connsiteY5956" fmla="*/ 3853077 h 4810125"/>
                <a:gd name="connsiteX5957" fmla="*/ 5981248 w 9163050"/>
                <a:gd name="connsiteY5957" fmla="*/ 3856411 h 4810125"/>
                <a:gd name="connsiteX5958" fmla="*/ 5979533 w 9163050"/>
                <a:gd name="connsiteY5958" fmla="*/ 3862316 h 4810125"/>
                <a:gd name="connsiteX5959" fmla="*/ 5976771 w 9163050"/>
                <a:gd name="connsiteY5959" fmla="*/ 3874127 h 4810125"/>
                <a:gd name="connsiteX5960" fmla="*/ 5975438 w 9163050"/>
                <a:gd name="connsiteY5960" fmla="*/ 3877747 h 4810125"/>
                <a:gd name="connsiteX5961" fmla="*/ 5972675 w 9163050"/>
                <a:gd name="connsiteY5961" fmla="*/ 3890034 h 4810125"/>
                <a:gd name="connsiteX5962" fmla="*/ 5971532 w 9163050"/>
                <a:gd name="connsiteY5962" fmla="*/ 3897559 h 4810125"/>
                <a:gd name="connsiteX5963" fmla="*/ 5970104 w 9163050"/>
                <a:gd name="connsiteY5963" fmla="*/ 3910608 h 4810125"/>
                <a:gd name="connsiteX5964" fmla="*/ 5969437 w 9163050"/>
                <a:gd name="connsiteY5964" fmla="*/ 3913942 h 4810125"/>
                <a:gd name="connsiteX5965" fmla="*/ 5968389 w 9163050"/>
                <a:gd name="connsiteY5965" fmla="*/ 3918323 h 4810125"/>
                <a:gd name="connsiteX5966" fmla="*/ 5967722 w 9163050"/>
                <a:gd name="connsiteY5966" fmla="*/ 3927467 h 4810125"/>
                <a:gd name="connsiteX5967" fmla="*/ 5966865 w 9163050"/>
                <a:gd name="connsiteY5967" fmla="*/ 3931849 h 4810125"/>
                <a:gd name="connsiteX5968" fmla="*/ 5966294 w 9163050"/>
                <a:gd name="connsiteY5968" fmla="*/ 3943088 h 4810125"/>
                <a:gd name="connsiteX5969" fmla="*/ 5964579 w 9163050"/>
                <a:gd name="connsiteY5969" fmla="*/ 3955661 h 4810125"/>
                <a:gd name="connsiteX5970" fmla="*/ 5963531 w 9163050"/>
                <a:gd name="connsiteY5970" fmla="*/ 3969758 h 4810125"/>
                <a:gd name="connsiteX5971" fmla="*/ 5962769 w 9163050"/>
                <a:gd name="connsiteY5971" fmla="*/ 3971473 h 4810125"/>
                <a:gd name="connsiteX5972" fmla="*/ 5961912 w 9163050"/>
                <a:gd name="connsiteY5972" fmla="*/ 3981760 h 4810125"/>
                <a:gd name="connsiteX5973" fmla="*/ 5962293 w 9163050"/>
                <a:gd name="connsiteY5973" fmla="*/ 3983855 h 4810125"/>
                <a:gd name="connsiteX5974" fmla="*/ 5966960 w 9163050"/>
                <a:gd name="connsiteY5974" fmla="*/ 3985189 h 4810125"/>
                <a:gd name="connsiteX5975" fmla="*/ 5964008 w 9163050"/>
                <a:gd name="connsiteY5975" fmla="*/ 3987475 h 4810125"/>
                <a:gd name="connsiteX5976" fmla="*/ 5962293 w 9163050"/>
                <a:gd name="connsiteY5976" fmla="*/ 3999286 h 4810125"/>
                <a:gd name="connsiteX5977" fmla="*/ 5961436 w 9163050"/>
                <a:gd name="connsiteY5977" fmla="*/ 4003001 h 4810125"/>
                <a:gd name="connsiteX5978" fmla="*/ 5961912 w 9163050"/>
                <a:gd name="connsiteY5978" fmla="*/ 4007286 h 4810125"/>
                <a:gd name="connsiteX5979" fmla="*/ 5960864 w 9163050"/>
                <a:gd name="connsiteY5979" fmla="*/ 4018336 h 4810125"/>
                <a:gd name="connsiteX5980" fmla="*/ 5962102 w 9163050"/>
                <a:gd name="connsiteY5980" fmla="*/ 4020908 h 4810125"/>
                <a:gd name="connsiteX5981" fmla="*/ 5961246 w 9163050"/>
                <a:gd name="connsiteY5981" fmla="*/ 4024908 h 4810125"/>
                <a:gd name="connsiteX5982" fmla="*/ 5961912 w 9163050"/>
                <a:gd name="connsiteY5982" fmla="*/ 4026527 h 4810125"/>
                <a:gd name="connsiteX5983" fmla="*/ 5961912 w 9163050"/>
                <a:gd name="connsiteY5983" fmla="*/ 4032719 h 4810125"/>
                <a:gd name="connsiteX5984" fmla="*/ 5961055 w 9163050"/>
                <a:gd name="connsiteY5984" fmla="*/ 4048816 h 4810125"/>
                <a:gd name="connsiteX5985" fmla="*/ 5960197 w 9163050"/>
                <a:gd name="connsiteY5985" fmla="*/ 4052245 h 4810125"/>
                <a:gd name="connsiteX5986" fmla="*/ 5960483 w 9163050"/>
                <a:gd name="connsiteY5986" fmla="*/ 4055864 h 4810125"/>
                <a:gd name="connsiteX5987" fmla="*/ 5959436 w 9163050"/>
                <a:gd name="connsiteY5987" fmla="*/ 4060245 h 4810125"/>
                <a:gd name="connsiteX5988" fmla="*/ 5960007 w 9163050"/>
                <a:gd name="connsiteY5988" fmla="*/ 4063865 h 4810125"/>
                <a:gd name="connsiteX5989" fmla="*/ 5962483 w 9163050"/>
                <a:gd name="connsiteY5989" fmla="*/ 4065675 h 4810125"/>
                <a:gd name="connsiteX5990" fmla="*/ 5961340 w 9163050"/>
                <a:gd name="connsiteY5990" fmla="*/ 4071390 h 4810125"/>
                <a:gd name="connsiteX5991" fmla="*/ 5960864 w 9163050"/>
                <a:gd name="connsiteY5991" fmla="*/ 4077391 h 4810125"/>
                <a:gd name="connsiteX5992" fmla="*/ 5961531 w 9163050"/>
                <a:gd name="connsiteY5992" fmla="*/ 4079772 h 4810125"/>
                <a:gd name="connsiteX5993" fmla="*/ 5960293 w 9163050"/>
                <a:gd name="connsiteY5993" fmla="*/ 4087201 h 4810125"/>
                <a:gd name="connsiteX5994" fmla="*/ 5961531 w 9163050"/>
                <a:gd name="connsiteY5994" fmla="*/ 4098345 h 4810125"/>
                <a:gd name="connsiteX5995" fmla="*/ 5960769 w 9163050"/>
                <a:gd name="connsiteY5995" fmla="*/ 4103108 h 4810125"/>
                <a:gd name="connsiteX5996" fmla="*/ 5962007 w 9163050"/>
                <a:gd name="connsiteY5996" fmla="*/ 4110157 h 4810125"/>
                <a:gd name="connsiteX5997" fmla="*/ 5963627 w 9163050"/>
                <a:gd name="connsiteY5997" fmla="*/ 4115396 h 4810125"/>
                <a:gd name="connsiteX5998" fmla="*/ 5963245 w 9163050"/>
                <a:gd name="connsiteY5998" fmla="*/ 4121110 h 4810125"/>
                <a:gd name="connsiteX5999" fmla="*/ 5964484 w 9163050"/>
                <a:gd name="connsiteY5999" fmla="*/ 4128826 h 4810125"/>
                <a:gd name="connsiteX6000" fmla="*/ 5962865 w 9163050"/>
                <a:gd name="connsiteY6000" fmla="*/ 4138732 h 4810125"/>
                <a:gd name="connsiteX6001" fmla="*/ 5960388 w 9163050"/>
                <a:gd name="connsiteY6001" fmla="*/ 4150161 h 4810125"/>
                <a:gd name="connsiteX6002" fmla="*/ 5956578 w 9163050"/>
                <a:gd name="connsiteY6002" fmla="*/ 4151210 h 4810125"/>
                <a:gd name="connsiteX6003" fmla="*/ 5949720 w 9163050"/>
                <a:gd name="connsiteY6003" fmla="*/ 4147495 h 4810125"/>
                <a:gd name="connsiteX6004" fmla="*/ 5949625 w 9163050"/>
                <a:gd name="connsiteY6004" fmla="*/ 4151781 h 4810125"/>
                <a:gd name="connsiteX6005" fmla="*/ 5945053 w 9163050"/>
                <a:gd name="connsiteY6005" fmla="*/ 4151495 h 4810125"/>
                <a:gd name="connsiteX6006" fmla="*/ 5938005 w 9163050"/>
                <a:gd name="connsiteY6006" fmla="*/ 4146352 h 4810125"/>
                <a:gd name="connsiteX6007" fmla="*/ 5935718 w 9163050"/>
                <a:gd name="connsiteY6007" fmla="*/ 4151400 h 4810125"/>
                <a:gd name="connsiteX6008" fmla="*/ 5938766 w 9163050"/>
                <a:gd name="connsiteY6008" fmla="*/ 4152448 h 4810125"/>
                <a:gd name="connsiteX6009" fmla="*/ 5941243 w 9163050"/>
                <a:gd name="connsiteY6009" fmla="*/ 4150257 h 4810125"/>
                <a:gd name="connsiteX6010" fmla="*/ 5945434 w 9163050"/>
                <a:gd name="connsiteY6010" fmla="*/ 4152829 h 4810125"/>
                <a:gd name="connsiteX6011" fmla="*/ 5952958 w 9163050"/>
                <a:gd name="connsiteY6011" fmla="*/ 4153114 h 4810125"/>
                <a:gd name="connsiteX6012" fmla="*/ 5957055 w 9163050"/>
                <a:gd name="connsiteY6012" fmla="*/ 4154924 h 4810125"/>
                <a:gd name="connsiteX6013" fmla="*/ 5959054 w 9163050"/>
                <a:gd name="connsiteY6013" fmla="*/ 4153496 h 4810125"/>
                <a:gd name="connsiteX6014" fmla="*/ 5961340 w 9163050"/>
                <a:gd name="connsiteY6014" fmla="*/ 4156162 h 4810125"/>
                <a:gd name="connsiteX6015" fmla="*/ 5959626 w 9163050"/>
                <a:gd name="connsiteY6015" fmla="*/ 4160163 h 4810125"/>
                <a:gd name="connsiteX6016" fmla="*/ 5958007 w 9163050"/>
                <a:gd name="connsiteY6016" fmla="*/ 4167974 h 4810125"/>
                <a:gd name="connsiteX6017" fmla="*/ 5957721 w 9163050"/>
                <a:gd name="connsiteY6017" fmla="*/ 4173498 h 4810125"/>
                <a:gd name="connsiteX6018" fmla="*/ 5955626 w 9163050"/>
                <a:gd name="connsiteY6018" fmla="*/ 4187785 h 4810125"/>
                <a:gd name="connsiteX6019" fmla="*/ 5954387 w 9163050"/>
                <a:gd name="connsiteY6019" fmla="*/ 4206169 h 4810125"/>
                <a:gd name="connsiteX6020" fmla="*/ 5954768 w 9163050"/>
                <a:gd name="connsiteY6020" fmla="*/ 4208455 h 4810125"/>
                <a:gd name="connsiteX6021" fmla="*/ 5954102 w 9163050"/>
                <a:gd name="connsiteY6021" fmla="*/ 4217408 h 4810125"/>
                <a:gd name="connsiteX6022" fmla="*/ 5954483 w 9163050"/>
                <a:gd name="connsiteY6022" fmla="*/ 4232648 h 4810125"/>
                <a:gd name="connsiteX6023" fmla="*/ 5956578 w 9163050"/>
                <a:gd name="connsiteY6023" fmla="*/ 4234649 h 4810125"/>
                <a:gd name="connsiteX6024" fmla="*/ 5955149 w 9163050"/>
                <a:gd name="connsiteY6024" fmla="*/ 4237030 h 4810125"/>
                <a:gd name="connsiteX6025" fmla="*/ 5955149 w 9163050"/>
                <a:gd name="connsiteY6025" fmla="*/ 4260366 h 4810125"/>
                <a:gd name="connsiteX6026" fmla="*/ 5956292 w 9163050"/>
                <a:gd name="connsiteY6026" fmla="*/ 4264557 h 4810125"/>
                <a:gd name="connsiteX6027" fmla="*/ 5956578 w 9163050"/>
                <a:gd name="connsiteY6027" fmla="*/ 4273606 h 4810125"/>
                <a:gd name="connsiteX6028" fmla="*/ 5957435 w 9163050"/>
                <a:gd name="connsiteY6028" fmla="*/ 4275511 h 4810125"/>
                <a:gd name="connsiteX6029" fmla="*/ 5957340 w 9163050"/>
                <a:gd name="connsiteY6029" fmla="*/ 4281036 h 4810125"/>
                <a:gd name="connsiteX6030" fmla="*/ 5958197 w 9163050"/>
                <a:gd name="connsiteY6030" fmla="*/ 4284274 h 4810125"/>
                <a:gd name="connsiteX6031" fmla="*/ 5958007 w 9163050"/>
                <a:gd name="connsiteY6031" fmla="*/ 4289036 h 4810125"/>
                <a:gd name="connsiteX6032" fmla="*/ 5959054 w 9163050"/>
                <a:gd name="connsiteY6032" fmla="*/ 4294561 h 4810125"/>
                <a:gd name="connsiteX6033" fmla="*/ 5962293 w 9163050"/>
                <a:gd name="connsiteY6033" fmla="*/ 4297990 h 4810125"/>
                <a:gd name="connsiteX6034" fmla="*/ 5965437 w 9163050"/>
                <a:gd name="connsiteY6034" fmla="*/ 4298752 h 4810125"/>
                <a:gd name="connsiteX6035" fmla="*/ 5964579 w 9163050"/>
                <a:gd name="connsiteY6035" fmla="*/ 4301895 h 4810125"/>
                <a:gd name="connsiteX6036" fmla="*/ 5962960 w 9163050"/>
                <a:gd name="connsiteY6036" fmla="*/ 4302848 h 4810125"/>
                <a:gd name="connsiteX6037" fmla="*/ 5964484 w 9163050"/>
                <a:gd name="connsiteY6037" fmla="*/ 4312944 h 4810125"/>
                <a:gd name="connsiteX6038" fmla="*/ 5964388 w 9163050"/>
                <a:gd name="connsiteY6038" fmla="*/ 4317802 h 4810125"/>
                <a:gd name="connsiteX6039" fmla="*/ 5966674 w 9163050"/>
                <a:gd name="connsiteY6039" fmla="*/ 4326946 h 4810125"/>
                <a:gd name="connsiteX6040" fmla="*/ 5968103 w 9163050"/>
                <a:gd name="connsiteY6040" fmla="*/ 4330946 h 4810125"/>
                <a:gd name="connsiteX6041" fmla="*/ 5969151 w 9163050"/>
                <a:gd name="connsiteY6041" fmla="*/ 4337995 h 4810125"/>
                <a:gd name="connsiteX6042" fmla="*/ 5972580 w 9163050"/>
                <a:gd name="connsiteY6042" fmla="*/ 4345615 h 4810125"/>
                <a:gd name="connsiteX6043" fmla="*/ 5973723 w 9163050"/>
                <a:gd name="connsiteY6043" fmla="*/ 4349901 h 4810125"/>
                <a:gd name="connsiteX6044" fmla="*/ 5973437 w 9163050"/>
                <a:gd name="connsiteY6044" fmla="*/ 4366855 h 4810125"/>
                <a:gd name="connsiteX6045" fmla="*/ 5974390 w 9163050"/>
                <a:gd name="connsiteY6045" fmla="*/ 4378095 h 4810125"/>
                <a:gd name="connsiteX6046" fmla="*/ 5974104 w 9163050"/>
                <a:gd name="connsiteY6046" fmla="*/ 4385334 h 4810125"/>
                <a:gd name="connsiteX6047" fmla="*/ 5975056 w 9163050"/>
                <a:gd name="connsiteY6047" fmla="*/ 4389335 h 4810125"/>
                <a:gd name="connsiteX6048" fmla="*/ 5974771 w 9163050"/>
                <a:gd name="connsiteY6048" fmla="*/ 4392954 h 4810125"/>
                <a:gd name="connsiteX6049" fmla="*/ 5977152 w 9163050"/>
                <a:gd name="connsiteY6049" fmla="*/ 4405432 h 4810125"/>
                <a:gd name="connsiteX6050" fmla="*/ 5977914 w 9163050"/>
                <a:gd name="connsiteY6050" fmla="*/ 4412194 h 4810125"/>
                <a:gd name="connsiteX6051" fmla="*/ 5980200 w 9163050"/>
                <a:gd name="connsiteY6051" fmla="*/ 4423339 h 4810125"/>
                <a:gd name="connsiteX6052" fmla="*/ 5984105 w 9163050"/>
                <a:gd name="connsiteY6052" fmla="*/ 4434292 h 4810125"/>
                <a:gd name="connsiteX6053" fmla="*/ 5989249 w 9163050"/>
                <a:gd name="connsiteY6053" fmla="*/ 4434769 h 4810125"/>
                <a:gd name="connsiteX6054" fmla="*/ 5988201 w 9163050"/>
                <a:gd name="connsiteY6054" fmla="*/ 4439626 h 4810125"/>
                <a:gd name="connsiteX6055" fmla="*/ 5994964 w 9163050"/>
                <a:gd name="connsiteY6055" fmla="*/ 4447913 h 4810125"/>
                <a:gd name="connsiteX6056" fmla="*/ 6002488 w 9163050"/>
                <a:gd name="connsiteY6056" fmla="*/ 4449628 h 4810125"/>
                <a:gd name="connsiteX6057" fmla="*/ 6007251 w 9163050"/>
                <a:gd name="connsiteY6057" fmla="*/ 4449247 h 4810125"/>
                <a:gd name="connsiteX6058" fmla="*/ 6008204 w 9163050"/>
                <a:gd name="connsiteY6058" fmla="*/ 4448199 h 4810125"/>
                <a:gd name="connsiteX6059" fmla="*/ 6013442 w 9163050"/>
                <a:gd name="connsiteY6059" fmla="*/ 4448485 h 4810125"/>
                <a:gd name="connsiteX6060" fmla="*/ 6021348 w 9163050"/>
                <a:gd name="connsiteY6060" fmla="*/ 4450104 h 4810125"/>
                <a:gd name="connsiteX6061" fmla="*/ 6024586 w 9163050"/>
                <a:gd name="connsiteY6061" fmla="*/ 4452486 h 4810125"/>
                <a:gd name="connsiteX6062" fmla="*/ 6028015 w 9163050"/>
                <a:gd name="connsiteY6062" fmla="*/ 4451437 h 4810125"/>
                <a:gd name="connsiteX6063" fmla="*/ 6030778 w 9163050"/>
                <a:gd name="connsiteY6063" fmla="*/ 4452962 h 4810125"/>
                <a:gd name="connsiteX6064" fmla="*/ 6039541 w 9163050"/>
                <a:gd name="connsiteY6064" fmla="*/ 4456105 h 4810125"/>
                <a:gd name="connsiteX6065" fmla="*/ 6039350 w 9163050"/>
                <a:gd name="connsiteY6065" fmla="*/ 4458867 h 4810125"/>
                <a:gd name="connsiteX6066" fmla="*/ 6045732 w 9163050"/>
                <a:gd name="connsiteY6066" fmla="*/ 4461820 h 4810125"/>
                <a:gd name="connsiteX6067" fmla="*/ 6044589 w 9163050"/>
                <a:gd name="connsiteY6067" fmla="*/ 4463630 h 4810125"/>
                <a:gd name="connsiteX6068" fmla="*/ 6043541 w 9163050"/>
                <a:gd name="connsiteY6068" fmla="*/ 4468868 h 4810125"/>
                <a:gd name="connsiteX6069" fmla="*/ 6050304 w 9163050"/>
                <a:gd name="connsiteY6069" fmla="*/ 4468487 h 4810125"/>
                <a:gd name="connsiteX6070" fmla="*/ 6054686 w 9163050"/>
                <a:gd name="connsiteY6070" fmla="*/ 4466582 h 4810125"/>
                <a:gd name="connsiteX6071" fmla="*/ 6056781 w 9163050"/>
                <a:gd name="connsiteY6071" fmla="*/ 4468297 h 4810125"/>
                <a:gd name="connsiteX6072" fmla="*/ 6061639 w 9163050"/>
                <a:gd name="connsiteY6072" fmla="*/ 4469916 h 4810125"/>
                <a:gd name="connsiteX6073" fmla="*/ 6064782 w 9163050"/>
                <a:gd name="connsiteY6073" fmla="*/ 4467439 h 4810125"/>
                <a:gd name="connsiteX6074" fmla="*/ 6068306 w 9163050"/>
                <a:gd name="connsiteY6074" fmla="*/ 4468583 h 4810125"/>
                <a:gd name="connsiteX6075" fmla="*/ 6080213 w 9163050"/>
                <a:gd name="connsiteY6075" fmla="*/ 4466106 h 4810125"/>
                <a:gd name="connsiteX6076" fmla="*/ 6082403 w 9163050"/>
                <a:gd name="connsiteY6076" fmla="*/ 4467916 h 4810125"/>
                <a:gd name="connsiteX6077" fmla="*/ 6087070 w 9163050"/>
                <a:gd name="connsiteY6077" fmla="*/ 4468392 h 4810125"/>
                <a:gd name="connsiteX6078" fmla="*/ 6094976 w 9163050"/>
                <a:gd name="connsiteY6078" fmla="*/ 4474583 h 4810125"/>
                <a:gd name="connsiteX6079" fmla="*/ 6094310 w 9163050"/>
                <a:gd name="connsiteY6079" fmla="*/ 4475631 h 4810125"/>
                <a:gd name="connsiteX6080" fmla="*/ 6096881 w 9163050"/>
                <a:gd name="connsiteY6080" fmla="*/ 4478584 h 4810125"/>
                <a:gd name="connsiteX6081" fmla="*/ 6099834 w 9163050"/>
                <a:gd name="connsiteY6081" fmla="*/ 4477346 h 4810125"/>
                <a:gd name="connsiteX6082" fmla="*/ 6101072 w 9163050"/>
                <a:gd name="connsiteY6082" fmla="*/ 4474869 h 4810125"/>
                <a:gd name="connsiteX6083" fmla="*/ 6099453 w 9163050"/>
                <a:gd name="connsiteY6083" fmla="*/ 4472012 h 4810125"/>
                <a:gd name="connsiteX6084" fmla="*/ 6100406 w 9163050"/>
                <a:gd name="connsiteY6084" fmla="*/ 4470964 h 4810125"/>
                <a:gd name="connsiteX6085" fmla="*/ 6105930 w 9163050"/>
                <a:gd name="connsiteY6085" fmla="*/ 4474012 h 4810125"/>
                <a:gd name="connsiteX6086" fmla="*/ 6108788 w 9163050"/>
                <a:gd name="connsiteY6086" fmla="*/ 4473345 h 4810125"/>
                <a:gd name="connsiteX6087" fmla="*/ 6114598 w 9163050"/>
                <a:gd name="connsiteY6087" fmla="*/ 4476393 h 4810125"/>
                <a:gd name="connsiteX6088" fmla="*/ 6119074 w 9163050"/>
                <a:gd name="connsiteY6088" fmla="*/ 4477726 h 4810125"/>
                <a:gd name="connsiteX6089" fmla="*/ 6121932 w 9163050"/>
                <a:gd name="connsiteY6089" fmla="*/ 4479727 h 4810125"/>
                <a:gd name="connsiteX6090" fmla="*/ 6124027 w 9163050"/>
                <a:gd name="connsiteY6090" fmla="*/ 4479441 h 4810125"/>
                <a:gd name="connsiteX6091" fmla="*/ 6129457 w 9163050"/>
                <a:gd name="connsiteY6091" fmla="*/ 4482108 h 4810125"/>
                <a:gd name="connsiteX6092" fmla="*/ 6132886 w 9163050"/>
                <a:gd name="connsiteY6092" fmla="*/ 4482108 h 4810125"/>
                <a:gd name="connsiteX6093" fmla="*/ 6142030 w 9163050"/>
                <a:gd name="connsiteY6093" fmla="*/ 4485061 h 4810125"/>
                <a:gd name="connsiteX6094" fmla="*/ 6137172 w 9163050"/>
                <a:gd name="connsiteY6094" fmla="*/ 4485252 h 4810125"/>
                <a:gd name="connsiteX6095" fmla="*/ 6129743 w 9163050"/>
                <a:gd name="connsiteY6095" fmla="*/ 4488109 h 4810125"/>
                <a:gd name="connsiteX6096" fmla="*/ 6126409 w 9163050"/>
                <a:gd name="connsiteY6096" fmla="*/ 4488394 h 4810125"/>
                <a:gd name="connsiteX6097" fmla="*/ 6128028 w 9163050"/>
                <a:gd name="connsiteY6097" fmla="*/ 4492776 h 4810125"/>
                <a:gd name="connsiteX6098" fmla="*/ 6125647 w 9163050"/>
                <a:gd name="connsiteY6098" fmla="*/ 4493252 h 4810125"/>
                <a:gd name="connsiteX6099" fmla="*/ 6124694 w 9163050"/>
                <a:gd name="connsiteY6099" fmla="*/ 4495633 h 4810125"/>
                <a:gd name="connsiteX6100" fmla="*/ 6116979 w 9163050"/>
                <a:gd name="connsiteY6100" fmla="*/ 4500967 h 4810125"/>
                <a:gd name="connsiteX6101" fmla="*/ 6110597 w 9163050"/>
                <a:gd name="connsiteY6101" fmla="*/ 4501539 h 4810125"/>
                <a:gd name="connsiteX6102" fmla="*/ 6110693 w 9163050"/>
                <a:gd name="connsiteY6102" fmla="*/ 4504111 h 4810125"/>
                <a:gd name="connsiteX6103" fmla="*/ 6113074 w 9163050"/>
                <a:gd name="connsiteY6103" fmla="*/ 4504206 h 4810125"/>
                <a:gd name="connsiteX6104" fmla="*/ 6113074 w 9163050"/>
                <a:gd name="connsiteY6104" fmla="*/ 4508302 h 4810125"/>
                <a:gd name="connsiteX6105" fmla="*/ 6115741 w 9163050"/>
                <a:gd name="connsiteY6105" fmla="*/ 4509445 h 4810125"/>
                <a:gd name="connsiteX6106" fmla="*/ 6119456 w 9163050"/>
                <a:gd name="connsiteY6106" fmla="*/ 4509350 h 4810125"/>
                <a:gd name="connsiteX6107" fmla="*/ 6119360 w 9163050"/>
                <a:gd name="connsiteY6107" fmla="*/ 4511255 h 4810125"/>
                <a:gd name="connsiteX6108" fmla="*/ 6121551 w 9163050"/>
                <a:gd name="connsiteY6108" fmla="*/ 4512874 h 4810125"/>
                <a:gd name="connsiteX6109" fmla="*/ 6129361 w 9163050"/>
                <a:gd name="connsiteY6109" fmla="*/ 4510016 h 4810125"/>
                <a:gd name="connsiteX6110" fmla="*/ 6132314 w 9163050"/>
                <a:gd name="connsiteY6110" fmla="*/ 4512588 h 4810125"/>
                <a:gd name="connsiteX6111" fmla="*/ 6131362 w 9163050"/>
                <a:gd name="connsiteY6111" fmla="*/ 4515446 h 4810125"/>
                <a:gd name="connsiteX6112" fmla="*/ 6127552 w 9163050"/>
                <a:gd name="connsiteY6112" fmla="*/ 4516874 h 4810125"/>
                <a:gd name="connsiteX6113" fmla="*/ 6126599 w 9163050"/>
                <a:gd name="connsiteY6113" fmla="*/ 4518875 h 4810125"/>
                <a:gd name="connsiteX6114" fmla="*/ 6126885 w 9163050"/>
                <a:gd name="connsiteY6114" fmla="*/ 4523066 h 4810125"/>
                <a:gd name="connsiteX6115" fmla="*/ 6127933 w 9163050"/>
                <a:gd name="connsiteY6115" fmla="*/ 4525351 h 4810125"/>
                <a:gd name="connsiteX6116" fmla="*/ 6126599 w 9163050"/>
                <a:gd name="connsiteY6116" fmla="*/ 4528304 h 4810125"/>
                <a:gd name="connsiteX6117" fmla="*/ 6121551 w 9163050"/>
                <a:gd name="connsiteY6117" fmla="*/ 4530019 h 4810125"/>
                <a:gd name="connsiteX6118" fmla="*/ 6118027 w 9163050"/>
                <a:gd name="connsiteY6118" fmla="*/ 4534400 h 4810125"/>
                <a:gd name="connsiteX6119" fmla="*/ 6127266 w 9163050"/>
                <a:gd name="connsiteY6119" fmla="*/ 4537353 h 4810125"/>
                <a:gd name="connsiteX6120" fmla="*/ 6125075 w 9163050"/>
                <a:gd name="connsiteY6120" fmla="*/ 4541068 h 4810125"/>
                <a:gd name="connsiteX6121" fmla="*/ 6122027 w 9163050"/>
                <a:gd name="connsiteY6121" fmla="*/ 4541830 h 4810125"/>
                <a:gd name="connsiteX6122" fmla="*/ 6122980 w 9163050"/>
                <a:gd name="connsiteY6122" fmla="*/ 4544116 h 4810125"/>
                <a:gd name="connsiteX6123" fmla="*/ 6125742 w 9163050"/>
                <a:gd name="connsiteY6123" fmla="*/ 4545259 h 4810125"/>
                <a:gd name="connsiteX6124" fmla="*/ 6130028 w 9163050"/>
                <a:gd name="connsiteY6124" fmla="*/ 4544592 h 4810125"/>
                <a:gd name="connsiteX6125" fmla="*/ 6138030 w 9163050"/>
                <a:gd name="connsiteY6125" fmla="*/ 4546307 h 4810125"/>
                <a:gd name="connsiteX6126" fmla="*/ 6143744 w 9163050"/>
                <a:gd name="connsiteY6126" fmla="*/ 4546307 h 4810125"/>
                <a:gd name="connsiteX6127" fmla="*/ 6150793 w 9163050"/>
                <a:gd name="connsiteY6127" fmla="*/ 4547354 h 4810125"/>
                <a:gd name="connsiteX6128" fmla="*/ 6150983 w 9163050"/>
                <a:gd name="connsiteY6128" fmla="*/ 4549640 h 4810125"/>
                <a:gd name="connsiteX6129" fmla="*/ 6156413 w 9163050"/>
                <a:gd name="connsiteY6129" fmla="*/ 4552117 h 4810125"/>
                <a:gd name="connsiteX6130" fmla="*/ 6163270 w 9163050"/>
                <a:gd name="connsiteY6130" fmla="*/ 4551164 h 4810125"/>
                <a:gd name="connsiteX6131" fmla="*/ 6166795 w 9163050"/>
                <a:gd name="connsiteY6131" fmla="*/ 4551927 h 4810125"/>
                <a:gd name="connsiteX6132" fmla="*/ 6166795 w 9163050"/>
                <a:gd name="connsiteY6132" fmla="*/ 4555641 h 4810125"/>
                <a:gd name="connsiteX6133" fmla="*/ 6165080 w 9163050"/>
                <a:gd name="connsiteY6133" fmla="*/ 4561928 h 4810125"/>
                <a:gd name="connsiteX6134" fmla="*/ 6166509 w 9163050"/>
                <a:gd name="connsiteY6134" fmla="*/ 4564785 h 4810125"/>
                <a:gd name="connsiteX6135" fmla="*/ 6173843 w 9163050"/>
                <a:gd name="connsiteY6135" fmla="*/ 4568976 h 4810125"/>
                <a:gd name="connsiteX6136" fmla="*/ 6174891 w 9163050"/>
                <a:gd name="connsiteY6136" fmla="*/ 4570881 h 4810125"/>
                <a:gd name="connsiteX6137" fmla="*/ 6179749 w 9163050"/>
                <a:gd name="connsiteY6137" fmla="*/ 4573929 h 4810125"/>
                <a:gd name="connsiteX6138" fmla="*/ 6179463 w 9163050"/>
                <a:gd name="connsiteY6138" fmla="*/ 4575262 h 4810125"/>
                <a:gd name="connsiteX6139" fmla="*/ 6174987 w 9163050"/>
                <a:gd name="connsiteY6139" fmla="*/ 4576882 h 4810125"/>
                <a:gd name="connsiteX6140" fmla="*/ 6176701 w 9163050"/>
                <a:gd name="connsiteY6140" fmla="*/ 4579263 h 4810125"/>
                <a:gd name="connsiteX6141" fmla="*/ 6170700 w 9163050"/>
                <a:gd name="connsiteY6141" fmla="*/ 4581930 h 4810125"/>
                <a:gd name="connsiteX6142" fmla="*/ 6172510 w 9163050"/>
                <a:gd name="connsiteY6142" fmla="*/ 4584978 h 4810125"/>
                <a:gd name="connsiteX6143" fmla="*/ 6178415 w 9163050"/>
                <a:gd name="connsiteY6143" fmla="*/ 4584883 h 4810125"/>
                <a:gd name="connsiteX6144" fmla="*/ 6180701 w 9163050"/>
                <a:gd name="connsiteY6144" fmla="*/ 4587169 h 4810125"/>
                <a:gd name="connsiteX6145" fmla="*/ 6187464 w 9163050"/>
                <a:gd name="connsiteY6145" fmla="*/ 4587740 h 4810125"/>
                <a:gd name="connsiteX6146" fmla="*/ 6188417 w 9163050"/>
                <a:gd name="connsiteY6146" fmla="*/ 4589455 h 4810125"/>
                <a:gd name="connsiteX6147" fmla="*/ 6184606 w 9163050"/>
                <a:gd name="connsiteY6147" fmla="*/ 4590883 h 4810125"/>
                <a:gd name="connsiteX6148" fmla="*/ 6184892 w 9163050"/>
                <a:gd name="connsiteY6148" fmla="*/ 4593551 h 4810125"/>
                <a:gd name="connsiteX6149" fmla="*/ 6181558 w 9163050"/>
                <a:gd name="connsiteY6149" fmla="*/ 4593646 h 4810125"/>
                <a:gd name="connsiteX6150" fmla="*/ 6175558 w 9163050"/>
                <a:gd name="connsiteY6150" fmla="*/ 4595551 h 4810125"/>
                <a:gd name="connsiteX6151" fmla="*/ 6175272 w 9163050"/>
                <a:gd name="connsiteY6151" fmla="*/ 4597075 h 4810125"/>
                <a:gd name="connsiteX6152" fmla="*/ 6179082 w 9163050"/>
                <a:gd name="connsiteY6152" fmla="*/ 4598313 h 4810125"/>
                <a:gd name="connsiteX6153" fmla="*/ 6182416 w 9163050"/>
                <a:gd name="connsiteY6153" fmla="*/ 4601456 h 4810125"/>
                <a:gd name="connsiteX6154" fmla="*/ 6187274 w 9163050"/>
                <a:gd name="connsiteY6154" fmla="*/ 4603266 h 4810125"/>
                <a:gd name="connsiteX6155" fmla="*/ 6191560 w 9163050"/>
                <a:gd name="connsiteY6155" fmla="*/ 4606790 h 4810125"/>
                <a:gd name="connsiteX6156" fmla="*/ 6191750 w 9163050"/>
                <a:gd name="connsiteY6156" fmla="*/ 4610220 h 4810125"/>
                <a:gd name="connsiteX6157" fmla="*/ 6189464 w 9163050"/>
                <a:gd name="connsiteY6157" fmla="*/ 4614220 h 4810125"/>
                <a:gd name="connsiteX6158" fmla="*/ 6186416 w 9163050"/>
                <a:gd name="connsiteY6158" fmla="*/ 4615172 h 4810125"/>
                <a:gd name="connsiteX6159" fmla="*/ 6186607 w 9163050"/>
                <a:gd name="connsiteY6159" fmla="*/ 4617173 h 4810125"/>
                <a:gd name="connsiteX6160" fmla="*/ 6192036 w 9163050"/>
                <a:gd name="connsiteY6160" fmla="*/ 4617553 h 4810125"/>
                <a:gd name="connsiteX6161" fmla="*/ 6195751 w 9163050"/>
                <a:gd name="connsiteY6161" fmla="*/ 4616030 h 4810125"/>
                <a:gd name="connsiteX6162" fmla="*/ 6198418 w 9163050"/>
                <a:gd name="connsiteY6162" fmla="*/ 4616410 h 4810125"/>
                <a:gd name="connsiteX6163" fmla="*/ 6201370 w 9163050"/>
                <a:gd name="connsiteY6163" fmla="*/ 4614601 h 4810125"/>
                <a:gd name="connsiteX6164" fmla="*/ 6205085 w 9163050"/>
                <a:gd name="connsiteY6164" fmla="*/ 4616315 h 4810125"/>
                <a:gd name="connsiteX6165" fmla="*/ 6206990 w 9163050"/>
                <a:gd name="connsiteY6165" fmla="*/ 4619078 h 4810125"/>
                <a:gd name="connsiteX6166" fmla="*/ 6205561 w 9163050"/>
                <a:gd name="connsiteY6166" fmla="*/ 4620506 h 4810125"/>
                <a:gd name="connsiteX6167" fmla="*/ 6201561 w 9163050"/>
                <a:gd name="connsiteY6167" fmla="*/ 4620411 h 4810125"/>
                <a:gd name="connsiteX6168" fmla="*/ 6199656 w 9163050"/>
                <a:gd name="connsiteY6168" fmla="*/ 4622602 h 4810125"/>
                <a:gd name="connsiteX6169" fmla="*/ 6199465 w 9163050"/>
                <a:gd name="connsiteY6169" fmla="*/ 4625459 h 4810125"/>
                <a:gd name="connsiteX6170" fmla="*/ 6195656 w 9163050"/>
                <a:gd name="connsiteY6170" fmla="*/ 4626983 h 4810125"/>
                <a:gd name="connsiteX6171" fmla="*/ 6192512 w 9163050"/>
                <a:gd name="connsiteY6171" fmla="*/ 4626221 h 4810125"/>
                <a:gd name="connsiteX6172" fmla="*/ 6186035 w 9163050"/>
                <a:gd name="connsiteY6172" fmla="*/ 4626507 h 4810125"/>
                <a:gd name="connsiteX6173" fmla="*/ 6180797 w 9163050"/>
                <a:gd name="connsiteY6173" fmla="*/ 4625555 h 4810125"/>
                <a:gd name="connsiteX6174" fmla="*/ 6173367 w 9163050"/>
                <a:gd name="connsiteY6174" fmla="*/ 4628221 h 4810125"/>
                <a:gd name="connsiteX6175" fmla="*/ 6168700 w 9163050"/>
                <a:gd name="connsiteY6175" fmla="*/ 4628317 h 4810125"/>
                <a:gd name="connsiteX6176" fmla="*/ 6163556 w 9163050"/>
                <a:gd name="connsiteY6176" fmla="*/ 4626126 h 4810125"/>
                <a:gd name="connsiteX6177" fmla="*/ 6153650 w 9163050"/>
                <a:gd name="connsiteY6177" fmla="*/ 4629364 h 4810125"/>
                <a:gd name="connsiteX6178" fmla="*/ 6148507 w 9163050"/>
                <a:gd name="connsiteY6178" fmla="*/ 4630412 h 4810125"/>
                <a:gd name="connsiteX6179" fmla="*/ 6145935 w 9163050"/>
                <a:gd name="connsiteY6179" fmla="*/ 4629364 h 4810125"/>
                <a:gd name="connsiteX6180" fmla="*/ 6141363 w 9163050"/>
                <a:gd name="connsiteY6180" fmla="*/ 4629460 h 4810125"/>
                <a:gd name="connsiteX6181" fmla="*/ 6136315 w 9163050"/>
                <a:gd name="connsiteY6181" fmla="*/ 4626602 h 4810125"/>
                <a:gd name="connsiteX6182" fmla="*/ 6133552 w 9163050"/>
                <a:gd name="connsiteY6182" fmla="*/ 4626793 h 4810125"/>
                <a:gd name="connsiteX6183" fmla="*/ 6126599 w 9163050"/>
                <a:gd name="connsiteY6183" fmla="*/ 4625650 h 4810125"/>
                <a:gd name="connsiteX6184" fmla="*/ 6122218 w 9163050"/>
                <a:gd name="connsiteY6184" fmla="*/ 4627364 h 4810125"/>
                <a:gd name="connsiteX6185" fmla="*/ 6114312 w 9163050"/>
                <a:gd name="connsiteY6185" fmla="*/ 4627555 h 4810125"/>
                <a:gd name="connsiteX6186" fmla="*/ 6108692 w 9163050"/>
                <a:gd name="connsiteY6186" fmla="*/ 4625459 h 4810125"/>
                <a:gd name="connsiteX6187" fmla="*/ 6106120 w 9163050"/>
                <a:gd name="connsiteY6187" fmla="*/ 4621649 h 4810125"/>
                <a:gd name="connsiteX6188" fmla="*/ 6102215 w 9163050"/>
                <a:gd name="connsiteY6188" fmla="*/ 4623173 h 4810125"/>
                <a:gd name="connsiteX6189" fmla="*/ 6100215 w 9163050"/>
                <a:gd name="connsiteY6189" fmla="*/ 4624983 h 4810125"/>
                <a:gd name="connsiteX6190" fmla="*/ 6095167 w 9163050"/>
                <a:gd name="connsiteY6190" fmla="*/ 4626698 h 4810125"/>
                <a:gd name="connsiteX6191" fmla="*/ 6090405 w 9163050"/>
                <a:gd name="connsiteY6191" fmla="*/ 4626983 h 4810125"/>
                <a:gd name="connsiteX6192" fmla="*/ 6087261 w 9163050"/>
                <a:gd name="connsiteY6192" fmla="*/ 4626317 h 4810125"/>
                <a:gd name="connsiteX6193" fmla="*/ 6083356 w 9163050"/>
                <a:gd name="connsiteY6193" fmla="*/ 4628793 h 4810125"/>
                <a:gd name="connsiteX6194" fmla="*/ 6080689 w 9163050"/>
                <a:gd name="connsiteY6194" fmla="*/ 4634222 h 4810125"/>
                <a:gd name="connsiteX6195" fmla="*/ 6076974 w 9163050"/>
                <a:gd name="connsiteY6195" fmla="*/ 4636127 h 4810125"/>
                <a:gd name="connsiteX6196" fmla="*/ 6073831 w 9163050"/>
                <a:gd name="connsiteY6196" fmla="*/ 4638889 h 4810125"/>
                <a:gd name="connsiteX6197" fmla="*/ 6072211 w 9163050"/>
                <a:gd name="connsiteY6197" fmla="*/ 4642795 h 4810125"/>
                <a:gd name="connsiteX6198" fmla="*/ 6066306 w 9163050"/>
                <a:gd name="connsiteY6198" fmla="*/ 4644795 h 4810125"/>
                <a:gd name="connsiteX6199" fmla="*/ 6059734 w 9163050"/>
                <a:gd name="connsiteY6199" fmla="*/ 4644414 h 4810125"/>
                <a:gd name="connsiteX6200" fmla="*/ 6052209 w 9163050"/>
                <a:gd name="connsiteY6200" fmla="*/ 4644605 h 4810125"/>
                <a:gd name="connsiteX6201" fmla="*/ 6051066 w 9163050"/>
                <a:gd name="connsiteY6201" fmla="*/ 4644033 h 4810125"/>
                <a:gd name="connsiteX6202" fmla="*/ 6044684 w 9163050"/>
                <a:gd name="connsiteY6202" fmla="*/ 4644319 h 4810125"/>
                <a:gd name="connsiteX6203" fmla="*/ 6040970 w 9163050"/>
                <a:gd name="connsiteY6203" fmla="*/ 4641843 h 4810125"/>
                <a:gd name="connsiteX6204" fmla="*/ 6034207 w 9163050"/>
                <a:gd name="connsiteY6204" fmla="*/ 4638508 h 4810125"/>
                <a:gd name="connsiteX6205" fmla="*/ 6033349 w 9163050"/>
                <a:gd name="connsiteY6205" fmla="*/ 4636699 h 4810125"/>
                <a:gd name="connsiteX6206" fmla="*/ 6029254 w 9163050"/>
                <a:gd name="connsiteY6206" fmla="*/ 4633270 h 4810125"/>
                <a:gd name="connsiteX6207" fmla="*/ 6027444 w 9163050"/>
                <a:gd name="connsiteY6207" fmla="*/ 4626698 h 4810125"/>
                <a:gd name="connsiteX6208" fmla="*/ 6023253 w 9163050"/>
                <a:gd name="connsiteY6208" fmla="*/ 4626888 h 4810125"/>
                <a:gd name="connsiteX6209" fmla="*/ 6017252 w 9163050"/>
                <a:gd name="connsiteY6209" fmla="*/ 4625935 h 4810125"/>
                <a:gd name="connsiteX6210" fmla="*/ 6015443 w 9163050"/>
                <a:gd name="connsiteY6210" fmla="*/ 4622411 h 4810125"/>
                <a:gd name="connsiteX6211" fmla="*/ 6010966 w 9163050"/>
                <a:gd name="connsiteY6211" fmla="*/ 4616030 h 4810125"/>
                <a:gd name="connsiteX6212" fmla="*/ 6010775 w 9163050"/>
                <a:gd name="connsiteY6212" fmla="*/ 4613934 h 4810125"/>
                <a:gd name="connsiteX6213" fmla="*/ 6004870 w 9163050"/>
                <a:gd name="connsiteY6213" fmla="*/ 4611076 h 4810125"/>
                <a:gd name="connsiteX6214" fmla="*/ 6001917 w 9163050"/>
                <a:gd name="connsiteY6214" fmla="*/ 4610886 h 4810125"/>
                <a:gd name="connsiteX6215" fmla="*/ 5995059 w 9163050"/>
                <a:gd name="connsiteY6215" fmla="*/ 4608314 h 4810125"/>
                <a:gd name="connsiteX6216" fmla="*/ 5993059 w 9163050"/>
                <a:gd name="connsiteY6216" fmla="*/ 4604695 h 4810125"/>
                <a:gd name="connsiteX6217" fmla="*/ 5989725 w 9163050"/>
                <a:gd name="connsiteY6217" fmla="*/ 4602314 h 4810125"/>
                <a:gd name="connsiteX6218" fmla="*/ 5986677 w 9163050"/>
                <a:gd name="connsiteY6218" fmla="*/ 4598313 h 4810125"/>
                <a:gd name="connsiteX6219" fmla="*/ 5983438 w 9163050"/>
                <a:gd name="connsiteY6219" fmla="*/ 4595265 h 4810125"/>
                <a:gd name="connsiteX6220" fmla="*/ 5982867 w 9163050"/>
                <a:gd name="connsiteY6220" fmla="*/ 4593169 h 4810125"/>
                <a:gd name="connsiteX6221" fmla="*/ 5976009 w 9163050"/>
                <a:gd name="connsiteY6221" fmla="*/ 4587931 h 4810125"/>
                <a:gd name="connsiteX6222" fmla="*/ 5975056 w 9163050"/>
                <a:gd name="connsiteY6222" fmla="*/ 4581645 h 4810125"/>
                <a:gd name="connsiteX6223" fmla="*/ 5968770 w 9163050"/>
                <a:gd name="connsiteY6223" fmla="*/ 4572024 h 4810125"/>
                <a:gd name="connsiteX6224" fmla="*/ 5968484 w 9163050"/>
                <a:gd name="connsiteY6224" fmla="*/ 4569357 h 4810125"/>
                <a:gd name="connsiteX6225" fmla="*/ 5966580 w 9163050"/>
                <a:gd name="connsiteY6225" fmla="*/ 4566690 h 4810125"/>
                <a:gd name="connsiteX6226" fmla="*/ 5966674 w 9163050"/>
                <a:gd name="connsiteY6226" fmla="*/ 4563642 h 4810125"/>
                <a:gd name="connsiteX6227" fmla="*/ 5964008 w 9163050"/>
                <a:gd name="connsiteY6227" fmla="*/ 4557261 h 4810125"/>
                <a:gd name="connsiteX6228" fmla="*/ 5962483 w 9163050"/>
                <a:gd name="connsiteY6228" fmla="*/ 4558499 h 4810125"/>
                <a:gd name="connsiteX6229" fmla="*/ 5957626 w 9163050"/>
                <a:gd name="connsiteY6229" fmla="*/ 4558784 h 4810125"/>
                <a:gd name="connsiteX6230" fmla="*/ 5950482 w 9163050"/>
                <a:gd name="connsiteY6230" fmla="*/ 4556403 h 4810125"/>
                <a:gd name="connsiteX6231" fmla="*/ 5944672 w 9163050"/>
                <a:gd name="connsiteY6231" fmla="*/ 4558594 h 4810125"/>
                <a:gd name="connsiteX6232" fmla="*/ 5941719 w 9163050"/>
                <a:gd name="connsiteY6232" fmla="*/ 4560785 h 4810125"/>
                <a:gd name="connsiteX6233" fmla="*/ 5937242 w 9163050"/>
                <a:gd name="connsiteY6233" fmla="*/ 4561928 h 4810125"/>
                <a:gd name="connsiteX6234" fmla="*/ 5934004 w 9163050"/>
                <a:gd name="connsiteY6234" fmla="*/ 4561832 h 4810125"/>
                <a:gd name="connsiteX6235" fmla="*/ 5932289 w 9163050"/>
                <a:gd name="connsiteY6235" fmla="*/ 4563166 h 4810125"/>
                <a:gd name="connsiteX6236" fmla="*/ 5927431 w 9163050"/>
                <a:gd name="connsiteY6236" fmla="*/ 4563928 h 4810125"/>
                <a:gd name="connsiteX6237" fmla="*/ 5920954 w 9163050"/>
                <a:gd name="connsiteY6237" fmla="*/ 4567547 h 4810125"/>
                <a:gd name="connsiteX6238" fmla="*/ 5915906 w 9163050"/>
                <a:gd name="connsiteY6238" fmla="*/ 4571738 h 4810125"/>
                <a:gd name="connsiteX6239" fmla="*/ 5905524 w 9163050"/>
                <a:gd name="connsiteY6239" fmla="*/ 4566404 h 4810125"/>
                <a:gd name="connsiteX6240" fmla="*/ 5898190 w 9163050"/>
                <a:gd name="connsiteY6240" fmla="*/ 4564309 h 4810125"/>
                <a:gd name="connsiteX6241" fmla="*/ 5894094 w 9163050"/>
                <a:gd name="connsiteY6241" fmla="*/ 4559737 h 4810125"/>
                <a:gd name="connsiteX6242" fmla="*/ 5885712 w 9163050"/>
                <a:gd name="connsiteY6242" fmla="*/ 4559165 h 4810125"/>
                <a:gd name="connsiteX6243" fmla="*/ 5878187 w 9163050"/>
                <a:gd name="connsiteY6243" fmla="*/ 4559260 h 4810125"/>
                <a:gd name="connsiteX6244" fmla="*/ 5872758 w 9163050"/>
                <a:gd name="connsiteY6244" fmla="*/ 4558308 h 4810125"/>
                <a:gd name="connsiteX6245" fmla="*/ 5862757 w 9163050"/>
                <a:gd name="connsiteY6245" fmla="*/ 4561070 h 4810125"/>
                <a:gd name="connsiteX6246" fmla="*/ 5860662 w 9163050"/>
                <a:gd name="connsiteY6246" fmla="*/ 4562785 h 4810125"/>
                <a:gd name="connsiteX6247" fmla="*/ 5861614 w 9163050"/>
                <a:gd name="connsiteY6247" fmla="*/ 4565833 h 4810125"/>
                <a:gd name="connsiteX6248" fmla="*/ 5856756 w 9163050"/>
                <a:gd name="connsiteY6248" fmla="*/ 4569738 h 4810125"/>
                <a:gd name="connsiteX6249" fmla="*/ 5849422 w 9163050"/>
                <a:gd name="connsiteY6249" fmla="*/ 4569548 h 4810125"/>
                <a:gd name="connsiteX6250" fmla="*/ 5841706 w 9163050"/>
                <a:gd name="connsiteY6250" fmla="*/ 4571929 h 4810125"/>
                <a:gd name="connsiteX6251" fmla="*/ 5834658 w 9163050"/>
                <a:gd name="connsiteY6251" fmla="*/ 4573262 h 4810125"/>
                <a:gd name="connsiteX6252" fmla="*/ 5832944 w 9163050"/>
                <a:gd name="connsiteY6252" fmla="*/ 4572596 h 4810125"/>
                <a:gd name="connsiteX6253" fmla="*/ 5832181 w 9163050"/>
                <a:gd name="connsiteY6253" fmla="*/ 4569357 h 4810125"/>
                <a:gd name="connsiteX6254" fmla="*/ 5826467 w 9163050"/>
                <a:gd name="connsiteY6254" fmla="*/ 4565643 h 4810125"/>
                <a:gd name="connsiteX6255" fmla="*/ 5822371 w 9163050"/>
                <a:gd name="connsiteY6255" fmla="*/ 4558689 h 4810125"/>
                <a:gd name="connsiteX6256" fmla="*/ 5815132 w 9163050"/>
                <a:gd name="connsiteY6256" fmla="*/ 4555069 h 4810125"/>
                <a:gd name="connsiteX6257" fmla="*/ 5808846 w 9163050"/>
                <a:gd name="connsiteY6257" fmla="*/ 4552879 h 4810125"/>
                <a:gd name="connsiteX6258" fmla="*/ 5801797 w 9163050"/>
                <a:gd name="connsiteY6258" fmla="*/ 4548307 h 4810125"/>
                <a:gd name="connsiteX6259" fmla="*/ 5798844 w 9163050"/>
                <a:gd name="connsiteY6259" fmla="*/ 4544211 h 4810125"/>
                <a:gd name="connsiteX6260" fmla="*/ 5795224 w 9163050"/>
                <a:gd name="connsiteY6260" fmla="*/ 4548021 h 4810125"/>
                <a:gd name="connsiteX6261" fmla="*/ 5792177 w 9163050"/>
                <a:gd name="connsiteY6261" fmla="*/ 4548592 h 4810125"/>
                <a:gd name="connsiteX6262" fmla="*/ 5783509 w 9163050"/>
                <a:gd name="connsiteY6262" fmla="*/ 4552021 h 4810125"/>
                <a:gd name="connsiteX6263" fmla="*/ 5781890 w 9163050"/>
                <a:gd name="connsiteY6263" fmla="*/ 4554498 h 4810125"/>
                <a:gd name="connsiteX6264" fmla="*/ 5777222 w 9163050"/>
                <a:gd name="connsiteY6264" fmla="*/ 4557070 h 4810125"/>
                <a:gd name="connsiteX6265" fmla="*/ 5773698 w 9163050"/>
                <a:gd name="connsiteY6265" fmla="*/ 4557355 h 4810125"/>
                <a:gd name="connsiteX6266" fmla="*/ 5769031 w 9163050"/>
                <a:gd name="connsiteY6266" fmla="*/ 4561356 h 4810125"/>
                <a:gd name="connsiteX6267" fmla="*/ 5763602 w 9163050"/>
                <a:gd name="connsiteY6267" fmla="*/ 4571833 h 4810125"/>
                <a:gd name="connsiteX6268" fmla="*/ 5759411 w 9163050"/>
                <a:gd name="connsiteY6268" fmla="*/ 4575929 h 4810125"/>
                <a:gd name="connsiteX6269" fmla="*/ 5760172 w 9163050"/>
                <a:gd name="connsiteY6269" fmla="*/ 4579930 h 4810125"/>
                <a:gd name="connsiteX6270" fmla="*/ 5758839 w 9163050"/>
                <a:gd name="connsiteY6270" fmla="*/ 4585645 h 4810125"/>
                <a:gd name="connsiteX6271" fmla="*/ 5752933 w 9163050"/>
                <a:gd name="connsiteY6271" fmla="*/ 4586788 h 4810125"/>
                <a:gd name="connsiteX6272" fmla="*/ 5748171 w 9163050"/>
                <a:gd name="connsiteY6272" fmla="*/ 4589645 h 4810125"/>
                <a:gd name="connsiteX6273" fmla="*/ 5741789 w 9163050"/>
                <a:gd name="connsiteY6273" fmla="*/ 4588978 h 4810125"/>
                <a:gd name="connsiteX6274" fmla="*/ 5736360 w 9163050"/>
                <a:gd name="connsiteY6274" fmla="*/ 4587550 h 4810125"/>
                <a:gd name="connsiteX6275" fmla="*/ 5723692 w 9163050"/>
                <a:gd name="connsiteY6275" fmla="*/ 4588312 h 4810125"/>
                <a:gd name="connsiteX6276" fmla="*/ 5717881 w 9163050"/>
                <a:gd name="connsiteY6276" fmla="*/ 4586026 h 4810125"/>
                <a:gd name="connsiteX6277" fmla="*/ 5713214 w 9163050"/>
                <a:gd name="connsiteY6277" fmla="*/ 4582883 h 4810125"/>
                <a:gd name="connsiteX6278" fmla="*/ 5701403 w 9163050"/>
                <a:gd name="connsiteY6278" fmla="*/ 4579549 h 4810125"/>
                <a:gd name="connsiteX6279" fmla="*/ 5696927 w 9163050"/>
                <a:gd name="connsiteY6279" fmla="*/ 4579549 h 4810125"/>
                <a:gd name="connsiteX6280" fmla="*/ 5689878 w 9163050"/>
                <a:gd name="connsiteY6280" fmla="*/ 4582883 h 4810125"/>
                <a:gd name="connsiteX6281" fmla="*/ 5681877 w 9163050"/>
                <a:gd name="connsiteY6281" fmla="*/ 4580692 h 4810125"/>
                <a:gd name="connsiteX6282" fmla="*/ 5677400 w 9163050"/>
                <a:gd name="connsiteY6282" fmla="*/ 4575739 h 4810125"/>
                <a:gd name="connsiteX6283" fmla="*/ 5673304 w 9163050"/>
                <a:gd name="connsiteY6283" fmla="*/ 4572881 h 4810125"/>
                <a:gd name="connsiteX6284" fmla="*/ 5667399 w 9163050"/>
                <a:gd name="connsiteY6284" fmla="*/ 4570310 h 4810125"/>
                <a:gd name="connsiteX6285" fmla="*/ 5663018 w 9163050"/>
                <a:gd name="connsiteY6285" fmla="*/ 4569738 h 4810125"/>
                <a:gd name="connsiteX6286" fmla="*/ 5656446 w 9163050"/>
                <a:gd name="connsiteY6286" fmla="*/ 4573167 h 4810125"/>
                <a:gd name="connsiteX6287" fmla="*/ 5654636 w 9163050"/>
                <a:gd name="connsiteY6287" fmla="*/ 4575262 h 4810125"/>
                <a:gd name="connsiteX6288" fmla="*/ 5650730 w 9163050"/>
                <a:gd name="connsiteY6288" fmla="*/ 4576882 h 4810125"/>
                <a:gd name="connsiteX6289" fmla="*/ 5651969 w 9163050"/>
                <a:gd name="connsiteY6289" fmla="*/ 4581073 h 4810125"/>
                <a:gd name="connsiteX6290" fmla="*/ 5651588 w 9163050"/>
                <a:gd name="connsiteY6290" fmla="*/ 4583930 h 4810125"/>
                <a:gd name="connsiteX6291" fmla="*/ 5647492 w 9163050"/>
                <a:gd name="connsiteY6291" fmla="*/ 4591931 h 4810125"/>
                <a:gd name="connsiteX6292" fmla="*/ 5638824 w 9163050"/>
                <a:gd name="connsiteY6292" fmla="*/ 4593265 h 4810125"/>
                <a:gd name="connsiteX6293" fmla="*/ 5631680 w 9163050"/>
                <a:gd name="connsiteY6293" fmla="*/ 4591455 h 4810125"/>
                <a:gd name="connsiteX6294" fmla="*/ 5619012 w 9163050"/>
                <a:gd name="connsiteY6294" fmla="*/ 4586692 h 4810125"/>
                <a:gd name="connsiteX6295" fmla="*/ 5611963 w 9163050"/>
                <a:gd name="connsiteY6295" fmla="*/ 4585359 h 4810125"/>
                <a:gd name="connsiteX6296" fmla="*/ 5608630 w 9163050"/>
                <a:gd name="connsiteY6296" fmla="*/ 4584026 h 4810125"/>
                <a:gd name="connsiteX6297" fmla="*/ 5602153 w 9163050"/>
                <a:gd name="connsiteY6297" fmla="*/ 4589931 h 4810125"/>
                <a:gd name="connsiteX6298" fmla="*/ 5602343 w 9163050"/>
                <a:gd name="connsiteY6298" fmla="*/ 4591741 h 4810125"/>
                <a:gd name="connsiteX6299" fmla="*/ 5595866 w 9163050"/>
                <a:gd name="connsiteY6299" fmla="*/ 4596789 h 4810125"/>
                <a:gd name="connsiteX6300" fmla="*/ 5598152 w 9163050"/>
                <a:gd name="connsiteY6300" fmla="*/ 4601171 h 4810125"/>
                <a:gd name="connsiteX6301" fmla="*/ 5598247 w 9163050"/>
                <a:gd name="connsiteY6301" fmla="*/ 4603647 h 4810125"/>
                <a:gd name="connsiteX6302" fmla="*/ 5594628 w 9163050"/>
                <a:gd name="connsiteY6302" fmla="*/ 4609933 h 4810125"/>
                <a:gd name="connsiteX6303" fmla="*/ 5590818 w 9163050"/>
                <a:gd name="connsiteY6303" fmla="*/ 4615267 h 4810125"/>
                <a:gd name="connsiteX6304" fmla="*/ 5587389 w 9163050"/>
                <a:gd name="connsiteY6304" fmla="*/ 4618887 h 4810125"/>
                <a:gd name="connsiteX6305" fmla="*/ 5585103 w 9163050"/>
                <a:gd name="connsiteY6305" fmla="*/ 4619745 h 4810125"/>
                <a:gd name="connsiteX6306" fmla="*/ 5580246 w 9163050"/>
                <a:gd name="connsiteY6306" fmla="*/ 4619078 h 4810125"/>
                <a:gd name="connsiteX6307" fmla="*/ 5573768 w 9163050"/>
                <a:gd name="connsiteY6307" fmla="*/ 4617268 h 4810125"/>
                <a:gd name="connsiteX6308" fmla="*/ 5569292 w 9163050"/>
                <a:gd name="connsiteY6308" fmla="*/ 4618602 h 4810125"/>
                <a:gd name="connsiteX6309" fmla="*/ 5565672 w 9163050"/>
                <a:gd name="connsiteY6309" fmla="*/ 4618602 h 4810125"/>
                <a:gd name="connsiteX6310" fmla="*/ 5562910 w 9163050"/>
                <a:gd name="connsiteY6310" fmla="*/ 4624507 h 4810125"/>
                <a:gd name="connsiteX6311" fmla="*/ 5559386 w 9163050"/>
                <a:gd name="connsiteY6311" fmla="*/ 4626412 h 4810125"/>
                <a:gd name="connsiteX6312" fmla="*/ 5557671 w 9163050"/>
                <a:gd name="connsiteY6312" fmla="*/ 4630698 h 4810125"/>
                <a:gd name="connsiteX6313" fmla="*/ 5553766 w 9163050"/>
                <a:gd name="connsiteY6313" fmla="*/ 4633937 h 4810125"/>
                <a:gd name="connsiteX6314" fmla="*/ 5550622 w 9163050"/>
                <a:gd name="connsiteY6314" fmla="*/ 4633365 h 4810125"/>
                <a:gd name="connsiteX6315" fmla="*/ 5546813 w 9163050"/>
                <a:gd name="connsiteY6315" fmla="*/ 4631555 h 4810125"/>
                <a:gd name="connsiteX6316" fmla="*/ 5545193 w 9163050"/>
                <a:gd name="connsiteY6316" fmla="*/ 4632318 h 4810125"/>
                <a:gd name="connsiteX6317" fmla="*/ 5546337 w 9163050"/>
                <a:gd name="connsiteY6317" fmla="*/ 4636603 h 4810125"/>
                <a:gd name="connsiteX6318" fmla="*/ 5543289 w 9163050"/>
                <a:gd name="connsiteY6318" fmla="*/ 4640414 h 4810125"/>
                <a:gd name="connsiteX6319" fmla="*/ 5540240 w 9163050"/>
                <a:gd name="connsiteY6319" fmla="*/ 4646510 h 4810125"/>
                <a:gd name="connsiteX6320" fmla="*/ 5540526 w 9163050"/>
                <a:gd name="connsiteY6320" fmla="*/ 4649748 h 4810125"/>
                <a:gd name="connsiteX6321" fmla="*/ 5537383 w 9163050"/>
                <a:gd name="connsiteY6321" fmla="*/ 4656035 h 4810125"/>
                <a:gd name="connsiteX6322" fmla="*/ 5535002 w 9163050"/>
                <a:gd name="connsiteY6322" fmla="*/ 4656416 h 4810125"/>
                <a:gd name="connsiteX6323" fmla="*/ 5522238 w 9163050"/>
                <a:gd name="connsiteY6323" fmla="*/ 4656416 h 4810125"/>
                <a:gd name="connsiteX6324" fmla="*/ 5520524 w 9163050"/>
                <a:gd name="connsiteY6324" fmla="*/ 4658130 h 4810125"/>
                <a:gd name="connsiteX6325" fmla="*/ 5510618 w 9163050"/>
                <a:gd name="connsiteY6325" fmla="*/ 4657939 h 4810125"/>
                <a:gd name="connsiteX6326" fmla="*/ 5501188 w 9163050"/>
                <a:gd name="connsiteY6326" fmla="*/ 4666798 h 4810125"/>
                <a:gd name="connsiteX6327" fmla="*/ 5497949 w 9163050"/>
                <a:gd name="connsiteY6327" fmla="*/ 4667750 h 4810125"/>
                <a:gd name="connsiteX6328" fmla="*/ 5496044 w 9163050"/>
                <a:gd name="connsiteY6328" fmla="*/ 4666512 h 4810125"/>
                <a:gd name="connsiteX6329" fmla="*/ 5490806 w 9163050"/>
                <a:gd name="connsiteY6329" fmla="*/ 4666321 h 4810125"/>
                <a:gd name="connsiteX6330" fmla="*/ 5485948 w 9163050"/>
                <a:gd name="connsiteY6330" fmla="*/ 4668036 h 4810125"/>
                <a:gd name="connsiteX6331" fmla="*/ 5481566 w 9163050"/>
                <a:gd name="connsiteY6331" fmla="*/ 4663940 h 4810125"/>
                <a:gd name="connsiteX6332" fmla="*/ 5478995 w 9163050"/>
                <a:gd name="connsiteY6332" fmla="*/ 4662797 h 4810125"/>
                <a:gd name="connsiteX6333" fmla="*/ 5476614 w 9163050"/>
                <a:gd name="connsiteY6333" fmla="*/ 4659940 h 4810125"/>
                <a:gd name="connsiteX6334" fmla="*/ 5467945 w 9163050"/>
                <a:gd name="connsiteY6334" fmla="*/ 4656416 h 4810125"/>
                <a:gd name="connsiteX6335" fmla="*/ 5464136 w 9163050"/>
                <a:gd name="connsiteY6335" fmla="*/ 4648605 h 4810125"/>
                <a:gd name="connsiteX6336" fmla="*/ 5463659 w 9163050"/>
                <a:gd name="connsiteY6336" fmla="*/ 4645652 h 4810125"/>
                <a:gd name="connsiteX6337" fmla="*/ 5459849 w 9163050"/>
                <a:gd name="connsiteY6337" fmla="*/ 4643462 h 4810125"/>
                <a:gd name="connsiteX6338" fmla="*/ 5455944 w 9163050"/>
                <a:gd name="connsiteY6338" fmla="*/ 4644033 h 4810125"/>
                <a:gd name="connsiteX6339" fmla="*/ 5444609 w 9163050"/>
                <a:gd name="connsiteY6339" fmla="*/ 4644128 h 4810125"/>
                <a:gd name="connsiteX6340" fmla="*/ 5438704 w 9163050"/>
                <a:gd name="connsiteY6340" fmla="*/ 4644795 h 4810125"/>
                <a:gd name="connsiteX6341" fmla="*/ 5430893 w 9163050"/>
                <a:gd name="connsiteY6341" fmla="*/ 4647177 h 4810125"/>
                <a:gd name="connsiteX6342" fmla="*/ 5427750 w 9163050"/>
                <a:gd name="connsiteY6342" fmla="*/ 4647177 h 4810125"/>
                <a:gd name="connsiteX6343" fmla="*/ 5420987 w 9163050"/>
                <a:gd name="connsiteY6343" fmla="*/ 4645652 h 4810125"/>
                <a:gd name="connsiteX6344" fmla="*/ 5415082 w 9163050"/>
                <a:gd name="connsiteY6344" fmla="*/ 4648891 h 4810125"/>
                <a:gd name="connsiteX6345" fmla="*/ 5403080 w 9163050"/>
                <a:gd name="connsiteY6345" fmla="*/ 4648796 h 4810125"/>
                <a:gd name="connsiteX6346" fmla="*/ 5394508 w 9163050"/>
                <a:gd name="connsiteY6346" fmla="*/ 4650319 h 4810125"/>
                <a:gd name="connsiteX6347" fmla="*/ 5391365 w 9163050"/>
                <a:gd name="connsiteY6347" fmla="*/ 4651368 h 4810125"/>
                <a:gd name="connsiteX6348" fmla="*/ 5389555 w 9163050"/>
                <a:gd name="connsiteY6348" fmla="*/ 4653367 h 4810125"/>
                <a:gd name="connsiteX6349" fmla="*/ 5385459 w 9163050"/>
                <a:gd name="connsiteY6349" fmla="*/ 4655558 h 4810125"/>
                <a:gd name="connsiteX6350" fmla="*/ 5383173 w 9163050"/>
                <a:gd name="connsiteY6350" fmla="*/ 4658321 h 4810125"/>
                <a:gd name="connsiteX6351" fmla="*/ 5378411 w 9163050"/>
                <a:gd name="connsiteY6351" fmla="*/ 4661845 h 4810125"/>
                <a:gd name="connsiteX6352" fmla="*/ 5372505 w 9163050"/>
                <a:gd name="connsiteY6352" fmla="*/ 4663178 h 4810125"/>
                <a:gd name="connsiteX6353" fmla="*/ 5371362 w 9163050"/>
                <a:gd name="connsiteY6353" fmla="*/ 4665560 h 4810125"/>
                <a:gd name="connsiteX6354" fmla="*/ 5366885 w 9163050"/>
                <a:gd name="connsiteY6354" fmla="*/ 4668608 h 4810125"/>
                <a:gd name="connsiteX6355" fmla="*/ 5355170 w 9163050"/>
                <a:gd name="connsiteY6355" fmla="*/ 4670989 h 4810125"/>
                <a:gd name="connsiteX6356" fmla="*/ 5350693 w 9163050"/>
                <a:gd name="connsiteY6356" fmla="*/ 4676704 h 4810125"/>
                <a:gd name="connsiteX6357" fmla="*/ 5347740 w 9163050"/>
                <a:gd name="connsiteY6357" fmla="*/ 4677847 h 4810125"/>
                <a:gd name="connsiteX6358" fmla="*/ 5342787 w 9163050"/>
                <a:gd name="connsiteY6358" fmla="*/ 4678228 h 4810125"/>
                <a:gd name="connsiteX6359" fmla="*/ 5337263 w 9163050"/>
                <a:gd name="connsiteY6359" fmla="*/ 4676608 h 4810125"/>
                <a:gd name="connsiteX6360" fmla="*/ 5331452 w 9163050"/>
                <a:gd name="connsiteY6360" fmla="*/ 4676799 h 4810125"/>
                <a:gd name="connsiteX6361" fmla="*/ 5322308 w 9163050"/>
                <a:gd name="connsiteY6361" fmla="*/ 4678609 h 4810125"/>
                <a:gd name="connsiteX6362" fmla="*/ 5315736 w 9163050"/>
                <a:gd name="connsiteY6362" fmla="*/ 4680609 h 4810125"/>
                <a:gd name="connsiteX6363" fmla="*/ 5312783 w 9163050"/>
                <a:gd name="connsiteY6363" fmla="*/ 4684228 h 4810125"/>
                <a:gd name="connsiteX6364" fmla="*/ 5315355 w 9163050"/>
                <a:gd name="connsiteY6364" fmla="*/ 4688134 h 4810125"/>
                <a:gd name="connsiteX6365" fmla="*/ 5313640 w 9163050"/>
                <a:gd name="connsiteY6365" fmla="*/ 4696230 h 4810125"/>
                <a:gd name="connsiteX6366" fmla="*/ 5313450 w 9163050"/>
                <a:gd name="connsiteY6366" fmla="*/ 4700230 h 4810125"/>
                <a:gd name="connsiteX6367" fmla="*/ 5312307 w 9163050"/>
                <a:gd name="connsiteY6367" fmla="*/ 4702421 h 4810125"/>
                <a:gd name="connsiteX6368" fmla="*/ 5312593 w 9163050"/>
                <a:gd name="connsiteY6368" fmla="*/ 4706708 h 4810125"/>
                <a:gd name="connsiteX6369" fmla="*/ 5311259 w 9163050"/>
                <a:gd name="connsiteY6369" fmla="*/ 4710899 h 4810125"/>
                <a:gd name="connsiteX6370" fmla="*/ 5307926 w 9163050"/>
                <a:gd name="connsiteY6370" fmla="*/ 4712708 h 4810125"/>
                <a:gd name="connsiteX6371" fmla="*/ 5301449 w 9163050"/>
                <a:gd name="connsiteY6371" fmla="*/ 4714423 h 4810125"/>
                <a:gd name="connsiteX6372" fmla="*/ 5296019 w 9163050"/>
                <a:gd name="connsiteY6372" fmla="*/ 4713852 h 4810125"/>
                <a:gd name="connsiteX6373" fmla="*/ 5290781 w 9163050"/>
                <a:gd name="connsiteY6373" fmla="*/ 4712327 h 4810125"/>
                <a:gd name="connsiteX6374" fmla="*/ 5283351 w 9163050"/>
                <a:gd name="connsiteY6374" fmla="*/ 4709375 h 4810125"/>
                <a:gd name="connsiteX6375" fmla="*/ 5279637 w 9163050"/>
                <a:gd name="connsiteY6375" fmla="*/ 4709375 h 4810125"/>
                <a:gd name="connsiteX6376" fmla="*/ 5277065 w 9163050"/>
                <a:gd name="connsiteY6376" fmla="*/ 4710517 h 4810125"/>
                <a:gd name="connsiteX6377" fmla="*/ 5276017 w 9163050"/>
                <a:gd name="connsiteY6377" fmla="*/ 4712899 h 4810125"/>
                <a:gd name="connsiteX6378" fmla="*/ 5276683 w 9163050"/>
                <a:gd name="connsiteY6378" fmla="*/ 4715471 h 4810125"/>
                <a:gd name="connsiteX6379" fmla="*/ 5284494 w 9163050"/>
                <a:gd name="connsiteY6379" fmla="*/ 4720042 h 4810125"/>
                <a:gd name="connsiteX6380" fmla="*/ 5292400 w 9163050"/>
                <a:gd name="connsiteY6380" fmla="*/ 4727472 h 4810125"/>
                <a:gd name="connsiteX6381" fmla="*/ 5294210 w 9163050"/>
                <a:gd name="connsiteY6381" fmla="*/ 4731568 h 4810125"/>
                <a:gd name="connsiteX6382" fmla="*/ 5294210 w 9163050"/>
                <a:gd name="connsiteY6382" fmla="*/ 4736235 h 4810125"/>
                <a:gd name="connsiteX6383" fmla="*/ 5296115 w 9163050"/>
                <a:gd name="connsiteY6383" fmla="*/ 4740235 h 4810125"/>
                <a:gd name="connsiteX6384" fmla="*/ 5293067 w 9163050"/>
                <a:gd name="connsiteY6384" fmla="*/ 4743855 h 4810125"/>
                <a:gd name="connsiteX6385" fmla="*/ 5293067 w 9163050"/>
                <a:gd name="connsiteY6385" fmla="*/ 4749094 h 4810125"/>
                <a:gd name="connsiteX6386" fmla="*/ 5298020 w 9163050"/>
                <a:gd name="connsiteY6386" fmla="*/ 4751285 h 4810125"/>
                <a:gd name="connsiteX6387" fmla="*/ 5301734 w 9163050"/>
                <a:gd name="connsiteY6387" fmla="*/ 4755190 h 4810125"/>
                <a:gd name="connsiteX6388" fmla="*/ 5304401 w 9163050"/>
                <a:gd name="connsiteY6388" fmla="*/ 4756523 h 4810125"/>
                <a:gd name="connsiteX6389" fmla="*/ 5308592 w 9163050"/>
                <a:gd name="connsiteY6389" fmla="*/ 4756237 h 4810125"/>
                <a:gd name="connsiteX6390" fmla="*/ 5315450 w 9163050"/>
                <a:gd name="connsiteY6390" fmla="*/ 4761381 h 4810125"/>
                <a:gd name="connsiteX6391" fmla="*/ 5314879 w 9163050"/>
                <a:gd name="connsiteY6391" fmla="*/ 4764143 h 4810125"/>
                <a:gd name="connsiteX6392" fmla="*/ 5317451 w 9163050"/>
                <a:gd name="connsiteY6392" fmla="*/ 4764810 h 4810125"/>
                <a:gd name="connsiteX6393" fmla="*/ 5316688 w 9163050"/>
                <a:gd name="connsiteY6393" fmla="*/ 4767953 h 4810125"/>
                <a:gd name="connsiteX6394" fmla="*/ 5319356 w 9163050"/>
                <a:gd name="connsiteY6394" fmla="*/ 4769573 h 4810125"/>
                <a:gd name="connsiteX6395" fmla="*/ 5320022 w 9163050"/>
                <a:gd name="connsiteY6395" fmla="*/ 4772716 h 4810125"/>
                <a:gd name="connsiteX6396" fmla="*/ 5319165 w 9163050"/>
                <a:gd name="connsiteY6396" fmla="*/ 4774430 h 4810125"/>
                <a:gd name="connsiteX6397" fmla="*/ 5319260 w 9163050"/>
                <a:gd name="connsiteY6397" fmla="*/ 4780241 h 4810125"/>
                <a:gd name="connsiteX6398" fmla="*/ 5320403 w 9163050"/>
                <a:gd name="connsiteY6398" fmla="*/ 4782146 h 4810125"/>
                <a:gd name="connsiteX6399" fmla="*/ 5320022 w 9163050"/>
                <a:gd name="connsiteY6399" fmla="*/ 4786622 h 4810125"/>
                <a:gd name="connsiteX6400" fmla="*/ 5318498 w 9163050"/>
                <a:gd name="connsiteY6400" fmla="*/ 4790813 h 4810125"/>
                <a:gd name="connsiteX6401" fmla="*/ 5312974 w 9163050"/>
                <a:gd name="connsiteY6401" fmla="*/ 4791861 h 4810125"/>
                <a:gd name="connsiteX6402" fmla="*/ 5308973 w 9163050"/>
                <a:gd name="connsiteY6402" fmla="*/ 4793671 h 4810125"/>
                <a:gd name="connsiteX6403" fmla="*/ 5304687 w 9163050"/>
                <a:gd name="connsiteY6403" fmla="*/ 4793004 h 4810125"/>
                <a:gd name="connsiteX6404" fmla="*/ 5295352 w 9163050"/>
                <a:gd name="connsiteY6404" fmla="*/ 4793957 h 4810125"/>
                <a:gd name="connsiteX6405" fmla="*/ 5292876 w 9163050"/>
                <a:gd name="connsiteY6405" fmla="*/ 4792909 h 4810125"/>
                <a:gd name="connsiteX6406" fmla="*/ 5288590 w 9163050"/>
                <a:gd name="connsiteY6406" fmla="*/ 4793385 h 4810125"/>
                <a:gd name="connsiteX6407" fmla="*/ 5285542 w 9163050"/>
                <a:gd name="connsiteY6407" fmla="*/ 4792147 h 4810125"/>
                <a:gd name="connsiteX6408" fmla="*/ 5282018 w 9163050"/>
                <a:gd name="connsiteY6408" fmla="*/ 4792623 h 4810125"/>
                <a:gd name="connsiteX6409" fmla="*/ 5280874 w 9163050"/>
                <a:gd name="connsiteY6409" fmla="*/ 4789861 h 4810125"/>
                <a:gd name="connsiteX6410" fmla="*/ 5275540 w 9163050"/>
                <a:gd name="connsiteY6410" fmla="*/ 4787765 h 4810125"/>
                <a:gd name="connsiteX6411" fmla="*/ 5269349 w 9163050"/>
                <a:gd name="connsiteY6411" fmla="*/ 4788908 h 4810125"/>
                <a:gd name="connsiteX6412" fmla="*/ 5262491 w 9163050"/>
                <a:gd name="connsiteY6412" fmla="*/ 4787956 h 4810125"/>
                <a:gd name="connsiteX6413" fmla="*/ 5261348 w 9163050"/>
                <a:gd name="connsiteY6413" fmla="*/ 4787099 h 4810125"/>
                <a:gd name="connsiteX6414" fmla="*/ 5254681 w 9163050"/>
                <a:gd name="connsiteY6414" fmla="*/ 4787860 h 4810125"/>
                <a:gd name="connsiteX6415" fmla="*/ 5252585 w 9163050"/>
                <a:gd name="connsiteY6415" fmla="*/ 4788813 h 4810125"/>
                <a:gd name="connsiteX6416" fmla="*/ 5245537 w 9163050"/>
                <a:gd name="connsiteY6416" fmla="*/ 4788051 h 4810125"/>
                <a:gd name="connsiteX6417" fmla="*/ 5243251 w 9163050"/>
                <a:gd name="connsiteY6417" fmla="*/ 4786717 h 4810125"/>
                <a:gd name="connsiteX6418" fmla="*/ 5242394 w 9163050"/>
                <a:gd name="connsiteY6418" fmla="*/ 4783669 h 4810125"/>
                <a:gd name="connsiteX6419" fmla="*/ 5235440 w 9163050"/>
                <a:gd name="connsiteY6419" fmla="*/ 4783479 h 4810125"/>
                <a:gd name="connsiteX6420" fmla="*/ 5233631 w 9163050"/>
                <a:gd name="connsiteY6420" fmla="*/ 4785098 h 4810125"/>
                <a:gd name="connsiteX6421" fmla="*/ 5225249 w 9163050"/>
                <a:gd name="connsiteY6421" fmla="*/ 4786146 h 4810125"/>
                <a:gd name="connsiteX6422" fmla="*/ 5219915 w 9163050"/>
                <a:gd name="connsiteY6422" fmla="*/ 4785098 h 4810125"/>
                <a:gd name="connsiteX6423" fmla="*/ 5213819 w 9163050"/>
                <a:gd name="connsiteY6423" fmla="*/ 4785003 h 4810125"/>
                <a:gd name="connsiteX6424" fmla="*/ 5212009 w 9163050"/>
                <a:gd name="connsiteY6424" fmla="*/ 4783765 h 4810125"/>
                <a:gd name="connsiteX6425" fmla="*/ 5202674 w 9163050"/>
                <a:gd name="connsiteY6425" fmla="*/ 4782908 h 4810125"/>
                <a:gd name="connsiteX6426" fmla="*/ 5199436 w 9163050"/>
                <a:gd name="connsiteY6426" fmla="*/ 4780241 h 4810125"/>
                <a:gd name="connsiteX6427" fmla="*/ 5196769 w 9163050"/>
                <a:gd name="connsiteY6427" fmla="*/ 4780241 h 4810125"/>
                <a:gd name="connsiteX6428" fmla="*/ 5192673 w 9163050"/>
                <a:gd name="connsiteY6428" fmla="*/ 4778812 h 4810125"/>
                <a:gd name="connsiteX6429" fmla="*/ 5187053 w 9163050"/>
                <a:gd name="connsiteY6429" fmla="*/ 4778621 h 4810125"/>
                <a:gd name="connsiteX6430" fmla="*/ 5185720 w 9163050"/>
                <a:gd name="connsiteY6430" fmla="*/ 4775002 h 4810125"/>
                <a:gd name="connsiteX6431" fmla="*/ 5184101 w 9163050"/>
                <a:gd name="connsiteY6431" fmla="*/ 4773859 h 4810125"/>
                <a:gd name="connsiteX6432" fmla="*/ 5179147 w 9163050"/>
                <a:gd name="connsiteY6432" fmla="*/ 4773478 h 4810125"/>
                <a:gd name="connsiteX6433" fmla="*/ 5172766 w 9163050"/>
                <a:gd name="connsiteY6433" fmla="*/ 4772145 h 4810125"/>
                <a:gd name="connsiteX6434" fmla="*/ 5162955 w 9163050"/>
                <a:gd name="connsiteY6434" fmla="*/ 4769382 h 4810125"/>
                <a:gd name="connsiteX6435" fmla="*/ 5164384 w 9163050"/>
                <a:gd name="connsiteY6435" fmla="*/ 4765858 h 4810125"/>
                <a:gd name="connsiteX6436" fmla="*/ 5161717 w 9163050"/>
                <a:gd name="connsiteY6436" fmla="*/ 4764619 h 4810125"/>
                <a:gd name="connsiteX6437" fmla="*/ 5153525 w 9163050"/>
                <a:gd name="connsiteY6437" fmla="*/ 4764810 h 4810125"/>
                <a:gd name="connsiteX6438" fmla="*/ 5146953 w 9163050"/>
                <a:gd name="connsiteY6438" fmla="*/ 4763381 h 4810125"/>
                <a:gd name="connsiteX6439" fmla="*/ 5136095 w 9163050"/>
                <a:gd name="connsiteY6439" fmla="*/ 4764143 h 4810125"/>
                <a:gd name="connsiteX6440" fmla="*/ 5133427 w 9163050"/>
                <a:gd name="connsiteY6440" fmla="*/ 4763286 h 4810125"/>
                <a:gd name="connsiteX6441" fmla="*/ 5131332 w 9163050"/>
                <a:gd name="connsiteY6441" fmla="*/ 4765382 h 4810125"/>
                <a:gd name="connsiteX6442" fmla="*/ 5127617 w 9163050"/>
                <a:gd name="connsiteY6442" fmla="*/ 4766239 h 4810125"/>
                <a:gd name="connsiteX6443" fmla="*/ 5117521 w 9163050"/>
                <a:gd name="connsiteY6443" fmla="*/ 4764715 h 4810125"/>
                <a:gd name="connsiteX6444" fmla="*/ 5117045 w 9163050"/>
                <a:gd name="connsiteY6444" fmla="*/ 4768239 h 4810125"/>
                <a:gd name="connsiteX6445" fmla="*/ 5115235 w 9163050"/>
                <a:gd name="connsiteY6445" fmla="*/ 4769763 h 4810125"/>
                <a:gd name="connsiteX6446" fmla="*/ 5110186 w 9163050"/>
                <a:gd name="connsiteY6446" fmla="*/ 4769858 h 4810125"/>
                <a:gd name="connsiteX6447" fmla="*/ 5106662 w 9163050"/>
                <a:gd name="connsiteY6447" fmla="*/ 4771192 h 4810125"/>
                <a:gd name="connsiteX6448" fmla="*/ 5103519 w 9163050"/>
                <a:gd name="connsiteY6448" fmla="*/ 4770144 h 4810125"/>
                <a:gd name="connsiteX6449" fmla="*/ 5104090 w 9163050"/>
                <a:gd name="connsiteY6449" fmla="*/ 4773859 h 4810125"/>
                <a:gd name="connsiteX6450" fmla="*/ 5102947 w 9163050"/>
                <a:gd name="connsiteY6450" fmla="*/ 4781479 h 4810125"/>
                <a:gd name="connsiteX6451" fmla="*/ 5103329 w 9163050"/>
                <a:gd name="connsiteY6451" fmla="*/ 4784336 h 4810125"/>
                <a:gd name="connsiteX6452" fmla="*/ 5099709 w 9163050"/>
                <a:gd name="connsiteY6452" fmla="*/ 4787670 h 4810125"/>
                <a:gd name="connsiteX6453" fmla="*/ 5099614 w 9163050"/>
                <a:gd name="connsiteY6453" fmla="*/ 4790432 h 4810125"/>
                <a:gd name="connsiteX6454" fmla="*/ 5097137 w 9163050"/>
                <a:gd name="connsiteY6454" fmla="*/ 4791671 h 4810125"/>
                <a:gd name="connsiteX6455" fmla="*/ 5094185 w 9163050"/>
                <a:gd name="connsiteY6455" fmla="*/ 4795766 h 4810125"/>
                <a:gd name="connsiteX6456" fmla="*/ 5086755 w 9163050"/>
                <a:gd name="connsiteY6456" fmla="*/ 4796052 h 4810125"/>
                <a:gd name="connsiteX6457" fmla="*/ 5082564 w 9163050"/>
                <a:gd name="connsiteY6457" fmla="*/ 4806244 h 4810125"/>
                <a:gd name="connsiteX6458" fmla="*/ 5070372 w 9163050"/>
                <a:gd name="connsiteY6458" fmla="*/ 4805672 h 4810125"/>
                <a:gd name="connsiteX6459" fmla="*/ 5065990 w 9163050"/>
                <a:gd name="connsiteY6459" fmla="*/ 4807292 h 4810125"/>
                <a:gd name="connsiteX6460" fmla="*/ 5056656 w 9163050"/>
                <a:gd name="connsiteY6460" fmla="*/ 4806720 h 4810125"/>
                <a:gd name="connsiteX6461" fmla="*/ 5048083 w 9163050"/>
                <a:gd name="connsiteY6461" fmla="*/ 4804911 h 4810125"/>
                <a:gd name="connsiteX6462" fmla="*/ 5043702 w 9163050"/>
                <a:gd name="connsiteY6462" fmla="*/ 4803005 h 4810125"/>
                <a:gd name="connsiteX6463" fmla="*/ 5036177 w 9163050"/>
                <a:gd name="connsiteY6463" fmla="*/ 4802243 h 4810125"/>
                <a:gd name="connsiteX6464" fmla="*/ 5028176 w 9163050"/>
                <a:gd name="connsiteY6464" fmla="*/ 4799577 h 4810125"/>
                <a:gd name="connsiteX6465" fmla="*/ 5026081 w 9163050"/>
                <a:gd name="connsiteY6465" fmla="*/ 4796338 h 4810125"/>
                <a:gd name="connsiteX6466" fmla="*/ 5019890 w 9163050"/>
                <a:gd name="connsiteY6466" fmla="*/ 4793957 h 4810125"/>
                <a:gd name="connsiteX6467" fmla="*/ 5018080 w 9163050"/>
                <a:gd name="connsiteY6467" fmla="*/ 4792528 h 4810125"/>
                <a:gd name="connsiteX6468" fmla="*/ 5013127 w 9163050"/>
                <a:gd name="connsiteY6468" fmla="*/ 4792147 h 4810125"/>
                <a:gd name="connsiteX6469" fmla="*/ 5008650 w 9163050"/>
                <a:gd name="connsiteY6469" fmla="*/ 4789861 h 4810125"/>
                <a:gd name="connsiteX6470" fmla="*/ 4999697 w 9163050"/>
                <a:gd name="connsiteY6470" fmla="*/ 4790432 h 4810125"/>
                <a:gd name="connsiteX6471" fmla="*/ 4996934 w 9163050"/>
                <a:gd name="connsiteY6471" fmla="*/ 4791289 h 4810125"/>
                <a:gd name="connsiteX6472" fmla="*/ 4993981 w 9163050"/>
                <a:gd name="connsiteY6472" fmla="*/ 4790718 h 4810125"/>
                <a:gd name="connsiteX6473" fmla="*/ 4986933 w 9163050"/>
                <a:gd name="connsiteY6473" fmla="*/ 4793766 h 4810125"/>
                <a:gd name="connsiteX6474" fmla="*/ 4982075 w 9163050"/>
                <a:gd name="connsiteY6474" fmla="*/ 4793671 h 4810125"/>
                <a:gd name="connsiteX6475" fmla="*/ 4979027 w 9163050"/>
                <a:gd name="connsiteY6475" fmla="*/ 4795576 h 4810125"/>
                <a:gd name="connsiteX6476" fmla="*/ 4974837 w 9163050"/>
                <a:gd name="connsiteY6476" fmla="*/ 4793861 h 4810125"/>
                <a:gd name="connsiteX6477" fmla="*/ 4971122 w 9163050"/>
                <a:gd name="connsiteY6477" fmla="*/ 4789575 h 4810125"/>
                <a:gd name="connsiteX6478" fmla="*/ 4969883 w 9163050"/>
                <a:gd name="connsiteY6478" fmla="*/ 4787194 h 4810125"/>
                <a:gd name="connsiteX6479" fmla="*/ 4966740 w 9163050"/>
                <a:gd name="connsiteY6479" fmla="*/ 4785861 h 4810125"/>
                <a:gd name="connsiteX6480" fmla="*/ 4965788 w 9163050"/>
                <a:gd name="connsiteY6480" fmla="*/ 4781003 h 4810125"/>
                <a:gd name="connsiteX6481" fmla="*/ 4961977 w 9163050"/>
                <a:gd name="connsiteY6481" fmla="*/ 4779860 h 4810125"/>
                <a:gd name="connsiteX6482" fmla="*/ 4959882 w 9163050"/>
                <a:gd name="connsiteY6482" fmla="*/ 4777764 h 4810125"/>
                <a:gd name="connsiteX6483" fmla="*/ 4959120 w 9163050"/>
                <a:gd name="connsiteY6483" fmla="*/ 4772239 h 4810125"/>
                <a:gd name="connsiteX6484" fmla="*/ 4956072 w 9163050"/>
                <a:gd name="connsiteY6484" fmla="*/ 4768620 h 4810125"/>
                <a:gd name="connsiteX6485" fmla="*/ 4951690 w 9163050"/>
                <a:gd name="connsiteY6485" fmla="*/ 4765572 h 4810125"/>
                <a:gd name="connsiteX6486" fmla="*/ 4949404 w 9163050"/>
                <a:gd name="connsiteY6486" fmla="*/ 4759476 h 4810125"/>
                <a:gd name="connsiteX6487" fmla="*/ 4943023 w 9163050"/>
                <a:gd name="connsiteY6487" fmla="*/ 4756143 h 4810125"/>
                <a:gd name="connsiteX6488" fmla="*/ 4935784 w 9163050"/>
                <a:gd name="connsiteY6488" fmla="*/ 4753951 h 4810125"/>
                <a:gd name="connsiteX6489" fmla="*/ 4932355 w 9163050"/>
                <a:gd name="connsiteY6489" fmla="*/ 4754047 h 4810125"/>
                <a:gd name="connsiteX6490" fmla="*/ 4930926 w 9163050"/>
                <a:gd name="connsiteY6490" fmla="*/ 4746808 h 4810125"/>
                <a:gd name="connsiteX6491" fmla="*/ 4927783 w 9163050"/>
                <a:gd name="connsiteY6491" fmla="*/ 4742427 h 4810125"/>
                <a:gd name="connsiteX6492" fmla="*/ 4918353 w 9163050"/>
                <a:gd name="connsiteY6492" fmla="*/ 4743760 h 4810125"/>
                <a:gd name="connsiteX6493" fmla="*/ 4913781 w 9163050"/>
                <a:gd name="connsiteY6493" fmla="*/ 4743474 h 4810125"/>
                <a:gd name="connsiteX6494" fmla="*/ 4905590 w 9163050"/>
                <a:gd name="connsiteY6494" fmla="*/ 4739569 h 4810125"/>
                <a:gd name="connsiteX6495" fmla="*/ 4899208 w 9163050"/>
                <a:gd name="connsiteY6495" fmla="*/ 4735187 h 4810125"/>
                <a:gd name="connsiteX6496" fmla="*/ 4895398 w 9163050"/>
                <a:gd name="connsiteY6496" fmla="*/ 4733949 h 4810125"/>
                <a:gd name="connsiteX6497" fmla="*/ 4892731 w 9163050"/>
                <a:gd name="connsiteY6497" fmla="*/ 4730234 h 4810125"/>
                <a:gd name="connsiteX6498" fmla="*/ 4890445 w 9163050"/>
                <a:gd name="connsiteY6498" fmla="*/ 4729377 h 4810125"/>
                <a:gd name="connsiteX6499" fmla="*/ 4889302 w 9163050"/>
                <a:gd name="connsiteY6499" fmla="*/ 4726901 h 4810125"/>
                <a:gd name="connsiteX6500" fmla="*/ 4890064 w 9163050"/>
                <a:gd name="connsiteY6500" fmla="*/ 4722328 h 4810125"/>
                <a:gd name="connsiteX6501" fmla="*/ 4893302 w 9163050"/>
                <a:gd name="connsiteY6501" fmla="*/ 4718614 h 4810125"/>
                <a:gd name="connsiteX6502" fmla="*/ 4892350 w 9163050"/>
                <a:gd name="connsiteY6502" fmla="*/ 4712803 h 4810125"/>
                <a:gd name="connsiteX6503" fmla="*/ 4893969 w 9163050"/>
                <a:gd name="connsiteY6503" fmla="*/ 4708518 h 4810125"/>
                <a:gd name="connsiteX6504" fmla="*/ 4891493 w 9163050"/>
                <a:gd name="connsiteY6504" fmla="*/ 4703088 h 4810125"/>
                <a:gd name="connsiteX6505" fmla="*/ 4888635 w 9163050"/>
                <a:gd name="connsiteY6505" fmla="*/ 4700802 h 4810125"/>
                <a:gd name="connsiteX6506" fmla="*/ 4882158 w 9163050"/>
                <a:gd name="connsiteY6506" fmla="*/ 4698897 h 4810125"/>
                <a:gd name="connsiteX6507" fmla="*/ 4877681 w 9163050"/>
                <a:gd name="connsiteY6507" fmla="*/ 4700326 h 4810125"/>
                <a:gd name="connsiteX6508" fmla="*/ 4873395 w 9163050"/>
                <a:gd name="connsiteY6508" fmla="*/ 4700136 h 4810125"/>
                <a:gd name="connsiteX6509" fmla="*/ 4867490 w 9163050"/>
                <a:gd name="connsiteY6509" fmla="*/ 4701755 h 4810125"/>
                <a:gd name="connsiteX6510" fmla="*/ 4863108 w 9163050"/>
                <a:gd name="connsiteY6510" fmla="*/ 4701564 h 4810125"/>
                <a:gd name="connsiteX6511" fmla="*/ 4853393 w 9163050"/>
                <a:gd name="connsiteY6511" fmla="*/ 4704327 h 4810125"/>
                <a:gd name="connsiteX6512" fmla="*/ 4847106 w 9163050"/>
                <a:gd name="connsiteY6512" fmla="*/ 4701755 h 4810125"/>
                <a:gd name="connsiteX6513" fmla="*/ 4842915 w 9163050"/>
                <a:gd name="connsiteY6513" fmla="*/ 4702326 h 4810125"/>
                <a:gd name="connsiteX6514" fmla="*/ 4832723 w 9163050"/>
                <a:gd name="connsiteY6514" fmla="*/ 4698230 h 4810125"/>
                <a:gd name="connsiteX6515" fmla="*/ 4823198 w 9163050"/>
                <a:gd name="connsiteY6515" fmla="*/ 4697468 h 4810125"/>
                <a:gd name="connsiteX6516" fmla="*/ 4817007 w 9163050"/>
                <a:gd name="connsiteY6516" fmla="*/ 4694992 h 4810125"/>
                <a:gd name="connsiteX6517" fmla="*/ 4809197 w 9163050"/>
                <a:gd name="connsiteY6517" fmla="*/ 4688705 h 4810125"/>
                <a:gd name="connsiteX6518" fmla="*/ 4800910 w 9163050"/>
                <a:gd name="connsiteY6518" fmla="*/ 4688324 h 4810125"/>
                <a:gd name="connsiteX6519" fmla="*/ 4796719 w 9163050"/>
                <a:gd name="connsiteY6519" fmla="*/ 4686705 h 4810125"/>
                <a:gd name="connsiteX6520" fmla="*/ 4789575 w 9163050"/>
                <a:gd name="connsiteY6520" fmla="*/ 4687562 h 4810125"/>
                <a:gd name="connsiteX6521" fmla="*/ 4786241 w 9163050"/>
                <a:gd name="connsiteY6521" fmla="*/ 4687276 h 4810125"/>
                <a:gd name="connsiteX6522" fmla="*/ 4781860 w 9163050"/>
                <a:gd name="connsiteY6522" fmla="*/ 4688419 h 4810125"/>
                <a:gd name="connsiteX6523" fmla="*/ 4777954 w 9163050"/>
                <a:gd name="connsiteY6523" fmla="*/ 4687658 h 4810125"/>
                <a:gd name="connsiteX6524" fmla="*/ 4771001 w 9163050"/>
                <a:gd name="connsiteY6524" fmla="*/ 4684705 h 4810125"/>
                <a:gd name="connsiteX6525" fmla="*/ 4767001 w 9163050"/>
                <a:gd name="connsiteY6525" fmla="*/ 4684800 h 4810125"/>
                <a:gd name="connsiteX6526" fmla="*/ 4761857 w 9163050"/>
                <a:gd name="connsiteY6526" fmla="*/ 4683848 h 4810125"/>
                <a:gd name="connsiteX6527" fmla="*/ 4758904 w 9163050"/>
                <a:gd name="connsiteY6527" fmla="*/ 4682324 h 4810125"/>
                <a:gd name="connsiteX6528" fmla="*/ 4755571 w 9163050"/>
                <a:gd name="connsiteY6528" fmla="*/ 4682228 h 4810125"/>
                <a:gd name="connsiteX6529" fmla="*/ 4749570 w 9163050"/>
                <a:gd name="connsiteY6529" fmla="*/ 4679752 h 4810125"/>
                <a:gd name="connsiteX6530" fmla="*/ 4741379 w 9163050"/>
                <a:gd name="connsiteY6530" fmla="*/ 4676895 h 4810125"/>
                <a:gd name="connsiteX6531" fmla="*/ 4736521 w 9163050"/>
                <a:gd name="connsiteY6531" fmla="*/ 4673560 h 4810125"/>
                <a:gd name="connsiteX6532" fmla="*/ 4733949 w 9163050"/>
                <a:gd name="connsiteY6532" fmla="*/ 4669084 h 4810125"/>
                <a:gd name="connsiteX6533" fmla="*/ 4733568 w 9163050"/>
                <a:gd name="connsiteY6533" fmla="*/ 4660511 h 4810125"/>
                <a:gd name="connsiteX6534" fmla="*/ 4731282 w 9163050"/>
                <a:gd name="connsiteY6534" fmla="*/ 4658892 h 4810125"/>
                <a:gd name="connsiteX6535" fmla="*/ 4726805 w 9163050"/>
                <a:gd name="connsiteY6535" fmla="*/ 4660035 h 4810125"/>
                <a:gd name="connsiteX6536" fmla="*/ 4721852 w 9163050"/>
                <a:gd name="connsiteY6536" fmla="*/ 4659559 h 4810125"/>
                <a:gd name="connsiteX6537" fmla="*/ 4715947 w 9163050"/>
                <a:gd name="connsiteY6537" fmla="*/ 4661083 h 4810125"/>
                <a:gd name="connsiteX6538" fmla="*/ 4709660 w 9163050"/>
                <a:gd name="connsiteY6538" fmla="*/ 4661559 h 4810125"/>
                <a:gd name="connsiteX6539" fmla="*/ 4705469 w 9163050"/>
                <a:gd name="connsiteY6539" fmla="*/ 4659178 h 4810125"/>
                <a:gd name="connsiteX6540" fmla="*/ 4700516 w 9163050"/>
                <a:gd name="connsiteY6540" fmla="*/ 4658511 h 4810125"/>
                <a:gd name="connsiteX6541" fmla="*/ 4696802 w 9163050"/>
                <a:gd name="connsiteY6541" fmla="*/ 4656987 h 4810125"/>
                <a:gd name="connsiteX6542" fmla="*/ 4690896 w 9163050"/>
                <a:gd name="connsiteY6542" fmla="*/ 4652796 h 4810125"/>
                <a:gd name="connsiteX6543" fmla="*/ 4687562 w 9163050"/>
                <a:gd name="connsiteY6543" fmla="*/ 4649748 h 4810125"/>
                <a:gd name="connsiteX6544" fmla="*/ 4687467 w 9163050"/>
                <a:gd name="connsiteY6544" fmla="*/ 4644605 h 4810125"/>
                <a:gd name="connsiteX6545" fmla="*/ 4685276 w 9163050"/>
                <a:gd name="connsiteY6545" fmla="*/ 4642319 h 4810125"/>
                <a:gd name="connsiteX6546" fmla="*/ 4679371 w 9163050"/>
                <a:gd name="connsiteY6546" fmla="*/ 4639651 h 4810125"/>
                <a:gd name="connsiteX6547" fmla="*/ 4675085 w 9163050"/>
                <a:gd name="connsiteY6547" fmla="*/ 4638699 h 4810125"/>
                <a:gd name="connsiteX6548" fmla="*/ 4666607 w 9163050"/>
                <a:gd name="connsiteY6548" fmla="*/ 4637937 h 4810125"/>
                <a:gd name="connsiteX6549" fmla="*/ 4664607 w 9163050"/>
                <a:gd name="connsiteY6549" fmla="*/ 4638508 h 4810125"/>
                <a:gd name="connsiteX6550" fmla="*/ 4662988 w 9163050"/>
                <a:gd name="connsiteY6550" fmla="*/ 4641843 h 4810125"/>
                <a:gd name="connsiteX6551" fmla="*/ 4655368 w 9163050"/>
                <a:gd name="connsiteY6551" fmla="*/ 4646605 h 4810125"/>
                <a:gd name="connsiteX6552" fmla="*/ 4649367 w 9163050"/>
                <a:gd name="connsiteY6552" fmla="*/ 4648224 h 4810125"/>
                <a:gd name="connsiteX6553" fmla="*/ 4638985 w 9163050"/>
                <a:gd name="connsiteY6553" fmla="*/ 4648320 h 4810125"/>
                <a:gd name="connsiteX6554" fmla="*/ 4634222 w 9163050"/>
                <a:gd name="connsiteY6554" fmla="*/ 4644890 h 4810125"/>
                <a:gd name="connsiteX6555" fmla="*/ 4620697 w 9163050"/>
                <a:gd name="connsiteY6555" fmla="*/ 4636985 h 4810125"/>
                <a:gd name="connsiteX6556" fmla="*/ 4614410 w 9163050"/>
                <a:gd name="connsiteY6556" fmla="*/ 4634317 h 4810125"/>
                <a:gd name="connsiteX6557" fmla="*/ 4604219 w 9163050"/>
                <a:gd name="connsiteY6557" fmla="*/ 4628698 h 4810125"/>
                <a:gd name="connsiteX6558" fmla="*/ 4596694 w 9163050"/>
                <a:gd name="connsiteY6558" fmla="*/ 4629460 h 4810125"/>
                <a:gd name="connsiteX6559" fmla="*/ 4589264 w 9163050"/>
                <a:gd name="connsiteY6559" fmla="*/ 4625935 h 4810125"/>
                <a:gd name="connsiteX6560" fmla="*/ 4586026 w 9163050"/>
                <a:gd name="connsiteY6560" fmla="*/ 4623078 h 4810125"/>
                <a:gd name="connsiteX6561" fmla="*/ 4577834 w 9163050"/>
                <a:gd name="connsiteY6561" fmla="*/ 4620887 h 4810125"/>
                <a:gd name="connsiteX6562" fmla="*/ 4570310 w 9163050"/>
                <a:gd name="connsiteY6562" fmla="*/ 4623936 h 4810125"/>
                <a:gd name="connsiteX6563" fmla="*/ 4568595 w 9163050"/>
                <a:gd name="connsiteY6563" fmla="*/ 4628507 h 4810125"/>
                <a:gd name="connsiteX6564" fmla="*/ 4565452 w 9163050"/>
                <a:gd name="connsiteY6564" fmla="*/ 4631651 h 4810125"/>
                <a:gd name="connsiteX6565" fmla="*/ 4562594 w 9163050"/>
                <a:gd name="connsiteY6565" fmla="*/ 4633365 h 4810125"/>
                <a:gd name="connsiteX6566" fmla="*/ 4559165 w 9163050"/>
                <a:gd name="connsiteY6566" fmla="*/ 4638032 h 4810125"/>
                <a:gd name="connsiteX6567" fmla="*/ 4551926 w 9163050"/>
                <a:gd name="connsiteY6567" fmla="*/ 4638032 h 4810125"/>
                <a:gd name="connsiteX6568" fmla="*/ 4547069 w 9163050"/>
                <a:gd name="connsiteY6568" fmla="*/ 4638985 h 4810125"/>
                <a:gd name="connsiteX6569" fmla="*/ 4540020 w 9163050"/>
                <a:gd name="connsiteY6569" fmla="*/ 4642509 h 4810125"/>
                <a:gd name="connsiteX6570" fmla="*/ 4536115 w 9163050"/>
                <a:gd name="connsiteY6570" fmla="*/ 4642700 h 4810125"/>
                <a:gd name="connsiteX6571" fmla="*/ 4531828 w 9163050"/>
                <a:gd name="connsiteY6571" fmla="*/ 4641652 h 4810125"/>
                <a:gd name="connsiteX6572" fmla="*/ 4519732 w 9163050"/>
                <a:gd name="connsiteY6572" fmla="*/ 4643557 h 4810125"/>
                <a:gd name="connsiteX6573" fmla="*/ 4512302 w 9163050"/>
                <a:gd name="connsiteY6573" fmla="*/ 4648510 h 4810125"/>
                <a:gd name="connsiteX6574" fmla="*/ 4504206 w 9163050"/>
                <a:gd name="connsiteY6574" fmla="*/ 4648224 h 4810125"/>
                <a:gd name="connsiteX6575" fmla="*/ 4497634 w 9163050"/>
                <a:gd name="connsiteY6575" fmla="*/ 4652891 h 4810125"/>
                <a:gd name="connsiteX6576" fmla="*/ 4493538 w 9163050"/>
                <a:gd name="connsiteY6576" fmla="*/ 4654225 h 4810125"/>
                <a:gd name="connsiteX6577" fmla="*/ 4490300 w 9163050"/>
                <a:gd name="connsiteY6577" fmla="*/ 4654320 h 4810125"/>
                <a:gd name="connsiteX6578" fmla="*/ 4489157 w 9163050"/>
                <a:gd name="connsiteY6578" fmla="*/ 4658321 h 4810125"/>
                <a:gd name="connsiteX6579" fmla="*/ 4480298 w 9163050"/>
                <a:gd name="connsiteY6579" fmla="*/ 4659940 h 4810125"/>
                <a:gd name="connsiteX6580" fmla="*/ 4476965 w 9163050"/>
                <a:gd name="connsiteY6580" fmla="*/ 4659654 h 4810125"/>
                <a:gd name="connsiteX6581" fmla="*/ 4468583 w 9163050"/>
                <a:gd name="connsiteY6581" fmla="*/ 4656892 h 4810125"/>
                <a:gd name="connsiteX6582" fmla="*/ 4462582 w 9163050"/>
                <a:gd name="connsiteY6582" fmla="*/ 4656987 h 4810125"/>
                <a:gd name="connsiteX6583" fmla="*/ 4460486 w 9163050"/>
                <a:gd name="connsiteY6583" fmla="*/ 4659083 h 4810125"/>
                <a:gd name="connsiteX6584" fmla="*/ 4454485 w 9163050"/>
                <a:gd name="connsiteY6584" fmla="*/ 4657939 h 4810125"/>
                <a:gd name="connsiteX6585" fmla="*/ 4449056 w 9163050"/>
                <a:gd name="connsiteY6585" fmla="*/ 4654892 h 4810125"/>
                <a:gd name="connsiteX6586" fmla="*/ 4446866 w 9163050"/>
                <a:gd name="connsiteY6586" fmla="*/ 4656225 h 4810125"/>
                <a:gd name="connsiteX6587" fmla="*/ 4442389 w 9163050"/>
                <a:gd name="connsiteY6587" fmla="*/ 4656702 h 4810125"/>
                <a:gd name="connsiteX6588" fmla="*/ 4439722 w 9163050"/>
                <a:gd name="connsiteY6588" fmla="*/ 4654034 h 4810125"/>
                <a:gd name="connsiteX6589" fmla="*/ 4430864 w 9163050"/>
                <a:gd name="connsiteY6589" fmla="*/ 4649462 h 4810125"/>
                <a:gd name="connsiteX6590" fmla="*/ 4425720 w 9163050"/>
                <a:gd name="connsiteY6590" fmla="*/ 4648700 h 4810125"/>
                <a:gd name="connsiteX6591" fmla="*/ 4420100 w 9163050"/>
                <a:gd name="connsiteY6591" fmla="*/ 4645367 h 4810125"/>
                <a:gd name="connsiteX6592" fmla="*/ 4417528 w 9163050"/>
                <a:gd name="connsiteY6592" fmla="*/ 4648414 h 4810125"/>
                <a:gd name="connsiteX6593" fmla="*/ 4405336 w 9163050"/>
                <a:gd name="connsiteY6593" fmla="*/ 4649843 h 4810125"/>
                <a:gd name="connsiteX6594" fmla="*/ 4401336 w 9163050"/>
                <a:gd name="connsiteY6594" fmla="*/ 4647557 h 4810125"/>
                <a:gd name="connsiteX6595" fmla="*/ 4396478 w 9163050"/>
                <a:gd name="connsiteY6595" fmla="*/ 4650701 h 4810125"/>
                <a:gd name="connsiteX6596" fmla="*/ 4390573 w 9163050"/>
                <a:gd name="connsiteY6596" fmla="*/ 4651462 h 4810125"/>
                <a:gd name="connsiteX6597" fmla="*/ 4385906 w 9163050"/>
                <a:gd name="connsiteY6597" fmla="*/ 4653367 h 4810125"/>
                <a:gd name="connsiteX6598" fmla="*/ 4383429 w 9163050"/>
                <a:gd name="connsiteY6598" fmla="*/ 4656416 h 4810125"/>
                <a:gd name="connsiteX6599" fmla="*/ 4380667 w 9163050"/>
                <a:gd name="connsiteY6599" fmla="*/ 4656987 h 4810125"/>
                <a:gd name="connsiteX6600" fmla="*/ 4375523 w 9163050"/>
                <a:gd name="connsiteY6600" fmla="*/ 4660416 h 4810125"/>
                <a:gd name="connsiteX6601" fmla="*/ 4368951 w 9163050"/>
                <a:gd name="connsiteY6601" fmla="*/ 4660416 h 4810125"/>
                <a:gd name="connsiteX6602" fmla="*/ 4359235 w 9163050"/>
                <a:gd name="connsiteY6602" fmla="*/ 4663559 h 4810125"/>
                <a:gd name="connsiteX6603" fmla="*/ 4351711 w 9163050"/>
                <a:gd name="connsiteY6603" fmla="*/ 4666798 h 4810125"/>
                <a:gd name="connsiteX6604" fmla="*/ 4349901 w 9163050"/>
                <a:gd name="connsiteY6604" fmla="*/ 4669274 h 4810125"/>
                <a:gd name="connsiteX6605" fmla="*/ 4345901 w 9163050"/>
                <a:gd name="connsiteY6605" fmla="*/ 4671846 h 4810125"/>
                <a:gd name="connsiteX6606" fmla="*/ 4341138 w 9163050"/>
                <a:gd name="connsiteY6606" fmla="*/ 4679752 h 4810125"/>
                <a:gd name="connsiteX6607" fmla="*/ 4341424 w 9163050"/>
                <a:gd name="connsiteY6607" fmla="*/ 4683467 h 4810125"/>
                <a:gd name="connsiteX6608" fmla="*/ 4339900 w 9163050"/>
                <a:gd name="connsiteY6608" fmla="*/ 4686038 h 4810125"/>
                <a:gd name="connsiteX6609" fmla="*/ 4339043 w 9163050"/>
                <a:gd name="connsiteY6609" fmla="*/ 4692896 h 4810125"/>
                <a:gd name="connsiteX6610" fmla="*/ 4337423 w 9163050"/>
                <a:gd name="connsiteY6610" fmla="*/ 4694992 h 4810125"/>
                <a:gd name="connsiteX6611" fmla="*/ 4334185 w 9163050"/>
                <a:gd name="connsiteY6611" fmla="*/ 4695563 h 4810125"/>
                <a:gd name="connsiteX6612" fmla="*/ 4326946 w 9163050"/>
                <a:gd name="connsiteY6612" fmla="*/ 4698611 h 4810125"/>
                <a:gd name="connsiteX6613" fmla="*/ 4326469 w 9163050"/>
                <a:gd name="connsiteY6613" fmla="*/ 4701755 h 4810125"/>
                <a:gd name="connsiteX6614" fmla="*/ 4327422 w 9163050"/>
                <a:gd name="connsiteY6614" fmla="*/ 4705755 h 4810125"/>
                <a:gd name="connsiteX6615" fmla="*/ 4326469 w 9163050"/>
                <a:gd name="connsiteY6615" fmla="*/ 4707851 h 4810125"/>
                <a:gd name="connsiteX6616" fmla="*/ 4327232 w 9163050"/>
                <a:gd name="connsiteY6616" fmla="*/ 4714042 h 4810125"/>
                <a:gd name="connsiteX6617" fmla="*/ 4330279 w 9163050"/>
                <a:gd name="connsiteY6617" fmla="*/ 4718614 h 4810125"/>
                <a:gd name="connsiteX6618" fmla="*/ 4327327 w 9163050"/>
                <a:gd name="connsiteY6618" fmla="*/ 4720614 h 4810125"/>
                <a:gd name="connsiteX6619" fmla="*/ 4322755 w 9163050"/>
                <a:gd name="connsiteY6619" fmla="*/ 4722519 h 4810125"/>
                <a:gd name="connsiteX6620" fmla="*/ 4318564 w 9163050"/>
                <a:gd name="connsiteY6620" fmla="*/ 4722424 h 4810125"/>
                <a:gd name="connsiteX6621" fmla="*/ 4313135 w 9163050"/>
                <a:gd name="connsiteY6621" fmla="*/ 4726043 h 4810125"/>
                <a:gd name="connsiteX6622" fmla="*/ 4310753 w 9163050"/>
                <a:gd name="connsiteY6622" fmla="*/ 4724233 h 4810125"/>
                <a:gd name="connsiteX6623" fmla="*/ 4301324 w 9163050"/>
                <a:gd name="connsiteY6623" fmla="*/ 4727853 h 4810125"/>
                <a:gd name="connsiteX6624" fmla="*/ 4298276 w 9163050"/>
                <a:gd name="connsiteY6624" fmla="*/ 4730044 h 4810125"/>
                <a:gd name="connsiteX6625" fmla="*/ 4289417 w 9163050"/>
                <a:gd name="connsiteY6625" fmla="*/ 4732330 h 4810125"/>
                <a:gd name="connsiteX6626" fmla="*/ 4287512 w 9163050"/>
                <a:gd name="connsiteY6626" fmla="*/ 4733949 h 4810125"/>
                <a:gd name="connsiteX6627" fmla="*/ 4282083 w 9163050"/>
                <a:gd name="connsiteY6627" fmla="*/ 4735378 h 4810125"/>
                <a:gd name="connsiteX6628" fmla="*/ 4279321 w 9163050"/>
                <a:gd name="connsiteY6628" fmla="*/ 4741378 h 4810125"/>
                <a:gd name="connsiteX6629" fmla="*/ 4277035 w 9163050"/>
                <a:gd name="connsiteY6629" fmla="*/ 4743474 h 4810125"/>
                <a:gd name="connsiteX6630" fmla="*/ 4276273 w 9163050"/>
                <a:gd name="connsiteY6630" fmla="*/ 4749951 h 4810125"/>
                <a:gd name="connsiteX6631" fmla="*/ 4277320 w 9163050"/>
                <a:gd name="connsiteY6631" fmla="*/ 4753095 h 4810125"/>
                <a:gd name="connsiteX6632" fmla="*/ 4273415 w 9163050"/>
                <a:gd name="connsiteY6632" fmla="*/ 4756523 h 4810125"/>
                <a:gd name="connsiteX6633" fmla="*/ 4270939 w 9163050"/>
                <a:gd name="connsiteY6633" fmla="*/ 4753951 h 4810125"/>
                <a:gd name="connsiteX6634" fmla="*/ 4267319 w 9163050"/>
                <a:gd name="connsiteY6634" fmla="*/ 4751761 h 4810125"/>
                <a:gd name="connsiteX6635" fmla="*/ 4251698 w 9163050"/>
                <a:gd name="connsiteY6635" fmla="*/ 4751475 h 4810125"/>
                <a:gd name="connsiteX6636" fmla="*/ 4244745 w 9163050"/>
                <a:gd name="connsiteY6636" fmla="*/ 4757666 h 4810125"/>
                <a:gd name="connsiteX6637" fmla="*/ 4239602 w 9163050"/>
                <a:gd name="connsiteY6637" fmla="*/ 4757762 h 4810125"/>
                <a:gd name="connsiteX6638" fmla="*/ 4234172 w 9163050"/>
                <a:gd name="connsiteY6638" fmla="*/ 4761477 h 4810125"/>
                <a:gd name="connsiteX6639" fmla="*/ 4228267 w 9163050"/>
                <a:gd name="connsiteY6639" fmla="*/ 4763476 h 4810125"/>
                <a:gd name="connsiteX6640" fmla="*/ 4222552 w 9163050"/>
                <a:gd name="connsiteY6640" fmla="*/ 4762238 h 4810125"/>
                <a:gd name="connsiteX6641" fmla="*/ 4209312 w 9163050"/>
                <a:gd name="connsiteY6641" fmla="*/ 4763858 h 4810125"/>
                <a:gd name="connsiteX6642" fmla="*/ 4186547 w 9163050"/>
                <a:gd name="connsiteY6642" fmla="*/ 4764048 h 4810125"/>
                <a:gd name="connsiteX6643" fmla="*/ 4181404 w 9163050"/>
                <a:gd name="connsiteY6643" fmla="*/ 4762620 h 4810125"/>
                <a:gd name="connsiteX6644" fmla="*/ 4175117 w 9163050"/>
                <a:gd name="connsiteY6644" fmla="*/ 4766811 h 4810125"/>
                <a:gd name="connsiteX6645" fmla="*/ 4164259 w 9163050"/>
                <a:gd name="connsiteY6645" fmla="*/ 4768430 h 4810125"/>
                <a:gd name="connsiteX6646" fmla="*/ 4156353 w 9163050"/>
                <a:gd name="connsiteY6646" fmla="*/ 4776145 h 4810125"/>
                <a:gd name="connsiteX6647" fmla="*/ 4151019 w 9163050"/>
                <a:gd name="connsiteY6647" fmla="*/ 4783003 h 4810125"/>
                <a:gd name="connsiteX6648" fmla="*/ 4145590 w 9163050"/>
                <a:gd name="connsiteY6648" fmla="*/ 4778050 h 4810125"/>
                <a:gd name="connsiteX6649" fmla="*/ 4144923 w 9163050"/>
                <a:gd name="connsiteY6649" fmla="*/ 4772145 h 4810125"/>
                <a:gd name="connsiteX6650" fmla="*/ 4139494 w 9163050"/>
                <a:gd name="connsiteY6650" fmla="*/ 4772525 h 4810125"/>
                <a:gd name="connsiteX6651" fmla="*/ 4134731 w 9163050"/>
                <a:gd name="connsiteY6651" fmla="*/ 4771382 h 4810125"/>
                <a:gd name="connsiteX6652" fmla="*/ 4130540 w 9163050"/>
                <a:gd name="connsiteY6652" fmla="*/ 4767477 h 4810125"/>
                <a:gd name="connsiteX6653" fmla="*/ 4122063 w 9163050"/>
                <a:gd name="connsiteY6653" fmla="*/ 4767667 h 4810125"/>
                <a:gd name="connsiteX6654" fmla="*/ 4120158 w 9163050"/>
                <a:gd name="connsiteY6654" fmla="*/ 4766525 h 4810125"/>
                <a:gd name="connsiteX6655" fmla="*/ 4119491 w 9163050"/>
                <a:gd name="connsiteY6655" fmla="*/ 4763858 h 4810125"/>
                <a:gd name="connsiteX6656" fmla="*/ 4114062 w 9163050"/>
                <a:gd name="connsiteY6656" fmla="*/ 4759667 h 4810125"/>
                <a:gd name="connsiteX6657" fmla="*/ 4110347 w 9163050"/>
                <a:gd name="connsiteY6657" fmla="*/ 4761381 h 4810125"/>
                <a:gd name="connsiteX6658" fmla="*/ 4107299 w 9163050"/>
                <a:gd name="connsiteY6658" fmla="*/ 4761095 h 4810125"/>
                <a:gd name="connsiteX6659" fmla="*/ 4104156 w 9163050"/>
                <a:gd name="connsiteY6659" fmla="*/ 4759381 h 4810125"/>
                <a:gd name="connsiteX6660" fmla="*/ 4102823 w 9163050"/>
                <a:gd name="connsiteY6660" fmla="*/ 4757380 h 4810125"/>
                <a:gd name="connsiteX6661" fmla="*/ 4098822 w 9163050"/>
                <a:gd name="connsiteY6661" fmla="*/ 4755952 h 4810125"/>
                <a:gd name="connsiteX6662" fmla="*/ 4089392 w 9163050"/>
                <a:gd name="connsiteY6662" fmla="*/ 4742998 h 4810125"/>
                <a:gd name="connsiteX6663" fmla="*/ 4087678 w 9163050"/>
                <a:gd name="connsiteY6663" fmla="*/ 4739855 h 4810125"/>
                <a:gd name="connsiteX6664" fmla="*/ 4084725 w 9163050"/>
                <a:gd name="connsiteY6664" fmla="*/ 4738616 h 4810125"/>
                <a:gd name="connsiteX6665" fmla="*/ 4080343 w 9163050"/>
                <a:gd name="connsiteY6665" fmla="*/ 4738330 h 4810125"/>
                <a:gd name="connsiteX6666" fmla="*/ 4073676 w 9163050"/>
                <a:gd name="connsiteY6666" fmla="*/ 4735187 h 4810125"/>
                <a:gd name="connsiteX6667" fmla="*/ 4070342 w 9163050"/>
                <a:gd name="connsiteY6667" fmla="*/ 4729567 h 4810125"/>
                <a:gd name="connsiteX6668" fmla="*/ 4066342 w 9163050"/>
                <a:gd name="connsiteY6668" fmla="*/ 4726805 h 4810125"/>
                <a:gd name="connsiteX6669" fmla="*/ 4061389 w 9163050"/>
                <a:gd name="connsiteY6669" fmla="*/ 4721376 h 4810125"/>
                <a:gd name="connsiteX6670" fmla="*/ 4061389 w 9163050"/>
                <a:gd name="connsiteY6670" fmla="*/ 4712708 h 4810125"/>
                <a:gd name="connsiteX6671" fmla="*/ 4061008 w 9163050"/>
                <a:gd name="connsiteY6671" fmla="*/ 4710137 h 4810125"/>
                <a:gd name="connsiteX6672" fmla="*/ 4058912 w 9163050"/>
                <a:gd name="connsiteY6672" fmla="*/ 4708994 h 4810125"/>
                <a:gd name="connsiteX6673" fmla="*/ 4054340 w 9163050"/>
                <a:gd name="connsiteY6673" fmla="*/ 4704517 h 4810125"/>
                <a:gd name="connsiteX6674" fmla="*/ 4053292 w 9163050"/>
                <a:gd name="connsiteY6674" fmla="*/ 4696992 h 4810125"/>
                <a:gd name="connsiteX6675" fmla="*/ 4054435 w 9163050"/>
                <a:gd name="connsiteY6675" fmla="*/ 4694516 h 4810125"/>
                <a:gd name="connsiteX6676" fmla="*/ 4055388 w 9163050"/>
                <a:gd name="connsiteY6676" fmla="*/ 4685467 h 4810125"/>
                <a:gd name="connsiteX6677" fmla="*/ 4054340 w 9163050"/>
                <a:gd name="connsiteY6677" fmla="*/ 4681847 h 4810125"/>
                <a:gd name="connsiteX6678" fmla="*/ 4045673 w 9163050"/>
                <a:gd name="connsiteY6678" fmla="*/ 4672227 h 4810125"/>
                <a:gd name="connsiteX6679" fmla="*/ 4044815 w 9163050"/>
                <a:gd name="connsiteY6679" fmla="*/ 4670608 h 4810125"/>
                <a:gd name="connsiteX6680" fmla="*/ 4046720 w 9163050"/>
                <a:gd name="connsiteY6680" fmla="*/ 4662416 h 4810125"/>
                <a:gd name="connsiteX6681" fmla="*/ 4046530 w 9163050"/>
                <a:gd name="connsiteY6681" fmla="*/ 4660321 h 4810125"/>
                <a:gd name="connsiteX6682" fmla="*/ 4048149 w 9163050"/>
                <a:gd name="connsiteY6682" fmla="*/ 4652511 h 4810125"/>
                <a:gd name="connsiteX6683" fmla="*/ 4049959 w 9163050"/>
                <a:gd name="connsiteY6683" fmla="*/ 4646510 h 4810125"/>
                <a:gd name="connsiteX6684" fmla="*/ 4041862 w 9163050"/>
                <a:gd name="connsiteY6684" fmla="*/ 4641843 h 4810125"/>
                <a:gd name="connsiteX6685" fmla="*/ 4032147 w 9163050"/>
                <a:gd name="connsiteY6685" fmla="*/ 4640033 h 4810125"/>
                <a:gd name="connsiteX6686" fmla="*/ 4026908 w 9163050"/>
                <a:gd name="connsiteY6686" fmla="*/ 4639842 h 4810125"/>
                <a:gd name="connsiteX6687" fmla="*/ 4024146 w 9163050"/>
                <a:gd name="connsiteY6687" fmla="*/ 4638985 h 4810125"/>
                <a:gd name="connsiteX6688" fmla="*/ 4019383 w 9163050"/>
                <a:gd name="connsiteY6688" fmla="*/ 4635460 h 4810125"/>
                <a:gd name="connsiteX6689" fmla="*/ 4019193 w 9163050"/>
                <a:gd name="connsiteY6689" fmla="*/ 4628507 h 4810125"/>
                <a:gd name="connsiteX6690" fmla="*/ 4021765 w 9163050"/>
                <a:gd name="connsiteY6690" fmla="*/ 4622030 h 4810125"/>
                <a:gd name="connsiteX6691" fmla="*/ 4023193 w 9163050"/>
                <a:gd name="connsiteY6691" fmla="*/ 4615267 h 4810125"/>
                <a:gd name="connsiteX6692" fmla="*/ 4023003 w 9163050"/>
                <a:gd name="connsiteY6692" fmla="*/ 4610886 h 4810125"/>
                <a:gd name="connsiteX6693" fmla="*/ 4018050 w 9163050"/>
                <a:gd name="connsiteY6693" fmla="*/ 4604219 h 4810125"/>
                <a:gd name="connsiteX6694" fmla="*/ 4017002 w 9163050"/>
                <a:gd name="connsiteY6694" fmla="*/ 4601456 h 4810125"/>
                <a:gd name="connsiteX6695" fmla="*/ 4012144 w 9163050"/>
                <a:gd name="connsiteY6695" fmla="*/ 4594122 h 4810125"/>
                <a:gd name="connsiteX6696" fmla="*/ 4009287 w 9163050"/>
                <a:gd name="connsiteY6696" fmla="*/ 4594122 h 4810125"/>
                <a:gd name="connsiteX6697" fmla="*/ 4004143 w 9163050"/>
                <a:gd name="connsiteY6697" fmla="*/ 4592598 h 4810125"/>
                <a:gd name="connsiteX6698" fmla="*/ 3983379 w 9163050"/>
                <a:gd name="connsiteY6698" fmla="*/ 4606028 h 4810125"/>
                <a:gd name="connsiteX6699" fmla="*/ 3976331 w 9163050"/>
                <a:gd name="connsiteY6699" fmla="*/ 4606981 h 4810125"/>
                <a:gd name="connsiteX6700" fmla="*/ 3967758 w 9163050"/>
                <a:gd name="connsiteY6700" fmla="*/ 4604886 h 4810125"/>
                <a:gd name="connsiteX6701" fmla="*/ 3962424 w 9163050"/>
                <a:gd name="connsiteY6701" fmla="*/ 4606028 h 4810125"/>
                <a:gd name="connsiteX6702" fmla="*/ 3962233 w 9163050"/>
                <a:gd name="connsiteY6702" fmla="*/ 4603647 h 4810125"/>
                <a:gd name="connsiteX6703" fmla="*/ 3956042 w 9163050"/>
                <a:gd name="connsiteY6703" fmla="*/ 4603266 h 4810125"/>
                <a:gd name="connsiteX6704" fmla="*/ 3947374 w 9163050"/>
                <a:gd name="connsiteY6704" fmla="*/ 4600504 h 4810125"/>
                <a:gd name="connsiteX6705" fmla="*/ 3943850 w 9163050"/>
                <a:gd name="connsiteY6705" fmla="*/ 4600313 h 4810125"/>
                <a:gd name="connsiteX6706" fmla="*/ 3940802 w 9163050"/>
                <a:gd name="connsiteY6706" fmla="*/ 4601456 h 4810125"/>
                <a:gd name="connsiteX6707" fmla="*/ 3938897 w 9163050"/>
                <a:gd name="connsiteY6707" fmla="*/ 4604504 h 4810125"/>
                <a:gd name="connsiteX6708" fmla="*/ 3931563 w 9163050"/>
                <a:gd name="connsiteY6708" fmla="*/ 4604314 h 4810125"/>
                <a:gd name="connsiteX6709" fmla="*/ 3929182 w 9163050"/>
                <a:gd name="connsiteY6709" fmla="*/ 4600789 h 4810125"/>
                <a:gd name="connsiteX6710" fmla="*/ 3925657 w 9163050"/>
                <a:gd name="connsiteY6710" fmla="*/ 4601837 h 4810125"/>
                <a:gd name="connsiteX6711" fmla="*/ 3921085 w 9163050"/>
                <a:gd name="connsiteY6711" fmla="*/ 4601742 h 4810125"/>
                <a:gd name="connsiteX6712" fmla="*/ 3918704 w 9163050"/>
                <a:gd name="connsiteY6712" fmla="*/ 4598885 h 4810125"/>
                <a:gd name="connsiteX6713" fmla="*/ 3918609 w 9163050"/>
                <a:gd name="connsiteY6713" fmla="*/ 4596408 h 4810125"/>
                <a:gd name="connsiteX6714" fmla="*/ 3916228 w 9163050"/>
                <a:gd name="connsiteY6714" fmla="*/ 4589645 h 4810125"/>
                <a:gd name="connsiteX6715" fmla="*/ 3916704 w 9163050"/>
                <a:gd name="connsiteY6715" fmla="*/ 4586407 h 4810125"/>
                <a:gd name="connsiteX6716" fmla="*/ 3914037 w 9163050"/>
                <a:gd name="connsiteY6716" fmla="*/ 4583264 h 4810125"/>
                <a:gd name="connsiteX6717" fmla="*/ 3909274 w 9163050"/>
                <a:gd name="connsiteY6717" fmla="*/ 4580596 h 4810125"/>
                <a:gd name="connsiteX6718" fmla="*/ 3900702 w 9163050"/>
                <a:gd name="connsiteY6718" fmla="*/ 4577834 h 4810125"/>
                <a:gd name="connsiteX6719" fmla="*/ 3898892 w 9163050"/>
                <a:gd name="connsiteY6719" fmla="*/ 4577739 h 4810125"/>
                <a:gd name="connsiteX6720" fmla="*/ 3888796 w 9163050"/>
                <a:gd name="connsiteY6720" fmla="*/ 4572786 h 4810125"/>
                <a:gd name="connsiteX6721" fmla="*/ 3883748 w 9163050"/>
                <a:gd name="connsiteY6721" fmla="*/ 4571071 h 4810125"/>
                <a:gd name="connsiteX6722" fmla="*/ 3881081 w 9163050"/>
                <a:gd name="connsiteY6722" fmla="*/ 4571643 h 4810125"/>
                <a:gd name="connsiteX6723" fmla="*/ 3875556 w 9163050"/>
                <a:gd name="connsiteY6723" fmla="*/ 4578406 h 4810125"/>
                <a:gd name="connsiteX6724" fmla="*/ 3865936 w 9163050"/>
                <a:gd name="connsiteY6724" fmla="*/ 4575453 h 4810125"/>
                <a:gd name="connsiteX6725" fmla="*/ 3862507 w 9163050"/>
                <a:gd name="connsiteY6725" fmla="*/ 4571548 h 4810125"/>
                <a:gd name="connsiteX6726" fmla="*/ 3853934 w 9163050"/>
                <a:gd name="connsiteY6726" fmla="*/ 4568881 h 4810125"/>
                <a:gd name="connsiteX6727" fmla="*/ 3853648 w 9163050"/>
                <a:gd name="connsiteY6727" fmla="*/ 4565643 h 4810125"/>
                <a:gd name="connsiteX6728" fmla="*/ 3851553 w 9163050"/>
                <a:gd name="connsiteY6728" fmla="*/ 4560499 h 4810125"/>
                <a:gd name="connsiteX6729" fmla="*/ 3848029 w 9163050"/>
                <a:gd name="connsiteY6729" fmla="*/ 4557165 h 4810125"/>
                <a:gd name="connsiteX6730" fmla="*/ 3846695 w 9163050"/>
                <a:gd name="connsiteY6730" fmla="*/ 4552403 h 4810125"/>
                <a:gd name="connsiteX6731" fmla="*/ 3841837 w 9163050"/>
                <a:gd name="connsiteY6731" fmla="*/ 4550212 h 4810125"/>
                <a:gd name="connsiteX6732" fmla="*/ 3837075 w 9163050"/>
                <a:gd name="connsiteY6732" fmla="*/ 4547069 h 4810125"/>
                <a:gd name="connsiteX6733" fmla="*/ 3831265 w 9163050"/>
                <a:gd name="connsiteY6733" fmla="*/ 4544211 h 4810125"/>
                <a:gd name="connsiteX6734" fmla="*/ 3830884 w 9163050"/>
                <a:gd name="connsiteY6734" fmla="*/ 4542211 h 4810125"/>
                <a:gd name="connsiteX6735" fmla="*/ 3824692 w 9163050"/>
                <a:gd name="connsiteY6735" fmla="*/ 4541925 h 4810125"/>
                <a:gd name="connsiteX6736" fmla="*/ 3817644 w 9163050"/>
                <a:gd name="connsiteY6736" fmla="*/ 4540782 h 4810125"/>
                <a:gd name="connsiteX6737" fmla="*/ 3811643 w 9163050"/>
                <a:gd name="connsiteY6737" fmla="*/ 4536305 h 4810125"/>
                <a:gd name="connsiteX6738" fmla="*/ 3799737 w 9163050"/>
                <a:gd name="connsiteY6738" fmla="*/ 4541925 h 4810125"/>
                <a:gd name="connsiteX6739" fmla="*/ 3784021 w 9163050"/>
                <a:gd name="connsiteY6739" fmla="*/ 4534972 h 4810125"/>
                <a:gd name="connsiteX6740" fmla="*/ 3778115 w 9163050"/>
                <a:gd name="connsiteY6740" fmla="*/ 4529542 h 4810125"/>
                <a:gd name="connsiteX6741" fmla="*/ 3763923 w 9163050"/>
                <a:gd name="connsiteY6741" fmla="*/ 4534496 h 4810125"/>
                <a:gd name="connsiteX6742" fmla="*/ 3755255 w 9163050"/>
                <a:gd name="connsiteY6742" fmla="*/ 4537162 h 4810125"/>
                <a:gd name="connsiteX6743" fmla="*/ 3734015 w 9163050"/>
                <a:gd name="connsiteY6743" fmla="*/ 4536115 h 4810125"/>
                <a:gd name="connsiteX6744" fmla="*/ 3705058 w 9163050"/>
                <a:gd name="connsiteY6744" fmla="*/ 4535258 h 4810125"/>
                <a:gd name="connsiteX6745" fmla="*/ 3702391 w 9163050"/>
                <a:gd name="connsiteY6745" fmla="*/ 4533733 h 4810125"/>
                <a:gd name="connsiteX6746" fmla="*/ 3700391 w 9163050"/>
                <a:gd name="connsiteY6746" fmla="*/ 4530019 h 4810125"/>
                <a:gd name="connsiteX6747" fmla="*/ 3697915 w 9163050"/>
                <a:gd name="connsiteY6747" fmla="*/ 4528686 h 4810125"/>
                <a:gd name="connsiteX6748" fmla="*/ 3690961 w 9163050"/>
                <a:gd name="connsiteY6748" fmla="*/ 4528209 h 4810125"/>
                <a:gd name="connsiteX6749" fmla="*/ 3686866 w 9163050"/>
                <a:gd name="connsiteY6749" fmla="*/ 4527066 h 4810125"/>
                <a:gd name="connsiteX6750" fmla="*/ 3682865 w 9163050"/>
                <a:gd name="connsiteY6750" fmla="*/ 4524399 h 4810125"/>
                <a:gd name="connsiteX6751" fmla="*/ 3680674 w 9163050"/>
                <a:gd name="connsiteY6751" fmla="*/ 4521351 h 4810125"/>
                <a:gd name="connsiteX6752" fmla="*/ 3675436 w 9163050"/>
                <a:gd name="connsiteY6752" fmla="*/ 4519732 h 4810125"/>
                <a:gd name="connsiteX6753" fmla="*/ 3671531 w 9163050"/>
                <a:gd name="connsiteY6753" fmla="*/ 4521542 h 4810125"/>
                <a:gd name="connsiteX6754" fmla="*/ 3661434 w 9163050"/>
                <a:gd name="connsiteY6754" fmla="*/ 4521827 h 4810125"/>
                <a:gd name="connsiteX6755" fmla="*/ 3658957 w 9163050"/>
                <a:gd name="connsiteY6755" fmla="*/ 4523161 h 4810125"/>
                <a:gd name="connsiteX6756" fmla="*/ 3647337 w 9163050"/>
                <a:gd name="connsiteY6756" fmla="*/ 4524875 h 4810125"/>
                <a:gd name="connsiteX6757" fmla="*/ 3644956 w 9163050"/>
                <a:gd name="connsiteY6757" fmla="*/ 4515446 h 4810125"/>
                <a:gd name="connsiteX6758" fmla="*/ 3642956 w 9163050"/>
                <a:gd name="connsiteY6758" fmla="*/ 4511731 h 4810125"/>
                <a:gd name="connsiteX6759" fmla="*/ 3640479 w 9163050"/>
                <a:gd name="connsiteY6759" fmla="*/ 4509730 h 4810125"/>
                <a:gd name="connsiteX6760" fmla="*/ 3638860 w 9163050"/>
                <a:gd name="connsiteY6760" fmla="*/ 4505635 h 4810125"/>
                <a:gd name="connsiteX6761" fmla="*/ 3638669 w 9163050"/>
                <a:gd name="connsiteY6761" fmla="*/ 4498205 h 4810125"/>
                <a:gd name="connsiteX6762" fmla="*/ 3639145 w 9163050"/>
                <a:gd name="connsiteY6762" fmla="*/ 4494777 h 4810125"/>
                <a:gd name="connsiteX6763" fmla="*/ 3639050 w 9163050"/>
                <a:gd name="connsiteY6763" fmla="*/ 4486775 h 4810125"/>
                <a:gd name="connsiteX6764" fmla="*/ 3637622 w 9163050"/>
                <a:gd name="connsiteY6764" fmla="*/ 4484585 h 4810125"/>
                <a:gd name="connsiteX6765" fmla="*/ 3631716 w 9163050"/>
                <a:gd name="connsiteY6765" fmla="*/ 4481822 h 4810125"/>
                <a:gd name="connsiteX6766" fmla="*/ 3634192 w 9163050"/>
                <a:gd name="connsiteY6766" fmla="*/ 4479251 h 4810125"/>
                <a:gd name="connsiteX6767" fmla="*/ 3640574 w 9163050"/>
                <a:gd name="connsiteY6767" fmla="*/ 4479536 h 4810125"/>
                <a:gd name="connsiteX6768" fmla="*/ 3645527 w 9163050"/>
                <a:gd name="connsiteY6768" fmla="*/ 4476012 h 4810125"/>
                <a:gd name="connsiteX6769" fmla="*/ 3644003 w 9163050"/>
                <a:gd name="connsiteY6769" fmla="*/ 4472012 h 4810125"/>
                <a:gd name="connsiteX6770" fmla="*/ 3644194 w 9163050"/>
                <a:gd name="connsiteY6770" fmla="*/ 4468297 h 4810125"/>
                <a:gd name="connsiteX6771" fmla="*/ 3647242 w 9163050"/>
                <a:gd name="connsiteY6771" fmla="*/ 4465153 h 4810125"/>
                <a:gd name="connsiteX6772" fmla="*/ 3649051 w 9163050"/>
                <a:gd name="connsiteY6772" fmla="*/ 4460772 h 4810125"/>
                <a:gd name="connsiteX6773" fmla="*/ 3652385 w 9163050"/>
                <a:gd name="connsiteY6773" fmla="*/ 4462772 h 4810125"/>
                <a:gd name="connsiteX6774" fmla="*/ 3651909 w 9163050"/>
                <a:gd name="connsiteY6774" fmla="*/ 4458486 h 4810125"/>
                <a:gd name="connsiteX6775" fmla="*/ 3652957 w 9163050"/>
                <a:gd name="connsiteY6775" fmla="*/ 4455057 h 4810125"/>
                <a:gd name="connsiteX6776" fmla="*/ 3654957 w 9163050"/>
                <a:gd name="connsiteY6776" fmla="*/ 4452390 h 4810125"/>
                <a:gd name="connsiteX6777" fmla="*/ 3653719 w 9163050"/>
                <a:gd name="connsiteY6777" fmla="*/ 4449818 h 4810125"/>
                <a:gd name="connsiteX6778" fmla="*/ 3654195 w 9163050"/>
                <a:gd name="connsiteY6778" fmla="*/ 4447437 h 4810125"/>
                <a:gd name="connsiteX6779" fmla="*/ 3652385 w 9163050"/>
                <a:gd name="connsiteY6779" fmla="*/ 4444484 h 4810125"/>
                <a:gd name="connsiteX6780" fmla="*/ 3654195 w 9163050"/>
                <a:gd name="connsiteY6780" fmla="*/ 4441246 h 4810125"/>
                <a:gd name="connsiteX6781" fmla="*/ 3653719 w 9163050"/>
                <a:gd name="connsiteY6781" fmla="*/ 4438198 h 4810125"/>
                <a:gd name="connsiteX6782" fmla="*/ 3656195 w 9163050"/>
                <a:gd name="connsiteY6782" fmla="*/ 4435435 h 4810125"/>
                <a:gd name="connsiteX6783" fmla="*/ 3655338 w 9163050"/>
                <a:gd name="connsiteY6783" fmla="*/ 4433340 h 4810125"/>
                <a:gd name="connsiteX6784" fmla="*/ 3656100 w 9163050"/>
                <a:gd name="connsiteY6784" fmla="*/ 4430292 h 4810125"/>
                <a:gd name="connsiteX6785" fmla="*/ 3654195 w 9163050"/>
                <a:gd name="connsiteY6785" fmla="*/ 4425244 h 4810125"/>
                <a:gd name="connsiteX6786" fmla="*/ 3657433 w 9163050"/>
                <a:gd name="connsiteY6786" fmla="*/ 4423244 h 4810125"/>
                <a:gd name="connsiteX6787" fmla="*/ 3661243 w 9163050"/>
                <a:gd name="connsiteY6787" fmla="*/ 4417338 h 4810125"/>
                <a:gd name="connsiteX6788" fmla="*/ 3662482 w 9163050"/>
                <a:gd name="connsiteY6788" fmla="*/ 4413623 h 4810125"/>
                <a:gd name="connsiteX6789" fmla="*/ 3678579 w 9163050"/>
                <a:gd name="connsiteY6789" fmla="*/ 4400574 h 4810125"/>
                <a:gd name="connsiteX6790" fmla="*/ 3682389 w 9163050"/>
                <a:gd name="connsiteY6790" fmla="*/ 4398764 h 4810125"/>
                <a:gd name="connsiteX6791" fmla="*/ 3688199 w 9163050"/>
                <a:gd name="connsiteY6791" fmla="*/ 4397621 h 4810125"/>
                <a:gd name="connsiteX6792" fmla="*/ 3695724 w 9163050"/>
                <a:gd name="connsiteY6792" fmla="*/ 4397717 h 4810125"/>
                <a:gd name="connsiteX6793" fmla="*/ 3708773 w 9163050"/>
                <a:gd name="connsiteY6793" fmla="*/ 4396478 h 4810125"/>
                <a:gd name="connsiteX6794" fmla="*/ 3713250 w 9163050"/>
                <a:gd name="connsiteY6794" fmla="*/ 4398193 h 4810125"/>
                <a:gd name="connsiteX6795" fmla="*/ 3716203 w 9163050"/>
                <a:gd name="connsiteY6795" fmla="*/ 4397907 h 4810125"/>
                <a:gd name="connsiteX6796" fmla="*/ 3719060 w 9163050"/>
                <a:gd name="connsiteY6796" fmla="*/ 4395240 h 4810125"/>
                <a:gd name="connsiteX6797" fmla="*/ 3722775 w 9163050"/>
                <a:gd name="connsiteY6797" fmla="*/ 4395050 h 4810125"/>
                <a:gd name="connsiteX6798" fmla="*/ 3726680 w 9163050"/>
                <a:gd name="connsiteY6798" fmla="*/ 4392287 h 4810125"/>
                <a:gd name="connsiteX6799" fmla="*/ 3728490 w 9163050"/>
                <a:gd name="connsiteY6799" fmla="*/ 4392287 h 4810125"/>
                <a:gd name="connsiteX6800" fmla="*/ 3737253 w 9163050"/>
                <a:gd name="connsiteY6800" fmla="*/ 4387334 h 4810125"/>
                <a:gd name="connsiteX6801" fmla="*/ 3738682 w 9163050"/>
                <a:gd name="connsiteY6801" fmla="*/ 4385525 h 4810125"/>
                <a:gd name="connsiteX6802" fmla="*/ 3742682 w 9163050"/>
                <a:gd name="connsiteY6802" fmla="*/ 4384382 h 4810125"/>
                <a:gd name="connsiteX6803" fmla="*/ 3745444 w 9163050"/>
                <a:gd name="connsiteY6803" fmla="*/ 4381810 h 4810125"/>
                <a:gd name="connsiteX6804" fmla="*/ 3745444 w 9163050"/>
                <a:gd name="connsiteY6804" fmla="*/ 4381810 h 48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</a:cxnLst>
              <a:rect l="l" t="t" r="r" b="b"/>
              <a:pathLst>
                <a:path w="9163050" h="4810125">
                  <a:moveTo>
                    <a:pt x="3745444" y="4381810"/>
                  </a:moveTo>
                  <a:lnTo>
                    <a:pt x="3746302" y="4380571"/>
                  </a:lnTo>
                  <a:lnTo>
                    <a:pt x="3742397" y="4377809"/>
                  </a:lnTo>
                  <a:lnTo>
                    <a:pt x="3740206" y="4370285"/>
                  </a:lnTo>
                  <a:lnTo>
                    <a:pt x="3736300" y="4365903"/>
                  </a:lnTo>
                  <a:lnTo>
                    <a:pt x="3730014" y="4366855"/>
                  </a:lnTo>
                  <a:lnTo>
                    <a:pt x="3722489" y="4369332"/>
                  </a:lnTo>
                  <a:lnTo>
                    <a:pt x="3713440" y="4369618"/>
                  </a:lnTo>
                  <a:lnTo>
                    <a:pt x="3700582" y="4368856"/>
                  </a:lnTo>
                  <a:lnTo>
                    <a:pt x="3696772" y="4367046"/>
                  </a:lnTo>
                  <a:lnTo>
                    <a:pt x="3690009" y="4365332"/>
                  </a:lnTo>
                  <a:lnTo>
                    <a:pt x="3686580" y="4365808"/>
                  </a:lnTo>
                  <a:lnTo>
                    <a:pt x="3680865" y="4362188"/>
                  </a:lnTo>
                  <a:lnTo>
                    <a:pt x="3678865" y="4362188"/>
                  </a:lnTo>
                  <a:lnTo>
                    <a:pt x="3667340" y="4356759"/>
                  </a:lnTo>
                  <a:lnTo>
                    <a:pt x="3655719" y="4356473"/>
                  </a:lnTo>
                  <a:lnTo>
                    <a:pt x="3652861" y="4355426"/>
                  </a:lnTo>
                  <a:lnTo>
                    <a:pt x="3649242" y="4356283"/>
                  </a:lnTo>
                  <a:lnTo>
                    <a:pt x="3643146" y="4355616"/>
                  </a:lnTo>
                  <a:lnTo>
                    <a:pt x="3639336" y="4353330"/>
                  </a:lnTo>
                  <a:lnTo>
                    <a:pt x="3639622" y="4334566"/>
                  </a:lnTo>
                  <a:lnTo>
                    <a:pt x="3644384" y="4332946"/>
                  </a:lnTo>
                  <a:lnTo>
                    <a:pt x="3648480" y="4328089"/>
                  </a:lnTo>
                  <a:lnTo>
                    <a:pt x="3648194" y="4325041"/>
                  </a:lnTo>
                  <a:lnTo>
                    <a:pt x="3649528" y="4321993"/>
                  </a:lnTo>
                  <a:lnTo>
                    <a:pt x="3655338" y="4320088"/>
                  </a:lnTo>
                  <a:lnTo>
                    <a:pt x="3657338" y="4318659"/>
                  </a:lnTo>
                  <a:lnTo>
                    <a:pt x="3657910" y="4316087"/>
                  </a:lnTo>
                  <a:lnTo>
                    <a:pt x="3660291" y="4315135"/>
                  </a:lnTo>
                  <a:lnTo>
                    <a:pt x="3659053" y="4309991"/>
                  </a:lnTo>
                  <a:lnTo>
                    <a:pt x="3657148" y="4308562"/>
                  </a:lnTo>
                  <a:lnTo>
                    <a:pt x="3656957" y="4304848"/>
                  </a:lnTo>
                  <a:lnTo>
                    <a:pt x="3652385" y="4307229"/>
                  </a:lnTo>
                  <a:lnTo>
                    <a:pt x="3645337" y="4308944"/>
                  </a:lnTo>
                  <a:lnTo>
                    <a:pt x="3642956" y="4307515"/>
                  </a:lnTo>
                  <a:lnTo>
                    <a:pt x="3639622" y="4307801"/>
                  </a:lnTo>
                  <a:lnTo>
                    <a:pt x="3633431" y="4306181"/>
                  </a:lnTo>
                  <a:lnTo>
                    <a:pt x="3628858" y="4308562"/>
                  </a:lnTo>
                  <a:lnTo>
                    <a:pt x="3618095" y="4309325"/>
                  </a:lnTo>
                  <a:lnTo>
                    <a:pt x="3611142" y="4306276"/>
                  </a:lnTo>
                  <a:lnTo>
                    <a:pt x="3605617" y="4302085"/>
                  </a:lnTo>
                  <a:lnTo>
                    <a:pt x="3594283" y="4297704"/>
                  </a:lnTo>
                  <a:lnTo>
                    <a:pt x="3589901" y="4294942"/>
                  </a:lnTo>
                  <a:lnTo>
                    <a:pt x="3582376" y="4295513"/>
                  </a:lnTo>
                  <a:lnTo>
                    <a:pt x="3579043" y="4296275"/>
                  </a:lnTo>
                  <a:lnTo>
                    <a:pt x="3575995" y="4293989"/>
                  </a:lnTo>
                  <a:lnTo>
                    <a:pt x="3569613" y="4292846"/>
                  </a:lnTo>
                  <a:lnTo>
                    <a:pt x="3564089" y="4291132"/>
                  </a:lnTo>
                  <a:lnTo>
                    <a:pt x="3558754" y="4291227"/>
                  </a:lnTo>
                  <a:lnTo>
                    <a:pt x="3554849" y="4295323"/>
                  </a:lnTo>
                  <a:lnTo>
                    <a:pt x="3550277" y="4295704"/>
                  </a:lnTo>
                  <a:lnTo>
                    <a:pt x="3546182" y="4298371"/>
                  </a:lnTo>
                  <a:lnTo>
                    <a:pt x="3543705" y="4297514"/>
                  </a:lnTo>
                  <a:lnTo>
                    <a:pt x="3534561" y="4297037"/>
                  </a:lnTo>
                  <a:lnTo>
                    <a:pt x="3530179" y="4301419"/>
                  </a:lnTo>
                  <a:lnTo>
                    <a:pt x="3525989" y="4300657"/>
                  </a:lnTo>
                  <a:lnTo>
                    <a:pt x="3523893" y="4299133"/>
                  </a:lnTo>
                  <a:lnTo>
                    <a:pt x="3516844" y="4297704"/>
                  </a:lnTo>
                  <a:lnTo>
                    <a:pt x="3514463" y="4295228"/>
                  </a:lnTo>
                  <a:lnTo>
                    <a:pt x="3513511" y="4291894"/>
                  </a:lnTo>
                  <a:lnTo>
                    <a:pt x="3511225" y="4288560"/>
                  </a:lnTo>
                  <a:lnTo>
                    <a:pt x="3484936" y="4284845"/>
                  </a:lnTo>
                  <a:lnTo>
                    <a:pt x="3481983" y="4281512"/>
                  </a:lnTo>
                  <a:lnTo>
                    <a:pt x="3470553" y="4285988"/>
                  </a:lnTo>
                  <a:lnTo>
                    <a:pt x="3465600" y="4288560"/>
                  </a:lnTo>
                  <a:lnTo>
                    <a:pt x="3455694" y="4286846"/>
                  </a:lnTo>
                  <a:lnTo>
                    <a:pt x="3450836" y="4289418"/>
                  </a:lnTo>
                  <a:lnTo>
                    <a:pt x="3446169" y="4288084"/>
                  </a:lnTo>
                  <a:lnTo>
                    <a:pt x="3436549" y="4287989"/>
                  </a:lnTo>
                  <a:lnTo>
                    <a:pt x="3432739" y="4284655"/>
                  </a:lnTo>
                  <a:lnTo>
                    <a:pt x="3429691" y="4285036"/>
                  </a:lnTo>
                  <a:lnTo>
                    <a:pt x="3422547" y="4289418"/>
                  </a:lnTo>
                  <a:lnTo>
                    <a:pt x="3419880" y="4290084"/>
                  </a:lnTo>
                  <a:lnTo>
                    <a:pt x="3415784" y="4288846"/>
                  </a:lnTo>
                  <a:lnTo>
                    <a:pt x="3407878" y="4278940"/>
                  </a:lnTo>
                  <a:lnTo>
                    <a:pt x="3404068" y="4276558"/>
                  </a:lnTo>
                  <a:lnTo>
                    <a:pt x="3390924" y="4275796"/>
                  </a:lnTo>
                  <a:lnTo>
                    <a:pt x="3388352" y="4274844"/>
                  </a:lnTo>
                  <a:lnTo>
                    <a:pt x="3385018" y="4271701"/>
                  </a:lnTo>
                  <a:lnTo>
                    <a:pt x="3380542" y="4268748"/>
                  </a:lnTo>
                  <a:lnTo>
                    <a:pt x="3379494" y="4266081"/>
                  </a:lnTo>
                  <a:lnTo>
                    <a:pt x="3379875" y="4262271"/>
                  </a:lnTo>
                  <a:lnTo>
                    <a:pt x="3378160" y="4260366"/>
                  </a:lnTo>
                  <a:lnTo>
                    <a:pt x="3373779" y="4258461"/>
                  </a:lnTo>
                  <a:lnTo>
                    <a:pt x="3373589" y="4253413"/>
                  </a:lnTo>
                  <a:lnTo>
                    <a:pt x="3371874" y="4250174"/>
                  </a:lnTo>
                  <a:lnTo>
                    <a:pt x="3366635" y="4250269"/>
                  </a:lnTo>
                  <a:lnTo>
                    <a:pt x="3361015" y="4249508"/>
                  </a:lnTo>
                  <a:lnTo>
                    <a:pt x="3357967" y="4247221"/>
                  </a:lnTo>
                  <a:lnTo>
                    <a:pt x="3356253" y="4244078"/>
                  </a:lnTo>
                  <a:lnTo>
                    <a:pt x="3349776" y="4240554"/>
                  </a:lnTo>
                  <a:lnTo>
                    <a:pt x="3346347" y="4240840"/>
                  </a:lnTo>
                  <a:lnTo>
                    <a:pt x="3342537" y="4242936"/>
                  </a:lnTo>
                  <a:lnTo>
                    <a:pt x="3337774" y="4240840"/>
                  </a:lnTo>
                  <a:lnTo>
                    <a:pt x="3333679" y="4240173"/>
                  </a:lnTo>
                  <a:lnTo>
                    <a:pt x="3326535" y="4236458"/>
                  </a:lnTo>
                  <a:lnTo>
                    <a:pt x="3317105" y="4239316"/>
                  </a:lnTo>
                  <a:lnTo>
                    <a:pt x="3311771" y="4241697"/>
                  </a:lnTo>
                  <a:lnTo>
                    <a:pt x="3307199" y="4242173"/>
                  </a:lnTo>
                  <a:lnTo>
                    <a:pt x="3302151" y="4246555"/>
                  </a:lnTo>
                  <a:lnTo>
                    <a:pt x="3299198" y="4247221"/>
                  </a:lnTo>
                  <a:lnTo>
                    <a:pt x="3293959" y="4244555"/>
                  </a:lnTo>
                  <a:lnTo>
                    <a:pt x="3290054" y="4244174"/>
                  </a:lnTo>
                  <a:lnTo>
                    <a:pt x="3286054" y="4245221"/>
                  </a:lnTo>
                  <a:lnTo>
                    <a:pt x="3282815" y="4247507"/>
                  </a:lnTo>
                  <a:lnTo>
                    <a:pt x="3278529" y="4248174"/>
                  </a:lnTo>
                  <a:lnTo>
                    <a:pt x="3277291" y="4251222"/>
                  </a:lnTo>
                  <a:lnTo>
                    <a:pt x="3272814" y="4254651"/>
                  </a:lnTo>
                  <a:lnTo>
                    <a:pt x="3261670" y="4253508"/>
                  </a:lnTo>
                  <a:lnTo>
                    <a:pt x="3258717" y="4254365"/>
                  </a:lnTo>
                  <a:lnTo>
                    <a:pt x="3254716" y="4254270"/>
                  </a:lnTo>
                  <a:lnTo>
                    <a:pt x="3249668" y="4255223"/>
                  </a:lnTo>
                  <a:lnTo>
                    <a:pt x="3244525" y="4254746"/>
                  </a:lnTo>
                  <a:lnTo>
                    <a:pt x="3240429" y="4255318"/>
                  </a:lnTo>
                  <a:lnTo>
                    <a:pt x="3238715" y="4254175"/>
                  </a:lnTo>
                  <a:lnTo>
                    <a:pt x="3238048" y="4251318"/>
                  </a:lnTo>
                  <a:lnTo>
                    <a:pt x="3235095" y="4248936"/>
                  </a:lnTo>
                  <a:lnTo>
                    <a:pt x="3228332" y="4241030"/>
                  </a:lnTo>
                  <a:lnTo>
                    <a:pt x="3223570" y="4241411"/>
                  </a:lnTo>
                  <a:lnTo>
                    <a:pt x="3218426" y="4243316"/>
                  </a:lnTo>
                  <a:lnTo>
                    <a:pt x="3212425" y="4243030"/>
                  </a:lnTo>
                  <a:lnTo>
                    <a:pt x="3204234" y="4244269"/>
                  </a:lnTo>
                  <a:lnTo>
                    <a:pt x="3201853" y="4243792"/>
                  </a:lnTo>
                  <a:lnTo>
                    <a:pt x="3201757" y="4247793"/>
                  </a:lnTo>
                  <a:lnTo>
                    <a:pt x="3200615" y="4252461"/>
                  </a:lnTo>
                  <a:lnTo>
                    <a:pt x="3198709" y="4255127"/>
                  </a:lnTo>
                  <a:lnTo>
                    <a:pt x="3200424" y="4258175"/>
                  </a:lnTo>
                  <a:lnTo>
                    <a:pt x="3198519" y="4263033"/>
                  </a:lnTo>
                  <a:lnTo>
                    <a:pt x="3196423" y="4265128"/>
                  </a:lnTo>
                  <a:lnTo>
                    <a:pt x="3186136" y="4272082"/>
                  </a:lnTo>
                  <a:lnTo>
                    <a:pt x="3186232" y="4275225"/>
                  </a:lnTo>
                  <a:lnTo>
                    <a:pt x="3183374" y="4280654"/>
                  </a:lnTo>
                  <a:lnTo>
                    <a:pt x="3188041" y="4283512"/>
                  </a:lnTo>
                  <a:lnTo>
                    <a:pt x="3188803" y="4285227"/>
                  </a:lnTo>
                  <a:lnTo>
                    <a:pt x="3187279" y="4288655"/>
                  </a:lnTo>
                  <a:lnTo>
                    <a:pt x="3188137" y="4291513"/>
                  </a:lnTo>
                  <a:lnTo>
                    <a:pt x="3193090" y="4297228"/>
                  </a:lnTo>
                  <a:lnTo>
                    <a:pt x="3193852" y="4300847"/>
                  </a:lnTo>
                  <a:lnTo>
                    <a:pt x="3196423" y="4305800"/>
                  </a:lnTo>
                  <a:lnTo>
                    <a:pt x="3199186" y="4308658"/>
                  </a:lnTo>
                  <a:lnTo>
                    <a:pt x="3197948" y="4312087"/>
                  </a:lnTo>
                  <a:lnTo>
                    <a:pt x="3195185" y="4313611"/>
                  </a:lnTo>
                  <a:lnTo>
                    <a:pt x="3193852" y="4315897"/>
                  </a:lnTo>
                  <a:lnTo>
                    <a:pt x="3187089" y="4319802"/>
                  </a:lnTo>
                  <a:lnTo>
                    <a:pt x="3185374" y="4322945"/>
                  </a:lnTo>
                  <a:lnTo>
                    <a:pt x="3182422" y="4323898"/>
                  </a:lnTo>
                  <a:lnTo>
                    <a:pt x="3177088" y="4323041"/>
                  </a:lnTo>
                  <a:lnTo>
                    <a:pt x="3174611" y="4325231"/>
                  </a:lnTo>
                  <a:lnTo>
                    <a:pt x="3171754" y="4325231"/>
                  </a:lnTo>
                  <a:lnTo>
                    <a:pt x="3168325" y="4326755"/>
                  </a:lnTo>
                  <a:lnTo>
                    <a:pt x="3163372" y="4331042"/>
                  </a:lnTo>
                  <a:lnTo>
                    <a:pt x="3151656" y="4330565"/>
                  </a:lnTo>
                  <a:lnTo>
                    <a:pt x="3147084" y="4328470"/>
                  </a:lnTo>
                  <a:lnTo>
                    <a:pt x="3138226" y="4328661"/>
                  </a:lnTo>
                  <a:lnTo>
                    <a:pt x="3129463" y="4329422"/>
                  </a:lnTo>
                  <a:lnTo>
                    <a:pt x="3125653" y="4324850"/>
                  </a:lnTo>
                  <a:lnTo>
                    <a:pt x="3121557" y="4322850"/>
                  </a:lnTo>
                  <a:lnTo>
                    <a:pt x="3120890" y="4320469"/>
                  </a:lnTo>
                  <a:lnTo>
                    <a:pt x="3117080" y="4315039"/>
                  </a:lnTo>
                  <a:lnTo>
                    <a:pt x="3114223" y="4312658"/>
                  </a:lnTo>
                  <a:lnTo>
                    <a:pt x="3114413" y="4309611"/>
                  </a:lnTo>
                  <a:lnTo>
                    <a:pt x="3116604" y="4304467"/>
                  </a:lnTo>
                  <a:lnTo>
                    <a:pt x="3112223" y="4302467"/>
                  </a:lnTo>
                  <a:lnTo>
                    <a:pt x="3110794" y="4298085"/>
                  </a:lnTo>
                  <a:lnTo>
                    <a:pt x="3104602" y="4296180"/>
                  </a:lnTo>
                  <a:lnTo>
                    <a:pt x="3101554" y="4292751"/>
                  </a:lnTo>
                  <a:lnTo>
                    <a:pt x="3099173" y="4291417"/>
                  </a:lnTo>
                  <a:lnTo>
                    <a:pt x="3098221" y="4289036"/>
                  </a:lnTo>
                  <a:lnTo>
                    <a:pt x="3097840" y="4282940"/>
                  </a:lnTo>
                  <a:lnTo>
                    <a:pt x="3095649" y="4280845"/>
                  </a:lnTo>
                  <a:lnTo>
                    <a:pt x="3097459" y="4278083"/>
                  </a:lnTo>
                  <a:lnTo>
                    <a:pt x="3094506" y="4275892"/>
                  </a:lnTo>
                  <a:lnTo>
                    <a:pt x="3091744" y="4271987"/>
                  </a:lnTo>
                  <a:lnTo>
                    <a:pt x="3090696" y="4268558"/>
                  </a:lnTo>
                  <a:lnTo>
                    <a:pt x="3091077" y="4265891"/>
                  </a:lnTo>
                  <a:lnTo>
                    <a:pt x="3093077" y="4264367"/>
                  </a:lnTo>
                  <a:lnTo>
                    <a:pt x="3092410" y="4261128"/>
                  </a:lnTo>
                  <a:lnTo>
                    <a:pt x="3088029" y="4257223"/>
                  </a:lnTo>
                  <a:lnTo>
                    <a:pt x="3086695" y="4250841"/>
                  </a:lnTo>
                  <a:lnTo>
                    <a:pt x="3088410" y="4247412"/>
                  </a:lnTo>
                  <a:lnTo>
                    <a:pt x="3086600" y="4244174"/>
                  </a:lnTo>
                  <a:lnTo>
                    <a:pt x="3088029" y="4239601"/>
                  </a:lnTo>
                  <a:lnTo>
                    <a:pt x="3086695" y="4236935"/>
                  </a:lnTo>
                  <a:lnTo>
                    <a:pt x="3080409" y="4234839"/>
                  </a:lnTo>
                  <a:lnTo>
                    <a:pt x="3077361" y="4233315"/>
                  </a:lnTo>
                  <a:lnTo>
                    <a:pt x="3072027" y="4233982"/>
                  </a:lnTo>
                  <a:lnTo>
                    <a:pt x="3068122" y="4231029"/>
                  </a:lnTo>
                  <a:lnTo>
                    <a:pt x="3069169" y="4228933"/>
                  </a:lnTo>
                  <a:lnTo>
                    <a:pt x="3066026" y="4225695"/>
                  </a:lnTo>
                  <a:lnTo>
                    <a:pt x="3064883" y="4220933"/>
                  </a:lnTo>
                  <a:lnTo>
                    <a:pt x="3056597" y="4214741"/>
                  </a:lnTo>
                  <a:lnTo>
                    <a:pt x="3052310" y="4214170"/>
                  </a:lnTo>
                  <a:lnTo>
                    <a:pt x="3044595" y="4214837"/>
                  </a:lnTo>
                  <a:lnTo>
                    <a:pt x="3040880" y="4214170"/>
                  </a:lnTo>
                  <a:lnTo>
                    <a:pt x="3040785" y="4209598"/>
                  </a:lnTo>
                  <a:lnTo>
                    <a:pt x="3042881" y="4206169"/>
                  </a:lnTo>
                  <a:lnTo>
                    <a:pt x="3042881" y="4203787"/>
                  </a:lnTo>
                  <a:lnTo>
                    <a:pt x="3039547" y="4198263"/>
                  </a:lnTo>
                  <a:lnTo>
                    <a:pt x="3042595" y="4193786"/>
                  </a:lnTo>
                  <a:lnTo>
                    <a:pt x="3040404" y="4190929"/>
                  </a:lnTo>
                  <a:lnTo>
                    <a:pt x="3044119" y="4184642"/>
                  </a:lnTo>
                  <a:lnTo>
                    <a:pt x="3043642" y="4181594"/>
                  </a:lnTo>
                  <a:lnTo>
                    <a:pt x="3038785" y="4176832"/>
                  </a:lnTo>
                  <a:lnTo>
                    <a:pt x="3035451" y="4174736"/>
                  </a:lnTo>
                  <a:lnTo>
                    <a:pt x="3028879" y="4172736"/>
                  </a:lnTo>
                  <a:lnTo>
                    <a:pt x="3022497" y="4167974"/>
                  </a:lnTo>
                  <a:lnTo>
                    <a:pt x="3013829" y="4167592"/>
                  </a:lnTo>
                  <a:lnTo>
                    <a:pt x="3008686" y="4165973"/>
                  </a:lnTo>
                  <a:lnTo>
                    <a:pt x="3000780" y="4167974"/>
                  </a:lnTo>
                  <a:lnTo>
                    <a:pt x="2994779" y="4162258"/>
                  </a:lnTo>
                  <a:lnTo>
                    <a:pt x="2986302" y="4160639"/>
                  </a:lnTo>
                  <a:lnTo>
                    <a:pt x="2979730" y="4157687"/>
                  </a:lnTo>
                  <a:lnTo>
                    <a:pt x="2976301" y="4153591"/>
                  </a:lnTo>
                  <a:lnTo>
                    <a:pt x="2975920" y="4150161"/>
                  </a:lnTo>
                  <a:lnTo>
                    <a:pt x="2978206" y="4147209"/>
                  </a:lnTo>
                  <a:lnTo>
                    <a:pt x="2977539" y="4143494"/>
                  </a:lnTo>
                  <a:lnTo>
                    <a:pt x="2979444" y="4141113"/>
                  </a:lnTo>
                  <a:lnTo>
                    <a:pt x="2979158" y="4138351"/>
                  </a:lnTo>
                  <a:lnTo>
                    <a:pt x="2983444" y="4134255"/>
                  </a:lnTo>
                  <a:lnTo>
                    <a:pt x="2988207" y="4131874"/>
                  </a:lnTo>
                  <a:lnTo>
                    <a:pt x="2988302" y="4128349"/>
                  </a:lnTo>
                  <a:lnTo>
                    <a:pt x="2987159" y="4123968"/>
                  </a:lnTo>
                  <a:lnTo>
                    <a:pt x="2984778" y="4124063"/>
                  </a:lnTo>
                  <a:lnTo>
                    <a:pt x="2975634" y="4122825"/>
                  </a:lnTo>
                  <a:lnTo>
                    <a:pt x="2972110" y="4123111"/>
                  </a:lnTo>
                  <a:lnTo>
                    <a:pt x="2962966" y="4124921"/>
                  </a:lnTo>
                  <a:lnTo>
                    <a:pt x="2958013" y="4124158"/>
                  </a:lnTo>
                  <a:lnTo>
                    <a:pt x="2953441" y="4125397"/>
                  </a:lnTo>
                  <a:lnTo>
                    <a:pt x="2951631" y="4124158"/>
                  </a:lnTo>
                  <a:lnTo>
                    <a:pt x="2951536" y="4121872"/>
                  </a:lnTo>
                  <a:lnTo>
                    <a:pt x="2948011" y="4115776"/>
                  </a:lnTo>
                  <a:lnTo>
                    <a:pt x="2943725" y="4114919"/>
                  </a:lnTo>
                  <a:lnTo>
                    <a:pt x="2930581" y="4115396"/>
                  </a:lnTo>
                  <a:lnTo>
                    <a:pt x="2915150" y="4125206"/>
                  </a:lnTo>
                  <a:lnTo>
                    <a:pt x="2905816" y="4125968"/>
                  </a:lnTo>
                  <a:lnTo>
                    <a:pt x="2902196" y="4127492"/>
                  </a:lnTo>
                  <a:lnTo>
                    <a:pt x="2898862" y="4125587"/>
                  </a:lnTo>
                  <a:lnTo>
                    <a:pt x="2892385" y="4126159"/>
                  </a:lnTo>
                  <a:lnTo>
                    <a:pt x="2884575" y="4125587"/>
                  </a:lnTo>
                  <a:lnTo>
                    <a:pt x="2880289" y="4123968"/>
                  </a:lnTo>
                  <a:lnTo>
                    <a:pt x="2872478" y="4124539"/>
                  </a:lnTo>
                  <a:lnTo>
                    <a:pt x="2865144" y="4127778"/>
                  </a:lnTo>
                  <a:lnTo>
                    <a:pt x="2862953" y="4128159"/>
                  </a:lnTo>
                  <a:lnTo>
                    <a:pt x="2852381" y="4132350"/>
                  </a:lnTo>
                  <a:lnTo>
                    <a:pt x="2846475" y="4133779"/>
                  </a:lnTo>
                  <a:lnTo>
                    <a:pt x="2844951" y="4129207"/>
                  </a:lnTo>
                  <a:lnTo>
                    <a:pt x="2841332" y="4125968"/>
                  </a:lnTo>
                  <a:lnTo>
                    <a:pt x="2831044" y="4126349"/>
                  </a:lnTo>
                  <a:lnTo>
                    <a:pt x="2827615" y="4127302"/>
                  </a:lnTo>
                  <a:lnTo>
                    <a:pt x="2827139" y="4129492"/>
                  </a:lnTo>
                  <a:lnTo>
                    <a:pt x="2824282" y="4130921"/>
                  </a:lnTo>
                  <a:lnTo>
                    <a:pt x="2809804" y="4131207"/>
                  </a:lnTo>
                  <a:lnTo>
                    <a:pt x="2802755" y="4132350"/>
                  </a:lnTo>
                  <a:lnTo>
                    <a:pt x="2798088" y="4123492"/>
                  </a:lnTo>
                  <a:lnTo>
                    <a:pt x="2793516" y="4121206"/>
                  </a:lnTo>
                  <a:lnTo>
                    <a:pt x="2792278" y="4118444"/>
                  </a:lnTo>
                  <a:lnTo>
                    <a:pt x="2784848" y="4117872"/>
                  </a:lnTo>
                  <a:lnTo>
                    <a:pt x="2781610" y="4114062"/>
                  </a:lnTo>
                  <a:lnTo>
                    <a:pt x="2777323" y="4114729"/>
                  </a:lnTo>
                  <a:lnTo>
                    <a:pt x="2771037" y="4113967"/>
                  </a:lnTo>
                  <a:lnTo>
                    <a:pt x="2768751" y="4113014"/>
                  </a:lnTo>
                  <a:lnTo>
                    <a:pt x="2766370" y="4109871"/>
                  </a:lnTo>
                  <a:lnTo>
                    <a:pt x="2760274" y="4109204"/>
                  </a:lnTo>
                  <a:lnTo>
                    <a:pt x="2752273" y="4115396"/>
                  </a:lnTo>
                  <a:lnTo>
                    <a:pt x="2748082" y="4116348"/>
                  </a:lnTo>
                  <a:lnTo>
                    <a:pt x="2745319" y="4118634"/>
                  </a:lnTo>
                  <a:lnTo>
                    <a:pt x="2739985" y="4120634"/>
                  </a:lnTo>
                  <a:lnTo>
                    <a:pt x="2738366" y="4122825"/>
                  </a:lnTo>
                  <a:lnTo>
                    <a:pt x="2733985" y="4122635"/>
                  </a:lnTo>
                  <a:lnTo>
                    <a:pt x="2725603" y="4121396"/>
                  </a:lnTo>
                  <a:lnTo>
                    <a:pt x="2718935" y="4122444"/>
                  </a:lnTo>
                  <a:lnTo>
                    <a:pt x="2717602" y="4124444"/>
                  </a:lnTo>
                  <a:lnTo>
                    <a:pt x="2709506" y="4127016"/>
                  </a:lnTo>
                  <a:lnTo>
                    <a:pt x="2703314" y="4127016"/>
                  </a:lnTo>
                  <a:lnTo>
                    <a:pt x="2695027" y="4128826"/>
                  </a:lnTo>
                  <a:lnTo>
                    <a:pt x="2693027" y="4127397"/>
                  </a:lnTo>
                  <a:lnTo>
                    <a:pt x="2689027" y="4127683"/>
                  </a:lnTo>
                  <a:lnTo>
                    <a:pt x="2685312" y="4131017"/>
                  </a:lnTo>
                  <a:lnTo>
                    <a:pt x="2677311" y="4134064"/>
                  </a:lnTo>
                  <a:lnTo>
                    <a:pt x="2672072" y="4134826"/>
                  </a:lnTo>
                  <a:lnTo>
                    <a:pt x="2667976" y="4137494"/>
                  </a:lnTo>
                  <a:lnTo>
                    <a:pt x="2665595" y="4142446"/>
                  </a:lnTo>
                  <a:lnTo>
                    <a:pt x="2660642" y="4143971"/>
                  </a:lnTo>
                  <a:lnTo>
                    <a:pt x="2655499" y="4144161"/>
                  </a:lnTo>
                  <a:lnTo>
                    <a:pt x="2652451" y="4143018"/>
                  </a:lnTo>
                  <a:lnTo>
                    <a:pt x="2648545" y="4142828"/>
                  </a:lnTo>
                  <a:lnTo>
                    <a:pt x="2644450" y="4139875"/>
                  </a:lnTo>
                  <a:lnTo>
                    <a:pt x="2641307" y="4138732"/>
                  </a:lnTo>
                  <a:lnTo>
                    <a:pt x="2631019" y="4131778"/>
                  </a:lnTo>
                  <a:lnTo>
                    <a:pt x="2624257" y="4128826"/>
                  </a:lnTo>
                  <a:lnTo>
                    <a:pt x="2622352" y="4123778"/>
                  </a:lnTo>
                  <a:lnTo>
                    <a:pt x="2618161" y="4120730"/>
                  </a:lnTo>
                  <a:lnTo>
                    <a:pt x="2613208" y="4118920"/>
                  </a:lnTo>
                  <a:lnTo>
                    <a:pt x="2609969" y="4118729"/>
                  </a:lnTo>
                  <a:lnTo>
                    <a:pt x="2602635" y="4115300"/>
                  </a:lnTo>
                  <a:lnTo>
                    <a:pt x="2597396" y="4112252"/>
                  </a:lnTo>
                  <a:lnTo>
                    <a:pt x="2594158" y="4109585"/>
                  </a:lnTo>
                  <a:lnTo>
                    <a:pt x="2590729" y="4108633"/>
                  </a:lnTo>
                  <a:lnTo>
                    <a:pt x="2590062" y="4102632"/>
                  </a:lnTo>
                  <a:lnTo>
                    <a:pt x="2593967" y="4095393"/>
                  </a:lnTo>
                  <a:lnTo>
                    <a:pt x="2591872" y="4091774"/>
                  </a:lnTo>
                  <a:lnTo>
                    <a:pt x="2587966" y="4090440"/>
                  </a:lnTo>
                  <a:lnTo>
                    <a:pt x="2585966" y="4088440"/>
                  </a:lnTo>
                  <a:lnTo>
                    <a:pt x="2585966" y="4084344"/>
                  </a:lnTo>
                  <a:lnTo>
                    <a:pt x="2587204" y="4082820"/>
                  </a:lnTo>
                  <a:lnTo>
                    <a:pt x="2584442" y="4077581"/>
                  </a:lnTo>
                  <a:lnTo>
                    <a:pt x="2587585" y="4073867"/>
                  </a:lnTo>
                  <a:lnTo>
                    <a:pt x="2589776" y="4069294"/>
                  </a:lnTo>
                  <a:lnTo>
                    <a:pt x="2585776" y="4067008"/>
                  </a:lnTo>
                  <a:lnTo>
                    <a:pt x="2581585" y="4060341"/>
                  </a:lnTo>
                  <a:lnTo>
                    <a:pt x="2577489" y="4056817"/>
                  </a:lnTo>
                  <a:lnTo>
                    <a:pt x="2575679" y="4056436"/>
                  </a:lnTo>
                  <a:lnTo>
                    <a:pt x="2572631" y="4053768"/>
                  </a:lnTo>
                  <a:lnTo>
                    <a:pt x="2570155" y="4053007"/>
                  </a:lnTo>
                  <a:lnTo>
                    <a:pt x="2566631" y="4046815"/>
                  </a:lnTo>
                  <a:lnTo>
                    <a:pt x="2553962" y="4042624"/>
                  </a:lnTo>
                  <a:lnTo>
                    <a:pt x="2548342" y="4042053"/>
                  </a:lnTo>
                  <a:lnTo>
                    <a:pt x="2548057" y="4033099"/>
                  </a:lnTo>
                  <a:lnTo>
                    <a:pt x="2544247" y="4030433"/>
                  </a:lnTo>
                  <a:lnTo>
                    <a:pt x="2534817" y="4030051"/>
                  </a:lnTo>
                  <a:lnTo>
                    <a:pt x="2524340" y="4027003"/>
                  </a:lnTo>
                  <a:lnTo>
                    <a:pt x="2519958" y="4024337"/>
                  </a:lnTo>
                  <a:lnTo>
                    <a:pt x="2517005" y="4024051"/>
                  </a:lnTo>
                  <a:lnTo>
                    <a:pt x="2512909" y="4020717"/>
                  </a:lnTo>
                  <a:lnTo>
                    <a:pt x="2507957" y="4019479"/>
                  </a:lnTo>
                  <a:lnTo>
                    <a:pt x="2507194" y="4015955"/>
                  </a:lnTo>
                  <a:lnTo>
                    <a:pt x="2503099" y="4013287"/>
                  </a:lnTo>
                  <a:lnTo>
                    <a:pt x="2501765" y="4010716"/>
                  </a:lnTo>
                  <a:lnTo>
                    <a:pt x="2501956" y="4008049"/>
                  </a:lnTo>
                  <a:lnTo>
                    <a:pt x="2494907" y="4002143"/>
                  </a:lnTo>
                  <a:lnTo>
                    <a:pt x="2492145" y="4002048"/>
                  </a:lnTo>
                  <a:lnTo>
                    <a:pt x="2488430" y="4006239"/>
                  </a:lnTo>
                  <a:lnTo>
                    <a:pt x="2487192" y="4009763"/>
                  </a:lnTo>
                  <a:lnTo>
                    <a:pt x="2484811" y="4012620"/>
                  </a:lnTo>
                  <a:lnTo>
                    <a:pt x="2473000" y="4012526"/>
                  </a:lnTo>
                  <a:lnTo>
                    <a:pt x="2470333" y="4011668"/>
                  </a:lnTo>
                  <a:lnTo>
                    <a:pt x="2458617" y="4011573"/>
                  </a:lnTo>
                  <a:lnTo>
                    <a:pt x="2454616" y="4013287"/>
                  </a:lnTo>
                  <a:lnTo>
                    <a:pt x="2449568" y="4012240"/>
                  </a:lnTo>
                  <a:lnTo>
                    <a:pt x="2437852" y="4015383"/>
                  </a:lnTo>
                  <a:lnTo>
                    <a:pt x="2433661" y="4015097"/>
                  </a:lnTo>
                  <a:lnTo>
                    <a:pt x="2431280" y="4012811"/>
                  </a:lnTo>
                  <a:lnTo>
                    <a:pt x="2433185" y="4007763"/>
                  </a:lnTo>
                  <a:lnTo>
                    <a:pt x="2428708" y="4005953"/>
                  </a:lnTo>
                  <a:lnTo>
                    <a:pt x="2423565" y="4004715"/>
                  </a:lnTo>
                  <a:lnTo>
                    <a:pt x="2418040" y="4005382"/>
                  </a:lnTo>
                  <a:lnTo>
                    <a:pt x="2414135" y="4004524"/>
                  </a:lnTo>
                  <a:lnTo>
                    <a:pt x="2412802" y="4007477"/>
                  </a:lnTo>
                  <a:lnTo>
                    <a:pt x="2409944" y="4008049"/>
                  </a:lnTo>
                  <a:lnTo>
                    <a:pt x="2406515" y="4005953"/>
                  </a:lnTo>
                  <a:lnTo>
                    <a:pt x="2400515" y="4005191"/>
                  </a:lnTo>
                  <a:lnTo>
                    <a:pt x="2394418" y="4005096"/>
                  </a:lnTo>
                  <a:lnTo>
                    <a:pt x="2389370" y="4003858"/>
                  </a:lnTo>
                  <a:lnTo>
                    <a:pt x="2385370" y="4004239"/>
                  </a:lnTo>
                  <a:lnTo>
                    <a:pt x="2380893" y="4001952"/>
                  </a:lnTo>
                  <a:lnTo>
                    <a:pt x="2376131" y="4002810"/>
                  </a:lnTo>
                  <a:lnTo>
                    <a:pt x="2373368" y="4002048"/>
                  </a:lnTo>
                  <a:lnTo>
                    <a:pt x="2367463" y="3998238"/>
                  </a:lnTo>
                  <a:lnTo>
                    <a:pt x="2364891" y="3997667"/>
                  </a:lnTo>
                  <a:lnTo>
                    <a:pt x="2358319" y="3999571"/>
                  </a:lnTo>
                  <a:lnTo>
                    <a:pt x="2348794" y="4003572"/>
                  </a:lnTo>
                  <a:lnTo>
                    <a:pt x="2342793" y="4004048"/>
                  </a:lnTo>
                  <a:lnTo>
                    <a:pt x="2339745" y="4005096"/>
                  </a:lnTo>
                  <a:lnTo>
                    <a:pt x="2331173" y="4005191"/>
                  </a:lnTo>
                  <a:lnTo>
                    <a:pt x="2325172" y="4004239"/>
                  </a:lnTo>
                  <a:lnTo>
                    <a:pt x="2319742" y="4000524"/>
                  </a:lnTo>
                  <a:lnTo>
                    <a:pt x="2316694" y="3999190"/>
                  </a:lnTo>
                  <a:lnTo>
                    <a:pt x="2313932" y="3996333"/>
                  </a:lnTo>
                  <a:lnTo>
                    <a:pt x="2316790" y="3994714"/>
                  </a:lnTo>
                  <a:lnTo>
                    <a:pt x="2316218" y="3992713"/>
                  </a:lnTo>
                  <a:lnTo>
                    <a:pt x="2312884" y="3988618"/>
                  </a:lnTo>
                  <a:lnTo>
                    <a:pt x="2308122" y="3985951"/>
                  </a:lnTo>
                  <a:lnTo>
                    <a:pt x="2303645" y="3985760"/>
                  </a:lnTo>
                  <a:lnTo>
                    <a:pt x="2298407" y="3983474"/>
                  </a:lnTo>
                  <a:lnTo>
                    <a:pt x="2296120" y="3977759"/>
                  </a:lnTo>
                  <a:lnTo>
                    <a:pt x="2291644" y="3974044"/>
                  </a:lnTo>
                  <a:lnTo>
                    <a:pt x="2284500" y="3971282"/>
                  </a:lnTo>
                  <a:lnTo>
                    <a:pt x="2281547" y="3974520"/>
                  </a:lnTo>
                  <a:lnTo>
                    <a:pt x="2262116" y="3978997"/>
                  </a:lnTo>
                  <a:lnTo>
                    <a:pt x="2261831" y="3981855"/>
                  </a:lnTo>
                  <a:lnTo>
                    <a:pt x="2259925" y="3982998"/>
                  </a:lnTo>
                  <a:lnTo>
                    <a:pt x="2254687" y="3983665"/>
                  </a:lnTo>
                  <a:lnTo>
                    <a:pt x="2250782" y="3986427"/>
                  </a:lnTo>
                  <a:lnTo>
                    <a:pt x="2245257" y="3988427"/>
                  </a:lnTo>
                  <a:lnTo>
                    <a:pt x="2243923" y="3990904"/>
                  </a:lnTo>
                  <a:lnTo>
                    <a:pt x="2238685" y="3996524"/>
                  </a:lnTo>
                  <a:lnTo>
                    <a:pt x="2237732" y="3999476"/>
                  </a:lnTo>
                  <a:lnTo>
                    <a:pt x="2232589" y="4001476"/>
                  </a:lnTo>
                  <a:lnTo>
                    <a:pt x="2226493" y="4000429"/>
                  </a:lnTo>
                  <a:lnTo>
                    <a:pt x="2224397" y="4000714"/>
                  </a:lnTo>
                  <a:lnTo>
                    <a:pt x="2214967" y="3995762"/>
                  </a:lnTo>
                  <a:lnTo>
                    <a:pt x="2213729" y="3993285"/>
                  </a:lnTo>
                  <a:lnTo>
                    <a:pt x="2208395" y="3992142"/>
                  </a:lnTo>
                  <a:lnTo>
                    <a:pt x="2205442" y="3988046"/>
                  </a:lnTo>
                  <a:lnTo>
                    <a:pt x="2201251" y="3987380"/>
                  </a:lnTo>
                  <a:lnTo>
                    <a:pt x="2193060" y="3987475"/>
                  </a:lnTo>
                  <a:lnTo>
                    <a:pt x="2190488" y="3985570"/>
                  </a:lnTo>
                  <a:lnTo>
                    <a:pt x="2189536" y="3980045"/>
                  </a:lnTo>
                  <a:lnTo>
                    <a:pt x="2184011" y="3977950"/>
                  </a:lnTo>
                  <a:lnTo>
                    <a:pt x="2182487" y="3975854"/>
                  </a:lnTo>
                  <a:lnTo>
                    <a:pt x="2177534" y="3974330"/>
                  </a:lnTo>
                  <a:lnTo>
                    <a:pt x="2175915" y="3970996"/>
                  </a:lnTo>
                  <a:lnTo>
                    <a:pt x="2173153" y="3968996"/>
                  </a:lnTo>
                  <a:lnTo>
                    <a:pt x="2167152" y="3968330"/>
                  </a:lnTo>
                  <a:lnTo>
                    <a:pt x="2163913" y="3966615"/>
                  </a:lnTo>
                  <a:lnTo>
                    <a:pt x="2160580" y="3962900"/>
                  </a:lnTo>
                  <a:lnTo>
                    <a:pt x="2157341" y="3961757"/>
                  </a:lnTo>
                  <a:lnTo>
                    <a:pt x="2151721" y="3957852"/>
                  </a:lnTo>
                  <a:lnTo>
                    <a:pt x="2147435" y="3957090"/>
                  </a:lnTo>
                  <a:lnTo>
                    <a:pt x="2138005" y="3956233"/>
                  </a:lnTo>
                  <a:lnTo>
                    <a:pt x="2132481" y="3953566"/>
                  </a:lnTo>
                  <a:lnTo>
                    <a:pt x="2124480" y="3952137"/>
                  </a:lnTo>
                  <a:lnTo>
                    <a:pt x="2109907" y="3944231"/>
                  </a:lnTo>
                  <a:lnTo>
                    <a:pt x="2104477" y="3939374"/>
                  </a:lnTo>
                  <a:lnTo>
                    <a:pt x="2104477" y="3935944"/>
                  </a:lnTo>
                  <a:lnTo>
                    <a:pt x="2099429" y="3934325"/>
                  </a:lnTo>
                  <a:lnTo>
                    <a:pt x="2093143" y="3934039"/>
                  </a:lnTo>
                  <a:lnTo>
                    <a:pt x="2086666" y="3931849"/>
                  </a:lnTo>
                  <a:lnTo>
                    <a:pt x="2078284" y="3929658"/>
                  </a:lnTo>
                  <a:lnTo>
                    <a:pt x="2075902" y="3929753"/>
                  </a:lnTo>
                  <a:lnTo>
                    <a:pt x="2067139" y="3931944"/>
                  </a:lnTo>
                  <a:lnTo>
                    <a:pt x="2059805" y="3931086"/>
                  </a:lnTo>
                  <a:lnTo>
                    <a:pt x="2054566" y="3928420"/>
                  </a:lnTo>
                  <a:lnTo>
                    <a:pt x="2046946" y="3925658"/>
                  </a:lnTo>
                  <a:lnTo>
                    <a:pt x="2042374" y="3924800"/>
                  </a:lnTo>
                  <a:lnTo>
                    <a:pt x="2037993" y="3920038"/>
                  </a:lnTo>
                  <a:lnTo>
                    <a:pt x="2033040" y="3920038"/>
                  </a:lnTo>
                  <a:lnTo>
                    <a:pt x="2029801" y="3916323"/>
                  </a:lnTo>
                  <a:lnTo>
                    <a:pt x="2020467" y="3912894"/>
                  </a:lnTo>
                  <a:lnTo>
                    <a:pt x="2013418" y="3912799"/>
                  </a:lnTo>
                  <a:lnTo>
                    <a:pt x="2005036" y="3910037"/>
                  </a:lnTo>
                  <a:lnTo>
                    <a:pt x="1993702" y="3910608"/>
                  </a:lnTo>
                  <a:lnTo>
                    <a:pt x="1989320" y="3914418"/>
                  </a:lnTo>
                  <a:lnTo>
                    <a:pt x="1981986" y="3917466"/>
                  </a:lnTo>
                  <a:lnTo>
                    <a:pt x="1976557" y="3917847"/>
                  </a:lnTo>
                  <a:lnTo>
                    <a:pt x="1970556" y="3916704"/>
                  </a:lnTo>
                  <a:lnTo>
                    <a:pt x="1964650" y="3917847"/>
                  </a:lnTo>
                  <a:lnTo>
                    <a:pt x="1959507" y="3916799"/>
                  </a:lnTo>
                  <a:lnTo>
                    <a:pt x="1951220" y="3913465"/>
                  </a:lnTo>
                  <a:lnTo>
                    <a:pt x="1941695" y="3912036"/>
                  </a:lnTo>
                  <a:lnTo>
                    <a:pt x="1939409" y="3910608"/>
                  </a:lnTo>
                  <a:lnTo>
                    <a:pt x="1935409" y="3910132"/>
                  </a:lnTo>
                  <a:lnTo>
                    <a:pt x="1933599" y="3906417"/>
                  </a:lnTo>
                  <a:lnTo>
                    <a:pt x="1924455" y="3903274"/>
                  </a:lnTo>
                  <a:lnTo>
                    <a:pt x="1915311" y="3900892"/>
                  </a:lnTo>
                  <a:lnTo>
                    <a:pt x="1913025" y="3899178"/>
                  </a:lnTo>
                  <a:lnTo>
                    <a:pt x="1906548" y="3898606"/>
                  </a:lnTo>
                  <a:lnTo>
                    <a:pt x="1892737" y="3895273"/>
                  </a:lnTo>
                  <a:lnTo>
                    <a:pt x="1888260" y="3895082"/>
                  </a:lnTo>
                  <a:lnTo>
                    <a:pt x="1886545" y="3888319"/>
                  </a:lnTo>
                  <a:lnTo>
                    <a:pt x="1886450" y="3885367"/>
                  </a:lnTo>
                  <a:lnTo>
                    <a:pt x="1883021" y="3884128"/>
                  </a:lnTo>
                  <a:lnTo>
                    <a:pt x="1879402" y="3884224"/>
                  </a:lnTo>
                  <a:lnTo>
                    <a:pt x="1874639" y="3880699"/>
                  </a:lnTo>
                  <a:lnTo>
                    <a:pt x="1871686" y="3880033"/>
                  </a:lnTo>
                  <a:lnTo>
                    <a:pt x="1867019" y="3880795"/>
                  </a:lnTo>
                  <a:lnTo>
                    <a:pt x="1861590" y="3879461"/>
                  </a:lnTo>
                  <a:lnTo>
                    <a:pt x="1856161" y="3879652"/>
                  </a:lnTo>
                  <a:lnTo>
                    <a:pt x="1853113" y="3878985"/>
                  </a:lnTo>
                  <a:lnTo>
                    <a:pt x="1849779" y="3876032"/>
                  </a:lnTo>
                  <a:lnTo>
                    <a:pt x="1846731" y="3874508"/>
                  </a:lnTo>
                  <a:lnTo>
                    <a:pt x="1839206" y="3872793"/>
                  </a:lnTo>
                  <a:lnTo>
                    <a:pt x="1824157" y="3880033"/>
                  </a:lnTo>
                  <a:lnTo>
                    <a:pt x="1816156" y="3882224"/>
                  </a:lnTo>
                  <a:lnTo>
                    <a:pt x="1813489" y="3882318"/>
                  </a:lnTo>
                  <a:lnTo>
                    <a:pt x="1808536" y="3884128"/>
                  </a:lnTo>
                  <a:lnTo>
                    <a:pt x="1803583" y="3883367"/>
                  </a:lnTo>
                  <a:lnTo>
                    <a:pt x="1797391" y="3883557"/>
                  </a:lnTo>
                  <a:lnTo>
                    <a:pt x="1794534" y="3884605"/>
                  </a:lnTo>
                  <a:lnTo>
                    <a:pt x="1789200" y="3884795"/>
                  </a:lnTo>
                  <a:lnTo>
                    <a:pt x="1785295" y="3883938"/>
                  </a:lnTo>
                  <a:lnTo>
                    <a:pt x="1787962" y="3892415"/>
                  </a:lnTo>
                  <a:lnTo>
                    <a:pt x="1786533" y="3896606"/>
                  </a:lnTo>
                  <a:lnTo>
                    <a:pt x="1781580" y="3898416"/>
                  </a:lnTo>
                  <a:lnTo>
                    <a:pt x="1776627" y="3901083"/>
                  </a:lnTo>
                  <a:lnTo>
                    <a:pt x="1765483" y="3904893"/>
                  </a:lnTo>
                  <a:lnTo>
                    <a:pt x="1760815" y="3906988"/>
                  </a:lnTo>
                  <a:lnTo>
                    <a:pt x="1751957" y="3913275"/>
                  </a:lnTo>
                  <a:lnTo>
                    <a:pt x="1751386" y="3916418"/>
                  </a:lnTo>
                  <a:lnTo>
                    <a:pt x="1752814" y="3921181"/>
                  </a:lnTo>
                  <a:lnTo>
                    <a:pt x="1757101" y="3930610"/>
                  </a:lnTo>
                  <a:lnTo>
                    <a:pt x="1771102" y="3938230"/>
                  </a:lnTo>
                  <a:lnTo>
                    <a:pt x="1771769" y="3942898"/>
                  </a:lnTo>
                  <a:lnTo>
                    <a:pt x="1766054" y="3947946"/>
                  </a:lnTo>
                  <a:lnTo>
                    <a:pt x="1763197" y="3952328"/>
                  </a:lnTo>
                  <a:lnTo>
                    <a:pt x="1761958" y="3956042"/>
                  </a:lnTo>
                  <a:lnTo>
                    <a:pt x="1763197" y="3959281"/>
                  </a:lnTo>
                  <a:lnTo>
                    <a:pt x="1767673" y="3963758"/>
                  </a:lnTo>
                  <a:lnTo>
                    <a:pt x="1772341" y="3971758"/>
                  </a:lnTo>
                  <a:lnTo>
                    <a:pt x="1770817" y="3977664"/>
                  </a:lnTo>
                  <a:lnTo>
                    <a:pt x="1766245" y="3978997"/>
                  </a:lnTo>
                  <a:lnTo>
                    <a:pt x="1763959" y="3981379"/>
                  </a:lnTo>
                  <a:lnTo>
                    <a:pt x="1758148" y="3984045"/>
                  </a:lnTo>
                  <a:lnTo>
                    <a:pt x="1753672" y="3984236"/>
                  </a:lnTo>
                  <a:lnTo>
                    <a:pt x="1750528" y="3987475"/>
                  </a:lnTo>
                  <a:lnTo>
                    <a:pt x="1747480" y="3992047"/>
                  </a:lnTo>
                  <a:lnTo>
                    <a:pt x="1743575" y="3994714"/>
                  </a:lnTo>
                  <a:lnTo>
                    <a:pt x="1740241" y="4003191"/>
                  </a:lnTo>
                  <a:lnTo>
                    <a:pt x="1736717" y="4006620"/>
                  </a:lnTo>
                  <a:lnTo>
                    <a:pt x="1731288" y="4007763"/>
                  </a:lnTo>
                  <a:lnTo>
                    <a:pt x="1727859" y="4010525"/>
                  </a:lnTo>
                  <a:lnTo>
                    <a:pt x="1729954" y="4012906"/>
                  </a:lnTo>
                  <a:lnTo>
                    <a:pt x="1734717" y="4015859"/>
                  </a:lnTo>
                  <a:lnTo>
                    <a:pt x="1737479" y="4020146"/>
                  </a:lnTo>
                  <a:lnTo>
                    <a:pt x="1744337" y="4022051"/>
                  </a:lnTo>
                  <a:lnTo>
                    <a:pt x="1748338" y="4021574"/>
                  </a:lnTo>
                  <a:lnTo>
                    <a:pt x="1752719" y="4023670"/>
                  </a:lnTo>
                  <a:lnTo>
                    <a:pt x="1765768" y="4024908"/>
                  </a:lnTo>
                  <a:lnTo>
                    <a:pt x="1761196" y="4031480"/>
                  </a:lnTo>
                  <a:lnTo>
                    <a:pt x="1755862" y="4035100"/>
                  </a:lnTo>
                  <a:lnTo>
                    <a:pt x="1751100" y="4037576"/>
                  </a:lnTo>
                  <a:lnTo>
                    <a:pt x="1746433" y="4038433"/>
                  </a:lnTo>
                  <a:lnTo>
                    <a:pt x="1738336" y="4041958"/>
                  </a:lnTo>
                  <a:lnTo>
                    <a:pt x="1736241" y="4044149"/>
                  </a:lnTo>
                  <a:lnTo>
                    <a:pt x="1738146" y="4047387"/>
                  </a:lnTo>
                  <a:lnTo>
                    <a:pt x="1734145" y="4054626"/>
                  </a:lnTo>
                  <a:lnTo>
                    <a:pt x="1729192" y="4059008"/>
                  </a:lnTo>
                  <a:lnTo>
                    <a:pt x="1721763" y="4061579"/>
                  </a:lnTo>
                  <a:lnTo>
                    <a:pt x="1731478" y="4066913"/>
                  </a:lnTo>
                  <a:lnTo>
                    <a:pt x="1753576" y="4065580"/>
                  </a:lnTo>
                  <a:lnTo>
                    <a:pt x="1755481" y="4068247"/>
                  </a:lnTo>
                  <a:lnTo>
                    <a:pt x="1758910" y="4069676"/>
                  </a:lnTo>
                  <a:lnTo>
                    <a:pt x="1760434" y="4073390"/>
                  </a:lnTo>
                  <a:lnTo>
                    <a:pt x="1758434" y="4078152"/>
                  </a:lnTo>
                  <a:lnTo>
                    <a:pt x="1759672" y="4082249"/>
                  </a:lnTo>
                  <a:lnTo>
                    <a:pt x="1761387" y="4083677"/>
                  </a:lnTo>
                  <a:lnTo>
                    <a:pt x="1765864" y="4084915"/>
                  </a:lnTo>
                  <a:lnTo>
                    <a:pt x="1765006" y="4088726"/>
                  </a:lnTo>
                  <a:lnTo>
                    <a:pt x="1765673" y="4092631"/>
                  </a:lnTo>
                  <a:lnTo>
                    <a:pt x="1770626" y="4097202"/>
                  </a:lnTo>
                  <a:lnTo>
                    <a:pt x="1770531" y="4100822"/>
                  </a:lnTo>
                  <a:lnTo>
                    <a:pt x="1772531" y="4103965"/>
                  </a:lnTo>
                  <a:lnTo>
                    <a:pt x="1779103" y="4105966"/>
                  </a:lnTo>
                  <a:lnTo>
                    <a:pt x="1783866" y="4108633"/>
                  </a:lnTo>
                  <a:lnTo>
                    <a:pt x="1787104" y="4115205"/>
                  </a:lnTo>
                  <a:lnTo>
                    <a:pt x="1789105" y="4116729"/>
                  </a:lnTo>
                  <a:lnTo>
                    <a:pt x="1779675" y="4124158"/>
                  </a:lnTo>
                  <a:lnTo>
                    <a:pt x="1778151" y="4126349"/>
                  </a:lnTo>
                  <a:lnTo>
                    <a:pt x="1778246" y="4128921"/>
                  </a:lnTo>
                  <a:lnTo>
                    <a:pt x="1782818" y="4133207"/>
                  </a:lnTo>
                  <a:lnTo>
                    <a:pt x="1783485" y="4135208"/>
                  </a:lnTo>
                  <a:lnTo>
                    <a:pt x="1787962" y="4138541"/>
                  </a:lnTo>
                  <a:lnTo>
                    <a:pt x="1790343" y="4139303"/>
                  </a:lnTo>
                  <a:lnTo>
                    <a:pt x="1793010" y="4142446"/>
                  </a:lnTo>
                  <a:lnTo>
                    <a:pt x="1789771" y="4149018"/>
                  </a:lnTo>
                  <a:lnTo>
                    <a:pt x="1784818" y="4151971"/>
                  </a:lnTo>
                  <a:lnTo>
                    <a:pt x="1781389" y="4153114"/>
                  </a:lnTo>
                  <a:lnTo>
                    <a:pt x="1778056" y="4158543"/>
                  </a:lnTo>
                  <a:lnTo>
                    <a:pt x="1778818" y="4166830"/>
                  </a:lnTo>
                  <a:lnTo>
                    <a:pt x="1781961" y="4168164"/>
                  </a:lnTo>
                  <a:lnTo>
                    <a:pt x="1782818" y="4174165"/>
                  </a:lnTo>
                  <a:lnTo>
                    <a:pt x="1768531" y="4176927"/>
                  </a:lnTo>
                  <a:lnTo>
                    <a:pt x="1761768" y="4173974"/>
                  </a:lnTo>
                  <a:lnTo>
                    <a:pt x="1758625" y="4173308"/>
                  </a:lnTo>
                  <a:lnTo>
                    <a:pt x="1753767" y="4174260"/>
                  </a:lnTo>
                  <a:lnTo>
                    <a:pt x="1750719" y="4174069"/>
                  </a:lnTo>
                  <a:lnTo>
                    <a:pt x="1747766" y="4172355"/>
                  </a:lnTo>
                  <a:lnTo>
                    <a:pt x="1738241" y="4171498"/>
                  </a:lnTo>
                  <a:lnTo>
                    <a:pt x="1733098" y="4169117"/>
                  </a:lnTo>
                  <a:lnTo>
                    <a:pt x="1730335" y="4168831"/>
                  </a:lnTo>
                  <a:lnTo>
                    <a:pt x="1722430" y="4169593"/>
                  </a:lnTo>
                  <a:lnTo>
                    <a:pt x="1719858" y="4170926"/>
                  </a:lnTo>
                  <a:lnTo>
                    <a:pt x="1714619" y="4170545"/>
                  </a:lnTo>
                  <a:lnTo>
                    <a:pt x="1701760" y="4166830"/>
                  </a:lnTo>
                  <a:lnTo>
                    <a:pt x="1697188" y="4165878"/>
                  </a:lnTo>
                  <a:lnTo>
                    <a:pt x="1689378" y="4166640"/>
                  </a:lnTo>
                  <a:lnTo>
                    <a:pt x="1677662" y="4165020"/>
                  </a:lnTo>
                  <a:lnTo>
                    <a:pt x="1675662" y="4162925"/>
                  </a:lnTo>
                  <a:lnTo>
                    <a:pt x="1670899" y="4162449"/>
                  </a:lnTo>
                  <a:lnTo>
                    <a:pt x="1667280" y="4161115"/>
                  </a:lnTo>
                  <a:lnTo>
                    <a:pt x="1657469" y="4159306"/>
                  </a:lnTo>
                  <a:lnTo>
                    <a:pt x="1655564" y="4158258"/>
                  </a:lnTo>
                  <a:lnTo>
                    <a:pt x="1653278" y="4154829"/>
                  </a:lnTo>
                  <a:lnTo>
                    <a:pt x="1648992" y="4152733"/>
                  </a:lnTo>
                  <a:lnTo>
                    <a:pt x="1642801" y="4147971"/>
                  </a:lnTo>
                  <a:lnTo>
                    <a:pt x="1636705" y="4150638"/>
                  </a:lnTo>
                  <a:lnTo>
                    <a:pt x="1635371" y="4156639"/>
                  </a:lnTo>
                  <a:lnTo>
                    <a:pt x="1631752" y="4159877"/>
                  </a:lnTo>
                  <a:lnTo>
                    <a:pt x="1628418" y="4167212"/>
                  </a:lnTo>
                  <a:lnTo>
                    <a:pt x="1625084" y="4167402"/>
                  </a:lnTo>
                  <a:lnTo>
                    <a:pt x="1620988" y="4165402"/>
                  </a:lnTo>
                  <a:lnTo>
                    <a:pt x="1615464" y="4166926"/>
                  </a:lnTo>
                  <a:lnTo>
                    <a:pt x="1611844" y="4166164"/>
                  </a:lnTo>
                  <a:lnTo>
                    <a:pt x="1606034" y="4166164"/>
                  </a:lnTo>
                  <a:lnTo>
                    <a:pt x="1600129" y="4163783"/>
                  </a:lnTo>
                  <a:lnTo>
                    <a:pt x="1593271" y="4164068"/>
                  </a:lnTo>
                  <a:lnTo>
                    <a:pt x="1585746" y="4160735"/>
                  </a:lnTo>
                  <a:lnTo>
                    <a:pt x="1577554" y="4160258"/>
                  </a:lnTo>
                  <a:lnTo>
                    <a:pt x="1572601" y="4159306"/>
                  </a:lnTo>
                  <a:lnTo>
                    <a:pt x="1567077" y="4159210"/>
                  </a:lnTo>
                  <a:lnTo>
                    <a:pt x="1563553" y="4157972"/>
                  </a:lnTo>
                  <a:lnTo>
                    <a:pt x="1558600" y="4157687"/>
                  </a:lnTo>
                  <a:lnTo>
                    <a:pt x="1550980" y="4155781"/>
                  </a:lnTo>
                  <a:lnTo>
                    <a:pt x="1544979" y="4157687"/>
                  </a:lnTo>
                  <a:lnTo>
                    <a:pt x="1539454" y="4157782"/>
                  </a:lnTo>
                  <a:lnTo>
                    <a:pt x="1533454" y="4158639"/>
                  </a:lnTo>
                  <a:lnTo>
                    <a:pt x="1527548" y="4155115"/>
                  </a:lnTo>
                  <a:lnTo>
                    <a:pt x="1523071" y="4153496"/>
                  </a:lnTo>
                  <a:lnTo>
                    <a:pt x="1517356" y="4153686"/>
                  </a:lnTo>
                  <a:lnTo>
                    <a:pt x="1517452" y="4156448"/>
                  </a:lnTo>
                  <a:lnTo>
                    <a:pt x="1511641" y="4159592"/>
                  </a:lnTo>
                  <a:lnTo>
                    <a:pt x="1507450" y="4162639"/>
                  </a:lnTo>
                  <a:lnTo>
                    <a:pt x="1507927" y="4166926"/>
                  </a:lnTo>
                  <a:lnTo>
                    <a:pt x="1503450" y="4172641"/>
                  </a:lnTo>
                  <a:lnTo>
                    <a:pt x="1500021" y="4173402"/>
                  </a:lnTo>
                  <a:lnTo>
                    <a:pt x="1490591" y="4171688"/>
                  </a:lnTo>
                  <a:lnTo>
                    <a:pt x="1476780" y="4170736"/>
                  </a:lnTo>
                  <a:lnTo>
                    <a:pt x="1469350" y="4172355"/>
                  </a:lnTo>
                  <a:lnTo>
                    <a:pt x="1458111" y="4170545"/>
                  </a:lnTo>
                  <a:lnTo>
                    <a:pt x="1456301" y="4167116"/>
                  </a:lnTo>
                  <a:lnTo>
                    <a:pt x="1443061" y="4160830"/>
                  </a:lnTo>
                  <a:lnTo>
                    <a:pt x="1438870" y="4159496"/>
                  </a:lnTo>
                  <a:lnTo>
                    <a:pt x="1431346" y="4158258"/>
                  </a:lnTo>
                  <a:lnTo>
                    <a:pt x="1421630" y="4158353"/>
                  </a:lnTo>
                  <a:lnTo>
                    <a:pt x="1420392" y="4160639"/>
                  </a:lnTo>
                  <a:lnTo>
                    <a:pt x="1416772" y="4163116"/>
                  </a:lnTo>
                  <a:lnTo>
                    <a:pt x="1414010" y="4167116"/>
                  </a:lnTo>
                  <a:lnTo>
                    <a:pt x="1408009" y="4167974"/>
                  </a:lnTo>
                  <a:lnTo>
                    <a:pt x="1402675" y="4169878"/>
                  </a:lnTo>
                  <a:lnTo>
                    <a:pt x="1393055" y="4171212"/>
                  </a:lnTo>
                  <a:lnTo>
                    <a:pt x="1390483" y="4169307"/>
                  </a:lnTo>
                  <a:lnTo>
                    <a:pt x="1385626" y="4167878"/>
                  </a:lnTo>
                  <a:lnTo>
                    <a:pt x="1382482" y="4170736"/>
                  </a:lnTo>
                  <a:lnTo>
                    <a:pt x="1373529" y="4173117"/>
                  </a:lnTo>
                  <a:lnTo>
                    <a:pt x="1364671" y="4173688"/>
                  </a:lnTo>
                  <a:lnTo>
                    <a:pt x="1358003" y="4175879"/>
                  </a:lnTo>
                  <a:lnTo>
                    <a:pt x="1354955" y="4173688"/>
                  </a:lnTo>
                  <a:lnTo>
                    <a:pt x="1351050" y="4173308"/>
                  </a:lnTo>
                  <a:lnTo>
                    <a:pt x="1342668" y="4175212"/>
                  </a:lnTo>
                  <a:lnTo>
                    <a:pt x="1340191" y="4174165"/>
                  </a:lnTo>
                  <a:lnTo>
                    <a:pt x="1334095" y="4174545"/>
                  </a:lnTo>
                  <a:lnTo>
                    <a:pt x="1332095" y="4173688"/>
                  </a:lnTo>
                  <a:lnTo>
                    <a:pt x="1329523" y="4169497"/>
                  </a:lnTo>
                  <a:lnTo>
                    <a:pt x="1323427" y="4167307"/>
                  </a:lnTo>
                  <a:lnTo>
                    <a:pt x="1306568" y="4165783"/>
                  </a:lnTo>
                  <a:lnTo>
                    <a:pt x="1303520" y="4166164"/>
                  </a:lnTo>
                  <a:lnTo>
                    <a:pt x="1299139" y="4165211"/>
                  </a:lnTo>
                  <a:lnTo>
                    <a:pt x="1294281" y="4161687"/>
                  </a:lnTo>
                  <a:lnTo>
                    <a:pt x="1285518" y="4159020"/>
                  </a:lnTo>
                  <a:lnTo>
                    <a:pt x="1286375" y="4154734"/>
                  </a:lnTo>
                  <a:lnTo>
                    <a:pt x="1283518" y="4147876"/>
                  </a:lnTo>
                  <a:lnTo>
                    <a:pt x="1281898" y="4146733"/>
                  </a:lnTo>
                  <a:lnTo>
                    <a:pt x="1281613" y="4142256"/>
                  </a:lnTo>
                  <a:lnTo>
                    <a:pt x="1282851" y="4140160"/>
                  </a:lnTo>
                  <a:lnTo>
                    <a:pt x="1280755" y="4135017"/>
                  </a:lnTo>
                  <a:lnTo>
                    <a:pt x="1277422" y="4135112"/>
                  </a:lnTo>
                  <a:lnTo>
                    <a:pt x="1268278" y="4137494"/>
                  </a:lnTo>
                  <a:lnTo>
                    <a:pt x="1263801" y="4134922"/>
                  </a:lnTo>
                  <a:lnTo>
                    <a:pt x="1257991" y="4133303"/>
                  </a:lnTo>
                  <a:lnTo>
                    <a:pt x="1250942" y="4133112"/>
                  </a:lnTo>
                  <a:lnTo>
                    <a:pt x="1244465" y="4129588"/>
                  </a:lnTo>
                  <a:lnTo>
                    <a:pt x="1241703" y="4124063"/>
                  </a:lnTo>
                  <a:lnTo>
                    <a:pt x="1223224" y="4115300"/>
                  </a:lnTo>
                  <a:lnTo>
                    <a:pt x="1221605" y="4120730"/>
                  </a:lnTo>
                  <a:lnTo>
                    <a:pt x="1219224" y="4123111"/>
                  </a:lnTo>
                  <a:lnTo>
                    <a:pt x="1211794" y="4125968"/>
                  </a:lnTo>
                  <a:lnTo>
                    <a:pt x="1205413" y="4129683"/>
                  </a:lnTo>
                  <a:lnTo>
                    <a:pt x="1200555" y="4134064"/>
                  </a:lnTo>
                  <a:lnTo>
                    <a:pt x="1197316" y="4138827"/>
                  </a:lnTo>
                  <a:lnTo>
                    <a:pt x="1189982" y="4139113"/>
                  </a:lnTo>
                  <a:lnTo>
                    <a:pt x="1185791" y="4139970"/>
                  </a:lnTo>
                  <a:lnTo>
                    <a:pt x="1177409" y="4144447"/>
                  </a:lnTo>
                  <a:lnTo>
                    <a:pt x="1172361" y="4145685"/>
                  </a:lnTo>
                  <a:lnTo>
                    <a:pt x="1165693" y="4148542"/>
                  </a:lnTo>
                  <a:lnTo>
                    <a:pt x="1161312" y="4149114"/>
                  </a:lnTo>
                  <a:lnTo>
                    <a:pt x="1160455" y="4157782"/>
                  </a:lnTo>
                  <a:lnTo>
                    <a:pt x="1163407" y="4163021"/>
                  </a:lnTo>
                  <a:lnTo>
                    <a:pt x="1160074" y="4167021"/>
                  </a:lnTo>
                  <a:lnTo>
                    <a:pt x="1159407" y="4168926"/>
                  </a:lnTo>
                  <a:lnTo>
                    <a:pt x="1155121" y="4174260"/>
                  </a:lnTo>
                  <a:lnTo>
                    <a:pt x="1156549" y="4175689"/>
                  </a:lnTo>
                  <a:lnTo>
                    <a:pt x="1158454" y="4181023"/>
                  </a:lnTo>
                  <a:lnTo>
                    <a:pt x="1154930" y="4186452"/>
                  </a:lnTo>
                  <a:lnTo>
                    <a:pt x="1151025" y="4187214"/>
                  </a:lnTo>
                  <a:lnTo>
                    <a:pt x="1145024" y="4185595"/>
                  </a:lnTo>
                  <a:lnTo>
                    <a:pt x="1139690" y="4187500"/>
                  </a:lnTo>
                  <a:lnTo>
                    <a:pt x="1138071" y="4190833"/>
                  </a:lnTo>
                  <a:lnTo>
                    <a:pt x="1132546" y="4192358"/>
                  </a:lnTo>
                  <a:lnTo>
                    <a:pt x="1118926" y="4197882"/>
                  </a:lnTo>
                  <a:lnTo>
                    <a:pt x="1113211" y="4203216"/>
                  </a:lnTo>
                  <a:lnTo>
                    <a:pt x="1108353" y="4205692"/>
                  </a:lnTo>
                  <a:lnTo>
                    <a:pt x="1100352" y="4199406"/>
                  </a:lnTo>
                  <a:lnTo>
                    <a:pt x="1088922" y="4193405"/>
                  </a:lnTo>
                  <a:lnTo>
                    <a:pt x="1087017" y="4189881"/>
                  </a:lnTo>
                  <a:lnTo>
                    <a:pt x="1083778" y="4188357"/>
                  </a:lnTo>
                  <a:lnTo>
                    <a:pt x="1077778" y="4184166"/>
                  </a:lnTo>
                  <a:lnTo>
                    <a:pt x="1075015" y="4179975"/>
                  </a:lnTo>
                  <a:lnTo>
                    <a:pt x="1067586" y="4176070"/>
                  </a:lnTo>
                  <a:lnTo>
                    <a:pt x="1064252" y="4173688"/>
                  </a:lnTo>
                  <a:lnTo>
                    <a:pt x="1057394" y="4172831"/>
                  </a:lnTo>
                  <a:lnTo>
                    <a:pt x="1052346" y="4170260"/>
                  </a:lnTo>
                  <a:lnTo>
                    <a:pt x="1056346" y="4165592"/>
                  </a:lnTo>
                  <a:lnTo>
                    <a:pt x="1060537" y="4158543"/>
                  </a:lnTo>
                  <a:lnTo>
                    <a:pt x="1059490" y="4153305"/>
                  </a:lnTo>
                  <a:lnTo>
                    <a:pt x="1056442" y="4151495"/>
                  </a:lnTo>
                  <a:lnTo>
                    <a:pt x="1052441" y="4144542"/>
                  </a:lnTo>
                  <a:lnTo>
                    <a:pt x="1048631" y="4140256"/>
                  </a:lnTo>
                  <a:lnTo>
                    <a:pt x="1047202" y="4137684"/>
                  </a:lnTo>
                  <a:lnTo>
                    <a:pt x="1045964" y="4130350"/>
                  </a:lnTo>
                  <a:lnTo>
                    <a:pt x="1039392" y="4128826"/>
                  </a:lnTo>
                  <a:lnTo>
                    <a:pt x="1033296" y="4125873"/>
                  </a:lnTo>
                  <a:lnTo>
                    <a:pt x="1027295" y="4125492"/>
                  </a:lnTo>
                  <a:lnTo>
                    <a:pt x="1022914" y="4127111"/>
                  </a:lnTo>
                  <a:lnTo>
                    <a:pt x="1015675" y="4126063"/>
                  </a:lnTo>
                  <a:lnTo>
                    <a:pt x="1004245" y="4127492"/>
                  </a:lnTo>
                  <a:lnTo>
                    <a:pt x="999482" y="4125016"/>
                  </a:lnTo>
                  <a:lnTo>
                    <a:pt x="995386" y="4125492"/>
                  </a:lnTo>
                  <a:lnTo>
                    <a:pt x="989100" y="4125206"/>
                  </a:lnTo>
                  <a:lnTo>
                    <a:pt x="986909" y="4127778"/>
                  </a:lnTo>
                  <a:lnTo>
                    <a:pt x="969764" y="4120158"/>
                  </a:lnTo>
                  <a:lnTo>
                    <a:pt x="964906" y="4117205"/>
                  </a:lnTo>
                  <a:lnTo>
                    <a:pt x="958334" y="4110728"/>
                  </a:lnTo>
                  <a:lnTo>
                    <a:pt x="953953" y="4109776"/>
                  </a:lnTo>
                  <a:lnTo>
                    <a:pt x="950714" y="4106442"/>
                  </a:lnTo>
                  <a:lnTo>
                    <a:pt x="944142" y="4105204"/>
                  </a:lnTo>
                  <a:lnTo>
                    <a:pt x="938808" y="4103299"/>
                  </a:lnTo>
                  <a:lnTo>
                    <a:pt x="935569" y="4103299"/>
                  </a:lnTo>
                  <a:lnTo>
                    <a:pt x="930521" y="4100822"/>
                  </a:lnTo>
                  <a:lnTo>
                    <a:pt x="927187" y="4101870"/>
                  </a:lnTo>
                  <a:lnTo>
                    <a:pt x="924044" y="4101584"/>
                  </a:lnTo>
                  <a:lnTo>
                    <a:pt x="919663" y="4098345"/>
                  </a:lnTo>
                  <a:lnTo>
                    <a:pt x="914043" y="4097393"/>
                  </a:lnTo>
                  <a:lnTo>
                    <a:pt x="911852" y="4095298"/>
                  </a:lnTo>
                  <a:lnTo>
                    <a:pt x="907090" y="4095107"/>
                  </a:lnTo>
                  <a:lnTo>
                    <a:pt x="897184" y="4092821"/>
                  </a:lnTo>
                  <a:lnTo>
                    <a:pt x="897088" y="4094250"/>
                  </a:lnTo>
                  <a:lnTo>
                    <a:pt x="894231" y="4097965"/>
                  </a:lnTo>
                  <a:lnTo>
                    <a:pt x="890516" y="4098917"/>
                  </a:lnTo>
                  <a:lnTo>
                    <a:pt x="887468" y="4101489"/>
                  </a:lnTo>
                  <a:lnTo>
                    <a:pt x="883277" y="4103585"/>
                  </a:lnTo>
                  <a:lnTo>
                    <a:pt x="880324" y="4105966"/>
                  </a:lnTo>
                  <a:lnTo>
                    <a:pt x="875562" y="4106537"/>
                  </a:lnTo>
                  <a:lnTo>
                    <a:pt x="872990" y="4109204"/>
                  </a:lnTo>
                  <a:lnTo>
                    <a:pt x="873752" y="4116538"/>
                  </a:lnTo>
                  <a:lnTo>
                    <a:pt x="872895" y="4117586"/>
                  </a:lnTo>
                  <a:lnTo>
                    <a:pt x="867275" y="4117491"/>
                  </a:lnTo>
                  <a:lnTo>
                    <a:pt x="862608" y="4114824"/>
                  </a:lnTo>
                  <a:lnTo>
                    <a:pt x="854321" y="4114919"/>
                  </a:lnTo>
                  <a:lnTo>
                    <a:pt x="849082" y="4116729"/>
                  </a:lnTo>
                  <a:lnTo>
                    <a:pt x="842320" y="4118158"/>
                  </a:lnTo>
                  <a:lnTo>
                    <a:pt x="838414" y="4118253"/>
                  </a:lnTo>
                  <a:lnTo>
                    <a:pt x="835652" y="4119682"/>
                  </a:lnTo>
                  <a:lnTo>
                    <a:pt x="827937" y="4118729"/>
                  </a:lnTo>
                  <a:lnTo>
                    <a:pt x="824603" y="4122539"/>
                  </a:lnTo>
                  <a:lnTo>
                    <a:pt x="823365" y="4127778"/>
                  </a:lnTo>
                  <a:lnTo>
                    <a:pt x="822031" y="4129683"/>
                  </a:lnTo>
                  <a:lnTo>
                    <a:pt x="814030" y="4133398"/>
                  </a:lnTo>
                  <a:lnTo>
                    <a:pt x="806982" y="4134446"/>
                  </a:lnTo>
                  <a:lnTo>
                    <a:pt x="798409" y="4135017"/>
                  </a:lnTo>
                  <a:lnTo>
                    <a:pt x="791551" y="4139113"/>
                  </a:lnTo>
                  <a:lnTo>
                    <a:pt x="783074" y="4140160"/>
                  </a:lnTo>
                  <a:lnTo>
                    <a:pt x="773740" y="4139589"/>
                  </a:lnTo>
                  <a:lnTo>
                    <a:pt x="765834" y="4137589"/>
                  </a:lnTo>
                  <a:lnTo>
                    <a:pt x="761548" y="4134731"/>
                  </a:lnTo>
                  <a:lnTo>
                    <a:pt x="756690" y="4133112"/>
                  </a:lnTo>
                  <a:lnTo>
                    <a:pt x="746308" y="4127969"/>
                  </a:lnTo>
                  <a:lnTo>
                    <a:pt x="737830" y="4130064"/>
                  </a:lnTo>
                  <a:lnTo>
                    <a:pt x="735640" y="4129588"/>
                  </a:lnTo>
                  <a:lnTo>
                    <a:pt x="731544" y="4131397"/>
                  </a:lnTo>
                  <a:lnTo>
                    <a:pt x="724972" y="4131874"/>
                  </a:lnTo>
                  <a:lnTo>
                    <a:pt x="721352" y="4133303"/>
                  </a:lnTo>
                  <a:lnTo>
                    <a:pt x="721638" y="4135493"/>
                  </a:lnTo>
                  <a:lnTo>
                    <a:pt x="714304" y="4140827"/>
                  </a:lnTo>
                  <a:lnTo>
                    <a:pt x="712684" y="4143494"/>
                  </a:lnTo>
                  <a:lnTo>
                    <a:pt x="713923" y="4146161"/>
                  </a:lnTo>
                  <a:lnTo>
                    <a:pt x="711446" y="4151305"/>
                  </a:lnTo>
                  <a:lnTo>
                    <a:pt x="706779" y="4153686"/>
                  </a:lnTo>
                  <a:lnTo>
                    <a:pt x="697444" y="4157210"/>
                  </a:lnTo>
                  <a:lnTo>
                    <a:pt x="695635" y="4159686"/>
                  </a:lnTo>
                  <a:lnTo>
                    <a:pt x="689920" y="4162449"/>
                  </a:lnTo>
                  <a:lnTo>
                    <a:pt x="682776" y="4161496"/>
                  </a:lnTo>
                  <a:lnTo>
                    <a:pt x="678394" y="4162163"/>
                  </a:lnTo>
                  <a:lnTo>
                    <a:pt x="674680" y="4164926"/>
                  </a:lnTo>
                  <a:lnTo>
                    <a:pt x="671632" y="4165592"/>
                  </a:lnTo>
                  <a:lnTo>
                    <a:pt x="664869" y="4163021"/>
                  </a:lnTo>
                  <a:lnTo>
                    <a:pt x="659154" y="4162639"/>
                  </a:lnTo>
                  <a:lnTo>
                    <a:pt x="655344" y="4160925"/>
                  </a:lnTo>
                  <a:lnTo>
                    <a:pt x="648486" y="4158925"/>
                  </a:lnTo>
                  <a:lnTo>
                    <a:pt x="639723" y="4157020"/>
                  </a:lnTo>
                  <a:lnTo>
                    <a:pt x="629817" y="4153876"/>
                  </a:lnTo>
                  <a:lnTo>
                    <a:pt x="622959" y="4154258"/>
                  </a:lnTo>
                  <a:lnTo>
                    <a:pt x="621149" y="4155210"/>
                  </a:lnTo>
                  <a:lnTo>
                    <a:pt x="611910" y="4155305"/>
                  </a:lnTo>
                  <a:lnTo>
                    <a:pt x="613434" y="4157972"/>
                  </a:lnTo>
                  <a:lnTo>
                    <a:pt x="613720" y="4165211"/>
                  </a:lnTo>
                  <a:lnTo>
                    <a:pt x="610481" y="4169974"/>
                  </a:lnTo>
                  <a:lnTo>
                    <a:pt x="606862" y="4171307"/>
                  </a:lnTo>
                  <a:lnTo>
                    <a:pt x="605814" y="4173593"/>
                  </a:lnTo>
                  <a:lnTo>
                    <a:pt x="602480" y="4175974"/>
                  </a:lnTo>
                  <a:lnTo>
                    <a:pt x="594765" y="4178451"/>
                  </a:lnTo>
                  <a:lnTo>
                    <a:pt x="594289" y="4180451"/>
                  </a:lnTo>
                  <a:lnTo>
                    <a:pt x="589717" y="4183309"/>
                  </a:lnTo>
                  <a:lnTo>
                    <a:pt x="580096" y="4185023"/>
                  </a:lnTo>
                  <a:lnTo>
                    <a:pt x="567523" y="4185880"/>
                  </a:lnTo>
                  <a:lnTo>
                    <a:pt x="560094" y="4184737"/>
                  </a:lnTo>
                  <a:lnTo>
                    <a:pt x="557046" y="4185023"/>
                  </a:lnTo>
                  <a:lnTo>
                    <a:pt x="553141" y="4182642"/>
                  </a:lnTo>
                  <a:lnTo>
                    <a:pt x="547997" y="4181118"/>
                  </a:lnTo>
                  <a:lnTo>
                    <a:pt x="541711" y="4179975"/>
                  </a:lnTo>
                  <a:lnTo>
                    <a:pt x="538567" y="4180070"/>
                  </a:lnTo>
                  <a:lnTo>
                    <a:pt x="533995" y="4176737"/>
                  </a:lnTo>
                  <a:lnTo>
                    <a:pt x="529709" y="4175022"/>
                  </a:lnTo>
                  <a:lnTo>
                    <a:pt x="524566" y="4173879"/>
                  </a:lnTo>
                  <a:lnTo>
                    <a:pt x="516946" y="4173212"/>
                  </a:lnTo>
                  <a:lnTo>
                    <a:pt x="511612" y="4173593"/>
                  </a:lnTo>
                  <a:lnTo>
                    <a:pt x="506944" y="4172450"/>
                  </a:lnTo>
                  <a:lnTo>
                    <a:pt x="498848" y="4168545"/>
                  </a:lnTo>
                  <a:lnTo>
                    <a:pt x="493228" y="4170545"/>
                  </a:lnTo>
                  <a:lnTo>
                    <a:pt x="490466" y="4172260"/>
                  </a:lnTo>
                  <a:lnTo>
                    <a:pt x="485989" y="4172164"/>
                  </a:lnTo>
                  <a:lnTo>
                    <a:pt x="480560" y="4169878"/>
                  </a:lnTo>
                  <a:lnTo>
                    <a:pt x="476179" y="4167021"/>
                  </a:lnTo>
                  <a:lnTo>
                    <a:pt x="474274" y="4164926"/>
                  </a:lnTo>
                  <a:lnTo>
                    <a:pt x="472083" y="4157210"/>
                  </a:lnTo>
                  <a:lnTo>
                    <a:pt x="473416" y="4153686"/>
                  </a:lnTo>
                  <a:lnTo>
                    <a:pt x="469606" y="4144542"/>
                  </a:lnTo>
                  <a:lnTo>
                    <a:pt x="471988" y="4143208"/>
                  </a:lnTo>
                  <a:lnTo>
                    <a:pt x="473131" y="4140446"/>
                  </a:lnTo>
                  <a:lnTo>
                    <a:pt x="470749" y="4134446"/>
                  </a:lnTo>
                  <a:lnTo>
                    <a:pt x="464558" y="4126635"/>
                  </a:lnTo>
                  <a:lnTo>
                    <a:pt x="457224" y="4127111"/>
                  </a:lnTo>
                  <a:lnTo>
                    <a:pt x="456176" y="4126349"/>
                  </a:lnTo>
                  <a:lnTo>
                    <a:pt x="447413" y="4129112"/>
                  </a:lnTo>
                  <a:lnTo>
                    <a:pt x="442651" y="4127206"/>
                  </a:lnTo>
                  <a:lnTo>
                    <a:pt x="438650" y="4126540"/>
                  </a:lnTo>
                  <a:lnTo>
                    <a:pt x="435412" y="4124635"/>
                  </a:lnTo>
                  <a:lnTo>
                    <a:pt x="431125" y="4120920"/>
                  </a:lnTo>
                  <a:lnTo>
                    <a:pt x="423220" y="4120920"/>
                  </a:lnTo>
                  <a:lnTo>
                    <a:pt x="416457" y="4122063"/>
                  </a:lnTo>
                  <a:lnTo>
                    <a:pt x="412837" y="4119301"/>
                  </a:lnTo>
                  <a:lnTo>
                    <a:pt x="408265" y="4119110"/>
                  </a:lnTo>
                  <a:lnTo>
                    <a:pt x="397407" y="4121968"/>
                  </a:lnTo>
                  <a:lnTo>
                    <a:pt x="395121" y="4117872"/>
                  </a:lnTo>
                  <a:lnTo>
                    <a:pt x="389120" y="4112919"/>
                  </a:lnTo>
                  <a:lnTo>
                    <a:pt x="388739" y="4111014"/>
                  </a:lnTo>
                  <a:lnTo>
                    <a:pt x="394264" y="4106823"/>
                  </a:lnTo>
                  <a:lnTo>
                    <a:pt x="395311" y="4105108"/>
                  </a:lnTo>
                  <a:lnTo>
                    <a:pt x="395311" y="4101584"/>
                  </a:lnTo>
                  <a:lnTo>
                    <a:pt x="393025" y="4097298"/>
                  </a:lnTo>
                  <a:lnTo>
                    <a:pt x="385691" y="4094821"/>
                  </a:lnTo>
                  <a:lnTo>
                    <a:pt x="384262" y="4093107"/>
                  </a:lnTo>
                  <a:lnTo>
                    <a:pt x="378357" y="4090535"/>
                  </a:lnTo>
                  <a:lnTo>
                    <a:pt x="379214" y="4086058"/>
                  </a:lnTo>
                  <a:lnTo>
                    <a:pt x="378928" y="4083201"/>
                  </a:lnTo>
                  <a:lnTo>
                    <a:pt x="374737" y="4077391"/>
                  </a:lnTo>
                  <a:lnTo>
                    <a:pt x="368641" y="4071390"/>
                  </a:lnTo>
                  <a:lnTo>
                    <a:pt x="368927" y="4067008"/>
                  </a:lnTo>
                  <a:lnTo>
                    <a:pt x="361402" y="4064151"/>
                  </a:lnTo>
                  <a:lnTo>
                    <a:pt x="356735" y="4055674"/>
                  </a:lnTo>
                  <a:lnTo>
                    <a:pt x="353116" y="4054531"/>
                  </a:lnTo>
                  <a:lnTo>
                    <a:pt x="348829" y="4050149"/>
                  </a:lnTo>
                  <a:lnTo>
                    <a:pt x="345210" y="4049197"/>
                  </a:lnTo>
                  <a:lnTo>
                    <a:pt x="345877" y="4045958"/>
                  </a:lnTo>
                  <a:lnTo>
                    <a:pt x="341971" y="4041481"/>
                  </a:lnTo>
                  <a:lnTo>
                    <a:pt x="341495" y="4039862"/>
                  </a:lnTo>
                  <a:lnTo>
                    <a:pt x="337304" y="4038053"/>
                  </a:lnTo>
                  <a:lnTo>
                    <a:pt x="332637" y="4036910"/>
                  </a:lnTo>
                  <a:lnTo>
                    <a:pt x="326922" y="4037290"/>
                  </a:lnTo>
                  <a:lnTo>
                    <a:pt x="321112" y="4035861"/>
                  </a:lnTo>
                  <a:lnTo>
                    <a:pt x="320635" y="4032814"/>
                  </a:lnTo>
                  <a:lnTo>
                    <a:pt x="321397" y="4029194"/>
                  </a:lnTo>
                  <a:lnTo>
                    <a:pt x="325303" y="4027670"/>
                  </a:lnTo>
                  <a:lnTo>
                    <a:pt x="326160" y="4024527"/>
                  </a:lnTo>
                  <a:lnTo>
                    <a:pt x="324636" y="4021765"/>
                  </a:lnTo>
                  <a:lnTo>
                    <a:pt x="318349" y="4018621"/>
                  </a:lnTo>
                  <a:lnTo>
                    <a:pt x="313587" y="4015383"/>
                  </a:lnTo>
                  <a:lnTo>
                    <a:pt x="312158" y="4008906"/>
                  </a:lnTo>
                  <a:lnTo>
                    <a:pt x="310253" y="4006239"/>
                  </a:lnTo>
                  <a:lnTo>
                    <a:pt x="312920" y="3994237"/>
                  </a:lnTo>
                  <a:lnTo>
                    <a:pt x="311206" y="3991856"/>
                  </a:lnTo>
                  <a:lnTo>
                    <a:pt x="307205" y="3989570"/>
                  </a:lnTo>
                  <a:lnTo>
                    <a:pt x="306538" y="3987856"/>
                  </a:lnTo>
                  <a:lnTo>
                    <a:pt x="301776" y="3984331"/>
                  </a:lnTo>
                  <a:lnTo>
                    <a:pt x="299395" y="3987189"/>
                  </a:lnTo>
                  <a:lnTo>
                    <a:pt x="294251" y="3989570"/>
                  </a:lnTo>
                  <a:lnTo>
                    <a:pt x="293965" y="3991475"/>
                  </a:lnTo>
                  <a:lnTo>
                    <a:pt x="289965" y="3997285"/>
                  </a:lnTo>
                  <a:lnTo>
                    <a:pt x="283107" y="3999953"/>
                  </a:lnTo>
                  <a:lnTo>
                    <a:pt x="278344" y="4002810"/>
                  </a:lnTo>
                  <a:lnTo>
                    <a:pt x="275677" y="4005382"/>
                  </a:lnTo>
                  <a:lnTo>
                    <a:pt x="270629" y="4007286"/>
                  </a:lnTo>
                  <a:lnTo>
                    <a:pt x="265105" y="4004715"/>
                  </a:lnTo>
                  <a:lnTo>
                    <a:pt x="260723" y="4003477"/>
                  </a:lnTo>
                  <a:lnTo>
                    <a:pt x="256246" y="4005001"/>
                  </a:lnTo>
                  <a:lnTo>
                    <a:pt x="251293" y="4005096"/>
                  </a:lnTo>
                  <a:lnTo>
                    <a:pt x="251960" y="3999095"/>
                  </a:lnTo>
                  <a:lnTo>
                    <a:pt x="248245" y="3996428"/>
                  </a:lnTo>
                  <a:lnTo>
                    <a:pt x="245102" y="3996905"/>
                  </a:lnTo>
                  <a:lnTo>
                    <a:pt x="239768" y="3994237"/>
                  </a:lnTo>
                  <a:lnTo>
                    <a:pt x="236815" y="3989856"/>
                  </a:lnTo>
                  <a:lnTo>
                    <a:pt x="231481" y="3988236"/>
                  </a:lnTo>
                  <a:lnTo>
                    <a:pt x="225766" y="3987570"/>
                  </a:lnTo>
                  <a:lnTo>
                    <a:pt x="216718" y="3985379"/>
                  </a:lnTo>
                  <a:lnTo>
                    <a:pt x="211479" y="3988236"/>
                  </a:lnTo>
                  <a:lnTo>
                    <a:pt x="208050" y="3988427"/>
                  </a:lnTo>
                  <a:lnTo>
                    <a:pt x="204145" y="3986427"/>
                  </a:lnTo>
                  <a:lnTo>
                    <a:pt x="201859" y="3983951"/>
                  </a:lnTo>
                  <a:lnTo>
                    <a:pt x="200716" y="3979093"/>
                  </a:lnTo>
                  <a:lnTo>
                    <a:pt x="197287" y="3976521"/>
                  </a:lnTo>
                  <a:lnTo>
                    <a:pt x="189952" y="3979569"/>
                  </a:lnTo>
                  <a:lnTo>
                    <a:pt x="186333" y="3977568"/>
                  </a:lnTo>
                  <a:lnTo>
                    <a:pt x="183094" y="3972806"/>
                  </a:lnTo>
                  <a:lnTo>
                    <a:pt x="176713" y="3971758"/>
                  </a:lnTo>
                  <a:lnTo>
                    <a:pt x="170807" y="3967472"/>
                  </a:lnTo>
                  <a:lnTo>
                    <a:pt x="166045" y="3967472"/>
                  </a:lnTo>
                  <a:lnTo>
                    <a:pt x="163378" y="3965662"/>
                  </a:lnTo>
                  <a:lnTo>
                    <a:pt x="163949" y="3960519"/>
                  </a:lnTo>
                  <a:lnTo>
                    <a:pt x="163092" y="3957852"/>
                  </a:lnTo>
                  <a:lnTo>
                    <a:pt x="165854" y="3956137"/>
                  </a:lnTo>
                  <a:lnTo>
                    <a:pt x="163854" y="3949375"/>
                  </a:lnTo>
                  <a:lnTo>
                    <a:pt x="160330" y="3948327"/>
                  </a:lnTo>
                  <a:lnTo>
                    <a:pt x="157186" y="3945279"/>
                  </a:lnTo>
                  <a:lnTo>
                    <a:pt x="157948" y="3941945"/>
                  </a:lnTo>
                  <a:lnTo>
                    <a:pt x="155948" y="3940421"/>
                  </a:lnTo>
                  <a:lnTo>
                    <a:pt x="152233" y="3941374"/>
                  </a:lnTo>
                  <a:lnTo>
                    <a:pt x="152043" y="3945279"/>
                  </a:lnTo>
                  <a:lnTo>
                    <a:pt x="146137" y="3945374"/>
                  </a:lnTo>
                  <a:lnTo>
                    <a:pt x="133564" y="3947660"/>
                  </a:lnTo>
                  <a:lnTo>
                    <a:pt x="130040" y="3944231"/>
                  </a:lnTo>
                  <a:lnTo>
                    <a:pt x="124325" y="3941469"/>
                  </a:lnTo>
                  <a:lnTo>
                    <a:pt x="122896" y="3938040"/>
                  </a:lnTo>
                  <a:lnTo>
                    <a:pt x="119944" y="3938421"/>
                  </a:lnTo>
                  <a:lnTo>
                    <a:pt x="114991" y="3935754"/>
                  </a:lnTo>
                  <a:lnTo>
                    <a:pt x="107847" y="3933563"/>
                  </a:lnTo>
                  <a:lnTo>
                    <a:pt x="106037" y="3932325"/>
                  </a:lnTo>
                  <a:lnTo>
                    <a:pt x="100417" y="3930992"/>
                  </a:lnTo>
                  <a:lnTo>
                    <a:pt x="99274" y="3929849"/>
                  </a:lnTo>
                  <a:lnTo>
                    <a:pt x="98989" y="3922610"/>
                  </a:lnTo>
                  <a:lnTo>
                    <a:pt x="96988" y="3918704"/>
                  </a:lnTo>
                  <a:lnTo>
                    <a:pt x="85368" y="3914894"/>
                  </a:lnTo>
                  <a:lnTo>
                    <a:pt x="77653" y="3914704"/>
                  </a:lnTo>
                  <a:lnTo>
                    <a:pt x="72319" y="3912894"/>
                  </a:lnTo>
                  <a:lnTo>
                    <a:pt x="68413" y="3913370"/>
                  </a:lnTo>
                  <a:lnTo>
                    <a:pt x="65461" y="3912322"/>
                  </a:lnTo>
                  <a:lnTo>
                    <a:pt x="60793" y="3912989"/>
                  </a:lnTo>
                  <a:lnTo>
                    <a:pt x="52983" y="3910893"/>
                  </a:lnTo>
                  <a:lnTo>
                    <a:pt x="51173" y="3908512"/>
                  </a:lnTo>
                  <a:lnTo>
                    <a:pt x="44506" y="3908512"/>
                  </a:lnTo>
                  <a:lnTo>
                    <a:pt x="40410" y="3904321"/>
                  </a:lnTo>
                  <a:lnTo>
                    <a:pt x="34981" y="3896701"/>
                  </a:lnTo>
                  <a:lnTo>
                    <a:pt x="31933" y="3894035"/>
                  </a:lnTo>
                  <a:lnTo>
                    <a:pt x="33457" y="3890605"/>
                  </a:lnTo>
                  <a:lnTo>
                    <a:pt x="36505" y="3887367"/>
                  </a:lnTo>
                  <a:lnTo>
                    <a:pt x="38124" y="3883843"/>
                  </a:lnTo>
                  <a:lnTo>
                    <a:pt x="36219" y="3875365"/>
                  </a:lnTo>
                  <a:lnTo>
                    <a:pt x="36028" y="3872032"/>
                  </a:lnTo>
                  <a:lnTo>
                    <a:pt x="38029" y="3869269"/>
                  </a:lnTo>
                  <a:lnTo>
                    <a:pt x="38124" y="3865745"/>
                  </a:lnTo>
                  <a:lnTo>
                    <a:pt x="39553" y="3862792"/>
                  </a:lnTo>
                  <a:lnTo>
                    <a:pt x="43267" y="3860792"/>
                  </a:lnTo>
                  <a:lnTo>
                    <a:pt x="43267" y="3857649"/>
                  </a:lnTo>
                  <a:lnTo>
                    <a:pt x="41172" y="3853934"/>
                  </a:lnTo>
                  <a:lnTo>
                    <a:pt x="39743" y="3849648"/>
                  </a:lnTo>
                  <a:lnTo>
                    <a:pt x="32695" y="3842504"/>
                  </a:lnTo>
                  <a:lnTo>
                    <a:pt x="32504" y="3839933"/>
                  </a:lnTo>
                  <a:lnTo>
                    <a:pt x="27646" y="3835932"/>
                  </a:lnTo>
                  <a:lnTo>
                    <a:pt x="29075" y="3833741"/>
                  </a:lnTo>
                  <a:lnTo>
                    <a:pt x="25360" y="3827931"/>
                  </a:lnTo>
                  <a:lnTo>
                    <a:pt x="28408" y="3824026"/>
                  </a:lnTo>
                  <a:lnTo>
                    <a:pt x="27551" y="3821168"/>
                  </a:lnTo>
                  <a:lnTo>
                    <a:pt x="28599" y="3817549"/>
                  </a:lnTo>
                  <a:lnTo>
                    <a:pt x="27075" y="3815263"/>
                  </a:lnTo>
                  <a:lnTo>
                    <a:pt x="26980" y="3810596"/>
                  </a:lnTo>
                  <a:lnTo>
                    <a:pt x="19264" y="3806595"/>
                  </a:lnTo>
                  <a:lnTo>
                    <a:pt x="19836" y="3804499"/>
                  </a:lnTo>
                  <a:lnTo>
                    <a:pt x="15835" y="3801928"/>
                  </a:lnTo>
                  <a:lnTo>
                    <a:pt x="15454" y="3800118"/>
                  </a:lnTo>
                  <a:lnTo>
                    <a:pt x="10978" y="3796784"/>
                  </a:lnTo>
                  <a:lnTo>
                    <a:pt x="13168" y="3792212"/>
                  </a:lnTo>
                  <a:lnTo>
                    <a:pt x="11168" y="3783449"/>
                  </a:lnTo>
                  <a:lnTo>
                    <a:pt x="9739" y="3781639"/>
                  </a:lnTo>
                  <a:lnTo>
                    <a:pt x="7644" y="3775353"/>
                  </a:lnTo>
                  <a:lnTo>
                    <a:pt x="14978" y="3774305"/>
                  </a:lnTo>
                  <a:lnTo>
                    <a:pt x="19074" y="3772591"/>
                  </a:lnTo>
                  <a:lnTo>
                    <a:pt x="29075" y="3773448"/>
                  </a:lnTo>
                  <a:lnTo>
                    <a:pt x="36695" y="3770876"/>
                  </a:lnTo>
                  <a:lnTo>
                    <a:pt x="36409" y="3768400"/>
                  </a:lnTo>
                  <a:lnTo>
                    <a:pt x="39743" y="3762589"/>
                  </a:lnTo>
                  <a:lnTo>
                    <a:pt x="41553" y="3757732"/>
                  </a:lnTo>
                  <a:lnTo>
                    <a:pt x="46411" y="3757637"/>
                  </a:lnTo>
                  <a:lnTo>
                    <a:pt x="49649" y="3756303"/>
                  </a:lnTo>
                  <a:lnTo>
                    <a:pt x="59650" y="3749731"/>
                  </a:lnTo>
                  <a:lnTo>
                    <a:pt x="61746" y="3750588"/>
                  </a:lnTo>
                  <a:lnTo>
                    <a:pt x="68413" y="3751540"/>
                  </a:lnTo>
                  <a:lnTo>
                    <a:pt x="73366" y="3753064"/>
                  </a:lnTo>
                  <a:lnTo>
                    <a:pt x="79462" y="3752588"/>
                  </a:lnTo>
                  <a:lnTo>
                    <a:pt x="82987" y="3750683"/>
                  </a:lnTo>
                  <a:lnTo>
                    <a:pt x="88321" y="3745159"/>
                  </a:lnTo>
                  <a:lnTo>
                    <a:pt x="90607" y="3737824"/>
                  </a:lnTo>
                  <a:lnTo>
                    <a:pt x="92607" y="3735157"/>
                  </a:lnTo>
                  <a:lnTo>
                    <a:pt x="91845" y="3729442"/>
                  </a:lnTo>
                  <a:lnTo>
                    <a:pt x="89845" y="3728109"/>
                  </a:lnTo>
                  <a:lnTo>
                    <a:pt x="87463" y="3719251"/>
                  </a:lnTo>
                  <a:lnTo>
                    <a:pt x="87749" y="3714393"/>
                  </a:lnTo>
                  <a:lnTo>
                    <a:pt x="84511" y="3705154"/>
                  </a:lnTo>
                  <a:lnTo>
                    <a:pt x="80415" y="3704106"/>
                  </a:lnTo>
                  <a:lnTo>
                    <a:pt x="77557" y="3702201"/>
                  </a:lnTo>
                  <a:lnTo>
                    <a:pt x="75652" y="3699058"/>
                  </a:lnTo>
                  <a:lnTo>
                    <a:pt x="72128" y="3697534"/>
                  </a:lnTo>
                  <a:lnTo>
                    <a:pt x="73081" y="3694390"/>
                  </a:lnTo>
                  <a:lnTo>
                    <a:pt x="75748" y="3693533"/>
                  </a:lnTo>
                  <a:lnTo>
                    <a:pt x="76700" y="3690676"/>
                  </a:lnTo>
                  <a:lnTo>
                    <a:pt x="76224" y="3687723"/>
                  </a:lnTo>
                  <a:lnTo>
                    <a:pt x="78224" y="3686008"/>
                  </a:lnTo>
                  <a:lnTo>
                    <a:pt x="77653" y="3681913"/>
                  </a:lnTo>
                  <a:lnTo>
                    <a:pt x="74605" y="3676103"/>
                  </a:lnTo>
                  <a:lnTo>
                    <a:pt x="74224" y="3673245"/>
                  </a:lnTo>
                  <a:lnTo>
                    <a:pt x="71271" y="3669149"/>
                  </a:lnTo>
                  <a:lnTo>
                    <a:pt x="73652" y="3664387"/>
                  </a:lnTo>
                  <a:lnTo>
                    <a:pt x="71938" y="3657624"/>
                  </a:lnTo>
                  <a:lnTo>
                    <a:pt x="72604" y="3655529"/>
                  </a:lnTo>
                  <a:lnTo>
                    <a:pt x="70604" y="3653623"/>
                  </a:lnTo>
                  <a:lnTo>
                    <a:pt x="69175" y="3649813"/>
                  </a:lnTo>
                  <a:lnTo>
                    <a:pt x="71176" y="3648671"/>
                  </a:lnTo>
                  <a:lnTo>
                    <a:pt x="71080" y="3646384"/>
                  </a:lnTo>
                  <a:lnTo>
                    <a:pt x="67651" y="3640479"/>
                  </a:lnTo>
                  <a:lnTo>
                    <a:pt x="74319" y="3633430"/>
                  </a:lnTo>
                  <a:lnTo>
                    <a:pt x="75557" y="3627144"/>
                  </a:lnTo>
                  <a:lnTo>
                    <a:pt x="77367" y="3625810"/>
                  </a:lnTo>
                  <a:lnTo>
                    <a:pt x="76224" y="3623810"/>
                  </a:lnTo>
                  <a:lnTo>
                    <a:pt x="78319" y="3617143"/>
                  </a:lnTo>
                  <a:lnTo>
                    <a:pt x="86892" y="3617524"/>
                  </a:lnTo>
                  <a:lnTo>
                    <a:pt x="90130" y="3616666"/>
                  </a:lnTo>
                  <a:lnTo>
                    <a:pt x="98227" y="3617238"/>
                  </a:lnTo>
                  <a:lnTo>
                    <a:pt x="107371" y="3613333"/>
                  </a:lnTo>
                  <a:lnTo>
                    <a:pt x="114800" y="3612475"/>
                  </a:lnTo>
                  <a:lnTo>
                    <a:pt x="119467" y="3608380"/>
                  </a:lnTo>
                  <a:lnTo>
                    <a:pt x="121658" y="3607522"/>
                  </a:lnTo>
                  <a:lnTo>
                    <a:pt x="127087" y="3603427"/>
                  </a:lnTo>
                  <a:lnTo>
                    <a:pt x="128326" y="3601236"/>
                  </a:lnTo>
                  <a:lnTo>
                    <a:pt x="128040" y="3593140"/>
                  </a:lnTo>
                  <a:lnTo>
                    <a:pt x="130516" y="3591806"/>
                  </a:lnTo>
                  <a:lnTo>
                    <a:pt x="133469" y="3587425"/>
                  </a:lnTo>
                  <a:lnTo>
                    <a:pt x="132802" y="3584758"/>
                  </a:lnTo>
                  <a:lnTo>
                    <a:pt x="134707" y="3581233"/>
                  </a:lnTo>
                  <a:lnTo>
                    <a:pt x="132612" y="3578471"/>
                  </a:lnTo>
                  <a:lnTo>
                    <a:pt x="133279" y="3575804"/>
                  </a:lnTo>
                  <a:lnTo>
                    <a:pt x="130993" y="3574471"/>
                  </a:lnTo>
                  <a:lnTo>
                    <a:pt x="129088" y="3571042"/>
                  </a:lnTo>
                  <a:lnTo>
                    <a:pt x="124516" y="3569708"/>
                  </a:lnTo>
                  <a:lnTo>
                    <a:pt x="126325" y="3566374"/>
                  </a:lnTo>
                  <a:lnTo>
                    <a:pt x="125373" y="3564088"/>
                  </a:lnTo>
                  <a:lnTo>
                    <a:pt x="129659" y="3560183"/>
                  </a:lnTo>
                  <a:lnTo>
                    <a:pt x="136993" y="3558945"/>
                  </a:lnTo>
                  <a:lnTo>
                    <a:pt x="139470" y="3557992"/>
                  </a:lnTo>
                  <a:lnTo>
                    <a:pt x="162901" y="3557516"/>
                  </a:lnTo>
                  <a:lnTo>
                    <a:pt x="169378" y="3558373"/>
                  </a:lnTo>
                  <a:lnTo>
                    <a:pt x="172141" y="3559612"/>
                  </a:lnTo>
                  <a:lnTo>
                    <a:pt x="179380" y="3561612"/>
                  </a:lnTo>
                  <a:lnTo>
                    <a:pt x="190238" y="3568089"/>
                  </a:lnTo>
                  <a:lnTo>
                    <a:pt x="195667" y="3565993"/>
                  </a:lnTo>
                  <a:lnTo>
                    <a:pt x="207383" y="3563326"/>
                  </a:lnTo>
                  <a:lnTo>
                    <a:pt x="211003" y="3558755"/>
                  </a:lnTo>
                  <a:lnTo>
                    <a:pt x="213003" y="3558755"/>
                  </a:lnTo>
                  <a:lnTo>
                    <a:pt x="213574" y="3555135"/>
                  </a:lnTo>
                  <a:lnTo>
                    <a:pt x="215860" y="3553992"/>
                  </a:lnTo>
                  <a:lnTo>
                    <a:pt x="222242" y="3554087"/>
                  </a:lnTo>
                  <a:lnTo>
                    <a:pt x="228529" y="3552373"/>
                  </a:lnTo>
                  <a:lnTo>
                    <a:pt x="232434" y="3552087"/>
                  </a:lnTo>
                  <a:lnTo>
                    <a:pt x="237958" y="3546848"/>
                  </a:lnTo>
                  <a:lnTo>
                    <a:pt x="239292" y="3543610"/>
                  </a:lnTo>
                  <a:lnTo>
                    <a:pt x="250912" y="3535609"/>
                  </a:lnTo>
                  <a:lnTo>
                    <a:pt x="265200" y="3534751"/>
                  </a:lnTo>
                  <a:lnTo>
                    <a:pt x="258151" y="3527513"/>
                  </a:lnTo>
                  <a:lnTo>
                    <a:pt x="248626" y="3527703"/>
                  </a:lnTo>
                  <a:lnTo>
                    <a:pt x="246150" y="3527036"/>
                  </a:lnTo>
                  <a:lnTo>
                    <a:pt x="243197" y="3523417"/>
                  </a:lnTo>
                  <a:lnTo>
                    <a:pt x="239292" y="3522083"/>
                  </a:lnTo>
                  <a:lnTo>
                    <a:pt x="234148" y="3513701"/>
                  </a:lnTo>
                  <a:lnTo>
                    <a:pt x="233958" y="3507796"/>
                  </a:lnTo>
                  <a:lnTo>
                    <a:pt x="234625" y="3505605"/>
                  </a:lnTo>
                  <a:lnTo>
                    <a:pt x="239387" y="3495985"/>
                  </a:lnTo>
                  <a:lnTo>
                    <a:pt x="243483" y="3495128"/>
                  </a:lnTo>
                  <a:lnTo>
                    <a:pt x="245578" y="3493222"/>
                  </a:lnTo>
                  <a:lnTo>
                    <a:pt x="246626" y="3489984"/>
                  </a:lnTo>
                  <a:lnTo>
                    <a:pt x="248245" y="3488746"/>
                  </a:lnTo>
                  <a:lnTo>
                    <a:pt x="251865" y="3481888"/>
                  </a:lnTo>
                  <a:lnTo>
                    <a:pt x="256627" y="3478649"/>
                  </a:lnTo>
                  <a:lnTo>
                    <a:pt x="253675" y="3472458"/>
                  </a:lnTo>
                  <a:lnTo>
                    <a:pt x="256056" y="3465124"/>
                  </a:lnTo>
                  <a:lnTo>
                    <a:pt x="241292" y="3459980"/>
                  </a:lnTo>
                  <a:lnTo>
                    <a:pt x="238816" y="3457694"/>
                  </a:lnTo>
                  <a:lnTo>
                    <a:pt x="236720" y="3453980"/>
                  </a:lnTo>
                  <a:lnTo>
                    <a:pt x="236244" y="3447503"/>
                  </a:lnTo>
                  <a:lnTo>
                    <a:pt x="241292" y="3443026"/>
                  </a:lnTo>
                  <a:lnTo>
                    <a:pt x="245578" y="3442454"/>
                  </a:lnTo>
                  <a:lnTo>
                    <a:pt x="247483" y="3440835"/>
                  </a:lnTo>
                  <a:lnTo>
                    <a:pt x="247674" y="3435025"/>
                  </a:lnTo>
                  <a:lnTo>
                    <a:pt x="248531" y="3430929"/>
                  </a:lnTo>
                  <a:lnTo>
                    <a:pt x="247579" y="3428643"/>
                  </a:lnTo>
                  <a:lnTo>
                    <a:pt x="243483" y="3424262"/>
                  </a:lnTo>
                  <a:lnTo>
                    <a:pt x="245769" y="3423309"/>
                  </a:lnTo>
                  <a:lnTo>
                    <a:pt x="259675" y="3425976"/>
                  </a:lnTo>
                  <a:lnTo>
                    <a:pt x="261961" y="3429214"/>
                  </a:lnTo>
                  <a:lnTo>
                    <a:pt x="272344" y="3431215"/>
                  </a:lnTo>
                  <a:lnTo>
                    <a:pt x="276820" y="3432929"/>
                  </a:lnTo>
                  <a:lnTo>
                    <a:pt x="278725" y="3428929"/>
                  </a:lnTo>
                  <a:lnTo>
                    <a:pt x="282154" y="3426833"/>
                  </a:lnTo>
                  <a:lnTo>
                    <a:pt x="287298" y="3425595"/>
                  </a:lnTo>
                  <a:lnTo>
                    <a:pt x="283964" y="3420737"/>
                  </a:lnTo>
                  <a:lnTo>
                    <a:pt x="285012" y="3417880"/>
                  </a:lnTo>
                  <a:lnTo>
                    <a:pt x="292156" y="3412070"/>
                  </a:lnTo>
                  <a:lnTo>
                    <a:pt x="295775" y="3410926"/>
                  </a:lnTo>
                  <a:lnTo>
                    <a:pt x="302633" y="3411212"/>
                  </a:lnTo>
                  <a:lnTo>
                    <a:pt x="307967" y="3410926"/>
                  </a:lnTo>
                  <a:lnTo>
                    <a:pt x="310825" y="3409688"/>
                  </a:lnTo>
                  <a:lnTo>
                    <a:pt x="311968" y="3406259"/>
                  </a:lnTo>
                  <a:lnTo>
                    <a:pt x="314635" y="3404830"/>
                  </a:lnTo>
                  <a:lnTo>
                    <a:pt x="320921" y="3403021"/>
                  </a:lnTo>
                  <a:lnTo>
                    <a:pt x="324541" y="3399687"/>
                  </a:lnTo>
                  <a:lnTo>
                    <a:pt x="327874" y="3400830"/>
                  </a:lnTo>
                  <a:lnTo>
                    <a:pt x="336923" y="3387305"/>
                  </a:lnTo>
                  <a:lnTo>
                    <a:pt x="335494" y="3382066"/>
                  </a:lnTo>
                  <a:lnTo>
                    <a:pt x="333780" y="3379780"/>
                  </a:lnTo>
                  <a:lnTo>
                    <a:pt x="333589" y="3374350"/>
                  </a:lnTo>
                  <a:lnTo>
                    <a:pt x="335971" y="3373398"/>
                  </a:lnTo>
                  <a:lnTo>
                    <a:pt x="341781" y="3373493"/>
                  </a:lnTo>
                  <a:lnTo>
                    <a:pt x="339971" y="3369112"/>
                  </a:lnTo>
                  <a:lnTo>
                    <a:pt x="341209" y="3363968"/>
                  </a:lnTo>
                  <a:lnTo>
                    <a:pt x="352735" y="3355967"/>
                  </a:lnTo>
                  <a:lnTo>
                    <a:pt x="357688" y="3349585"/>
                  </a:lnTo>
                  <a:lnTo>
                    <a:pt x="363022" y="3348823"/>
                  </a:lnTo>
                  <a:lnTo>
                    <a:pt x="361974" y="3344251"/>
                  </a:lnTo>
                  <a:lnTo>
                    <a:pt x="361974" y="3335107"/>
                  </a:lnTo>
                  <a:lnTo>
                    <a:pt x="364831" y="3333298"/>
                  </a:lnTo>
                  <a:lnTo>
                    <a:pt x="369784" y="3325011"/>
                  </a:lnTo>
                  <a:lnTo>
                    <a:pt x="370451" y="3322058"/>
                  </a:lnTo>
                  <a:lnTo>
                    <a:pt x="373404" y="3316724"/>
                  </a:lnTo>
                  <a:lnTo>
                    <a:pt x="376547" y="3315010"/>
                  </a:lnTo>
                  <a:lnTo>
                    <a:pt x="376928" y="3311105"/>
                  </a:lnTo>
                  <a:lnTo>
                    <a:pt x="378166" y="3308723"/>
                  </a:lnTo>
                  <a:lnTo>
                    <a:pt x="386834" y="3309009"/>
                  </a:lnTo>
                  <a:lnTo>
                    <a:pt x="389406" y="3310438"/>
                  </a:lnTo>
                  <a:lnTo>
                    <a:pt x="391978" y="3314248"/>
                  </a:lnTo>
                  <a:lnTo>
                    <a:pt x="393216" y="3318058"/>
                  </a:lnTo>
                  <a:lnTo>
                    <a:pt x="398169" y="3323868"/>
                  </a:lnTo>
                  <a:lnTo>
                    <a:pt x="397693" y="3331583"/>
                  </a:lnTo>
                  <a:lnTo>
                    <a:pt x="398931" y="3333107"/>
                  </a:lnTo>
                  <a:lnTo>
                    <a:pt x="405598" y="3332631"/>
                  </a:lnTo>
                  <a:lnTo>
                    <a:pt x="413885" y="3332917"/>
                  </a:lnTo>
                  <a:lnTo>
                    <a:pt x="413885" y="3330155"/>
                  </a:lnTo>
                  <a:lnTo>
                    <a:pt x="416076" y="3319010"/>
                  </a:lnTo>
                  <a:lnTo>
                    <a:pt x="417409" y="3314248"/>
                  </a:lnTo>
                  <a:lnTo>
                    <a:pt x="424934" y="3314057"/>
                  </a:lnTo>
                  <a:lnTo>
                    <a:pt x="429887" y="3315962"/>
                  </a:lnTo>
                  <a:lnTo>
                    <a:pt x="433411" y="3315010"/>
                  </a:lnTo>
                  <a:lnTo>
                    <a:pt x="441603" y="3315581"/>
                  </a:lnTo>
                  <a:lnTo>
                    <a:pt x="444175" y="3314914"/>
                  </a:lnTo>
                  <a:lnTo>
                    <a:pt x="454081" y="3315010"/>
                  </a:lnTo>
                  <a:lnTo>
                    <a:pt x="466273" y="3314343"/>
                  </a:lnTo>
                  <a:lnTo>
                    <a:pt x="466368" y="3310152"/>
                  </a:lnTo>
                  <a:lnTo>
                    <a:pt x="465225" y="3304437"/>
                  </a:lnTo>
                  <a:lnTo>
                    <a:pt x="461034" y="3294626"/>
                  </a:lnTo>
                  <a:lnTo>
                    <a:pt x="461129" y="3291959"/>
                  </a:lnTo>
                  <a:lnTo>
                    <a:pt x="459700" y="3287673"/>
                  </a:lnTo>
                  <a:lnTo>
                    <a:pt x="461320" y="3283863"/>
                  </a:lnTo>
                  <a:lnTo>
                    <a:pt x="463415" y="3283006"/>
                  </a:lnTo>
                  <a:lnTo>
                    <a:pt x="464844" y="3279005"/>
                  </a:lnTo>
                  <a:lnTo>
                    <a:pt x="463034" y="3276243"/>
                  </a:lnTo>
                  <a:lnTo>
                    <a:pt x="462939" y="3271385"/>
                  </a:lnTo>
                  <a:lnTo>
                    <a:pt x="461986" y="3265956"/>
                  </a:lnTo>
                  <a:lnTo>
                    <a:pt x="460367" y="3261765"/>
                  </a:lnTo>
                  <a:lnTo>
                    <a:pt x="457414" y="3259384"/>
                  </a:lnTo>
                  <a:lnTo>
                    <a:pt x="458367" y="3255764"/>
                  </a:lnTo>
                  <a:lnTo>
                    <a:pt x="458081" y="3247478"/>
                  </a:lnTo>
                  <a:lnTo>
                    <a:pt x="459415" y="3245572"/>
                  </a:lnTo>
                  <a:lnTo>
                    <a:pt x="459700" y="3238905"/>
                  </a:lnTo>
                  <a:lnTo>
                    <a:pt x="458462" y="3235857"/>
                  </a:lnTo>
                  <a:lnTo>
                    <a:pt x="455509" y="3234333"/>
                  </a:lnTo>
                  <a:lnTo>
                    <a:pt x="458081" y="3230809"/>
                  </a:lnTo>
                  <a:lnTo>
                    <a:pt x="461034" y="3230999"/>
                  </a:lnTo>
                  <a:lnTo>
                    <a:pt x="476179" y="3234142"/>
                  </a:lnTo>
                  <a:lnTo>
                    <a:pt x="477512" y="3235857"/>
                  </a:lnTo>
                  <a:lnTo>
                    <a:pt x="490180" y="3240905"/>
                  </a:lnTo>
                  <a:lnTo>
                    <a:pt x="498848" y="3243572"/>
                  </a:lnTo>
                  <a:lnTo>
                    <a:pt x="503420" y="3232714"/>
                  </a:lnTo>
                  <a:lnTo>
                    <a:pt x="504182" y="3229475"/>
                  </a:lnTo>
                  <a:lnTo>
                    <a:pt x="507325" y="3225475"/>
                  </a:lnTo>
                  <a:lnTo>
                    <a:pt x="507421" y="3222617"/>
                  </a:lnTo>
                  <a:lnTo>
                    <a:pt x="505230" y="3220522"/>
                  </a:lnTo>
                  <a:lnTo>
                    <a:pt x="505325" y="3216235"/>
                  </a:lnTo>
                  <a:lnTo>
                    <a:pt x="507992" y="3211949"/>
                  </a:lnTo>
                  <a:lnTo>
                    <a:pt x="513612" y="3207472"/>
                  </a:lnTo>
                  <a:lnTo>
                    <a:pt x="513612" y="3205187"/>
                  </a:lnTo>
                  <a:lnTo>
                    <a:pt x="517517" y="3202520"/>
                  </a:lnTo>
                  <a:lnTo>
                    <a:pt x="521137" y="3197090"/>
                  </a:lnTo>
                  <a:lnTo>
                    <a:pt x="524375" y="3196328"/>
                  </a:lnTo>
                  <a:lnTo>
                    <a:pt x="523708" y="3193852"/>
                  </a:lnTo>
                  <a:lnTo>
                    <a:pt x="525899" y="3191471"/>
                  </a:lnTo>
                  <a:lnTo>
                    <a:pt x="530566" y="3189756"/>
                  </a:lnTo>
                  <a:lnTo>
                    <a:pt x="535519" y="3184708"/>
                  </a:lnTo>
                  <a:lnTo>
                    <a:pt x="540282" y="3181564"/>
                  </a:lnTo>
                  <a:lnTo>
                    <a:pt x="543330" y="3178516"/>
                  </a:lnTo>
                  <a:lnTo>
                    <a:pt x="544663" y="3175945"/>
                  </a:lnTo>
                  <a:lnTo>
                    <a:pt x="541901" y="3171563"/>
                  </a:lnTo>
                  <a:lnTo>
                    <a:pt x="541044" y="3166039"/>
                  </a:lnTo>
                  <a:lnTo>
                    <a:pt x="543139" y="3162324"/>
                  </a:lnTo>
                  <a:lnTo>
                    <a:pt x="553331" y="3153275"/>
                  </a:lnTo>
                  <a:lnTo>
                    <a:pt x="556284" y="3149275"/>
                  </a:lnTo>
                  <a:lnTo>
                    <a:pt x="555046" y="3142036"/>
                  </a:lnTo>
                  <a:lnTo>
                    <a:pt x="548569" y="3141464"/>
                  </a:lnTo>
                  <a:lnTo>
                    <a:pt x="545330" y="3142036"/>
                  </a:lnTo>
                  <a:lnTo>
                    <a:pt x="538472" y="3139655"/>
                  </a:lnTo>
                  <a:lnTo>
                    <a:pt x="543901" y="3132034"/>
                  </a:lnTo>
                  <a:lnTo>
                    <a:pt x="530757" y="3130510"/>
                  </a:lnTo>
                  <a:lnTo>
                    <a:pt x="524851" y="3129463"/>
                  </a:lnTo>
                  <a:lnTo>
                    <a:pt x="515136" y="3126700"/>
                  </a:lnTo>
                  <a:lnTo>
                    <a:pt x="507802" y="3123081"/>
                  </a:lnTo>
                  <a:lnTo>
                    <a:pt x="509802" y="3120700"/>
                  </a:lnTo>
                  <a:lnTo>
                    <a:pt x="508564" y="3117747"/>
                  </a:lnTo>
                  <a:lnTo>
                    <a:pt x="508278" y="3111080"/>
                  </a:lnTo>
                  <a:lnTo>
                    <a:pt x="505897" y="3104412"/>
                  </a:lnTo>
                  <a:lnTo>
                    <a:pt x="505897" y="3100507"/>
                  </a:lnTo>
                  <a:lnTo>
                    <a:pt x="504754" y="3095554"/>
                  </a:lnTo>
                  <a:lnTo>
                    <a:pt x="507230" y="3093554"/>
                  </a:lnTo>
                  <a:lnTo>
                    <a:pt x="508659" y="3089172"/>
                  </a:lnTo>
                  <a:lnTo>
                    <a:pt x="514183" y="3089553"/>
                  </a:lnTo>
                  <a:lnTo>
                    <a:pt x="519613" y="3086696"/>
                  </a:lnTo>
                  <a:lnTo>
                    <a:pt x="522184" y="3081647"/>
                  </a:lnTo>
                  <a:lnTo>
                    <a:pt x="525709" y="3080123"/>
                  </a:lnTo>
                  <a:lnTo>
                    <a:pt x="528566" y="3077456"/>
                  </a:lnTo>
                  <a:lnTo>
                    <a:pt x="534662" y="3068979"/>
                  </a:lnTo>
                  <a:lnTo>
                    <a:pt x="535329" y="3061264"/>
                  </a:lnTo>
                  <a:lnTo>
                    <a:pt x="538186" y="3052405"/>
                  </a:lnTo>
                  <a:lnTo>
                    <a:pt x="541425" y="3044690"/>
                  </a:lnTo>
                  <a:lnTo>
                    <a:pt x="548283" y="3046214"/>
                  </a:lnTo>
                  <a:lnTo>
                    <a:pt x="554284" y="3041261"/>
                  </a:lnTo>
                  <a:lnTo>
                    <a:pt x="561618" y="3041261"/>
                  </a:lnTo>
                  <a:lnTo>
                    <a:pt x="580573" y="3040213"/>
                  </a:lnTo>
                  <a:lnTo>
                    <a:pt x="588764" y="3042595"/>
                  </a:lnTo>
                  <a:lnTo>
                    <a:pt x="598765" y="3049548"/>
                  </a:lnTo>
                  <a:lnTo>
                    <a:pt x="598480" y="3051548"/>
                  </a:lnTo>
                  <a:lnTo>
                    <a:pt x="604576" y="3052215"/>
                  </a:lnTo>
                  <a:lnTo>
                    <a:pt x="608957" y="3048310"/>
                  </a:lnTo>
                  <a:lnTo>
                    <a:pt x="616863" y="3038118"/>
                  </a:lnTo>
                  <a:lnTo>
                    <a:pt x="623340" y="3032117"/>
                  </a:lnTo>
                  <a:lnTo>
                    <a:pt x="629150" y="3028783"/>
                  </a:lnTo>
                  <a:lnTo>
                    <a:pt x="636199" y="3020116"/>
                  </a:lnTo>
                  <a:lnTo>
                    <a:pt x="638485" y="3015448"/>
                  </a:lnTo>
                  <a:lnTo>
                    <a:pt x="632389" y="3010972"/>
                  </a:lnTo>
                  <a:lnTo>
                    <a:pt x="623911" y="3009162"/>
                  </a:lnTo>
                  <a:lnTo>
                    <a:pt x="617720" y="3003923"/>
                  </a:lnTo>
                  <a:lnTo>
                    <a:pt x="612481" y="2998399"/>
                  </a:lnTo>
                  <a:lnTo>
                    <a:pt x="611434" y="2995446"/>
                  </a:lnTo>
                  <a:lnTo>
                    <a:pt x="607814" y="2990779"/>
                  </a:lnTo>
                  <a:lnTo>
                    <a:pt x="601147" y="2988588"/>
                  </a:lnTo>
                  <a:lnTo>
                    <a:pt x="596289" y="2984588"/>
                  </a:lnTo>
                  <a:lnTo>
                    <a:pt x="601242" y="2978491"/>
                  </a:lnTo>
                  <a:lnTo>
                    <a:pt x="600861" y="2975920"/>
                  </a:lnTo>
                  <a:lnTo>
                    <a:pt x="595051" y="2970109"/>
                  </a:lnTo>
                  <a:lnTo>
                    <a:pt x="594384" y="2971919"/>
                  </a:lnTo>
                  <a:lnTo>
                    <a:pt x="589050" y="2975158"/>
                  </a:lnTo>
                  <a:lnTo>
                    <a:pt x="579430" y="2968871"/>
                  </a:lnTo>
                  <a:lnTo>
                    <a:pt x="576096" y="2967919"/>
                  </a:lnTo>
                  <a:lnTo>
                    <a:pt x="577525" y="2965252"/>
                  </a:lnTo>
                  <a:lnTo>
                    <a:pt x="577810" y="2960775"/>
                  </a:lnTo>
                  <a:lnTo>
                    <a:pt x="579144" y="2957727"/>
                  </a:lnTo>
                  <a:lnTo>
                    <a:pt x="583621" y="2954393"/>
                  </a:lnTo>
                  <a:lnTo>
                    <a:pt x="588097" y="2948964"/>
                  </a:lnTo>
                  <a:lnTo>
                    <a:pt x="587907" y="2945821"/>
                  </a:lnTo>
                  <a:lnTo>
                    <a:pt x="582954" y="2942678"/>
                  </a:lnTo>
                  <a:lnTo>
                    <a:pt x="589050" y="2936105"/>
                  </a:lnTo>
                  <a:lnTo>
                    <a:pt x="595051" y="2931152"/>
                  </a:lnTo>
                  <a:lnTo>
                    <a:pt x="588478" y="2927628"/>
                  </a:lnTo>
                  <a:lnTo>
                    <a:pt x="578763" y="2931914"/>
                  </a:lnTo>
                  <a:lnTo>
                    <a:pt x="578477" y="2928771"/>
                  </a:lnTo>
                  <a:lnTo>
                    <a:pt x="584097" y="2927723"/>
                  </a:lnTo>
                  <a:lnTo>
                    <a:pt x="585621" y="2926675"/>
                  </a:lnTo>
                  <a:lnTo>
                    <a:pt x="579620" y="2923628"/>
                  </a:lnTo>
                  <a:lnTo>
                    <a:pt x="583049" y="2921532"/>
                  </a:lnTo>
                  <a:lnTo>
                    <a:pt x="582287" y="2918770"/>
                  </a:lnTo>
                  <a:lnTo>
                    <a:pt x="584097" y="2917341"/>
                  </a:lnTo>
                  <a:lnTo>
                    <a:pt x="584192" y="2910102"/>
                  </a:lnTo>
                  <a:lnTo>
                    <a:pt x="590288" y="2904863"/>
                  </a:lnTo>
                  <a:lnTo>
                    <a:pt x="593622" y="2899529"/>
                  </a:lnTo>
                  <a:lnTo>
                    <a:pt x="598099" y="2896386"/>
                  </a:lnTo>
                  <a:lnTo>
                    <a:pt x="598003" y="2889909"/>
                  </a:lnTo>
                  <a:lnTo>
                    <a:pt x="599718" y="2887718"/>
                  </a:lnTo>
                  <a:lnTo>
                    <a:pt x="600004" y="2885146"/>
                  </a:lnTo>
                  <a:lnTo>
                    <a:pt x="603433" y="2880955"/>
                  </a:lnTo>
                  <a:lnTo>
                    <a:pt x="599908" y="2878193"/>
                  </a:lnTo>
                  <a:lnTo>
                    <a:pt x="580192" y="2865906"/>
                  </a:lnTo>
                  <a:lnTo>
                    <a:pt x="577906" y="2864287"/>
                  </a:lnTo>
                  <a:lnTo>
                    <a:pt x="578858" y="2860191"/>
                  </a:lnTo>
                  <a:lnTo>
                    <a:pt x="581239" y="2858476"/>
                  </a:lnTo>
                  <a:lnTo>
                    <a:pt x="583144" y="2852476"/>
                  </a:lnTo>
                  <a:lnTo>
                    <a:pt x="584859" y="2849904"/>
                  </a:lnTo>
                  <a:lnTo>
                    <a:pt x="585049" y="2845999"/>
                  </a:lnTo>
                  <a:lnTo>
                    <a:pt x="581906" y="2840474"/>
                  </a:lnTo>
                  <a:lnTo>
                    <a:pt x="576953" y="2841331"/>
                  </a:lnTo>
                  <a:lnTo>
                    <a:pt x="575143" y="2842665"/>
                  </a:lnTo>
                  <a:lnTo>
                    <a:pt x="568762" y="2842760"/>
                  </a:lnTo>
                  <a:lnTo>
                    <a:pt x="563618" y="2843903"/>
                  </a:lnTo>
                  <a:lnTo>
                    <a:pt x="557141" y="2842474"/>
                  </a:lnTo>
                  <a:lnTo>
                    <a:pt x="555808" y="2847523"/>
                  </a:lnTo>
                  <a:lnTo>
                    <a:pt x="549712" y="2854762"/>
                  </a:lnTo>
                  <a:lnTo>
                    <a:pt x="547330" y="2855619"/>
                  </a:lnTo>
                  <a:lnTo>
                    <a:pt x="547045" y="2861239"/>
                  </a:lnTo>
                  <a:lnTo>
                    <a:pt x="542473" y="2867049"/>
                  </a:lnTo>
                  <a:lnTo>
                    <a:pt x="537710" y="2865334"/>
                  </a:lnTo>
                  <a:lnTo>
                    <a:pt x="535424" y="2862572"/>
                  </a:lnTo>
                  <a:lnTo>
                    <a:pt x="529423" y="2860572"/>
                  </a:lnTo>
                  <a:lnTo>
                    <a:pt x="526756" y="2862382"/>
                  </a:lnTo>
                  <a:lnTo>
                    <a:pt x="525042" y="2866478"/>
                  </a:lnTo>
                  <a:lnTo>
                    <a:pt x="525137" y="2868763"/>
                  </a:lnTo>
                  <a:lnTo>
                    <a:pt x="527804" y="2870383"/>
                  </a:lnTo>
                  <a:lnTo>
                    <a:pt x="522756" y="2878288"/>
                  </a:lnTo>
                  <a:lnTo>
                    <a:pt x="522946" y="2881241"/>
                  </a:lnTo>
                  <a:lnTo>
                    <a:pt x="517708" y="2885146"/>
                  </a:lnTo>
                  <a:lnTo>
                    <a:pt x="519613" y="2886385"/>
                  </a:lnTo>
                  <a:lnTo>
                    <a:pt x="516755" y="2889052"/>
                  </a:lnTo>
                  <a:lnTo>
                    <a:pt x="518279" y="2890957"/>
                  </a:lnTo>
                  <a:lnTo>
                    <a:pt x="516755" y="2893147"/>
                  </a:lnTo>
                  <a:lnTo>
                    <a:pt x="512659" y="2893052"/>
                  </a:lnTo>
                  <a:lnTo>
                    <a:pt x="510469" y="2896005"/>
                  </a:lnTo>
                  <a:lnTo>
                    <a:pt x="511040" y="2899243"/>
                  </a:lnTo>
                  <a:lnTo>
                    <a:pt x="510278" y="2902101"/>
                  </a:lnTo>
                  <a:lnTo>
                    <a:pt x="504087" y="2902863"/>
                  </a:lnTo>
                  <a:lnTo>
                    <a:pt x="492847" y="2898958"/>
                  </a:lnTo>
                  <a:lnTo>
                    <a:pt x="485418" y="2899148"/>
                  </a:lnTo>
                  <a:lnTo>
                    <a:pt x="479227" y="2900863"/>
                  </a:lnTo>
                  <a:lnTo>
                    <a:pt x="471892" y="2903625"/>
                  </a:lnTo>
                  <a:lnTo>
                    <a:pt x="467320" y="2901720"/>
                  </a:lnTo>
                  <a:lnTo>
                    <a:pt x="468844" y="2899434"/>
                  </a:lnTo>
                  <a:lnTo>
                    <a:pt x="472083" y="2896767"/>
                  </a:lnTo>
                  <a:lnTo>
                    <a:pt x="476179" y="2888671"/>
                  </a:lnTo>
                  <a:lnTo>
                    <a:pt x="479893" y="2887813"/>
                  </a:lnTo>
                  <a:lnTo>
                    <a:pt x="493895" y="2886575"/>
                  </a:lnTo>
                  <a:lnTo>
                    <a:pt x="496562" y="2885528"/>
                  </a:lnTo>
                  <a:lnTo>
                    <a:pt x="491609" y="2879431"/>
                  </a:lnTo>
                  <a:lnTo>
                    <a:pt x="486275" y="2877431"/>
                  </a:lnTo>
                  <a:lnTo>
                    <a:pt x="486085" y="2875240"/>
                  </a:lnTo>
                  <a:lnTo>
                    <a:pt x="483513" y="2870764"/>
                  </a:lnTo>
                  <a:lnTo>
                    <a:pt x="474464" y="2866192"/>
                  </a:lnTo>
                  <a:lnTo>
                    <a:pt x="469606" y="2865334"/>
                  </a:lnTo>
                  <a:lnTo>
                    <a:pt x="463225" y="2861905"/>
                  </a:lnTo>
                  <a:lnTo>
                    <a:pt x="461224" y="2857810"/>
                  </a:lnTo>
                  <a:lnTo>
                    <a:pt x="462463" y="2855619"/>
                  </a:lnTo>
                  <a:lnTo>
                    <a:pt x="466177" y="2852762"/>
                  </a:lnTo>
                  <a:lnTo>
                    <a:pt x="469321" y="2848666"/>
                  </a:lnTo>
                  <a:lnTo>
                    <a:pt x="468178" y="2842665"/>
                  </a:lnTo>
                  <a:lnTo>
                    <a:pt x="469511" y="2839046"/>
                  </a:lnTo>
                  <a:lnTo>
                    <a:pt x="473035" y="2835616"/>
                  </a:lnTo>
                  <a:lnTo>
                    <a:pt x="477226" y="2827425"/>
                  </a:lnTo>
                  <a:lnTo>
                    <a:pt x="477607" y="2824567"/>
                  </a:lnTo>
                  <a:lnTo>
                    <a:pt x="475798" y="2821520"/>
                  </a:lnTo>
                  <a:lnTo>
                    <a:pt x="472083" y="2818281"/>
                  </a:lnTo>
                  <a:lnTo>
                    <a:pt x="471892" y="2816471"/>
                  </a:lnTo>
                  <a:lnTo>
                    <a:pt x="468940" y="2812852"/>
                  </a:lnTo>
                  <a:lnTo>
                    <a:pt x="470083" y="2807899"/>
                  </a:lnTo>
                  <a:lnTo>
                    <a:pt x="474845" y="2807899"/>
                  </a:lnTo>
                  <a:lnTo>
                    <a:pt x="477893" y="2810280"/>
                  </a:lnTo>
                  <a:lnTo>
                    <a:pt x="481132" y="2806660"/>
                  </a:lnTo>
                  <a:lnTo>
                    <a:pt x="483037" y="2805803"/>
                  </a:lnTo>
                  <a:lnTo>
                    <a:pt x="490085" y="2805898"/>
                  </a:lnTo>
                  <a:lnTo>
                    <a:pt x="494467" y="2804851"/>
                  </a:lnTo>
                  <a:lnTo>
                    <a:pt x="506182" y="2804279"/>
                  </a:lnTo>
                  <a:lnTo>
                    <a:pt x="511326" y="2806184"/>
                  </a:lnTo>
                  <a:lnTo>
                    <a:pt x="518184" y="2805613"/>
                  </a:lnTo>
                  <a:lnTo>
                    <a:pt x="523518" y="2803708"/>
                  </a:lnTo>
                  <a:lnTo>
                    <a:pt x="528566" y="2803803"/>
                  </a:lnTo>
                  <a:lnTo>
                    <a:pt x="532567" y="2802088"/>
                  </a:lnTo>
                  <a:lnTo>
                    <a:pt x="539806" y="2801993"/>
                  </a:lnTo>
                  <a:lnTo>
                    <a:pt x="540282" y="2803422"/>
                  </a:lnTo>
                  <a:lnTo>
                    <a:pt x="548950" y="2805422"/>
                  </a:lnTo>
                  <a:lnTo>
                    <a:pt x="552569" y="2805137"/>
                  </a:lnTo>
                  <a:lnTo>
                    <a:pt x="552188" y="2802470"/>
                  </a:lnTo>
                  <a:lnTo>
                    <a:pt x="552855" y="2796278"/>
                  </a:lnTo>
                  <a:lnTo>
                    <a:pt x="554855" y="2792563"/>
                  </a:lnTo>
                  <a:lnTo>
                    <a:pt x="539710" y="2790373"/>
                  </a:lnTo>
                  <a:lnTo>
                    <a:pt x="539710" y="2787801"/>
                  </a:lnTo>
                  <a:lnTo>
                    <a:pt x="535043" y="2790563"/>
                  </a:lnTo>
                  <a:lnTo>
                    <a:pt x="524947" y="2787610"/>
                  </a:lnTo>
                  <a:lnTo>
                    <a:pt x="526280" y="2783991"/>
                  </a:lnTo>
                  <a:lnTo>
                    <a:pt x="527042" y="2778847"/>
                  </a:lnTo>
                  <a:lnTo>
                    <a:pt x="524661" y="2769894"/>
                  </a:lnTo>
                  <a:lnTo>
                    <a:pt x="524566" y="2763607"/>
                  </a:lnTo>
                  <a:lnTo>
                    <a:pt x="515517" y="2761512"/>
                  </a:lnTo>
                  <a:lnTo>
                    <a:pt x="508564" y="2761703"/>
                  </a:lnTo>
                  <a:lnTo>
                    <a:pt x="505706" y="2759988"/>
                  </a:lnTo>
                  <a:lnTo>
                    <a:pt x="498658" y="2757607"/>
                  </a:lnTo>
                  <a:lnTo>
                    <a:pt x="499801" y="2752749"/>
                  </a:lnTo>
                  <a:lnTo>
                    <a:pt x="503420" y="2746843"/>
                  </a:lnTo>
                  <a:lnTo>
                    <a:pt x="505897" y="2740747"/>
                  </a:lnTo>
                  <a:lnTo>
                    <a:pt x="508373" y="2731699"/>
                  </a:lnTo>
                  <a:lnTo>
                    <a:pt x="515326" y="2721031"/>
                  </a:lnTo>
                  <a:lnTo>
                    <a:pt x="513421" y="2719792"/>
                  </a:lnTo>
                  <a:lnTo>
                    <a:pt x="511897" y="2716459"/>
                  </a:lnTo>
                  <a:lnTo>
                    <a:pt x="508754" y="2715411"/>
                  </a:lnTo>
                  <a:lnTo>
                    <a:pt x="507516" y="2710363"/>
                  </a:lnTo>
                  <a:lnTo>
                    <a:pt x="509421" y="2707315"/>
                  </a:lnTo>
                  <a:lnTo>
                    <a:pt x="509040" y="2702647"/>
                  </a:lnTo>
                  <a:lnTo>
                    <a:pt x="507325" y="2698552"/>
                  </a:lnTo>
                  <a:lnTo>
                    <a:pt x="505039" y="2698838"/>
                  </a:lnTo>
                  <a:lnTo>
                    <a:pt x="501515" y="2697504"/>
                  </a:lnTo>
                  <a:lnTo>
                    <a:pt x="501325" y="2695218"/>
                  </a:lnTo>
                  <a:lnTo>
                    <a:pt x="499229" y="2690646"/>
                  </a:lnTo>
                  <a:lnTo>
                    <a:pt x="493800" y="2690741"/>
                  </a:lnTo>
                  <a:lnTo>
                    <a:pt x="490276" y="2685026"/>
                  </a:lnTo>
                  <a:lnTo>
                    <a:pt x="487323" y="2685121"/>
                  </a:lnTo>
                  <a:lnTo>
                    <a:pt x="483703" y="2678835"/>
                  </a:lnTo>
                  <a:lnTo>
                    <a:pt x="482846" y="2678740"/>
                  </a:lnTo>
                  <a:lnTo>
                    <a:pt x="479417" y="2671596"/>
                  </a:lnTo>
                  <a:lnTo>
                    <a:pt x="479036" y="2668834"/>
                  </a:lnTo>
                  <a:lnTo>
                    <a:pt x="470083" y="2670167"/>
                  </a:lnTo>
                  <a:lnTo>
                    <a:pt x="473226" y="2667310"/>
                  </a:lnTo>
                  <a:lnTo>
                    <a:pt x="472464" y="2661499"/>
                  </a:lnTo>
                  <a:lnTo>
                    <a:pt x="469606" y="2658166"/>
                  </a:lnTo>
                  <a:lnTo>
                    <a:pt x="465320" y="2660071"/>
                  </a:lnTo>
                  <a:lnTo>
                    <a:pt x="443794" y="2660356"/>
                  </a:lnTo>
                  <a:lnTo>
                    <a:pt x="441603" y="2664357"/>
                  </a:lnTo>
                  <a:lnTo>
                    <a:pt x="435983" y="2666167"/>
                  </a:lnTo>
                  <a:lnTo>
                    <a:pt x="436269" y="2667500"/>
                  </a:lnTo>
                  <a:lnTo>
                    <a:pt x="429506" y="2668929"/>
                  </a:lnTo>
                  <a:lnTo>
                    <a:pt x="423696" y="2668072"/>
                  </a:lnTo>
                  <a:lnTo>
                    <a:pt x="419886" y="2665595"/>
                  </a:lnTo>
                  <a:lnTo>
                    <a:pt x="418362" y="2658166"/>
                  </a:lnTo>
                  <a:lnTo>
                    <a:pt x="420267" y="2653403"/>
                  </a:lnTo>
                  <a:lnTo>
                    <a:pt x="422362" y="2651974"/>
                  </a:lnTo>
                  <a:lnTo>
                    <a:pt x="424458" y="2648164"/>
                  </a:lnTo>
                  <a:lnTo>
                    <a:pt x="427220" y="2646450"/>
                  </a:lnTo>
                  <a:lnTo>
                    <a:pt x="426649" y="2644926"/>
                  </a:lnTo>
                  <a:lnTo>
                    <a:pt x="429030" y="2642164"/>
                  </a:lnTo>
                  <a:lnTo>
                    <a:pt x="427125" y="2635877"/>
                  </a:lnTo>
                  <a:lnTo>
                    <a:pt x="422553" y="2632734"/>
                  </a:lnTo>
                  <a:lnTo>
                    <a:pt x="420838" y="2630638"/>
                  </a:lnTo>
                  <a:lnTo>
                    <a:pt x="423410" y="2624828"/>
                  </a:lnTo>
                  <a:lnTo>
                    <a:pt x="425029" y="2622828"/>
                  </a:lnTo>
                  <a:lnTo>
                    <a:pt x="424744" y="2618732"/>
                  </a:lnTo>
                  <a:lnTo>
                    <a:pt x="419791" y="2615780"/>
                  </a:lnTo>
                  <a:lnTo>
                    <a:pt x="419791" y="2614160"/>
                  </a:lnTo>
                  <a:lnTo>
                    <a:pt x="416552" y="2610255"/>
                  </a:lnTo>
                  <a:lnTo>
                    <a:pt x="418838" y="2607207"/>
                  </a:lnTo>
                  <a:lnTo>
                    <a:pt x="416457" y="2605492"/>
                  </a:lnTo>
                  <a:lnTo>
                    <a:pt x="415123" y="2597587"/>
                  </a:lnTo>
                  <a:lnTo>
                    <a:pt x="410932" y="2598634"/>
                  </a:lnTo>
                  <a:lnTo>
                    <a:pt x="406075" y="2597396"/>
                  </a:lnTo>
                  <a:lnTo>
                    <a:pt x="399788" y="2599301"/>
                  </a:lnTo>
                  <a:lnTo>
                    <a:pt x="394740" y="2598730"/>
                  </a:lnTo>
                  <a:lnTo>
                    <a:pt x="390644" y="2595682"/>
                  </a:lnTo>
                  <a:lnTo>
                    <a:pt x="380452" y="2593300"/>
                  </a:lnTo>
                  <a:lnTo>
                    <a:pt x="373213" y="2589967"/>
                  </a:lnTo>
                  <a:lnTo>
                    <a:pt x="371213" y="2589776"/>
                  </a:lnTo>
                  <a:lnTo>
                    <a:pt x="371499" y="2594348"/>
                  </a:lnTo>
                  <a:lnTo>
                    <a:pt x="368641" y="2593300"/>
                  </a:lnTo>
                  <a:lnTo>
                    <a:pt x="363593" y="2595682"/>
                  </a:lnTo>
                  <a:lnTo>
                    <a:pt x="359593" y="2596253"/>
                  </a:lnTo>
                  <a:lnTo>
                    <a:pt x="358354" y="2599682"/>
                  </a:lnTo>
                  <a:lnTo>
                    <a:pt x="352258" y="2598444"/>
                  </a:lnTo>
                  <a:lnTo>
                    <a:pt x="349210" y="2598920"/>
                  </a:lnTo>
                  <a:lnTo>
                    <a:pt x="341876" y="2601968"/>
                  </a:lnTo>
                  <a:lnTo>
                    <a:pt x="340066" y="2599682"/>
                  </a:lnTo>
                  <a:lnTo>
                    <a:pt x="339876" y="2596825"/>
                  </a:lnTo>
                  <a:lnTo>
                    <a:pt x="336256" y="2596158"/>
                  </a:lnTo>
                  <a:lnTo>
                    <a:pt x="324350" y="2591586"/>
                  </a:lnTo>
                  <a:lnTo>
                    <a:pt x="317016" y="2591872"/>
                  </a:lnTo>
                  <a:lnTo>
                    <a:pt x="310063" y="2593872"/>
                  </a:lnTo>
                  <a:lnTo>
                    <a:pt x="307205" y="2599206"/>
                  </a:lnTo>
                  <a:lnTo>
                    <a:pt x="302538" y="2600825"/>
                  </a:lnTo>
                  <a:lnTo>
                    <a:pt x="295299" y="2596920"/>
                  </a:lnTo>
                  <a:lnTo>
                    <a:pt x="292251" y="2593681"/>
                  </a:lnTo>
                  <a:lnTo>
                    <a:pt x="291965" y="2590824"/>
                  </a:lnTo>
                  <a:lnTo>
                    <a:pt x="287965" y="2588919"/>
                  </a:lnTo>
                  <a:lnTo>
                    <a:pt x="285869" y="2586157"/>
                  </a:lnTo>
                  <a:lnTo>
                    <a:pt x="285583" y="2582728"/>
                  </a:lnTo>
                  <a:lnTo>
                    <a:pt x="277011" y="2576632"/>
                  </a:lnTo>
                  <a:lnTo>
                    <a:pt x="274058" y="2572060"/>
                  </a:lnTo>
                  <a:lnTo>
                    <a:pt x="270153" y="2572822"/>
                  </a:lnTo>
                  <a:lnTo>
                    <a:pt x="266629" y="2575870"/>
                  </a:lnTo>
                  <a:lnTo>
                    <a:pt x="264438" y="2579204"/>
                  </a:lnTo>
                  <a:lnTo>
                    <a:pt x="259675" y="2581299"/>
                  </a:lnTo>
                  <a:lnTo>
                    <a:pt x="255865" y="2583871"/>
                  </a:lnTo>
                  <a:lnTo>
                    <a:pt x="250341" y="2584442"/>
                  </a:lnTo>
                  <a:lnTo>
                    <a:pt x="249293" y="2587966"/>
                  </a:lnTo>
                  <a:lnTo>
                    <a:pt x="235101" y="2590253"/>
                  </a:lnTo>
                  <a:lnTo>
                    <a:pt x="224242" y="2595396"/>
                  </a:lnTo>
                  <a:lnTo>
                    <a:pt x="222337" y="2592824"/>
                  </a:lnTo>
                  <a:lnTo>
                    <a:pt x="221480" y="2588347"/>
                  </a:lnTo>
                  <a:lnTo>
                    <a:pt x="219004" y="2585490"/>
                  </a:lnTo>
                  <a:lnTo>
                    <a:pt x="217670" y="2581775"/>
                  </a:lnTo>
                  <a:lnTo>
                    <a:pt x="213860" y="2578346"/>
                  </a:lnTo>
                  <a:lnTo>
                    <a:pt x="208336" y="2579584"/>
                  </a:lnTo>
                  <a:lnTo>
                    <a:pt x="200144" y="2582537"/>
                  </a:lnTo>
                  <a:lnTo>
                    <a:pt x="197096" y="2582632"/>
                  </a:lnTo>
                  <a:lnTo>
                    <a:pt x="184142" y="2584156"/>
                  </a:lnTo>
                  <a:lnTo>
                    <a:pt x="180618" y="2583966"/>
                  </a:lnTo>
                  <a:lnTo>
                    <a:pt x="174141" y="2586538"/>
                  </a:lnTo>
                  <a:lnTo>
                    <a:pt x="173760" y="2593872"/>
                  </a:lnTo>
                  <a:lnTo>
                    <a:pt x="170617" y="2595872"/>
                  </a:lnTo>
                  <a:lnTo>
                    <a:pt x="164997" y="2597110"/>
                  </a:lnTo>
                  <a:lnTo>
                    <a:pt x="157758" y="2595777"/>
                  </a:lnTo>
                  <a:lnTo>
                    <a:pt x="156805" y="2593015"/>
                  </a:lnTo>
                  <a:lnTo>
                    <a:pt x="156805" y="2589586"/>
                  </a:lnTo>
                  <a:lnTo>
                    <a:pt x="155281" y="2586157"/>
                  </a:lnTo>
                  <a:lnTo>
                    <a:pt x="151567" y="2586062"/>
                  </a:lnTo>
                  <a:lnTo>
                    <a:pt x="148519" y="2583775"/>
                  </a:lnTo>
                  <a:lnTo>
                    <a:pt x="148900" y="2578632"/>
                  </a:lnTo>
                  <a:lnTo>
                    <a:pt x="147090" y="2576441"/>
                  </a:lnTo>
                  <a:lnTo>
                    <a:pt x="147376" y="2572346"/>
                  </a:lnTo>
                  <a:lnTo>
                    <a:pt x="143375" y="2571679"/>
                  </a:lnTo>
                  <a:lnTo>
                    <a:pt x="135946" y="2571583"/>
                  </a:lnTo>
                  <a:lnTo>
                    <a:pt x="135755" y="2567678"/>
                  </a:lnTo>
                  <a:lnTo>
                    <a:pt x="137755" y="2566535"/>
                  </a:lnTo>
                  <a:lnTo>
                    <a:pt x="140137" y="2562916"/>
                  </a:lnTo>
                  <a:lnTo>
                    <a:pt x="144232" y="2559963"/>
                  </a:lnTo>
                  <a:lnTo>
                    <a:pt x="148423" y="2554153"/>
                  </a:lnTo>
                  <a:lnTo>
                    <a:pt x="147757" y="2549962"/>
                  </a:lnTo>
                  <a:lnTo>
                    <a:pt x="146518" y="2548628"/>
                  </a:lnTo>
                  <a:lnTo>
                    <a:pt x="148423" y="2545771"/>
                  </a:lnTo>
                  <a:lnTo>
                    <a:pt x="148233" y="2541770"/>
                  </a:lnTo>
                  <a:lnTo>
                    <a:pt x="149090" y="2538246"/>
                  </a:lnTo>
                  <a:lnTo>
                    <a:pt x="143280" y="2538913"/>
                  </a:lnTo>
                  <a:lnTo>
                    <a:pt x="134803" y="2539103"/>
                  </a:lnTo>
                  <a:lnTo>
                    <a:pt x="127945" y="2538532"/>
                  </a:lnTo>
                  <a:lnTo>
                    <a:pt x="124039" y="2536913"/>
                  </a:lnTo>
                  <a:lnTo>
                    <a:pt x="114705" y="2537579"/>
                  </a:lnTo>
                  <a:lnTo>
                    <a:pt x="108990" y="2536817"/>
                  </a:lnTo>
                  <a:lnTo>
                    <a:pt x="104989" y="2537770"/>
                  </a:lnTo>
                  <a:lnTo>
                    <a:pt x="95274" y="2538341"/>
                  </a:lnTo>
                  <a:lnTo>
                    <a:pt x="91845" y="2534246"/>
                  </a:lnTo>
                  <a:lnTo>
                    <a:pt x="89559" y="2526721"/>
                  </a:lnTo>
                  <a:lnTo>
                    <a:pt x="89273" y="2518910"/>
                  </a:lnTo>
                  <a:lnTo>
                    <a:pt x="92321" y="2515386"/>
                  </a:lnTo>
                  <a:lnTo>
                    <a:pt x="89273" y="2512529"/>
                  </a:lnTo>
                  <a:lnTo>
                    <a:pt x="88606" y="2505861"/>
                  </a:lnTo>
                  <a:lnTo>
                    <a:pt x="89940" y="2501956"/>
                  </a:lnTo>
                  <a:lnTo>
                    <a:pt x="88130" y="2498050"/>
                  </a:lnTo>
                  <a:lnTo>
                    <a:pt x="89845" y="2496050"/>
                  </a:lnTo>
                  <a:lnTo>
                    <a:pt x="87749" y="2493764"/>
                  </a:lnTo>
                  <a:lnTo>
                    <a:pt x="88797" y="2490430"/>
                  </a:lnTo>
                  <a:lnTo>
                    <a:pt x="93559" y="2492145"/>
                  </a:lnTo>
                  <a:lnTo>
                    <a:pt x="102037" y="2497193"/>
                  </a:lnTo>
                  <a:lnTo>
                    <a:pt x="119848" y="2502908"/>
                  </a:lnTo>
                  <a:lnTo>
                    <a:pt x="120706" y="2498717"/>
                  </a:lnTo>
                  <a:lnTo>
                    <a:pt x="119372" y="2492526"/>
                  </a:lnTo>
                  <a:lnTo>
                    <a:pt x="120801" y="2484144"/>
                  </a:lnTo>
                  <a:lnTo>
                    <a:pt x="124611" y="2479763"/>
                  </a:lnTo>
                  <a:lnTo>
                    <a:pt x="123182" y="2477381"/>
                  </a:lnTo>
                  <a:lnTo>
                    <a:pt x="118896" y="2475095"/>
                  </a:lnTo>
                  <a:lnTo>
                    <a:pt x="120515" y="2473095"/>
                  </a:lnTo>
                  <a:lnTo>
                    <a:pt x="125182" y="2471571"/>
                  </a:lnTo>
                  <a:lnTo>
                    <a:pt x="129469" y="2472142"/>
                  </a:lnTo>
                  <a:lnTo>
                    <a:pt x="132898" y="2473952"/>
                  </a:lnTo>
                  <a:lnTo>
                    <a:pt x="139660" y="2472619"/>
                  </a:lnTo>
                  <a:lnTo>
                    <a:pt x="143756" y="2470047"/>
                  </a:lnTo>
                  <a:lnTo>
                    <a:pt x="147947" y="2468332"/>
                  </a:lnTo>
                  <a:lnTo>
                    <a:pt x="156234" y="2470047"/>
                  </a:lnTo>
                  <a:lnTo>
                    <a:pt x="158044" y="2469095"/>
                  </a:lnTo>
                  <a:lnTo>
                    <a:pt x="156520" y="2464141"/>
                  </a:lnTo>
                  <a:lnTo>
                    <a:pt x="154329" y="2464904"/>
                  </a:lnTo>
                  <a:lnTo>
                    <a:pt x="152043" y="2462617"/>
                  </a:lnTo>
                  <a:lnTo>
                    <a:pt x="155758" y="2461189"/>
                  </a:lnTo>
                  <a:lnTo>
                    <a:pt x="154329" y="2457664"/>
                  </a:lnTo>
                  <a:lnTo>
                    <a:pt x="153567" y="2452235"/>
                  </a:lnTo>
                  <a:lnTo>
                    <a:pt x="158139" y="2445472"/>
                  </a:lnTo>
                  <a:lnTo>
                    <a:pt x="162235" y="2442710"/>
                  </a:lnTo>
                  <a:lnTo>
                    <a:pt x="162330" y="2440424"/>
                  </a:lnTo>
                  <a:lnTo>
                    <a:pt x="151662" y="2440520"/>
                  </a:lnTo>
                  <a:lnTo>
                    <a:pt x="139279" y="2438614"/>
                  </a:lnTo>
                  <a:lnTo>
                    <a:pt x="129945" y="2435947"/>
                  </a:lnTo>
                  <a:lnTo>
                    <a:pt x="133564" y="2432899"/>
                  </a:lnTo>
                  <a:lnTo>
                    <a:pt x="134041" y="2425851"/>
                  </a:lnTo>
                  <a:lnTo>
                    <a:pt x="132040" y="2423184"/>
                  </a:lnTo>
                  <a:lnTo>
                    <a:pt x="132136" y="2419279"/>
                  </a:lnTo>
                  <a:lnTo>
                    <a:pt x="140613" y="2418231"/>
                  </a:lnTo>
                  <a:lnTo>
                    <a:pt x="147280" y="2414897"/>
                  </a:lnTo>
                  <a:lnTo>
                    <a:pt x="147376" y="2409563"/>
                  </a:lnTo>
                  <a:lnTo>
                    <a:pt x="149757" y="2408515"/>
                  </a:lnTo>
                  <a:lnTo>
                    <a:pt x="153662" y="2411278"/>
                  </a:lnTo>
                  <a:lnTo>
                    <a:pt x="156996" y="2405182"/>
                  </a:lnTo>
                  <a:lnTo>
                    <a:pt x="162901" y="2402229"/>
                  </a:lnTo>
                  <a:lnTo>
                    <a:pt x="163473" y="2400229"/>
                  </a:lnTo>
                  <a:lnTo>
                    <a:pt x="161377" y="2398514"/>
                  </a:lnTo>
                  <a:lnTo>
                    <a:pt x="159663" y="2394514"/>
                  </a:lnTo>
                  <a:lnTo>
                    <a:pt x="156234" y="2392037"/>
                  </a:lnTo>
                  <a:lnTo>
                    <a:pt x="152900" y="2390894"/>
                  </a:lnTo>
                  <a:lnTo>
                    <a:pt x="155662" y="2387084"/>
                  </a:lnTo>
                  <a:lnTo>
                    <a:pt x="152329" y="2383846"/>
                  </a:lnTo>
                  <a:lnTo>
                    <a:pt x="152900" y="2380703"/>
                  </a:lnTo>
                  <a:lnTo>
                    <a:pt x="146995" y="2378797"/>
                  </a:lnTo>
                  <a:lnTo>
                    <a:pt x="143089" y="2375749"/>
                  </a:lnTo>
                  <a:lnTo>
                    <a:pt x="150043" y="2370701"/>
                  </a:lnTo>
                  <a:lnTo>
                    <a:pt x="153757" y="2370987"/>
                  </a:lnTo>
                  <a:lnTo>
                    <a:pt x="156139" y="2367939"/>
                  </a:lnTo>
                  <a:lnTo>
                    <a:pt x="161187" y="2368891"/>
                  </a:lnTo>
                  <a:lnTo>
                    <a:pt x="165187" y="2367748"/>
                  </a:lnTo>
                  <a:lnTo>
                    <a:pt x="171569" y="2364605"/>
                  </a:lnTo>
                  <a:lnTo>
                    <a:pt x="173855" y="2364986"/>
                  </a:lnTo>
                  <a:lnTo>
                    <a:pt x="180523" y="2363557"/>
                  </a:lnTo>
                  <a:lnTo>
                    <a:pt x="184428" y="2360224"/>
                  </a:lnTo>
                  <a:lnTo>
                    <a:pt x="189476" y="2357271"/>
                  </a:lnTo>
                  <a:lnTo>
                    <a:pt x="193286" y="2356223"/>
                  </a:lnTo>
                  <a:lnTo>
                    <a:pt x="202335" y="2351746"/>
                  </a:lnTo>
                  <a:lnTo>
                    <a:pt x="207669" y="2347651"/>
                  </a:lnTo>
                  <a:lnTo>
                    <a:pt x="213384" y="2346698"/>
                  </a:lnTo>
                  <a:lnTo>
                    <a:pt x="215575" y="2344507"/>
                  </a:lnTo>
                  <a:lnTo>
                    <a:pt x="222337" y="2340316"/>
                  </a:lnTo>
                  <a:lnTo>
                    <a:pt x="228624" y="2336983"/>
                  </a:lnTo>
                  <a:lnTo>
                    <a:pt x="227671" y="2334221"/>
                  </a:lnTo>
                  <a:lnTo>
                    <a:pt x="228338" y="2331363"/>
                  </a:lnTo>
                  <a:lnTo>
                    <a:pt x="231005" y="2328887"/>
                  </a:lnTo>
                  <a:lnTo>
                    <a:pt x="236149" y="2326505"/>
                  </a:lnTo>
                  <a:lnTo>
                    <a:pt x="243007" y="2324124"/>
                  </a:lnTo>
                  <a:lnTo>
                    <a:pt x="242340" y="2320695"/>
                  </a:lnTo>
                  <a:lnTo>
                    <a:pt x="239768" y="2318409"/>
                  </a:lnTo>
                  <a:lnTo>
                    <a:pt x="240625" y="2315551"/>
                  </a:lnTo>
                  <a:lnTo>
                    <a:pt x="240435" y="2308598"/>
                  </a:lnTo>
                  <a:lnTo>
                    <a:pt x="237387" y="2305264"/>
                  </a:lnTo>
                  <a:lnTo>
                    <a:pt x="231862" y="2303455"/>
                  </a:lnTo>
                  <a:lnTo>
                    <a:pt x="226338" y="2303074"/>
                  </a:lnTo>
                  <a:lnTo>
                    <a:pt x="222909" y="2301264"/>
                  </a:lnTo>
                  <a:lnTo>
                    <a:pt x="217194" y="2300883"/>
                  </a:lnTo>
                  <a:lnTo>
                    <a:pt x="209669" y="2301740"/>
                  </a:lnTo>
                  <a:lnTo>
                    <a:pt x="207574" y="2301073"/>
                  </a:lnTo>
                  <a:lnTo>
                    <a:pt x="203002" y="2301740"/>
                  </a:lnTo>
                  <a:lnTo>
                    <a:pt x="199287" y="2300502"/>
                  </a:lnTo>
                  <a:lnTo>
                    <a:pt x="198525" y="2296787"/>
                  </a:lnTo>
                  <a:lnTo>
                    <a:pt x="200620" y="2293739"/>
                  </a:lnTo>
                  <a:lnTo>
                    <a:pt x="203954" y="2291834"/>
                  </a:lnTo>
                  <a:lnTo>
                    <a:pt x="211098" y="2290120"/>
                  </a:lnTo>
                  <a:lnTo>
                    <a:pt x="219289" y="2290405"/>
                  </a:lnTo>
                  <a:lnTo>
                    <a:pt x="220718" y="2284881"/>
                  </a:lnTo>
                  <a:lnTo>
                    <a:pt x="220051" y="2282595"/>
                  </a:lnTo>
                  <a:lnTo>
                    <a:pt x="213955" y="2280499"/>
                  </a:lnTo>
                  <a:lnTo>
                    <a:pt x="212336" y="2276404"/>
                  </a:lnTo>
                  <a:lnTo>
                    <a:pt x="210622" y="2267926"/>
                  </a:lnTo>
                  <a:lnTo>
                    <a:pt x="203192" y="2265736"/>
                  </a:lnTo>
                  <a:lnTo>
                    <a:pt x="201954" y="2263164"/>
                  </a:lnTo>
                  <a:lnTo>
                    <a:pt x="206621" y="2256592"/>
                  </a:lnTo>
                  <a:lnTo>
                    <a:pt x="209193" y="2254591"/>
                  </a:lnTo>
                  <a:lnTo>
                    <a:pt x="209955" y="2250210"/>
                  </a:lnTo>
                  <a:lnTo>
                    <a:pt x="206526" y="2247162"/>
                  </a:lnTo>
                  <a:lnTo>
                    <a:pt x="206335" y="2242685"/>
                  </a:lnTo>
                  <a:lnTo>
                    <a:pt x="200049" y="2238208"/>
                  </a:lnTo>
                  <a:lnTo>
                    <a:pt x="193762" y="2234684"/>
                  </a:lnTo>
                  <a:lnTo>
                    <a:pt x="193191" y="2231541"/>
                  </a:lnTo>
                  <a:lnTo>
                    <a:pt x="196239" y="2225635"/>
                  </a:lnTo>
                  <a:lnTo>
                    <a:pt x="197668" y="2220968"/>
                  </a:lnTo>
                  <a:lnTo>
                    <a:pt x="201097" y="2215920"/>
                  </a:lnTo>
                  <a:lnTo>
                    <a:pt x="197191" y="2214015"/>
                  </a:lnTo>
                  <a:lnTo>
                    <a:pt x="192143" y="2212586"/>
                  </a:lnTo>
                  <a:lnTo>
                    <a:pt x="189571" y="2210586"/>
                  </a:lnTo>
                  <a:lnTo>
                    <a:pt x="188809" y="2206966"/>
                  </a:lnTo>
                  <a:lnTo>
                    <a:pt x="185095" y="2204395"/>
                  </a:lnTo>
                  <a:lnTo>
                    <a:pt x="184618" y="2198108"/>
                  </a:lnTo>
                  <a:lnTo>
                    <a:pt x="185952" y="2196680"/>
                  </a:lnTo>
                  <a:lnTo>
                    <a:pt x="201668" y="2195155"/>
                  </a:lnTo>
                  <a:lnTo>
                    <a:pt x="204335" y="2190488"/>
                  </a:lnTo>
                  <a:lnTo>
                    <a:pt x="208145" y="2191822"/>
                  </a:lnTo>
                  <a:lnTo>
                    <a:pt x="210241" y="2196298"/>
                  </a:lnTo>
                  <a:lnTo>
                    <a:pt x="218051" y="2196489"/>
                  </a:lnTo>
                  <a:lnTo>
                    <a:pt x="228243" y="2197441"/>
                  </a:lnTo>
                  <a:lnTo>
                    <a:pt x="231196" y="2200871"/>
                  </a:lnTo>
                  <a:lnTo>
                    <a:pt x="242340" y="2197727"/>
                  </a:lnTo>
                  <a:lnTo>
                    <a:pt x="242149" y="2194679"/>
                  </a:lnTo>
                  <a:lnTo>
                    <a:pt x="247198" y="2194870"/>
                  </a:lnTo>
                  <a:lnTo>
                    <a:pt x="245293" y="2191155"/>
                  </a:lnTo>
                  <a:lnTo>
                    <a:pt x="243864" y="2184011"/>
                  </a:lnTo>
                  <a:lnTo>
                    <a:pt x="246721" y="2181344"/>
                  </a:lnTo>
                  <a:lnTo>
                    <a:pt x="241673" y="2179249"/>
                  </a:lnTo>
                  <a:lnTo>
                    <a:pt x="239006" y="2176010"/>
                  </a:lnTo>
                  <a:lnTo>
                    <a:pt x="237863" y="2171914"/>
                  </a:lnTo>
                  <a:lnTo>
                    <a:pt x="237863" y="2165438"/>
                  </a:lnTo>
                  <a:lnTo>
                    <a:pt x="235958" y="2160770"/>
                  </a:lnTo>
                  <a:lnTo>
                    <a:pt x="237482" y="2158198"/>
                  </a:lnTo>
                  <a:lnTo>
                    <a:pt x="248626" y="2159151"/>
                  </a:lnTo>
                  <a:lnTo>
                    <a:pt x="251198" y="2158484"/>
                  </a:lnTo>
                  <a:lnTo>
                    <a:pt x="253579" y="2155150"/>
                  </a:lnTo>
                  <a:lnTo>
                    <a:pt x="252817" y="2153626"/>
                  </a:lnTo>
                  <a:lnTo>
                    <a:pt x="248436" y="2151055"/>
                  </a:lnTo>
                  <a:lnTo>
                    <a:pt x="249007" y="2149721"/>
                  </a:lnTo>
                  <a:lnTo>
                    <a:pt x="245102" y="2144101"/>
                  </a:lnTo>
                  <a:lnTo>
                    <a:pt x="243959" y="2140863"/>
                  </a:lnTo>
                  <a:lnTo>
                    <a:pt x="242435" y="2140101"/>
                  </a:lnTo>
                  <a:lnTo>
                    <a:pt x="242530" y="2136958"/>
                  </a:lnTo>
                  <a:lnTo>
                    <a:pt x="239768" y="2131433"/>
                  </a:lnTo>
                  <a:lnTo>
                    <a:pt x="236530" y="2131147"/>
                  </a:lnTo>
                  <a:lnTo>
                    <a:pt x="233196" y="2128195"/>
                  </a:lnTo>
                  <a:lnTo>
                    <a:pt x="232720" y="2124575"/>
                  </a:lnTo>
                  <a:lnTo>
                    <a:pt x="229481" y="2120575"/>
                  </a:lnTo>
                  <a:lnTo>
                    <a:pt x="225671" y="2119527"/>
                  </a:lnTo>
                  <a:lnTo>
                    <a:pt x="219670" y="2116003"/>
                  </a:lnTo>
                  <a:lnTo>
                    <a:pt x="216813" y="2110669"/>
                  </a:lnTo>
                  <a:lnTo>
                    <a:pt x="224147" y="2106192"/>
                  </a:lnTo>
                  <a:lnTo>
                    <a:pt x="227290" y="2105525"/>
                  </a:lnTo>
                  <a:lnTo>
                    <a:pt x="235101" y="2102287"/>
                  </a:lnTo>
                  <a:lnTo>
                    <a:pt x="237863" y="2098572"/>
                  </a:lnTo>
                  <a:lnTo>
                    <a:pt x="240149" y="2097143"/>
                  </a:lnTo>
                  <a:lnTo>
                    <a:pt x="239673" y="2095048"/>
                  </a:lnTo>
                  <a:lnTo>
                    <a:pt x="235291" y="2093143"/>
                  </a:lnTo>
                  <a:lnTo>
                    <a:pt x="236149" y="2089523"/>
                  </a:lnTo>
                  <a:lnTo>
                    <a:pt x="238911" y="2085999"/>
                  </a:lnTo>
                  <a:lnTo>
                    <a:pt x="241292" y="2087904"/>
                  </a:lnTo>
                  <a:lnTo>
                    <a:pt x="246436" y="2087999"/>
                  </a:lnTo>
                  <a:lnTo>
                    <a:pt x="248912" y="2092952"/>
                  </a:lnTo>
                  <a:lnTo>
                    <a:pt x="251293" y="2101810"/>
                  </a:lnTo>
                  <a:lnTo>
                    <a:pt x="255103" y="2103334"/>
                  </a:lnTo>
                  <a:lnTo>
                    <a:pt x="258151" y="2101239"/>
                  </a:lnTo>
                  <a:lnTo>
                    <a:pt x="256151" y="2099334"/>
                  </a:lnTo>
                  <a:lnTo>
                    <a:pt x="256056" y="2095524"/>
                  </a:lnTo>
                  <a:lnTo>
                    <a:pt x="257866" y="2094381"/>
                  </a:lnTo>
                  <a:lnTo>
                    <a:pt x="256818" y="2090952"/>
                  </a:lnTo>
                  <a:lnTo>
                    <a:pt x="252913" y="2089047"/>
                  </a:lnTo>
                  <a:lnTo>
                    <a:pt x="253008" y="2084380"/>
                  </a:lnTo>
                  <a:lnTo>
                    <a:pt x="251484" y="2081903"/>
                  </a:lnTo>
                  <a:lnTo>
                    <a:pt x="247579" y="2079236"/>
                  </a:lnTo>
                  <a:lnTo>
                    <a:pt x="246817" y="2077045"/>
                  </a:lnTo>
                  <a:lnTo>
                    <a:pt x="249388" y="2069902"/>
                  </a:lnTo>
                  <a:lnTo>
                    <a:pt x="241102" y="2069140"/>
                  </a:lnTo>
                  <a:lnTo>
                    <a:pt x="240530" y="2066378"/>
                  </a:lnTo>
                  <a:lnTo>
                    <a:pt x="237387" y="2066187"/>
                  </a:lnTo>
                  <a:lnTo>
                    <a:pt x="236244" y="2064187"/>
                  </a:lnTo>
                  <a:lnTo>
                    <a:pt x="230338" y="2063710"/>
                  </a:lnTo>
                  <a:lnTo>
                    <a:pt x="230434" y="2061520"/>
                  </a:lnTo>
                  <a:lnTo>
                    <a:pt x="226719" y="2061043"/>
                  </a:lnTo>
                  <a:lnTo>
                    <a:pt x="221290" y="2062472"/>
                  </a:lnTo>
                  <a:lnTo>
                    <a:pt x="216337" y="2061615"/>
                  </a:lnTo>
                  <a:lnTo>
                    <a:pt x="212622" y="2061901"/>
                  </a:lnTo>
                  <a:lnTo>
                    <a:pt x="212622" y="2058376"/>
                  </a:lnTo>
                  <a:lnTo>
                    <a:pt x="207669" y="2057424"/>
                  </a:lnTo>
                  <a:lnTo>
                    <a:pt x="208050" y="2055709"/>
                  </a:lnTo>
                  <a:lnTo>
                    <a:pt x="203859" y="2054185"/>
                  </a:lnTo>
                  <a:lnTo>
                    <a:pt x="202240" y="2052661"/>
                  </a:lnTo>
                  <a:lnTo>
                    <a:pt x="199192" y="2052566"/>
                  </a:lnTo>
                  <a:lnTo>
                    <a:pt x="199287" y="2050090"/>
                  </a:lnTo>
                  <a:lnTo>
                    <a:pt x="193096" y="2046184"/>
                  </a:lnTo>
                  <a:lnTo>
                    <a:pt x="192905" y="2048851"/>
                  </a:lnTo>
                  <a:lnTo>
                    <a:pt x="190333" y="2049709"/>
                  </a:lnTo>
                  <a:lnTo>
                    <a:pt x="187381" y="2053138"/>
                  </a:lnTo>
                  <a:lnTo>
                    <a:pt x="185380" y="2053233"/>
                  </a:lnTo>
                  <a:lnTo>
                    <a:pt x="172617" y="2051614"/>
                  </a:lnTo>
                  <a:lnTo>
                    <a:pt x="170140" y="2049613"/>
                  </a:lnTo>
                  <a:lnTo>
                    <a:pt x="164521" y="2046756"/>
                  </a:lnTo>
                  <a:lnTo>
                    <a:pt x="164425" y="2045041"/>
                  </a:lnTo>
                  <a:lnTo>
                    <a:pt x="171283" y="2043708"/>
                  </a:lnTo>
                  <a:lnTo>
                    <a:pt x="167664" y="2041041"/>
                  </a:lnTo>
                  <a:lnTo>
                    <a:pt x="163473" y="2040755"/>
                  </a:lnTo>
                  <a:lnTo>
                    <a:pt x="162997" y="2038850"/>
                  </a:lnTo>
                  <a:lnTo>
                    <a:pt x="169569" y="2037231"/>
                  </a:lnTo>
                  <a:lnTo>
                    <a:pt x="173569" y="2037326"/>
                  </a:lnTo>
                  <a:lnTo>
                    <a:pt x="173569" y="2031135"/>
                  </a:lnTo>
                  <a:lnTo>
                    <a:pt x="177475" y="2030754"/>
                  </a:lnTo>
                  <a:lnTo>
                    <a:pt x="177570" y="2022372"/>
                  </a:lnTo>
                  <a:lnTo>
                    <a:pt x="179856" y="2022181"/>
                  </a:lnTo>
                  <a:lnTo>
                    <a:pt x="182047" y="2018753"/>
                  </a:lnTo>
                  <a:lnTo>
                    <a:pt x="182428" y="2015609"/>
                  </a:lnTo>
                  <a:lnTo>
                    <a:pt x="187666" y="2014371"/>
                  </a:lnTo>
                  <a:lnTo>
                    <a:pt x="189095" y="2011323"/>
                  </a:lnTo>
                  <a:lnTo>
                    <a:pt x="194620" y="2013609"/>
                  </a:lnTo>
                  <a:lnTo>
                    <a:pt x="194905" y="2018753"/>
                  </a:lnTo>
                  <a:lnTo>
                    <a:pt x="196810" y="2022943"/>
                  </a:lnTo>
                  <a:lnTo>
                    <a:pt x="201192" y="2023801"/>
                  </a:lnTo>
                  <a:lnTo>
                    <a:pt x="203859" y="2022848"/>
                  </a:lnTo>
                  <a:lnTo>
                    <a:pt x="207097" y="2019324"/>
                  </a:lnTo>
                  <a:lnTo>
                    <a:pt x="209479" y="2018848"/>
                  </a:lnTo>
                  <a:lnTo>
                    <a:pt x="215479" y="2015038"/>
                  </a:lnTo>
                  <a:lnTo>
                    <a:pt x="222718" y="2014561"/>
                  </a:lnTo>
                  <a:lnTo>
                    <a:pt x="228814" y="2010275"/>
                  </a:lnTo>
                  <a:lnTo>
                    <a:pt x="232434" y="2009608"/>
                  </a:lnTo>
                  <a:lnTo>
                    <a:pt x="233291" y="2006370"/>
                  </a:lnTo>
                  <a:lnTo>
                    <a:pt x="236434" y="2000560"/>
                  </a:lnTo>
                  <a:lnTo>
                    <a:pt x="241387" y="1996464"/>
                  </a:lnTo>
                  <a:lnTo>
                    <a:pt x="246626" y="1994273"/>
                  </a:lnTo>
                  <a:lnTo>
                    <a:pt x="247674" y="1991987"/>
                  </a:lnTo>
                  <a:lnTo>
                    <a:pt x="246721" y="1989511"/>
                  </a:lnTo>
                  <a:lnTo>
                    <a:pt x="250627" y="1986939"/>
                  </a:lnTo>
                  <a:lnTo>
                    <a:pt x="262438" y="1984272"/>
                  </a:lnTo>
                  <a:lnTo>
                    <a:pt x="266057" y="1981986"/>
                  </a:lnTo>
                  <a:lnTo>
                    <a:pt x="267295" y="1975509"/>
                  </a:lnTo>
                  <a:lnTo>
                    <a:pt x="266343" y="1974366"/>
                  </a:lnTo>
                  <a:lnTo>
                    <a:pt x="269581" y="1968746"/>
                  </a:lnTo>
                  <a:lnTo>
                    <a:pt x="275106" y="1971318"/>
                  </a:lnTo>
                  <a:lnTo>
                    <a:pt x="281678" y="1977509"/>
                  </a:lnTo>
                  <a:lnTo>
                    <a:pt x="281964" y="1979795"/>
                  </a:lnTo>
                  <a:lnTo>
                    <a:pt x="284536" y="1981891"/>
                  </a:lnTo>
                  <a:lnTo>
                    <a:pt x="289393" y="1983415"/>
                  </a:lnTo>
                  <a:lnTo>
                    <a:pt x="293394" y="1987034"/>
                  </a:lnTo>
                  <a:lnTo>
                    <a:pt x="296347" y="1987606"/>
                  </a:lnTo>
                  <a:lnTo>
                    <a:pt x="303681" y="1986844"/>
                  </a:lnTo>
                  <a:lnTo>
                    <a:pt x="304348" y="1985320"/>
                  </a:lnTo>
                  <a:lnTo>
                    <a:pt x="302157" y="1980653"/>
                  </a:lnTo>
                  <a:lnTo>
                    <a:pt x="314063" y="1978652"/>
                  </a:lnTo>
                  <a:lnTo>
                    <a:pt x="313682" y="1976461"/>
                  </a:lnTo>
                  <a:lnTo>
                    <a:pt x="315587" y="1970937"/>
                  </a:lnTo>
                  <a:lnTo>
                    <a:pt x="314920" y="1965412"/>
                  </a:lnTo>
                  <a:lnTo>
                    <a:pt x="327398" y="1966079"/>
                  </a:lnTo>
                  <a:lnTo>
                    <a:pt x="334256" y="1968270"/>
                  </a:lnTo>
                  <a:lnTo>
                    <a:pt x="338257" y="1968365"/>
                  </a:lnTo>
                  <a:lnTo>
                    <a:pt x="346162" y="1971985"/>
                  </a:lnTo>
                  <a:lnTo>
                    <a:pt x="348163" y="1969032"/>
                  </a:lnTo>
                  <a:lnTo>
                    <a:pt x="354735" y="1965698"/>
                  </a:lnTo>
                  <a:lnTo>
                    <a:pt x="362450" y="1963603"/>
                  </a:lnTo>
                  <a:lnTo>
                    <a:pt x="361117" y="1960936"/>
                  </a:lnTo>
                  <a:lnTo>
                    <a:pt x="365784" y="1957411"/>
                  </a:lnTo>
                  <a:lnTo>
                    <a:pt x="368165" y="1960174"/>
                  </a:lnTo>
                  <a:lnTo>
                    <a:pt x="373594" y="1962364"/>
                  </a:lnTo>
                  <a:lnTo>
                    <a:pt x="375404" y="1965127"/>
                  </a:lnTo>
                  <a:lnTo>
                    <a:pt x="380738" y="1968841"/>
                  </a:lnTo>
                  <a:lnTo>
                    <a:pt x="382072" y="1971508"/>
                  </a:lnTo>
                  <a:lnTo>
                    <a:pt x="386167" y="1972937"/>
                  </a:lnTo>
                  <a:lnTo>
                    <a:pt x="392168" y="1977604"/>
                  </a:lnTo>
                  <a:lnTo>
                    <a:pt x="395883" y="1978176"/>
                  </a:lnTo>
                  <a:lnTo>
                    <a:pt x="394264" y="1980462"/>
                  </a:lnTo>
                  <a:lnTo>
                    <a:pt x="395026" y="1984272"/>
                  </a:lnTo>
                  <a:lnTo>
                    <a:pt x="401788" y="1986082"/>
                  </a:lnTo>
                  <a:lnTo>
                    <a:pt x="404932" y="1987606"/>
                  </a:lnTo>
                  <a:lnTo>
                    <a:pt x="407884" y="1985701"/>
                  </a:lnTo>
                  <a:lnTo>
                    <a:pt x="417886" y="1983700"/>
                  </a:lnTo>
                  <a:lnTo>
                    <a:pt x="417409" y="1982653"/>
                  </a:lnTo>
                  <a:lnTo>
                    <a:pt x="420457" y="1979033"/>
                  </a:lnTo>
                  <a:lnTo>
                    <a:pt x="420267" y="1977414"/>
                  </a:lnTo>
                  <a:lnTo>
                    <a:pt x="410551" y="1974175"/>
                  </a:lnTo>
                  <a:lnTo>
                    <a:pt x="410837" y="1971794"/>
                  </a:lnTo>
                  <a:lnTo>
                    <a:pt x="414361" y="1962174"/>
                  </a:lnTo>
                  <a:lnTo>
                    <a:pt x="413504" y="1960459"/>
                  </a:lnTo>
                  <a:lnTo>
                    <a:pt x="417695" y="1957983"/>
                  </a:lnTo>
                  <a:lnTo>
                    <a:pt x="419314" y="1955697"/>
                  </a:lnTo>
                  <a:lnTo>
                    <a:pt x="419600" y="1952173"/>
                  </a:lnTo>
                  <a:lnTo>
                    <a:pt x="421219" y="1950077"/>
                  </a:lnTo>
                  <a:lnTo>
                    <a:pt x="428935" y="1949220"/>
                  </a:lnTo>
                  <a:lnTo>
                    <a:pt x="433030" y="1952078"/>
                  </a:lnTo>
                  <a:lnTo>
                    <a:pt x="435126" y="1955697"/>
                  </a:lnTo>
                  <a:lnTo>
                    <a:pt x="442841" y="1960555"/>
                  </a:lnTo>
                  <a:lnTo>
                    <a:pt x="444651" y="1958269"/>
                  </a:lnTo>
                  <a:lnTo>
                    <a:pt x="446937" y="1959316"/>
                  </a:lnTo>
                  <a:lnTo>
                    <a:pt x="449509" y="1956935"/>
                  </a:lnTo>
                  <a:lnTo>
                    <a:pt x="457795" y="1955697"/>
                  </a:lnTo>
                  <a:lnTo>
                    <a:pt x="462082" y="1956364"/>
                  </a:lnTo>
                  <a:lnTo>
                    <a:pt x="461986" y="1954363"/>
                  </a:lnTo>
                  <a:lnTo>
                    <a:pt x="464177" y="1945505"/>
                  </a:lnTo>
                  <a:lnTo>
                    <a:pt x="467225" y="1942838"/>
                  </a:lnTo>
                  <a:lnTo>
                    <a:pt x="474464" y="1937885"/>
                  </a:lnTo>
                  <a:lnTo>
                    <a:pt x="476274" y="1932551"/>
                  </a:lnTo>
                  <a:lnTo>
                    <a:pt x="481322" y="1928074"/>
                  </a:lnTo>
                  <a:lnTo>
                    <a:pt x="482846" y="1927503"/>
                  </a:lnTo>
                  <a:lnTo>
                    <a:pt x="495133" y="1926931"/>
                  </a:lnTo>
                  <a:lnTo>
                    <a:pt x="503325" y="1928265"/>
                  </a:lnTo>
                  <a:lnTo>
                    <a:pt x="508468" y="1924741"/>
                  </a:lnTo>
                  <a:lnTo>
                    <a:pt x="509230" y="1919597"/>
                  </a:lnTo>
                  <a:lnTo>
                    <a:pt x="511993" y="1917121"/>
                  </a:lnTo>
                  <a:lnTo>
                    <a:pt x="514564" y="1912930"/>
                  </a:lnTo>
                  <a:lnTo>
                    <a:pt x="519803" y="1896928"/>
                  </a:lnTo>
                  <a:lnTo>
                    <a:pt x="522375" y="1887688"/>
                  </a:lnTo>
                  <a:lnTo>
                    <a:pt x="531614" y="1894451"/>
                  </a:lnTo>
                  <a:lnTo>
                    <a:pt x="553331" y="1910834"/>
                  </a:lnTo>
                  <a:lnTo>
                    <a:pt x="558379" y="1913215"/>
                  </a:lnTo>
                  <a:lnTo>
                    <a:pt x="577144" y="1925026"/>
                  </a:lnTo>
                  <a:lnTo>
                    <a:pt x="584764" y="1928741"/>
                  </a:lnTo>
                  <a:lnTo>
                    <a:pt x="588859" y="1929884"/>
                  </a:lnTo>
                  <a:lnTo>
                    <a:pt x="596003" y="1935695"/>
                  </a:lnTo>
                  <a:lnTo>
                    <a:pt x="598289" y="1940743"/>
                  </a:lnTo>
                  <a:lnTo>
                    <a:pt x="597908" y="1952173"/>
                  </a:lnTo>
                  <a:lnTo>
                    <a:pt x="596098" y="1958935"/>
                  </a:lnTo>
                  <a:lnTo>
                    <a:pt x="589621" y="1959888"/>
                  </a:lnTo>
                  <a:lnTo>
                    <a:pt x="580763" y="1964841"/>
                  </a:lnTo>
                  <a:lnTo>
                    <a:pt x="572667" y="1965793"/>
                  </a:lnTo>
                  <a:lnTo>
                    <a:pt x="569238" y="1967889"/>
                  </a:lnTo>
                  <a:lnTo>
                    <a:pt x="566476" y="1973795"/>
                  </a:lnTo>
                  <a:lnTo>
                    <a:pt x="559141" y="1975414"/>
                  </a:lnTo>
                  <a:lnTo>
                    <a:pt x="555903" y="1977414"/>
                  </a:lnTo>
                  <a:lnTo>
                    <a:pt x="550474" y="1982748"/>
                  </a:lnTo>
                  <a:lnTo>
                    <a:pt x="544949" y="1981891"/>
                  </a:lnTo>
                  <a:lnTo>
                    <a:pt x="544092" y="1983034"/>
                  </a:lnTo>
                  <a:lnTo>
                    <a:pt x="553426" y="1985320"/>
                  </a:lnTo>
                  <a:lnTo>
                    <a:pt x="554284" y="1988653"/>
                  </a:lnTo>
                  <a:lnTo>
                    <a:pt x="555998" y="1989130"/>
                  </a:lnTo>
                  <a:lnTo>
                    <a:pt x="560284" y="1993130"/>
                  </a:lnTo>
                  <a:lnTo>
                    <a:pt x="565999" y="1994464"/>
                  </a:lnTo>
                  <a:lnTo>
                    <a:pt x="575620" y="1993606"/>
                  </a:lnTo>
                  <a:lnTo>
                    <a:pt x="582001" y="1997131"/>
                  </a:lnTo>
                  <a:lnTo>
                    <a:pt x="585621" y="2000464"/>
                  </a:lnTo>
                  <a:lnTo>
                    <a:pt x="589907" y="2002655"/>
                  </a:lnTo>
                  <a:lnTo>
                    <a:pt x="593431" y="2006179"/>
                  </a:lnTo>
                  <a:lnTo>
                    <a:pt x="598480" y="2007227"/>
                  </a:lnTo>
                  <a:lnTo>
                    <a:pt x="604957" y="2010656"/>
                  </a:lnTo>
                  <a:lnTo>
                    <a:pt x="612386" y="2012656"/>
                  </a:lnTo>
                  <a:lnTo>
                    <a:pt x="617530" y="2015133"/>
                  </a:lnTo>
                  <a:lnTo>
                    <a:pt x="616768" y="2017609"/>
                  </a:lnTo>
                  <a:lnTo>
                    <a:pt x="620387" y="2018466"/>
                  </a:lnTo>
                  <a:lnTo>
                    <a:pt x="622387" y="2020181"/>
                  </a:lnTo>
                  <a:lnTo>
                    <a:pt x="626102" y="2020467"/>
                  </a:lnTo>
                  <a:lnTo>
                    <a:pt x="629626" y="2023134"/>
                  </a:lnTo>
                  <a:lnTo>
                    <a:pt x="630293" y="2025229"/>
                  </a:lnTo>
                  <a:lnTo>
                    <a:pt x="640771" y="2034849"/>
                  </a:lnTo>
                  <a:lnTo>
                    <a:pt x="647343" y="2035897"/>
                  </a:lnTo>
                  <a:lnTo>
                    <a:pt x="652677" y="2030468"/>
                  </a:lnTo>
                  <a:lnTo>
                    <a:pt x="658201" y="2029135"/>
                  </a:lnTo>
                  <a:lnTo>
                    <a:pt x="662964" y="2029801"/>
                  </a:lnTo>
                  <a:lnTo>
                    <a:pt x="671060" y="2034564"/>
                  </a:lnTo>
                  <a:lnTo>
                    <a:pt x="679061" y="2037231"/>
                  </a:lnTo>
                  <a:lnTo>
                    <a:pt x="684871" y="2039993"/>
                  </a:lnTo>
                  <a:lnTo>
                    <a:pt x="690682" y="2041422"/>
                  </a:lnTo>
                  <a:lnTo>
                    <a:pt x="691634" y="2036850"/>
                  </a:lnTo>
                  <a:lnTo>
                    <a:pt x="695730" y="2032945"/>
                  </a:lnTo>
                  <a:lnTo>
                    <a:pt x="701445" y="2029801"/>
                  </a:lnTo>
                  <a:lnTo>
                    <a:pt x="705826" y="2029801"/>
                  </a:lnTo>
                  <a:lnTo>
                    <a:pt x="708874" y="2028087"/>
                  </a:lnTo>
                  <a:lnTo>
                    <a:pt x="709446" y="2023134"/>
                  </a:lnTo>
                  <a:lnTo>
                    <a:pt x="710398" y="2021134"/>
                  </a:lnTo>
                  <a:lnTo>
                    <a:pt x="709827" y="2018371"/>
                  </a:lnTo>
                  <a:lnTo>
                    <a:pt x="714018" y="2017895"/>
                  </a:lnTo>
                  <a:lnTo>
                    <a:pt x="713923" y="2014752"/>
                  </a:lnTo>
                  <a:lnTo>
                    <a:pt x="715161" y="2013037"/>
                  </a:lnTo>
                  <a:lnTo>
                    <a:pt x="714494" y="2010466"/>
                  </a:lnTo>
                  <a:lnTo>
                    <a:pt x="721733" y="2008941"/>
                  </a:lnTo>
                  <a:lnTo>
                    <a:pt x="721924" y="2006656"/>
                  </a:lnTo>
                  <a:lnTo>
                    <a:pt x="718114" y="2004560"/>
                  </a:lnTo>
                  <a:lnTo>
                    <a:pt x="715923" y="2002179"/>
                  </a:lnTo>
                  <a:lnTo>
                    <a:pt x="714685" y="1998845"/>
                  </a:lnTo>
                  <a:lnTo>
                    <a:pt x="714494" y="1988558"/>
                  </a:lnTo>
                  <a:lnTo>
                    <a:pt x="715066" y="1985986"/>
                  </a:lnTo>
                  <a:lnTo>
                    <a:pt x="712970" y="1983796"/>
                  </a:lnTo>
                  <a:lnTo>
                    <a:pt x="711160" y="1973604"/>
                  </a:lnTo>
                  <a:lnTo>
                    <a:pt x="707446" y="1968746"/>
                  </a:lnTo>
                  <a:lnTo>
                    <a:pt x="707541" y="1967032"/>
                  </a:lnTo>
                  <a:lnTo>
                    <a:pt x="700302" y="1965317"/>
                  </a:lnTo>
                  <a:lnTo>
                    <a:pt x="696682" y="1962841"/>
                  </a:lnTo>
                  <a:lnTo>
                    <a:pt x="698397" y="1958745"/>
                  </a:lnTo>
                  <a:lnTo>
                    <a:pt x="697254" y="1955221"/>
                  </a:lnTo>
                  <a:lnTo>
                    <a:pt x="693158" y="1951887"/>
                  </a:lnTo>
                  <a:lnTo>
                    <a:pt x="693634" y="1949315"/>
                  </a:lnTo>
                  <a:lnTo>
                    <a:pt x="689824" y="1947315"/>
                  </a:lnTo>
                  <a:lnTo>
                    <a:pt x="686872" y="1948744"/>
                  </a:lnTo>
                  <a:lnTo>
                    <a:pt x="684776" y="1941505"/>
                  </a:lnTo>
                  <a:lnTo>
                    <a:pt x="686205" y="1939123"/>
                  </a:lnTo>
                  <a:lnTo>
                    <a:pt x="683538" y="1935123"/>
                  </a:lnTo>
                  <a:lnTo>
                    <a:pt x="684205" y="1933313"/>
                  </a:lnTo>
                  <a:lnTo>
                    <a:pt x="683157" y="1929598"/>
                  </a:lnTo>
                  <a:lnTo>
                    <a:pt x="684586" y="1927122"/>
                  </a:lnTo>
                  <a:lnTo>
                    <a:pt x="688491" y="1926455"/>
                  </a:lnTo>
                  <a:lnTo>
                    <a:pt x="691444" y="1927312"/>
                  </a:lnTo>
                  <a:lnTo>
                    <a:pt x="694492" y="1925122"/>
                  </a:lnTo>
                  <a:lnTo>
                    <a:pt x="694301" y="1920454"/>
                  </a:lnTo>
                  <a:lnTo>
                    <a:pt x="696682" y="1919978"/>
                  </a:lnTo>
                  <a:lnTo>
                    <a:pt x="700016" y="1921216"/>
                  </a:lnTo>
                  <a:lnTo>
                    <a:pt x="703636" y="1921312"/>
                  </a:lnTo>
                  <a:lnTo>
                    <a:pt x="705922" y="1917216"/>
                  </a:lnTo>
                  <a:lnTo>
                    <a:pt x="702969" y="1912549"/>
                  </a:lnTo>
                  <a:lnTo>
                    <a:pt x="705064" y="1905691"/>
                  </a:lnTo>
                  <a:lnTo>
                    <a:pt x="709065" y="1901214"/>
                  </a:lnTo>
                  <a:lnTo>
                    <a:pt x="714780" y="1896737"/>
                  </a:lnTo>
                  <a:lnTo>
                    <a:pt x="718876" y="1895023"/>
                  </a:lnTo>
                  <a:lnTo>
                    <a:pt x="714589" y="1892641"/>
                  </a:lnTo>
                  <a:lnTo>
                    <a:pt x="716875" y="1890070"/>
                  </a:lnTo>
                  <a:lnTo>
                    <a:pt x="720876" y="1888736"/>
                  </a:lnTo>
                  <a:lnTo>
                    <a:pt x="721257" y="1890736"/>
                  </a:lnTo>
                  <a:lnTo>
                    <a:pt x="724495" y="1892356"/>
                  </a:lnTo>
                  <a:lnTo>
                    <a:pt x="727353" y="1892260"/>
                  </a:lnTo>
                  <a:lnTo>
                    <a:pt x="734401" y="1889022"/>
                  </a:lnTo>
                  <a:lnTo>
                    <a:pt x="737449" y="1886260"/>
                  </a:lnTo>
                  <a:lnTo>
                    <a:pt x="740402" y="1886450"/>
                  </a:lnTo>
                  <a:lnTo>
                    <a:pt x="743260" y="1884450"/>
                  </a:lnTo>
                  <a:lnTo>
                    <a:pt x="748498" y="1884926"/>
                  </a:lnTo>
                  <a:lnTo>
                    <a:pt x="753642" y="1883783"/>
                  </a:lnTo>
                  <a:lnTo>
                    <a:pt x="759452" y="1884450"/>
                  </a:lnTo>
                  <a:lnTo>
                    <a:pt x="767072" y="1886355"/>
                  </a:lnTo>
                  <a:lnTo>
                    <a:pt x="772216" y="1886260"/>
                  </a:lnTo>
                  <a:lnTo>
                    <a:pt x="774216" y="1884640"/>
                  </a:lnTo>
                  <a:lnTo>
                    <a:pt x="778026" y="1884164"/>
                  </a:lnTo>
                  <a:lnTo>
                    <a:pt x="788503" y="1879973"/>
                  </a:lnTo>
                  <a:lnTo>
                    <a:pt x="792980" y="1880068"/>
                  </a:lnTo>
                  <a:lnTo>
                    <a:pt x="796409" y="1876449"/>
                  </a:lnTo>
                  <a:lnTo>
                    <a:pt x="794314" y="1874258"/>
                  </a:lnTo>
                  <a:lnTo>
                    <a:pt x="796409" y="1871877"/>
                  </a:lnTo>
                  <a:lnTo>
                    <a:pt x="798695" y="1867114"/>
                  </a:lnTo>
                  <a:lnTo>
                    <a:pt x="803934" y="1866162"/>
                  </a:lnTo>
                  <a:lnTo>
                    <a:pt x="808030" y="1864638"/>
                  </a:lnTo>
                  <a:lnTo>
                    <a:pt x="809935" y="1865114"/>
                  </a:lnTo>
                  <a:lnTo>
                    <a:pt x="812887" y="1860828"/>
                  </a:lnTo>
                  <a:lnTo>
                    <a:pt x="809935" y="1858351"/>
                  </a:lnTo>
                  <a:lnTo>
                    <a:pt x="810601" y="1855589"/>
                  </a:lnTo>
                  <a:lnTo>
                    <a:pt x="813554" y="1857018"/>
                  </a:lnTo>
                  <a:lnTo>
                    <a:pt x="819460" y="1857589"/>
                  </a:lnTo>
                  <a:lnTo>
                    <a:pt x="831461" y="1863304"/>
                  </a:lnTo>
                  <a:lnTo>
                    <a:pt x="834033" y="1867400"/>
                  </a:lnTo>
                  <a:lnTo>
                    <a:pt x="836890" y="1869115"/>
                  </a:lnTo>
                  <a:lnTo>
                    <a:pt x="836128" y="1877401"/>
                  </a:lnTo>
                  <a:lnTo>
                    <a:pt x="830318" y="1899880"/>
                  </a:lnTo>
                  <a:lnTo>
                    <a:pt x="831556" y="1903595"/>
                  </a:lnTo>
                  <a:lnTo>
                    <a:pt x="839462" y="1902643"/>
                  </a:lnTo>
                  <a:lnTo>
                    <a:pt x="843177" y="1904262"/>
                  </a:lnTo>
                  <a:lnTo>
                    <a:pt x="852416" y="1905595"/>
                  </a:lnTo>
                  <a:lnTo>
                    <a:pt x="857845" y="1906929"/>
                  </a:lnTo>
                  <a:lnTo>
                    <a:pt x="864989" y="1907024"/>
                  </a:lnTo>
                  <a:lnTo>
                    <a:pt x="871180" y="1904357"/>
                  </a:lnTo>
                  <a:lnTo>
                    <a:pt x="871085" y="1901976"/>
                  </a:lnTo>
                  <a:lnTo>
                    <a:pt x="875467" y="1901499"/>
                  </a:lnTo>
                  <a:lnTo>
                    <a:pt x="879753" y="1892737"/>
                  </a:lnTo>
                  <a:lnTo>
                    <a:pt x="879562" y="1889879"/>
                  </a:lnTo>
                  <a:lnTo>
                    <a:pt x="880610" y="1886831"/>
                  </a:lnTo>
                  <a:lnTo>
                    <a:pt x="879181" y="1870924"/>
                  </a:lnTo>
                  <a:lnTo>
                    <a:pt x="877657" y="1867781"/>
                  </a:lnTo>
                  <a:lnTo>
                    <a:pt x="881277" y="1864543"/>
                  </a:lnTo>
                  <a:lnTo>
                    <a:pt x="893659" y="1860066"/>
                  </a:lnTo>
                  <a:lnTo>
                    <a:pt x="896136" y="1856923"/>
                  </a:lnTo>
                  <a:lnTo>
                    <a:pt x="898708" y="1855875"/>
                  </a:lnTo>
                  <a:lnTo>
                    <a:pt x="905280" y="1857970"/>
                  </a:lnTo>
                  <a:lnTo>
                    <a:pt x="908709" y="1850827"/>
                  </a:lnTo>
                  <a:lnTo>
                    <a:pt x="910900" y="1844159"/>
                  </a:lnTo>
                  <a:lnTo>
                    <a:pt x="914329" y="1842064"/>
                  </a:lnTo>
                  <a:lnTo>
                    <a:pt x="918424" y="1836253"/>
                  </a:lnTo>
                  <a:lnTo>
                    <a:pt x="921663" y="1833110"/>
                  </a:lnTo>
                  <a:lnTo>
                    <a:pt x="930521" y="1835015"/>
                  </a:lnTo>
                  <a:lnTo>
                    <a:pt x="936331" y="1830538"/>
                  </a:lnTo>
                  <a:lnTo>
                    <a:pt x="945094" y="1836539"/>
                  </a:lnTo>
                  <a:lnTo>
                    <a:pt x="946714" y="1835968"/>
                  </a:lnTo>
                  <a:lnTo>
                    <a:pt x="948714" y="1831777"/>
                  </a:lnTo>
                  <a:lnTo>
                    <a:pt x="946809" y="1830729"/>
                  </a:lnTo>
                  <a:lnTo>
                    <a:pt x="947285" y="1826633"/>
                  </a:lnTo>
                  <a:lnTo>
                    <a:pt x="949857" y="1823966"/>
                  </a:lnTo>
                  <a:lnTo>
                    <a:pt x="950428" y="1821775"/>
                  </a:lnTo>
                  <a:lnTo>
                    <a:pt x="957858" y="1824061"/>
                  </a:lnTo>
                  <a:lnTo>
                    <a:pt x="960144" y="1824252"/>
                  </a:lnTo>
                  <a:lnTo>
                    <a:pt x="962716" y="1822347"/>
                  </a:lnTo>
                  <a:lnTo>
                    <a:pt x="964906" y="1818251"/>
                  </a:lnTo>
                  <a:lnTo>
                    <a:pt x="969288" y="1819108"/>
                  </a:lnTo>
                  <a:lnTo>
                    <a:pt x="970526" y="1820632"/>
                  </a:lnTo>
                  <a:lnTo>
                    <a:pt x="977670" y="1824061"/>
                  </a:lnTo>
                  <a:lnTo>
                    <a:pt x="983766" y="1825014"/>
                  </a:lnTo>
                  <a:lnTo>
                    <a:pt x="991005" y="1822061"/>
                  </a:lnTo>
                  <a:lnTo>
                    <a:pt x="995577" y="1818632"/>
                  </a:lnTo>
                  <a:lnTo>
                    <a:pt x="1000244" y="1820728"/>
                  </a:lnTo>
                  <a:lnTo>
                    <a:pt x="999673" y="1822156"/>
                  </a:lnTo>
                  <a:lnTo>
                    <a:pt x="1002054" y="1827395"/>
                  </a:lnTo>
                  <a:lnTo>
                    <a:pt x="1000911" y="1830253"/>
                  </a:lnTo>
                  <a:lnTo>
                    <a:pt x="995672" y="1834824"/>
                  </a:lnTo>
                  <a:lnTo>
                    <a:pt x="996148" y="1836825"/>
                  </a:lnTo>
                  <a:lnTo>
                    <a:pt x="992529" y="1839301"/>
                  </a:lnTo>
                  <a:lnTo>
                    <a:pt x="993577" y="1840730"/>
                  </a:lnTo>
                  <a:lnTo>
                    <a:pt x="999101" y="1843207"/>
                  </a:lnTo>
                  <a:lnTo>
                    <a:pt x="1004054" y="1843683"/>
                  </a:lnTo>
                  <a:lnTo>
                    <a:pt x="1009198" y="1845016"/>
                  </a:lnTo>
                  <a:lnTo>
                    <a:pt x="1010150" y="1846350"/>
                  </a:lnTo>
                  <a:lnTo>
                    <a:pt x="1015579" y="1848160"/>
                  </a:lnTo>
                  <a:lnTo>
                    <a:pt x="1019675" y="1847588"/>
                  </a:lnTo>
                  <a:lnTo>
                    <a:pt x="1024057" y="1850636"/>
                  </a:lnTo>
                  <a:lnTo>
                    <a:pt x="1032820" y="1853113"/>
                  </a:lnTo>
                  <a:lnTo>
                    <a:pt x="1034629" y="1854541"/>
                  </a:lnTo>
                  <a:lnTo>
                    <a:pt x="1036725" y="1851112"/>
                  </a:lnTo>
                  <a:lnTo>
                    <a:pt x="1037201" y="1847779"/>
                  </a:lnTo>
                  <a:lnTo>
                    <a:pt x="1039201" y="1844826"/>
                  </a:lnTo>
                  <a:lnTo>
                    <a:pt x="1041297" y="1845112"/>
                  </a:lnTo>
                  <a:lnTo>
                    <a:pt x="1044059" y="1848160"/>
                  </a:lnTo>
                  <a:lnTo>
                    <a:pt x="1051679" y="1851398"/>
                  </a:lnTo>
                  <a:lnTo>
                    <a:pt x="1058251" y="1852827"/>
                  </a:lnTo>
                  <a:lnTo>
                    <a:pt x="1060537" y="1853874"/>
                  </a:lnTo>
                  <a:lnTo>
                    <a:pt x="1063966" y="1852636"/>
                  </a:lnTo>
                  <a:lnTo>
                    <a:pt x="1065490" y="1856637"/>
                  </a:lnTo>
                  <a:lnTo>
                    <a:pt x="1070062" y="1861018"/>
                  </a:lnTo>
                  <a:lnTo>
                    <a:pt x="1082540" y="1861590"/>
                  </a:lnTo>
                  <a:lnTo>
                    <a:pt x="1091303" y="1864638"/>
                  </a:lnTo>
                  <a:lnTo>
                    <a:pt x="1092446" y="1865876"/>
                  </a:lnTo>
                  <a:lnTo>
                    <a:pt x="1102066" y="1868924"/>
                  </a:lnTo>
                  <a:lnTo>
                    <a:pt x="1109782" y="1870067"/>
                  </a:lnTo>
                  <a:lnTo>
                    <a:pt x="1117878" y="1872258"/>
                  </a:lnTo>
                  <a:lnTo>
                    <a:pt x="1121974" y="1874925"/>
                  </a:lnTo>
                  <a:lnTo>
                    <a:pt x="1123593" y="1871972"/>
                  </a:lnTo>
                  <a:lnTo>
                    <a:pt x="1129498" y="1867972"/>
                  </a:lnTo>
                  <a:lnTo>
                    <a:pt x="1132927" y="1866924"/>
                  </a:lnTo>
                  <a:lnTo>
                    <a:pt x="1138642" y="1870067"/>
                  </a:lnTo>
                  <a:lnTo>
                    <a:pt x="1140833" y="1869210"/>
                  </a:lnTo>
                  <a:lnTo>
                    <a:pt x="1140643" y="1866448"/>
                  </a:lnTo>
                  <a:lnTo>
                    <a:pt x="1148263" y="1868448"/>
                  </a:lnTo>
                  <a:lnTo>
                    <a:pt x="1151406" y="1861399"/>
                  </a:lnTo>
                  <a:lnTo>
                    <a:pt x="1149025" y="1856923"/>
                  </a:lnTo>
                  <a:lnTo>
                    <a:pt x="1144929" y="1853398"/>
                  </a:lnTo>
                  <a:lnTo>
                    <a:pt x="1145500" y="1851779"/>
                  </a:lnTo>
                  <a:lnTo>
                    <a:pt x="1142071" y="1849588"/>
                  </a:lnTo>
                  <a:lnTo>
                    <a:pt x="1142833" y="1845112"/>
                  </a:lnTo>
                  <a:lnTo>
                    <a:pt x="1141214" y="1843588"/>
                  </a:lnTo>
                  <a:lnTo>
                    <a:pt x="1146167" y="1841016"/>
                  </a:lnTo>
                  <a:lnTo>
                    <a:pt x="1153692" y="1844445"/>
                  </a:lnTo>
                  <a:lnTo>
                    <a:pt x="1164836" y="1845969"/>
                  </a:lnTo>
                  <a:lnTo>
                    <a:pt x="1180267" y="1839873"/>
                  </a:lnTo>
                  <a:lnTo>
                    <a:pt x="1195316" y="1836253"/>
                  </a:lnTo>
                  <a:lnTo>
                    <a:pt x="1197793" y="1836444"/>
                  </a:lnTo>
                  <a:lnTo>
                    <a:pt x="1207032" y="1835015"/>
                  </a:lnTo>
                  <a:lnTo>
                    <a:pt x="1213033" y="1836634"/>
                  </a:lnTo>
                  <a:lnTo>
                    <a:pt x="1211318" y="1831777"/>
                  </a:lnTo>
                  <a:lnTo>
                    <a:pt x="1216843" y="1831015"/>
                  </a:lnTo>
                  <a:lnTo>
                    <a:pt x="1219700" y="1828824"/>
                  </a:lnTo>
                  <a:lnTo>
                    <a:pt x="1222843" y="1830920"/>
                  </a:lnTo>
                  <a:lnTo>
                    <a:pt x="1227415" y="1830824"/>
                  </a:lnTo>
                  <a:lnTo>
                    <a:pt x="1231797" y="1832158"/>
                  </a:lnTo>
                  <a:lnTo>
                    <a:pt x="1233797" y="1834729"/>
                  </a:lnTo>
                  <a:lnTo>
                    <a:pt x="1237131" y="1841206"/>
                  </a:lnTo>
                  <a:lnTo>
                    <a:pt x="1243227" y="1844540"/>
                  </a:lnTo>
                  <a:lnTo>
                    <a:pt x="1252466" y="1845969"/>
                  </a:lnTo>
                  <a:lnTo>
                    <a:pt x="1261134" y="1847683"/>
                  </a:lnTo>
                  <a:lnTo>
                    <a:pt x="1266182" y="1843778"/>
                  </a:lnTo>
                  <a:lnTo>
                    <a:pt x="1278184" y="1829110"/>
                  </a:lnTo>
                  <a:lnTo>
                    <a:pt x="1278088" y="1823871"/>
                  </a:lnTo>
                  <a:lnTo>
                    <a:pt x="1282089" y="1825014"/>
                  </a:lnTo>
                  <a:lnTo>
                    <a:pt x="1283994" y="1823585"/>
                  </a:lnTo>
                  <a:lnTo>
                    <a:pt x="1288947" y="1823776"/>
                  </a:lnTo>
                  <a:lnTo>
                    <a:pt x="1288280" y="1819489"/>
                  </a:lnTo>
                  <a:lnTo>
                    <a:pt x="1297900" y="1818632"/>
                  </a:lnTo>
                  <a:lnTo>
                    <a:pt x="1305330" y="1820442"/>
                  </a:lnTo>
                  <a:lnTo>
                    <a:pt x="1307997" y="1820442"/>
                  </a:lnTo>
                  <a:lnTo>
                    <a:pt x="1313617" y="1822347"/>
                  </a:lnTo>
                  <a:lnTo>
                    <a:pt x="1316284" y="1819108"/>
                  </a:lnTo>
                  <a:lnTo>
                    <a:pt x="1319522" y="1810250"/>
                  </a:lnTo>
                  <a:lnTo>
                    <a:pt x="1324285" y="1806821"/>
                  </a:lnTo>
                  <a:lnTo>
                    <a:pt x="1326285" y="1806726"/>
                  </a:lnTo>
                  <a:lnTo>
                    <a:pt x="1332095" y="1810250"/>
                  </a:lnTo>
                  <a:lnTo>
                    <a:pt x="1338001" y="1812727"/>
                  </a:lnTo>
                  <a:lnTo>
                    <a:pt x="1348288" y="1809107"/>
                  </a:lnTo>
                  <a:lnTo>
                    <a:pt x="1352383" y="1807202"/>
                  </a:lnTo>
                  <a:lnTo>
                    <a:pt x="1363242" y="1807393"/>
                  </a:lnTo>
                  <a:lnTo>
                    <a:pt x="1368862" y="1808059"/>
                  </a:lnTo>
                  <a:lnTo>
                    <a:pt x="1371052" y="1804630"/>
                  </a:lnTo>
                  <a:lnTo>
                    <a:pt x="1368766" y="1799487"/>
                  </a:lnTo>
                  <a:lnTo>
                    <a:pt x="1371433" y="1797201"/>
                  </a:lnTo>
                  <a:lnTo>
                    <a:pt x="1371624" y="1792820"/>
                  </a:lnTo>
                  <a:lnTo>
                    <a:pt x="1373434" y="1789200"/>
                  </a:lnTo>
                  <a:lnTo>
                    <a:pt x="1376672" y="1786152"/>
                  </a:lnTo>
                  <a:lnTo>
                    <a:pt x="1382482" y="1781866"/>
                  </a:lnTo>
                  <a:lnTo>
                    <a:pt x="1382197" y="1779675"/>
                  </a:lnTo>
                  <a:lnTo>
                    <a:pt x="1384483" y="1776151"/>
                  </a:lnTo>
                  <a:lnTo>
                    <a:pt x="1388293" y="1774246"/>
                  </a:lnTo>
                  <a:lnTo>
                    <a:pt x="1394579" y="1765959"/>
                  </a:lnTo>
                  <a:lnTo>
                    <a:pt x="1396770" y="1766435"/>
                  </a:lnTo>
                  <a:lnTo>
                    <a:pt x="1399056" y="1761291"/>
                  </a:lnTo>
                  <a:lnTo>
                    <a:pt x="1411248" y="1762244"/>
                  </a:lnTo>
                  <a:lnTo>
                    <a:pt x="1418487" y="1761291"/>
                  </a:lnTo>
                  <a:lnTo>
                    <a:pt x="1427917" y="1761387"/>
                  </a:lnTo>
                  <a:lnTo>
                    <a:pt x="1436299" y="1763482"/>
                  </a:lnTo>
                  <a:lnTo>
                    <a:pt x="1442490" y="1765673"/>
                  </a:lnTo>
                  <a:lnTo>
                    <a:pt x="1445252" y="1764054"/>
                  </a:lnTo>
                  <a:lnTo>
                    <a:pt x="1444585" y="1756529"/>
                  </a:lnTo>
                  <a:lnTo>
                    <a:pt x="1449157" y="1758815"/>
                  </a:lnTo>
                  <a:lnTo>
                    <a:pt x="1452586" y="1759101"/>
                  </a:lnTo>
                  <a:lnTo>
                    <a:pt x="1462969" y="1756815"/>
                  </a:lnTo>
                  <a:lnTo>
                    <a:pt x="1472398" y="1758339"/>
                  </a:lnTo>
                  <a:lnTo>
                    <a:pt x="1474780" y="1757196"/>
                  </a:lnTo>
                  <a:lnTo>
                    <a:pt x="1476399" y="1763387"/>
                  </a:lnTo>
                  <a:lnTo>
                    <a:pt x="1477923" y="1764625"/>
                  </a:lnTo>
                  <a:lnTo>
                    <a:pt x="1477256" y="1767673"/>
                  </a:lnTo>
                  <a:lnTo>
                    <a:pt x="1481161" y="1767292"/>
                  </a:lnTo>
                  <a:lnTo>
                    <a:pt x="1481352" y="1759672"/>
                  </a:lnTo>
                  <a:lnTo>
                    <a:pt x="1489067" y="1749576"/>
                  </a:lnTo>
                  <a:lnTo>
                    <a:pt x="1492115" y="1747004"/>
                  </a:lnTo>
                  <a:lnTo>
                    <a:pt x="1497735" y="1749671"/>
                  </a:lnTo>
                  <a:lnTo>
                    <a:pt x="1501354" y="1753195"/>
                  </a:lnTo>
                  <a:lnTo>
                    <a:pt x="1507927" y="1757863"/>
                  </a:lnTo>
                  <a:lnTo>
                    <a:pt x="1518023" y="1758624"/>
                  </a:lnTo>
                  <a:lnTo>
                    <a:pt x="1524691" y="1757101"/>
                  </a:lnTo>
                  <a:lnTo>
                    <a:pt x="1527834" y="1757863"/>
                  </a:lnTo>
                  <a:lnTo>
                    <a:pt x="1533739" y="1762435"/>
                  </a:lnTo>
                  <a:lnTo>
                    <a:pt x="1538692" y="1765292"/>
                  </a:lnTo>
                  <a:lnTo>
                    <a:pt x="1541931" y="1761482"/>
                  </a:lnTo>
                  <a:lnTo>
                    <a:pt x="1545550" y="1759577"/>
                  </a:lnTo>
                  <a:lnTo>
                    <a:pt x="1552694" y="1759387"/>
                  </a:lnTo>
                  <a:lnTo>
                    <a:pt x="1561743" y="1759958"/>
                  </a:lnTo>
                  <a:lnTo>
                    <a:pt x="1568791" y="1762149"/>
                  </a:lnTo>
                  <a:lnTo>
                    <a:pt x="1573840" y="1756148"/>
                  </a:lnTo>
                  <a:lnTo>
                    <a:pt x="1585841" y="1754243"/>
                  </a:lnTo>
                  <a:lnTo>
                    <a:pt x="1589080" y="1752243"/>
                  </a:lnTo>
                  <a:lnTo>
                    <a:pt x="1592794" y="1747766"/>
                  </a:lnTo>
                  <a:lnTo>
                    <a:pt x="1593271" y="1745671"/>
                  </a:lnTo>
                  <a:lnTo>
                    <a:pt x="1599557" y="1739765"/>
                  </a:lnTo>
                  <a:lnTo>
                    <a:pt x="1600033" y="1736622"/>
                  </a:lnTo>
                  <a:lnTo>
                    <a:pt x="1602605" y="1735288"/>
                  </a:lnTo>
                  <a:lnTo>
                    <a:pt x="1603367" y="1732716"/>
                  </a:lnTo>
                  <a:lnTo>
                    <a:pt x="1609368" y="1729478"/>
                  </a:lnTo>
                  <a:lnTo>
                    <a:pt x="1604891" y="1724716"/>
                  </a:lnTo>
                  <a:lnTo>
                    <a:pt x="1611654" y="1723573"/>
                  </a:lnTo>
                  <a:lnTo>
                    <a:pt x="1616797" y="1723763"/>
                  </a:lnTo>
                  <a:lnTo>
                    <a:pt x="1622227" y="1725859"/>
                  </a:lnTo>
                  <a:lnTo>
                    <a:pt x="1622608" y="1722715"/>
                  </a:lnTo>
                  <a:lnTo>
                    <a:pt x="1631085" y="1723001"/>
                  </a:lnTo>
                  <a:lnTo>
                    <a:pt x="1636514" y="1718715"/>
                  </a:lnTo>
                  <a:lnTo>
                    <a:pt x="1642420" y="1720334"/>
                  </a:lnTo>
                  <a:lnTo>
                    <a:pt x="1649754" y="1721001"/>
                  </a:lnTo>
                  <a:lnTo>
                    <a:pt x="1646134" y="1726525"/>
                  </a:lnTo>
                  <a:lnTo>
                    <a:pt x="1656612" y="1729954"/>
                  </a:lnTo>
                  <a:lnTo>
                    <a:pt x="1660708" y="1733479"/>
                  </a:lnTo>
                  <a:lnTo>
                    <a:pt x="1660517" y="1735955"/>
                  </a:lnTo>
                  <a:lnTo>
                    <a:pt x="1668613" y="1736527"/>
                  </a:lnTo>
                  <a:lnTo>
                    <a:pt x="1674233" y="1738241"/>
                  </a:lnTo>
                  <a:lnTo>
                    <a:pt x="1674043" y="1739384"/>
                  </a:lnTo>
                  <a:lnTo>
                    <a:pt x="1683472" y="1742337"/>
                  </a:lnTo>
                  <a:lnTo>
                    <a:pt x="1687759" y="1745956"/>
                  </a:lnTo>
                  <a:lnTo>
                    <a:pt x="1689854" y="1746718"/>
                  </a:lnTo>
                  <a:lnTo>
                    <a:pt x="1694902" y="1750909"/>
                  </a:lnTo>
                  <a:lnTo>
                    <a:pt x="1696903" y="1751766"/>
                  </a:lnTo>
                  <a:lnTo>
                    <a:pt x="1699093" y="1756339"/>
                  </a:lnTo>
                  <a:lnTo>
                    <a:pt x="1702999" y="1760434"/>
                  </a:lnTo>
                  <a:lnTo>
                    <a:pt x="1701760" y="1762339"/>
                  </a:lnTo>
                  <a:lnTo>
                    <a:pt x="1701856" y="1767769"/>
                  </a:lnTo>
                  <a:lnTo>
                    <a:pt x="1703570" y="1771388"/>
                  </a:lnTo>
                  <a:lnTo>
                    <a:pt x="1711571" y="1770626"/>
                  </a:lnTo>
                  <a:lnTo>
                    <a:pt x="1715762" y="1770912"/>
                  </a:lnTo>
                  <a:lnTo>
                    <a:pt x="1714333" y="1773103"/>
                  </a:lnTo>
                  <a:lnTo>
                    <a:pt x="1716905" y="1775674"/>
                  </a:lnTo>
                  <a:lnTo>
                    <a:pt x="1720525" y="1777770"/>
                  </a:lnTo>
                  <a:lnTo>
                    <a:pt x="1724716" y="1781294"/>
                  </a:lnTo>
                  <a:lnTo>
                    <a:pt x="1734717" y="1780151"/>
                  </a:lnTo>
                  <a:lnTo>
                    <a:pt x="1743194" y="1783866"/>
                  </a:lnTo>
                  <a:lnTo>
                    <a:pt x="1744718" y="1785295"/>
                  </a:lnTo>
                  <a:lnTo>
                    <a:pt x="1743099" y="1787676"/>
                  </a:lnTo>
                  <a:lnTo>
                    <a:pt x="1742051" y="1793105"/>
                  </a:lnTo>
                  <a:lnTo>
                    <a:pt x="1745861" y="1793677"/>
                  </a:lnTo>
                  <a:lnTo>
                    <a:pt x="1743099" y="1799487"/>
                  </a:lnTo>
                  <a:lnTo>
                    <a:pt x="1740146" y="1800344"/>
                  </a:lnTo>
                  <a:lnTo>
                    <a:pt x="1748719" y="1806535"/>
                  </a:lnTo>
                  <a:lnTo>
                    <a:pt x="1749671" y="1808536"/>
                  </a:lnTo>
                  <a:lnTo>
                    <a:pt x="1754434" y="1813965"/>
                  </a:lnTo>
                  <a:lnTo>
                    <a:pt x="1758339" y="1816346"/>
                  </a:lnTo>
                  <a:lnTo>
                    <a:pt x="1765292" y="1814441"/>
                  </a:lnTo>
                  <a:lnTo>
                    <a:pt x="1772722" y="1811584"/>
                  </a:lnTo>
                  <a:lnTo>
                    <a:pt x="1783866" y="1811298"/>
                  </a:lnTo>
                  <a:lnTo>
                    <a:pt x="1788343" y="1807012"/>
                  </a:lnTo>
                  <a:lnTo>
                    <a:pt x="1788914" y="1802154"/>
                  </a:lnTo>
                  <a:lnTo>
                    <a:pt x="1787581" y="1800058"/>
                  </a:lnTo>
                  <a:lnTo>
                    <a:pt x="1787962" y="1793581"/>
                  </a:lnTo>
                  <a:lnTo>
                    <a:pt x="1791962" y="1788914"/>
                  </a:lnTo>
                  <a:lnTo>
                    <a:pt x="1793486" y="1784152"/>
                  </a:lnTo>
                  <a:lnTo>
                    <a:pt x="1796820" y="1781675"/>
                  </a:lnTo>
                  <a:lnTo>
                    <a:pt x="1799106" y="1777294"/>
                  </a:lnTo>
                  <a:lnTo>
                    <a:pt x="1802630" y="1777770"/>
                  </a:lnTo>
                  <a:lnTo>
                    <a:pt x="1812536" y="1777198"/>
                  </a:lnTo>
                  <a:lnTo>
                    <a:pt x="1816060" y="1780437"/>
                  </a:lnTo>
                  <a:lnTo>
                    <a:pt x="1818632" y="1778722"/>
                  </a:lnTo>
                  <a:lnTo>
                    <a:pt x="1820918" y="1774817"/>
                  </a:lnTo>
                  <a:lnTo>
                    <a:pt x="1821871" y="1771579"/>
                  </a:lnTo>
                  <a:lnTo>
                    <a:pt x="1825109" y="1765483"/>
                  </a:lnTo>
                  <a:lnTo>
                    <a:pt x="1830443" y="1761196"/>
                  </a:lnTo>
                  <a:lnTo>
                    <a:pt x="1837682" y="1758148"/>
                  </a:lnTo>
                  <a:lnTo>
                    <a:pt x="1838444" y="1755862"/>
                  </a:lnTo>
                  <a:lnTo>
                    <a:pt x="1850160" y="1756339"/>
                  </a:lnTo>
                  <a:lnTo>
                    <a:pt x="1853398" y="1757482"/>
                  </a:lnTo>
                  <a:lnTo>
                    <a:pt x="1860923" y="1755672"/>
                  </a:lnTo>
                  <a:lnTo>
                    <a:pt x="1868734" y="1753005"/>
                  </a:lnTo>
                  <a:lnTo>
                    <a:pt x="1874258" y="1750052"/>
                  </a:lnTo>
                  <a:lnTo>
                    <a:pt x="1880259" y="1748909"/>
                  </a:lnTo>
                  <a:lnTo>
                    <a:pt x="1884450" y="1748814"/>
                  </a:lnTo>
                  <a:lnTo>
                    <a:pt x="1892832" y="1751005"/>
                  </a:lnTo>
                  <a:lnTo>
                    <a:pt x="1895023" y="1745671"/>
                  </a:lnTo>
                  <a:lnTo>
                    <a:pt x="1898547" y="1743670"/>
                  </a:lnTo>
                  <a:lnTo>
                    <a:pt x="1898452" y="1742146"/>
                  </a:lnTo>
                  <a:lnTo>
                    <a:pt x="1894642" y="1741099"/>
                  </a:lnTo>
                  <a:lnTo>
                    <a:pt x="1893022" y="1736431"/>
                  </a:lnTo>
                  <a:lnTo>
                    <a:pt x="1891403" y="1735479"/>
                  </a:lnTo>
                  <a:lnTo>
                    <a:pt x="1893499" y="1729288"/>
                  </a:lnTo>
                  <a:lnTo>
                    <a:pt x="1892260" y="1725573"/>
                  </a:lnTo>
                  <a:lnTo>
                    <a:pt x="1894832" y="1720715"/>
                  </a:lnTo>
                  <a:lnTo>
                    <a:pt x="1898166" y="1717096"/>
                  </a:lnTo>
                  <a:lnTo>
                    <a:pt x="1902452" y="1714143"/>
                  </a:lnTo>
                  <a:lnTo>
                    <a:pt x="1901881" y="1712047"/>
                  </a:lnTo>
                  <a:lnTo>
                    <a:pt x="1904643" y="1707952"/>
                  </a:lnTo>
                  <a:lnTo>
                    <a:pt x="1909882" y="1705475"/>
                  </a:lnTo>
                  <a:lnTo>
                    <a:pt x="1908643" y="1702427"/>
                  </a:lnTo>
                  <a:lnTo>
                    <a:pt x="1908262" y="1697474"/>
                  </a:lnTo>
                  <a:lnTo>
                    <a:pt x="1909691" y="1690997"/>
                  </a:lnTo>
                  <a:lnTo>
                    <a:pt x="1908358" y="1688902"/>
                  </a:lnTo>
                  <a:lnTo>
                    <a:pt x="1910834" y="1685949"/>
                  </a:lnTo>
                  <a:lnTo>
                    <a:pt x="1916644" y="1684520"/>
                  </a:lnTo>
                  <a:lnTo>
                    <a:pt x="1919407" y="1683091"/>
                  </a:lnTo>
                  <a:lnTo>
                    <a:pt x="1917883" y="1678900"/>
                  </a:lnTo>
                  <a:lnTo>
                    <a:pt x="1918835" y="1673757"/>
                  </a:lnTo>
                  <a:lnTo>
                    <a:pt x="1924931" y="1668995"/>
                  </a:lnTo>
                  <a:lnTo>
                    <a:pt x="1929313" y="1667566"/>
                  </a:lnTo>
                  <a:lnTo>
                    <a:pt x="1934932" y="1667756"/>
                  </a:lnTo>
                  <a:lnTo>
                    <a:pt x="1937314" y="1666708"/>
                  </a:lnTo>
                  <a:lnTo>
                    <a:pt x="1941219" y="1662422"/>
                  </a:lnTo>
                  <a:lnTo>
                    <a:pt x="1944076" y="1662994"/>
                  </a:lnTo>
                  <a:lnTo>
                    <a:pt x="1947982" y="1659850"/>
                  </a:lnTo>
                  <a:lnTo>
                    <a:pt x="1951887" y="1659279"/>
                  </a:lnTo>
                  <a:lnTo>
                    <a:pt x="1951601" y="1657660"/>
                  </a:lnTo>
                  <a:lnTo>
                    <a:pt x="1958269" y="1654135"/>
                  </a:lnTo>
                  <a:lnTo>
                    <a:pt x="1963507" y="1658803"/>
                  </a:lnTo>
                  <a:lnTo>
                    <a:pt x="1966746" y="1658422"/>
                  </a:lnTo>
                  <a:lnTo>
                    <a:pt x="1971413" y="1660327"/>
                  </a:lnTo>
                  <a:lnTo>
                    <a:pt x="1976938" y="1660993"/>
                  </a:lnTo>
                  <a:lnTo>
                    <a:pt x="1981319" y="1657088"/>
                  </a:lnTo>
                  <a:lnTo>
                    <a:pt x="1985796" y="1658803"/>
                  </a:lnTo>
                  <a:lnTo>
                    <a:pt x="1993035" y="1660231"/>
                  </a:lnTo>
                  <a:lnTo>
                    <a:pt x="1997702" y="1663660"/>
                  </a:lnTo>
                  <a:lnTo>
                    <a:pt x="1999321" y="1663279"/>
                  </a:lnTo>
                  <a:lnTo>
                    <a:pt x="1999226" y="1658803"/>
                  </a:lnTo>
                  <a:lnTo>
                    <a:pt x="1995988" y="1657088"/>
                  </a:lnTo>
                  <a:lnTo>
                    <a:pt x="1993321" y="1653564"/>
                  </a:lnTo>
                  <a:lnTo>
                    <a:pt x="1989415" y="1650611"/>
                  </a:lnTo>
                  <a:lnTo>
                    <a:pt x="1988939" y="1648992"/>
                  </a:lnTo>
                  <a:lnTo>
                    <a:pt x="1993130" y="1643467"/>
                  </a:lnTo>
                  <a:lnTo>
                    <a:pt x="1994083" y="1637086"/>
                  </a:lnTo>
                  <a:lnTo>
                    <a:pt x="1992559" y="1631561"/>
                  </a:lnTo>
                  <a:lnTo>
                    <a:pt x="1997035" y="1628323"/>
                  </a:lnTo>
                  <a:lnTo>
                    <a:pt x="1992749" y="1623179"/>
                  </a:lnTo>
                  <a:lnTo>
                    <a:pt x="1987796" y="1614226"/>
                  </a:lnTo>
                  <a:lnTo>
                    <a:pt x="1983605" y="1609463"/>
                  </a:lnTo>
                  <a:lnTo>
                    <a:pt x="1979605" y="1606415"/>
                  </a:lnTo>
                  <a:lnTo>
                    <a:pt x="1981129" y="1603558"/>
                  </a:lnTo>
                  <a:lnTo>
                    <a:pt x="1994368" y="1601367"/>
                  </a:lnTo>
                  <a:lnTo>
                    <a:pt x="2003227" y="1605939"/>
                  </a:lnTo>
                  <a:lnTo>
                    <a:pt x="2009989" y="1602510"/>
                  </a:lnTo>
                  <a:lnTo>
                    <a:pt x="2014180" y="1602796"/>
                  </a:lnTo>
                  <a:lnTo>
                    <a:pt x="2017990" y="1604129"/>
                  </a:lnTo>
                  <a:lnTo>
                    <a:pt x="2030182" y="1604224"/>
                  </a:lnTo>
                  <a:lnTo>
                    <a:pt x="2034754" y="1604510"/>
                  </a:lnTo>
                  <a:lnTo>
                    <a:pt x="2039993" y="1607558"/>
                  </a:lnTo>
                  <a:lnTo>
                    <a:pt x="2051233" y="1612130"/>
                  </a:lnTo>
                  <a:lnTo>
                    <a:pt x="2057900" y="1616321"/>
                  </a:lnTo>
                  <a:lnTo>
                    <a:pt x="2062567" y="1616893"/>
                  </a:lnTo>
                  <a:lnTo>
                    <a:pt x="2069521" y="1619179"/>
                  </a:lnTo>
                  <a:lnTo>
                    <a:pt x="2072854" y="1621465"/>
                  </a:lnTo>
                  <a:lnTo>
                    <a:pt x="2075331" y="1621465"/>
                  </a:lnTo>
                  <a:lnTo>
                    <a:pt x="2085999" y="1624417"/>
                  </a:lnTo>
                  <a:lnTo>
                    <a:pt x="2087999" y="1625941"/>
                  </a:lnTo>
                  <a:lnTo>
                    <a:pt x="2102001" y="1628132"/>
                  </a:lnTo>
                  <a:lnTo>
                    <a:pt x="2103239" y="1628989"/>
                  </a:lnTo>
                  <a:lnTo>
                    <a:pt x="2103525" y="1633371"/>
                  </a:lnTo>
                  <a:lnTo>
                    <a:pt x="2107430" y="1632323"/>
                  </a:lnTo>
                  <a:lnTo>
                    <a:pt x="2112764" y="1634419"/>
                  </a:lnTo>
                  <a:lnTo>
                    <a:pt x="2119717" y="1635466"/>
                  </a:lnTo>
                  <a:lnTo>
                    <a:pt x="2123527" y="1635181"/>
                  </a:lnTo>
                  <a:lnTo>
                    <a:pt x="2123432" y="1632704"/>
                  </a:lnTo>
                  <a:lnTo>
                    <a:pt x="2125813" y="1631752"/>
                  </a:lnTo>
                  <a:lnTo>
                    <a:pt x="2129909" y="1632133"/>
                  </a:lnTo>
                  <a:lnTo>
                    <a:pt x="2134767" y="1629561"/>
                  </a:lnTo>
                  <a:lnTo>
                    <a:pt x="2137053" y="1631085"/>
                  </a:lnTo>
                  <a:lnTo>
                    <a:pt x="2144482" y="1629085"/>
                  </a:lnTo>
                  <a:lnTo>
                    <a:pt x="2142292" y="1628132"/>
                  </a:lnTo>
                  <a:lnTo>
                    <a:pt x="2142958" y="1625274"/>
                  </a:lnTo>
                  <a:lnTo>
                    <a:pt x="2147435" y="1624608"/>
                  </a:lnTo>
                  <a:lnTo>
                    <a:pt x="2148102" y="1623179"/>
                  </a:lnTo>
                  <a:lnTo>
                    <a:pt x="2139244" y="1617369"/>
                  </a:lnTo>
                  <a:lnTo>
                    <a:pt x="2142482" y="1614607"/>
                  </a:lnTo>
                  <a:lnTo>
                    <a:pt x="2147530" y="1607653"/>
                  </a:lnTo>
                  <a:lnTo>
                    <a:pt x="2149150" y="1610511"/>
                  </a:lnTo>
                  <a:lnTo>
                    <a:pt x="2155150" y="1613845"/>
                  </a:lnTo>
                  <a:lnTo>
                    <a:pt x="2159532" y="1614321"/>
                  </a:lnTo>
                  <a:lnTo>
                    <a:pt x="2164104" y="1616035"/>
                  </a:lnTo>
                  <a:lnTo>
                    <a:pt x="2167533" y="1615083"/>
                  </a:lnTo>
                  <a:lnTo>
                    <a:pt x="2168485" y="1609844"/>
                  </a:lnTo>
                  <a:lnTo>
                    <a:pt x="2167438" y="1606987"/>
                  </a:lnTo>
                  <a:lnTo>
                    <a:pt x="2167914" y="1604415"/>
                  </a:lnTo>
                  <a:lnTo>
                    <a:pt x="2164866" y="1603177"/>
                  </a:lnTo>
                  <a:lnTo>
                    <a:pt x="2157817" y="1599271"/>
                  </a:lnTo>
                  <a:lnTo>
                    <a:pt x="2157627" y="1592128"/>
                  </a:lnTo>
                  <a:lnTo>
                    <a:pt x="2160580" y="1587556"/>
                  </a:lnTo>
                  <a:lnTo>
                    <a:pt x="2156960" y="1583460"/>
                  </a:lnTo>
                  <a:lnTo>
                    <a:pt x="2155912" y="1581079"/>
                  </a:lnTo>
                  <a:lnTo>
                    <a:pt x="2151817" y="1577459"/>
                  </a:lnTo>
                  <a:lnTo>
                    <a:pt x="2151340" y="1574506"/>
                  </a:lnTo>
                  <a:lnTo>
                    <a:pt x="2153150" y="1572030"/>
                  </a:lnTo>
                  <a:lnTo>
                    <a:pt x="2158198" y="1568124"/>
                  </a:lnTo>
                  <a:lnTo>
                    <a:pt x="2160389" y="1562886"/>
                  </a:lnTo>
                  <a:lnTo>
                    <a:pt x="2160961" y="1557838"/>
                  </a:lnTo>
                  <a:lnTo>
                    <a:pt x="2159056" y="1554790"/>
                  </a:lnTo>
                  <a:lnTo>
                    <a:pt x="2154484" y="1554695"/>
                  </a:lnTo>
                  <a:lnTo>
                    <a:pt x="2148102" y="1548598"/>
                  </a:lnTo>
                  <a:lnTo>
                    <a:pt x="2136481" y="1556409"/>
                  </a:lnTo>
                  <a:lnTo>
                    <a:pt x="2133433" y="1559362"/>
                  </a:lnTo>
                  <a:lnTo>
                    <a:pt x="2126861" y="1562029"/>
                  </a:lnTo>
                  <a:lnTo>
                    <a:pt x="2118098" y="1557076"/>
                  </a:lnTo>
                  <a:lnTo>
                    <a:pt x="2116098" y="1557171"/>
                  </a:lnTo>
                  <a:lnTo>
                    <a:pt x="2116288" y="1552028"/>
                  </a:lnTo>
                  <a:lnTo>
                    <a:pt x="2109621" y="1551837"/>
                  </a:lnTo>
                  <a:lnTo>
                    <a:pt x="2096191" y="1549837"/>
                  </a:lnTo>
                  <a:lnTo>
                    <a:pt x="2093809" y="1546789"/>
                  </a:lnTo>
                  <a:lnTo>
                    <a:pt x="2095619" y="1541169"/>
                  </a:lnTo>
                  <a:lnTo>
                    <a:pt x="2095048" y="1533644"/>
                  </a:lnTo>
                  <a:lnTo>
                    <a:pt x="2097619" y="1529453"/>
                  </a:lnTo>
                  <a:lnTo>
                    <a:pt x="2099810" y="1527739"/>
                  </a:lnTo>
                  <a:lnTo>
                    <a:pt x="2100953" y="1524310"/>
                  </a:lnTo>
                  <a:lnTo>
                    <a:pt x="2105620" y="1521547"/>
                  </a:lnTo>
                  <a:lnTo>
                    <a:pt x="2108192" y="1521071"/>
                  </a:lnTo>
                  <a:lnTo>
                    <a:pt x="2106859" y="1518023"/>
                  </a:lnTo>
                  <a:lnTo>
                    <a:pt x="2110478" y="1516880"/>
                  </a:lnTo>
                  <a:lnTo>
                    <a:pt x="2120003" y="1517071"/>
                  </a:lnTo>
                  <a:lnTo>
                    <a:pt x="2131814" y="1518595"/>
                  </a:lnTo>
                  <a:lnTo>
                    <a:pt x="2136291" y="1517642"/>
                  </a:lnTo>
                  <a:lnTo>
                    <a:pt x="2146292" y="1520404"/>
                  </a:lnTo>
                  <a:lnTo>
                    <a:pt x="2151340" y="1520595"/>
                  </a:lnTo>
                  <a:lnTo>
                    <a:pt x="2155817" y="1522405"/>
                  </a:lnTo>
                  <a:lnTo>
                    <a:pt x="2162675" y="1521071"/>
                  </a:lnTo>
                  <a:lnTo>
                    <a:pt x="2168866" y="1520976"/>
                  </a:lnTo>
                  <a:lnTo>
                    <a:pt x="2180677" y="1521643"/>
                  </a:lnTo>
                  <a:lnTo>
                    <a:pt x="2184868" y="1523071"/>
                  </a:lnTo>
                  <a:lnTo>
                    <a:pt x="2188774" y="1522690"/>
                  </a:lnTo>
                  <a:lnTo>
                    <a:pt x="2190583" y="1519547"/>
                  </a:lnTo>
                  <a:lnTo>
                    <a:pt x="2191345" y="1514023"/>
                  </a:lnTo>
                  <a:lnTo>
                    <a:pt x="2187726" y="1511832"/>
                  </a:lnTo>
                  <a:lnTo>
                    <a:pt x="2187345" y="1509927"/>
                  </a:lnTo>
                  <a:lnTo>
                    <a:pt x="2190774" y="1506307"/>
                  </a:lnTo>
                  <a:lnTo>
                    <a:pt x="2193441" y="1504974"/>
                  </a:lnTo>
                  <a:lnTo>
                    <a:pt x="2194965" y="1499640"/>
                  </a:lnTo>
                  <a:lnTo>
                    <a:pt x="2198203" y="1497545"/>
                  </a:lnTo>
                  <a:lnTo>
                    <a:pt x="2203061" y="1493353"/>
                  </a:lnTo>
                  <a:lnTo>
                    <a:pt x="2203918" y="1490210"/>
                  </a:lnTo>
                  <a:lnTo>
                    <a:pt x="2206300" y="1486781"/>
                  </a:lnTo>
                  <a:lnTo>
                    <a:pt x="2210014" y="1479161"/>
                  </a:lnTo>
                  <a:lnTo>
                    <a:pt x="2214491" y="1476589"/>
                  </a:lnTo>
                  <a:lnTo>
                    <a:pt x="2215444" y="1472779"/>
                  </a:lnTo>
                  <a:lnTo>
                    <a:pt x="2217063" y="1470589"/>
                  </a:lnTo>
                  <a:lnTo>
                    <a:pt x="2220682" y="1460492"/>
                  </a:lnTo>
                  <a:lnTo>
                    <a:pt x="2222587" y="1458682"/>
                  </a:lnTo>
                  <a:lnTo>
                    <a:pt x="2225540" y="1453444"/>
                  </a:lnTo>
                  <a:lnTo>
                    <a:pt x="2229922" y="1451729"/>
                  </a:lnTo>
                  <a:lnTo>
                    <a:pt x="2227350" y="1447443"/>
                  </a:lnTo>
                  <a:lnTo>
                    <a:pt x="2229255" y="1443252"/>
                  </a:lnTo>
                  <a:lnTo>
                    <a:pt x="2225350" y="1444776"/>
                  </a:lnTo>
                  <a:lnTo>
                    <a:pt x="2221159" y="1443633"/>
                  </a:lnTo>
                  <a:lnTo>
                    <a:pt x="2219444" y="1440966"/>
                  </a:lnTo>
                  <a:lnTo>
                    <a:pt x="2211919" y="1437537"/>
                  </a:lnTo>
                  <a:lnTo>
                    <a:pt x="2212491" y="1435251"/>
                  </a:lnTo>
                  <a:lnTo>
                    <a:pt x="2221349" y="1424297"/>
                  </a:lnTo>
                  <a:lnTo>
                    <a:pt x="2222111" y="1422106"/>
                  </a:lnTo>
                  <a:lnTo>
                    <a:pt x="2225350" y="1420106"/>
                  </a:lnTo>
                  <a:lnTo>
                    <a:pt x="2231160" y="1419439"/>
                  </a:lnTo>
                  <a:lnTo>
                    <a:pt x="2235923" y="1419725"/>
                  </a:lnTo>
                  <a:lnTo>
                    <a:pt x="2236303" y="1415724"/>
                  </a:lnTo>
                  <a:lnTo>
                    <a:pt x="2234398" y="1412772"/>
                  </a:lnTo>
                  <a:lnTo>
                    <a:pt x="2234875" y="1409057"/>
                  </a:lnTo>
                  <a:lnTo>
                    <a:pt x="2237351" y="1406676"/>
                  </a:lnTo>
                  <a:lnTo>
                    <a:pt x="2237637" y="1404676"/>
                  </a:lnTo>
                  <a:lnTo>
                    <a:pt x="2230589" y="1398103"/>
                  </a:lnTo>
                  <a:lnTo>
                    <a:pt x="2230017" y="1395913"/>
                  </a:lnTo>
                  <a:lnTo>
                    <a:pt x="2226588" y="1395341"/>
                  </a:lnTo>
                  <a:lnTo>
                    <a:pt x="2227731" y="1389912"/>
                  </a:lnTo>
                  <a:lnTo>
                    <a:pt x="2227350" y="1386007"/>
                  </a:lnTo>
                  <a:lnTo>
                    <a:pt x="2233351" y="1387816"/>
                  </a:lnTo>
                  <a:lnTo>
                    <a:pt x="2242114" y="1389055"/>
                  </a:lnTo>
                  <a:lnTo>
                    <a:pt x="2249448" y="1393246"/>
                  </a:lnTo>
                  <a:lnTo>
                    <a:pt x="2253734" y="1390483"/>
                  </a:lnTo>
                  <a:lnTo>
                    <a:pt x="2254210" y="1388959"/>
                  </a:lnTo>
                  <a:lnTo>
                    <a:pt x="2258782" y="1387626"/>
                  </a:lnTo>
                  <a:lnTo>
                    <a:pt x="2261545" y="1384864"/>
                  </a:lnTo>
                  <a:lnTo>
                    <a:pt x="2260973" y="1382101"/>
                  </a:lnTo>
                  <a:lnTo>
                    <a:pt x="2264974" y="1378101"/>
                  </a:lnTo>
                  <a:lnTo>
                    <a:pt x="2265069" y="1376577"/>
                  </a:lnTo>
                  <a:lnTo>
                    <a:pt x="2268022" y="1372481"/>
                  </a:lnTo>
                  <a:lnTo>
                    <a:pt x="2266402" y="1370576"/>
                  </a:lnTo>
                  <a:lnTo>
                    <a:pt x="2253353" y="1373053"/>
                  </a:lnTo>
                  <a:lnTo>
                    <a:pt x="2252686" y="1371148"/>
                  </a:lnTo>
                  <a:lnTo>
                    <a:pt x="2257925" y="1368004"/>
                  </a:lnTo>
                  <a:lnTo>
                    <a:pt x="2253448" y="1367242"/>
                  </a:lnTo>
                  <a:lnTo>
                    <a:pt x="2252782" y="1363909"/>
                  </a:lnTo>
                  <a:lnTo>
                    <a:pt x="2249543" y="1359908"/>
                  </a:lnTo>
                  <a:lnTo>
                    <a:pt x="2244114" y="1359813"/>
                  </a:lnTo>
                  <a:lnTo>
                    <a:pt x="2240875" y="1358670"/>
                  </a:lnTo>
                  <a:lnTo>
                    <a:pt x="2238208" y="1354098"/>
                  </a:lnTo>
                  <a:lnTo>
                    <a:pt x="2229350" y="1352288"/>
                  </a:lnTo>
                  <a:lnTo>
                    <a:pt x="2223826" y="1352288"/>
                  </a:lnTo>
                  <a:lnTo>
                    <a:pt x="2224302" y="1349431"/>
                  </a:lnTo>
                  <a:lnTo>
                    <a:pt x="2221349" y="1348764"/>
                  </a:lnTo>
                  <a:lnTo>
                    <a:pt x="2219635" y="1346478"/>
                  </a:lnTo>
                  <a:lnTo>
                    <a:pt x="2219635" y="1342287"/>
                  </a:lnTo>
                  <a:lnTo>
                    <a:pt x="2217253" y="1340382"/>
                  </a:lnTo>
                  <a:lnTo>
                    <a:pt x="2213253" y="1334286"/>
                  </a:lnTo>
                  <a:lnTo>
                    <a:pt x="2212491" y="1329047"/>
                  </a:lnTo>
                  <a:lnTo>
                    <a:pt x="2207252" y="1324475"/>
                  </a:lnTo>
                  <a:lnTo>
                    <a:pt x="2203442" y="1325809"/>
                  </a:lnTo>
                  <a:lnTo>
                    <a:pt x="2187535" y="1329714"/>
                  </a:lnTo>
                  <a:lnTo>
                    <a:pt x="2183344" y="1330095"/>
                  </a:lnTo>
                  <a:lnTo>
                    <a:pt x="2179344" y="1328476"/>
                  </a:lnTo>
                  <a:lnTo>
                    <a:pt x="2172676" y="1329809"/>
                  </a:lnTo>
                  <a:lnTo>
                    <a:pt x="2167723" y="1333810"/>
                  </a:lnTo>
                  <a:lnTo>
                    <a:pt x="2159818" y="1329142"/>
                  </a:lnTo>
                  <a:lnTo>
                    <a:pt x="2158389" y="1325047"/>
                  </a:lnTo>
                  <a:lnTo>
                    <a:pt x="2155817" y="1322189"/>
                  </a:lnTo>
                  <a:lnTo>
                    <a:pt x="2153722" y="1317331"/>
                  </a:lnTo>
                  <a:lnTo>
                    <a:pt x="2151150" y="1314950"/>
                  </a:lnTo>
                  <a:lnTo>
                    <a:pt x="2148102" y="1313902"/>
                  </a:lnTo>
                  <a:lnTo>
                    <a:pt x="2137434" y="1313331"/>
                  </a:lnTo>
                  <a:lnTo>
                    <a:pt x="2133529" y="1313617"/>
                  </a:lnTo>
                  <a:lnTo>
                    <a:pt x="2129623" y="1312093"/>
                  </a:lnTo>
                  <a:lnTo>
                    <a:pt x="2128671" y="1309521"/>
                  </a:lnTo>
                  <a:lnTo>
                    <a:pt x="2123623" y="1310854"/>
                  </a:lnTo>
                  <a:lnTo>
                    <a:pt x="2124385" y="1308664"/>
                  </a:lnTo>
                  <a:lnTo>
                    <a:pt x="2128099" y="1306473"/>
                  </a:lnTo>
                  <a:lnTo>
                    <a:pt x="2127337" y="1302568"/>
                  </a:lnTo>
                  <a:lnTo>
                    <a:pt x="2131052" y="1301139"/>
                  </a:lnTo>
                  <a:lnTo>
                    <a:pt x="2132862" y="1298377"/>
                  </a:lnTo>
                  <a:lnTo>
                    <a:pt x="2134481" y="1293043"/>
                  </a:lnTo>
                  <a:lnTo>
                    <a:pt x="2132481" y="1288280"/>
                  </a:lnTo>
                  <a:lnTo>
                    <a:pt x="2130862" y="1286661"/>
                  </a:lnTo>
                  <a:lnTo>
                    <a:pt x="2138291" y="1283327"/>
                  </a:lnTo>
                  <a:lnTo>
                    <a:pt x="2141149" y="1280184"/>
                  </a:lnTo>
                  <a:lnTo>
                    <a:pt x="2148673" y="1278184"/>
                  </a:lnTo>
                  <a:lnTo>
                    <a:pt x="2145149" y="1275802"/>
                  </a:lnTo>
                  <a:lnTo>
                    <a:pt x="2147435" y="1274374"/>
                  </a:lnTo>
                  <a:lnTo>
                    <a:pt x="2147149" y="1271992"/>
                  </a:lnTo>
                  <a:lnTo>
                    <a:pt x="2149816" y="1271230"/>
                  </a:lnTo>
                  <a:lnTo>
                    <a:pt x="2159151" y="1271326"/>
                  </a:lnTo>
                  <a:lnTo>
                    <a:pt x="2156198" y="1268944"/>
                  </a:lnTo>
                  <a:lnTo>
                    <a:pt x="2155817" y="1264087"/>
                  </a:lnTo>
                  <a:lnTo>
                    <a:pt x="2157722" y="1259991"/>
                  </a:lnTo>
                  <a:lnTo>
                    <a:pt x="2163151" y="1259610"/>
                  </a:lnTo>
                  <a:lnTo>
                    <a:pt x="2168009" y="1253895"/>
                  </a:lnTo>
                  <a:lnTo>
                    <a:pt x="2169819" y="1248561"/>
                  </a:lnTo>
                  <a:lnTo>
                    <a:pt x="2171248" y="1246561"/>
                  </a:lnTo>
                  <a:lnTo>
                    <a:pt x="2169247" y="1244560"/>
                  </a:lnTo>
                  <a:lnTo>
                    <a:pt x="2165533" y="1242846"/>
                  </a:lnTo>
                  <a:lnTo>
                    <a:pt x="2162389" y="1236559"/>
                  </a:lnTo>
                  <a:lnTo>
                    <a:pt x="2162199" y="1233607"/>
                  </a:lnTo>
                  <a:lnTo>
                    <a:pt x="2166961" y="1233797"/>
                  </a:lnTo>
                  <a:lnTo>
                    <a:pt x="2166295" y="1228463"/>
                  </a:lnTo>
                  <a:lnTo>
                    <a:pt x="2166771" y="1225701"/>
                  </a:lnTo>
                  <a:lnTo>
                    <a:pt x="2165056" y="1222462"/>
                  </a:lnTo>
                  <a:lnTo>
                    <a:pt x="2158960" y="1219510"/>
                  </a:lnTo>
                  <a:lnTo>
                    <a:pt x="2155531" y="1214080"/>
                  </a:lnTo>
                  <a:lnTo>
                    <a:pt x="2155722" y="1210937"/>
                  </a:lnTo>
                  <a:lnTo>
                    <a:pt x="2160484" y="1207318"/>
                  </a:lnTo>
                  <a:lnTo>
                    <a:pt x="2163056" y="1203222"/>
                  </a:lnTo>
                  <a:lnTo>
                    <a:pt x="2169343" y="1196935"/>
                  </a:lnTo>
                  <a:lnTo>
                    <a:pt x="2169914" y="1191506"/>
                  </a:lnTo>
                  <a:lnTo>
                    <a:pt x="2169533" y="1188553"/>
                  </a:lnTo>
                  <a:lnTo>
                    <a:pt x="2171724" y="1183600"/>
                  </a:lnTo>
                  <a:lnTo>
                    <a:pt x="2174486" y="1184648"/>
                  </a:lnTo>
                  <a:lnTo>
                    <a:pt x="2186392" y="1185696"/>
                  </a:lnTo>
                  <a:lnTo>
                    <a:pt x="2186107" y="1183791"/>
                  </a:lnTo>
                  <a:lnTo>
                    <a:pt x="2197346" y="1181600"/>
                  </a:lnTo>
                  <a:lnTo>
                    <a:pt x="2204776" y="1179600"/>
                  </a:lnTo>
                  <a:lnTo>
                    <a:pt x="2213253" y="1179028"/>
                  </a:lnTo>
                  <a:lnTo>
                    <a:pt x="2215729" y="1182362"/>
                  </a:lnTo>
                  <a:lnTo>
                    <a:pt x="2219063" y="1189411"/>
                  </a:lnTo>
                  <a:lnTo>
                    <a:pt x="2225635" y="1195602"/>
                  </a:lnTo>
                  <a:lnTo>
                    <a:pt x="2232874" y="1197602"/>
                  </a:lnTo>
                  <a:lnTo>
                    <a:pt x="2236970" y="1199602"/>
                  </a:lnTo>
                  <a:lnTo>
                    <a:pt x="2242685" y="1203793"/>
                  </a:lnTo>
                  <a:lnTo>
                    <a:pt x="2243828" y="1205508"/>
                  </a:lnTo>
                  <a:lnTo>
                    <a:pt x="2244685" y="1210175"/>
                  </a:lnTo>
                  <a:lnTo>
                    <a:pt x="2244685" y="1215795"/>
                  </a:lnTo>
                  <a:lnTo>
                    <a:pt x="2247448" y="1223605"/>
                  </a:lnTo>
                  <a:lnTo>
                    <a:pt x="2247448" y="1229416"/>
                  </a:lnTo>
                  <a:lnTo>
                    <a:pt x="2248686" y="1239036"/>
                  </a:lnTo>
                  <a:lnTo>
                    <a:pt x="2251448" y="1248180"/>
                  </a:lnTo>
                  <a:lnTo>
                    <a:pt x="2253163" y="1249418"/>
                  </a:lnTo>
                  <a:lnTo>
                    <a:pt x="2259068" y="1243703"/>
                  </a:lnTo>
                  <a:lnTo>
                    <a:pt x="2258116" y="1239417"/>
                  </a:lnTo>
                  <a:lnTo>
                    <a:pt x="2252115" y="1234273"/>
                  </a:lnTo>
                  <a:lnTo>
                    <a:pt x="2259544" y="1231892"/>
                  </a:lnTo>
                  <a:lnTo>
                    <a:pt x="2261354" y="1229701"/>
                  </a:lnTo>
                  <a:lnTo>
                    <a:pt x="2264116" y="1228463"/>
                  </a:lnTo>
                  <a:lnTo>
                    <a:pt x="2264688" y="1226368"/>
                  </a:lnTo>
                  <a:lnTo>
                    <a:pt x="2269069" y="1226082"/>
                  </a:lnTo>
                  <a:lnTo>
                    <a:pt x="2266593" y="1223415"/>
                  </a:lnTo>
                  <a:lnTo>
                    <a:pt x="2269260" y="1219414"/>
                  </a:lnTo>
                  <a:lnTo>
                    <a:pt x="2274880" y="1223224"/>
                  </a:lnTo>
                  <a:lnTo>
                    <a:pt x="2278404" y="1220938"/>
                  </a:lnTo>
                  <a:lnTo>
                    <a:pt x="2282976" y="1224463"/>
                  </a:lnTo>
                  <a:lnTo>
                    <a:pt x="2287643" y="1222843"/>
                  </a:lnTo>
                  <a:lnTo>
                    <a:pt x="2292310" y="1219891"/>
                  </a:lnTo>
                  <a:lnTo>
                    <a:pt x="2293358" y="1220748"/>
                  </a:lnTo>
                  <a:lnTo>
                    <a:pt x="2299359" y="1218748"/>
                  </a:lnTo>
                  <a:lnTo>
                    <a:pt x="2302693" y="1220748"/>
                  </a:lnTo>
                  <a:lnTo>
                    <a:pt x="2311075" y="1219510"/>
                  </a:lnTo>
                  <a:lnTo>
                    <a:pt x="2312123" y="1224177"/>
                  </a:lnTo>
                  <a:lnTo>
                    <a:pt x="2311075" y="1225796"/>
                  </a:lnTo>
                  <a:lnTo>
                    <a:pt x="2314885" y="1228939"/>
                  </a:lnTo>
                  <a:lnTo>
                    <a:pt x="2319076" y="1225034"/>
                  </a:lnTo>
                  <a:lnTo>
                    <a:pt x="2322886" y="1224939"/>
                  </a:lnTo>
                  <a:lnTo>
                    <a:pt x="2330220" y="1219986"/>
                  </a:lnTo>
                  <a:lnTo>
                    <a:pt x="2338602" y="1216557"/>
                  </a:lnTo>
                  <a:lnTo>
                    <a:pt x="2342698" y="1212937"/>
                  </a:lnTo>
                  <a:lnTo>
                    <a:pt x="2343650" y="1210270"/>
                  </a:lnTo>
                  <a:lnTo>
                    <a:pt x="2349175" y="1206079"/>
                  </a:lnTo>
                  <a:lnTo>
                    <a:pt x="2354794" y="1207413"/>
                  </a:lnTo>
                  <a:lnTo>
                    <a:pt x="2363081" y="1212366"/>
                  </a:lnTo>
                  <a:lnTo>
                    <a:pt x="2373940" y="1213604"/>
                  </a:lnTo>
                  <a:lnTo>
                    <a:pt x="2379464" y="1213223"/>
                  </a:lnTo>
                  <a:lnTo>
                    <a:pt x="2382226" y="1215128"/>
                  </a:lnTo>
                  <a:lnTo>
                    <a:pt x="2389180" y="1216366"/>
                  </a:lnTo>
                  <a:lnTo>
                    <a:pt x="2394133" y="1215319"/>
                  </a:lnTo>
                  <a:lnTo>
                    <a:pt x="2398133" y="1216081"/>
                  </a:lnTo>
                  <a:lnTo>
                    <a:pt x="2402991" y="1215890"/>
                  </a:lnTo>
                  <a:lnTo>
                    <a:pt x="2404896" y="1214747"/>
                  </a:lnTo>
                  <a:lnTo>
                    <a:pt x="2425565" y="1215509"/>
                  </a:lnTo>
                  <a:lnTo>
                    <a:pt x="2429661" y="1217319"/>
                  </a:lnTo>
                  <a:lnTo>
                    <a:pt x="2434233" y="1217319"/>
                  </a:lnTo>
                  <a:lnTo>
                    <a:pt x="2442234" y="1218081"/>
                  </a:lnTo>
                  <a:lnTo>
                    <a:pt x="2447854" y="1214176"/>
                  </a:lnTo>
                  <a:lnTo>
                    <a:pt x="2462332" y="1212366"/>
                  </a:lnTo>
                  <a:lnTo>
                    <a:pt x="2459474" y="1210175"/>
                  </a:lnTo>
                  <a:lnTo>
                    <a:pt x="2459950" y="1202841"/>
                  </a:lnTo>
                  <a:lnTo>
                    <a:pt x="2462332" y="1201984"/>
                  </a:lnTo>
                  <a:lnTo>
                    <a:pt x="2460712" y="1193030"/>
                  </a:lnTo>
                  <a:lnTo>
                    <a:pt x="2467380" y="1191411"/>
                  </a:lnTo>
                  <a:lnTo>
                    <a:pt x="2468332" y="1189506"/>
                  </a:lnTo>
                  <a:lnTo>
                    <a:pt x="2469094" y="1185886"/>
                  </a:lnTo>
                  <a:lnTo>
                    <a:pt x="2466618" y="1183124"/>
                  </a:lnTo>
                  <a:lnTo>
                    <a:pt x="2466618" y="1180362"/>
                  </a:lnTo>
                  <a:lnTo>
                    <a:pt x="2463475" y="1175599"/>
                  </a:lnTo>
                  <a:lnTo>
                    <a:pt x="2461760" y="1167313"/>
                  </a:lnTo>
                  <a:lnTo>
                    <a:pt x="2456236" y="1169122"/>
                  </a:lnTo>
                  <a:lnTo>
                    <a:pt x="2446044" y="1165503"/>
                  </a:lnTo>
                  <a:lnTo>
                    <a:pt x="2446806" y="1163503"/>
                  </a:lnTo>
                  <a:lnTo>
                    <a:pt x="2451473" y="1161407"/>
                  </a:lnTo>
                  <a:lnTo>
                    <a:pt x="2453378" y="1158359"/>
                  </a:lnTo>
                  <a:lnTo>
                    <a:pt x="2453854" y="1154454"/>
                  </a:lnTo>
                  <a:lnTo>
                    <a:pt x="2458141" y="1153216"/>
                  </a:lnTo>
                  <a:lnTo>
                    <a:pt x="2459284" y="1151025"/>
                  </a:lnTo>
                  <a:lnTo>
                    <a:pt x="2463475" y="1148167"/>
                  </a:lnTo>
                  <a:lnTo>
                    <a:pt x="2460998" y="1143500"/>
                  </a:lnTo>
                  <a:lnTo>
                    <a:pt x="2463379" y="1135594"/>
                  </a:lnTo>
                  <a:lnTo>
                    <a:pt x="2461474" y="1131499"/>
                  </a:lnTo>
                  <a:lnTo>
                    <a:pt x="2461665" y="1128736"/>
                  </a:lnTo>
                  <a:lnTo>
                    <a:pt x="2464427" y="1126927"/>
                  </a:lnTo>
                  <a:lnTo>
                    <a:pt x="2462046" y="1124355"/>
                  </a:lnTo>
                  <a:lnTo>
                    <a:pt x="2462332" y="1116259"/>
                  </a:lnTo>
                  <a:lnTo>
                    <a:pt x="2458712" y="1113115"/>
                  </a:lnTo>
                  <a:lnTo>
                    <a:pt x="2456998" y="1107877"/>
                  </a:lnTo>
                  <a:lnTo>
                    <a:pt x="2456712" y="1102543"/>
                  </a:lnTo>
                  <a:lnTo>
                    <a:pt x="2452711" y="1103019"/>
                  </a:lnTo>
                  <a:lnTo>
                    <a:pt x="2450425" y="1095018"/>
                  </a:lnTo>
                  <a:lnTo>
                    <a:pt x="2446044" y="1096732"/>
                  </a:lnTo>
                  <a:lnTo>
                    <a:pt x="2444996" y="1098733"/>
                  </a:lnTo>
                  <a:lnTo>
                    <a:pt x="2442139" y="1099590"/>
                  </a:lnTo>
                  <a:lnTo>
                    <a:pt x="2439376" y="1098161"/>
                  </a:lnTo>
                  <a:lnTo>
                    <a:pt x="2438233" y="1094732"/>
                  </a:lnTo>
                  <a:lnTo>
                    <a:pt x="2436519" y="1093970"/>
                  </a:lnTo>
                  <a:lnTo>
                    <a:pt x="2435090" y="1090732"/>
                  </a:lnTo>
                  <a:lnTo>
                    <a:pt x="2429756" y="1089589"/>
                  </a:lnTo>
                  <a:lnTo>
                    <a:pt x="2426899" y="1091779"/>
                  </a:lnTo>
                  <a:lnTo>
                    <a:pt x="2415564" y="1094446"/>
                  </a:lnTo>
                  <a:lnTo>
                    <a:pt x="2411754" y="1092922"/>
                  </a:lnTo>
                  <a:lnTo>
                    <a:pt x="2404896" y="1091303"/>
                  </a:lnTo>
                  <a:lnTo>
                    <a:pt x="2407277" y="1088446"/>
                  </a:lnTo>
                  <a:lnTo>
                    <a:pt x="2412325" y="1078349"/>
                  </a:lnTo>
                  <a:lnTo>
                    <a:pt x="2406801" y="1078063"/>
                  </a:lnTo>
                  <a:lnTo>
                    <a:pt x="2402705" y="1076444"/>
                  </a:lnTo>
                  <a:lnTo>
                    <a:pt x="2397943" y="1076158"/>
                  </a:lnTo>
                  <a:lnTo>
                    <a:pt x="2395752" y="1073491"/>
                  </a:lnTo>
                  <a:lnTo>
                    <a:pt x="2392228" y="1071301"/>
                  </a:lnTo>
                  <a:lnTo>
                    <a:pt x="2393561" y="1064157"/>
                  </a:lnTo>
                  <a:lnTo>
                    <a:pt x="2396990" y="1060442"/>
                  </a:lnTo>
                  <a:lnTo>
                    <a:pt x="2395847" y="1056537"/>
                  </a:lnTo>
                  <a:lnTo>
                    <a:pt x="2392704" y="1052441"/>
                  </a:lnTo>
                  <a:lnTo>
                    <a:pt x="2393561" y="1049869"/>
                  </a:lnTo>
                  <a:lnTo>
                    <a:pt x="2398609" y="1045869"/>
                  </a:lnTo>
                  <a:lnTo>
                    <a:pt x="2396419" y="1044345"/>
                  </a:lnTo>
                  <a:lnTo>
                    <a:pt x="2395181" y="1040916"/>
                  </a:lnTo>
                  <a:lnTo>
                    <a:pt x="2398133" y="1035582"/>
                  </a:lnTo>
                  <a:lnTo>
                    <a:pt x="2400895" y="1032915"/>
                  </a:lnTo>
                  <a:lnTo>
                    <a:pt x="2396323" y="1030819"/>
                  </a:lnTo>
                  <a:lnTo>
                    <a:pt x="2393657" y="1026724"/>
                  </a:lnTo>
                  <a:lnTo>
                    <a:pt x="2397466" y="1022247"/>
                  </a:lnTo>
                  <a:lnTo>
                    <a:pt x="2393371" y="1021771"/>
                  </a:lnTo>
                  <a:lnTo>
                    <a:pt x="2395752" y="1018056"/>
                  </a:lnTo>
                  <a:lnTo>
                    <a:pt x="2383179" y="1014817"/>
                  </a:lnTo>
                  <a:lnTo>
                    <a:pt x="2377654" y="1013008"/>
                  </a:lnTo>
                  <a:lnTo>
                    <a:pt x="2370987" y="1009864"/>
                  </a:lnTo>
                  <a:lnTo>
                    <a:pt x="2373844" y="1006721"/>
                  </a:lnTo>
                  <a:lnTo>
                    <a:pt x="2380131" y="996910"/>
                  </a:lnTo>
                  <a:lnTo>
                    <a:pt x="2375654" y="994720"/>
                  </a:lnTo>
                  <a:lnTo>
                    <a:pt x="2377178" y="993005"/>
                  </a:lnTo>
                  <a:lnTo>
                    <a:pt x="2385084" y="993958"/>
                  </a:lnTo>
                  <a:lnTo>
                    <a:pt x="2384893" y="991291"/>
                  </a:lnTo>
                  <a:lnTo>
                    <a:pt x="2386322" y="989100"/>
                  </a:lnTo>
                  <a:lnTo>
                    <a:pt x="2383560" y="986528"/>
                  </a:lnTo>
                  <a:lnTo>
                    <a:pt x="2375559" y="982337"/>
                  </a:lnTo>
                  <a:lnTo>
                    <a:pt x="2377559" y="980337"/>
                  </a:lnTo>
                  <a:lnTo>
                    <a:pt x="2384227" y="976432"/>
                  </a:lnTo>
                  <a:lnTo>
                    <a:pt x="2384798" y="970431"/>
                  </a:lnTo>
                  <a:lnTo>
                    <a:pt x="2383750" y="964240"/>
                  </a:lnTo>
                  <a:lnTo>
                    <a:pt x="2380417" y="960715"/>
                  </a:lnTo>
                  <a:lnTo>
                    <a:pt x="2376416" y="957953"/>
                  </a:lnTo>
                  <a:lnTo>
                    <a:pt x="2369749" y="952238"/>
                  </a:lnTo>
                  <a:lnTo>
                    <a:pt x="2367367" y="951667"/>
                  </a:lnTo>
                  <a:lnTo>
                    <a:pt x="2365272" y="944523"/>
                  </a:lnTo>
                  <a:lnTo>
                    <a:pt x="2365939" y="940618"/>
                  </a:lnTo>
                  <a:lnTo>
                    <a:pt x="2361081" y="938713"/>
                  </a:lnTo>
                  <a:lnTo>
                    <a:pt x="2358700" y="934331"/>
                  </a:lnTo>
                  <a:lnTo>
                    <a:pt x="2356795" y="932426"/>
                  </a:lnTo>
                  <a:lnTo>
                    <a:pt x="2356223" y="929092"/>
                  </a:lnTo>
                  <a:lnTo>
                    <a:pt x="2354604" y="927092"/>
                  </a:lnTo>
                  <a:lnTo>
                    <a:pt x="2349079" y="927283"/>
                  </a:lnTo>
                  <a:lnTo>
                    <a:pt x="2342126" y="924997"/>
                  </a:lnTo>
                  <a:lnTo>
                    <a:pt x="2338697" y="920425"/>
                  </a:lnTo>
                  <a:lnTo>
                    <a:pt x="2333554" y="916138"/>
                  </a:lnTo>
                  <a:lnTo>
                    <a:pt x="2334792" y="915186"/>
                  </a:lnTo>
                  <a:lnTo>
                    <a:pt x="2336125" y="906328"/>
                  </a:lnTo>
                  <a:lnTo>
                    <a:pt x="2334316" y="903280"/>
                  </a:lnTo>
                  <a:lnTo>
                    <a:pt x="2329553" y="900422"/>
                  </a:lnTo>
                  <a:lnTo>
                    <a:pt x="2323743" y="899184"/>
                  </a:lnTo>
                  <a:lnTo>
                    <a:pt x="2322314" y="896041"/>
                  </a:lnTo>
                  <a:lnTo>
                    <a:pt x="2323933" y="894136"/>
                  </a:lnTo>
                  <a:lnTo>
                    <a:pt x="2331268" y="890802"/>
                  </a:lnTo>
                  <a:lnTo>
                    <a:pt x="2339935" y="887659"/>
                  </a:lnTo>
                  <a:lnTo>
                    <a:pt x="2346222" y="886611"/>
                  </a:lnTo>
                  <a:lnTo>
                    <a:pt x="2351651" y="889278"/>
                  </a:lnTo>
                  <a:lnTo>
                    <a:pt x="2355271" y="890135"/>
                  </a:lnTo>
                  <a:lnTo>
                    <a:pt x="2365272" y="889945"/>
                  </a:lnTo>
                  <a:lnTo>
                    <a:pt x="2370701" y="891278"/>
                  </a:lnTo>
                  <a:lnTo>
                    <a:pt x="2373178" y="893564"/>
                  </a:lnTo>
                  <a:lnTo>
                    <a:pt x="2373273" y="900708"/>
                  </a:lnTo>
                  <a:lnTo>
                    <a:pt x="2376702" y="906423"/>
                  </a:lnTo>
                  <a:lnTo>
                    <a:pt x="2377940" y="910519"/>
                  </a:lnTo>
                  <a:lnTo>
                    <a:pt x="2382226" y="908137"/>
                  </a:lnTo>
                  <a:lnTo>
                    <a:pt x="2382798" y="906328"/>
                  </a:lnTo>
                  <a:lnTo>
                    <a:pt x="2393847" y="894326"/>
                  </a:lnTo>
                  <a:lnTo>
                    <a:pt x="2397276" y="893374"/>
                  </a:lnTo>
                  <a:lnTo>
                    <a:pt x="2398800" y="891469"/>
                  </a:lnTo>
                  <a:lnTo>
                    <a:pt x="2403277" y="889373"/>
                  </a:lnTo>
                  <a:lnTo>
                    <a:pt x="2409754" y="888325"/>
                  </a:lnTo>
                  <a:lnTo>
                    <a:pt x="2410325" y="887087"/>
                  </a:lnTo>
                  <a:lnTo>
                    <a:pt x="2407658" y="882706"/>
                  </a:lnTo>
                  <a:lnTo>
                    <a:pt x="2414992" y="877562"/>
                  </a:lnTo>
                  <a:lnTo>
                    <a:pt x="2418898" y="875371"/>
                  </a:lnTo>
                  <a:lnTo>
                    <a:pt x="2422803" y="874324"/>
                  </a:lnTo>
                  <a:lnTo>
                    <a:pt x="2426708" y="874419"/>
                  </a:lnTo>
                  <a:lnTo>
                    <a:pt x="2431280" y="871085"/>
                  </a:lnTo>
                  <a:lnTo>
                    <a:pt x="2433566" y="865656"/>
                  </a:lnTo>
                  <a:lnTo>
                    <a:pt x="2435090" y="864322"/>
                  </a:lnTo>
                  <a:lnTo>
                    <a:pt x="2439186" y="865180"/>
                  </a:lnTo>
                  <a:lnTo>
                    <a:pt x="2446139" y="862703"/>
                  </a:lnTo>
                  <a:lnTo>
                    <a:pt x="2454998" y="860131"/>
                  </a:lnTo>
                  <a:lnTo>
                    <a:pt x="2459284" y="861274"/>
                  </a:lnTo>
                  <a:lnTo>
                    <a:pt x="2467856" y="860417"/>
                  </a:lnTo>
                  <a:lnTo>
                    <a:pt x="2478334" y="857655"/>
                  </a:lnTo>
                  <a:lnTo>
                    <a:pt x="2481858" y="854607"/>
                  </a:lnTo>
                  <a:lnTo>
                    <a:pt x="2483382" y="849844"/>
                  </a:lnTo>
                  <a:lnTo>
                    <a:pt x="2485573" y="847654"/>
                  </a:lnTo>
                  <a:lnTo>
                    <a:pt x="2485382" y="842320"/>
                  </a:lnTo>
                  <a:lnTo>
                    <a:pt x="2486620" y="837938"/>
                  </a:lnTo>
                  <a:lnTo>
                    <a:pt x="2487954" y="837843"/>
                  </a:lnTo>
                  <a:lnTo>
                    <a:pt x="2488716" y="840605"/>
                  </a:lnTo>
                  <a:lnTo>
                    <a:pt x="2491383" y="844415"/>
                  </a:lnTo>
                  <a:lnTo>
                    <a:pt x="2493764" y="842320"/>
                  </a:lnTo>
                  <a:lnTo>
                    <a:pt x="2500146" y="846034"/>
                  </a:lnTo>
                  <a:lnTo>
                    <a:pt x="2503384" y="846130"/>
                  </a:lnTo>
                  <a:lnTo>
                    <a:pt x="2510147" y="849463"/>
                  </a:lnTo>
                  <a:lnTo>
                    <a:pt x="2512148" y="849559"/>
                  </a:lnTo>
                  <a:lnTo>
                    <a:pt x="2522911" y="847749"/>
                  </a:lnTo>
                  <a:lnTo>
                    <a:pt x="2533674" y="847177"/>
                  </a:lnTo>
                  <a:lnTo>
                    <a:pt x="2537579" y="847749"/>
                  </a:lnTo>
                  <a:lnTo>
                    <a:pt x="2538056" y="843082"/>
                  </a:lnTo>
                  <a:lnTo>
                    <a:pt x="2535674" y="841272"/>
                  </a:lnTo>
                  <a:lnTo>
                    <a:pt x="2534817" y="838891"/>
                  </a:lnTo>
                  <a:lnTo>
                    <a:pt x="2532340" y="837462"/>
                  </a:lnTo>
                  <a:lnTo>
                    <a:pt x="2530054" y="833271"/>
                  </a:lnTo>
                  <a:lnTo>
                    <a:pt x="2538056" y="831366"/>
                  </a:lnTo>
                  <a:lnTo>
                    <a:pt x="2535674" y="825841"/>
                  </a:lnTo>
                  <a:lnTo>
                    <a:pt x="2536341" y="821746"/>
                  </a:lnTo>
                  <a:lnTo>
                    <a:pt x="2531198" y="818031"/>
                  </a:lnTo>
                  <a:lnTo>
                    <a:pt x="2527864" y="814507"/>
                  </a:lnTo>
                  <a:lnTo>
                    <a:pt x="2523292" y="814983"/>
                  </a:lnTo>
                  <a:lnTo>
                    <a:pt x="2521006" y="814411"/>
                  </a:lnTo>
                  <a:lnTo>
                    <a:pt x="2522339" y="811268"/>
                  </a:lnTo>
                  <a:lnTo>
                    <a:pt x="2530245" y="804886"/>
                  </a:lnTo>
                  <a:lnTo>
                    <a:pt x="2535579" y="799362"/>
                  </a:lnTo>
                  <a:lnTo>
                    <a:pt x="2550724" y="785455"/>
                  </a:lnTo>
                  <a:lnTo>
                    <a:pt x="2559582" y="782598"/>
                  </a:lnTo>
                  <a:lnTo>
                    <a:pt x="2567011" y="779645"/>
                  </a:lnTo>
                  <a:lnTo>
                    <a:pt x="2569774" y="776502"/>
                  </a:lnTo>
                  <a:lnTo>
                    <a:pt x="2571107" y="773073"/>
                  </a:lnTo>
                  <a:lnTo>
                    <a:pt x="2575489" y="769834"/>
                  </a:lnTo>
                  <a:lnTo>
                    <a:pt x="2587014" y="765453"/>
                  </a:lnTo>
                  <a:lnTo>
                    <a:pt x="2589776" y="763643"/>
                  </a:lnTo>
                  <a:lnTo>
                    <a:pt x="2594348" y="758309"/>
                  </a:lnTo>
                  <a:lnTo>
                    <a:pt x="2600063" y="753166"/>
                  </a:lnTo>
                  <a:lnTo>
                    <a:pt x="2607207" y="748213"/>
                  </a:lnTo>
                  <a:lnTo>
                    <a:pt x="2617018" y="740307"/>
                  </a:lnTo>
                  <a:lnTo>
                    <a:pt x="2621875" y="739640"/>
                  </a:lnTo>
                  <a:lnTo>
                    <a:pt x="2626257" y="730972"/>
                  </a:lnTo>
                  <a:lnTo>
                    <a:pt x="2627019" y="728020"/>
                  </a:lnTo>
                  <a:lnTo>
                    <a:pt x="2626257" y="725638"/>
                  </a:lnTo>
                  <a:lnTo>
                    <a:pt x="2623781" y="724876"/>
                  </a:lnTo>
                  <a:lnTo>
                    <a:pt x="2625114" y="722590"/>
                  </a:lnTo>
                  <a:lnTo>
                    <a:pt x="2623018" y="721543"/>
                  </a:lnTo>
                  <a:lnTo>
                    <a:pt x="2623685" y="717828"/>
                  </a:lnTo>
                  <a:lnTo>
                    <a:pt x="2618351" y="711065"/>
                  </a:lnTo>
                  <a:lnTo>
                    <a:pt x="2616351" y="706779"/>
                  </a:lnTo>
                  <a:lnTo>
                    <a:pt x="2614160" y="704302"/>
                  </a:lnTo>
                  <a:lnTo>
                    <a:pt x="2617970" y="703255"/>
                  </a:lnTo>
                  <a:lnTo>
                    <a:pt x="2620256" y="700111"/>
                  </a:lnTo>
                  <a:lnTo>
                    <a:pt x="2619113" y="697349"/>
                  </a:lnTo>
                  <a:lnTo>
                    <a:pt x="2619875" y="694777"/>
                  </a:lnTo>
                  <a:lnTo>
                    <a:pt x="2618637" y="692491"/>
                  </a:lnTo>
                  <a:lnTo>
                    <a:pt x="2619208" y="690015"/>
                  </a:lnTo>
                  <a:lnTo>
                    <a:pt x="2616160" y="686395"/>
                  </a:lnTo>
                  <a:lnTo>
                    <a:pt x="2615113" y="681823"/>
                  </a:lnTo>
                  <a:lnTo>
                    <a:pt x="2614541" y="672489"/>
                  </a:lnTo>
                  <a:lnTo>
                    <a:pt x="2618256" y="673441"/>
                  </a:lnTo>
                  <a:lnTo>
                    <a:pt x="2636830" y="670012"/>
                  </a:lnTo>
                  <a:lnTo>
                    <a:pt x="2639211" y="669250"/>
                  </a:lnTo>
                  <a:lnTo>
                    <a:pt x="2645116" y="665440"/>
                  </a:lnTo>
                  <a:lnTo>
                    <a:pt x="2646926" y="661059"/>
                  </a:lnTo>
                  <a:lnTo>
                    <a:pt x="2653594" y="656201"/>
                  </a:lnTo>
                  <a:lnTo>
                    <a:pt x="2659499" y="656106"/>
                  </a:lnTo>
                  <a:lnTo>
                    <a:pt x="2670739" y="651534"/>
                  </a:lnTo>
                  <a:lnTo>
                    <a:pt x="2676073" y="650677"/>
                  </a:lnTo>
                  <a:lnTo>
                    <a:pt x="2680549" y="651534"/>
                  </a:lnTo>
                  <a:lnTo>
                    <a:pt x="2688550" y="651629"/>
                  </a:lnTo>
                  <a:lnTo>
                    <a:pt x="2690836" y="652677"/>
                  </a:lnTo>
                  <a:lnTo>
                    <a:pt x="2698361" y="652296"/>
                  </a:lnTo>
                  <a:lnTo>
                    <a:pt x="2700361" y="650200"/>
                  </a:lnTo>
                  <a:lnTo>
                    <a:pt x="2704076" y="649438"/>
                  </a:lnTo>
                  <a:lnTo>
                    <a:pt x="2703600" y="652486"/>
                  </a:lnTo>
                  <a:lnTo>
                    <a:pt x="2705219" y="655153"/>
                  </a:lnTo>
                  <a:lnTo>
                    <a:pt x="2712649" y="651058"/>
                  </a:lnTo>
                  <a:lnTo>
                    <a:pt x="2721126" y="649915"/>
                  </a:lnTo>
                  <a:lnTo>
                    <a:pt x="2729032" y="651153"/>
                  </a:lnTo>
                  <a:lnTo>
                    <a:pt x="2734937" y="650962"/>
                  </a:lnTo>
                  <a:lnTo>
                    <a:pt x="2739319" y="651629"/>
                  </a:lnTo>
                  <a:lnTo>
                    <a:pt x="2752177" y="648676"/>
                  </a:lnTo>
                  <a:lnTo>
                    <a:pt x="2753797" y="645438"/>
                  </a:lnTo>
                  <a:lnTo>
                    <a:pt x="2754844" y="640961"/>
                  </a:lnTo>
                  <a:lnTo>
                    <a:pt x="2759035" y="638770"/>
                  </a:lnTo>
                  <a:lnTo>
                    <a:pt x="2761988" y="636008"/>
                  </a:lnTo>
                  <a:lnTo>
                    <a:pt x="2767513" y="637246"/>
                  </a:lnTo>
                  <a:lnTo>
                    <a:pt x="2771418" y="634960"/>
                  </a:lnTo>
                  <a:lnTo>
                    <a:pt x="2777228" y="634865"/>
                  </a:lnTo>
                  <a:lnTo>
                    <a:pt x="2778562" y="633532"/>
                  </a:lnTo>
                  <a:lnTo>
                    <a:pt x="2782943" y="633436"/>
                  </a:lnTo>
                  <a:lnTo>
                    <a:pt x="2781324" y="631055"/>
                  </a:lnTo>
                  <a:lnTo>
                    <a:pt x="2786372" y="628579"/>
                  </a:lnTo>
                  <a:lnTo>
                    <a:pt x="2787515" y="624769"/>
                  </a:lnTo>
                  <a:lnTo>
                    <a:pt x="2785515" y="614196"/>
                  </a:lnTo>
                  <a:lnTo>
                    <a:pt x="2789039" y="610672"/>
                  </a:lnTo>
                  <a:lnTo>
                    <a:pt x="2794945" y="606576"/>
                  </a:lnTo>
                  <a:lnTo>
                    <a:pt x="2798183" y="606671"/>
                  </a:lnTo>
                  <a:lnTo>
                    <a:pt x="2801612" y="605242"/>
                  </a:lnTo>
                  <a:lnTo>
                    <a:pt x="2807423" y="604195"/>
                  </a:lnTo>
                  <a:lnTo>
                    <a:pt x="2813804" y="605719"/>
                  </a:lnTo>
                  <a:lnTo>
                    <a:pt x="2815423" y="602766"/>
                  </a:lnTo>
                  <a:lnTo>
                    <a:pt x="2820948" y="602194"/>
                  </a:lnTo>
                  <a:lnTo>
                    <a:pt x="2823424" y="597813"/>
                  </a:lnTo>
                  <a:lnTo>
                    <a:pt x="2825806" y="596384"/>
                  </a:lnTo>
                  <a:lnTo>
                    <a:pt x="2829425" y="592288"/>
                  </a:lnTo>
                  <a:lnTo>
                    <a:pt x="2829044" y="587335"/>
                  </a:lnTo>
                  <a:lnTo>
                    <a:pt x="2831997" y="584287"/>
                  </a:lnTo>
                  <a:lnTo>
                    <a:pt x="2833997" y="580668"/>
                  </a:lnTo>
                  <a:lnTo>
                    <a:pt x="2836188" y="580763"/>
                  </a:lnTo>
                  <a:lnTo>
                    <a:pt x="2841617" y="582763"/>
                  </a:lnTo>
                  <a:lnTo>
                    <a:pt x="2841046" y="587907"/>
                  </a:lnTo>
                  <a:lnTo>
                    <a:pt x="2849237" y="592860"/>
                  </a:lnTo>
                  <a:lnTo>
                    <a:pt x="2856095" y="594955"/>
                  </a:lnTo>
                  <a:lnTo>
                    <a:pt x="2864001" y="594765"/>
                  </a:lnTo>
                  <a:lnTo>
                    <a:pt x="2865620" y="590764"/>
                  </a:lnTo>
                  <a:lnTo>
                    <a:pt x="2865525" y="588383"/>
                  </a:lnTo>
                  <a:lnTo>
                    <a:pt x="2867430" y="586288"/>
                  </a:lnTo>
                  <a:lnTo>
                    <a:pt x="2866858" y="584383"/>
                  </a:lnTo>
                  <a:lnTo>
                    <a:pt x="2871240" y="581430"/>
                  </a:lnTo>
                  <a:lnTo>
                    <a:pt x="2874574" y="580573"/>
                  </a:lnTo>
                  <a:lnTo>
                    <a:pt x="2878765" y="577144"/>
                  </a:lnTo>
                  <a:lnTo>
                    <a:pt x="2883146" y="575048"/>
                  </a:lnTo>
                  <a:lnTo>
                    <a:pt x="2883813" y="566857"/>
                  </a:lnTo>
                  <a:lnTo>
                    <a:pt x="2886194" y="561237"/>
                  </a:lnTo>
                  <a:lnTo>
                    <a:pt x="2877717" y="557236"/>
                  </a:lnTo>
                  <a:lnTo>
                    <a:pt x="2880289" y="554665"/>
                  </a:lnTo>
                  <a:lnTo>
                    <a:pt x="2882194" y="547711"/>
                  </a:lnTo>
                  <a:lnTo>
                    <a:pt x="2886575" y="544663"/>
                  </a:lnTo>
                  <a:lnTo>
                    <a:pt x="2886004" y="542568"/>
                  </a:lnTo>
                  <a:lnTo>
                    <a:pt x="2892385" y="543139"/>
                  </a:lnTo>
                  <a:lnTo>
                    <a:pt x="2914007" y="549426"/>
                  </a:lnTo>
                  <a:lnTo>
                    <a:pt x="2916198" y="539615"/>
                  </a:lnTo>
                  <a:lnTo>
                    <a:pt x="2915722" y="533329"/>
                  </a:lnTo>
                  <a:lnTo>
                    <a:pt x="2918865" y="526756"/>
                  </a:lnTo>
                  <a:lnTo>
                    <a:pt x="2921437" y="523327"/>
                  </a:lnTo>
                  <a:lnTo>
                    <a:pt x="2921532" y="517327"/>
                  </a:lnTo>
                  <a:lnTo>
                    <a:pt x="2923151" y="515517"/>
                  </a:lnTo>
                  <a:lnTo>
                    <a:pt x="2926009" y="505801"/>
                  </a:lnTo>
                  <a:lnTo>
                    <a:pt x="2914007" y="506373"/>
                  </a:lnTo>
                  <a:lnTo>
                    <a:pt x="2909816" y="505706"/>
                  </a:lnTo>
                  <a:lnTo>
                    <a:pt x="2910959" y="503992"/>
                  </a:lnTo>
                  <a:lnTo>
                    <a:pt x="2904292" y="497419"/>
                  </a:lnTo>
                  <a:lnTo>
                    <a:pt x="2895624" y="493609"/>
                  </a:lnTo>
                  <a:lnTo>
                    <a:pt x="2882956" y="489514"/>
                  </a:lnTo>
                  <a:lnTo>
                    <a:pt x="2878955" y="483227"/>
                  </a:lnTo>
                  <a:lnTo>
                    <a:pt x="2882384" y="478084"/>
                  </a:lnTo>
                  <a:lnTo>
                    <a:pt x="2885242" y="475131"/>
                  </a:lnTo>
                  <a:lnTo>
                    <a:pt x="2889433" y="474178"/>
                  </a:lnTo>
                  <a:lnTo>
                    <a:pt x="2894005" y="471321"/>
                  </a:lnTo>
                  <a:lnTo>
                    <a:pt x="2891909" y="466844"/>
                  </a:lnTo>
                  <a:lnTo>
                    <a:pt x="2893909" y="463320"/>
                  </a:lnTo>
                  <a:lnTo>
                    <a:pt x="2881241" y="463701"/>
                  </a:lnTo>
                  <a:lnTo>
                    <a:pt x="2873812" y="461986"/>
                  </a:lnTo>
                  <a:lnTo>
                    <a:pt x="2882956" y="452366"/>
                  </a:lnTo>
                  <a:lnTo>
                    <a:pt x="2882575" y="450747"/>
                  </a:lnTo>
                  <a:lnTo>
                    <a:pt x="2888290" y="447699"/>
                  </a:lnTo>
                  <a:lnTo>
                    <a:pt x="2899720" y="443984"/>
                  </a:lnTo>
                  <a:lnTo>
                    <a:pt x="2909245" y="440174"/>
                  </a:lnTo>
                  <a:lnTo>
                    <a:pt x="2919913" y="438555"/>
                  </a:lnTo>
                  <a:lnTo>
                    <a:pt x="2930771" y="433411"/>
                  </a:lnTo>
                  <a:lnTo>
                    <a:pt x="2939629" y="431506"/>
                  </a:lnTo>
                  <a:lnTo>
                    <a:pt x="2949821" y="432840"/>
                  </a:lnTo>
                  <a:lnTo>
                    <a:pt x="2954393" y="434173"/>
                  </a:lnTo>
                  <a:lnTo>
                    <a:pt x="2961347" y="431792"/>
                  </a:lnTo>
                  <a:lnTo>
                    <a:pt x="2970014" y="429982"/>
                  </a:lnTo>
                  <a:lnTo>
                    <a:pt x="2975443" y="429601"/>
                  </a:lnTo>
                  <a:lnTo>
                    <a:pt x="2981444" y="428173"/>
                  </a:lnTo>
                  <a:lnTo>
                    <a:pt x="2986302" y="425506"/>
                  </a:lnTo>
                  <a:lnTo>
                    <a:pt x="2991065" y="424363"/>
                  </a:lnTo>
                  <a:lnTo>
                    <a:pt x="2999065" y="423505"/>
                  </a:lnTo>
                  <a:lnTo>
                    <a:pt x="2997732" y="418648"/>
                  </a:lnTo>
                  <a:lnTo>
                    <a:pt x="3002304" y="417124"/>
                  </a:lnTo>
                  <a:lnTo>
                    <a:pt x="3002114" y="415409"/>
                  </a:lnTo>
                  <a:lnTo>
                    <a:pt x="2999161" y="410075"/>
                  </a:lnTo>
                  <a:lnTo>
                    <a:pt x="2995732" y="406456"/>
                  </a:lnTo>
                  <a:lnTo>
                    <a:pt x="2993827" y="401026"/>
                  </a:lnTo>
                  <a:lnTo>
                    <a:pt x="2992017" y="399502"/>
                  </a:lnTo>
                  <a:lnTo>
                    <a:pt x="2992874" y="396740"/>
                  </a:lnTo>
                  <a:lnTo>
                    <a:pt x="2993541" y="387596"/>
                  </a:lnTo>
                  <a:lnTo>
                    <a:pt x="2991636" y="383405"/>
                  </a:lnTo>
                  <a:lnTo>
                    <a:pt x="2993446" y="377690"/>
                  </a:lnTo>
                  <a:lnTo>
                    <a:pt x="2993255" y="373975"/>
                  </a:lnTo>
                  <a:lnTo>
                    <a:pt x="2997256" y="368260"/>
                  </a:lnTo>
                  <a:lnTo>
                    <a:pt x="2999827" y="366641"/>
                  </a:lnTo>
                  <a:lnTo>
                    <a:pt x="3002304" y="363022"/>
                  </a:lnTo>
                  <a:lnTo>
                    <a:pt x="3007066" y="362926"/>
                  </a:lnTo>
                  <a:lnTo>
                    <a:pt x="3011353" y="360164"/>
                  </a:lnTo>
                  <a:lnTo>
                    <a:pt x="3014496" y="361402"/>
                  </a:lnTo>
                  <a:lnTo>
                    <a:pt x="3014686" y="365403"/>
                  </a:lnTo>
                  <a:lnTo>
                    <a:pt x="3016210" y="367022"/>
                  </a:lnTo>
                  <a:lnTo>
                    <a:pt x="3022116" y="369975"/>
                  </a:lnTo>
                  <a:lnTo>
                    <a:pt x="3037927" y="360069"/>
                  </a:lnTo>
                  <a:lnTo>
                    <a:pt x="3035737" y="357592"/>
                  </a:lnTo>
                  <a:lnTo>
                    <a:pt x="3040118" y="353687"/>
                  </a:lnTo>
                  <a:lnTo>
                    <a:pt x="3049929" y="357021"/>
                  </a:lnTo>
                  <a:lnTo>
                    <a:pt x="3052501" y="356449"/>
                  </a:lnTo>
                  <a:lnTo>
                    <a:pt x="3059454" y="357497"/>
                  </a:lnTo>
                  <a:lnTo>
                    <a:pt x="3066883" y="355402"/>
                  </a:lnTo>
                  <a:lnTo>
                    <a:pt x="3068503" y="352068"/>
                  </a:lnTo>
                  <a:lnTo>
                    <a:pt x="3068407" y="348353"/>
                  </a:lnTo>
                  <a:lnTo>
                    <a:pt x="3071551" y="344162"/>
                  </a:lnTo>
                  <a:lnTo>
                    <a:pt x="3070217" y="342638"/>
                  </a:lnTo>
                  <a:lnTo>
                    <a:pt x="3072789" y="334542"/>
                  </a:lnTo>
                  <a:lnTo>
                    <a:pt x="3072027" y="332065"/>
                  </a:lnTo>
                  <a:lnTo>
                    <a:pt x="3077361" y="329875"/>
                  </a:lnTo>
                  <a:lnTo>
                    <a:pt x="3080885" y="329208"/>
                  </a:lnTo>
                  <a:lnTo>
                    <a:pt x="3083076" y="327398"/>
                  </a:lnTo>
                  <a:lnTo>
                    <a:pt x="3084886" y="321778"/>
                  </a:lnTo>
                  <a:lnTo>
                    <a:pt x="3083552" y="320540"/>
                  </a:lnTo>
                  <a:lnTo>
                    <a:pt x="3082504" y="316159"/>
                  </a:lnTo>
                  <a:lnTo>
                    <a:pt x="3094697" y="319111"/>
                  </a:lnTo>
                  <a:lnTo>
                    <a:pt x="3098602" y="318730"/>
                  </a:lnTo>
                  <a:lnTo>
                    <a:pt x="3101269" y="316825"/>
                  </a:lnTo>
                  <a:lnTo>
                    <a:pt x="3105650" y="315778"/>
                  </a:lnTo>
                  <a:lnTo>
                    <a:pt x="3110508" y="316063"/>
                  </a:lnTo>
                  <a:lnTo>
                    <a:pt x="3114508" y="317778"/>
                  </a:lnTo>
                  <a:lnTo>
                    <a:pt x="3117461" y="317873"/>
                  </a:lnTo>
                  <a:lnTo>
                    <a:pt x="3123652" y="316159"/>
                  </a:lnTo>
                  <a:lnTo>
                    <a:pt x="3129939" y="313396"/>
                  </a:lnTo>
                  <a:lnTo>
                    <a:pt x="3132797" y="311396"/>
                  </a:lnTo>
                  <a:lnTo>
                    <a:pt x="3136702" y="306824"/>
                  </a:lnTo>
                  <a:lnTo>
                    <a:pt x="3137749" y="303014"/>
                  </a:lnTo>
                  <a:lnTo>
                    <a:pt x="3137083" y="297204"/>
                  </a:lnTo>
                  <a:lnTo>
                    <a:pt x="3133463" y="291013"/>
                  </a:lnTo>
                  <a:lnTo>
                    <a:pt x="3132987" y="286631"/>
                  </a:lnTo>
                  <a:lnTo>
                    <a:pt x="3128510" y="284536"/>
                  </a:lnTo>
                  <a:lnTo>
                    <a:pt x="3125843" y="285774"/>
                  </a:lnTo>
                  <a:lnTo>
                    <a:pt x="3116509" y="282440"/>
                  </a:lnTo>
                  <a:lnTo>
                    <a:pt x="3109936" y="278535"/>
                  </a:lnTo>
                  <a:lnTo>
                    <a:pt x="3108412" y="276154"/>
                  </a:lnTo>
                  <a:lnTo>
                    <a:pt x="3103364" y="275296"/>
                  </a:lnTo>
                  <a:lnTo>
                    <a:pt x="3098221" y="270915"/>
                  </a:lnTo>
                  <a:lnTo>
                    <a:pt x="3098411" y="269486"/>
                  </a:lnTo>
                  <a:lnTo>
                    <a:pt x="3094315" y="266057"/>
                  </a:lnTo>
                  <a:lnTo>
                    <a:pt x="3097078" y="263009"/>
                  </a:lnTo>
                  <a:lnTo>
                    <a:pt x="3097364" y="259961"/>
                  </a:lnTo>
                  <a:lnTo>
                    <a:pt x="3100411" y="256056"/>
                  </a:lnTo>
                  <a:lnTo>
                    <a:pt x="3096125" y="254151"/>
                  </a:lnTo>
                  <a:lnTo>
                    <a:pt x="3094315" y="254341"/>
                  </a:lnTo>
                  <a:lnTo>
                    <a:pt x="3092125" y="251198"/>
                  </a:lnTo>
                  <a:lnTo>
                    <a:pt x="3089362" y="251008"/>
                  </a:lnTo>
                  <a:lnTo>
                    <a:pt x="3084886" y="252055"/>
                  </a:lnTo>
                  <a:lnTo>
                    <a:pt x="3084219" y="249769"/>
                  </a:lnTo>
                  <a:lnTo>
                    <a:pt x="3086505" y="246245"/>
                  </a:lnTo>
                  <a:lnTo>
                    <a:pt x="3086791" y="243578"/>
                  </a:lnTo>
                  <a:lnTo>
                    <a:pt x="3092601" y="241578"/>
                  </a:lnTo>
                  <a:lnTo>
                    <a:pt x="3095744" y="239197"/>
                  </a:lnTo>
                  <a:lnTo>
                    <a:pt x="3100031" y="239768"/>
                  </a:lnTo>
                  <a:lnTo>
                    <a:pt x="3102412" y="238339"/>
                  </a:lnTo>
                  <a:lnTo>
                    <a:pt x="3103269" y="234244"/>
                  </a:lnTo>
                  <a:lnTo>
                    <a:pt x="3107269" y="231767"/>
                  </a:lnTo>
                  <a:lnTo>
                    <a:pt x="3110317" y="231958"/>
                  </a:lnTo>
                  <a:lnTo>
                    <a:pt x="3113175" y="233386"/>
                  </a:lnTo>
                  <a:lnTo>
                    <a:pt x="3119557" y="233386"/>
                  </a:lnTo>
                  <a:lnTo>
                    <a:pt x="3124986" y="236244"/>
                  </a:lnTo>
                  <a:lnTo>
                    <a:pt x="3136321" y="238816"/>
                  </a:lnTo>
                  <a:lnTo>
                    <a:pt x="3137464" y="237863"/>
                  </a:lnTo>
                  <a:lnTo>
                    <a:pt x="3136416" y="232529"/>
                  </a:lnTo>
                  <a:lnTo>
                    <a:pt x="3136702" y="230148"/>
                  </a:lnTo>
                  <a:lnTo>
                    <a:pt x="3130510" y="222623"/>
                  </a:lnTo>
                  <a:lnTo>
                    <a:pt x="3131368" y="216337"/>
                  </a:lnTo>
                  <a:lnTo>
                    <a:pt x="3126891" y="216622"/>
                  </a:lnTo>
                  <a:lnTo>
                    <a:pt x="3126605" y="213765"/>
                  </a:lnTo>
                  <a:lnTo>
                    <a:pt x="3124986" y="211574"/>
                  </a:lnTo>
                  <a:lnTo>
                    <a:pt x="3128415" y="209383"/>
                  </a:lnTo>
                  <a:lnTo>
                    <a:pt x="3127939" y="204621"/>
                  </a:lnTo>
                  <a:lnTo>
                    <a:pt x="3121081" y="201287"/>
                  </a:lnTo>
                  <a:lnTo>
                    <a:pt x="3121938" y="199382"/>
                  </a:lnTo>
                  <a:lnTo>
                    <a:pt x="3125462" y="198906"/>
                  </a:lnTo>
                  <a:lnTo>
                    <a:pt x="3126891" y="195286"/>
                  </a:lnTo>
                  <a:lnTo>
                    <a:pt x="3125176" y="192905"/>
                  </a:lnTo>
                  <a:lnTo>
                    <a:pt x="3123938" y="188428"/>
                  </a:lnTo>
                  <a:lnTo>
                    <a:pt x="3121652" y="185666"/>
                  </a:lnTo>
                  <a:lnTo>
                    <a:pt x="3116890" y="186619"/>
                  </a:lnTo>
                  <a:lnTo>
                    <a:pt x="3111937" y="184714"/>
                  </a:lnTo>
                  <a:lnTo>
                    <a:pt x="3108317" y="179761"/>
                  </a:lnTo>
                  <a:lnTo>
                    <a:pt x="3107841" y="176236"/>
                  </a:lnTo>
                  <a:lnTo>
                    <a:pt x="3105174" y="175379"/>
                  </a:lnTo>
                  <a:lnTo>
                    <a:pt x="3101078" y="171569"/>
                  </a:lnTo>
                  <a:lnTo>
                    <a:pt x="3101078" y="168712"/>
                  </a:lnTo>
                  <a:lnTo>
                    <a:pt x="3096316" y="168140"/>
                  </a:lnTo>
                  <a:lnTo>
                    <a:pt x="3097078" y="161949"/>
                  </a:lnTo>
                  <a:lnTo>
                    <a:pt x="3095554" y="159758"/>
                  </a:lnTo>
                  <a:lnTo>
                    <a:pt x="3091934" y="159949"/>
                  </a:lnTo>
                  <a:lnTo>
                    <a:pt x="3092506" y="157091"/>
                  </a:lnTo>
                  <a:lnTo>
                    <a:pt x="3095268" y="156139"/>
                  </a:lnTo>
                  <a:lnTo>
                    <a:pt x="3099649" y="152805"/>
                  </a:lnTo>
                  <a:lnTo>
                    <a:pt x="3099649" y="148614"/>
                  </a:lnTo>
                  <a:lnTo>
                    <a:pt x="3100792" y="145852"/>
                  </a:lnTo>
                  <a:lnTo>
                    <a:pt x="3090791" y="144137"/>
                  </a:lnTo>
                  <a:lnTo>
                    <a:pt x="3087934" y="140708"/>
                  </a:lnTo>
                  <a:lnTo>
                    <a:pt x="3084790" y="139089"/>
                  </a:lnTo>
                  <a:lnTo>
                    <a:pt x="3084314" y="137089"/>
                  </a:lnTo>
                  <a:lnTo>
                    <a:pt x="3087362" y="135469"/>
                  </a:lnTo>
                  <a:lnTo>
                    <a:pt x="3088315" y="129564"/>
                  </a:lnTo>
                  <a:lnTo>
                    <a:pt x="3093458" y="124706"/>
                  </a:lnTo>
                  <a:lnTo>
                    <a:pt x="3093649" y="120420"/>
                  </a:lnTo>
                  <a:lnTo>
                    <a:pt x="3090506" y="117467"/>
                  </a:lnTo>
                  <a:lnTo>
                    <a:pt x="3083362" y="113943"/>
                  </a:lnTo>
                  <a:lnTo>
                    <a:pt x="3084028" y="111657"/>
                  </a:lnTo>
                  <a:lnTo>
                    <a:pt x="3082695" y="108609"/>
                  </a:lnTo>
                  <a:lnTo>
                    <a:pt x="3085933" y="105847"/>
                  </a:lnTo>
                  <a:lnTo>
                    <a:pt x="3087934" y="102132"/>
                  </a:lnTo>
                  <a:lnTo>
                    <a:pt x="3088029" y="99274"/>
                  </a:lnTo>
                  <a:lnTo>
                    <a:pt x="3086029" y="91369"/>
                  </a:lnTo>
                  <a:lnTo>
                    <a:pt x="3083076" y="85749"/>
                  </a:lnTo>
                  <a:lnTo>
                    <a:pt x="3078885" y="79653"/>
                  </a:lnTo>
                  <a:lnTo>
                    <a:pt x="3097364" y="75271"/>
                  </a:lnTo>
                  <a:lnTo>
                    <a:pt x="3102126" y="75843"/>
                  </a:lnTo>
                  <a:lnTo>
                    <a:pt x="3106222" y="74509"/>
                  </a:lnTo>
                  <a:lnTo>
                    <a:pt x="3112318" y="73938"/>
                  </a:lnTo>
                  <a:lnTo>
                    <a:pt x="3118985" y="72223"/>
                  </a:lnTo>
                  <a:lnTo>
                    <a:pt x="3125939" y="68699"/>
                  </a:lnTo>
                  <a:lnTo>
                    <a:pt x="3128224" y="68699"/>
                  </a:lnTo>
                  <a:lnTo>
                    <a:pt x="3140988" y="65365"/>
                  </a:lnTo>
                  <a:lnTo>
                    <a:pt x="3135559" y="63175"/>
                  </a:lnTo>
                  <a:lnTo>
                    <a:pt x="3142798" y="58412"/>
                  </a:lnTo>
                  <a:lnTo>
                    <a:pt x="3147846" y="56126"/>
                  </a:lnTo>
                  <a:lnTo>
                    <a:pt x="3155752" y="59460"/>
                  </a:lnTo>
                  <a:lnTo>
                    <a:pt x="3160800" y="63270"/>
                  </a:lnTo>
                  <a:lnTo>
                    <a:pt x="3168229" y="66032"/>
                  </a:lnTo>
                  <a:lnTo>
                    <a:pt x="3172135" y="66032"/>
                  </a:lnTo>
                  <a:lnTo>
                    <a:pt x="3175849" y="64794"/>
                  </a:lnTo>
                  <a:lnTo>
                    <a:pt x="3179374" y="61174"/>
                  </a:lnTo>
                  <a:lnTo>
                    <a:pt x="3182231" y="60127"/>
                  </a:lnTo>
                  <a:lnTo>
                    <a:pt x="3190804" y="58412"/>
                  </a:lnTo>
                  <a:lnTo>
                    <a:pt x="3198519" y="57460"/>
                  </a:lnTo>
                  <a:lnTo>
                    <a:pt x="3197566" y="55650"/>
                  </a:lnTo>
                  <a:lnTo>
                    <a:pt x="3199757" y="54221"/>
                  </a:lnTo>
                  <a:lnTo>
                    <a:pt x="3201281" y="50221"/>
                  </a:lnTo>
                  <a:lnTo>
                    <a:pt x="3198043" y="45934"/>
                  </a:lnTo>
                  <a:lnTo>
                    <a:pt x="3199281" y="42601"/>
                  </a:lnTo>
                  <a:lnTo>
                    <a:pt x="3203853" y="42982"/>
                  </a:lnTo>
                  <a:lnTo>
                    <a:pt x="3206425" y="42029"/>
                  </a:lnTo>
                  <a:lnTo>
                    <a:pt x="3208520" y="36886"/>
                  </a:lnTo>
                  <a:lnTo>
                    <a:pt x="3212902" y="35457"/>
                  </a:lnTo>
                  <a:lnTo>
                    <a:pt x="3218045" y="32790"/>
                  </a:lnTo>
                  <a:lnTo>
                    <a:pt x="3221379" y="33647"/>
                  </a:lnTo>
                  <a:lnTo>
                    <a:pt x="3224808" y="37362"/>
                  </a:lnTo>
                  <a:lnTo>
                    <a:pt x="3226903" y="35647"/>
                  </a:lnTo>
                  <a:lnTo>
                    <a:pt x="3228427" y="31171"/>
                  </a:lnTo>
                  <a:lnTo>
                    <a:pt x="3235762" y="27265"/>
                  </a:lnTo>
                  <a:lnTo>
                    <a:pt x="3240048" y="26503"/>
                  </a:lnTo>
                  <a:lnTo>
                    <a:pt x="3244429" y="22312"/>
                  </a:lnTo>
                  <a:lnTo>
                    <a:pt x="3251097" y="19645"/>
                  </a:lnTo>
                  <a:lnTo>
                    <a:pt x="3253669" y="20026"/>
                  </a:lnTo>
                  <a:lnTo>
                    <a:pt x="3255955" y="18217"/>
                  </a:lnTo>
                  <a:lnTo>
                    <a:pt x="3259955" y="18312"/>
                  </a:lnTo>
                  <a:lnTo>
                    <a:pt x="3267385" y="16978"/>
                  </a:lnTo>
                  <a:lnTo>
                    <a:pt x="3275862" y="19550"/>
                  </a:lnTo>
                  <a:lnTo>
                    <a:pt x="3279862" y="14026"/>
                  </a:lnTo>
                  <a:lnTo>
                    <a:pt x="3286435" y="13359"/>
                  </a:lnTo>
                  <a:lnTo>
                    <a:pt x="3289197" y="10025"/>
                  </a:lnTo>
                  <a:lnTo>
                    <a:pt x="3295674" y="10501"/>
                  </a:lnTo>
                  <a:lnTo>
                    <a:pt x="3299293" y="10216"/>
                  </a:lnTo>
                  <a:lnTo>
                    <a:pt x="3301198" y="8596"/>
                  </a:lnTo>
                  <a:lnTo>
                    <a:pt x="3305675" y="7644"/>
                  </a:lnTo>
                  <a:lnTo>
                    <a:pt x="3310247" y="7739"/>
                  </a:lnTo>
                  <a:lnTo>
                    <a:pt x="3312819" y="16597"/>
                  </a:lnTo>
                  <a:lnTo>
                    <a:pt x="3311771" y="21169"/>
                  </a:lnTo>
                  <a:lnTo>
                    <a:pt x="3313009" y="25170"/>
                  </a:lnTo>
                  <a:lnTo>
                    <a:pt x="3316343" y="29266"/>
                  </a:lnTo>
                  <a:lnTo>
                    <a:pt x="3316343" y="34695"/>
                  </a:lnTo>
                  <a:lnTo>
                    <a:pt x="3319201" y="39172"/>
                  </a:lnTo>
                  <a:lnTo>
                    <a:pt x="3331393" y="39934"/>
                  </a:lnTo>
                  <a:lnTo>
                    <a:pt x="3335489" y="38410"/>
                  </a:lnTo>
                  <a:lnTo>
                    <a:pt x="3343204" y="33552"/>
                  </a:lnTo>
                  <a:lnTo>
                    <a:pt x="3352252" y="29075"/>
                  </a:lnTo>
                  <a:lnTo>
                    <a:pt x="3354634" y="26599"/>
                  </a:lnTo>
                  <a:lnTo>
                    <a:pt x="3363301" y="20503"/>
                  </a:lnTo>
                  <a:lnTo>
                    <a:pt x="3374350" y="18312"/>
                  </a:lnTo>
                  <a:lnTo>
                    <a:pt x="3377303" y="18788"/>
                  </a:lnTo>
                  <a:lnTo>
                    <a:pt x="3381780" y="21931"/>
                  </a:lnTo>
                  <a:lnTo>
                    <a:pt x="3389781" y="22598"/>
                  </a:lnTo>
                  <a:lnTo>
                    <a:pt x="3395306" y="24313"/>
                  </a:lnTo>
                  <a:lnTo>
                    <a:pt x="3398830" y="27075"/>
                  </a:lnTo>
                  <a:lnTo>
                    <a:pt x="3404735" y="28789"/>
                  </a:lnTo>
                  <a:lnTo>
                    <a:pt x="3411879" y="29456"/>
                  </a:lnTo>
                  <a:lnTo>
                    <a:pt x="3416070" y="27646"/>
                  </a:lnTo>
                  <a:lnTo>
                    <a:pt x="3425785" y="27837"/>
                  </a:lnTo>
                  <a:lnTo>
                    <a:pt x="3427690" y="28789"/>
                  </a:lnTo>
                  <a:lnTo>
                    <a:pt x="3429881" y="34028"/>
                  </a:lnTo>
                  <a:lnTo>
                    <a:pt x="3434167" y="32409"/>
                  </a:lnTo>
                  <a:lnTo>
                    <a:pt x="3440740" y="31361"/>
                  </a:lnTo>
                  <a:lnTo>
                    <a:pt x="3449312" y="34409"/>
                  </a:lnTo>
                  <a:lnTo>
                    <a:pt x="3453217" y="32790"/>
                  </a:lnTo>
                  <a:lnTo>
                    <a:pt x="3455123" y="33361"/>
                  </a:lnTo>
                  <a:lnTo>
                    <a:pt x="3457408" y="36409"/>
                  </a:lnTo>
                  <a:lnTo>
                    <a:pt x="3459885" y="35552"/>
                  </a:lnTo>
                  <a:lnTo>
                    <a:pt x="3462171" y="30504"/>
                  </a:lnTo>
                  <a:lnTo>
                    <a:pt x="3469219" y="30885"/>
                  </a:lnTo>
                  <a:lnTo>
                    <a:pt x="3475982" y="34981"/>
                  </a:lnTo>
                  <a:lnTo>
                    <a:pt x="3478935" y="38410"/>
                  </a:lnTo>
                  <a:lnTo>
                    <a:pt x="3484269" y="38314"/>
                  </a:lnTo>
                  <a:lnTo>
                    <a:pt x="3494461" y="40315"/>
                  </a:lnTo>
                  <a:lnTo>
                    <a:pt x="3497985" y="39838"/>
                  </a:lnTo>
                  <a:lnTo>
                    <a:pt x="3500842" y="41648"/>
                  </a:lnTo>
                  <a:lnTo>
                    <a:pt x="3500461" y="44410"/>
                  </a:lnTo>
                  <a:lnTo>
                    <a:pt x="3502081" y="48125"/>
                  </a:lnTo>
                  <a:lnTo>
                    <a:pt x="3508082" y="45553"/>
                  </a:lnTo>
                  <a:lnTo>
                    <a:pt x="3508272" y="48030"/>
                  </a:lnTo>
                  <a:lnTo>
                    <a:pt x="3506176" y="50697"/>
                  </a:lnTo>
                  <a:lnTo>
                    <a:pt x="3509320" y="54316"/>
                  </a:lnTo>
                  <a:lnTo>
                    <a:pt x="3509796" y="58126"/>
                  </a:lnTo>
                  <a:lnTo>
                    <a:pt x="3512558" y="58507"/>
                  </a:lnTo>
                  <a:lnTo>
                    <a:pt x="3514940" y="62413"/>
                  </a:lnTo>
                  <a:lnTo>
                    <a:pt x="3517321" y="63746"/>
                  </a:lnTo>
                  <a:lnTo>
                    <a:pt x="3521607" y="64318"/>
                  </a:lnTo>
                  <a:lnTo>
                    <a:pt x="3521131" y="66318"/>
                  </a:lnTo>
                  <a:lnTo>
                    <a:pt x="3531227" y="68985"/>
                  </a:lnTo>
                  <a:lnTo>
                    <a:pt x="3531323" y="71271"/>
                  </a:lnTo>
                  <a:lnTo>
                    <a:pt x="3529132" y="74605"/>
                  </a:lnTo>
                  <a:lnTo>
                    <a:pt x="3534085" y="75652"/>
                  </a:lnTo>
                  <a:lnTo>
                    <a:pt x="3540466" y="74795"/>
                  </a:lnTo>
                  <a:lnTo>
                    <a:pt x="3542276" y="76795"/>
                  </a:lnTo>
                  <a:lnTo>
                    <a:pt x="3540276" y="78319"/>
                  </a:lnTo>
                  <a:lnTo>
                    <a:pt x="3542562" y="82606"/>
                  </a:lnTo>
                  <a:lnTo>
                    <a:pt x="3545705" y="83749"/>
                  </a:lnTo>
                  <a:lnTo>
                    <a:pt x="3550944" y="82796"/>
                  </a:lnTo>
                  <a:lnTo>
                    <a:pt x="3558850" y="84701"/>
                  </a:lnTo>
                  <a:lnTo>
                    <a:pt x="3565517" y="85558"/>
                  </a:lnTo>
                  <a:lnTo>
                    <a:pt x="3568565" y="92797"/>
                  </a:lnTo>
                  <a:lnTo>
                    <a:pt x="3570280" y="93940"/>
                  </a:lnTo>
                  <a:lnTo>
                    <a:pt x="3570375" y="96703"/>
                  </a:lnTo>
                  <a:lnTo>
                    <a:pt x="3581138" y="104608"/>
                  </a:lnTo>
                  <a:lnTo>
                    <a:pt x="3584758" y="105275"/>
                  </a:lnTo>
                  <a:lnTo>
                    <a:pt x="3587520" y="107656"/>
                  </a:lnTo>
                  <a:lnTo>
                    <a:pt x="3593711" y="109371"/>
                  </a:lnTo>
                  <a:lnTo>
                    <a:pt x="3597807" y="111752"/>
                  </a:lnTo>
                  <a:lnTo>
                    <a:pt x="3597807" y="117943"/>
                  </a:lnTo>
                  <a:lnTo>
                    <a:pt x="3604379" y="122230"/>
                  </a:lnTo>
                  <a:lnTo>
                    <a:pt x="3605617" y="124230"/>
                  </a:lnTo>
                  <a:lnTo>
                    <a:pt x="3606379" y="129088"/>
                  </a:lnTo>
                  <a:lnTo>
                    <a:pt x="3605141" y="134707"/>
                  </a:lnTo>
                  <a:lnTo>
                    <a:pt x="3605522" y="138136"/>
                  </a:lnTo>
                  <a:lnTo>
                    <a:pt x="3608665" y="140899"/>
                  </a:lnTo>
                  <a:lnTo>
                    <a:pt x="3608665" y="143947"/>
                  </a:lnTo>
                  <a:lnTo>
                    <a:pt x="3610856" y="144232"/>
                  </a:lnTo>
                  <a:lnTo>
                    <a:pt x="3612666" y="148138"/>
                  </a:lnTo>
                  <a:lnTo>
                    <a:pt x="3618476" y="146423"/>
                  </a:lnTo>
                  <a:lnTo>
                    <a:pt x="3627525" y="147185"/>
                  </a:lnTo>
                  <a:lnTo>
                    <a:pt x="3633335" y="146328"/>
                  </a:lnTo>
                  <a:lnTo>
                    <a:pt x="3637240" y="146709"/>
                  </a:lnTo>
                  <a:lnTo>
                    <a:pt x="3643432" y="150424"/>
                  </a:lnTo>
                  <a:lnTo>
                    <a:pt x="3648861" y="152995"/>
                  </a:lnTo>
                  <a:lnTo>
                    <a:pt x="3651528" y="152614"/>
                  </a:lnTo>
                  <a:lnTo>
                    <a:pt x="3650480" y="157282"/>
                  </a:lnTo>
                  <a:lnTo>
                    <a:pt x="3653052" y="162044"/>
                  </a:lnTo>
                  <a:lnTo>
                    <a:pt x="3658005" y="159853"/>
                  </a:lnTo>
                  <a:lnTo>
                    <a:pt x="3665149" y="159949"/>
                  </a:lnTo>
                  <a:lnTo>
                    <a:pt x="3671531" y="162616"/>
                  </a:lnTo>
                  <a:lnTo>
                    <a:pt x="3676769" y="166235"/>
                  </a:lnTo>
                  <a:lnTo>
                    <a:pt x="3679341" y="166426"/>
                  </a:lnTo>
                  <a:lnTo>
                    <a:pt x="3682960" y="168521"/>
                  </a:lnTo>
                  <a:lnTo>
                    <a:pt x="3682484" y="174427"/>
                  </a:lnTo>
                  <a:lnTo>
                    <a:pt x="3683818" y="183475"/>
                  </a:lnTo>
                  <a:lnTo>
                    <a:pt x="3692009" y="185285"/>
                  </a:lnTo>
                  <a:lnTo>
                    <a:pt x="3690771" y="191286"/>
                  </a:lnTo>
                  <a:lnTo>
                    <a:pt x="3685723" y="196334"/>
                  </a:lnTo>
                  <a:lnTo>
                    <a:pt x="3679627" y="198334"/>
                  </a:lnTo>
                  <a:lnTo>
                    <a:pt x="3680389" y="200620"/>
                  </a:lnTo>
                  <a:lnTo>
                    <a:pt x="3683818" y="200620"/>
                  </a:lnTo>
                  <a:lnTo>
                    <a:pt x="3688009" y="202430"/>
                  </a:lnTo>
                  <a:lnTo>
                    <a:pt x="3696295" y="202525"/>
                  </a:lnTo>
                  <a:lnTo>
                    <a:pt x="3700486" y="203287"/>
                  </a:lnTo>
                  <a:lnTo>
                    <a:pt x="3706201" y="206621"/>
                  </a:lnTo>
                  <a:lnTo>
                    <a:pt x="3712107" y="207574"/>
                  </a:lnTo>
                  <a:lnTo>
                    <a:pt x="3712964" y="210241"/>
                  </a:lnTo>
                  <a:lnTo>
                    <a:pt x="3716965" y="214813"/>
                  </a:lnTo>
                  <a:lnTo>
                    <a:pt x="3719727" y="219385"/>
                  </a:lnTo>
                  <a:lnTo>
                    <a:pt x="3722680" y="221575"/>
                  </a:lnTo>
                  <a:lnTo>
                    <a:pt x="3725632" y="225195"/>
                  </a:lnTo>
                  <a:lnTo>
                    <a:pt x="3735062" y="216337"/>
                  </a:lnTo>
                  <a:lnTo>
                    <a:pt x="3745825" y="212431"/>
                  </a:lnTo>
                  <a:lnTo>
                    <a:pt x="3747159" y="210145"/>
                  </a:lnTo>
                  <a:lnTo>
                    <a:pt x="3743158" y="202144"/>
                  </a:lnTo>
                  <a:lnTo>
                    <a:pt x="3744682" y="201859"/>
                  </a:lnTo>
                  <a:lnTo>
                    <a:pt x="3750778" y="206716"/>
                  </a:lnTo>
                  <a:lnTo>
                    <a:pt x="3753826" y="210241"/>
                  </a:lnTo>
                  <a:lnTo>
                    <a:pt x="3756684" y="210431"/>
                  </a:lnTo>
                  <a:lnTo>
                    <a:pt x="3761637" y="213098"/>
                  </a:lnTo>
                  <a:lnTo>
                    <a:pt x="3766971" y="213479"/>
                  </a:lnTo>
                  <a:lnTo>
                    <a:pt x="3768209" y="216527"/>
                  </a:lnTo>
                  <a:lnTo>
                    <a:pt x="3774210" y="221766"/>
                  </a:lnTo>
                  <a:lnTo>
                    <a:pt x="3771543" y="224338"/>
                  </a:lnTo>
                  <a:lnTo>
                    <a:pt x="3772305" y="228052"/>
                  </a:lnTo>
                  <a:lnTo>
                    <a:pt x="3775543" y="225290"/>
                  </a:lnTo>
                  <a:lnTo>
                    <a:pt x="3777734" y="221671"/>
                  </a:lnTo>
                  <a:lnTo>
                    <a:pt x="3784402" y="219575"/>
                  </a:lnTo>
                  <a:lnTo>
                    <a:pt x="3786211" y="217194"/>
                  </a:lnTo>
                  <a:lnTo>
                    <a:pt x="3790307" y="216241"/>
                  </a:lnTo>
                  <a:lnTo>
                    <a:pt x="3794022" y="219004"/>
                  </a:lnTo>
                  <a:lnTo>
                    <a:pt x="3806785" y="219004"/>
                  </a:lnTo>
                  <a:lnTo>
                    <a:pt x="3812310" y="218146"/>
                  </a:lnTo>
                  <a:lnTo>
                    <a:pt x="3816787" y="215384"/>
                  </a:lnTo>
                  <a:lnTo>
                    <a:pt x="3820311" y="210907"/>
                  </a:lnTo>
                  <a:lnTo>
                    <a:pt x="3821740" y="207859"/>
                  </a:lnTo>
                  <a:lnTo>
                    <a:pt x="3822978" y="196906"/>
                  </a:lnTo>
                  <a:lnTo>
                    <a:pt x="3825169" y="186714"/>
                  </a:lnTo>
                  <a:lnTo>
                    <a:pt x="3828598" y="185571"/>
                  </a:lnTo>
                  <a:lnTo>
                    <a:pt x="3835170" y="186904"/>
                  </a:lnTo>
                  <a:lnTo>
                    <a:pt x="3836313" y="189476"/>
                  </a:lnTo>
                  <a:lnTo>
                    <a:pt x="3836789" y="194810"/>
                  </a:lnTo>
                  <a:lnTo>
                    <a:pt x="3834408" y="200906"/>
                  </a:lnTo>
                  <a:lnTo>
                    <a:pt x="3843742" y="200335"/>
                  </a:lnTo>
                  <a:lnTo>
                    <a:pt x="3845648" y="201573"/>
                  </a:lnTo>
                  <a:lnTo>
                    <a:pt x="3848410" y="199858"/>
                  </a:lnTo>
                  <a:lnTo>
                    <a:pt x="3849743" y="196715"/>
                  </a:lnTo>
                  <a:lnTo>
                    <a:pt x="3849362" y="190905"/>
                  </a:lnTo>
                  <a:lnTo>
                    <a:pt x="3853839" y="190238"/>
                  </a:lnTo>
                  <a:lnTo>
                    <a:pt x="3858601" y="187476"/>
                  </a:lnTo>
                  <a:lnTo>
                    <a:pt x="3860316" y="185285"/>
                  </a:lnTo>
                  <a:lnTo>
                    <a:pt x="3864698" y="185761"/>
                  </a:lnTo>
                  <a:lnTo>
                    <a:pt x="3869269" y="183856"/>
                  </a:lnTo>
                  <a:lnTo>
                    <a:pt x="3877080" y="182618"/>
                  </a:lnTo>
                  <a:lnTo>
                    <a:pt x="3881842" y="182523"/>
                  </a:lnTo>
                  <a:lnTo>
                    <a:pt x="3881747" y="178332"/>
                  </a:lnTo>
                  <a:lnTo>
                    <a:pt x="3887748" y="174998"/>
                  </a:lnTo>
                  <a:lnTo>
                    <a:pt x="3888986" y="172522"/>
                  </a:lnTo>
                  <a:lnTo>
                    <a:pt x="3891367" y="171474"/>
                  </a:lnTo>
                  <a:lnTo>
                    <a:pt x="3896320" y="172807"/>
                  </a:lnTo>
                  <a:lnTo>
                    <a:pt x="3901369" y="170617"/>
                  </a:lnTo>
                  <a:lnTo>
                    <a:pt x="3909560" y="168616"/>
                  </a:lnTo>
                  <a:lnTo>
                    <a:pt x="3912989" y="169188"/>
                  </a:lnTo>
                  <a:lnTo>
                    <a:pt x="3924610" y="167092"/>
                  </a:lnTo>
                  <a:lnTo>
                    <a:pt x="3921752" y="164806"/>
                  </a:lnTo>
                  <a:lnTo>
                    <a:pt x="3922228" y="160996"/>
                  </a:lnTo>
                  <a:lnTo>
                    <a:pt x="3924610" y="157758"/>
                  </a:lnTo>
                  <a:lnTo>
                    <a:pt x="3924419" y="156234"/>
                  </a:lnTo>
                  <a:lnTo>
                    <a:pt x="3928324" y="152995"/>
                  </a:lnTo>
                  <a:lnTo>
                    <a:pt x="3930325" y="153567"/>
                  </a:lnTo>
                  <a:lnTo>
                    <a:pt x="3937373" y="151090"/>
                  </a:lnTo>
                  <a:lnTo>
                    <a:pt x="3940898" y="147852"/>
                  </a:lnTo>
                  <a:lnTo>
                    <a:pt x="3945089" y="147376"/>
                  </a:lnTo>
                  <a:lnTo>
                    <a:pt x="3943469" y="144328"/>
                  </a:lnTo>
                  <a:lnTo>
                    <a:pt x="3945469" y="138994"/>
                  </a:lnTo>
                  <a:lnTo>
                    <a:pt x="3950994" y="137565"/>
                  </a:lnTo>
                  <a:lnTo>
                    <a:pt x="3951851" y="134612"/>
                  </a:lnTo>
                  <a:lnTo>
                    <a:pt x="3955757" y="134993"/>
                  </a:lnTo>
                  <a:lnTo>
                    <a:pt x="3958614" y="130993"/>
                  </a:lnTo>
                  <a:lnTo>
                    <a:pt x="3962138" y="128421"/>
                  </a:lnTo>
                  <a:lnTo>
                    <a:pt x="3964234" y="129373"/>
                  </a:lnTo>
                  <a:lnTo>
                    <a:pt x="3971568" y="127468"/>
                  </a:lnTo>
                  <a:lnTo>
                    <a:pt x="3976235" y="128611"/>
                  </a:lnTo>
                  <a:lnTo>
                    <a:pt x="3976807" y="130897"/>
                  </a:lnTo>
                  <a:lnTo>
                    <a:pt x="3981474" y="130231"/>
                  </a:lnTo>
                  <a:lnTo>
                    <a:pt x="3984522" y="130612"/>
                  </a:lnTo>
                  <a:lnTo>
                    <a:pt x="3985665" y="132517"/>
                  </a:lnTo>
                  <a:lnTo>
                    <a:pt x="3990999" y="131374"/>
                  </a:lnTo>
                  <a:lnTo>
                    <a:pt x="3994904" y="127754"/>
                  </a:lnTo>
                  <a:lnTo>
                    <a:pt x="3997857" y="127945"/>
                  </a:lnTo>
                  <a:lnTo>
                    <a:pt x="4000810" y="131278"/>
                  </a:lnTo>
                  <a:lnTo>
                    <a:pt x="4003953" y="131564"/>
                  </a:lnTo>
                  <a:lnTo>
                    <a:pt x="4005953" y="135279"/>
                  </a:lnTo>
                  <a:lnTo>
                    <a:pt x="4011859" y="137946"/>
                  </a:lnTo>
                  <a:lnTo>
                    <a:pt x="4015954" y="137660"/>
                  </a:lnTo>
                  <a:lnTo>
                    <a:pt x="4018431" y="140994"/>
                  </a:lnTo>
                  <a:lnTo>
                    <a:pt x="4017955" y="143375"/>
                  </a:lnTo>
                  <a:lnTo>
                    <a:pt x="4020526" y="149471"/>
                  </a:lnTo>
                  <a:lnTo>
                    <a:pt x="4020241" y="153948"/>
                  </a:lnTo>
                  <a:lnTo>
                    <a:pt x="4021384" y="162330"/>
                  </a:lnTo>
                  <a:lnTo>
                    <a:pt x="4021479" y="168140"/>
                  </a:lnTo>
                  <a:lnTo>
                    <a:pt x="4018240" y="170236"/>
                  </a:lnTo>
                  <a:lnTo>
                    <a:pt x="4018145" y="173569"/>
                  </a:lnTo>
                  <a:lnTo>
                    <a:pt x="4030432" y="172426"/>
                  </a:lnTo>
                  <a:lnTo>
                    <a:pt x="4033861" y="174236"/>
                  </a:lnTo>
                  <a:lnTo>
                    <a:pt x="4038243" y="172331"/>
                  </a:lnTo>
                  <a:lnTo>
                    <a:pt x="4040243" y="169569"/>
                  </a:lnTo>
                  <a:lnTo>
                    <a:pt x="4044529" y="167092"/>
                  </a:lnTo>
                  <a:lnTo>
                    <a:pt x="4046625" y="161473"/>
                  </a:lnTo>
                  <a:lnTo>
                    <a:pt x="4054626" y="158901"/>
                  </a:lnTo>
                  <a:lnTo>
                    <a:pt x="4063960" y="157567"/>
                  </a:lnTo>
                  <a:lnTo>
                    <a:pt x="4068723" y="153281"/>
                  </a:lnTo>
                  <a:lnTo>
                    <a:pt x="4073866" y="151662"/>
                  </a:lnTo>
                  <a:lnTo>
                    <a:pt x="4077962" y="149281"/>
                  </a:lnTo>
                  <a:lnTo>
                    <a:pt x="4082915" y="143661"/>
                  </a:lnTo>
                  <a:lnTo>
                    <a:pt x="4087201" y="141946"/>
                  </a:lnTo>
                  <a:lnTo>
                    <a:pt x="4091297" y="138232"/>
                  </a:lnTo>
                  <a:lnTo>
                    <a:pt x="4098250" y="135184"/>
                  </a:lnTo>
                  <a:lnTo>
                    <a:pt x="4103489" y="134707"/>
                  </a:lnTo>
                  <a:lnTo>
                    <a:pt x="4108633" y="132898"/>
                  </a:lnTo>
                  <a:lnTo>
                    <a:pt x="4112348" y="135088"/>
                  </a:lnTo>
                  <a:lnTo>
                    <a:pt x="4116824" y="133088"/>
                  </a:lnTo>
                  <a:lnTo>
                    <a:pt x="4122349" y="133088"/>
                  </a:lnTo>
                  <a:lnTo>
                    <a:pt x="4127302" y="130802"/>
                  </a:lnTo>
                  <a:lnTo>
                    <a:pt x="4133969" y="129088"/>
                  </a:lnTo>
                  <a:lnTo>
                    <a:pt x="4138351" y="132326"/>
                  </a:lnTo>
                  <a:lnTo>
                    <a:pt x="4141970" y="129945"/>
                  </a:lnTo>
                  <a:lnTo>
                    <a:pt x="4148447" y="130326"/>
                  </a:lnTo>
                  <a:lnTo>
                    <a:pt x="4153876" y="129850"/>
                  </a:lnTo>
                  <a:lnTo>
                    <a:pt x="4157591" y="126325"/>
                  </a:lnTo>
                  <a:lnTo>
                    <a:pt x="4165592" y="128230"/>
                  </a:lnTo>
                  <a:lnTo>
                    <a:pt x="4167402" y="127849"/>
                  </a:lnTo>
                  <a:lnTo>
                    <a:pt x="4168831" y="124992"/>
                  </a:lnTo>
                  <a:lnTo>
                    <a:pt x="4174736" y="125182"/>
                  </a:lnTo>
                  <a:lnTo>
                    <a:pt x="4179118" y="122039"/>
                  </a:lnTo>
                  <a:lnTo>
                    <a:pt x="4183214" y="121658"/>
                  </a:lnTo>
                  <a:lnTo>
                    <a:pt x="4195025" y="122611"/>
                  </a:lnTo>
                  <a:lnTo>
                    <a:pt x="4204073" y="119182"/>
                  </a:lnTo>
                  <a:lnTo>
                    <a:pt x="4206454" y="123182"/>
                  </a:lnTo>
                  <a:lnTo>
                    <a:pt x="4210931" y="127468"/>
                  </a:lnTo>
                  <a:lnTo>
                    <a:pt x="4215789" y="129850"/>
                  </a:lnTo>
                  <a:lnTo>
                    <a:pt x="4216742" y="131850"/>
                  </a:lnTo>
                  <a:lnTo>
                    <a:pt x="4221218" y="133088"/>
                  </a:lnTo>
                  <a:lnTo>
                    <a:pt x="4228648" y="130802"/>
                  </a:lnTo>
                  <a:lnTo>
                    <a:pt x="4226838" y="133279"/>
                  </a:lnTo>
                  <a:lnTo>
                    <a:pt x="4227695" y="135184"/>
                  </a:lnTo>
                  <a:lnTo>
                    <a:pt x="4235029" y="131850"/>
                  </a:lnTo>
                  <a:lnTo>
                    <a:pt x="4236935" y="134898"/>
                  </a:lnTo>
                  <a:lnTo>
                    <a:pt x="4240554" y="135660"/>
                  </a:lnTo>
                  <a:lnTo>
                    <a:pt x="4243316" y="138898"/>
                  </a:lnTo>
                  <a:lnTo>
                    <a:pt x="4243221" y="144899"/>
                  </a:lnTo>
                  <a:lnTo>
                    <a:pt x="4245602" y="147471"/>
                  </a:lnTo>
                  <a:lnTo>
                    <a:pt x="4246174" y="150900"/>
                  </a:lnTo>
                  <a:lnTo>
                    <a:pt x="4248650" y="156424"/>
                  </a:lnTo>
                  <a:lnTo>
                    <a:pt x="4251603" y="157377"/>
                  </a:lnTo>
                  <a:lnTo>
                    <a:pt x="4255985" y="160806"/>
                  </a:lnTo>
                  <a:lnTo>
                    <a:pt x="4257794" y="165568"/>
                  </a:lnTo>
                  <a:lnTo>
                    <a:pt x="4261700" y="167664"/>
                  </a:lnTo>
                  <a:lnTo>
                    <a:pt x="4266462" y="172903"/>
                  </a:lnTo>
                  <a:lnTo>
                    <a:pt x="4266748" y="175665"/>
                  </a:lnTo>
                  <a:lnTo>
                    <a:pt x="4264843" y="180237"/>
                  </a:lnTo>
                  <a:lnTo>
                    <a:pt x="4263128" y="181856"/>
                  </a:lnTo>
                  <a:lnTo>
                    <a:pt x="4262747" y="185190"/>
                  </a:lnTo>
                  <a:lnTo>
                    <a:pt x="4265605" y="189476"/>
                  </a:lnTo>
                  <a:lnTo>
                    <a:pt x="4264748" y="191476"/>
                  </a:lnTo>
                  <a:lnTo>
                    <a:pt x="4259509" y="192905"/>
                  </a:lnTo>
                  <a:lnTo>
                    <a:pt x="4258175" y="194524"/>
                  </a:lnTo>
                  <a:lnTo>
                    <a:pt x="4259890" y="197191"/>
                  </a:lnTo>
                  <a:lnTo>
                    <a:pt x="4259414" y="202430"/>
                  </a:lnTo>
                  <a:lnTo>
                    <a:pt x="4261319" y="207097"/>
                  </a:lnTo>
                  <a:lnTo>
                    <a:pt x="4263509" y="209860"/>
                  </a:lnTo>
                  <a:lnTo>
                    <a:pt x="4271796" y="210241"/>
                  </a:lnTo>
                  <a:lnTo>
                    <a:pt x="4278273" y="215384"/>
                  </a:lnTo>
                  <a:lnTo>
                    <a:pt x="4281511" y="216622"/>
                  </a:lnTo>
                  <a:lnTo>
                    <a:pt x="4285988" y="221480"/>
                  </a:lnTo>
                  <a:lnTo>
                    <a:pt x="4287893" y="221766"/>
                  </a:lnTo>
                  <a:lnTo>
                    <a:pt x="4291322" y="225290"/>
                  </a:lnTo>
                  <a:lnTo>
                    <a:pt x="4293989" y="226719"/>
                  </a:lnTo>
                  <a:lnTo>
                    <a:pt x="4298942" y="227481"/>
                  </a:lnTo>
                  <a:lnTo>
                    <a:pt x="4300657" y="230053"/>
                  </a:lnTo>
                  <a:lnTo>
                    <a:pt x="4304562" y="232434"/>
                  </a:lnTo>
                  <a:lnTo>
                    <a:pt x="4308753" y="232148"/>
                  </a:lnTo>
                  <a:lnTo>
                    <a:pt x="4304372" y="238054"/>
                  </a:lnTo>
                  <a:lnTo>
                    <a:pt x="4306848" y="239197"/>
                  </a:lnTo>
                  <a:lnTo>
                    <a:pt x="4313516" y="248912"/>
                  </a:lnTo>
                  <a:lnTo>
                    <a:pt x="4309515" y="252722"/>
                  </a:lnTo>
                  <a:lnTo>
                    <a:pt x="4302562" y="254722"/>
                  </a:lnTo>
                  <a:lnTo>
                    <a:pt x="4302657" y="257104"/>
                  </a:lnTo>
                  <a:lnTo>
                    <a:pt x="4297514" y="258723"/>
                  </a:lnTo>
                  <a:lnTo>
                    <a:pt x="4292846" y="258532"/>
                  </a:lnTo>
                  <a:lnTo>
                    <a:pt x="4286750" y="259485"/>
                  </a:lnTo>
                  <a:lnTo>
                    <a:pt x="4282750" y="261771"/>
                  </a:lnTo>
                  <a:lnTo>
                    <a:pt x="4277702" y="259961"/>
                  </a:lnTo>
                  <a:lnTo>
                    <a:pt x="4275701" y="260342"/>
                  </a:lnTo>
                  <a:lnTo>
                    <a:pt x="4277606" y="267200"/>
                  </a:lnTo>
                  <a:lnTo>
                    <a:pt x="4275511" y="270915"/>
                  </a:lnTo>
                  <a:lnTo>
                    <a:pt x="4273129" y="271867"/>
                  </a:lnTo>
                  <a:lnTo>
                    <a:pt x="4271701" y="275392"/>
                  </a:lnTo>
                  <a:lnTo>
                    <a:pt x="4272177" y="282631"/>
                  </a:lnTo>
                  <a:lnTo>
                    <a:pt x="4274558" y="287965"/>
                  </a:lnTo>
                  <a:lnTo>
                    <a:pt x="4271415" y="289965"/>
                  </a:lnTo>
                  <a:lnTo>
                    <a:pt x="4272939" y="292441"/>
                  </a:lnTo>
                  <a:lnTo>
                    <a:pt x="4276273" y="293108"/>
                  </a:lnTo>
                  <a:lnTo>
                    <a:pt x="4275892" y="295108"/>
                  </a:lnTo>
                  <a:lnTo>
                    <a:pt x="4282369" y="298728"/>
                  </a:lnTo>
                  <a:lnTo>
                    <a:pt x="4283798" y="304729"/>
                  </a:lnTo>
                  <a:lnTo>
                    <a:pt x="4284274" y="310158"/>
                  </a:lnTo>
                  <a:lnTo>
                    <a:pt x="4287322" y="310539"/>
                  </a:lnTo>
                  <a:lnTo>
                    <a:pt x="4289132" y="315968"/>
                  </a:lnTo>
                  <a:lnTo>
                    <a:pt x="4295323" y="318254"/>
                  </a:lnTo>
                  <a:lnTo>
                    <a:pt x="4299037" y="322445"/>
                  </a:lnTo>
                  <a:lnTo>
                    <a:pt x="4303800" y="325588"/>
                  </a:lnTo>
                  <a:lnTo>
                    <a:pt x="4305515" y="328732"/>
                  </a:lnTo>
                  <a:lnTo>
                    <a:pt x="4308562" y="331208"/>
                  </a:lnTo>
                  <a:lnTo>
                    <a:pt x="4310277" y="335209"/>
                  </a:lnTo>
                  <a:lnTo>
                    <a:pt x="4315040" y="341019"/>
                  </a:lnTo>
                  <a:lnTo>
                    <a:pt x="4316849" y="341590"/>
                  </a:lnTo>
                  <a:lnTo>
                    <a:pt x="4321802" y="347972"/>
                  </a:lnTo>
                  <a:lnTo>
                    <a:pt x="4325803" y="350258"/>
                  </a:lnTo>
                  <a:lnTo>
                    <a:pt x="4327136" y="353211"/>
                  </a:lnTo>
                  <a:lnTo>
                    <a:pt x="4329899" y="355211"/>
                  </a:lnTo>
                  <a:lnTo>
                    <a:pt x="4331042" y="358640"/>
                  </a:lnTo>
                  <a:lnTo>
                    <a:pt x="4340852" y="359783"/>
                  </a:lnTo>
                  <a:lnTo>
                    <a:pt x="4340852" y="361593"/>
                  </a:lnTo>
                  <a:lnTo>
                    <a:pt x="4344186" y="362831"/>
                  </a:lnTo>
                  <a:lnTo>
                    <a:pt x="4350282" y="363879"/>
                  </a:lnTo>
                  <a:lnTo>
                    <a:pt x="4348377" y="365403"/>
                  </a:lnTo>
                  <a:lnTo>
                    <a:pt x="4347520" y="369975"/>
                  </a:lnTo>
                  <a:lnTo>
                    <a:pt x="4349520" y="372166"/>
                  </a:lnTo>
                  <a:lnTo>
                    <a:pt x="4349234" y="376928"/>
                  </a:lnTo>
                  <a:lnTo>
                    <a:pt x="4351901" y="381119"/>
                  </a:lnTo>
                  <a:lnTo>
                    <a:pt x="4356854" y="383215"/>
                  </a:lnTo>
                  <a:lnTo>
                    <a:pt x="4358950" y="387406"/>
                  </a:lnTo>
                  <a:lnTo>
                    <a:pt x="4361331" y="390263"/>
                  </a:lnTo>
                  <a:lnTo>
                    <a:pt x="4361045" y="393502"/>
                  </a:lnTo>
                  <a:lnTo>
                    <a:pt x="4363045" y="396264"/>
                  </a:lnTo>
                  <a:lnTo>
                    <a:pt x="4369237" y="399502"/>
                  </a:lnTo>
                  <a:lnTo>
                    <a:pt x="4372094" y="402265"/>
                  </a:lnTo>
                  <a:lnTo>
                    <a:pt x="4379524" y="402074"/>
                  </a:lnTo>
                  <a:lnTo>
                    <a:pt x="4380286" y="404265"/>
                  </a:lnTo>
                  <a:lnTo>
                    <a:pt x="4383143" y="406837"/>
                  </a:lnTo>
                  <a:lnTo>
                    <a:pt x="4386001" y="407694"/>
                  </a:lnTo>
                  <a:lnTo>
                    <a:pt x="4396574" y="414742"/>
                  </a:lnTo>
                  <a:lnTo>
                    <a:pt x="4404479" y="415028"/>
                  </a:lnTo>
                  <a:lnTo>
                    <a:pt x="4407718" y="416266"/>
                  </a:lnTo>
                  <a:lnTo>
                    <a:pt x="4412099" y="419410"/>
                  </a:lnTo>
                  <a:lnTo>
                    <a:pt x="4416004" y="419981"/>
                  </a:lnTo>
                  <a:lnTo>
                    <a:pt x="4417148" y="422553"/>
                  </a:lnTo>
                  <a:lnTo>
                    <a:pt x="4420386" y="424648"/>
                  </a:lnTo>
                  <a:lnTo>
                    <a:pt x="4415909" y="430078"/>
                  </a:lnTo>
                  <a:lnTo>
                    <a:pt x="4415147" y="437221"/>
                  </a:lnTo>
                  <a:lnTo>
                    <a:pt x="4416862" y="438269"/>
                  </a:lnTo>
                  <a:lnTo>
                    <a:pt x="4418100" y="442174"/>
                  </a:lnTo>
                  <a:lnTo>
                    <a:pt x="4416100" y="444746"/>
                  </a:lnTo>
                  <a:lnTo>
                    <a:pt x="4420005" y="447413"/>
                  </a:lnTo>
                  <a:lnTo>
                    <a:pt x="4420005" y="452366"/>
                  </a:lnTo>
                  <a:lnTo>
                    <a:pt x="4423244" y="456938"/>
                  </a:lnTo>
                  <a:lnTo>
                    <a:pt x="4425625" y="458843"/>
                  </a:lnTo>
                  <a:lnTo>
                    <a:pt x="4427530" y="462082"/>
                  </a:lnTo>
                  <a:lnTo>
                    <a:pt x="4426958" y="469416"/>
                  </a:lnTo>
                  <a:lnTo>
                    <a:pt x="4421434" y="474083"/>
                  </a:lnTo>
                  <a:lnTo>
                    <a:pt x="4423910" y="483799"/>
                  </a:lnTo>
                  <a:lnTo>
                    <a:pt x="4420100" y="483703"/>
                  </a:lnTo>
                  <a:lnTo>
                    <a:pt x="4417338" y="485323"/>
                  </a:lnTo>
                  <a:lnTo>
                    <a:pt x="4416671" y="487323"/>
                  </a:lnTo>
                  <a:lnTo>
                    <a:pt x="4419052" y="491514"/>
                  </a:lnTo>
                  <a:lnTo>
                    <a:pt x="4416576" y="494371"/>
                  </a:lnTo>
                  <a:lnTo>
                    <a:pt x="4412194" y="495229"/>
                  </a:lnTo>
                  <a:lnTo>
                    <a:pt x="4409623" y="492943"/>
                  </a:lnTo>
                  <a:lnTo>
                    <a:pt x="4404289" y="492562"/>
                  </a:lnTo>
                  <a:lnTo>
                    <a:pt x="4402289" y="494848"/>
                  </a:lnTo>
                  <a:lnTo>
                    <a:pt x="4396383" y="493609"/>
                  </a:lnTo>
                  <a:lnTo>
                    <a:pt x="4394097" y="497705"/>
                  </a:lnTo>
                  <a:lnTo>
                    <a:pt x="4390001" y="497038"/>
                  </a:lnTo>
                  <a:lnTo>
                    <a:pt x="4386286" y="503134"/>
                  </a:lnTo>
                  <a:lnTo>
                    <a:pt x="4389335" y="506468"/>
                  </a:lnTo>
                  <a:lnTo>
                    <a:pt x="4385144" y="507325"/>
                  </a:lnTo>
                  <a:lnTo>
                    <a:pt x="4384572" y="508945"/>
                  </a:lnTo>
                  <a:lnTo>
                    <a:pt x="4388477" y="513231"/>
                  </a:lnTo>
                  <a:lnTo>
                    <a:pt x="4392002" y="514374"/>
                  </a:lnTo>
                  <a:lnTo>
                    <a:pt x="4392954" y="516279"/>
                  </a:lnTo>
                  <a:lnTo>
                    <a:pt x="4389430" y="516946"/>
                  </a:lnTo>
                  <a:lnTo>
                    <a:pt x="4390477" y="520279"/>
                  </a:lnTo>
                  <a:lnTo>
                    <a:pt x="4394097" y="523327"/>
                  </a:lnTo>
                  <a:lnTo>
                    <a:pt x="4395907" y="528185"/>
                  </a:lnTo>
                  <a:lnTo>
                    <a:pt x="4398098" y="529328"/>
                  </a:lnTo>
                  <a:lnTo>
                    <a:pt x="4397907" y="531900"/>
                  </a:lnTo>
                  <a:lnTo>
                    <a:pt x="4399812" y="534472"/>
                  </a:lnTo>
                  <a:lnTo>
                    <a:pt x="4396288" y="534757"/>
                  </a:lnTo>
                  <a:lnTo>
                    <a:pt x="4392478" y="540282"/>
                  </a:lnTo>
                  <a:lnTo>
                    <a:pt x="4393526" y="543139"/>
                  </a:lnTo>
                  <a:lnTo>
                    <a:pt x="4397526" y="543520"/>
                  </a:lnTo>
                  <a:lnTo>
                    <a:pt x="4399241" y="545806"/>
                  </a:lnTo>
                  <a:lnTo>
                    <a:pt x="4390097" y="548854"/>
                  </a:lnTo>
                  <a:lnTo>
                    <a:pt x="4391811" y="552283"/>
                  </a:lnTo>
                  <a:lnTo>
                    <a:pt x="4391335" y="553998"/>
                  </a:lnTo>
                  <a:lnTo>
                    <a:pt x="4393430" y="557713"/>
                  </a:lnTo>
                  <a:lnTo>
                    <a:pt x="4388858" y="567809"/>
                  </a:lnTo>
                  <a:lnTo>
                    <a:pt x="4390382" y="570952"/>
                  </a:lnTo>
                  <a:lnTo>
                    <a:pt x="4385429" y="574191"/>
                  </a:lnTo>
                  <a:lnTo>
                    <a:pt x="4384572" y="579144"/>
                  </a:lnTo>
                  <a:lnTo>
                    <a:pt x="4387334" y="581716"/>
                  </a:lnTo>
                  <a:lnTo>
                    <a:pt x="4382477" y="584859"/>
                  </a:lnTo>
                  <a:lnTo>
                    <a:pt x="4377143" y="591145"/>
                  </a:lnTo>
                  <a:lnTo>
                    <a:pt x="4371999" y="592003"/>
                  </a:lnTo>
                  <a:lnTo>
                    <a:pt x="4367618" y="595336"/>
                  </a:lnTo>
                  <a:lnTo>
                    <a:pt x="4367332" y="599242"/>
                  </a:lnTo>
                  <a:lnTo>
                    <a:pt x="4363617" y="600289"/>
                  </a:lnTo>
                  <a:lnTo>
                    <a:pt x="4363522" y="602004"/>
                  </a:lnTo>
                  <a:lnTo>
                    <a:pt x="4360188" y="603909"/>
                  </a:lnTo>
                  <a:lnTo>
                    <a:pt x="4355807" y="605242"/>
                  </a:lnTo>
                  <a:lnTo>
                    <a:pt x="4355997" y="611434"/>
                  </a:lnTo>
                  <a:lnTo>
                    <a:pt x="4358854" y="614101"/>
                  </a:lnTo>
                  <a:lnTo>
                    <a:pt x="4356092" y="616482"/>
                  </a:lnTo>
                  <a:lnTo>
                    <a:pt x="4356569" y="618768"/>
                  </a:lnTo>
                  <a:lnTo>
                    <a:pt x="4353616" y="623245"/>
                  </a:lnTo>
                  <a:lnTo>
                    <a:pt x="4359712" y="625054"/>
                  </a:lnTo>
                  <a:lnTo>
                    <a:pt x="4360188" y="629245"/>
                  </a:lnTo>
                  <a:lnTo>
                    <a:pt x="4364951" y="629245"/>
                  </a:lnTo>
                  <a:lnTo>
                    <a:pt x="4368284" y="632198"/>
                  </a:lnTo>
                  <a:lnTo>
                    <a:pt x="4376761" y="632103"/>
                  </a:lnTo>
                  <a:lnTo>
                    <a:pt x="4384762" y="629722"/>
                  </a:lnTo>
                  <a:lnTo>
                    <a:pt x="4390859" y="623435"/>
                  </a:lnTo>
                  <a:lnTo>
                    <a:pt x="4394383" y="620863"/>
                  </a:lnTo>
                  <a:lnTo>
                    <a:pt x="4398383" y="620482"/>
                  </a:lnTo>
                  <a:lnTo>
                    <a:pt x="4400765" y="622673"/>
                  </a:lnTo>
                  <a:lnTo>
                    <a:pt x="4405908" y="625435"/>
                  </a:lnTo>
                  <a:lnTo>
                    <a:pt x="4407813" y="630769"/>
                  </a:lnTo>
                  <a:lnTo>
                    <a:pt x="4412099" y="638199"/>
                  </a:lnTo>
                  <a:lnTo>
                    <a:pt x="4416195" y="643057"/>
                  </a:lnTo>
                  <a:lnTo>
                    <a:pt x="4418576" y="644771"/>
                  </a:lnTo>
                  <a:lnTo>
                    <a:pt x="4425434" y="652867"/>
                  </a:lnTo>
                  <a:lnTo>
                    <a:pt x="4429720" y="655344"/>
                  </a:lnTo>
                  <a:lnTo>
                    <a:pt x="4432007" y="660868"/>
                  </a:lnTo>
                  <a:lnTo>
                    <a:pt x="4436769" y="663059"/>
                  </a:lnTo>
                  <a:lnTo>
                    <a:pt x="4440579" y="666012"/>
                  </a:lnTo>
                  <a:lnTo>
                    <a:pt x="4435435" y="669536"/>
                  </a:lnTo>
                  <a:lnTo>
                    <a:pt x="4435340" y="670965"/>
                  </a:lnTo>
                  <a:lnTo>
                    <a:pt x="4431911" y="676204"/>
                  </a:lnTo>
                  <a:lnTo>
                    <a:pt x="4427816" y="680395"/>
                  </a:lnTo>
                  <a:lnTo>
                    <a:pt x="4421719" y="684109"/>
                  </a:lnTo>
                  <a:lnTo>
                    <a:pt x="4416862" y="683443"/>
                  </a:lnTo>
                  <a:lnTo>
                    <a:pt x="4410004" y="685633"/>
                  </a:lnTo>
                  <a:lnTo>
                    <a:pt x="4411337" y="687634"/>
                  </a:lnTo>
                  <a:lnTo>
                    <a:pt x="4415052" y="689348"/>
                  </a:lnTo>
                  <a:lnTo>
                    <a:pt x="4417338" y="689348"/>
                  </a:lnTo>
                  <a:lnTo>
                    <a:pt x="4424577" y="694968"/>
                  </a:lnTo>
                  <a:lnTo>
                    <a:pt x="4427911" y="700302"/>
                  </a:lnTo>
                  <a:lnTo>
                    <a:pt x="4431530" y="702874"/>
                  </a:lnTo>
                  <a:lnTo>
                    <a:pt x="4432387" y="706874"/>
                  </a:lnTo>
                  <a:lnTo>
                    <a:pt x="4429149" y="708779"/>
                  </a:lnTo>
                  <a:lnTo>
                    <a:pt x="4425910" y="712589"/>
                  </a:lnTo>
                  <a:lnTo>
                    <a:pt x="4423148" y="713065"/>
                  </a:lnTo>
                  <a:lnTo>
                    <a:pt x="4422005" y="718590"/>
                  </a:lnTo>
                  <a:lnTo>
                    <a:pt x="4422482" y="721733"/>
                  </a:lnTo>
                  <a:lnTo>
                    <a:pt x="4421624" y="728401"/>
                  </a:lnTo>
                  <a:lnTo>
                    <a:pt x="4422196" y="729448"/>
                  </a:lnTo>
                  <a:lnTo>
                    <a:pt x="4432102" y="736497"/>
                  </a:lnTo>
                  <a:lnTo>
                    <a:pt x="4436007" y="734973"/>
                  </a:lnTo>
                  <a:lnTo>
                    <a:pt x="4439817" y="736687"/>
                  </a:lnTo>
                  <a:lnTo>
                    <a:pt x="4441912" y="736306"/>
                  </a:lnTo>
                  <a:lnTo>
                    <a:pt x="4448009" y="742783"/>
                  </a:lnTo>
                  <a:lnTo>
                    <a:pt x="4453343" y="747165"/>
                  </a:lnTo>
                  <a:lnTo>
                    <a:pt x="4460582" y="746117"/>
                  </a:lnTo>
                  <a:lnTo>
                    <a:pt x="4463629" y="750594"/>
                  </a:lnTo>
                  <a:lnTo>
                    <a:pt x="4466487" y="748213"/>
                  </a:lnTo>
                  <a:lnTo>
                    <a:pt x="4467916" y="751070"/>
                  </a:lnTo>
                  <a:lnTo>
                    <a:pt x="4465439" y="753547"/>
                  </a:lnTo>
                  <a:lnTo>
                    <a:pt x="4473154" y="756404"/>
                  </a:lnTo>
                  <a:lnTo>
                    <a:pt x="4476393" y="758309"/>
                  </a:lnTo>
                  <a:lnTo>
                    <a:pt x="4476679" y="760786"/>
                  </a:lnTo>
                  <a:lnTo>
                    <a:pt x="4482775" y="762691"/>
                  </a:lnTo>
                  <a:lnTo>
                    <a:pt x="4485061" y="765739"/>
                  </a:lnTo>
                  <a:lnTo>
                    <a:pt x="4488585" y="766310"/>
                  </a:lnTo>
                  <a:lnTo>
                    <a:pt x="4487252" y="768596"/>
                  </a:lnTo>
                  <a:lnTo>
                    <a:pt x="4490681" y="770311"/>
                  </a:lnTo>
                  <a:lnTo>
                    <a:pt x="4493157" y="768882"/>
                  </a:lnTo>
                  <a:lnTo>
                    <a:pt x="4496395" y="764596"/>
                  </a:lnTo>
                  <a:lnTo>
                    <a:pt x="4505159" y="761548"/>
                  </a:lnTo>
                  <a:lnTo>
                    <a:pt x="4508492" y="758881"/>
                  </a:lnTo>
                  <a:lnTo>
                    <a:pt x="4513826" y="758785"/>
                  </a:lnTo>
                  <a:lnTo>
                    <a:pt x="4514112" y="756690"/>
                  </a:lnTo>
                  <a:lnTo>
                    <a:pt x="4509064" y="754118"/>
                  </a:lnTo>
                  <a:lnTo>
                    <a:pt x="4506016" y="754499"/>
                  </a:lnTo>
                  <a:lnTo>
                    <a:pt x="4503253" y="750499"/>
                  </a:lnTo>
                  <a:lnTo>
                    <a:pt x="4501825" y="746117"/>
                  </a:lnTo>
                  <a:lnTo>
                    <a:pt x="4498586" y="742402"/>
                  </a:lnTo>
                  <a:lnTo>
                    <a:pt x="4498301" y="738021"/>
                  </a:lnTo>
                  <a:lnTo>
                    <a:pt x="4496872" y="734211"/>
                  </a:lnTo>
                  <a:lnTo>
                    <a:pt x="4500872" y="731544"/>
                  </a:lnTo>
                  <a:lnTo>
                    <a:pt x="4497443" y="729925"/>
                  </a:lnTo>
                  <a:lnTo>
                    <a:pt x="4497729" y="726400"/>
                  </a:lnTo>
                  <a:lnTo>
                    <a:pt x="4492395" y="720209"/>
                  </a:lnTo>
                  <a:lnTo>
                    <a:pt x="4493919" y="718304"/>
                  </a:lnTo>
                  <a:lnTo>
                    <a:pt x="4505635" y="708112"/>
                  </a:lnTo>
                  <a:lnTo>
                    <a:pt x="4508492" y="708493"/>
                  </a:lnTo>
                  <a:lnTo>
                    <a:pt x="4521732" y="704969"/>
                  </a:lnTo>
                  <a:lnTo>
                    <a:pt x="4528114" y="700302"/>
                  </a:lnTo>
                  <a:lnTo>
                    <a:pt x="4537925" y="699635"/>
                  </a:lnTo>
                  <a:lnTo>
                    <a:pt x="4540496" y="701064"/>
                  </a:lnTo>
                  <a:lnTo>
                    <a:pt x="4546116" y="702207"/>
                  </a:lnTo>
                  <a:lnTo>
                    <a:pt x="4550117" y="703921"/>
                  </a:lnTo>
                  <a:lnTo>
                    <a:pt x="4559832" y="705445"/>
                  </a:lnTo>
                  <a:lnTo>
                    <a:pt x="4567452" y="705922"/>
                  </a:lnTo>
                  <a:lnTo>
                    <a:pt x="4579168" y="699921"/>
                  </a:lnTo>
                  <a:lnTo>
                    <a:pt x="4584121" y="694206"/>
                  </a:lnTo>
                  <a:lnTo>
                    <a:pt x="4594122" y="689729"/>
                  </a:lnTo>
                  <a:lnTo>
                    <a:pt x="4602885" y="690872"/>
                  </a:lnTo>
                  <a:lnTo>
                    <a:pt x="4608314" y="690396"/>
                  </a:lnTo>
                  <a:lnTo>
                    <a:pt x="4609838" y="688777"/>
                  </a:lnTo>
                  <a:lnTo>
                    <a:pt x="4614315" y="687824"/>
                  </a:lnTo>
                  <a:lnTo>
                    <a:pt x="4622983" y="683157"/>
                  </a:lnTo>
                  <a:lnTo>
                    <a:pt x="4624602" y="680966"/>
                  </a:lnTo>
                  <a:lnTo>
                    <a:pt x="4628317" y="679633"/>
                  </a:lnTo>
                  <a:lnTo>
                    <a:pt x="4632032" y="681728"/>
                  </a:lnTo>
                  <a:lnTo>
                    <a:pt x="4636603" y="680204"/>
                  </a:lnTo>
                  <a:lnTo>
                    <a:pt x="4642604" y="679061"/>
                  </a:lnTo>
                  <a:lnTo>
                    <a:pt x="4650224" y="682109"/>
                  </a:lnTo>
                  <a:lnTo>
                    <a:pt x="4654510" y="685252"/>
                  </a:lnTo>
                  <a:lnTo>
                    <a:pt x="4660226" y="686110"/>
                  </a:lnTo>
                  <a:lnTo>
                    <a:pt x="4662416" y="687253"/>
                  </a:lnTo>
                  <a:lnTo>
                    <a:pt x="4666512" y="686872"/>
                  </a:lnTo>
                  <a:lnTo>
                    <a:pt x="4670037" y="683824"/>
                  </a:lnTo>
                  <a:lnTo>
                    <a:pt x="4674132" y="682300"/>
                  </a:lnTo>
                  <a:lnTo>
                    <a:pt x="4683086" y="682300"/>
                  </a:lnTo>
                  <a:lnTo>
                    <a:pt x="4688991" y="679061"/>
                  </a:lnTo>
                  <a:lnTo>
                    <a:pt x="4692325" y="678394"/>
                  </a:lnTo>
                  <a:lnTo>
                    <a:pt x="4694611" y="676394"/>
                  </a:lnTo>
                  <a:lnTo>
                    <a:pt x="4701754" y="674489"/>
                  </a:lnTo>
                  <a:lnTo>
                    <a:pt x="4703755" y="677442"/>
                  </a:lnTo>
                  <a:lnTo>
                    <a:pt x="4711756" y="683728"/>
                  </a:lnTo>
                  <a:lnTo>
                    <a:pt x="4715852" y="685538"/>
                  </a:lnTo>
                  <a:lnTo>
                    <a:pt x="4718423" y="688110"/>
                  </a:lnTo>
                  <a:lnTo>
                    <a:pt x="4718328" y="692015"/>
                  </a:lnTo>
                  <a:lnTo>
                    <a:pt x="4721376" y="697635"/>
                  </a:lnTo>
                  <a:lnTo>
                    <a:pt x="4718138" y="700683"/>
                  </a:lnTo>
                  <a:lnTo>
                    <a:pt x="4714804" y="701635"/>
                  </a:lnTo>
                  <a:lnTo>
                    <a:pt x="4715375" y="706303"/>
                  </a:lnTo>
                  <a:lnTo>
                    <a:pt x="4711756" y="708589"/>
                  </a:lnTo>
                  <a:lnTo>
                    <a:pt x="4712613" y="711541"/>
                  </a:lnTo>
                  <a:lnTo>
                    <a:pt x="4715375" y="713256"/>
                  </a:lnTo>
                  <a:lnTo>
                    <a:pt x="4720709" y="713351"/>
                  </a:lnTo>
                  <a:lnTo>
                    <a:pt x="4731568" y="718971"/>
                  </a:lnTo>
                  <a:lnTo>
                    <a:pt x="4736521" y="720209"/>
                  </a:lnTo>
                  <a:lnTo>
                    <a:pt x="4739950" y="722305"/>
                  </a:lnTo>
                  <a:lnTo>
                    <a:pt x="4741188" y="725353"/>
                  </a:lnTo>
                  <a:lnTo>
                    <a:pt x="4750808" y="726781"/>
                  </a:lnTo>
                  <a:lnTo>
                    <a:pt x="4755095" y="724495"/>
                  </a:lnTo>
                  <a:lnTo>
                    <a:pt x="4772335" y="724876"/>
                  </a:lnTo>
                  <a:lnTo>
                    <a:pt x="4778336" y="719638"/>
                  </a:lnTo>
                  <a:lnTo>
                    <a:pt x="4780907" y="718304"/>
                  </a:lnTo>
                  <a:lnTo>
                    <a:pt x="4787003" y="716875"/>
                  </a:lnTo>
                  <a:lnTo>
                    <a:pt x="4789289" y="714970"/>
                  </a:lnTo>
                  <a:lnTo>
                    <a:pt x="4793480" y="708017"/>
                  </a:lnTo>
                  <a:lnTo>
                    <a:pt x="4795957" y="707065"/>
                  </a:lnTo>
                  <a:lnTo>
                    <a:pt x="4805386" y="710589"/>
                  </a:lnTo>
                  <a:lnTo>
                    <a:pt x="4811673" y="710494"/>
                  </a:lnTo>
                  <a:lnTo>
                    <a:pt x="4812245" y="712494"/>
                  </a:lnTo>
                  <a:lnTo>
                    <a:pt x="4808721" y="717066"/>
                  </a:lnTo>
                  <a:lnTo>
                    <a:pt x="4809673" y="719447"/>
                  </a:lnTo>
                  <a:lnTo>
                    <a:pt x="4814816" y="720685"/>
                  </a:lnTo>
                  <a:lnTo>
                    <a:pt x="4821198" y="716209"/>
                  </a:lnTo>
                  <a:lnTo>
                    <a:pt x="4824722" y="715732"/>
                  </a:lnTo>
                  <a:lnTo>
                    <a:pt x="4829294" y="717733"/>
                  </a:lnTo>
                  <a:lnTo>
                    <a:pt x="4833581" y="717447"/>
                  </a:lnTo>
                  <a:lnTo>
                    <a:pt x="4837581" y="714113"/>
                  </a:lnTo>
                  <a:lnTo>
                    <a:pt x="4843296" y="714780"/>
                  </a:lnTo>
                  <a:lnTo>
                    <a:pt x="4849487" y="717447"/>
                  </a:lnTo>
                  <a:lnTo>
                    <a:pt x="4852916" y="719733"/>
                  </a:lnTo>
                  <a:lnTo>
                    <a:pt x="4860441" y="722495"/>
                  </a:lnTo>
                  <a:lnTo>
                    <a:pt x="4872061" y="719733"/>
                  </a:lnTo>
                  <a:lnTo>
                    <a:pt x="4875110" y="719733"/>
                  </a:lnTo>
                  <a:lnTo>
                    <a:pt x="4881586" y="721733"/>
                  </a:lnTo>
                  <a:lnTo>
                    <a:pt x="4884635" y="726496"/>
                  </a:lnTo>
                  <a:lnTo>
                    <a:pt x="4893112" y="728972"/>
                  </a:lnTo>
                  <a:lnTo>
                    <a:pt x="4895589" y="728210"/>
                  </a:lnTo>
                  <a:lnTo>
                    <a:pt x="4900351" y="724876"/>
                  </a:lnTo>
                  <a:lnTo>
                    <a:pt x="4905780" y="723067"/>
                  </a:lnTo>
                  <a:lnTo>
                    <a:pt x="4910733" y="719638"/>
                  </a:lnTo>
                  <a:lnTo>
                    <a:pt x="4910543" y="714589"/>
                  </a:lnTo>
                  <a:lnTo>
                    <a:pt x="4912924" y="712780"/>
                  </a:lnTo>
                  <a:lnTo>
                    <a:pt x="4916924" y="711637"/>
                  </a:lnTo>
                  <a:lnTo>
                    <a:pt x="4923497" y="712494"/>
                  </a:lnTo>
                  <a:lnTo>
                    <a:pt x="4930069" y="716399"/>
                  </a:lnTo>
                  <a:lnTo>
                    <a:pt x="4933212" y="717256"/>
                  </a:lnTo>
                  <a:lnTo>
                    <a:pt x="4939213" y="717637"/>
                  </a:lnTo>
                  <a:lnTo>
                    <a:pt x="4947214" y="720019"/>
                  </a:lnTo>
                  <a:lnTo>
                    <a:pt x="4951596" y="721924"/>
                  </a:lnTo>
                  <a:lnTo>
                    <a:pt x="4953405" y="720019"/>
                  </a:lnTo>
                  <a:lnTo>
                    <a:pt x="4952739" y="714970"/>
                  </a:lnTo>
                  <a:lnTo>
                    <a:pt x="4953215" y="709922"/>
                  </a:lnTo>
                  <a:lnTo>
                    <a:pt x="4956739" y="706493"/>
                  </a:lnTo>
                  <a:lnTo>
                    <a:pt x="4959501" y="705445"/>
                  </a:lnTo>
                  <a:lnTo>
                    <a:pt x="4962644" y="706493"/>
                  </a:lnTo>
                  <a:lnTo>
                    <a:pt x="4970646" y="711065"/>
                  </a:lnTo>
                  <a:lnTo>
                    <a:pt x="4974074" y="709446"/>
                  </a:lnTo>
                  <a:lnTo>
                    <a:pt x="4978361" y="708684"/>
                  </a:lnTo>
                  <a:lnTo>
                    <a:pt x="4981790" y="705350"/>
                  </a:lnTo>
                  <a:lnTo>
                    <a:pt x="4985409" y="697730"/>
                  </a:lnTo>
                  <a:lnTo>
                    <a:pt x="4990648" y="697349"/>
                  </a:lnTo>
                  <a:lnTo>
                    <a:pt x="4992648" y="696016"/>
                  </a:lnTo>
                  <a:lnTo>
                    <a:pt x="4989124" y="691158"/>
                  </a:lnTo>
                  <a:lnTo>
                    <a:pt x="4988743" y="688015"/>
                  </a:lnTo>
                  <a:lnTo>
                    <a:pt x="4986361" y="687062"/>
                  </a:lnTo>
                  <a:lnTo>
                    <a:pt x="4988267" y="682966"/>
                  </a:lnTo>
                  <a:lnTo>
                    <a:pt x="4985981" y="680585"/>
                  </a:lnTo>
                  <a:lnTo>
                    <a:pt x="4985981" y="676680"/>
                  </a:lnTo>
                  <a:lnTo>
                    <a:pt x="4987219" y="673537"/>
                  </a:lnTo>
                  <a:lnTo>
                    <a:pt x="4991600" y="670679"/>
                  </a:lnTo>
                  <a:lnTo>
                    <a:pt x="4995030" y="666869"/>
                  </a:lnTo>
                  <a:lnTo>
                    <a:pt x="4997601" y="662583"/>
                  </a:lnTo>
                  <a:lnTo>
                    <a:pt x="5001887" y="652582"/>
                  </a:lnTo>
                  <a:lnTo>
                    <a:pt x="5005602" y="648581"/>
                  </a:lnTo>
                  <a:lnTo>
                    <a:pt x="5005697" y="644295"/>
                  </a:lnTo>
                  <a:lnTo>
                    <a:pt x="5008269" y="638199"/>
                  </a:lnTo>
                  <a:lnTo>
                    <a:pt x="5016556" y="635341"/>
                  </a:lnTo>
                  <a:lnTo>
                    <a:pt x="5018365" y="633532"/>
                  </a:lnTo>
                  <a:lnTo>
                    <a:pt x="5024843" y="632389"/>
                  </a:lnTo>
                  <a:lnTo>
                    <a:pt x="5027605" y="628388"/>
                  </a:lnTo>
                  <a:lnTo>
                    <a:pt x="5033130" y="633055"/>
                  </a:lnTo>
                  <a:lnTo>
                    <a:pt x="5037130" y="629055"/>
                  </a:lnTo>
                  <a:lnTo>
                    <a:pt x="5041035" y="621244"/>
                  </a:lnTo>
                  <a:lnTo>
                    <a:pt x="5042940" y="618768"/>
                  </a:lnTo>
                  <a:lnTo>
                    <a:pt x="5042464" y="616577"/>
                  </a:lnTo>
                  <a:lnTo>
                    <a:pt x="5039987" y="613529"/>
                  </a:lnTo>
                  <a:lnTo>
                    <a:pt x="5047131" y="611719"/>
                  </a:lnTo>
                  <a:lnTo>
                    <a:pt x="5050084" y="611910"/>
                  </a:lnTo>
                  <a:lnTo>
                    <a:pt x="5054561" y="609243"/>
                  </a:lnTo>
                  <a:lnTo>
                    <a:pt x="5056847" y="606766"/>
                  </a:lnTo>
                  <a:lnTo>
                    <a:pt x="5065896" y="601432"/>
                  </a:lnTo>
                  <a:lnTo>
                    <a:pt x="5072468" y="599718"/>
                  </a:lnTo>
                  <a:lnTo>
                    <a:pt x="5079135" y="600194"/>
                  </a:lnTo>
                  <a:lnTo>
                    <a:pt x="5080183" y="596956"/>
                  </a:lnTo>
                  <a:lnTo>
                    <a:pt x="5087517" y="593812"/>
                  </a:lnTo>
                  <a:lnTo>
                    <a:pt x="5094565" y="591907"/>
                  </a:lnTo>
                  <a:lnTo>
                    <a:pt x="5096090" y="586478"/>
                  </a:lnTo>
                  <a:lnTo>
                    <a:pt x="5106186" y="583335"/>
                  </a:lnTo>
                  <a:lnTo>
                    <a:pt x="5108187" y="583335"/>
                  </a:lnTo>
                  <a:lnTo>
                    <a:pt x="5111806" y="585811"/>
                  </a:lnTo>
                  <a:lnTo>
                    <a:pt x="5114949" y="583430"/>
                  </a:lnTo>
                  <a:lnTo>
                    <a:pt x="5111139" y="580668"/>
                  </a:lnTo>
                  <a:lnTo>
                    <a:pt x="5110568" y="576286"/>
                  </a:lnTo>
                  <a:lnTo>
                    <a:pt x="5115520" y="572572"/>
                  </a:lnTo>
                  <a:lnTo>
                    <a:pt x="5114758" y="571619"/>
                  </a:lnTo>
                  <a:lnTo>
                    <a:pt x="5109520" y="571143"/>
                  </a:lnTo>
                  <a:lnTo>
                    <a:pt x="5110377" y="568857"/>
                  </a:lnTo>
                  <a:lnTo>
                    <a:pt x="5114092" y="566190"/>
                  </a:lnTo>
                  <a:lnTo>
                    <a:pt x="5113330" y="565142"/>
                  </a:lnTo>
                  <a:lnTo>
                    <a:pt x="5105615" y="569333"/>
                  </a:lnTo>
                  <a:lnTo>
                    <a:pt x="5104376" y="575334"/>
                  </a:lnTo>
                  <a:lnTo>
                    <a:pt x="5103043" y="576191"/>
                  </a:lnTo>
                  <a:lnTo>
                    <a:pt x="5091518" y="576858"/>
                  </a:lnTo>
                  <a:lnTo>
                    <a:pt x="5086850" y="576382"/>
                  </a:lnTo>
                  <a:lnTo>
                    <a:pt x="5088946" y="571524"/>
                  </a:lnTo>
                  <a:lnTo>
                    <a:pt x="5095708" y="570381"/>
                  </a:lnTo>
                  <a:lnTo>
                    <a:pt x="5095423" y="568952"/>
                  </a:lnTo>
                  <a:lnTo>
                    <a:pt x="5098185" y="565523"/>
                  </a:lnTo>
                  <a:lnTo>
                    <a:pt x="5100281" y="565237"/>
                  </a:lnTo>
                  <a:lnTo>
                    <a:pt x="5100757" y="561808"/>
                  </a:lnTo>
                  <a:lnTo>
                    <a:pt x="5104662" y="562380"/>
                  </a:lnTo>
                  <a:lnTo>
                    <a:pt x="5106662" y="561618"/>
                  </a:lnTo>
                  <a:lnTo>
                    <a:pt x="5106472" y="559237"/>
                  </a:lnTo>
                  <a:lnTo>
                    <a:pt x="5103424" y="559046"/>
                  </a:lnTo>
                  <a:lnTo>
                    <a:pt x="5097804" y="556093"/>
                  </a:lnTo>
                  <a:lnTo>
                    <a:pt x="5098662" y="553331"/>
                  </a:lnTo>
                  <a:lnTo>
                    <a:pt x="5102376" y="553617"/>
                  </a:lnTo>
                  <a:lnTo>
                    <a:pt x="5104281" y="550283"/>
                  </a:lnTo>
                  <a:lnTo>
                    <a:pt x="5099423" y="547140"/>
                  </a:lnTo>
                  <a:lnTo>
                    <a:pt x="5103519" y="545425"/>
                  </a:lnTo>
                  <a:lnTo>
                    <a:pt x="5105139" y="541806"/>
                  </a:lnTo>
                  <a:lnTo>
                    <a:pt x="5101424" y="540282"/>
                  </a:lnTo>
                  <a:lnTo>
                    <a:pt x="5097804" y="537424"/>
                  </a:lnTo>
                  <a:lnTo>
                    <a:pt x="5096470" y="535329"/>
                  </a:lnTo>
                  <a:lnTo>
                    <a:pt x="5099042" y="534567"/>
                  </a:lnTo>
                  <a:lnTo>
                    <a:pt x="5103043" y="535900"/>
                  </a:lnTo>
                  <a:lnTo>
                    <a:pt x="5102281" y="530757"/>
                  </a:lnTo>
                  <a:lnTo>
                    <a:pt x="5099899" y="526280"/>
                  </a:lnTo>
                  <a:lnTo>
                    <a:pt x="5097518" y="525137"/>
                  </a:lnTo>
                  <a:lnTo>
                    <a:pt x="5097518" y="521708"/>
                  </a:lnTo>
                  <a:lnTo>
                    <a:pt x="5101519" y="522089"/>
                  </a:lnTo>
                  <a:lnTo>
                    <a:pt x="5103043" y="519327"/>
                  </a:lnTo>
                  <a:lnTo>
                    <a:pt x="5107424" y="518755"/>
                  </a:lnTo>
                  <a:lnTo>
                    <a:pt x="5116473" y="516279"/>
                  </a:lnTo>
                  <a:lnTo>
                    <a:pt x="5114664" y="513707"/>
                  </a:lnTo>
                  <a:lnTo>
                    <a:pt x="5114092" y="510564"/>
                  </a:lnTo>
                  <a:lnTo>
                    <a:pt x="5116283" y="507230"/>
                  </a:lnTo>
                  <a:lnTo>
                    <a:pt x="5119616" y="504468"/>
                  </a:lnTo>
                  <a:lnTo>
                    <a:pt x="5118378" y="502182"/>
                  </a:lnTo>
                  <a:lnTo>
                    <a:pt x="5120759" y="495419"/>
                  </a:lnTo>
                  <a:lnTo>
                    <a:pt x="5122760" y="492371"/>
                  </a:lnTo>
                  <a:lnTo>
                    <a:pt x="5118949" y="488656"/>
                  </a:lnTo>
                  <a:lnTo>
                    <a:pt x="5119235" y="483132"/>
                  </a:lnTo>
                  <a:lnTo>
                    <a:pt x="5123522" y="482560"/>
                  </a:lnTo>
                  <a:lnTo>
                    <a:pt x="5126855" y="478179"/>
                  </a:lnTo>
                  <a:lnTo>
                    <a:pt x="5130570" y="476369"/>
                  </a:lnTo>
                  <a:lnTo>
                    <a:pt x="5138190" y="470559"/>
                  </a:lnTo>
                  <a:lnTo>
                    <a:pt x="5146381" y="468749"/>
                  </a:lnTo>
                  <a:lnTo>
                    <a:pt x="5154573" y="472559"/>
                  </a:lnTo>
                  <a:lnTo>
                    <a:pt x="5161146" y="472273"/>
                  </a:lnTo>
                  <a:lnTo>
                    <a:pt x="5169813" y="466654"/>
                  </a:lnTo>
                  <a:lnTo>
                    <a:pt x="5172290" y="464272"/>
                  </a:lnTo>
                  <a:lnTo>
                    <a:pt x="5179910" y="460367"/>
                  </a:lnTo>
                  <a:lnTo>
                    <a:pt x="5181815" y="457414"/>
                  </a:lnTo>
                  <a:lnTo>
                    <a:pt x="5184958" y="456271"/>
                  </a:lnTo>
                  <a:lnTo>
                    <a:pt x="5185624" y="454462"/>
                  </a:lnTo>
                  <a:lnTo>
                    <a:pt x="5184101" y="452080"/>
                  </a:lnTo>
                  <a:lnTo>
                    <a:pt x="5186291" y="446842"/>
                  </a:lnTo>
                  <a:lnTo>
                    <a:pt x="5186482" y="442270"/>
                  </a:lnTo>
                  <a:lnTo>
                    <a:pt x="5183338" y="440936"/>
                  </a:lnTo>
                  <a:lnTo>
                    <a:pt x="5185720" y="437888"/>
                  </a:lnTo>
                  <a:lnTo>
                    <a:pt x="5184958" y="433030"/>
                  </a:lnTo>
                  <a:lnTo>
                    <a:pt x="5188387" y="429887"/>
                  </a:lnTo>
                  <a:lnTo>
                    <a:pt x="5186006" y="426458"/>
                  </a:lnTo>
                  <a:lnTo>
                    <a:pt x="5186863" y="424363"/>
                  </a:lnTo>
                  <a:lnTo>
                    <a:pt x="5186672" y="420267"/>
                  </a:lnTo>
                  <a:lnTo>
                    <a:pt x="5182862" y="419410"/>
                  </a:lnTo>
                  <a:lnTo>
                    <a:pt x="5183529" y="417314"/>
                  </a:lnTo>
                  <a:lnTo>
                    <a:pt x="5182386" y="411409"/>
                  </a:lnTo>
                  <a:lnTo>
                    <a:pt x="5179529" y="408170"/>
                  </a:lnTo>
                  <a:lnTo>
                    <a:pt x="5187244" y="405884"/>
                  </a:lnTo>
                  <a:lnTo>
                    <a:pt x="5190197" y="402074"/>
                  </a:lnTo>
                  <a:lnTo>
                    <a:pt x="5196197" y="402836"/>
                  </a:lnTo>
                  <a:lnTo>
                    <a:pt x="5198197" y="401693"/>
                  </a:lnTo>
                  <a:lnTo>
                    <a:pt x="5198960" y="398074"/>
                  </a:lnTo>
                  <a:lnTo>
                    <a:pt x="5202484" y="398074"/>
                  </a:lnTo>
                  <a:lnTo>
                    <a:pt x="5203437" y="396359"/>
                  </a:lnTo>
                  <a:lnTo>
                    <a:pt x="5203437" y="392359"/>
                  </a:lnTo>
                  <a:lnTo>
                    <a:pt x="5205532" y="389692"/>
                  </a:lnTo>
                  <a:lnTo>
                    <a:pt x="5205056" y="386263"/>
                  </a:lnTo>
                  <a:lnTo>
                    <a:pt x="5202865" y="383024"/>
                  </a:lnTo>
                  <a:lnTo>
                    <a:pt x="5200389" y="382072"/>
                  </a:lnTo>
                  <a:lnTo>
                    <a:pt x="5198579" y="377881"/>
                  </a:lnTo>
                  <a:lnTo>
                    <a:pt x="5195816" y="377976"/>
                  </a:lnTo>
                  <a:lnTo>
                    <a:pt x="5191340" y="375023"/>
                  </a:lnTo>
                  <a:lnTo>
                    <a:pt x="5193340" y="373118"/>
                  </a:lnTo>
                  <a:lnTo>
                    <a:pt x="5189721" y="371118"/>
                  </a:lnTo>
                  <a:lnTo>
                    <a:pt x="5189721" y="367689"/>
                  </a:lnTo>
                  <a:lnTo>
                    <a:pt x="5193054" y="365022"/>
                  </a:lnTo>
                  <a:lnTo>
                    <a:pt x="5197340" y="365403"/>
                  </a:lnTo>
                  <a:lnTo>
                    <a:pt x="5202960" y="359878"/>
                  </a:lnTo>
                  <a:lnTo>
                    <a:pt x="5205532" y="359688"/>
                  </a:lnTo>
                  <a:lnTo>
                    <a:pt x="5208485" y="355116"/>
                  </a:lnTo>
                  <a:lnTo>
                    <a:pt x="5212199" y="350734"/>
                  </a:lnTo>
                  <a:lnTo>
                    <a:pt x="5214771" y="354163"/>
                  </a:lnTo>
                  <a:lnTo>
                    <a:pt x="5217724" y="351687"/>
                  </a:lnTo>
                  <a:lnTo>
                    <a:pt x="5217533" y="347305"/>
                  </a:lnTo>
                  <a:lnTo>
                    <a:pt x="5216390" y="343781"/>
                  </a:lnTo>
                  <a:lnTo>
                    <a:pt x="5221724" y="339685"/>
                  </a:lnTo>
                  <a:lnTo>
                    <a:pt x="5223058" y="336352"/>
                  </a:lnTo>
                  <a:lnTo>
                    <a:pt x="5223248" y="332542"/>
                  </a:lnTo>
                  <a:lnTo>
                    <a:pt x="5224677" y="331494"/>
                  </a:lnTo>
                  <a:lnTo>
                    <a:pt x="5225915" y="326446"/>
                  </a:lnTo>
                  <a:lnTo>
                    <a:pt x="5230583" y="325112"/>
                  </a:lnTo>
                  <a:lnTo>
                    <a:pt x="5232012" y="321778"/>
                  </a:lnTo>
                  <a:lnTo>
                    <a:pt x="5238965" y="315206"/>
                  </a:lnTo>
                  <a:lnTo>
                    <a:pt x="5245918" y="315206"/>
                  </a:lnTo>
                  <a:lnTo>
                    <a:pt x="5255824" y="316730"/>
                  </a:lnTo>
                  <a:lnTo>
                    <a:pt x="5258681" y="319111"/>
                  </a:lnTo>
                  <a:lnTo>
                    <a:pt x="5262206" y="320159"/>
                  </a:lnTo>
                  <a:lnTo>
                    <a:pt x="5269540" y="318730"/>
                  </a:lnTo>
                  <a:lnTo>
                    <a:pt x="5270397" y="320350"/>
                  </a:lnTo>
                  <a:lnTo>
                    <a:pt x="5275064" y="321016"/>
                  </a:lnTo>
                  <a:lnTo>
                    <a:pt x="5278493" y="319588"/>
                  </a:lnTo>
                  <a:lnTo>
                    <a:pt x="5280874" y="320731"/>
                  </a:lnTo>
                  <a:lnTo>
                    <a:pt x="5281827" y="316540"/>
                  </a:lnTo>
                  <a:lnTo>
                    <a:pt x="5284399" y="315873"/>
                  </a:lnTo>
                  <a:lnTo>
                    <a:pt x="5286685" y="313587"/>
                  </a:lnTo>
                  <a:lnTo>
                    <a:pt x="5288780" y="308443"/>
                  </a:lnTo>
                  <a:lnTo>
                    <a:pt x="5288590" y="302157"/>
                  </a:lnTo>
                  <a:lnTo>
                    <a:pt x="5289923" y="296728"/>
                  </a:lnTo>
                  <a:lnTo>
                    <a:pt x="5287637" y="296251"/>
                  </a:lnTo>
                  <a:lnTo>
                    <a:pt x="5287447" y="290346"/>
                  </a:lnTo>
                  <a:lnTo>
                    <a:pt x="5293829" y="286726"/>
                  </a:lnTo>
                  <a:lnTo>
                    <a:pt x="5300020" y="284631"/>
                  </a:lnTo>
                  <a:lnTo>
                    <a:pt x="5302306" y="280535"/>
                  </a:lnTo>
                  <a:lnTo>
                    <a:pt x="5310497" y="274439"/>
                  </a:lnTo>
                  <a:lnTo>
                    <a:pt x="5313736" y="268534"/>
                  </a:lnTo>
                  <a:lnTo>
                    <a:pt x="5317355" y="265867"/>
                  </a:lnTo>
                  <a:lnTo>
                    <a:pt x="5319736" y="260342"/>
                  </a:lnTo>
                  <a:lnTo>
                    <a:pt x="5327262" y="259771"/>
                  </a:lnTo>
                  <a:lnTo>
                    <a:pt x="5327262" y="255008"/>
                  </a:lnTo>
                  <a:lnTo>
                    <a:pt x="5332596" y="254627"/>
                  </a:lnTo>
                  <a:lnTo>
                    <a:pt x="5332500" y="258342"/>
                  </a:lnTo>
                  <a:lnTo>
                    <a:pt x="5339453" y="256913"/>
                  </a:lnTo>
                  <a:lnTo>
                    <a:pt x="5340596" y="259771"/>
                  </a:lnTo>
                  <a:lnTo>
                    <a:pt x="5344692" y="263295"/>
                  </a:lnTo>
                  <a:lnTo>
                    <a:pt x="5348597" y="260056"/>
                  </a:lnTo>
                  <a:lnTo>
                    <a:pt x="5351931" y="258628"/>
                  </a:lnTo>
                  <a:lnTo>
                    <a:pt x="5351646" y="253579"/>
                  </a:lnTo>
                  <a:lnTo>
                    <a:pt x="5354598" y="253484"/>
                  </a:lnTo>
                  <a:lnTo>
                    <a:pt x="5353074" y="259294"/>
                  </a:lnTo>
                  <a:lnTo>
                    <a:pt x="5355837" y="260437"/>
                  </a:lnTo>
                  <a:lnTo>
                    <a:pt x="5362694" y="259675"/>
                  </a:lnTo>
                  <a:lnTo>
                    <a:pt x="5367457" y="257008"/>
                  </a:lnTo>
                  <a:lnTo>
                    <a:pt x="5371076" y="255865"/>
                  </a:lnTo>
                  <a:lnTo>
                    <a:pt x="5376506" y="252341"/>
                  </a:lnTo>
                  <a:lnTo>
                    <a:pt x="5375172" y="247769"/>
                  </a:lnTo>
                  <a:lnTo>
                    <a:pt x="5379268" y="241102"/>
                  </a:lnTo>
                  <a:lnTo>
                    <a:pt x="5380315" y="237482"/>
                  </a:lnTo>
                  <a:lnTo>
                    <a:pt x="5383554" y="236720"/>
                  </a:lnTo>
                  <a:lnTo>
                    <a:pt x="5383840" y="234625"/>
                  </a:lnTo>
                  <a:lnTo>
                    <a:pt x="5381364" y="233196"/>
                  </a:lnTo>
                  <a:lnTo>
                    <a:pt x="5385269" y="228814"/>
                  </a:lnTo>
                  <a:lnTo>
                    <a:pt x="5385649" y="225290"/>
                  </a:lnTo>
                  <a:lnTo>
                    <a:pt x="5389269" y="224719"/>
                  </a:lnTo>
                  <a:lnTo>
                    <a:pt x="5388317" y="221575"/>
                  </a:lnTo>
                  <a:lnTo>
                    <a:pt x="5385840" y="219099"/>
                  </a:lnTo>
                  <a:lnTo>
                    <a:pt x="5390507" y="215765"/>
                  </a:lnTo>
                  <a:lnTo>
                    <a:pt x="5394222" y="218146"/>
                  </a:lnTo>
                  <a:lnTo>
                    <a:pt x="5399175" y="223004"/>
                  </a:lnTo>
                  <a:lnTo>
                    <a:pt x="5404319" y="223671"/>
                  </a:lnTo>
                  <a:lnTo>
                    <a:pt x="5404319" y="219956"/>
                  </a:lnTo>
                  <a:lnTo>
                    <a:pt x="5407271" y="217575"/>
                  </a:lnTo>
                  <a:lnTo>
                    <a:pt x="5409081" y="212146"/>
                  </a:lnTo>
                  <a:lnTo>
                    <a:pt x="5408890" y="207859"/>
                  </a:lnTo>
                  <a:lnTo>
                    <a:pt x="5413558" y="201763"/>
                  </a:lnTo>
                  <a:lnTo>
                    <a:pt x="5416701" y="202144"/>
                  </a:lnTo>
                  <a:lnTo>
                    <a:pt x="5421083" y="201001"/>
                  </a:lnTo>
                  <a:lnTo>
                    <a:pt x="5421083" y="199382"/>
                  </a:lnTo>
                  <a:lnTo>
                    <a:pt x="5424797" y="197287"/>
                  </a:lnTo>
                  <a:lnTo>
                    <a:pt x="5427083" y="197572"/>
                  </a:lnTo>
                  <a:lnTo>
                    <a:pt x="5429465" y="194239"/>
                  </a:lnTo>
                  <a:lnTo>
                    <a:pt x="5433465" y="196429"/>
                  </a:lnTo>
                  <a:lnTo>
                    <a:pt x="5435275" y="199858"/>
                  </a:lnTo>
                  <a:lnTo>
                    <a:pt x="5437942" y="202430"/>
                  </a:lnTo>
                  <a:lnTo>
                    <a:pt x="5438132" y="205764"/>
                  </a:lnTo>
                  <a:lnTo>
                    <a:pt x="5434703" y="209193"/>
                  </a:lnTo>
                  <a:lnTo>
                    <a:pt x="5435751" y="214717"/>
                  </a:lnTo>
                  <a:lnTo>
                    <a:pt x="5438990" y="215384"/>
                  </a:lnTo>
                  <a:lnTo>
                    <a:pt x="5443085" y="211479"/>
                  </a:lnTo>
                  <a:lnTo>
                    <a:pt x="5447467" y="209193"/>
                  </a:lnTo>
                  <a:lnTo>
                    <a:pt x="5450324" y="208812"/>
                  </a:lnTo>
                  <a:lnTo>
                    <a:pt x="5453182" y="207097"/>
                  </a:lnTo>
                  <a:lnTo>
                    <a:pt x="5459563" y="208812"/>
                  </a:lnTo>
                  <a:lnTo>
                    <a:pt x="5468327" y="214146"/>
                  </a:lnTo>
                  <a:lnTo>
                    <a:pt x="5469660" y="221861"/>
                  </a:lnTo>
                  <a:lnTo>
                    <a:pt x="5477470" y="227290"/>
                  </a:lnTo>
                  <a:lnTo>
                    <a:pt x="5479756" y="229862"/>
                  </a:lnTo>
                  <a:lnTo>
                    <a:pt x="5488901" y="235291"/>
                  </a:lnTo>
                  <a:lnTo>
                    <a:pt x="5491853" y="240435"/>
                  </a:lnTo>
                  <a:lnTo>
                    <a:pt x="5491853" y="242149"/>
                  </a:lnTo>
                  <a:lnTo>
                    <a:pt x="5496425" y="251293"/>
                  </a:lnTo>
                  <a:lnTo>
                    <a:pt x="5491472" y="258056"/>
                  </a:lnTo>
                  <a:lnTo>
                    <a:pt x="5488901" y="263104"/>
                  </a:lnTo>
                  <a:lnTo>
                    <a:pt x="5489663" y="265295"/>
                  </a:lnTo>
                  <a:lnTo>
                    <a:pt x="5489377" y="269772"/>
                  </a:lnTo>
                  <a:lnTo>
                    <a:pt x="5491853" y="272915"/>
                  </a:lnTo>
                  <a:lnTo>
                    <a:pt x="5491091" y="274439"/>
                  </a:lnTo>
                  <a:lnTo>
                    <a:pt x="5493568" y="276820"/>
                  </a:lnTo>
                  <a:lnTo>
                    <a:pt x="5497568" y="287203"/>
                  </a:lnTo>
                  <a:lnTo>
                    <a:pt x="5500807" y="289203"/>
                  </a:lnTo>
                  <a:lnTo>
                    <a:pt x="5498140" y="292251"/>
                  </a:lnTo>
                  <a:lnTo>
                    <a:pt x="5495187" y="293965"/>
                  </a:lnTo>
                  <a:lnTo>
                    <a:pt x="5495758" y="296347"/>
                  </a:lnTo>
                  <a:lnTo>
                    <a:pt x="5493092" y="301681"/>
                  </a:lnTo>
                  <a:lnTo>
                    <a:pt x="5491758" y="302728"/>
                  </a:lnTo>
                  <a:lnTo>
                    <a:pt x="5486710" y="302824"/>
                  </a:lnTo>
                  <a:lnTo>
                    <a:pt x="5487662" y="309491"/>
                  </a:lnTo>
                  <a:lnTo>
                    <a:pt x="5483662" y="311682"/>
                  </a:lnTo>
                  <a:lnTo>
                    <a:pt x="5485757" y="313492"/>
                  </a:lnTo>
                  <a:lnTo>
                    <a:pt x="5486710" y="318921"/>
                  </a:lnTo>
                  <a:lnTo>
                    <a:pt x="5483757" y="319207"/>
                  </a:lnTo>
                  <a:lnTo>
                    <a:pt x="5482804" y="324636"/>
                  </a:lnTo>
                  <a:lnTo>
                    <a:pt x="5481090" y="327970"/>
                  </a:lnTo>
                  <a:lnTo>
                    <a:pt x="5481661" y="330256"/>
                  </a:lnTo>
                  <a:lnTo>
                    <a:pt x="5484900" y="332161"/>
                  </a:lnTo>
                  <a:lnTo>
                    <a:pt x="5486043" y="335590"/>
                  </a:lnTo>
                  <a:lnTo>
                    <a:pt x="5488043" y="337495"/>
                  </a:lnTo>
                  <a:lnTo>
                    <a:pt x="5486139" y="338923"/>
                  </a:lnTo>
                  <a:lnTo>
                    <a:pt x="5488710" y="344448"/>
                  </a:lnTo>
                  <a:lnTo>
                    <a:pt x="5492425" y="347210"/>
                  </a:lnTo>
                  <a:lnTo>
                    <a:pt x="5495949" y="341876"/>
                  </a:lnTo>
                  <a:lnTo>
                    <a:pt x="5504617" y="342829"/>
                  </a:lnTo>
                  <a:lnTo>
                    <a:pt x="5508237" y="334923"/>
                  </a:lnTo>
                  <a:lnTo>
                    <a:pt x="5510427" y="333018"/>
                  </a:lnTo>
                  <a:lnTo>
                    <a:pt x="5521857" y="325112"/>
                  </a:lnTo>
                  <a:lnTo>
                    <a:pt x="5530239" y="322350"/>
                  </a:lnTo>
                  <a:lnTo>
                    <a:pt x="5534811" y="322445"/>
                  </a:lnTo>
                  <a:lnTo>
                    <a:pt x="5537192" y="321112"/>
                  </a:lnTo>
                  <a:lnTo>
                    <a:pt x="5542146" y="313777"/>
                  </a:lnTo>
                  <a:lnTo>
                    <a:pt x="5546051" y="312444"/>
                  </a:lnTo>
                  <a:lnTo>
                    <a:pt x="5552814" y="312825"/>
                  </a:lnTo>
                  <a:lnTo>
                    <a:pt x="5559004" y="318635"/>
                  </a:lnTo>
                  <a:lnTo>
                    <a:pt x="5562529" y="321302"/>
                  </a:lnTo>
                  <a:lnTo>
                    <a:pt x="5567291" y="321016"/>
                  </a:lnTo>
                  <a:lnTo>
                    <a:pt x="5572816" y="316730"/>
                  </a:lnTo>
                  <a:lnTo>
                    <a:pt x="5575388" y="316540"/>
                  </a:lnTo>
                  <a:lnTo>
                    <a:pt x="5582150" y="318921"/>
                  </a:lnTo>
                  <a:lnTo>
                    <a:pt x="5584817" y="319111"/>
                  </a:lnTo>
                  <a:lnTo>
                    <a:pt x="5591580" y="316159"/>
                  </a:lnTo>
                  <a:lnTo>
                    <a:pt x="5595866" y="315682"/>
                  </a:lnTo>
                  <a:lnTo>
                    <a:pt x="5603677" y="317587"/>
                  </a:lnTo>
                  <a:lnTo>
                    <a:pt x="5607296" y="317397"/>
                  </a:lnTo>
                  <a:lnTo>
                    <a:pt x="5612726" y="315301"/>
                  </a:lnTo>
                  <a:lnTo>
                    <a:pt x="5615202" y="315397"/>
                  </a:lnTo>
                  <a:lnTo>
                    <a:pt x="5623489" y="317492"/>
                  </a:lnTo>
                  <a:lnTo>
                    <a:pt x="5629775" y="316921"/>
                  </a:lnTo>
                  <a:lnTo>
                    <a:pt x="5633776" y="314920"/>
                  </a:lnTo>
                  <a:lnTo>
                    <a:pt x="5637300" y="311301"/>
                  </a:lnTo>
                  <a:lnTo>
                    <a:pt x="5640443" y="310825"/>
                  </a:lnTo>
                  <a:lnTo>
                    <a:pt x="5644253" y="312253"/>
                  </a:lnTo>
                  <a:lnTo>
                    <a:pt x="5643872" y="319492"/>
                  </a:lnTo>
                  <a:lnTo>
                    <a:pt x="5647015" y="323017"/>
                  </a:lnTo>
                  <a:lnTo>
                    <a:pt x="5646158" y="325207"/>
                  </a:lnTo>
                  <a:lnTo>
                    <a:pt x="5638633" y="328351"/>
                  </a:lnTo>
                  <a:lnTo>
                    <a:pt x="5639015" y="337495"/>
                  </a:lnTo>
                  <a:lnTo>
                    <a:pt x="5637014" y="345115"/>
                  </a:lnTo>
                  <a:lnTo>
                    <a:pt x="5637872" y="347305"/>
                  </a:lnTo>
                  <a:lnTo>
                    <a:pt x="5636062" y="349782"/>
                  </a:lnTo>
                  <a:lnTo>
                    <a:pt x="5638157" y="352163"/>
                  </a:lnTo>
                  <a:lnTo>
                    <a:pt x="5635776" y="354830"/>
                  </a:lnTo>
                  <a:lnTo>
                    <a:pt x="5640443" y="357688"/>
                  </a:lnTo>
                  <a:lnTo>
                    <a:pt x="5643206" y="357497"/>
                  </a:lnTo>
                  <a:lnTo>
                    <a:pt x="5645111" y="354449"/>
                  </a:lnTo>
                  <a:lnTo>
                    <a:pt x="5648540" y="356259"/>
                  </a:lnTo>
                  <a:lnTo>
                    <a:pt x="5649397" y="359974"/>
                  </a:lnTo>
                  <a:lnTo>
                    <a:pt x="5653874" y="360450"/>
                  </a:lnTo>
                  <a:lnTo>
                    <a:pt x="5654731" y="366832"/>
                  </a:lnTo>
                  <a:lnTo>
                    <a:pt x="5651873" y="368832"/>
                  </a:lnTo>
                  <a:lnTo>
                    <a:pt x="5645396" y="368832"/>
                  </a:lnTo>
                  <a:lnTo>
                    <a:pt x="5643586" y="370642"/>
                  </a:lnTo>
                  <a:lnTo>
                    <a:pt x="5644825" y="375404"/>
                  </a:lnTo>
                  <a:lnTo>
                    <a:pt x="5646444" y="376166"/>
                  </a:lnTo>
                  <a:lnTo>
                    <a:pt x="5647873" y="380452"/>
                  </a:lnTo>
                  <a:lnTo>
                    <a:pt x="5651302" y="382262"/>
                  </a:lnTo>
                  <a:lnTo>
                    <a:pt x="5656826" y="383405"/>
                  </a:lnTo>
                  <a:lnTo>
                    <a:pt x="5659017" y="384929"/>
                  </a:lnTo>
                  <a:lnTo>
                    <a:pt x="5663208" y="391978"/>
                  </a:lnTo>
                  <a:lnTo>
                    <a:pt x="5663494" y="400645"/>
                  </a:lnTo>
                  <a:lnTo>
                    <a:pt x="5666447" y="411409"/>
                  </a:lnTo>
                  <a:lnTo>
                    <a:pt x="5670923" y="414933"/>
                  </a:lnTo>
                  <a:lnTo>
                    <a:pt x="5673019" y="417505"/>
                  </a:lnTo>
                  <a:lnTo>
                    <a:pt x="5675972" y="426553"/>
                  </a:lnTo>
                  <a:lnTo>
                    <a:pt x="5675305" y="431125"/>
                  </a:lnTo>
                  <a:lnTo>
                    <a:pt x="5679401" y="438650"/>
                  </a:lnTo>
                  <a:lnTo>
                    <a:pt x="5685973" y="448461"/>
                  </a:lnTo>
                  <a:lnTo>
                    <a:pt x="5690831" y="452747"/>
                  </a:lnTo>
                  <a:lnTo>
                    <a:pt x="5692259" y="455319"/>
                  </a:lnTo>
                  <a:lnTo>
                    <a:pt x="5696736" y="458272"/>
                  </a:lnTo>
                  <a:lnTo>
                    <a:pt x="5696736" y="460367"/>
                  </a:lnTo>
                  <a:lnTo>
                    <a:pt x="5694069" y="463034"/>
                  </a:lnTo>
                  <a:lnTo>
                    <a:pt x="5701594" y="466558"/>
                  </a:lnTo>
                  <a:lnTo>
                    <a:pt x="5702737" y="468082"/>
                  </a:lnTo>
                  <a:lnTo>
                    <a:pt x="5724644" y="472750"/>
                  </a:lnTo>
                  <a:lnTo>
                    <a:pt x="5726645" y="470464"/>
                  </a:lnTo>
                  <a:lnTo>
                    <a:pt x="5731121" y="467987"/>
                  </a:lnTo>
                  <a:lnTo>
                    <a:pt x="5735217" y="463415"/>
                  </a:lnTo>
                  <a:lnTo>
                    <a:pt x="5735979" y="460653"/>
                  </a:lnTo>
                  <a:lnTo>
                    <a:pt x="5743885" y="458843"/>
                  </a:lnTo>
                  <a:lnTo>
                    <a:pt x="5751314" y="454081"/>
                  </a:lnTo>
                  <a:lnTo>
                    <a:pt x="5760363" y="459796"/>
                  </a:lnTo>
                  <a:lnTo>
                    <a:pt x="5762268" y="465606"/>
                  </a:lnTo>
                  <a:lnTo>
                    <a:pt x="5767983" y="468654"/>
                  </a:lnTo>
                  <a:lnTo>
                    <a:pt x="5772650" y="473416"/>
                  </a:lnTo>
                  <a:lnTo>
                    <a:pt x="5773603" y="476464"/>
                  </a:lnTo>
                  <a:lnTo>
                    <a:pt x="5782366" y="488466"/>
                  </a:lnTo>
                  <a:lnTo>
                    <a:pt x="5778556" y="490180"/>
                  </a:lnTo>
                  <a:lnTo>
                    <a:pt x="5776460" y="495800"/>
                  </a:lnTo>
                  <a:lnTo>
                    <a:pt x="5778842" y="499801"/>
                  </a:lnTo>
                  <a:lnTo>
                    <a:pt x="5778651" y="502468"/>
                  </a:lnTo>
                  <a:lnTo>
                    <a:pt x="5774460" y="505135"/>
                  </a:lnTo>
                  <a:lnTo>
                    <a:pt x="5769983" y="511612"/>
                  </a:lnTo>
                  <a:lnTo>
                    <a:pt x="5764459" y="508849"/>
                  </a:lnTo>
                  <a:lnTo>
                    <a:pt x="5758458" y="507230"/>
                  </a:lnTo>
                  <a:lnTo>
                    <a:pt x="5754553" y="504182"/>
                  </a:lnTo>
                  <a:lnTo>
                    <a:pt x="5751029" y="504754"/>
                  </a:lnTo>
                  <a:lnTo>
                    <a:pt x="5746456" y="502944"/>
                  </a:lnTo>
                  <a:lnTo>
                    <a:pt x="5739408" y="506468"/>
                  </a:lnTo>
                  <a:lnTo>
                    <a:pt x="5737789" y="510183"/>
                  </a:lnTo>
                  <a:lnTo>
                    <a:pt x="5735884" y="511516"/>
                  </a:lnTo>
                  <a:lnTo>
                    <a:pt x="5739694" y="515707"/>
                  </a:lnTo>
                  <a:lnTo>
                    <a:pt x="5741408" y="516565"/>
                  </a:lnTo>
                  <a:lnTo>
                    <a:pt x="5745599" y="521137"/>
                  </a:lnTo>
                  <a:lnTo>
                    <a:pt x="5751029" y="523899"/>
                  </a:lnTo>
                  <a:lnTo>
                    <a:pt x="5755981" y="524280"/>
                  </a:lnTo>
                  <a:lnTo>
                    <a:pt x="5757315" y="521137"/>
                  </a:lnTo>
                  <a:lnTo>
                    <a:pt x="5761887" y="519517"/>
                  </a:lnTo>
                  <a:lnTo>
                    <a:pt x="5764173" y="520565"/>
                  </a:lnTo>
                  <a:lnTo>
                    <a:pt x="5766555" y="524756"/>
                  </a:lnTo>
                  <a:lnTo>
                    <a:pt x="5771126" y="527137"/>
                  </a:lnTo>
                  <a:lnTo>
                    <a:pt x="5772745" y="531043"/>
                  </a:lnTo>
                  <a:lnTo>
                    <a:pt x="5775317" y="532662"/>
                  </a:lnTo>
                  <a:lnTo>
                    <a:pt x="5774460" y="539139"/>
                  </a:lnTo>
                  <a:lnTo>
                    <a:pt x="5777889" y="541520"/>
                  </a:lnTo>
                  <a:lnTo>
                    <a:pt x="5772555" y="553331"/>
                  </a:lnTo>
                  <a:lnTo>
                    <a:pt x="5765792" y="561618"/>
                  </a:lnTo>
                  <a:lnTo>
                    <a:pt x="5758934" y="568666"/>
                  </a:lnTo>
                  <a:lnTo>
                    <a:pt x="5756744" y="570190"/>
                  </a:lnTo>
                  <a:lnTo>
                    <a:pt x="5757696" y="572572"/>
                  </a:lnTo>
                  <a:lnTo>
                    <a:pt x="5760839" y="572953"/>
                  </a:lnTo>
                  <a:lnTo>
                    <a:pt x="5764363" y="584954"/>
                  </a:lnTo>
                  <a:lnTo>
                    <a:pt x="5766649" y="590574"/>
                  </a:lnTo>
                  <a:lnTo>
                    <a:pt x="5774460" y="605814"/>
                  </a:lnTo>
                  <a:lnTo>
                    <a:pt x="5776270" y="608195"/>
                  </a:lnTo>
                  <a:lnTo>
                    <a:pt x="5777603" y="612005"/>
                  </a:lnTo>
                  <a:lnTo>
                    <a:pt x="5775508" y="625435"/>
                  </a:lnTo>
                  <a:lnTo>
                    <a:pt x="5773508" y="626769"/>
                  </a:lnTo>
                  <a:lnTo>
                    <a:pt x="5778651" y="632198"/>
                  </a:lnTo>
                  <a:lnTo>
                    <a:pt x="5783223" y="632674"/>
                  </a:lnTo>
                  <a:lnTo>
                    <a:pt x="5785985" y="634865"/>
                  </a:lnTo>
                  <a:lnTo>
                    <a:pt x="5784271" y="637151"/>
                  </a:lnTo>
                  <a:lnTo>
                    <a:pt x="5788843" y="644485"/>
                  </a:lnTo>
                  <a:lnTo>
                    <a:pt x="5794081" y="648010"/>
                  </a:lnTo>
                  <a:lnTo>
                    <a:pt x="5793129" y="649629"/>
                  </a:lnTo>
                  <a:lnTo>
                    <a:pt x="5788747" y="649248"/>
                  </a:lnTo>
                  <a:lnTo>
                    <a:pt x="5783795" y="651820"/>
                  </a:lnTo>
                  <a:lnTo>
                    <a:pt x="5782270" y="655249"/>
                  </a:lnTo>
                  <a:lnTo>
                    <a:pt x="5785128" y="660487"/>
                  </a:lnTo>
                  <a:lnTo>
                    <a:pt x="5789224" y="661821"/>
                  </a:lnTo>
                  <a:lnTo>
                    <a:pt x="5793224" y="661345"/>
                  </a:lnTo>
                  <a:lnTo>
                    <a:pt x="5796368" y="662297"/>
                  </a:lnTo>
                  <a:lnTo>
                    <a:pt x="5796653" y="663916"/>
                  </a:lnTo>
                  <a:lnTo>
                    <a:pt x="5800844" y="666107"/>
                  </a:lnTo>
                  <a:lnTo>
                    <a:pt x="5802083" y="670584"/>
                  </a:lnTo>
                  <a:lnTo>
                    <a:pt x="5804655" y="674108"/>
                  </a:lnTo>
                  <a:lnTo>
                    <a:pt x="5812560" y="677823"/>
                  </a:lnTo>
                  <a:lnTo>
                    <a:pt x="5813608" y="685729"/>
                  </a:lnTo>
                  <a:lnTo>
                    <a:pt x="5812751" y="690301"/>
                  </a:lnTo>
                  <a:lnTo>
                    <a:pt x="5814941" y="692015"/>
                  </a:lnTo>
                  <a:lnTo>
                    <a:pt x="5821228" y="692206"/>
                  </a:lnTo>
                  <a:lnTo>
                    <a:pt x="5827324" y="693920"/>
                  </a:lnTo>
                  <a:lnTo>
                    <a:pt x="5825038" y="701350"/>
                  </a:lnTo>
                  <a:lnTo>
                    <a:pt x="5828372" y="701635"/>
                  </a:lnTo>
                  <a:lnTo>
                    <a:pt x="5832467" y="705064"/>
                  </a:lnTo>
                  <a:lnTo>
                    <a:pt x="5834944" y="708208"/>
                  </a:lnTo>
                  <a:lnTo>
                    <a:pt x="5839802" y="712399"/>
                  </a:lnTo>
                  <a:lnTo>
                    <a:pt x="5842945" y="714113"/>
                  </a:lnTo>
                  <a:lnTo>
                    <a:pt x="5844659" y="716875"/>
                  </a:lnTo>
                  <a:lnTo>
                    <a:pt x="5849041" y="718685"/>
                  </a:lnTo>
                  <a:lnTo>
                    <a:pt x="5859995" y="718685"/>
                  </a:lnTo>
                  <a:lnTo>
                    <a:pt x="5865805" y="708684"/>
                  </a:lnTo>
                  <a:lnTo>
                    <a:pt x="5862471" y="708970"/>
                  </a:lnTo>
                  <a:lnTo>
                    <a:pt x="5860185" y="705731"/>
                  </a:lnTo>
                  <a:lnTo>
                    <a:pt x="5862471" y="704017"/>
                  </a:lnTo>
                  <a:lnTo>
                    <a:pt x="5863995" y="697444"/>
                  </a:lnTo>
                  <a:lnTo>
                    <a:pt x="5867615" y="693825"/>
                  </a:lnTo>
                  <a:lnTo>
                    <a:pt x="5871139" y="687729"/>
                  </a:lnTo>
                  <a:lnTo>
                    <a:pt x="5884664" y="674013"/>
                  </a:lnTo>
                  <a:lnTo>
                    <a:pt x="5886379" y="670012"/>
                  </a:lnTo>
                  <a:lnTo>
                    <a:pt x="5888951" y="668869"/>
                  </a:lnTo>
                  <a:lnTo>
                    <a:pt x="5891141" y="664774"/>
                  </a:lnTo>
                  <a:lnTo>
                    <a:pt x="5894856" y="653725"/>
                  </a:lnTo>
                  <a:lnTo>
                    <a:pt x="5893427" y="648962"/>
                  </a:lnTo>
                  <a:lnTo>
                    <a:pt x="5895999" y="648200"/>
                  </a:lnTo>
                  <a:lnTo>
                    <a:pt x="5897333" y="645343"/>
                  </a:lnTo>
                  <a:lnTo>
                    <a:pt x="5894094" y="642199"/>
                  </a:lnTo>
                  <a:lnTo>
                    <a:pt x="5894571" y="640104"/>
                  </a:lnTo>
                  <a:lnTo>
                    <a:pt x="5898380" y="639628"/>
                  </a:lnTo>
                  <a:lnTo>
                    <a:pt x="5900095" y="637246"/>
                  </a:lnTo>
                  <a:lnTo>
                    <a:pt x="5902857" y="636580"/>
                  </a:lnTo>
                  <a:lnTo>
                    <a:pt x="5907715" y="631055"/>
                  </a:lnTo>
                  <a:lnTo>
                    <a:pt x="5905143" y="629055"/>
                  </a:lnTo>
                  <a:lnTo>
                    <a:pt x="5907905" y="625912"/>
                  </a:lnTo>
                  <a:lnTo>
                    <a:pt x="5908763" y="620768"/>
                  </a:lnTo>
                  <a:lnTo>
                    <a:pt x="5910572" y="620768"/>
                  </a:lnTo>
                  <a:lnTo>
                    <a:pt x="5912477" y="616863"/>
                  </a:lnTo>
                  <a:lnTo>
                    <a:pt x="5916383" y="614863"/>
                  </a:lnTo>
                  <a:lnTo>
                    <a:pt x="5915906" y="612577"/>
                  </a:lnTo>
                  <a:lnTo>
                    <a:pt x="5917335" y="608767"/>
                  </a:lnTo>
                  <a:lnTo>
                    <a:pt x="5914858" y="604385"/>
                  </a:lnTo>
                  <a:lnTo>
                    <a:pt x="5918097" y="602099"/>
                  </a:lnTo>
                  <a:lnTo>
                    <a:pt x="5921717" y="595432"/>
                  </a:lnTo>
                  <a:lnTo>
                    <a:pt x="5931432" y="595908"/>
                  </a:lnTo>
                  <a:lnTo>
                    <a:pt x="5933242" y="597051"/>
                  </a:lnTo>
                  <a:lnTo>
                    <a:pt x="5936195" y="596003"/>
                  </a:lnTo>
                  <a:lnTo>
                    <a:pt x="5936195" y="593146"/>
                  </a:lnTo>
                  <a:lnTo>
                    <a:pt x="5938957" y="590860"/>
                  </a:lnTo>
                  <a:lnTo>
                    <a:pt x="5943624" y="590955"/>
                  </a:lnTo>
                  <a:lnTo>
                    <a:pt x="5947815" y="592955"/>
                  </a:lnTo>
                  <a:lnTo>
                    <a:pt x="5955245" y="593431"/>
                  </a:lnTo>
                  <a:lnTo>
                    <a:pt x="5961626" y="594384"/>
                  </a:lnTo>
                  <a:lnTo>
                    <a:pt x="5961817" y="590669"/>
                  </a:lnTo>
                  <a:lnTo>
                    <a:pt x="5959626" y="582763"/>
                  </a:lnTo>
                  <a:lnTo>
                    <a:pt x="5957626" y="578001"/>
                  </a:lnTo>
                  <a:lnTo>
                    <a:pt x="5954959" y="576286"/>
                  </a:lnTo>
                  <a:lnTo>
                    <a:pt x="5954959" y="572762"/>
                  </a:lnTo>
                  <a:lnTo>
                    <a:pt x="5953340" y="569238"/>
                  </a:lnTo>
                  <a:lnTo>
                    <a:pt x="5948006" y="569238"/>
                  </a:lnTo>
                  <a:lnTo>
                    <a:pt x="5948006" y="571143"/>
                  </a:lnTo>
                  <a:lnTo>
                    <a:pt x="5942290" y="570762"/>
                  </a:lnTo>
                  <a:lnTo>
                    <a:pt x="5939052" y="569714"/>
                  </a:lnTo>
                  <a:lnTo>
                    <a:pt x="5943243" y="562189"/>
                  </a:lnTo>
                  <a:lnTo>
                    <a:pt x="5945053" y="561237"/>
                  </a:lnTo>
                  <a:lnTo>
                    <a:pt x="5946672" y="555331"/>
                  </a:lnTo>
                  <a:lnTo>
                    <a:pt x="5947053" y="550855"/>
                  </a:lnTo>
                  <a:lnTo>
                    <a:pt x="5946291" y="548283"/>
                  </a:lnTo>
                  <a:lnTo>
                    <a:pt x="5948386" y="544854"/>
                  </a:lnTo>
                  <a:lnTo>
                    <a:pt x="5945434" y="539520"/>
                  </a:lnTo>
                  <a:lnTo>
                    <a:pt x="5947339" y="537424"/>
                  </a:lnTo>
                  <a:lnTo>
                    <a:pt x="5947434" y="533519"/>
                  </a:lnTo>
                  <a:lnTo>
                    <a:pt x="5954006" y="530185"/>
                  </a:lnTo>
                  <a:lnTo>
                    <a:pt x="5954959" y="527614"/>
                  </a:lnTo>
                  <a:lnTo>
                    <a:pt x="5954102" y="524947"/>
                  </a:lnTo>
                  <a:lnTo>
                    <a:pt x="5956959" y="520470"/>
                  </a:lnTo>
                  <a:lnTo>
                    <a:pt x="5961817" y="516660"/>
                  </a:lnTo>
                  <a:lnTo>
                    <a:pt x="5967151" y="515803"/>
                  </a:lnTo>
                  <a:lnTo>
                    <a:pt x="5969913" y="512469"/>
                  </a:lnTo>
                  <a:lnTo>
                    <a:pt x="5974009" y="511993"/>
                  </a:lnTo>
                  <a:lnTo>
                    <a:pt x="5979152" y="509897"/>
                  </a:lnTo>
                  <a:lnTo>
                    <a:pt x="5977343" y="505039"/>
                  </a:lnTo>
                  <a:lnTo>
                    <a:pt x="5973152" y="502658"/>
                  </a:lnTo>
                  <a:lnTo>
                    <a:pt x="5971914" y="497800"/>
                  </a:lnTo>
                  <a:lnTo>
                    <a:pt x="5967722" y="493133"/>
                  </a:lnTo>
                  <a:lnTo>
                    <a:pt x="5974199" y="484561"/>
                  </a:lnTo>
                  <a:lnTo>
                    <a:pt x="5980676" y="481608"/>
                  </a:lnTo>
                  <a:lnTo>
                    <a:pt x="5981724" y="477512"/>
                  </a:lnTo>
                  <a:lnTo>
                    <a:pt x="5979533" y="473893"/>
                  </a:lnTo>
                  <a:lnTo>
                    <a:pt x="5980296" y="470749"/>
                  </a:lnTo>
                  <a:lnTo>
                    <a:pt x="5983915" y="470083"/>
                  </a:lnTo>
                  <a:lnTo>
                    <a:pt x="5978486" y="464939"/>
                  </a:lnTo>
                  <a:lnTo>
                    <a:pt x="5977724" y="463510"/>
                  </a:lnTo>
                  <a:lnTo>
                    <a:pt x="5977819" y="458367"/>
                  </a:lnTo>
                  <a:lnTo>
                    <a:pt x="5979819" y="454843"/>
                  </a:lnTo>
                  <a:lnTo>
                    <a:pt x="5973723" y="447889"/>
                  </a:lnTo>
                  <a:lnTo>
                    <a:pt x="5973342" y="445699"/>
                  </a:lnTo>
                  <a:lnTo>
                    <a:pt x="5974866" y="440936"/>
                  </a:lnTo>
                  <a:lnTo>
                    <a:pt x="5977533" y="436459"/>
                  </a:lnTo>
                  <a:lnTo>
                    <a:pt x="5984201" y="433888"/>
                  </a:lnTo>
                  <a:lnTo>
                    <a:pt x="5992678" y="426458"/>
                  </a:lnTo>
                  <a:lnTo>
                    <a:pt x="5994392" y="423696"/>
                  </a:lnTo>
                  <a:lnTo>
                    <a:pt x="5994678" y="420743"/>
                  </a:lnTo>
                  <a:lnTo>
                    <a:pt x="5998583" y="420172"/>
                  </a:lnTo>
                  <a:lnTo>
                    <a:pt x="6001441" y="416457"/>
                  </a:lnTo>
                  <a:lnTo>
                    <a:pt x="6001060" y="412361"/>
                  </a:lnTo>
                  <a:lnTo>
                    <a:pt x="6002393" y="410456"/>
                  </a:lnTo>
                  <a:lnTo>
                    <a:pt x="6010299" y="405503"/>
                  </a:lnTo>
                  <a:lnTo>
                    <a:pt x="6015252" y="403693"/>
                  </a:lnTo>
                  <a:lnTo>
                    <a:pt x="6021158" y="403789"/>
                  </a:lnTo>
                  <a:lnTo>
                    <a:pt x="6028587" y="401217"/>
                  </a:lnTo>
                  <a:lnTo>
                    <a:pt x="6023634" y="396740"/>
                  </a:lnTo>
                  <a:lnTo>
                    <a:pt x="6019252" y="385501"/>
                  </a:lnTo>
                  <a:lnTo>
                    <a:pt x="6018872" y="380738"/>
                  </a:lnTo>
                  <a:lnTo>
                    <a:pt x="6020967" y="377785"/>
                  </a:lnTo>
                  <a:lnTo>
                    <a:pt x="6035350" y="382357"/>
                  </a:lnTo>
                  <a:lnTo>
                    <a:pt x="6043351" y="385501"/>
                  </a:lnTo>
                  <a:lnTo>
                    <a:pt x="6047732" y="385310"/>
                  </a:lnTo>
                  <a:lnTo>
                    <a:pt x="6052590" y="386358"/>
                  </a:lnTo>
                  <a:lnTo>
                    <a:pt x="6060591" y="384262"/>
                  </a:lnTo>
                  <a:lnTo>
                    <a:pt x="6067830" y="385786"/>
                  </a:lnTo>
                  <a:lnTo>
                    <a:pt x="6067449" y="381119"/>
                  </a:lnTo>
                  <a:lnTo>
                    <a:pt x="6068116" y="373118"/>
                  </a:lnTo>
                  <a:lnTo>
                    <a:pt x="6064592" y="369403"/>
                  </a:lnTo>
                  <a:lnTo>
                    <a:pt x="6068783" y="367308"/>
                  </a:lnTo>
                  <a:lnTo>
                    <a:pt x="6068878" y="364641"/>
                  </a:lnTo>
                  <a:lnTo>
                    <a:pt x="6064401" y="362736"/>
                  </a:lnTo>
                  <a:lnTo>
                    <a:pt x="6063639" y="361498"/>
                  </a:lnTo>
                  <a:lnTo>
                    <a:pt x="6067164" y="357497"/>
                  </a:lnTo>
                  <a:lnTo>
                    <a:pt x="6065735" y="354925"/>
                  </a:lnTo>
                  <a:lnTo>
                    <a:pt x="6061924" y="355592"/>
                  </a:lnTo>
                  <a:lnTo>
                    <a:pt x="6060305" y="354544"/>
                  </a:lnTo>
                  <a:lnTo>
                    <a:pt x="6060496" y="350925"/>
                  </a:lnTo>
                  <a:lnTo>
                    <a:pt x="6057352" y="348067"/>
                  </a:lnTo>
                  <a:lnTo>
                    <a:pt x="6060115" y="343591"/>
                  </a:lnTo>
                  <a:lnTo>
                    <a:pt x="6063449" y="339971"/>
                  </a:lnTo>
                  <a:lnTo>
                    <a:pt x="6068211" y="337495"/>
                  </a:lnTo>
                  <a:lnTo>
                    <a:pt x="6072974" y="335875"/>
                  </a:lnTo>
                  <a:lnTo>
                    <a:pt x="6075164" y="332637"/>
                  </a:lnTo>
                  <a:lnTo>
                    <a:pt x="6075260" y="328827"/>
                  </a:lnTo>
                  <a:lnTo>
                    <a:pt x="6077736" y="326827"/>
                  </a:lnTo>
                  <a:lnTo>
                    <a:pt x="6082879" y="326446"/>
                  </a:lnTo>
                  <a:lnTo>
                    <a:pt x="6082213" y="325017"/>
                  </a:lnTo>
                  <a:lnTo>
                    <a:pt x="6078022" y="322636"/>
                  </a:lnTo>
                  <a:lnTo>
                    <a:pt x="6074402" y="319397"/>
                  </a:lnTo>
                  <a:lnTo>
                    <a:pt x="6074307" y="312730"/>
                  </a:lnTo>
                  <a:lnTo>
                    <a:pt x="6075450" y="310539"/>
                  </a:lnTo>
                  <a:lnTo>
                    <a:pt x="6080594" y="307967"/>
                  </a:lnTo>
                  <a:lnTo>
                    <a:pt x="6081356" y="303014"/>
                  </a:lnTo>
                  <a:lnTo>
                    <a:pt x="6079546" y="299966"/>
                  </a:lnTo>
                  <a:lnTo>
                    <a:pt x="6074879" y="294346"/>
                  </a:lnTo>
                  <a:lnTo>
                    <a:pt x="6076307" y="290917"/>
                  </a:lnTo>
                  <a:lnTo>
                    <a:pt x="6086404" y="289965"/>
                  </a:lnTo>
                  <a:lnTo>
                    <a:pt x="6090119" y="288060"/>
                  </a:lnTo>
                  <a:lnTo>
                    <a:pt x="6093452" y="284155"/>
                  </a:lnTo>
                  <a:lnTo>
                    <a:pt x="6096024" y="277773"/>
                  </a:lnTo>
                  <a:lnTo>
                    <a:pt x="6100120" y="278154"/>
                  </a:lnTo>
                  <a:lnTo>
                    <a:pt x="6099453" y="281773"/>
                  </a:lnTo>
                  <a:lnTo>
                    <a:pt x="6100977" y="284345"/>
                  </a:lnTo>
                  <a:lnTo>
                    <a:pt x="6109645" y="285679"/>
                  </a:lnTo>
                  <a:lnTo>
                    <a:pt x="6111740" y="285012"/>
                  </a:lnTo>
                  <a:lnTo>
                    <a:pt x="6111550" y="281773"/>
                  </a:lnTo>
                  <a:lnTo>
                    <a:pt x="6108406" y="278725"/>
                  </a:lnTo>
                  <a:lnTo>
                    <a:pt x="6107168" y="276249"/>
                  </a:lnTo>
                  <a:lnTo>
                    <a:pt x="6108788" y="274439"/>
                  </a:lnTo>
                  <a:lnTo>
                    <a:pt x="6113740" y="272248"/>
                  </a:lnTo>
                  <a:lnTo>
                    <a:pt x="6114122" y="267105"/>
                  </a:lnTo>
                  <a:lnTo>
                    <a:pt x="6117455" y="262057"/>
                  </a:lnTo>
                  <a:lnTo>
                    <a:pt x="6119456" y="260818"/>
                  </a:lnTo>
                  <a:lnTo>
                    <a:pt x="6125266" y="260533"/>
                  </a:lnTo>
                  <a:lnTo>
                    <a:pt x="6128885" y="261199"/>
                  </a:lnTo>
                  <a:lnTo>
                    <a:pt x="6142030" y="261295"/>
                  </a:lnTo>
                  <a:lnTo>
                    <a:pt x="6147555" y="263485"/>
                  </a:lnTo>
                  <a:lnTo>
                    <a:pt x="6148126" y="268153"/>
                  </a:lnTo>
                  <a:lnTo>
                    <a:pt x="6151079" y="271582"/>
                  </a:lnTo>
                  <a:lnTo>
                    <a:pt x="6155365" y="274439"/>
                  </a:lnTo>
                  <a:lnTo>
                    <a:pt x="6157936" y="277487"/>
                  </a:lnTo>
                  <a:lnTo>
                    <a:pt x="6163366" y="279487"/>
                  </a:lnTo>
                  <a:lnTo>
                    <a:pt x="6163842" y="284536"/>
                  </a:lnTo>
                  <a:lnTo>
                    <a:pt x="6165462" y="287393"/>
                  </a:lnTo>
                  <a:lnTo>
                    <a:pt x="6168509" y="288060"/>
                  </a:lnTo>
                  <a:lnTo>
                    <a:pt x="6170224" y="290251"/>
                  </a:lnTo>
                  <a:lnTo>
                    <a:pt x="6175558" y="293299"/>
                  </a:lnTo>
                  <a:lnTo>
                    <a:pt x="6177558" y="296823"/>
                  </a:lnTo>
                  <a:lnTo>
                    <a:pt x="6177939" y="300157"/>
                  </a:lnTo>
                  <a:lnTo>
                    <a:pt x="6182416" y="303300"/>
                  </a:lnTo>
                  <a:lnTo>
                    <a:pt x="6184606" y="305681"/>
                  </a:lnTo>
                  <a:lnTo>
                    <a:pt x="6181749" y="310539"/>
                  </a:lnTo>
                  <a:lnTo>
                    <a:pt x="6183654" y="313492"/>
                  </a:lnTo>
                  <a:lnTo>
                    <a:pt x="6187845" y="311587"/>
                  </a:lnTo>
                  <a:lnTo>
                    <a:pt x="6190893" y="312349"/>
                  </a:lnTo>
                  <a:lnTo>
                    <a:pt x="6192988" y="314444"/>
                  </a:lnTo>
                  <a:lnTo>
                    <a:pt x="6199371" y="314920"/>
                  </a:lnTo>
                  <a:lnTo>
                    <a:pt x="6201752" y="318540"/>
                  </a:lnTo>
                  <a:lnTo>
                    <a:pt x="6205847" y="320350"/>
                  </a:lnTo>
                  <a:lnTo>
                    <a:pt x="6208229" y="322921"/>
                  </a:lnTo>
                  <a:lnTo>
                    <a:pt x="6211372" y="324826"/>
                  </a:lnTo>
                  <a:lnTo>
                    <a:pt x="6210991" y="326160"/>
                  </a:lnTo>
                  <a:lnTo>
                    <a:pt x="6214896" y="331303"/>
                  </a:lnTo>
                  <a:lnTo>
                    <a:pt x="6223469" y="335304"/>
                  </a:lnTo>
                  <a:lnTo>
                    <a:pt x="6225945" y="335304"/>
                  </a:lnTo>
                  <a:lnTo>
                    <a:pt x="6232708" y="333018"/>
                  </a:lnTo>
                  <a:lnTo>
                    <a:pt x="6231660" y="330732"/>
                  </a:lnTo>
                  <a:lnTo>
                    <a:pt x="6234899" y="326922"/>
                  </a:lnTo>
                  <a:lnTo>
                    <a:pt x="6233089" y="320826"/>
                  </a:lnTo>
                  <a:lnTo>
                    <a:pt x="6236042" y="317587"/>
                  </a:lnTo>
                  <a:lnTo>
                    <a:pt x="6240613" y="315111"/>
                  </a:lnTo>
                  <a:lnTo>
                    <a:pt x="6244709" y="311968"/>
                  </a:lnTo>
                  <a:lnTo>
                    <a:pt x="6248995" y="311206"/>
                  </a:lnTo>
                  <a:lnTo>
                    <a:pt x="6253377" y="312825"/>
                  </a:lnTo>
                  <a:lnTo>
                    <a:pt x="6262521" y="313396"/>
                  </a:lnTo>
                  <a:lnTo>
                    <a:pt x="6265188" y="314349"/>
                  </a:lnTo>
                  <a:lnTo>
                    <a:pt x="6266998" y="311872"/>
                  </a:lnTo>
                  <a:lnTo>
                    <a:pt x="6273951" y="312444"/>
                  </a:lnTo>
                  <a:lnTo>
                    <a:pt x="6275761" y="309396"/>
                  </a:lnTo>
                  <a:lnTo>
                    <a:pt x="6281952" y="304633"/>
                  </a:lnTo>
                  <a:lnTo>
                    <a:pt x="6285572" y="302824"/>
                  </a:lnTo>
                  <a:lnTo>
                    <a:pt x="6294525" y="296347"/>
                  </a:lnTo>
                  <a:lnTo>
                    <a:pt x="6294239" y="294061"/>
                  </a:lnTo>
                  <a:lnTo>
                    <a:pt x="6297287" y="291489"/>
                  </a:lnTo>
                  <a:lnTo>
                    <a:pt x="6301954" y="292822"/>
                  </a:lnTo>
                  <a:lnTo>
                    <a:pt x="6308051" y="290727"/>
                  </a:lnTo>
                  <a:lnTo>
                    <a:pt x="6310432" y="288536"/>
                  </a:lnTo>
                  <a:lnTo>
                    <a:pt x="6310051" y="285964"/>
                  </a:lnTo>
                  <a:lnTo>
                    <a:pt x="6307288" y="285679"/>
                  </a:lnTo>
                  <a:lnTo>
                    <a:pt x="6299669" y="278059"/>
                  </a:lnTo>
                  <a:lnTo>
                    <a:pt x="6294906" y="273963"/>
                  </a:lnTo>
                  <a:lnTo>
                    <a:pt x="6294049" y="270439"/>
                  </a:lnTo>
                  <a:lnTo>
                    <a:pt x="6296906" y="261295"/>
                  </a:lnTo>
                  <a:lnTo>
                    <a:pt x="6297287" y="256627"/>
                  </a:lnTo>
                  <a:lnTo>
                    <a:pt x="6292906" y="249484"/>
                  </a:lnTo>
                  <a:lnTo>
                    <a:pt x="6295382" y="249579"/>
                  </a:lnTo>
                  <a:lnTo>
                    <a:pt x="6300145" y="247579"/>
                  </a:lnTo>
                  <a:lnTo>
                    <a:pt x="6302526" y="247483"/>
                  </a:lnTo>
                  <a:lnTo>
                    <a:pt x="6310813" y="244816"/>
                  </a:lnTo>
                  <a:lnTo>
                    <a:pt x="6316528" y="241292"/>
                  </a:lnTo>
                  <a:lnTo>
                    <a:pt x="6321386" y="241864"/>
                  </a:lnTo>
                  <a:lnTo>
                    <a:pt x="6324339" y="238720"/>
                  </a:lnTo>
                  <a:lnTo>
                    <a:pt x="6326434" y="239482"/>
                  </a:lnTo>
                  <a:lnTo>
                    <a:pt x="6334054" y="238435"/>
                  </a:lnTo>
                  <a:lnTo>
                    <a:pt x="6331482" y="231767"/>
                  </a:lnTo>
                  <a:lnTo>
                    <a:pt x="6331387" y="229767"/>
                  </a:lnTo>
                  <a:lnTo>
                    <a:pt x="6328244" y="223766"/>
                  </a:lnTo>
                  <a:lnTo>
                    <a:pt x="6325577" y="222147"/>
                  </a:lnTo>
                  <a:lnTo>
                    <a:pt x="6324339" y="219289"/>
                  </a:lnTo>
                  <a:lnTo>
                    <a:pt x="6329482" y="217861"/>
                  </a:lnTo>
                  <a:lnTo>
                    <a:pt x="6331292" y="214336"/>
                  </a:lnTo>
                  <a:lnTo>
                    <a:pt x="6322719" y="211003"/>
                  </a:lnTo>
                  <a:lnTo>
                    <a:pt x="6319957" y="207478"/>
                  </a:lnTo>
                  <a:lnTo>
                    <a:pt x="6319957" y="205002"/>
                  </a:lnTo>
                  <a:lnTo>
                    <a:pt x="6321957" y="204240"/>
                  </a:lnTo>
                  <a:lnTo>
                    <a:pt x="6325767" y="205288"/>
                  </a:lnTo>
                  <a:lnTo>
                    <a:pt x="6329196" y="207574"/>
                  </a:lnTo>
                  <a:lnTo>
                    <a:pt x="6335578" y="205954"/>
                  </a:lnTo>
                  <a:lnTo>
                    <a:pt x="6336054" y="202716"/>
                  </a:lnTo>
                  <a:lnTo>
                    <a:pt x="6334340" y="199382"/>
                  </a:lnTo>
                  <a:lnTo>
                    <a:pt x="6331768" y="197287"/>
                  </a:lnTo>
                  <a:lnTo>
                    <a:pt x="6336816" y="196144"/>
                  </a:lnTo>
                  <a:lnTo>
                    <a:pt x="6339388" y="194334"/>
                  </a:lnTo>
                  <a:lnTo>
                    <a:pt x="6345103" y="193762"/>
                  </a:lnTo>
                  <a:lnTo>
                    <a:pt x="6345960" y="192810"/>
                  </a:lnTo>
                  <a:lnTo>
                    <a:pt x="6358533" y="191762"/>
                  </a:lnTo>
                  <a:lnTo>
                    <a:pt x="6364058" y="192334"/>
                  </a:lnTo>
                  <a:lnTo>
                    <a:pt x="6366439" y="193858"/>
                  </a:lnTo>
                  <a:lnTo>
                    <a:pt x="6362248" y="198430"/>
                  </a:lnTo>
                  <a:lnTo>
                    <a:pt x="6356342" y="202240"/>
                  </a:lnTo>
                  <a:lnTo>
                    <a:pt x="6355390" y="204430"/>
                  </a:lnTo>
                  <a:lnTo>
                    <a:pt x="6355009" y="210431"/>
                  </a:lnTo>
                  <a:lnTo>
                    <a:pt x="6362533" y="213289"/>
                  </a:lnTo>
                  <a:lnTo>
                    <a:pt x="6367201" y="216051"/>
                  </a:lnTo>
                  <a:lnTo>
                    <a:pt x="6372916" y="218623"/>
                  </a:lnTo>
                  <a:lnTo>
                    <a:pt x="6380155" y="220147"/>
                  </a:lnTo>
                  <a:lnTo>
                    <a:pt x="6387584" y="221004"/>
                  </a:lnTo>
                  <a:lnTo>
                    <a:pt x="6395585" y="221004"/>
                  </a:lnTo>
                  <a:lnTo>
                    <a:pt x="6398347" y="220432"/>
                  </a:lnTo>
                  <a:lnTo>
                    <a:pt x="6402253" y="217384"/>
                  </a:lnTo>
                  <a:lnTo>
                    <a:pt x="6404730" y="214241"/>
                  </a:lnTo>
                  <a:lnTo>
                    <a:pt x="6408825" y="212146"/>
                  </a:lnTo>
                  <a:lnTo>
                    <a:pt x="6415683" y="206145"/>
                  </a:lnTo>
                  <a:lnTo>
                    <a:pt x="6420160" y="203002"/>
                  </a:lnTo>
                  <a:lnTo>
                    <a:pt x="6421493" y="197953"/>
                  </a:lnTo>
                  <a:lnTo>
                    <a:pt x="6426256" y="196334"/>
                  </a:lnTo>
                  <a:lnTo>
                    <a:pt x="6430161" y="196429"/>
                  </a:lnTo>
                  <a:lnTo>
                    <a:pt x="6432447" y="194620"/>
                  </a:lnTo>
                  <a:lnTo>
                    <a:pt x="6435114" y="194334"/>
                  </a:lnTo>
                  <a:lnTo>
                    <a:pt x="6437686" y="198144"/>
                  </a:lnTo>
                  <a:lnTo>
                    <a:pt x="6441401" y="200525"/>
                  </a:lnTo>
                  <a:lnTo>
                    <a:pt x="6446639" y="199096"/>
                  </a:lnTo>
                  <a:lnTo>
                    <a:pt x="6451688" y="195286"/>
                  </a:lnTo>
                  <a:lnTo>
                    <a:pt x="6450163" y="193096"/>
                  </a:lnTo>
                  <a:lnTo>
                    <a:pt x="6450163" y="189000"/>
                  </a:lnTo>
                  <a:lnTo>
                    <a:pt x="6473786" y="176332"/>
                  </a:lnTo>
                  <a:lnTo>
                    <a:pt x="6474643" y="175379"/>
                  </a:lnTo>
                  <a:lnTo>
                    <a:pt x="6484454" y="171569"/>
                  </a:lnTo>
                  <a:lnTo>
                    <a:pt x="6490169" y="168235"/>
                  </a:lnTo>
                  <a:lnTo>
                    <a:pt x="6498837" y="169093"/>
                  </a:lnTo>
                  <a:lnTo>
                    <a:pt x="6509885" y="169283"/>
                  </a:lnTo>
                  <a:lnTo>
                    <a:pt x="6516362" y="170617"/>
                  </a:lnTo>
                  <a:lnTo>
                    <a:pt x="6519506" y="170140"/>
                  </a:lnTo>
                  <a:lnTo>
                    <a:pt x="6521125" y="160520"/>
                  </a:lnTo>
                  <a:lnTo>
                    <a:pt x="6531507" y="140803"/>
                  </a:lnTo>
                  <a:lnTo>
                    <a:pt x="6533222" y="140994"/>
                  </a:lnTo>
                  <a:lnTo>
                    <a:pt x="6550747" y="133564"/>
                  </a:lnTo>
                  <a:lnTo>
                    <a:pt x="6551414" y="133660"/>
                  </a:lnTo>
                  <a:lnTo>
                    <a:pt x="6547414" y="143375"/>
                  </a:lnTo>
                  <a:lnTo>
                    <a:pt x="6557796" y="152805"/>
                  </a:lnTo>
                  <a:lnTo>
                    <a:pt x="6556177" y="154615"/>
                  </a:lnTo>
                  <a:lnTo>
                    <a:pt x="6550843" y="154900"/>
                  </a:lnTo>
                  <a:lnTo>
                    <a:pt x="6549224" y="160520"/>
                  </a:lnTo>
                  <a:lnTo>
                    <a:pt x="6553795" y="163663"/>
                  </a:lnTo>
                  <a:lnTo>
                    <a:pt x="6567702" y="170712"/>
                  </a:lnTo>
                  <a:lnTo>
                    <a:pt x="6574465" y="172998"/>
                  </a:lnTo>
                  <a:lnTo>
                    <a:pt x="6580561" y="176236"/>
                  </a:lnTo>
                  <a:lnTo>
                    <a:pt x="6587133" y="174236"/>
                  </a:lnTo>
                  <a:lnTo>
                    <a:pt x="6585799" y="172807"/>
                  </a:lnTo>
                  <a:lnTo>
                    <a:pt x="6588752" y="171283"/>
                  </a:lnTo>
                  <a:lnTo>
                    <a:pt x="6588562" y="169378"/>
                  </a:lnTo>
                  <a:lnTo>
                    <a:pt x="6592372" y="165283"/>
                  </a:lnTo>
                  <a:lnTo>
                    <a:pt x="6595039" y="163568"/>
                  </a:lnTo>
                  <a:lnTo>
                    <a:pt x="6599801" y="165854"/>
                  </a:lnTo>
                  <a:lnTo>
                    <a:pt x="6607707" y="166235"/>
                  </a:lnTo>
                  <a:lnTo>
                    <a:pt x="6609040" y="169378"/>
                  </a:lnTo>
                  <a:lnTo>
                    <a:pt x="6613994" y="175189"/>
                  </a:lnTo>
                  <a:lnTo>
                    <a:pt x="6620756" y="184618"/>
                  </a:lnTo>
                  <a:lnTo>
                    <a:pt x="6621709" y="186904"/>
                  </a:lnTo>
                  <a:lnTo>
                    <a:pt x="6626757" y="193572"/>
                  </a:lnTo>
                  <a:lnTo>
                    <a:pt x="6621899" y="198620"/>
                  </a:lnTo>
                  <a:lnTo>
                    <a:pt x="6627519" y="212050"/>
                  </a:lnTo>
                  <a:lnTo>
                    <a:pt x="6627900" y="218623"/>
                  </a:lnTo>
                  <a:lnTo>
                    <a:pt x="6625138" y="221956"/>
                  </a:lnTo>
                  <a:lnTo>
                    <a:pt x="6623805" y="228052"/>
                  </a:lnTo>
                  <a:lnTo>
                    <a:pt x="6624376" y="231958"/>
                  </a:lnTo>
                  <a:lnTo>
                    <a:pt x="6618280" y="235672"/>
                  </a:lnTo>
                  <a:lnTo>
                    <a:pt x="6624661" y="240530"/>
                  </a:lnTo>
                  <a:lnTo>
                    <a:pt x="6626852" y="244150"/>
                  </a:lnTo>
                  <a:lnTo>
                    <a:pt x="6630091" y="246340"/>
                  </a:lnTo>
                  <a:lnTo>
                    <a:pt x="6630377" y="249198"/>
                  </a:lnTo>
                  <a:lnTo>
                    <a:pt x="6633996" y="252246"/>
                  </a:lnTo>
                  <a:lnTo>
                    <a:pt x="6629995" y="256056"/>
                  </a:lnTo>
                  <a:lnTo>
                    <a:pt x="6633996" y="257866"/>
                  </a:lnTo>
                  <a:lnTo>
                    <a:pt x="6631710" y="265771"/>
                  </a:lnTo>
                  <a:lnTo>
                    <a:pt x="6636092" y="275773"/>
                  </a:lnTo>
                  <a:lnTo>
                    <a:pt x="6647807" y="283964"/>
                  </a:lnTo>
                  <a:lnTo>
                    <a:pt x="6663047" y="302062"/>
                  </a:lnTo>
                  <a:lnTo>
                    <a:pt x="6666762" y="315682"/>
                  </a:lnTo>
                  <a:lnTo>
                    <a:pt x="6668191" y="336447"/>
                  </a:lnTo>
                  <a:lnTo>
                    <a:pt x="6673811" y="348067"/>
                  </a:lnTo>
                  <a:lnTo>
                    <a:pt x="6677335" y="350258"/>
                  </a:lnTo>
                  <a:lnTo>
                    <a:pt x="6682764" y="355783"/>
                  </a:lnTo>
                  <a:lnTo>
                    <a:pt x="6689051" y="360640"/>
                  </a:lnTo>
                  <a:lnTo>
                    <a:pt x="6690670" y="363688"/>
                  </a:lnTo>
                  <a:lnTo>
                    <a:pt x="6695814" y="365212"/>
                  </a:lnTo>
                  <a:lnTo>
                    <a:pt x="6698290" y="364927"/>
                  </a:lnTo>
                  <a:lnTo>
                    <a:pt x="6704005" y="373404"/>
                  </a:lnTo>
                  <a:lnTo>
                    <a:pt x="6703243" y="380071"/>
                  </a:lnTo>
                  <a:lnTo>
                    <a:pt x="6701814" y="382929"/>
                  </a:lnTo>
                  <a:lnTo>
                    <a:pt x="6697813" y="387787"/>
                  </a:lnTo>
                  <a:lnTo>
                    <a:pt x="6698956" y="392454"/>
                  </a:lnTo>
                  <a:lnTo>
                    <a:pt x="6708958" y="393025"/>
                  </a:lnTo>
                  <a:lnTo>
                    <a:pt x="6714387" y="394549"/>
                  </a:lnTo>
                  <a:lnTo>
                    <a:pt x="6714292" y="395788"/>
                  </a:lnTo>
                  <a:lnTo>
                    <a:pt x="6719721" y="401598"/>
                  </a:lnTo>
                  <a:lnTo>
                    <a:pt x="6721912" y="402360"/>
                  </a:lnTo>
                  <a:lnTo>
                    <a:pt x="6730961" y="414838"/>
                  </a:lnTo>
                  <a:lnTo>
                    <a:pt x="6731818" y="414838"/>
                  </a:lnTo>
                  <a:lnTo>
                    <a:pt x="6737152" y="420076"/>
                  </a:lnTo>
                  <a:lnTo>
                    <a:pt x="6738295" y="426839"/>
                  </a:lnTo>
                  <a:lnTo>
                    <a:pt x="6744772" y="429697"/>
                  </a:lnTo>
                  <a:lnTo>
                    <a:pt x="6753820" y="432649"/>
                  </a:lnTo>
                  <a:lnTo>
                    <a:pt x="6757440" y="431602"/>
                  </a:lnTo>
                  <a:lnTo>
                    <a:pt x="6763060" y="426744"/>
                  </a:lnTo>
                  <a:lnTo>
                    <a:pt x="6764393" y="424458"/>
                  </a:lnTo>
                  <a:lnTo>
                    <a:pt x="6765537" y="417981"/>
                  </a:lnTo>
                  <a:lnTo>
                    <a:pt x="6772585" y="413028"/>
                  </a:lnTo>
                  <a:lnTo>
                    <a:pt x="6774490" y="410647"/>
                  </a:lnTo>
                  <a:lnTo>
                    <a:pt x="6778871" y="407884"/>
                  </a:lnTo>
                  <a:lnTo>
                    <a:pt x="6786777" y="401788"/>
                  </a:lnTo>
                  <a:lnTo>
                    <a:pt x="6791920" y="401026"/>
                  </a:lnTo>
                  <a:lnTo>
                    <a:pt x="6795064" y="401312"/>
                  </a:lnTo>
                  <a:lnTo>
                    <a:pt x="6797636" y="400169"/>
                  </a:lnTo>
                  <a:lnTo>
                    <a:pt x="6812971" y="399026"/>
                  </a:lnTo>
                  <a:lnTo>
                    <a:pt x="6832306" y="394930"/>
                  </a:lnTo>
                  <a:lnTo>
                    <a:pt x="6838498" y="395311"/>
                  </a:lnTo>
                  <a:lnTo>
                    <a:pt x="6842213" y="394264"/>
                  </a:lnTo>
                  <a:lnTo>
                    <a:pt x="6852976" y="393787"/>
                  </a:lnTo>
                  <a:lnTo>
                    <a:pt x="6856690" y="394359"/>
                  </a:lnTo>
                  <a:lnTo>
                    <a:pt x="6868216" y="398455"/>
                  </a:lnTo>
                  <a:lnTo>
                    <a:pt x="6885551" y="399979"/>
                  </a:lnTo>
                  <a:lnTo>
                    <a:pt x="6886980" y="398169"/>
                  </a:lnTo>
                  <a:lnTo>
                    <a:pt x="6886980" y="394645"/>
                  </a:lnTo>
                  <a:lnTo>
                    <a:pt x="6883265" y="385977"/>
                  </a:lnTo>
                  <a:lnTo>
                    <a:pt x="6891933" y="385596"/>
                  </a:lnTo>
                  <a:lnTo>
                    <a:pt x="6898601" y="383500"/>
                  </a:lnTo>
                  <a:lnTo>
                    <a:pt x="6901649" y="380548"/>
                  </a:lnTo>
                  <a:lnTo>
                    <a:pt x="6903839" y="381976"/>
                  </a:lnTo>
                  <a:lnTo>
                    <a:pt x="6908602" y="382738"/>
                  </a:lnTo>
                  <a:lnTo>
                    <a:pt x="6913364" y="391216"/>
                  </a:lnTo>
                  <a:lnTo>
                    <a:pt x="6913650" y="393311"/>
                  </a:lnTo>
                  <a:lnTo>
                    <a:pt x="6916222" y="399026"/>
                  </a:lnTo>
                  <a:lnTo>
                    <a:pt x="6922604" y="397788"/>
                  </a:lnTo>
                  <a:lnTo>
                    <a:pt x="6934033" y="397312"/>
                  </a:lnTo>
                  <a:lnTo>
                    <a:pt x="6936320" y="395311"/>
                  </a:lnTo>
                  <a:lnTo>
                    <a:pt x="6934795" y="387025"/>
                  </a:lnTo>
                  <a:lnTo>
                    <a:pt x="6932414" y="383881"/>
                  </a:lnTo>
                  <a:lnTo>
                    <a:pt x="6930033" y="376547"/>
                  </a:lnTo>
                  <a:lnTo>
                    <a:pt x="6935938" y="376071"/>
                  </a:lnTo>
                  <a:lnTo>
                    <a:pt x="6943558" y="371308"/>
                  </a:lnTo>
                  <a:lnTo>
                    <a:pt x="6939653" y="366927"/>
                  </a:lnTo>
                  <a:lnTo>
                    <a:pt x="6938986" y="364260"/>
                  </a:lnTo>
                  <a:lnTo>
                    <a:pt x="6936701" y="361498"/>
                  </a:lnTo>
                  <a:lnTo>
                    <a:pt x="6939082" y="360450"/>
                  </a:lnTo>
                  <a:lnTo>
                    <a:pt x="6946321" y="351782"/>
                  </a:lnTo>
                  <a:lnTo>
                    <a:pt x="6943749" y="346448"/>
                  </a:lnTo>
                  <a:lnTo>
                    <a:pt x="6949369" y="343305"/>
                  </a:lnTo>
                  <a:lnTo>
                    <a:pt x="6948131" y="339495"/>
                  </a:lnTo>
                  <a:lnTo>
                    <a:pt x="6951464" y="338352"/>
                  </a:lnTo>
                  <a:lnTo>
                    <a:pt x="6951274" y="334256"/>
                  </a:lnTo>
                  <a:lnTo>
                    <a:pt x="6948893" y="332256"/>
                  </a:lnTo>
                  <a:lnTo>
                    <a:pt x="6947655" y="328827"/>
                  </a:lnTo>
                  <a:lnTo>
                    <a:pt x="6943368" y="324541"/>
                  </a:lnTo>
                  <a:lnTo>
                    <a:pt x="6945559" y="322921"/>
                  </a:lnTo>
                  <a:lnTo>
                    <a:pt x="6944987" y="318445"/>
                  </a:lnTo>
                  <a:lnTo>
                    <a:pt x="6943177" y="316349"/>
                  </a:lnTo>
                  <a:lnTo>
                    <a:pt x="6945368" y="312539"/>
                  </a:lnTo>
                  <a:lnTo>
                    <a:pt x="6942606" y="308539"/>
                  </a:lnTo>
                  <a:lnTo>
                    <a:pt x="6947655" y="307872"/>
                  </a:lnTo>
                  <a:lnTo>
                    <a:pt x="6953274" y="304729"/>
                  </a:lnTo>
                  <a:lnTo>
                    <a:pt x="6959465" y="303490"/>
                  </a:lnTo>
                  <a:lnTo>
                    <a:pt x="6968324" y="303681"/>
                  </a:lnTo>
                  <a:lnTo>
                    <a:pt x="6969943" y="306538"/>
                  </a:lnTo>
                  <a:lnTo>
                    <a:pt x="6974991" y="310539"/>
                  </a:lnTo>
                  <a:lnTo>
                    <a:pt x="6979754" y="312825"/>
                  </a:lnTo>
                  <a:lnTo>
                    <a:pt x="6985564" y="309872"/>
                  </a:lnTo>
                  <a:lnTo>
                    <a:pt x="6993565" y="309491"/>
                  </a:lnTo>
                  <a:lnTo>
                    <a:pt x="6994041" y="305681"/>
                  </a:lnTo>
                  <a:lnTo>
                    <a:pt x="7000423" y="302062"/>
                  </a:lnTo>
                  <a:lnTo>
                    <a:pt x="7007090" y="300823"/>
                  </a:lnTo>
                  <a:lnTo>
                    <a:pt x="7006804" y="303586"/>
                  </a:lnTo>
                  <a:lnTo>
                    <a:pt x="7009757" y="304919"/>
                  </a:lnTo>
                  <a:lnTo>
                    <a:pt x="7018901" y="306634"/>
                  </a:lnTo>
                  <a:lnTo>
                    <a:pt x="7023664" y="305110"/>
                  </a:lnTo>
                  <a:lnTo>
                    <a:pt x="7031284" y="305776"/>
                  </a:lnTo>
                  <a:lnTo>
                    <a:pt x="7032427" y="308729"/>
                  </a:lnTo>
                  <a:lnTo>
                    <a:pt x="7039190" y="310634"/>
                  </a:lnTo>
                  <a:lnTo>
                    <a:pt x="7044047" y="312539"/>
                  </a:lnTo>
                  <a:lnTo>
                    <a:pt x="7046429" y="309491"/>
                  </a:lnTo>
                  <a:lnTo>
                    <a:pt x="7048524" y="309682"/>
                  </a:lnTo>
                  <a:lnTo>
                    <a:pt x="7050524" y="312349"/>
                  </a:lnTo>
                  <a:lnTo>
                    <a:pt x="7055763" y="317492"/>
                  </a:lnTo>
                  <a:lnTo>
                    <a:pt x="7059478" y="318349"/>
                  </a:lnTo>
                  <a:lnTo>
                    <a:pt x="7059383" y="322826"/>
                  </a:lnTo>
                  <a:lnTo>
                    <a:pt x="7061955" y="325112"/>
                  </a:lnTo>
                  <a:lnTo>
                    <a:pt x="7062526" y="329113"/>
                  </a:lnTo>
                  <a:lnTo>
                    <a:pt x="7064907" y="329494"/>
                  </a:lnTo>
                  <a:lnTo>
                    <a:pt x="7064336" y="332065"/>
                  </a:lnTo>
                  <a:lnTo>
                    <a:pt x="7066431" y="335399"/>
                  </a:lnTo>
                  <a:lnTo>
                    <a:pt x="7070431" y="339781"/>
                  </a:lnTo>
                  <a:lnTo>
                    <a:pt x="7071765" y="342162"/>
                  </a:lnTo>
                  <a:lnTo>
                    <a:pt x="7081766" y="343495"/>
                  </a:lnTo>
                  <a:lnTo>
                    <a:pt x="7083862" y="348258"/>
                  </a:lnTo>
                  <a:lnTo>
                    <a:pt x="7080338" y="350544"/>
                  </a:lnTo>
                  <a:lnTo>
                    <a:pt x="7078337" y="354068"/>
                  </a:lnTo>
                  <a:lnTo>
                    <a:pt x="7079195" y="360355"/>
                  </a:lnTo>
                  <a:lnTo>
                    <a:pt x="7080242" y="362164"/>
                  </a:lnTo>
                  <a:lnTo>
                    <a:pt x="7080719" y="367213"/>
                  </a:lnTo>
                  <a:lnTo>
                    <a:pt x="7076814" y="371689"/>
                  </a:lnTo>
                  <a:lnTo>
                    <a:pt x="7071574" y="373309"/>
                  </a:lnTo>
                  <a:lnTo>
                    <a:pt x="7063764" y="376833"/>
                  </a:lnTo>
                  <a:lnTo>
                    <a:pt x="7055192" y="380071"/>
                  </a:lnTo>
                  <a:lnTo>
                    <a:pt x="7056430" y="383024"/>
                  </a:lnTo>
                  <a:lnTo>
                    <a:pt x="7058620" y="384739"/>
                  </a:lnTo>
                  <a:lnTo>
                    <a:pt x="7065002" y="386834"/>
                  </a:lnTo>
                  <a:lnTo>
                    <a:pt x="7063288" y="388263"/>
                  </a:lnTo>
                  <a:lnTo>
                    <a:pt x="7065479" y="391216"/>
                  </a:lnTo>
                  <a:lnTo>
                    <a:pt x="7069193" y="389501"/>
                  </a:lnTo>
                  <a:lnTo>
                    <a:pt x="7071003" y="393121"/>
                  </a:lnTo>
                  <a:lnTo>
                    <a:pt x="7075765" y="392930"/>
                  </a:lnTo>
                  <a:lnTo>
                    <a:pt x="7079290" y="390835"/>
                  </a:lnTo>
                  <a:lnTo>
                    <a:pt x="7082814" y="390168"/>
                  </a:lnTo>
                  <a:lnTo>
                    <a:pt x="7095958" y="390739"/>
                  </a:lnTo>
                  <a:lnTo>
                    <a:pt x="7101102" y="392359"/>
                  </a:lnTo>
                  <a:lnTo>
                    <a:pt x="7106150" y="390358"/>
                  </a:lnTo>
                  <a:lnTo>
                    <a:pt x="7107293" y="387691"/>
                  </a:lnTo>
                  <a:lnTo>
                    <a:pt x="7110627" y="387310"/>
                  </a:lnTo>
                  <a:lnTo>
                    <a:pt x="7120057" y="388168"/>
                  </a:lnTo>
                  <a:lnTo>
                    <a:pt x="7122438" y="389215"/>
                  </a:lnTo>
                  <a:lnTo>
                    <a:pt x="7125962" y="387596"/>
                  </a:lnTo>
                  <a:lnTo>
                    <a:pt x="7129010" y="384834"/>
                  </a:lnTo>
                  <a:lnTo>
                    <a:pt x="7126820" y="379690"/>
                  </a:lnTo>
                  <a:lnTo>
                    <a:pt x="7130725" y="379119"/>
                  </a:lnTo>
                  <a:lnTo>
                    <a:pt x="7138440" y="380452"/>
                  </a:lnTo>
                  <a:lnTo>
                    <a:pt x="7145108" y="379309"/>
                  </a:lnTo>
                  <a:lnTo>
                    <a:pt x="7151013" y="380833"/>
                  </a:lnTo>
                  <a:lnTo>
                    <a:pt x="7155871" y="385405"/>
                  </a:lnTo>
                  <a:lnTo>
                    <a:pt x="7161396" y="388263"/>
                  </a:lnTo>
                  <a:lnTo>
                    <a:pt x="7171015" y="389215"/>
                  </a:lnTo>
                  <a:lnTo>
                    <a:pt x="7176349" y="385786"/>
                  </a:lnTo>
                  <a:lnTo>
                    <a:pt x="7180446" y="384167"/>
                  </a:lnTo>
                  <a:lnTo>
                    <a:pt x="7191780" y="385596"/>
                  </a:lnTo>
                  <a:lnTo>
                    <a:pt x="7195876" y="382167"/>
                  </a:lnTo>
                  <a:lnTo>
                    <a:pt x="7195971" y="380071"/>
                  </a:lnTo>
                  <a:lnTo>
                    <a:pt x="7191685" y="375976"/>
                  </a:lnTo>
                  <a:lnTo>
                    <a:pt x="7192352" y="373690"/>
                  </a:lnTo>
                  <a:lnTo>
                    <a:pt x="7197781" y="375214"/>
                  </a:lnTo>
                  <a:lnTo>
                    <a:pt x="7205782" y="375118"/>
                  </a:lnTo>
                  <a:lnTo>
                    <a:pt x="7209115" y="377119"/>
                  </a:lnTo>
                  <a:lnTo>
                    <a:pt x="7210449" y="379690"/>
                  </a:lnTo>
                  <a:lnTo>
                    <a:pt x="7213021" y="391882"/>
                  </a:lnTo>
                  <a:lnTo>
                    <a:pt x="7217497" y="393597"/>
                  </a:lnTo>
                  <a:lnTo>
                    <a:pt x="7221688" y="393787"/>
                  </a:lnTo>
                  <a:lnTo>
                    <a:pt x="7222260" y="395883"/>
                  </a:lnTo>
                  <a:lnTo>
                    <a:pt x="7221403" y="399693"/>
                  </a:lnTo>
                  <a:lnTo>
                    <a:pt x="7218546" y="401503"/>
                  </a:lnTo>
                  <a:lnTo>
                    <a:pt x="7218831" y="403503"/>
                  </a:lnTo>
                  <a:lnTo>
                    <a:pt x="7221688" y="406170"/>
                  </a:lnTo>
                  <a:lnTo>
                    <a:pt x="7227975" y="408742"/>
                  </a:lnTo>
                  <a:lnTo>
                    <a:pt x="7229404" y="413885"/>
                  </a:lnTo>
                  <a:lnTo>
                    <a:pt x="7231118" y="414933"/>
                  </a:lnTo>
                  <a:lnTo>
                    <a:pt x="7236357" y="415600"/>
                  </a:lnTo>
                  <a:lnTo>
                    <a:pt x="7239691" y="419695"/>
                  </a:lnTo>
                  <a:lnTo>
                    <a:pt x="7239119" y="422934"/>
                  </a:lnTo>
                  <a:lnTo>
                    <a:pt x="7242072" y="426649"/>
                  </a:lnTo>
                  <a:lnTo>
                    <a:pt x="7240834" y="428363"/>
                  </a:lnTo>
                  <a:lnTo>
                    <a:pt x="7234452" y="432459"/>
                  </a:lnTo>
                  <a:lnTo>
                    <a:pt x="7234452" y="434173"/>
                  </a:lnTo>
                  <a:lnTo>
                    <a:pt x="7237786" y="435983"/>
                  </a:lnTo>
                  <a:lnTo>
                    <a:pt x="7238739" y="440746"/>
                  </a:lnTo>
                  <a:lnTo>
                    <a:pt x="7240834" y="442841"/>
                  </a:lnTo>
                  <a:lnTo>
                    <a:pt x="7243977" y="443317"/>
                  </a:lnTo>
                  <a:lnTo>
                    <a:pt x="7248358" y="438555"/>
                  </a:lnTo>
                  <a:lnTo>
                    <a:pt x="7252073" y="437221"/>
                  </a:lnTo>
                  <a:lnTo>
                    <a:pt x="7256836" y="438364"/>
                  </a:lnTo>
                  <a:lnTo>
                    <a:pt x="7257407" y="440936"/>
                  </a:lnTo>
                  <a:lnTo>
                    <a:pt x="7261313" y="443222"/>
                  </a:lnTo>
                  <a:lnTo>
                    <a:pt x="7260360" y="445889"/>
                  </a:lnTo>
                  <a:lnTo>
                    <a:pt x="7257312" y="446080"/>
                  </a:lnTo>
                  <a:lnTo>
                    <a:pt x="7256550" y="448937"/>
                  </a:lnTo>
                  <a:lnTo>
                    <a:pt x="7259788" y="450556"/>
                  </a:lnTo>
                  <a:lnTo>
                    <a:pt x="7263694" y="450080"/>
                  </a:lnTo>
                  <a:lnTo>
                    <a:pt x="7268456" y="446270"/>
                  </a:lnTo>
                  <a:lnTo>
                    <a:pt x="7270266" y="447223"/>
                  </a:lnTo>
                  <a:lnTo>
                    <a:pt x="7271790" y="451795"/>
                  </a:lnTo>
                  <a:lnTo>
                    <a:pt x="7277029" y="452176"/>
                  </a:lnTo>
                  <a:lnTo>
                    <a:pt x="7284649" y="455224"/>
                  </a:lnTo>
                  <a:lnTo>
                    <a:pt x="7285506" y="457605"/>
                  </a:lnTo>
                  <a:lnTo>
                    <a:pt x="7289983" y="459605"/>
                  </a:lnTo>
                  <a:lnTo>
                    <a:pt x="7296650" y="464653"/>
                  </a:lnTo>
                  <a:lnTo>
                    <a:pt x="7302270" y="467987"/>
                  </a:lnTo>
                  <a:lnTo>
                    <a:pt x="7304842" y="468559"/>
                  </a:lnTo>
                  <a:lnTo>
                    <a:pt x="7309223" y="473512"/>
                  </a:lnTo>
                  <a:lnTo>
                    <a:pt x="7313129" y="476560"/>
                  </a:lnTo>
                  <a:lnTo>
                    <a:pt x="7311414" y="480846"/>
                  </a:lnTo>
                  <a:lnTo>
                    <a:pt x="7313414" y="484084"/>
                  </a:lnTo>
                  <a:lnTo>
                    <a:pt x="7315891" y="490561"/>
                  </a:lnTo>
                  <a:lnTo>
                    <a:pt x="7316081" y="492657"/>
                  </a:lnTo>
                  <a:lnTo>
                    <a:pt x="7313319" y="496276"/>
                  </a:lnTo>
                  <a:lnTo>
                    <a:pt x="7317987" y="500563"/>
                  </a:lnTo>
                  <a:lnTo>
                    <a:pt x="7322463" y="502944"/>
                  </a:lnTo>
                  <a:lnTo>
                    <a:pt x="7323797" y="505611"/>
                  </a:lnTo>
                  <a:lnTo>
                    <a:pt x="7328845" y="504087"/>
                  </a:lnTo>
                  <a:lnTo>
                    <a:pt x="7329226" y="499229"/>
                  </a:lnTo>
                  <a:lnTo>
                    <a:pt x="7335417" y="500086"/>
                  </a:lnTo>
                  <a:lnTo>
                    <a:pt x="7339418" y="496848"/>
                  </a:lnTo>
                  <a:lnTo>
                    <a:pt x="7338751" y="493705"/>
                  </a:lnTo>
                  <a:lnTo>
                    <a:pt x="7347419" y="490942"/>
                  </a:lnTo>
                  <a:lnTo>
                    <a:pt x="7358182" y="489037"/>
                  </a:lnTo>
                  <a:lnTo>
                    <a:pt x="7363135" y="485227"/>
                  </a:lnTo>
                  <a:lnTo>
                    <a:pt x="7366755" y="485608"/>
                  </a:lnTo>
                  <a:lnTo>
                    <a:pt x="7369517" y="491038"/>
                  </a:lnTo>
                  <a:lnTo>
                    <a:pt x="7378470" y="492181"/>
                  </a:lnTo>
                  <a:lnTo>
                    <a:pt x="7382566" y="494181"/>
                  </a:lnTo>
                  <a:lnTo>
                    <a:pt x="7383804" y="496657"/>
                  </a:lnTo>
                  <a:lnTo>
                    <a:pt x="7383233" y="501229"/>
                  </a:lnTo>
                  <a:lnTo>
                    <a:pt x="7380185" y="504182"/>
                  </a:lnTo>
                  <a:lnTo>
                    <a:pt x="7373327" y="514660"/>
                  </a:lnTo>
                  <a:lnTo>
                    <a:pt x="7368374" y="516850"/>
                  </a:lnTo>
                  <a:lnTo>
                    <a:pt x="7365612" y="520470"/>
                  </a:lnTo>
                  <a:lnTo>
                    <a:pt x="7361230" y="521518"/>
                  </a:lnTo>
                  <a:lnTo>
                    <a:pt x="7360182" y="523994"/>
                  </a:lnTo>
                  <a:lnTo>
                    <a:pt x="7367993" y="527614"/>
                  </a:lnTo>
                  <a:lnTo>
                    <a:pt x="7371422" y="530471"/>
                  </a:lnTo>
                  <a:lnTo>
                    <a:pt x="7370088" y="535900"/>
                  </a:lnTo>
                  <a:lnTo>
                    <a:pt x="7377613" y="537615"/>
                  </a:lnTo>
                  <a:lnTo>
                    <a:pt x="7381994" y="539901"/>
                  </a:lnTo>
                  <a:lnTo>
                    <a:pt x="7384090" y="538091"/>
                  </a:lnTo>
                  <a:lnTo>
                    <a:pt x="7391043" y="540758"/>
                  </a:lnTo>
                  <a:lnTo>
                    <a:pt x="7395901" y="538663"/>
                  </a:lnTo>
                  <a:lnTo>
                    <a:pt x="7399044" y="539520"/>
                  </a:lnTo>
                  <a:lnTo>
                    <a:pt x="7405140" y="539044"/>
                  </a:lnTo>
                  <a:lnTo>
                    <a:pt x="7412379" y="540568"/>
                  </a:lnTo>
                  <a:lnTo>
                    <a:pt x="7413713" y="541996"/>
                  </a:lnTo>
                  <a:lnTo>
                    <a:pt x="7417999" y="543330"/>
                  </a:lnTo>
                  <a:lnTo>
                    <a:pt x="7420475" y="544759"/>
                  </a:lnTo>
                  <a:lnTo>
                    <a:pt x="7423619" y="544092"/>
                  </a:lnTo>
                  <a:lnTo>
                    <a:pt x="7427714" y="546473"/>
                  </a:lnTo>
                  <a:lnTo>
                    <a:pt x="7436572" y="548950"/>
                  </a:lnTo>
                  <a:lnTo>
                    <a:pt x="7440859" y="549045"/>
                  </a:lnTo>
                  <a:lnTo>
                    <a:pt x="7444478" y="554665"/>
                  </a:lnTo>
                  <a:lnTo>
                    <a:pt x="7443526" y="557522"/>
                  </a:lnTo>
                  <a:lnTo>
                    <a:pt x="7445717" y="563713"/>
                  </a:lnTo>
                  <a:lnTo>
                    <a:pt x="7439811" y="565047"/>
                  </a:lnTo>
                  <a:lnTo>
                    <a:pt x="7439811" y="566380"/>
                  </a:lnTo>
                  <a:lnTo>
                    <a:pt x="7433334" y="568095"/>
                  </a:lnTo>
                  <a:lnTo>
                    <a:pt x="7432287" y="570952"/>
                  </a:lnTo>
                  <a:lnTo>
                    <a:pt x="7425619" y="570571"/>
                  </a:lnTo>
                  <a:lnTo>
                    <a:pt x="7424666" y="573905"/>
                  </a:lnTo>
                  <a:lnTo>
                    <a:pt x="7417618" y="585335"/>
                  </a:lnTo>
                  <a:lnTo>
                    <a:pt x="7416951" y="587431"/>
                  </a:lnTo>
                  <a:lnTo>
                    <a:pt x="7421713" y="589145"/>
                  </a:lnTo>
                  <a:lnTo>
                    <a:pt x="7418571" y="594670"/>
                  </a:lnTo>
                  <a:lnTo>
                    <a:pt x="7418380" y="597527"/>
                  </a:lnTo>
                  <a:lnTo>
                    <a:pt x="7416189" y="599623"/>
                  </a:lnTo>
                  <a:lnTo>
                    <a:pt x="7416856" y="602194"/>
                  </a:lnTo>
                  <a:lnTo>
                    <a:pt x="7421618" y="602480"/>
                  </a:lnTo>
                  <a:lnTo>
                    <a:pt x="7424285" y="604766"/>
                  </a:lnTo>
                  <a:lnTo>
                    <a:pt x="7427619" y="606100"/>
                  </a:lnTo>
                  <a:lnTo>
                    <a:pt x="7432667" y="605528"/>
                  </a:lnTo>
                  <a:lnTo>
                    <a:pt x="7435715" y="608100"/>
                  </a:lnTo>
                  <a:lnTo>
                    <a:pt x="7435334" y="610957"/>
                  </a:lnTo>
                  <a:lnTo>
                    <a:pt x="7427810" y="614005"/>
                  </a:lnTo>
                  <a:lnTo>
                    <a:pt x="7426286" y="616863"/>
                  </a:lnTo>
                  <a:lnTo>
                    <a:pt x="7430191" y="619339"/>
                  </a:lnTo>
                  <a:lnTo>
                    <a:pt x="7431143" y="621625"/>
                  </a:lnTo>
                  <a:lnTo>
                    <a:pt x="7428857" y="623816"/>
                  </a:lnTo>
                  <a:lnTo>
                    <a:pt x="7430572" y="626007"/>
                  </a:lnTo>
                  <a:lnTo>
                    <a:pt x="7438573" y="627912"/>
                  </a:lnTo>
                  <a:lnTo>
                    <a:pt x="7442097" y="628007"/>
                  </a:lnTo>
                  <a:lnTo>
                    <a:pt x="7445431" y="626388"/>
                  </a:lnTo>
                  <a:lnTo>
                    <a:pt x="7452670" y="624483"/>
                  </a:lnTo>
                  <a:lnTo>
                    <a:pt x="7456480" y="625150"/>
                  </a:lnTo>
                  <a:lnTo>
                    <a:pt x="7457337" y="631246"/>
                  </a:lnTo>
                  <a:lnTo>
                    <a:pt x="7456289" y="634008"/>
                  </a:lnTo>
                  <a:lnTo>
                    <a:pt x="7453432" y="637246"/>
                  </a:lnTo>
                  <a:lnTo>
                    <a:pt x="7446955" y="638389"/>
                  </a:lnTo>
                  <a:lnTo>
                    <a:pt x="7442955" y="641247"/>
                  </a:lnTo>
                  <a:lnTo>
                    <a:pt x="7444288" y="643723"/>
                  </a:lnTo>
                  <a:lnTo>
                    <a:pt x="7443431" y="646771"/>
                  </a:lnTo>
                  <a:lnTo>
                    <a:pt x="7438097" y="650867"/>
                  </a:lnTo>
                  <a:lnTo>
                    <a:pt x="7436287" y="653629"/>
                  </a:lnTo>
                  <a:lnTo>
                    <a:pt x="7430381" y="659344"/>
                  </a:lnTo>
                  <a:lnTo>
                    <a:pt x="7432953" y="663726"/>
                  </a:lnTo>
                  <a:lnTo>
                    <a:pt x="7438001" y="665536"/>
                  </a:lnTo>
                  <a:lnTo>
                    <a:pt x="7444764" y="665059"/>
                  </a:lnTo>
                  <a:lnTo>
                    <a:pt x="7446764" y="666964"/>
                  </a:lnTo>
                  <a:lnTo>
                    <a:pt x="7446764" y="670203"/>
                  </a:lnTo>
                  <a:lnTo>
                    <a:pt x="7444954" y="676680"/>
                  </a:lnTo>
                  <a:lnTo>
                    <a:pt x="7448574" y="680395"/>
                  </a:lnTo>
                  <a:lnTo>
                    <a:pt x="7453908" y="681157"/>
                  </a:lnTo>
                  <a:lnTo>
                    <a:pt x="7455622" y="682490"/>
                  </a:lnTo>
                  <a:lnTo>
                    <a:pt x="7455146" y="687538"/>
                  </a:lnTo>
                  <a:lnTo>
                    <a:pt x="7453527" y="692777"/>
                  </a:lnTo>
                  <a:lnTo>
                    <a:pt x="7454003" y="695730"/>
                  </a:lnTo>
                  <a:lnTo>
                    <a:pt x="7457623" y="698968"/>
                  </a:lnTo>
                  <a:lnTo>
                    <a:pt x="7462005" y="697159"/>
                  </a:lnTo>
                  <a:lnTo>
                    <a:pt x="7466005" y="697063"/>
                  </a:lnTo>
                  <a:lnTo>
                    <a:pt x="7469338" y="700016"/>
                  </a:lnTo>
                  <a:lnTo>
                    <a:pt x="7471434" y="704493"/>
                  </a:lnTo>
                  <a:lnTo>
                    <a:pt x="7474006" y="705160"/>
                  </a:lnTo>
                  <a:lnTo>
                    <a:pt x="7474958" y="707350"/>
                  </a:lnTo>
                  <a:lnTo>
                    <a:pt x="7474768" y="713256"/>
                  </a:lnTo>
                  <a:lnTo>
                    <a:pt x="7475530" y="715161"/>
                  </a:lnTo>
                  <a:lnTo>
                    <a:pt x="7479054" y="717256"/>
                  </a:lnTo>
                  <a:lnTo>
                    <a:pt x="7480197" y="720876"/>
                  </a:lnTo>
                  <a:lnTo>
                    <a:pt x="7474292" y="724210"/>
                  </a:lnTo>
                  <a:lnTo>
                    <a:pt x="7472863" y="726115"/>
                  </a:lnTo>
                  <a:lnTo>
                    <a:pt x="7477054" y="730972"/>
                  </a:lnTo>
                  <a:lnTo>
                    <a:pt x="7473625" y="738783"/>
                  </a:lnTo>
                  <a:lnTo>
                    <a:pt x="7474958" y="741450"/>
                  </a:lnTo>
                  <a:lnTo>
                    <a:pt x="7472291" y="745736"/>
                  </a:lnTo>
                  <a:lnTo>
                    <a:pt x="7471434" y="749451"/>
                  </a:lnTo>
                  <a:lnTo>
                    <a:pt x="7471148" y="756976"/>
                  </a:lnTo>
                  <a:lnTo>
                    <a:pt x="7474196" y="769834"/>
                  </a:lnTo>
                  <a:lnTo>
                    <a:pt x="7473625" y="773549"/>
                  </a:lnTo>
                  <a:lnTo>
                    <a:pt x="7477149" y="775740"/>
                  </a:lnTo>
                  <a:lnTo>
                    <a:pt x="7482007" y="773930"/>
                  </a:lnTo>
                  <a:lnTo>
                    <a:pt x="7492579" y="775073"/>
                  </a:lnTo>
                  <a:lnTo>
                    <a:pt x="7496866" y="778978"/>
                  </a:lnTo>
                  <a:lnTo>
                    <a:pt x="7498676" y="782884"/>
                  </a:lnTo>
                  <a:lnTo>
                    <a:pt x="7498962" y="786027"/>
                  </a:lnTo>
                  <a:lnTo>
                    <a:pt x="7495627" y="787456"/>
                  </a:lnTo>
                  <a:lnTo>
                    <a:pt x="7495056" y="789265"/>
                  </a:lnTo>
                  <a:lnTo>
                    <a:pt x="7497247" y="793361"/>
                  </a:lnTo>
                  <a:lnTo>
                    <a:pt x="7493437" y="797552"/>
                  </a:lnTo>
                  <a:lnTo>
                    <a:pt x="7493151" y="800600"/>
                  </a:lnTo>
                  <a:lnTo>
                    <a:pt x="7490865" y="802219"/>
                  </a:lnTo>
                  <a:lnTo>
                    <a:pt x="7495151" y="806887"/>
                  </a:lnTo>
                  <a:lnTo>
                    <a:pt x="7493437" y="810601"/>
                  </a:lnTo>
                  <a:lnTo>
                    <a:pt x="7503819" y="813364"/>
                  </a:lnTo>
                  <a:lnTo>
                    <a:pt x="7510677" y="814316"/>
                  </a:lnTo>
                  <a:lnTo>
                    <a:pt x="7512677" y="817174"/>
                  </a:lnTo>
                  <a:lnTo>
                    <a:pt x="7516583" y="818126"/>
                  </a:lnTo>
                  <a:lnTo>
                    <a:pt x="7518773" y="823365"/>
                  </a:lnTo>
                  <a:lnTo>
                    <a:pt x="7514582" y="824889"/>
                  </a:lnTo>
                  <a:lnTo>
                    <a:pt x="7511915" y="828032"/>
                  </a:lnTo>
                  <a:lnTo>
                    <a:pt x="7514392" y="834700"/>
                  </a:lnTo>
                  <a:lnTo>
                    <a:pt x="7517821" y="838414"/>
                  </a:lnTo>
                  <a:lnTo>
                    <a:pt x="7525631" y="844225"/>
                  </a:lnTo>
                  <a:lnTo>
                    <a:pt x="7527251" y="848320"/>
                  </a:lnTo>
                  <a:lnTo>
                    <a:pt x="7534299" y="849844"/>
                  </a:lnTo>
                  <a:lnTo>
                    <a:pt x="7536395" y="852988"/>
                  </a:lnTo>
                  <a:lnTo>
                    <a:pt x="7538014" y="852607"/>
                  </a:lnTo>
                  <a:lnTo>
                    <a:pt x="7538776" y="849463"/>
                  </a:lnTo>
                  <a:lnTo>
                    <a:pt x="7541347" y="847082"/>
                  </a:lnTo>
                  <a:lnTo>
                    <a:pt x="7549063" y="844034"/>
                  </a:lnTo>
                  <a:lnTo>
                    <a:pt x="7552206" y="844701"/>
                  </a:lnTo>
                  <a:lnTo>
                    <a:pt x="7560779" y="844987"/>
                  </a:lnTo>
                  <a:lnTo>
                    <a:pt x="7564112" y="844129"/>
                  </a:lnTo>
                  <a:lnTo>
                    <a:pt x="7570494" y="845653"/>
                  </a:lnTo>
                  <a:lnTo>
                    <a:pt x="7570113" y="848511"/>
                  </a:lnTo>
                  <a:lnTo>
                    <a:pt x="7575352" y="849749"/>
                  </a:lnTo>
                  <a:lnTo>
                    <a:pt x="7578019" y="854416"/>
                  </a:lnTo>
                  <a:lnTo>
                    <a:pt x="7581067" y="856321"/>
                  </a:lnTo>
                  <a:lnTo>
                    <a:pt x="7580686" y="860227"/>
                  </a:lnTo>
                  <a:lnTo>
                    <a:pt x="7583448" y="861941"/>
                  </a:lnTo>
                  <a:lnTo>
                    <a:pt x="7585163" y="866799"/>
                  </a:lnTo>
                  <a:lnTo>
                    <a:pt x="7588592" y="869942"/>
                  </a:lnTo>
                  <a:lnTo>
                    <a:pt x="7587258" y="873752"/>
                  </a:lnTo>
                  <a:lnTo>
                    <a:pt x="7591640" y="877276"/>
                  </a:lnTo>
                  <a:lnTo>
                    <a:pt x="7591735" y="880134"/>
                  </a:lnTo>
                  <a:lnTo>
                    <a:pt x="7589830" y="883753"/>
                  </a:lnTo>
                  <a:lnTo>
                    <a:pt x="7593545" y="887849"/>
                  </a:lnTo>
                  <a:lnTo>
                    <a:pt x="7592973" y="890897"/>
                  </a:lnTo>
                  <a:lnTo>
                    <a:pt x="7595069" y="893374"/>
                  </a:lnTo>
                  <a:lnTo>
                    <a:pt x="7594783" y="896136"/>
                  </a:lnTo>
                  <a:lnTo>
                    <a:pt x="7600879" y="903756"/>
                  </a:lnTo>
                  <a:lnTo>
                    <a:pt x="7600498" y="907947"/>
                  </a:lnTo>
                  <a:lnTo>
                    <a:pt x="7601165" y="911281"/>
                  </a:lnTo>
                  <a:lnTo>
                    <a:pt x="7606689" y="914805"/>
                  </a:lnTo>
                  <a:lnTo>
                    <a:pt x="7608118" y="919758"/>
                  </a:lnTo>
                  <a:lnTo>
                    <a:pt x="7610118" y="921568"/>
                  </a:lnTo>
                  <a:lnTo>
                    <a:pt x="7607451" y="923473"/>
                  </a:lnTo>
                  <a:lnTo>
                    <a:pt x="7611547" y="925378"/>
                  </a:lnTo>
                  <a:lnTo>
                    <a:pt x="7609927" y="927568"/>
                  </a:lnTo>
                  <a:lnTo>
                    <a:pt x="7612880" y="928807"/>
                  </a:lnTo>
                  <a:lnTo>
                    <a:pt x="7619072" y="933664"/>
                  </a:lnTo>
                  <a:lnTo>
                    <a:pt x="7624310" y="934903"/>
                  </a:lnTo>
                  <a:lnTo>
                    <a:pt x="7624977" y="939475"/>
                  </a:lnTo>
                  <a:lnTo>
                    <a:pt x="7622215" y="945666"/>
                  </a:lnTo>
                  <a:lnTo>
                    <a:pt x="7627263" y="945952"/>
                  </a:lnTo>
                  <a:lnTo>
                    <a:pt x="7628692" y="946904"/>
                  </a:lnTo>
                  <a:lnTo>
                    <a:pt x="7630502" y="951762"/>
                  </a:lnTo>
                  <a:lnTo>
                    <a:pt x="7632788" y="954715"/>
                  </a:lnTo>
                  <a:lnTo>
                    <a:pt x="7631359" y="958810"/>
                  </a:lnTo>
                  <a:lnTo>
                    <a:pt x="7635836" y="964621"/>
                  </a:lnTo>
                  <a:lnTo>
                    <a:pt x="7640122" y="967192"/>
                  </a:lnTo>
                  <a:lnTo>
                    <a:pt x="7640027" y="969097"/>
                  </a:lnTo>
                  <a:lnTo>
                    <a:pt x="7636312" y="971098"/>
                  </a:lnTo>
                  <a:lnTo>
                    <a:pt x="7637360" y="974241"/>
                  </a:lnTo>
                  <a:lnTo>
                    <a:pt x="7640693" y="975289"/>
                  </a:lnTo>
                  <a:lnTo>
                    <a:pt x="7640027" y="977765"/>
                  </a:lnTo>
                  <a:lnTo>
                    <a:pt x="7636121" y="979765"/>
                  </a:lnTo>
                  <a:lnTo>
                    <a:pt x="7638312" y="983004"/>
                  </a:lnTo>
                  <a:lnTo>
                    <a:pt x="7633549" y="985099"/>
                  </a:lnTo>
                  <a:lnTo>
                    <a:pt x="7637931" y="990624"/>
                  </a:lnTo>
                  <a:lnTo>
                    <a:pt x="7634883" y="994815"/>
                  </a:lnTo>
                  <a:lnTo>
                    <a:pt x="7638312" y="997672"/>
                  </a:lnTo>
                  <a:lnTo>
                    <a:pt x="7638026" y="999101"/>
                  </a:lnTo>
                  <a:lnTo>
                    <a:pt x="7634597" y="1001387"/>
                  </a:lnTo>
                  <a:lnTo>
                    <a:pt x="7634026" y="1003959"/>
                  </a:lnTo>
                  <a:lnTo>
                    <a:pt x="7638312" y="1007007"/>
                  </a:lnTo>
                  <a:lnTo>
                    <a:pt x="7637931" y="1010531"/>
                  </a:lnTo>
                  <a:lnTo>
                    <a:pt x="7636121" y="1013198"/>
                  </a:lnTo>
                  <a:lnTo>
                    <a:pt x="7639265" y="1022723"/>
                  </a:lnTo>
                  <a:lnTo>
                    <a:pt x="7640979" y="1024533"/>
                  </a:lnTo>
                  <a:lnTo>
                    <a:pt x="7644884" y="1025676"/>
                  </a:lnTo>
                  <a:lnTo>
                    <a:pt x="7647361" y="1027581"/>
                  </a:lnTo>
                  <a:lnTo>
                    <a:pt x="7648027" y="1033010"/>
                  </a:lnTo>
                  <a:lnTo>
                    <a:pt x="7653171" y="1033486"/>
                  </a:lnTo>
                  <a:lnTo>
                    <a:pt x="7655647" y="1034629"/>
                  </a:lnTo>
                  <a:lnTo>
                    <a:pt x="7656600" y="1039963"/>
                  </a:lnTo>
                  <a:lnTo>
                    <a:pt x="7656505" y="1044535"/>
                  </a:lnTo>
                  <a:lnTo>
                    <a:pt x="7657839" y="1045678"/>
                  </a:lnTo>
                  <a:lnTo>
                    <a:pt x="7664887" y="1046726"/>
                  </a:lnTo>
                  <a:lnTo>
                    <a:pt x="7668792" y="1051489"/>
                  </a:lnTo>
                  <a:lnTo>
                    <a:pt x="7674126" y="1052251"/>
                  </a:lnTo>
                  <a:lnTo>
                    <a:pt x="7677174" y="1051298"/>
                  </a:lnTo>
                  <a:lnTo>
                    <a:pt x="7680603" y="1055013"/>
                  </a:lnTo>
                  <a:lnTo>
                    <a:pt x="7686794" y="1054727"/>
                  </a:lnTo>
                  <a:lnTo>
                    <a:pt x="7687937" y="1055584"/>
                  </a:lnTo>
                  <a:lnTo>
                    <a:pt x="7686508" y="1061299"/>
                  </a:lnTo>
                  <a:lnTo>
                    <a:pt x="7692319" y="1061776"/>
                  </a:lnTo>
                  <a:lnTo>
                    <a:pt x="7694700" y="1063300"/>
                  </a:lnTo>
                  <a:lnTo>
                    <a:pt x="7699177" y="1062823"/>
                  </a:lnTo>
                  <a:lnTo>
                    <a:pt x="7698510" y="1067586"/>
                  </a:lnTo>
                  <a:lnTo>
                    <a:pt x="7702225" y="1070824"/>
                  </a:lnTo>
                  <a:lnTo>
                    <a:pt x="7708226" y="1070539"/>
                  </a:lnTo>
                  <a:lnTo>
                    <a:pt x="7710988" y="1072158"/>
                  </a:lnTo>
                  <a:lnTo>
                    <a:pt x="7712131" y="1069396"/>
                  </a:lnTo>
                  <a:lnTo>
                    <a:pt x="7718131" y="1069586"/>
                  </a:lnTo>
                  <a:lnTo>
                    <a:pt x="7722704" y="1073206"/>
                  </a:lnTo>
                  <a:lnTo>
                    <a:pt x="7725180" y="1070348"/>
                  </a:lnTo>
                  <a:lnTo>
                    <a:pt x="7727656" y="1070634"/>
                  </a:lnTo>
                  <a:lnTo>
                    <a:pt x="7730990" y="1074444"/>
                  </a:lnTo>
                  <a:lnTo>
                    <a:pt x="7731276" y="1076063"/>
                  </a:lnTo>
                  <a:lnTo>
                    <a:pt x="7735277" y="1079492"/>
                  </a:lnTo>
                  <a:lnTo>
                    <a:pt x="7736134" y="1086255"/>
                  </a:lnTo>
                  <a:lnTo>
                    <a:pt x="7740896" y="1088922"/>
                  </a:lnTo>
                  <a:lnTo>
                    <a:pt x="7743277" y="1093589"/>
                  </a:lnTo>
                  <a:lnTo>
                    <a:pt x="7741087" y="1098637"/>
                  </a:lnTo>
                  <a:lnTo>
                    <a:pt x="7735277" y="1102066"/>
                  </a:lnTo>
                  <a:lnTo>
                    <a:pt x="7736610" y="1104829"/>
                  </a:lnTo>
                  <a:lnTo>
                    <a:pt x="7733181" y="1106257"/>
                  </a:lnTo>
                  <a:lnTo>
                    <a:pt x="7732705" y="1108162"/>
                  </a:lnTo>
                  <a:lnTo>
                    <a:pt x="7728228" y="1111496"/>
                  </a:lnTo>
                  <a:lnTo>
                    <a:pt x="7723942" y="1115973"/>
                  </a:lnTo>
                  <a:lnTo>
                    <a:pt x="7725370" y="1117592"/>
                  </a:lnTo>
                  <a:lnTo>
                    <a:pt x="7731371" y="1119592"/>
                  </a:lnTo>
                  <a:lnTo>
                    <a:pt x="7736991" y="1118735"/>
                  </a:lnTo>
                  <a:lnTo>
                    <a:pt x="7743468" y="1118830"/>
                  </a:lnTo>
                  <a:lnTo>
                    <a:pt x="7752326" y="1122640"/>
                  </a:lnTo>
                  <a:lnTo>
                    <a:pt x="7756994" y="1125403"/>
                  </a:lnTo>
                  <a:lnTo>
                    <a:pt x="7762327" y="1127117"/>
                  </a:lnTo>
                  <a:lnTo>
                    <a:pt x="7765471" y="1130070"/>
                  </a:lnTo>
                  <a:lnTo>
                    <a:pt x="7769471" y="1135404"/>
                  </a:lnTo>
                  <a:lnTo>
                    <a:pt x="7774424" y="1136833"/>
                  </a:lnTo>
                  <a:lnTo>
                    <a:pt x="7777472" y="1139976"/>
                  </a:lnTo>
                  <a:lnTo>
                    <a:pt x="7782140" y="1142452"/>
                  </a:lnTo>
                  <a:lnTo>
                    <a:pt x="7779187" y="1149215"/>
                  </a:lnTo>
                  <a:lnTo>
                    <a:pt x="7774234" y="1153120"/>
                  </a:lnTo>
                  <a:lnTo>
                    <a:pt x="7772043" y="1153882"/>
                  </a:lnTo>
                  <a:lnTo>
                    <a:pt x="7775281" y="1161121"/>
                  </a:lnTo>
                  <a:lnTo>
                    <a:pt x="7772329" y="1160359"/>
                  </a:lnTo>
                  <a:lnTo>
                    <a:pt x="7768995" y="1161788"/>
                  </a:lnTo>
                  <a:lnTo>
                    <a:pt x="7764995" y="1161598"/>
                  </a:lnTo>
                  <a:lnTo>
                    <a:pt x="7760804" y="1164550"/>
                  </a:lnTo>
                  <a:lnTo>
                    <a:pt x="7754898" y="1161407"/>
                  </a:lnTo>
                  <a:lnTo>
                    <a:pt x="7754993" y="1159597"/>
                  </a:lnTo>
                  <a:lnTo>
                    <a:pt x="7750231" y="1158264"/>
                  </a:lnTo>
                  <a:lnTo>
                    <a:pt x="7746326" y="1158740"/>
                  </a:lnTo>
                  <a:lnTo>
                    <a:pt x="7745754" y="1155883"/>
                  </a:lnTo>
                  <a:lnTo>
                    <a:pt x="7739468" y="1161407"/>
                  </a:lnTo>
                  <a:lnTo>
                    <a:pt x="7736229" y="1160931"/>
                  </a:lnTo>
                  <a:lnTo>
                    <a:pt x="7734324" y="1162931"/>
                  </a:lnTo>
                  <a:lnTo>
                    <a:pt x="7732705" y="1166836"/>
                  </a:lnTo>
                  <a:lnTo>
                    <a:pt x="7738515" y="1178838"/>
                  </a:lnTo>
                  <a:lnTo>
                    <a:pt x="7742801" y="1180457"/>
                  </a:lnTo>
                  <a:lnTo>
                    <a:pt x="7743468" y="1182457"/>
                  </a:lnTo>
                  <a:lnTo>
                    <a:pt x="7747183" y="1185886"/>
                  </a:lnTo>
                  <a:lnTo>
                    <a:pt x="7754803" y="1189125"/>
                  </a:lnTo>
                  <a:lnTo>
                    <a:pt x="7752517" y="1191792"/>
                  </a:lnTo>
                  <a:lnTo>
                    <a:pt x="7753089" y="1194554"/>
                  </a:lnTo>
                  <a:lnTo>
                    <a:pt x="7750993" y="1196840"/>
                  </a:lnTo>
                  <a:lnTo>
                    <a:pt x="7753469" y="1200460"/>
                  </a:lnTo>
                  <a:lnTo>
                    <a:pt x="7755088" y="1204270"/>
                  </a:lnTo>
                  <a:lnTo>
                    <a:pt x="7755279" y="1209699"/>
                  </a:lnTo>
                  <a:lnTo>
                    <a:pt x="7758803" y="1211128"/>
                  </a:lnTo>
                  <a:lnTo>
                    <a:pt x="7759851" y="1213414"/>
                  </a:lnTo>
                  <a:lnTo>
                    <a:pt x="7762994" y="1216081"/>
                  </a:lnTo>
                  <a:lnTo>
                    <a:pt x="7762327" y="1219795"/>
                  </a:lnTo>
                  <a:lnTo>
                    <a:pt x="7759756" y="1222748"/>
                  </a:lnTo>
                  <a:lnTo>
                    <a:pt x="7754517" y="1222653"/>
                  </a:lnTo>
                  <a:lnTo>
                    <a:pt x="7756708" y="1225510"/>
                  </a:lnTo>
                  <a:lnTo>
                    <a:pt x="7756708" y="1231225"/>
                  </a:lnTo>
                  <a:lnTo>
                    <a:pt x="7758422" y="1234654"/>
                  </a:lnTo>
                  <a:lnTo>
                    <a:pt x="7757756" y="1239131"/>
                  </a:lnTo>
                  <a:lnTo>
                    <a:pt x="7751183" y="1244941"/>
                  </a:lnTo>
                  <a:lnTo>
                    <a:pt x="7751564" y="1250561"/>
                  </a:lnTo>
                  <a:lnTo>
                    <a:pt x="7754803" y="1254847"/>
                  </a:lnTo>
                  <a:lnTo>
                    <a:pt x="7755851" y="1259991"/>
                  </a:lnTo>
                  <a:lnTo>
                    <a:pt x="7749850" y="1263229"/>
                  </a:lnTo>
                  <a:lnTo>
                    <a:pt x="7748897" y="1265801"/>
                  </a:lnTo>
                  <a:lnTo>
                    <a:pt x="7746135" y="1268278"/>
                  </a:lnTo>
                  <a:lnTo>
                    <a:pt x="7735848" y="1270373"/>
                  </a:lnTo>
                  <a:lnTo>
                    <a:pt x="7732419" y="1272945"/>
                  </a:lnTo>
                  <a:lnTo>
                    <a:pt x="7726323" y="1273897"/>
                  </a:lnTo>
                  <a:lnTo>
                    <a:pt x="7724323" y="1274945"/>
                  </a:lnTo>
                  <a:lnTo>
                    <a:pt x="7726513" y="1278565"/>
                  </a:lnTo>
                  <a:lnTo>
                    <a:pt x="7731371" y="1280089"/>
                  </a:lnTo>
                  <a:lnTo>
                    <a:pt x="7732514" y="1281994"/>
                  </a:lnTo>
                  <a:lnTo>
                    <a:pt x="7735467" y="1282851"/>
                  </a:lnTo>
                  <a:lnTo>
                    <a:pt x="7737753" y="1285708"/>
                  </a:lnTo>
                  <a:lnTo>
                    <a:pt x="7743754" y="1285613"/>
                  </a:lnTo>
                  <a:lnTo>
                    <a:pt x="7745087" y="1286566"/>
                  </a:lnTo>
                  <a:lnTo>
                    <a:pt x="7742515" y="1289995"/>
                  </a:lnTo>
                  <a:lnTo>
                    <a:pt x="7748421" y="1290376"/>
                  </a:lnTo>
                  <a:lnTo>
                    <a:pt x="7747564" y="1292185"/>
                  </a:lnTo>
                  <a:lnTo>
                    <a:pt x="7743944" y="1294090"/>
                  </a:lnTo>
                  <a:lnTo>
                    <a:pt x="7748516" y="1295329"/>
                  </a:lnTo>
                  <a:lnTo>
                    <a:pt x="7752136" y="1297710"/>
                  </a:lnTo>
                  <a:lnTo>
                    <a:pt x="7756708" y="1295233"/>
                  </a:lnTo>
                  <a:lnTo>
                    <a:pt x="7760518" y="1294376"/>
                  </a:lnTo>
                  <a:lnTo>
                    <a:pt x="7764804" y="1292566"/>
                  </a:lnTo>
                  <a:lnTo>
                    <a:pt x="7767471" y="1292662"/>
                  </a:lnTo>
                  <a:lnTo>
                    <a:pt x="7768995" y="1289804"/>
                  </a:lnTo>
                  <a:lnTo>
                    <a:pt x="7773281" y="1288471"/>
                  </a:lnTo>
                  <a:lnTo>
                    <a:pt x="7775187" y="1286566"/>
                  </a:lnTo>
                  <a:lnTo>
                    <a:pt x="7784045" y="1283899"/>
                  </a:lnTo>
                  <a:lnTo>
                    <a:pt x="7787854" y="1280946"/>
                  </a:lnTo>
                  <a:lnTo>
                    <a:pt x="7788236" y="1277517"/>
                  </a:lnTo>
                  <a:lnTo>
                    <a:pt x="7791474" y="1275517"/>
                  </a:lnTo>
                  <a:lnTo>
                    <a:pt x="7793855" y="1275326"/>
                  </a:lnTo>
                  <a:lnTo>
                    <a:pt x="7799571" y="1277612"/>
                  </a:lnTo>
                  <a:lnTo>
                    <a:pt x="7808429" y="1277136"/>
                  </a:lnTo>
                  <a:lnTo>
                    <a:pt x="7811762" y="1277898"/>
                  </a:lnTo>
                  <a:lnTo>
                    <a:pt x="7814144" y="1273993"/>
                  </a:lnTo>
                  <a:lnTo>
                    <a:pt x="7817382" y="1273707"/>
                  </a:lnTo>
                  <a:lnTo>
                    <a:pt x="7822049" y="1275136"/>
                  </a:lnTo>
                  <a:lnTo>
                    <a:pt x="7826145" y="1274374"/>
                  </a:lnTo>
                  <a:lnTo>
                    <a:pt x="7827002" y="1267325"/>
                  </a:lnTo>
                  <a:lnTo>
                    <a:pt x="7831670" y="1266944"/>
                  </a:lnTo>
                  <a:lnTo>
                    <a:pt x="7835575" y="1268849"/>
                  </a:lnTo>
                  <a:lnTo>
                    <a:pt x="7842909" y="1269040"/>
                  </a:lnTo>
                  <a:lnTo>
                    <a:pt x="7845100" y="1268373"/>
                  </a:lnTo>
                  <a:lnTo>
                    <a:pt x="7851387" y="1272088"/>
                  </a:lnTo>
                  <a:lnTo>
                    <a:pt x="7861673" y="1277041"/>
                  </a:lnTo>
                  <a:lnTo>
                    <a:pt x="7865864" y="1280851"/>
                  </a:lnTo>
                  <a:lnTo>
                    <a:pt x="7868055" y="1279041"/>
                  </a:lnTo>
                  <a:lnTo>
                    <a:pt x="7867579" y="1276183"/>
                  </a:lnTo>
                  <a:lnTo>
                    <a:pt x="7872341" y="1270278"/>
                  </a:lnTo>
                  <a:lnTo>
                    <a:pt x="7876914" y="1267516"/>
                  </a:lnTo>
                  <a:lnTo>
                    <a:pt x="7880723" y="1263896"/>
                  </a:lnTo>
                  <a:lnTo>
                    <a:pt x="7885296" y="1261610"/>
                  </a:lnTo>
                  <a:lnTo>
                    <a:pt x="7887010" y="1263420"/>
                  </a:lnTo>
                  <a:lnTo>
                    <a:pt x="7891201" y="1263229"/>
                  </a:lnTo>
                  <a:lnTo>
                    <a:pt x="7894154" y="1264563"/>
                  </a:lnTo>
                  <a:lnTo>
                    <a:pt x="7895582" y="1271326"/>
                  </a:lnTo>
                  <a:lnTo>
                    <a:pt x="7900059" y="1273421"/>
                  </a:lnTo>
                  <a:lnTo>
                    <a:pt x="7899012" y="1277707"/>
                  </a:lnTo>
                  <a:lnTo>
                    <a:pt x="7909298" y="1279041"/>
                  </a:lnTo>
                  <a:lnTo>
                    <a:pt x="7913013" y="1287804"/>
                  </a:lnTo>
                  <a:lnTo>
                    <a:pt x="7910727" y="1296948"/>
                  </a:lnTo>
                  <a:lnTo>
                    <a:pt x="7912442" y="1300472"/>
                  </a:lnTo>
                  <a:lnTo>
                    <a:pt x="7912346" y="1303234"/>
                  </a:lnTo>
                  <a:lnTo>
                    <a:pt x="7913871" y="1304758"/>
                  </a:lnTo>
                  <a:lnTo>
                    <a:pt x="7917299" y="1304663"/>
                  </a:lnTo>
                  <a:lnTo>
                    <a:pt x="7922919" y="1306282"/>
                  </a:lnTo>
                  <a:lnTo>
                    <a:pt x="7923586" y="1304663"/>
                  </a:lnTo>
                  <a:lnTo>
                    <a:pt x="7941779" y="1306759"/>
                  </a:lnTo>
                  <a:lnTo>
                    <a:pt x="7952923" y="1306854"/>
                  </a:lnTo>
                  <a:lnTo>
                    <a:pt x="7959114" y="1303901"/>
                  </a:lnTo>
                  <a:lnTo>
                    <a:pt x="7961019" y="1300567"/>
                  </a:lnTo>
                  <a:lnTo>
                    <a:pt x="7970258" y="1296186"/>
                  </a:lnTo>
                  <a:lnTo>
                    <a:pt x="7975973" y="1296948"/>
                  </a:lnTo>
                  <a:lnTo>
                    <a:pt x="7977211" y="1301806"/>
                  </a:lnTo>
                  <a:lnTo>
                    <a:pt x="7975592" y="1305616"/>
                  </a:lnTo>
                  <a:lnTo>
                    <a:pt x="7978354" y="1307425"/>
                  </a:lnTo>
                  <a:lnTo>
                    <a:pt x="7979497" y="1311712"/>
                  </a:lnTo>
                  <a:lnTo>
                    <a:pt x="7984641" y="1318093"/>
                  </a:lnTo>
                  <a:lnTo>
                    <a:pt x="7984260" y="1321046"/>
                  </a:lnTo>
                  <a:lnTo>
                    <a:pt x="7985784" y="1323618"/>
                  </a:lnTo>
                  <a:lnTo>
                    <a:pt x="7992261" y="1329523"/>
                  </a:lnTo>
                  <a:lnTo>
                    <a:pt x="7996071" y="1331238"/>
                  </a:lnTo>
                  <a:lnTo>
                    <a:pt x="8008739" y="1334191"/>
                  </a:lnTo>
                  <a:lnTo>
                    <a:pt x="8022170" y="1338763"/>
                  </a:lnTo>
                  <a:lnTo>
                    <a:pt x="8034838" y="1342382"/>
                  </a:lnTo>
                  <a:lnTo>
                    <a:pt x="8041887" y="1344859"/>
                  </a:lnTo>
                  <a:lnTo>
                    <a:pt x="8043982" y="1348097"/>
                  </a:lnTo>
                  <a:lnTo>
                    <a:pt x="8058365" y="1357908"/>
                  </a:lnTo>
                  <a:lnTo>
                    <a:pt x="8060365" y="1359813"/>
                  </a:lnTo>
                  <a:lnTo>
                    <a:pt x="8060937" y="1362670"/>
                  </a:lnTo>
                  <a:lnTo>
                    <a:pt x="8065222" y="1363909"/>
                  </a:lnTo>
                  <a:lnTo>
                    <a:pt x="8067223" y="1367338"/>
                  </a:lnTo>
                  <a:lnTo>
                    <a:pt x="8073414" y="1370671"/>
                  </a:lnTo>
                  <a:lnTo>
                    <a:pt x="8076843" y="1374005"/>
                  </a:lnTo>
                  <a:lnTo>
                    <a:pt x="8085225" y="1377720"/>
                  </a:lnTo>
                  <a:lnTo>
                    <a:pt x="8088178" y="1381720"/>
                  </a:lnTo>
                  <a:lnTo>
                    <a:pt x="8096179" y="1384959"/>
                  </a:lnTo>
                  <a:lnTo>
                    <a:pt x="8096941" y="1386197"/>
                  </a:lnTo>
                  <a:lnTo>
                    <a:pt x="8101989" y="1388388"/>
                  </a:lnTo>
                  <a:lnTo>
                    <a:pt x="8109895" y="1389245"/>
                  </a:lnTo>
                  <a:lnTo>
                    <a:pt x="8112562" y="1390293"/>
                  </a:lnTo>
                  <a:lnTo>
                    <a:pt x="8117229" y="1390579"/>
                  </a:lnTo>
                  <a:lnTo>
                    <a:pt x="8118467" y="1388674"/>
                  </a:lnTo>
                  <a:lnTo>
                    <a:pt x="8122372" y="1387149"/>
                  </a:lnTo>
                  <a:lnTo>
                    <a:pt x="8127706" y="1383245"/>
                  </a:lnTo>
                  <a:lnTo>
                    <a:pt x="8133326" y="1381339"/>
                  </a:lnTo>
                  <a:lnTo>
                    <a:pt x="8137041" y="1381339"/>
                  </a:lnTo>
                  <a:lnTo>
                    <a:pt x="8142089" y="1379244"/>
                  </a:lnTo>
                  <a:lnTo>
                    <a:pt x="8152662" y="1372195"/>
                  </a:lnTo>
                  <a:lnTo>
                    <a:pt x="8156663" y="1362385"/>
                  </a:lnTo>
                  <a:lnTo>
                    <a:pt x="8156472" y="1359337"/>
                  </a:lnTo>
                  <a:lnTo>
                    <a:pt x="8159139" y="1355908"/>
                  </a:lnTo>
                  <a:lnTo>
                    <a:pt x="8163140" y="1353907"/>
                  </a:lnTo>
                  <a:lnTo>
                    <a:pt x="8164187" y="1350574"/>
                  </a:lnTo>
                  <a:lnTo>
                    <a:pt x="8171617" y="1342668"/>
                  </a:lnTo>
                  <a:lnTo>
                    <a:pt x="8173045" y="1340382"/>
                  </a:lnTo>
                  <a:lnTo>
                    <a:pt x="8175331" y="1312950"/>
                  </a:lnTo>
                  <a:lnTo>
                    <a:pt x="8172855" y="1310759"/>
                  </a:lnTo>
                  <a:lnTo>
                    <a:pt x="8170283" y="1303711"/>
                  </a:lnTo>
                  <a:lnTo>
                    <a:pt x="8171140" y="1301806"/>
                  </a:lnTo>
                  <a:lnTo>
                    <a:pt x="8174855" y="1298758"/>
                  </a:lnTo>
                  <a:lnTo>
                    <a:pt x="8179332" y="1300758"/>
                  </a:lnTo>
                  <a:lnTo>
                    <a:pt x="8181427" y="1304758"/>
                  </a:lnTo>
                  <a:lnTo>
                    <a:pt x="8184666" y="1303806"/>
                  </a:lnTo>
                  <a:lnTo>
                    <a:pt x="8196477" y="1302377"/>
                  </a:lnTo>
                  <a:lnTo>
                    <a:pt x="8199621" y="1301425"/>
                  </a:lnTo>
                  <a:lnTo>
                    <a:pt x="8207050" y="1297234"/>
                  </a:lnTo>
                  <a:lnTo>
                    <a:pt x="8214860" y="1294662"/>
                  </a:lnTo>
                  <a:lnTo>
                    <a:pt x="8221147" y="1291709"/>
                  </a:lnTo>
                  <a:lnTo>
                    <a:pt x="8230195" y="1285899"/>
                  </a:lnTo>
                  <a:lnTo>
                    <a:pt x="8237054" y="1273993"/>
                  </a:lnTo>
                  <a:lnTo>
                    <a:pt x="8244674" y="1271516"/>
                  </a:lnTo>
                  <a:lnTo>
                    <a:pt x="8244864" y="1268373"/>
                  </a:lnTo>
                  <a:lnTo>
                    <a:pt x="8240768" y="1262467"/>
                  </a:lnTo>
                  <a:lnTo>
                    <a:pt x="8237339" y="1260562"/>
                  </a:lnTo>
                  <a:lnTo>
                    <a:pt x="8254770" y="1258181"/>
                  </a:lnTo>
                  <a:lnTo>
                    <a:pt x="8256294" y="1258753"/>
                  </a:lnTo>
                  <a:lnTo>
                    <a:pt x="8268200" y="1258181"/>
                  </a:lnTo>
                  <a:lnTo>
                    <a:pt x="8271153" y="1258753"/>
                  </a:lnTo>
                  <a:lnTo>
                    <a:pt x="8280678" y="1257705"/>
                  </a:lnTo>
                  <a:lnTo>
                    <a:pt x="8282011" y="1258562"/>
                  </a:lnTo>
                  <a:lnTo>
                    <a:pt x="8301252" y="1257229"/>
                  </a:lnTo>
                  <a:lnTo>
                    <a:pt x="8303824" y="1257991"/>
                  </a:lnTo>
                  <a:lnTo>
                    <a:pt x="8311539" y="1258657"/>
                  </a:lnTo>
                  <a:lnTo>
                    <a:pt x="8316873" y="1257324"/>
                  </a:lnTo>
                  <a:lnTo>
                    <a:pt x="8325922" y="1253895"/>
                  </a:lnTo>
                  <a:lnTo>
                    <a:pt x="8332685" y="1252847"/>
                  </a:lnTo>
                  <a:lnTo>
                    <a:pt x="8335256" y="1250942"/>
                  </a:lnTo>
                  <a:lnTo>
                    <a:pt x="8339828" y="1250180"/>
                  </a:lnTo>
                  <a:lnTo>
                    <a:pt x="8344781" y="1245894"/>
                  </a:lnTo>
                  <a:lnTo>
                    <a:pt x="8347734" y="1244941"/>
                  </a:lnTo>
                  <a:lnTo>
                    <a:pt x="8353258" y="1245322"/>
                  </a:lnTo>
                  <a:lnTo>
                    <a:pt x="8360021" y="1248942"/>
                  </a:lnTo>
                  <a:lnTo>
                    <a:pt x="8361546" y="1251704"/>
                  </a:lnTo>
                  <a:lnTo>
                    <a:pt x="8371642" y="1264944"/>
                  </a:lnTo>
                  <a:lnTo>
                    <a:pt x="8374404" y="1268944"/>
                  </a:lnTo>
                  <a:lnTo>
                    <a:pt x="8373452" y="1273040"/>
                  </a:lnTo>
                  <a:lnTo>
                    <a:pt x="8358211" y="1309902"/>
                  </a:lnTo>
                  <a:lnTo>
                    <a:pt x="8352306" y="1322951"/>
                  </a:lnTo>
                  <a:lnTo>
                    <a:pt x="8350211" y="1326380"/>
                  </a:lnTo>
                  <a:lnTo>
                    <a:pt x="8351068" y="1328380"/>
                  </a:lnTo>
                  <a:lnTo>
                    <a:pt x="8356021" y="1327333"/>
                  </a:lnTo>
                  <a:lnTo>
                    <a:pt x="8358211" y="1329047"/>
                  </a:lnTo>
                  <a:lnTo>
                    <a:pt x="8355163" y="1331714"/>
                  </a:lnTo>
                  <a:lnTo>
                    <a:pt x="8357355" y="1333333"/>
                  </a:lnTo>
                  <a:lnTo>
                    <a:pt x="8356973" y="1339620"/>
                  </a:lnTo>
                  <a:lnTo>
                    <a:pt x="8360402" y="1344478"/>
                  </a:lnTo>
                  <a:lnTo>
                    <a:pt x="8366784" y="1346859"/>
                  </a:lnTo>
                  <a:lnTo>
                    <a:pt x="8368213" y="1349621"/>
                  </a:lnTo>
                  <a:lnTo>
                    <a:pt x="8371071" y="1350193"/>
                  </a:lnTo>
                  <a:lnTo>
                    <a:pt x="8375833" y="1348097"/>
                  </a:lnTo>
                  <a:lnTo>
                    <a:pt x="8382595" y="1349716"/>
                  </a:lnTo>
                  <a:lnTo>
                    <a:pt x="8391739" y="1350288"/>
                  </a:lnTo>
                  <a:lnTo>
                    <a:pt x="8400693" y="1349812"/>
                  </a:lnTo>
                  <a:lnTo>
                    <a:pt x="8404217" y="1351145"/>
                  </a:lnTo>
                  <a:lnTo>
                    <a:pt x="8415933" y="1349907"/>
                  </a:lnTo>
                  <a:lnTo>
                    <a:pt x="8420695" y="1346192"/>
                  </a:lnTo>
                  <a:lnTo>
                    <a:pt x="8427172" y="1344001"/>
                  </a:lnTo>
                  <a:lnTo>
                    <a:pt x="8424219" y="1350288"/>
                  </a:lnTo>
                  <a:lnTo>
                    <a:pt x="8428220" y="1352002"/>
                  </a:lnTo>
                  <a:lnTo>
                    <a:pt x="8427839" y="1355622"/>
                  </a:lnTo>
                  <a:lnTo>
                    <a:pt x="8429935" y="1357908"/>
                  </a:lnTo>
                  <a:lnTo>
                    <a:pt x="8440127" y="1357717"/>
                  </a:lnTo>
                  <a:lnTo>
                    <a:pt x="8442889" y="1353907"/>
                  </a:lnTo>
                  <a:lnTo>
                    <a:pt x="8448985" y="1351145"/>
                  </a:lnTo>
                  <a:lnTo>
                    <a:pt x="8450699" y="1347430"/>
                  </a:lnTo>
                  <a:lnTo>
                    <a:pt x="8451175" y="1341906"/>
                  </a:lnTo>
                  <a:lnTo>
                    <a:pt x="8452223" y="1339810"/>
                  </a:lnTo>
                  <a:lnTo>
                    <a:pt x="8460796" y="1334476"/>
                  </a:lnTo>
                  <a:lnTo>
                    <a:pt x="8462701" y="1332095"/>
                  </a:lnTo>
                  <a:lnTo>
                    <a:pt x="8454223" y="1334381"/>
                  </a:lnTo>
                  <a:lnTo>
                    <a:pt x="8455747" y="1319617"/>
                  </a:lnTo>
                  <a:lnTo>
                    <a:pt x="8457081" y="1293709"/>
                  </a:lnTo>
                  <a:lnTo>
                    <a:pt x="8458605" y="1270659"/>
                  </a:lnTo>
                  <a:lnTo>
                    <a:pt x="8460605" y="1261991"/>
                  </a:lnTo>
                  <a:lnTo>
                    <a:pt x="8464511" y="1258276"/>
                  </a:lnTo>
                  <a:lnTo>
                    <a:pt x="8470511" y="1254752"/>
                  </a:lnTo>
                  <a:lnTo>
                    <a:pt x="8483179" y="1254657"/>
                  </a:lnTo>
                  <a:lnTo>
                    <a:pt x="8484989" y="1256848"/>
                  </a:lnTo>
                  <a:lnTo>
                    <a:pt x="8487370" y="1257133"/>
                  </a:lnTo>
                  <a:lnTo>
                    <a:pt x="8496705" y="1253895"/>
                  </a:lnTo>
                  <a:lnTo>
                    <a:pt x="8501182" y="1253990"/>
                  </a:lnTo>
                  <a:lnTo>
                    <a:pt x="8502515" y="1256181"/>
                  </a:lnTo>
                  <a:lnTo>
                    <a:pt x="8508706" y="1262086"/>
                  </a:lnTo>
                  <a:lnTo>
                    <a:pt x="8512802" y="1263039"/>
                  </a:lnTo>
                  <a:lnTo>
                    <a:pt x="8517564" y="1261896"/>
                  </a:lnTo>
                  <a:lnTo>
                    <a:pt x="8520708" y="1260181"/>
                  </a:lnTo>
                  <a:lnTo>
                    <a:pt x="8525566" y="1259229"/>
                  </a:lnTo>
                  <a:lnTo>
                    <a:pt x="8535377" y="1260372"/>
                  </a:lnTo>
                  <a:lnTo>
                    <a:pt x="8543758" y="1260658"/>
                  </a:lnTo>
                  <a:lnTo>
                    <a:pt x="8550521" y="1259515"/>
                  </a:lnTo>
                  <a:lnTo>
                    <a:pt x="8551855" y="1257514"/>
                  </a:lnTo>
                  <a:lnTo>
                    <a:pt x="8549473" y="1252276"/>
                  </a:lnTo>
                  <a:lnTo>
                    <a:pt x="8551950" y="1250180"/>
                  </a:lnTo>
                  <a:lnTo>
                    <a:pt x="8555474" y="1250466"/>
                  </a:lnTo>
                  <a:lnTo>
                    <a:pt x="8557474" y="1252847"/>
                  </a:lnTo>
                  <a:lnTo>
                    <a:pt x="8556808" y="1260372"/>
                  </a:lnTo>
                  <a:lnTo>
                    <a:pt x="8557665" y="1262277"/>
                  </a:lnTo>
                  <a:lnTo>
                    <a:pt x="8564523" y="1264753"/>
                  </a:lnTo>
                  <a:lnTo>
                    <a:pt x="8568809" y="1268087"/>
                  </a:lnTo>
                  <a:lnTo>
                    <a:pt x="8565856" y="1272183"/>
                  </a:lnTo>
                  <a:lnTo>
                    <a:pt x="8566618" y="1277136"/>
                  </a:lnTo>
                  <a:lnTo>
                    <a:pt x="8568047" y="1278660"/>
                  </a:lnTo>
                  <a:lnTo>
                    <a:pt x="8572905" y="1278088"/>
                  </a:lnTo>
                  <a:lnTo>
                    <a:pt x="8577858" y="1275136"/>
                  </a:lnTo>
                  <a:lnTo>
                    <a:pt x="8585954" y="1274564"/>
                  </a:lnTo>
                  <a:lnTo>
                    <a:pt x="8589288" y="1276183"/>
                  </a:lnTo>
                  <a:lnTo>
                    <a:pt x="8597003" y="1284280"/>
                  </a:lnTo>
                  <a:lnTo>
                    <a:pt x="8602528" y="1288280"/>
                  </a:lnTo>
                  <a:lnTo>
                    <a:pt x="8611195" y="1286947"/>
                  </a:lnTo>
                  <a:lnTo>
                    <a:pt x="8615577" y="1287042"/>
                  </a:lnTo>
                  <a:lnTo>
                    <a:pt x="8618815" y="1285994"/>
                  </a:lnTo>
                  <a:lnTo>
                    <a:pt x="8623387" y="1282660"/>
                  </a:lnTo>
                  <a:lnTo>
                    <a:pt x="8627292" y="1281517"/>
                  </a:lnTo>
                  <a:lnTo>
                    <a:pt x="8631770" y="1282851"/>
                  </a:lnTo>
                  <a:lnTo>
                    <a:pt x="8632341" y="1286470"/>
                  </a:lnTo>
                  <a:lnTo>
                    <a:pt x="8626054" y="1289042"/>
                  </a:lnTo>
                  <a:lnTo>
                    <a:pt x="8624149" y="1291614"/>
                  </a:lnTo>
                  <a:lnTo>
                    <a:pt x="8629198" y="1296281"/>
                  </a:lnTo>
                  <a:lnTo>
                    <a:pt x="8637199" y="1307140"/>
                  </a:lnTo>
                  <a:lnTo>
                    <a:pt x="8637865" y="1310759"/>
                  </a:lnTo>
                  <a:lnTo>
                    <a:pt x="8646152" y="1321046"/>
                  </a:lnTo>
                  <a:lnTo>
                    <a:pt x="8649295" y="1323999"/>
                  </a:lnTo>
                  <a:lnTo>
                    <a:pt x="8653772" y="1325904"/>
                  </a:lnTo>
                  <a:lnTo>
                    <a:pt x="8665012" y="1327904"/>
                  </a:lnTo>
                  <a:lnTo>
                    <a:pt x="8669298" y="1329523"/>
                  </a:lnTo>
                  <a:lnTo>
                    <a:pt x="8678156" y="1326761"/>
                  </a:lnTo>
                  <a:lnTo>
                    <a:pt x="8682157" y="1327714"/>
                  </a:lnTo>
                  <a:lnTo>
                    <a:pt x="8689110" y="1333333"/>
                  </a:lnTo>
                  <a:lnTo>
                    <a:pt x="8699301" y="1337905"/>
                  </a:lnTo>
                  <a:lnTo>
                    <a:pt x="8710160" y="1338953"/>
                  </a:lnTo>
                  <a:lnTo>
                    <a:pt x="8716256" y="1342573"/>
                  </a:lnTo>
                  <a:lnTo>
                    <a:pt x="8720543" y="1342954"/>
                  </a:lnTo>
                  <a:lnTo>
                    <a:pt x="8725877" y="1342573"/>
                  </a:lnTo>
                  <a:lnTo>
                    <a:pt x="8730353" y="1343620"/>
                  </a:lnTo>
                  <a:lnTo>
                    <a:pt x="8738830" y="1347526"/>
                  </a:lnTo>
                  <a:lnTo>
                    <a:pt x="8741592" y="1351526"/>
                  </a:lnTo>
                  <a:lnTo>
                    <a:pt x="8743974" y="1352860"/>
                  </a:lnTo>
                  <a:lnTo>
                    <a:pt x="8746736" y="1363623"/>
                  </a:lnTo>
                  <a:lnTo>
                    <a:pt x="8750641" y="1366957"/>
                  </a:lnTo>
                  <a:lnTo>
                    <a:pt x="8754452" y="1366290"/>
                  </a:lnTo>
                  <a:lnTo>
                    <a:pt x="8757976" y="1364099"/>
                  </a:lnTo>
                  <a:lnTo>
                    <a:pt x="8773311" y="1356670"/>
                  </a:lnTo>
                  <a:lnTo>
                    <a:pt x="8778454" y="1354955"/>
                  </a:lnTo>
                  <a:lnTo>
                    <a:pt x="8784170" y="1355241"/>
                  </a:lnTo>
                  <a:lnTo>
                    <a:pt x="8789694" y="1358479"/>
                  </a:lnTo>
                  <a:lnTo>
                    <a:pt x="8792742" y="1363718"/>
                  </a:lnTo>
                  <a:lnTo>
                    <a:pt x="8795314" y="1373624"/>
                  </a:lnTo>
                  <a:lnTo>
                    <a:pt x="8799124" y="1376196"/>
                  </a:lnTo>
                  <a:lnTo>
                    <a:pt x="8803314" y="1380196"/>
                  </a:lnTo>
                  <a:lnTo>
                    <a:pt x="8809410" y="1380768"/>
                  </a:lnTo>
                  <a:lnTo>
                    <a:pt x="8809315" y="1392770"/>
                  </a:lnTo>
                  <a:lnTo>
                    <a:pt x="8810935" y="1396770"/>
                  </a:lnTo>
                  <a:lnTo>
                    <a:pt x="8816745" y="1405057"/>
                  </a:lnTo>
                  <a:lnTo>
                    <a:pt x="8817983" y="1409153"/>
                  </a:lnTo>
                  <a:lnTo>
                    <a:pt x="8831795" y="1421916"/>
                  </a:lnTo>
                  <a:lnTo>
                    <a:pt x="8839700" y="1427821"/>
                  </a:lnTo>
                  <a:lnTo>
                    <a:pt x="8851701" y="1434679"/>
                  </a:lnTo>
                  <a:lnTo>
                    <a:pt x="8854750" y="1437061"/>
                  </a:lnTo>
                  <a:lnTo>
                    <a:pt x="8860083" y="1444871"/>
                  </a:lnTo>
                  <a:lnTo>
                    <a:pt x="8861322" y="1450110"/>
                  </a:lnTo>
                  <a:lnTo>
                    <a:pt x="8861131" y="1453158"/>
                  </a:lnTo>
                  <a:lnTo>
                    <a:pt x="8853226" y="1467826"/>
                  </a:lnTo>
                  <a:lnTo>
                    <a:pt x="8850939" y="1473065"/>
                  </a:lnTo>
                  <a:lnTo>
                    <a:pt x="8850845" y="1475446"/>
                  </a:lnTo>
                  <a:lnTo>
                    <a:pt x="8853702" y="1480399"/>
                  </a:lnTo>
                  <a:lnTo>
                    <a:pt x="8857893" y="1482971"/>
                  </a:lnTo>
                  <a:lnTo>
                    <a:pt x="8864179" y="1483733"/>
                  </a:lnTo>
                  <a:lnTo>
                    <a:pt x="8870275" y="1483257"/>
                  </a:lnTo>
                  <a:lnTo>
                    <a:pt x="8888945" y="1477923"/>
                  </a:lnTo>
                  <a:lnTo>
                    <a:pt x="8902470" y="1476780"/>
                  </a:lnTo>
                  <a:lnTo>
                    <a:pt x="8910852" y="1479733"/>
                  </a:lnTo>
                  <a:lnTo>
                    <a:pt x="8915043" y="1484114"/>
                  </a:lnTo>
                  <a:lnTo>
                    <a:pt x="8916662" y="1491067"/>
                  </a:lnTo>
                  <a:lnTo>
                    <a:pt x="8913805" y="1496878"/>
                  </a:lnTo>
                  <a:lnTo>
                    <a:pt x="8907042" y="1504212"/>
                  </a:lnTo>
                  <a:lnTo>
                    <a:pt x="8905994" y="1509355"/>
                  </a:lnTo>
                  <a:lnTo>
                    <a:pt x="8909423" y="1517928"/>
                  </a:lnTo>
                  <a:lnTo>
                    <a:pt x="8916757" y="1520309"/>
                  </a:lnTo>
                  <a:lnTo>
                    <a:pt x="8922567" y="1520404"/>
                  </a:lnTo>
                  <a:lnTo>
                    <a:pt x="8925711" y="1521071"/>
                  </a:lnTo>
                  <a:lnTo>
                    <a:pt x="8934474" y="1524595"/>
                  </a:lnTo>
                  <a:lnTo>
                    <a:pt x="8938284" y="1527453"/>
                  </a:lnTo>
                  <a:lnTo>
                    <a:pt x="8937998" y="1533930"/>
                  </a:lnTo>
                  <a:lnTo>
                    <a:pt x="8934664" y="1540883"/>
                  </a:lnTo>
                  <a:lnTo>
                    <a:pt x="8934188" y="1545646"/>
                  </a:lnTo>
                  <a:lnTo>
                    <a:pt x="8928187" y="1546408"/>
                  </a:lnTo>
                  <a:lnTo>
                    <a:pt x="8931140" y="1551932"/>
                  </a:lnTo>
                  <a:lnTo>
                    <a:pt x="8930950" y="1554885"/>
                  </a:lnTo>
                  <a:lnTo>
                    <a:pt x="8927711" y="1565362"/>
                  </a:lnTo>
                  <a:lnTo>
                    <a:pt x="8929426" y="1574030"/>
                  </a:lnTo>
                  <a:lnTo>
                    <a:pt x="8929711" y="1578507"/>
                  </a:lnTo>
                  <a:lnTo>
                    <a:pt x="8931426" y="1589461"/>
                  </a:lnTo>
                  <a:lnTo>
                    <a:pt x="8933045" y="1596509"/>
                  </a:lnTo>
                  <a:lnTo>
                    <a:pt x="8932664" y="1603367"/>
                  </a:lnTo>
                  <a:lnTo>
                    <a:pt x="8930187" y="1608701"/>
                  </a:lnTo>
                  <a:lnTo>
                    <a:pt x="8919901" y="1620607"/>
                  </a:lnTo>
                  <a:lnTo>
                    <a:pt x="8919805" y="1629847"/>
                  </a:lnTo>
                  <a:lnTo>
                    <a:pt x="8919043" y="1642610"/>
                  </a:lnTo>
                  <a:lnTo>
                    <a:pt x="8918186" y="1649468"/>
                  </a:lnTo>
                  <a:lnTo>
                    <a:pt x="8911614" y="1657850"/>
                  </a:lnTo>
                  <a:lnTo>
                    <a:pt x="8910185" y="1664518"/>
                  </a:lnTo>
                  <a:lnTo>
                    <a:pt x="8909994" y="1668423"/>
                  </a:lnTo>
                  <a:lnTo>
                    <a:pt x="8912376" y="1675566"/>
                  </a:lnTo>
                  <a:lnTo>
                    <a:pt x="8924758" y="1688616"/>
                  </a:lnTo>
                  <a:lnTo>
                    <a:pt x="8932474" y="1695379"/>
                  </a:lnTo>
                  <a:lnTo>
                    <a:pt x="8933807" y="1699189"/>
                  </a:lnTo>
                  <a:lnTo>
                    <a:pt x="8934474" y="1711381"/>
                  </a:lnTo>
                  <a:lnTo>
                    <a:pt x="8935712" y="1714333"/>
                  </a:lnTo>
                  <a:lnTo>
                    <a:pt x="8939141" y="1718048"/>
                  </a:lnTo>
                  <a:lnTo>
                    <a:pt x="8944952" y="1720239"/>
                  </a:lnTo>
                  <a:lnTo>
                    <a:pt x="8952476" y="1719191"/>
                  </a:lnTo>
                  <a:lnTo>
                    <a:pt x="8962763" y="1712809"/>
                  </a:lnTo>
                  <a:lnTo>
                    <a:pt x="8968097" y="1710619"/>
                  </a:lnTo>
                  <a:lnTo>
                    <a:pt x="8985623" y="1704713"/>
                  </a:lnTo>
                  <a:lnTo>
                    <a:pt x="8996291" y="1702808"/>
                  </a:lnTo>
                  <a:lnTo>
                    <a:pt x="9002387" y="1703475"/>
                  </a:lnTo>
                  <a:lnTo>
                    <a:pt x="9006864" y="1706332"/>
                  </a:lnTo>
                  <a:lnTo>
                    <a:pt x="9004864" y="1714524"/>
                  </a:lnTo>
                  <a:lnTo>
                    <a:pt x="9006293" y="1719382"/>
                  </a:lnTo>
                  <a:lnTo>
                    <a:pt x="9001530" y="1722334"/>
                  </a:lnTo>
                  <a:lnTo>
                    <a:pt x="9004578" y="1726145"/>
                  </a:lnTo>
                  <a:lnTo>
                    <a:pt x="9008769" y="1725954"/>
                  </a:lnTo>
                  <a:lnTo>
                    <a:pt x="9011055" y="1726716"/>
                  </a:lnTo>
                  <a:lnTo>
                    <a:pt x="9018103" y="1731002"/>
                  </a:lnTo>
                  <a:lnTo>
                    <a:pt x="9022008" y="1732431"/>
                  </a:lnTo>
                  <a:lnTo>
                    <a:pt x="9043821" y="1737955"/>
                  </a:lnTo>
                  <a:lnTo>
                    <a:pt x="9049727" y="1739670"/>
                  </a:lnTo>
                  <a:lnTo>
                    <a:pt x="9054870" y="1743861"/>
                  </a:lnTo>
                  <a:lnTo>
                    <a:pt x="9055632" y="1746909"/>
                  </a:lnTo>
                  <a:lnTo>
                    <a:pt x="9055346" y="1751195"/>
                  </a:lnTo>
                  <a:lnTo>
                    <a:pt x="9053441" y="1760339"/>
                  </a:lnTo>
                  <a:lnTo>
                    <a:pt x="9054203" y="1763387"/>
                  </a:lnTo>
                  <a:lnTo>
                    <a:pt x="9056870" y="1766626"/>
                  </a:lnTo>
                  <a:lnTo>
                    <a:pt x="9062299" y="1770531"/>
                  </a:lnTo>
                  <a:lnTo>
                    <a:pt x="9074205" y="1777484"/>
                  </a:lnTo>
                  <a:lnTo>
                    <a:pt x="9090303" y="1788724"/>
                  </a:lnTo>
                  <a:lnTo>
                    <a:pt x="9093541" y="1791962"/>
                  </a:lnTo>
                  <a:lnTo>
                    <a:pt x="9099828" y="1796724"/>
                  </a:lnTo>
                  <a:lnTo>
                    <a:pt x="9104685" y="1802154"/>
                  </a:lnTo>
                  <a:lnTo>
                    <a:pt x="9106877" y="1809012"/>
                  </a:lnTo>
                  <a:lnTo>
                    <a:pt x="9106495" y="1813108"/>
                  </a:lnTo>
                  <a:lnTo>
                    <a:pt x="9108591" y="1825299"/>
                  </a:lnTo>
                  <a:lnTo>
                    <a:pt x="9113544" y="1829872"/>
                  </a:lnTo>
                  <a:lnTo>
                    <a:pt x="9117068" y="1830634"/>
                  </a:lnTo>
                  <a:lnTo>
                    <a:pt x="9131355" y="1830634"/>
                  </a:lnTo>
                  <a:lnTo>
                    <a:pt x="9142785" y="1832539"/>
                  </a:lnTo>
                  <a:lnTo>
                    <a:pt x="9148405" y="1836063"/>
                  </a:lnTo>
                  <a:lnTo>
                    <a:pt x="9152787" y="1841492"/>
                  </a:lnTo>
                  <a:lnTo>
                    <a:pt x="9154311" y="1849398"/>
                  </a:lnTo>
                  <a:lnTo>
                    <a:pt x="9154311" y="1857399"/>
                  </a:lnTo>
                  <a:lnTo>
                    <a:pt x="9156692" y="1864828"/>
                  </a:lnTo>
                  <a:lnTo>
                    <a:pt x="9155168" y="1869972"/>
                  </a:lnTo>
                  <a:lnTo>
                    <a:pt x="9155454" y="1873782"/>
                  </a:lnTo>
                  <a:lnTo>
                    <a:pt x="9154596" y="1877782"/>
                  </a:lnTo>
                  <a:lnTo>
                    <a:pt x="9150596" y="1882926"/>
                  </a:lnTo>
                  <a:lnTo>
                    <a:pt x="9142690" y="1885116"/>
                  </a:lnTo>
                  <a:lnTo>
                    <a:pt x="9132689" y="1885021"/>
                  </a:lnTo>
                  <a:lnTo>
                    <a:pt x="9129069" y="1884450"/>
                  </a:lnTo>
                  <a:lnTo>
                    <a:pt x="9110782" y="1879497"/>
                  </a:lnTo>
                  <a:lnTo>
                    <a:pt x="9104400" y="1878735"/>
                  </a:lnTo>
                  <a:lnTo>
                    <a:pt x="9098113" y="1880735"/>
                  </a:lnTo>
                  <a:lnTo>
                    <a:pt x="9096018" y="1884355"/>
                  </a:lnTo>
                  <a:lnTo>
                    <a:pt x="9094017" y="1895118"/>
                  </a:lnTo>
                  <a:lnTo>
                    <a:pt x="9094017" y="1899595"/>
                  </a:lnTo>
                  <a:lnTo>
                    <a:pt x="9095827" y="1903786"/>
                  </a:lnTo>
                  <a:lnTo>
                    <a:pt x="9100494" y="1910739"/>
                  </a:lnTo>
                  <a:lnTo>
                    <a:pt x="9102686" y="1916168"/>
                  </a:lnTo>
                  <a:lnTo>
                    <a:pt x="9100876" y="1922645"/>
                  </a:lnTo>
                  <a:lnTo>
                    <a:pt x="9096494" y="1926550"/>
                  </a:lnTo>
                  <a:lnTo>
                    <a:pt x="9090208" y="1929694"/>
                  </a:lnTo>
                  <a:lnTo>
                    <a:pt x="9071062" y="1935504"/>
                  </a:lnTo>
                  <a:lnTo>
                    <a:pt x="9063347" y="1940743"/>
                  </a:lnTo>
                  <a:lnTo>
                    <a:pt x="9056584" y="1952078"/>
                  </a:lnTo>
                  <a:lnTo>
                    <a:pt x="9051631" y="1957888"/>
                  </a:lnTo>
                  <a:lnTo>
                    <a:pt x="9045059" y="1962555"/>
                  </a:lnTo>
                  <a:lnTo>
                    <a:pt x="9038963" y="1968841"/>
                  </a:lnTo>
                  <a:lnTo>
                    <a:pt x="9030771" y="1972366"/>
                  </a:lnTo>
                  <a:lnTo>
                    <a:pt x="9028485" y="1972651"/>
                  </a:lnTo>
                  <a:lnTo>
                    <a:pt x="9020866" y="1976080"/>
                  </a:lnTo>
                  <a:lnTo>
                    <a:pt x="9008007" y="1974080"/>
                  </a:lnTo>
                  <a:lnTo>
                    <a:pt x="9003625" y="1974652"/>
                  </a:lnTo>
                  <a:lnTo>
                    <a:pt x="8987623" y="1978938"/>
                  </a:lnTo>
                  <a:lnTo>
                    <a:pt x="8977908" y="1983986"/>
                  </a:lnTo>
                  <a:lnTo>
                    <a:pt x="8974479" y="1986748"/>
                  </a:lnTo>
                  <a:lnTo>
                    <a:pt x="8968287" y="1993225"/>
                  </a:lnTo>
                  <a:lnTo>
                    <a:pt x="8970383" y="1997416"/>
                  </a:lnTo>
                  <a:lnTo>
                    <a:pt x="8970192" y="2001036"/>
                  </a:lnTo>
                  <a:lnTo>
                    <a:pt x="8953524" y="2012752"/>
                  </a:lnTo>
                  <a:lnTo>
                    <a:pt x="8948666" y="2017038"/>
                  </a:lnTo>
                  <a:lnTo>
                    <a:pt x="8940570" y="2025324"/>
                  </a:lnTo>
                  <a:lnTo>
                    <a:pt x="8935427" y="2028182"/>
                  </a:lnTo>
                  <a:lnTo>
                    <a:pt x="8923139" y="2032659"/>
                  </a:lnTo>
                  <a:lnTo>
                    <a:pt x="8909137" y="2036088"/>
                  </a:lnTo>
                  <a:lnTo>
                    <a:pt x="8900374" y="2038755"/>
                  </a:lnTo>
                  <a:lnTo>
                    <a:pt x="8897707" y="2041803"/>
                  </a:lnTo>
                  <a:lnTo>
                    <a:pt x="8910661" y="2040470"/>
                  </a:lnTo>
                  <a:lnTo>
                    <a:pt x="8915710" y="2039326"/>
                  </a:lnTo>
                  <a:lnTo>
                    <a:pt x="8912471" y="2043708"/>
                  </a:lnTo>
                  <a:lnTo>
                    <a:pt x="8907232" y="2045137"/>
                  </a:lnTo>
                  <a:lnTo>
                    <a:pt x="8901232" y="2050756"/>
                  </a:lnTo>
                  <a:lnTo>
                    <a:pt x="8897898" y="2055805"/>
                  </a:lnTo>
                  <a:lnTo>
                    <a:pt x="8896469" y="2055900"/>
                  </a:lnTo>
                  <a:lnTo>
                    <a:pt x="8891516" y="2060186"/>
                  </a:lnTo>
                  <a:lnTo>
                    <a:pt x="8885515" y="2063806"/>
                  </a:lnTo>
                  <a:lnTo>
                    <a:pt x="8880658" y="2064758"/>
                  </a:lnTo>
                  <a:lnTo>
                    <a:pt x="8878753" y="2065901"/>
                  </a:lnTo>
                  <a:lnTo>
                    <a:pt x="8869037" y="2068092"/>
                  </a:lnTo>
                  <a:lnTo>
                    <a:pt x="8857798" y="2072092"/>
                  </a:lnTo>
                  <a:lnTo>
                    <a:pt x="8846463" y="2075521"/>
                  </a:lnTo>
                  <a:lnTo>
                    <a:pt x="8838081" y="2079808"/>
                  </a:lnTo>
                  <a:lnTo>
                    <a:pt x="8838176" y="2085332"/>
                  </a:lnTo>
                  <a:lnTo>
                    <a:pt x="8832747" y="2087428"/>
                  </a:lnTo>
                  <a:lnTo>
                    <a:pt x="8830175" y="2078570"/>
                  </a:lnTo>
                  <a:lnTo>
                    <a:pt x="8827127" y="2078570"/>
                  </a:lnTo>
                  <a:lnTo>
                    <a:pt x="8822555" y="2080474"/>
                  </a:lnTo>
                  <a:lnTo>
                    <a:pt x="8821698" y="2082189"/>
                  </a:lnTo>
                  <a:lnTo>
                    <a:pt x="8818650" y="2083713"/>
                  </a:lnTo>
                  <a:lnTo>
                    <a:pt x="8811602" y="2089142"/>
                  </a:lnTo>
                  <a:lnTo>
                    <a:pt x="8808267" y="2090380"/>
                  </a:lnTo>
                  <a:lnTo>
                    <a:pt x="8799409" y="2091999"/>
                  </a:lnTo>
                  <a:lnTo>
                    <a:pt x="8796457" y="2093333"/>
                  </a:lnTo>
                  <a:lnTo>
                    <a:pt x="8798362" y="2100763"/>
                  </a:lnTo>
                  <a:lnTo>
                    <a:pt x="8800838" y="2103144"/>
                  </a:lnTo>
                  <a:lnTo>
                    <a:pt x="8805791" y="2105144"/>
                  </a:lnTo>
                  <a:lnTo>
                    <a:pt x="8807791" y="2108668"/>
                  </a:lnTo>
                  <a:lnTo>
                    <a:pt x="8806268" y="2112193"/>
                  </a:lnTo>
                  <a:lnTo>
                    <a:pt x="8800362" y="2116003"/>
                  </a:lnTo>
                  <a:lnTo>
                    <a:pt x="8798362" y="2116479"/>
                  </a:lnTo>
                  <a:lnTo>
                    <a:pt x="8795694" y="2122289"/>
                  </a:lnTo>
                  <a:lnTo>
                    <a:pt x="8802362" y="2124480"/>
                  </a:lnTo>
                  <a:lnTo>
                    <a:pt x="8807315" y="2122099"/>
                  </a:lnTo>
                  <a:lnTo>
                    <a:pt x="8814078" y="2120098"/>
                  </a:lnTo>
                  <a:lnTo>
                    <a:pt x="8818555" y="2120289"/>
                  </a:lnTo>
                  <a:lnTo>
                    <a:pt x="8822460" y="2119146"/>
                  </a:lnTo>
                  <a:lnTo>
                    <a:pt x="8828746" y="2118574"/>
                  </a:lnTo>
                  <a:lnTo>
                    <a:pt x="8832842" y="2119717"/>
                  </a:lnTo>
                  <a:lnTo>
                    <a:pt x="8837890" y="2122670"/>
                  </a:lnTo>
                  <a:lnTo>
                    <a:pt x="8838938" y="2124194"/>
                  </a:lnTo>
                  <a:lnTo>
                    <a:pt x="8840462" y="2131147"/>
                  </a:lnTo>
                  <a:lnTo>
                    <a:pt x="8839605" y="2133529"/>
                  </a:lnTo>
                  <a:lnTo>
                    <a:pt x="8833985" y="2136958"/>
                  </a:lnTo>
                  <a:lnTo>
                    <a:pt x="8823984" y="2139910"/>
                  </a:lnTo>
                  <a:lnTo>
                    <a:pt x="8816459" y="2141339"/>
                  </a:lnTo>
                  <a:lnTo>
                    <a:pt x="8811030" y="2143530"/>
                  </a:lnTo>
                  <a:lnTo>
                    <a:pt x="8812649" y="2145245"/>
                  </a:lnTo>
                  <a:lnTo>
                    <a:pt x="8803791" y="2150197"/>
                  </a:lnTo>
                  <a:lnTo>
                    <a:pt x="8799409" y="2153912"/>
                  </a:lnTo>
                  <a:lnTo>
                    <a:pt x="8797409" y="2157055"/>
                  </a:lnTo>
                  <a:lnTo>
                    <a:pt x="8798076" y="2161913"/>
                  </a:lnTo>
                  <a:lnTo>
                    <a:pt x="8801314" y="2167533"/>
                  </a:lnTo>
                  <a:lnTo>
                    <a:pt x="8804743" y="2167533"/>
                  </a:lnTo>
                  <a:lnTo>
                    <a:pt x="8806934" y="2173248"/>
                  </a:lnTo>
                  <a:lnTo>
                    <a:pt x="8813697" y="2180678"/>
                  </a:lnTo>
                  <a:lnTo>
                    <a:pt x="8814840" y="2182963"/>
                  </a:lnTo>
                  <a:lnTo>
                    <a:pt x="8817221" y="2192298"/>
                  </a:lnTo>
                  <a:lnTo>
                    <a:pt x="8819793" y="2199156"/>
                  </a:lnTo>
                  <a:lnTo>
                    <a:pt x="8818745" y="2203823"/>
                  </a:lnTo>
                  <a:lnTo>
                    <a:pt x="8819412" y="2206966"/>
                  </a:lnTo>
                  <a:lnTo>
                    <a:pt x="8818840" y="2215444"/>
                  </a:lnTo>
                  <a:lnTo>
                    <a:pt x="8816840" y="2219349"/>
                  </a:lnTo>
                  <a:lnTo>
                    <a:pt x="8815983" y="2231827"/>
                  </a:lnTo>
                  <a:lnTo>
                    <a:pt x="8814744" y="2233827"/>
                  </a:lnTo>
                  <a:lnTo>
                    <a:pt x="8814268" y="2240875"/>
                  </a:lnTo>
                  <a:lnTo>
                    <a:pt x="8813030" y="2244019"/>
                  </a:lnTo>
                  <a:lnTo>
                    <a:pt x="8808172" y="2249543"/>
                  </a:lnTo>
                  <a:lnTo>
                    <a:pt x="8799219" y="2257068"/>
                  </a:lnTo>
                  <a:lnTo>
                    <a:pt x="8797980" y="2258782"/>
                  </a:lnTo>
                  <a:lnTo>
                    <a:pt x="8792646" y="2261449"/>
                  </a:lnTo>
                  <a:lnTo>
                    <a:pt x="8791885" y="2263259"/>
                  </a:lnTo>
                  <a:lnTo>
                    <a:pt x="8780455" y="2273832"/>
                  </a:lnTo>
                  <a:lnTo>
                    <a:pt x="8779597" y="2275737"/>
                  </a:lnTo>
                  <a:lnTo>
                    <a:pt x="8774549" y="2280023"/>
                  </a:lnTo>
                  <a:lnTo>
                    <a:pt x="8771310" y="2289834"/>
                  </a:lnTo>
                  <a:lnTo>
                    <a:pt x="8767786" y="2302788"/>
                  </a:lnTo>
                  <a:lnTo>
                    <a:pt x="8762548" y="2313075"/>
                  </a:lnTo>
                  <a:lnTo>
                    <a:pt x="8751499" y="2328982"/>
                  </a:lnTo>
                  <a:lnTo>
                    <a:pt x="8746450" y="2336792"/>
                  </a:lnTo>
                  <a:lnTo>
                    <a:pt x="8744069" y="2345746"/>
                  </a:lnTo>
                  <a:lnTo>
                    <a:pt x="8744164" y="2356509"/>
                  </a:lnTo>
                  <a:lnTo>
                    <a:pt x="8745403" y="2364320"/>
                  </a:lnTo>
                  <a:lnTo>
                    <a:pt x="8748451" y="2372987"/>
                  </a:lnTo>
                  <a:lnTo>
                    <a:pt x="8750641" y="2377273"/>
                  </a:lnTo>
                  <a:lnTo>
                    <a:pt x="8763500" y="2391085"/>
                  </a:lnTo>
                  <a:lnTo>
                    <a:pt x="8767310" y="2397181"/>
                  </a:lnTo>
                  <a:lnTo>
                    <a:pt x="8771310" y="2406325"/>
                  </a:lnTo>
                  <a:lnTo>
                    <a:pt x="8771787" y="2410039"/>
                  </a:lnTo>
                  <a:lnTo>
                    <a:pt x="8770930" y="2415373"/>
                  </a:lnTo>
                  <a:lnTo>
                    <a:pt x="8766739" y="2415278"/>
                  </a:lnTo>
                  <a:lnTo>
                    <a:pt x="8761881" y="2412040"/>
                  </a:lnTo>
                  <a:lnTo>
                    <a:pt x="8755213" y="2409658"/>
                  </a:lnTo>
                  <a:lnTo>
                    <a:pt x="8752165" y="2409278"/>
                  </a:lnTo>
                  <a:lnTo>
                    <a:pt x="8745403" y="2410421"/>
                  </a:lnTo>
                  <a:lnTo>
                    <a:pt x="8732639" y="2414230"/>
                  </a:lnTo>
                  <a:lnTo>
                    <a:pt x="8725686" y="2414421"/>
                  </a:lnTo>
                  <a:lnTo>
                    <a:pt x="8717685" y="2413373"/>
                  </a:lnTo>
                  <a:lnTo>
                    <a:pt x="8710065" y="2411754"/>
                  </a:lnTo>
                  <a:lnTo>
                    <a:pt x="8703207" y="2407754"/>
                  </a:lnTo>
                  <a:lnTo>
                    <a:pt x="8699016" y="2404515"/>
                  </a:lnTo>
                  <a:lnTo>
                    <a:pt x="8695110" y="2399943"/>
                  </a:lnTo>
                  <a:lnTo>
                    <a:pt x="8690348" y="2395942"/>
                  </a:lnTo>
                  <a:lnTo>
                    <a:pt x="8685014" y="2393942"/>
                  </a:lnTo>
                  <a:lnTo>
                    <a:pt x="8680537" y="2393180"/>
                  </a:lnTo>
                  <a:lnTo>
                    <a:pt x="8657582" y="2392037"/>
                  </a:lnTo>
                  <a:lnTo>
                    <a:pt x="8648248" y="2390418"/>
                  </a:lnTo>
                  <a:lnTo>
                    <a:pt x="8638818" y="2387275"/>
                  </a:lnTo>
                  <a:lnTo>
                    <a:pt x="8629864" y="2382703"/>
                  </a:lnTo>
                  <a:lnTo>
                    <a:pt x="8625483" y="2379845"/>
                  </a:lnTo>
                  <a:lnTo>
                    <a:pt x="8615958" y="2376702"/>
                  </a:lnTo>
                  <a:lnTo>
                    <a:pt x="8610814" y="2376321"/>
                  </a:lnTo>
                  <a:lnTo>
                    <a:pt x="8603861" y="2377845"/>
                  </a:lnTo>
                  <a:lnTo>
                    <a:pt x="8601480" y="2378988"/>
                  </a:lnTo>
                  <a:lnTo>
                    <a:pt x="8593288" y="2384893"/>
                  </a:lnTo>
                  <a:lnTo>
                    <a:pt x="8588621" y="2385846"/>
                  </a:lnTo>
                  <a:lnTo>
                    <a:pt x="8573667" y="2385560"/>
                  </a:lnTo>
                  <a:lnTo>
                    <a:pt x="8551950" y="2385560"/>
                  </a:lnTo>
                  <a:lnTo>
                    <a:pt x="8538901" y="2386608"/>
                  </a:lnTo>
                  <a:lnTo>
                    <a:pt x="8529947" y="2388608"/>
                  </a:lnTo>
                  <a:lnTo>
                    <a:pt x="8522899" y="2390894"/>
                  </a:lnTo>
                  <a:lnTo>
                    <a:pt x="8517946" y="2394133"/>
                  </a:lnTo>
                  <a:lnTo>
                    <a:pt x="8512421" y="2399371"/>
                  </a:lnTo>
                  <a:lnTo>
                    <a:pt x="8507754" y="2404991"/>
                  </a:lnTo>
                  <a:lnTo>
                    <a:pt x="8506039" y="2407944"/>
                  </a:lnTo>
                  <a:lnTo>
                    <a:pt x="8502420" y="2417088"/>
                  </a:lnTo>
                  <a:lnTo>
                    <a:pt x="8503658" y="2422327"/>
                  </a:lnTo>
                  <a:lnTo>
                    <a:pt x="8507373" y="2430518"/>
                  </a:lnTo>
                  <a:lnTo>
                    <a:pt x="8507278" y="2435090"/>
                  </a:lnTo>
                  <a:lnTo>
                    <a:pt x="8505658" y="2438233"/>
                  </a:lnTo>
                  <a:lnTo>
                    <a:pt x="8502134" y="2440710"/>
                  </a:lnTo>
                  <a:lnTo>
                    <a:pt x="8493276" y="2443187"/>
                  </a:lnTo>
                  <a:lnTo>
                    <a:pt x="8482989" y="2444139"/>
                  </a:lnTo>
                  <a:lnTo>
                    <a:pt x="8471083" y="2446139"/>
                  </a:lnTo>
                  <a:lnTo>
                    <a:pt x="8464511" y="2448616"/>
                  </a:lnTo>
                  <a:lnTo>
                    <a:pt x="8459367" y="2452997"/>
                  </a:lnTo>
                  <a:lnTo>
                    <a:pt x="8451842" y="2462617"/>
                  </a:lnTo>
                  <a:lnTo>
                    <a:pt x="8447746" y="2469571"/>
                  </a:lnTo>
                  <a:lnTo>
                    <a:pt x="8440793" y="2479667"/>
                  </a:lnTo>
                  <a:lnTo>
                    <a:pt x="8436221" y="2487954"/>
                  </a:lnTo>
                  <a:lnTo>
                    <a:pt x="8429268" y="2507099"/>
                  </a:lnTo>
                  <a:lnTo>
                    <a:pt x="8424886" y="2513100"/>
                  </a:lnTo>
                  <a:lnTo>
                    <a:pt x="8418981" y="2517386"/>
                  </a:lnTo>
                  <a:lnTo>
                    <a:pt x="8414885" y="2523101"/>
                  </a:lnTo>
                  <a:lnTo>
                    <a:pt x="8414790" y="2527006"/>
                  </a:lnTo>
                  <a:lnTo>
                    <a:pt x="8416409" y="2529864"/>
                  </a:lnTo>
                  <a:lnTo>
                    <a:pt x="8424601" y="2537770"/>
                  </a:lnTo>
                  <a:lnTo>
                    <a:pt x="8433744" y="2544628"/>
                  </a:lnTo>
                  <a:lnTo>
                    <a:pt x="8438888" y="2547580"/>
                  </a:lnTo>
                  <a:lnTo>
                    <a:pt x="8446222" y="2548819"/>
                  </a:lnTo>
                  <a:lnTo>
                    <a:pt x="8454128" y="2548247"/>
                  </a:lnTo>
                  <a:lnTo>
                    <a:pt x="8465082" y="2546247"/>
                  </a:lnTo>
                  <a:lnTo>
                    <a:pt x="8473083" y="2542913"/>
                  </a:lnTo>
                  <a:lnTo>
                    <a:pt x="8478703" y="2540056"/>
                  </a:lnTo>
                  <a:lnTo>
                    <a:pt x="8486799" y="2539580"/>
                  </a:lnTo>
                  <a:lnTo>
                    <a:pt x="8491752" y="2541484"/>
                  </a:lnTo>
                  <a:lnTo>
                    <a:pt x="8496895" y="2545104"/>
                  </a:lnTo>
                  <a:lnTo>
                    <a:pt x="8501658" y="2551771"/>
                  </a:lnTo>
                  <a:lnTo>
                    <a:pt x="8501753" y="2554915"/>
                  </a:lnTo>
                  <a:lnTo>
                    <a:pt x="8499753" y="2559582"/>
                  </a:lnTo>
                  <a:lnTo>
                    <a:pt x="8496705" y="2561963"/>
                  </a:lnTo>
                  <a:lnTo>
                    <a:pt x="8491085" y="2564821"/>
                  </a:lnTo>
                  <a:lnTo>
                    <a:pt x="8486703" y="2567964"/>
                  </a:lnTo>
                  <a:lnTo>
                    <a:pt x="8479846" y="2580537"/>
                  </a:lnTo>
                  <a:lnTo>
                    <a:pt x="8475940" y="2585395"/>
                  </a:lnTo>
                  <a:lnTo>
                    <a:pt x="8466796" y="2591396"/>
                  </a:lnTo>
                  <a:lnTo>
                    <a:pt x="8457557" y="2595491"/>
                  </a:lnTo>
                  <a:lnTo>
                    <a:pt x="8451747" y="2596444"/>
                  </a:lnTo>
                  <a:lnTo>
                    <a:pt x="8445175" y="2596253"/>
                  </a:lnTo>
                  <a:lnTo>
                    <a:pt x="8428506" y="2592443"/>
                  </a:lnTo>
                  <a:lnTo>
                    <a:pt x="8418981" y="2591776"/>
                  </a:lnTo>
                  <a:lnTo>
                    <a:pt x="8413742" y="2592538"/>
                  </a:lnTo>
                  <a:lnTo>
                    <a:pt x="8404026" y="2597206"/>
                  </a:lnTo>
                  <a:lnTo>
                    <a:pt x="8394121" y="2602921"/>
                  </a:lnTo>
                  <a:lnTo>
                    <a:pt x="8383738" y="2607588"/>
                  </a:lnTo>
                  <a:lnTo>
                    <a:pt x="8376405" y="2611779"/>
                  </a:lnTo>
                  <a:lnTo>
                    <a:pt x="8373833" y="2614255"/>
                  </a:lnTo>
                  <a:lnTo>
                    <a:pt x="8376119" y="2615970"/>
                  </a:lnTo>
                  <a:lnTo>
                    <a:pt x="8379833" y="2615875"/>
                  </a:lnTo>
                  <a:lnTo>
                    <a:pt x="8384405" y="2614732"/>
                  </a:lnTo>
                  <a:lnTo>
                    <a:pt x="8389930" y="2614255"/>
                  </a:lnTo>
                  <a:lnTo>
                    <a:pt x="8395740" y="2615017"/>
                  </a:lnTo>
                  <a:lnTo>
                    <a:pt x="8397930" y="2617113"/>
                  </a:lnTo>
                  <a:lnTo>
                    <a:pt x="8398216" y="2620923"/>
                  </a:lnTo>
                  <a:lnTo>
                    <a:pt x="8396597" y="2625400"/>
                  </a:lnTo>
                  <a:lnTo>
                    <a:pt x="8393168" y="2629019"/>
                  </a:lnTo>
                  <a:lnTo>
                    <a:pt x="8385167" y="2635210"/>
                  </a:lnTo>
                  <a:lnTo>
                    <a:pt x="8378500" y="2637973"/>
                  </a:lnTo>
                  <a:lnTo>
                    <a:pt x="8375356" y="2638544"/>
                  </a:lnTo>
                  <a:lnTo>
                    <a:pt x="8369737" y="2637973"/>
                  </a:lnTo>
                  <a:lnTo>
                    <a:pt x="8364403" y="2636163"/>
                  </a:lnTo>
                  <a:lnTo>
                    <a:pt x="8357545" y="2634830"/>
                  </a:lnTo>
                  <a:lnTo>
                    <a:pt x="8350687" y="2632924"/>
                  </a:lnTo>
                  <a:lnTo>
                    <a:pt x="8346305" y="2633305"/>
                  </a:lnTo>
                  <a:lnTo>
                    <a:pt x="8345543" y="2638163"/>
                  </a:lnTo>
                  <a:lnTo>
                    <a:pt x="8343733" y="2642449"/>
                  </a:lnTo>
                  <a:lnTo>
                    <a:pt x="8340590" y="2646450"/>
                  </a:lnTo>
                  <a:lnTo>
                    <a:pt x="8336209" y="2649593"/>
                  </a:lnTo>
                  <a:lnTo>
                    <a:pt x="8320778" y="2655308"/>
                  </a:lnTo>
                  <a:lnTo>
                    <a:pt x="8313349" y="2658356"/>
                  </a:lnTo>
                  <a:lnTo>
                    <a:pt x="8306967" y="2659880"/>
                  </a:lnTo>
                  <a:lnTo>
                    <a:pt x="8296870" y="2660166"/>
                  </a:lnTo>
                  <a:lnTo>
                    <a:pt x="8286679" y="2659499"/>
                  </a:lnTo>
                  <a:lnTo>
                    <a:pt x="8280869" y="2660642"/>
                  </a:lnTo>
                  <a:lnTo>
                    <a:pt x="8279249" y="2663785"/>
                  </a:lnTo>
                  <a:lnTo>
                    <a:pt x="8278773" y="2668072"/>
                  </a:lnTo>
                  <a:lnTo>
                    <a:pt x="8275535" y="2668643"/>
                  </a:lnTo>
                  <a:lnTo>
                    <a:pt x="8270105" y="2672358"/>
                  </a:lnTo>
                  <a:lnTo>
                    <a:pt x="8259533" y="2677787"/>
                  </a:lnTo>
                  <a:lnTo>
                    <a:pt x="8252103" y="2680645"/>
                  </a:lnTo>
                  <a:lnTo>
                    <a:pt x="8245817" y="2679311"/>
                  </a:lnTo>
                  <a:lnTo>
                    <a:pt x="8236196" y="2673596"/>
                  </a:lnTo>
                  <a:lnTo>
                    <a:pt x="8229910" y="2670739"/>
                  </a:lnTo>
                  <a:lnTo>
                    <a:pt x="8223528" y="2667024"/>
                  </a:lnTo>
                  <a:lnTo>
                    <a:pt x="8220194" y="2663881"/>
                  </a:lnTo>
                  <a:lnTo>
                    <a:pt x="8219527" y="2660738"/>
                  </a:lnTo>
                  <a:lnTo>
                    <a:pt x="8221718" y="2657308"/>
                  </a:lnTo>
                  <a:lnTo>
                    <a:pt x="8231338" y="2651498"/>
                  </a:lnTo>
                  <a:lnTo>
                    <a:pt x="8232196" y="2647212"/>
                  </a:lnTo>
                  <a:lnTo>
                    <a:pt x="8228386" y="2643783"/>
                  </a:lnTo>
                  <a:lnTo>
                    <a:pt x="8225338" y="2642259"/>
                  </a:lnTo>
                  <a:lnTo>
                    <a:pt x="8216479" y="2645021"/>
                  </a:lnTo>
                  <a:lnTo>
                    <a:pt x="8222195" y="2648736"/>
                  </a:lnTo>
                  <a:lnTo>
                    <a:pt x="8222099" y="2651022"/>
                  </a:lnTo>
                  <a:lnTo>
                    <a:pt x="8219051" y="2653022"/>
                  </a:lnTo>
                  <a:lnTo>
                    <a:pt x="8211908" y="2652546"/>
                  </a:lnTo>
                  <a:lnTo>
                    <a:pt x="8206097" y="2658356"/>
                  </a:lnTo>
                  <a:lnTo>
                    <a:pt x="8205716" y="2663405"/>
                  </a:lnTo>
                  <a:lnTo>
                    <a:pt x="8216099" y="2675596"/>
                  </a:lnTo>
                  <a:lnTo>
                    <a:pt x="8221337" y="2683026"/>
                  </a:lnTo>
                  <a:lnTo>
                    <a:pt x="8224099" y="2685598"/>
                  </a:lnTo>
                  <a:lnTo>
                    <a:pt x="8231910" y="2689503"/>
                  </a:lnTo>
                  <a:lnTo>
                    <a:pt x="8235339" y="2693408"/>
                  </a:lnTo>
                  <a:lnTo>
                    <a:pt x="8228005" y="2698266"/>
                  </a:lnTo>
                  <a:lnTo>
                    <a:pt x="8221147" y="2699790"/>
                  </a:lnTo>
                  <a:lnTo>
                    <a:pt x="8217051" y="2699790"/>
                  </a:lnTo>
                  <a:lnTo>
                    <a:pt x="8211050" y="2698742"/>
                  </a:lnTo>
                  <a:lnTo>
                    <a:pt x="8207336" y="2699980"/>
                  </a:lnTo>
                  <a:lnTo>
                    <a:pt x="8203526" y="2704457"/>
                  </a:lnTo>
                  <a:lnTo>
                    <a:pt x="8195810" y="2710553"/>
                  </a:lnTo>
                  <a:lnTo>
                    <a:pt x="8187619" y="2716173"/>
                  </a:lnTo>
                  <a:lnTo>
                    <a:pt x="8184380" y="2717602"/>
                  </a:lnTo>
                  <a:lnTo>
                    <a:pt x="8170474" y="2719602"/>
                  </a:lnTo>
                  <a:lnTo>
                    <a:pt x="8152186" y="2726270"/>
                  </a:lnTo>
                  <a:lnTo>
                    <a:pt x="8141137" y="2729032"/>
                  </a:lnTo>
                  <a:lnTo>
                    <a:pt x="8126754" y="2728841"/>
                  </a:lnTo>
                  <a:lnTo>
                    <a:pt x="8118563" y="2729984"/>
                  </a:lnTo>
                  <a:lnTo>
                    <a:pt x="8110657" y="2734461"/>
                  </a:lnTo>
                  <a:lnTo>
                    <a:pt x="8091226" y="2741700"/>
                  </a:lnTo>
                  <a:lnTo>
                    <a:pt x="8085035" y="2744748"/>
                  </a:lnTo>
                  <a:lnTo>
                    <a:pt x="8081701" y="2749225"/>
                  </a:lnTo>
                  <a:lnTo>
                    <a:pt x="8084558" y="2754368"/>
                  </a:lnTo>
                  <a:lnTo>
                    <a:pt x="8078462" y="2765036"/>
                  </a:lnTo>
                  <a:lnTo>
                    <a:pt x="8071605" y="2775514"/>
                  </a:lnTo>
                  <a:lnTo>
                    <a:pt x="8069033" y="2780848"/>
                  </a:lnTo>
                  <a:lnTo>
                    <a:pt x="8071985" y="2788658"/>
                  </a:lnTo>
                  <a:lnTo>
                    <a:pt x="8070842" y="2792849"/>
                  </a:lnTo>
                  <a:lnTo>
                    <a:pt x="8068461" y="2813709"/>
                  </a:lnTo>
                  <a:lnTo>
                    <a:pt x="8061222" y="2812375"/>
                  </a:lnTo>
                  <a:lnTo>
                    <a:pt x="8031409" y="2808184"/>
                  </a:lnTo>
                  <a:lnTo>
                    <a:pt x="8005215" y="2804279"/>
                  </a:lnTo>
                  <a:lnTo>
                    <a:pt x="7999786" y="2802660"/>
                  </a:lnTo>
                  <a:lnTo>
                    <a:pt x="7986070" y="2800660"/>
                  </a:lnTo>
                  <a:lnTo>
                    <a:pt x="7970068" y="2797040"/>
                  </a:lnTo>
                  <a:lnTo>
                    <a:pt x="7961114" y="2794564"/>
                  </a:lnTo>
                  <a:lnTo>
                    <a:pt x="7954066" y="2792945"/>
                  </a:lnTo>
                  <a:lnTo>
                    <a:pt x="7933587" y="2787039"/>
                  </a:lnTo>
                  <a:lnTo>
                    <a:pt x="7923300" y="2783515"/>
                  </a:lnTo>
                  <a:lnTo>
                    <a:pt x="7910346" y="2778085"/>
                  </a:lnTo>
                  <a:lnTo>
                    <a:pt x="7904631" y="2775228"/>
                  </a:lnTo>
                  <a:lnTo>
                    <a:pt x="7901011" y="2772371"/>
                  </a:lnTo>
                  <a:lnTo>
                    <a:pt x="7894725" y="2768656"/>
                  </a:lnTo>
                  <a:lnTo>
                    <a:pt x="7886152" y="2761988"/>
                  </a:lnTo>
                  <a:lnTo>
                    <a:pt x="7878913" y="2753606"/>
                  </a:lnTo>
                  <a:lnTo>
                    <a:pt x="7873199" y="2744748"/>
                  </a:lnTo>
                  <a:lnTo>
                    <a:pt x="7873199" y="2743224"/>
                  </a:lnTo>
                  <a:lnTo>
                    <a:pt x="7868245" y="2733413"/>
                  </a:lnTo>
                  <a:lnTo>
                    <a:pt x="7867198" y="2728651"/>
                  </a:lnTo>
                  <a:lnTo>
                    <a:pt x="7871960" y="2725793"/>
                  </a:lnTo>
                  <a:lnTo>
                    <a:pt x="7876723" y="2723983"/>
                  </a:lnTo>
                  <a:lnTo>
                    <a:pt x="7878342" y="2720269"/>
                  </a:lnTo>
                  <a:lnTo>
                    <a:pt x="7878056" y="2709887"/>
                  </a:lnTo>
                  <a:lnTo>
                    <a:pt x="7877008" y="2708172"/>
                  </a:lnTo>
                  <a:lnTo>
                    <a:pt x="7878913" y="2705505"/>
                  </a:lnTo>
                  <a:lnTo>
                    <a:pt x="7887581" y="2702933"/>
                  </a:lnTo>
                  <a:lnTo>
                    <a:pt x="7897392" y="2702933"/>
                  </a:lnTo>
                  <a:lnTo>
                    <a:pt x="7903964" y="2699695"/>
                  </a:lnTo>
                  <a:lnTo>
                    <a:pt x="7905679" y="2697123"/>
                  </a:lnTo>
                  <a:lnTo>
                    <a:pt x="7907203" y="2686931"/>
                  </a:lnTo>
                  <a:lnTo>
                    <a:pt x="7903869" y="2685503"/>
                  </a:lnTo>
                  <a:lnTo>
                    <a:pt x="7901202" y="2681692"/>
                  </a:lnTo>
                  <a:lnTo>
                    <a:pt x="7894630" y="2680835"/>
                  </a:lnTo>
                  <a:lnTo>
                    <a:pt x="7897297" y="2679311"/>
                  </a:lnTo>
                  <a:lnTo>
                    <a:pt x="7896249" y="2676168"/>
                  </a:lnTo>
                  <a:lnTo>
                    <a:pt x="7893868" y="2673215"/>
                  </a:lnTo>
                  <a:lnTo>
                    <a:pt x="7885486" y="2665690"/>
                  </a:lnTo>
                  <a:lnTo>
                    <a:pt x="7876247" y="2660071"/>
                  </a:lnTo>
                  <a:lnTo>
                    <a:pt x="7868722" y="2656451"/>
                  </a:lnTo>
                  <a:lnTo>
                    <a:pt x="7845957" y="2648926"/>
                  </a:lnTo>
                  <a:lnTo>
                    <a:pt x="7839861" y="2647117"/>
                  </a:lnTo>
                  <a:lnTo>
                    <a:pt x="7836908" y="2647974"/>
                  </a:lnTo>
                  <a:lnTo>
                    <a:pt x="7832908" y="2646355"/>
                  </a:lnTo>
                  <a:lnTo>
                    <a:pt x="7818811" y="2643878"/>
                  </a:lnTo>
                  <a:lnTo>
                    <a:pt x="7813287" y="2644069"/>
                  </a:lnTo>
                  <a:lnTo>
                    <a:pt x="7808810" y="2645688"/>
                  </a:lnTo>
                  <a:lnTo>
                    <a:pt x="7806904" y="2644164"/>
                  </a:lnTo>
                  <a:lnTo>
                    <a:pt x="7801952" y="2644545"/>
                  </a:lnTo>
                  <a:lnTo>
                    <a:pt x="7798142" y="2643592"/>
                  </a:lnTo>
                  <a:lnTo>
                    <a:pt x="7787569" y="2642354"/>
                  </a:lnTo>
                  <a:lnTo>
                    <a:pt x="7778425" y="2641783"/>
                  </a:lnTo>
                  <a:lnTo>
                    <a:pt x="7760422" y="2641497"/>
                  </a:lnTo>
                  <a:lnTo>
                    <a:pt x="7750897" y="2641783"/>
                  </a:lnTo>
                  <a:lnTo>
                    <a:pt x="7735848" y="2642830"/>
                  </a:lnTo>
                  <a:lnTo>
                    <a:pt x="7727752" y="2643688"/>
                  </a:lnTo>
                  <a:lnTo>
                    <a:pt x="7711559" y="2645783"/>
                  </a:lnTo>
                  <a:lnTo>
                    <a:pt x="7680889" y="2650546"/>
                  </a:lnTo>
                  <a:lnTo>
                    <a:pt x="7673554" y="2651974"/>
                  </a:lnTo>
                  <a:lnTo>
                    <a:pt x="7653076" y="2657499"/>
                  </a:lnTo>
                  <a:lnTo>
                    <a:pt x="7652123" y="2658166"/>
                  </a:lnTo>
                  <a:lnTo>
                    <a:pt x="7636217" y="2662738"/>
                  </a:lnTo>
                  <a:lnTo>
                    <a:pt x="7629073" y="2665500"/>
                  </a:lnTo>
                  <a:lnTo>
                    <a:pt x="7622501" y="2666929"/>
                  </a:lnTo>
                  <a:lnTo>
                    <a:pt x="7619643" y="2668929"/>
                  </a:lnTo>
                  <a:lnTo>
                    <a:pt x="7616024" y="2669500"/>
                  </a:lnTo>
                  <a:lnTo>
                    <a:pt x="7605546" y="2672548"/>
                  </a:lnTo>
                  <a:lnTo>
                    <a:pt x="7593926" y="2676549"/>
                  </a:lnTo>
                  <a:lnTo>
                    <a:pt x="7589354" y="2678740"/>
                  </a:lnTo>
                  <a:lnTo>
                    <a:pt x="7579829" y="2681978"/>
                  </a:lnTo>
                  <a:lnTo>
                    <a:pt x="7572494" y="2684931"/>
                  </a:lnTo>
                  <a:lnTo>
                    <a:pt x="7544967" y="2693884"/>
                  </a:lnTo>
                  <a:lnTo>
                    <a:pt x="7544681" y="2696932"/>
                  </a:lnTo>
                  <a:lnTo>
                    <a:pt x="7546967" y="2697885"/>
                  </a:lnTo>
                  <a:lnTo>
                    <a:pt x="7540871" y="2701695"/>
                  </a:lnTo>
                  <a:lnTo>
                    <a:pt x="7534680" y="2699504"/>
                  </a:lnTo>
                  <a:lnTo>
                    <a:pt x="7532871" y="2699790"/>
                  </a:lnTo>
                  <a:lnTo>
                    <a:pt x="7521631" y="2703886"/>
                  </a:lnTo>
                  <a:lnTo>
                    <a:pt x="7510391" y="2708553"/>
                  </a:lnTo>
                  <a:lnTo>
                    <a:pt x="7508391" y="2709887"/>
                  </a:lnTo>
                  <a:lnTo>
                    <a:pt x="7498390" y="2712839"/>
                  </a:lnTo>
                  <a:lnTo>
                    <a:pt x="7484674" y="2719316"/>
                  </a:lnTo>
                  <a:lnTo>
                    <a:pt x="7474006" y="2723983"/>
                  </a:lnTo>
                  <a:lnTo>
                    <a:pt x="7459623" y="2731413"/>
                  </a:lnTo>
                  <a:lnTo>
                    <a:pt x="7443526" y="2740938"/>
                  </a:lnTo>
                  <a:lnTo>
                    <a:pt x="7439335" y="2742938"/>
                  </a:lnTo>
                  <a:lnTo>
                    <a:pt x="7424761" y="2751415"/>
                  </a:lnTo>
                  <a:lnTo>
                    <a:pt x="7422095" y="2752654"/>
                  </a:lnTo>
                  <a:lnTo>
                    <a:pt x="7411617" y="2759131"/>
                  </a:lnTo>
                  <a:lnTo>
                    <a:pt x="7397996" y="2767227"/>
                  </a:lnTo>
                  <a:lnTo>
                    <a:pt x="7388376" y="2774656"/>
                  </a:lnTo>
                  <a:lnTo>
                    <a:pt x="7376470" y="2782753"/>
                  </a:lnTo>
                  <a:lnTo>
                    <a:pt x="7367802" y="2789420"/>
                  </a:lnTo>
                  <a:lnTo>
                    <a:pt x="7358372" y="2797802"/>
                  </a:lnTo>
                  <a:lnTo>
                    <a:pt x="7346466" y="2810661"/>
                  </a:lnTo>
                  <a:lnTo>
                    <a:pt x="7340179" y="2817043"/>
                  </a:lnTo>
                  <a:lnTo>
                    <a:pt x="7330178" y="2825425"/>
                  </a:lnTo>
                  <a:lnTo>
                    <a:pt x="7324368" y="2829616"/>
                  </a:lnTo>
                  <a:lnTo>
                    <a:pt x="7320177" y="2833902"/>
                  </a:lnTo>
                  <a:lnTo>
                    <a:pt x="7312747" y="2839998"/>
                  </a:lnTo>
                  <a:lnTo>
                    <a:pt x="7301508" y="2847618"/>
                  </a:lnTo>
                  <a:lnTo>
                    <a:pt x="7284935" y="2855524"/>
                  </a:lnTo>
                  <a:lnTo>
                    <a:pt x="7268837" y="2862191"/>
                  </a:lnTo>
                  <a:lnTo>
                    <a:pt x="7265980" y="2864668"/>
                  </a:lnTo>
                  <a:lnTo>
                    <a:pt x="7262456" y="2864572"/>
                  </a:lnTo>
                  <a:lnTo>
                    <a:pt x="7247501" y="2868287"/>
                  </a:lnTo>
                  <a:lnTo>
                    <a:pt x="7243596" y="2869716"/>
                  </a:lnTo>
                  <a:lnTo>
                    <a:pt x="7230547" y="2872478"/>
                  </a:lnTo>
                  <a:lnTo>
                    <a:pt x="7221117" y="2875240"/>
                  </a:lnTo>
                  <a:lnTo>
                    <a:pt x="7218546" y="2878384"/>
                  </a:lnTo>
                  <a:lnTo>
                    <a:pt x="7215497" y="2877336"/>
                  </a:lnTo>
                  <a:lnTo>
                    <a:pt x="7183208" y="2888766"/>
                  </a:lnTo>
                  <a:lnTo>
                    <a:pt x="7174635" y="2892290"/>
                  </a:lnTo>
                  <a:lnTo>
                    <a:pt x="7175397" y="2905435"/>
                  </a:lnTo>
                  <a:lnTo>
                    <a:pt x="7175873" y="2918103"/>
                  </a:lnTo>
                  <a:lnTo>
                    <a:pt x="7158443" y="2918770"/>
                  </a:lnTo>
                  <a:lnTo>
                    <a:pt x="7156062" y="2922484"/>
                  </a:lnTo>
                  <a:lnTo>
                    <a:pt x="7148822" y="2922961"/>
                  </a:lnTo>
                  <a:lnTo>
                    <a:pt x="7145393" y="2922294"/>
                  </a:lnTo>
                  <a:lnTo>
                    <a:pt x="7142155" y="2924199"/>
                  </a:lnTo>
                  <a:lnTo>
                    <a:pt x="7135392" y="2925532"/>
                  </a:lnTo>
                  <a:lnTo>
                    <a:pt x="7133677" y="2928485"/>
                  </a:lnTo>
                  <a:lnTo>
                    <a:pt x="7131011" y="2928295"/>
                  </a:lnTo>
                  <a:lnTo>
                    <a:pt x="7121581" y="2929914"/>
                  </a:lnTo>
                  <a:lnTo>
                    <a:pt x="7116342" y="2933819"/>
                  </a:lnTo>
                  <a:lnTo>
                    <a:pt x="7115770" y="2935057"/>
                  </a:lnTo>
                  <a:lnTo>
                    <a:pt x="7102150" y="2934581"/>
                  </a:lnTo>
                  <a:lnTo>
                    <a:pt x="7098530" y="2932676"/>
                  </a:lnTo>
                  <a:lnTo>
                    <a:pt x="7092244" y="2934486"/>
                  </a:lnTo>
                  <a:lnTo>
                    <a:pt x="7088624" y="2936772"/>
                  </a:lnTo>
                  <a:lnTo>
                    <a:pt x="7083862" y="2937343"/>
                  </a:lnTo>
                  <a:lnTo>
                    <a:pt x="7081481" y="2933057"/>
                  </a:lnTo>
                  <a:lnTo>
                    <a:pt x="7077194" y="2931247"/>
                  </a:lnTo>
                  <a:lnTo>
                    <a:pt x="7068431" y="2932200"/>
                  </a:lnTo>
                  <a:lnTo>
                    <a:pt x="7063574" y="2933819"/>
                  </a:lnTo>
                  <a:lnTo>
                    <a:pt x="7057573" y="2936772"/>
                  </a:lnTo>
                  <a:lnTo>
                    <a:pt x="7051763" y="2938867"/>
                  </a:lnTo>
                  <a:lnTo>
                    <a:pt x="7035094" y="2947154"/>
                  </a:lnTo>
                  <a:lnTo>
                    <a:pt x="7029950" y="2950012"/>
                  </a:lnTo>
                  <a:lnTo>
                    <a:pt x="7016044" y="2958489"/>
                  </a:lnTo>
                  <a:lnTo>
                    <a:pt x="7004328" y="2966109"/>
                  </a:lnTo>
                  <a:lnTo>
                    <a:pt x="6988421" y="2977063"/>
                  </a:lnTo>
                  <a:lnTo>
                    <a:pt x="6983659" y="2980968"/>
                  </a:lnTo>
                  <a:lnTo>
                    <a:pt x="6967371" y="2992303"/>
                  </a:lnTo>
                  <a:lnTo>
                    <a:pt x="6958322" y="2998970"/>
                  </a:lnTo>
                  <a:lnTo>
                    <a:pt x="6943082" y="3011353"/>
                  </a:lnTo>
                  <a:lnTo>
                    <a:pt x="6932986" y="3019163"/>
                  </a:lnTo>
                  <a:lnTo>
                    <a:pt x="6928985" y="3022878"/>
                  </a:lnTo>
                  <a:lnTo>
                    <a:pt x="6915841" y="3033260"/>
                  </a:lnTo>
                  <a:lnTo>
                    <a:pt x="6899934" y="3046881"/>
                  </a:lnTo>
                  <a:lnTo>
                    <a:pt x="6893743" y="3051548"/>
                  </a:lnTo>
                  <a:lnTo>
                    <a:pt x="6887361" y="3057358"/>
                  </a:lnTo>
                  <a:lnTo>
                    <a:pt x="6883551" y="3060406"/>
                  </a:lnTo>
                  <a:lnTo>
                    <a:pt x="6882503" y="3062597"/>
                  </a:lnTo>
                  <a:lnTo>
                    <a:pt x="6879360" y="3063931"/>
                  </a:lnTo>
                  <a:lnTo>
                    <a:pt x="6879265" y="3066407"/>
                  </a:lnTo>
                  <a:lnTo>
                    <a:pt x="6875646" y="3068503"/>
                  </a:lnTo>
                  <a:lnTo>
                    <a:pt x="6868978" y="3075075"/>
                  </a:lnTo>
                  <a:lnTo>
                    <a:pt x="6844022" y="3096411"/>
                  </a:lnTo>
                  <a:lnTo>
                    <a:pt x="6834878" y="3105079"/>
                  </a:lnTo>
                  <a:lnTo>
                    <a:pt x="6828115" y="3112318"/>
                  </a:lnTo>
                  <a:lnTo>
                    <a:pt x="6821829" y="3118128"/>
                  </a:lnTo>
                  <a:lnTo>
                    <a:pt x="6819067" y="3124129"/>
                  </a:lnTo>
                  <a:lnTo>
                    <a:pt x="6814114" y="3127558"/>
                  </a:lnTo>
                  <a:lnTo>
                    <a:pt x="6809637" y="3133749"/>
                  </a:lnTo>
                  <a:lnTo>
                    <a:pt x="6809542" y="3135368"/>
                  </a:lnTo>
                  <a:lnTo>
                    <a:pt x="6804017" y="3139083"/>
                  </a:lnTo>
                  <a:lnTo>
                    <a:pt x="6804398" y="3141655"/>
                  </a:lnTo>
                  <a:lnTo>
                    <a:pt x="6799826" y="3141274"/>
                  </a:lnTo>
                  <a:lnTo>
                    <a:pt x="6796588" y="3142893"/>
                  </a:lnTo>
                  <a:lnTo>
                    <a:pt x="6793635" y="3147084"/>
                  </a:lnTo>
                  <a:lnTo>
                    <a:pt x="6788968" y="3146131"/>
                  </a:lnTo>
                  <a:lnTo>
                    <a:pt x="6780300" y="3142226"/>
                  </a:lnTo>
                  <a:lnTo>
                    <a:pt x="6775156" y="3140702"/>
                  </a:lnTo>
                  <a:lnTo>
                    <a:pt x="6751915" y="3141750"/>
                  </a:lnTo>
                  <a:lnTo>
                    <a:pt x="6746677" y="3143179"/>
                  </a:lnTo>
                  <a:lnTo>
                    <a:pt x="6741819" y="3141559"/>
                  </a:lnTo>
                  <a:lnTo>
                    <a:pt x="6736580" y="3138416"/>
                  </a:lnTo>
                  <a:lnTo>
                    <a:pt x="6732104" y="3137749"/>
                  </a:lnTo>
                  <a:lnTo>
                    <a:pt x="6724102" y="3138416"/>
                  </a:lnTo>
                  <a:lnTo>
                    <a:pt x="6718864" y="3138130"/>
                  </a:lnTo>
                  <a:lnTo>
                    <a:pt x="6704767" y="3133654"/>
                  </a:lnTo>
                  <a:lnTo>
                    <a:pt x="6700005" y="3129939"/>
                  </a:lnTo>
                  <a:lnTo>
                    <a:pt x="6692479" y="3128224"/>
                  </a:lnTo>
                  <a:lnTo>
                    <a:pt x="6678573" y="3129082"/>
                  </a:lnTo>
                  <a:lnTo>
                    <a:pt x="6674192" y="3124319"/>
                  </a:lnTo>
                  <a:lnTo>
                    <a:pt x="6665714" y="3118318"/>
                  </a:lnTo>
                  <a:lnTo>
                    <a:pt x="6660380" y="3115842"/>
                  </a:lnTo>
                  <a:lnTo>
                    <a:pt x="6653522" y="3114318"/>
                  </a:lnTo>
                  <a:lnTo>
                    <a:pt x="6636568" y="3114508"/>
                  </a:lnTo>
                  <a:lnTo>
                    <a:pt x="6615041" y="3116985"/>
                  </a:lnTo>
                  <a:lnTo>
                    <a:pt x="6614470" y="3118604"/>
                  </a:lnTo>
                  <a:lnTo>
                    <a:pt x="6608755" y="3118033"/>
                  </a:lnTo>
                  <a:lnTo>
                    <a:pt x="6589229" y="3122033"/>
                  </a:lnTo>
                  <a:lnTo>
                    <a:pt x="6576751" y="3125081"/>
                  </a:lnTo>
                  <a:lnTo>
                    <a:pt x="6548271" y="3133558"/>
                  </a:lnTo>
                  <a:lnTo>
                    <a:pt x="6545223" y="3133749"/>
                  </a:lnTo>
                  <a:lnTo>
                    <a:pt x="6541318" y="3135749"/>
                  </a:lnTo>
                  <a:lnTo>
                    <a:pt x="6524077" y="3141940"/>
                  </a:lnTo>
                  <a:lnTo>
                    <a:pt x="6520553" y="3142226"/>
                  </a:lnTo>
                  <a:lnTo>
                    <a:pt x="6512933" y="3144512"/>
                  </a:lnTo>
                  <a:lnTo>
                    <a:pt x="6510933" y="3145941"/>
                  </a:lnTo>
                  <a:lnTo>
                    <a:pt x="6505980" y="3147274"/>
                  </a:lnTo>
                  <a:lnTo>
                    <a:pt x="6498551" y="3150227"/>
                  </a:lnTo>
                  <a:lnTo>
                    <a:pt x="6496169" y="3153371"/>
                  </a:lnTo>
                  <a:lnTo>
                    <a:pt x="6486740" y="3157276"/>
                  </a:lnTo>
                  <a:lnTo>
                    <a:pt x="6477119" y="3162514"/>
                  </a:lnTo>
                  <a:lnTo>
                    <a:pt x="6460165" y="3170325"/>
                  </a:lnTo>
                  <a:lnTo>
                    <a:pt x="6453021" y="3173087"/>
                  </a:lnTo>
                  <a:lnTo>
                    <a:pt x="6443591" y="3177564"/>
                  </a:lnTo>
                  <a:lnTo>
                    <a:pt x="6436162" y="3182326"/>
                  </a:lnTo>
                  <a:lnTo>
                    <a:pt x="6431495" y="3184422"/>
                  </a:lnTo>
                  <a:lnTo>
                    <a:pt x="6420827" y="3191089"/>
                  </a:lnTo>
                  <a:lnTo>
                    <a:pt x="6414064" y="3193280"/>
                  </a:lnTo>
                  <a:lnTo>
                    <a:pt x="6410064" y="3195376"/>
                  </a:lnTo>
                  <a:lnTo>
                    <a:pt x="6408635" y="3197852"/>
                  </a:lnTo>
                  <a:lnTo>
                    <a:pt x="6405777" y="3197376"/>
                  </a:lnTo>
                  <a:lnTo>
                    <a:pt x="6400252" y="3199662"/>
                  </a:lnTo>
                  <a:lnTo>
                    <a:pt x="6395109" y="3202805"/>
                  </a:lnTo>
                  <a:lnTo>
                    <a:pt x="6380822" y="3209949"/>
                  </a:lnTo>
                  <a:lnTo>
                    <a:pt x="6371011" y="3215759"/>
                  </a:lnTo>
                  <a:lnTo>
                    <a:pt x="6363486" y="3219664"/>
                  </a:lnTo>
                  <a:lnTo>
                    <a:pt x="6353104" y="3226713"/>
                  </a:lnTo>
                  <a:lnTo>
                    <a:pt x="6349389" y="3228428"/>
                  </a:lnTo>
                  <a:lnTo>
                    <a:pt x="6345484" y="3231475"/>
                  </a:lnTo>
                  <a:lnTo>
                    <a:pt x="6334816" y="3238143"/>
                  </a:lnTo>
                  <a:lnTo>
                    <a:pt x="6324243" y="3246620"/>
                  </a:lnTo>
                  <a:lnTo>
                    <a:pt x="6317956" y="3251288"/>
                  </a:lnTo>
                  <a:lnTo>
                    <a:pt x="6314527" y="3252812"/>
                  </a:lnTo>
                  <a:lnTo>
                    <a:pt x="6304431" y="3259003"/>
                  </a:lnTo>
                  <a:lnTo>
                    <a:pt x="6296716" y="3264241"/>
                  </a:lnTo>
                  <a:lnTo>
                    <a:pt x="6264807" y="3288435"/>
                  </a:lnTo>
                  <a:lnTo>
                    <a:pt x="6259378" y="3292912"/>
                  </a:lnTo>
                  <a:lnTo>
                    <a:pt x="6252139" y="3298150"/>
                  </a:lnTo>
                  <a:lnTo>
                    <a:pt x="6241566" y="3306342"/>
                  </a:lnTo>
                  <a:lnTo>
                    <a:pt x="6234518" y="3312819"/>
                  </a:lnTo>
                  <a:lnTo>
                    <a:pt x="6231565" y="3316915"/>
                  </a:lnTo>
                  <a:lnTo>
                    <a:pt x="6228802" y="3316629"/>
                  </a:lnTo>
                  <a:lnTo>
                    <a:pt x="6219087" y="3326154"/>
                  </a:lnTo>
                  <a:lnTo>
                    <a:pt x="6217563" y="3328154"/>
                  </a:lnTo>
                  <a:lnTo>
                    <a:pt x="6219182" y="3330250"/>
                  </a:lnTo>
                  <a:lnTo>
                    <a:pt x="6212038" y="3330059"/>
                  </a:lnTo>
                  <a:lnTo>
                    <a:pt x="6192608" y="3346823"/>
                  </a:lnTo>
                  <a:lnTo>
                    <a:pt x="6185464" y="3354348"/>
                  </a:lnTo>
                  <a:lnTo>
                    <a:pt x="6181177" y="3358063"/>
                  </a:lnTo>
                  <a:lnTo>
                    <a:pt x="6171557" y="3368635"/>
                  </a:lnTo>
                  <a:lnTo>
                    <a:pt x="6169271" y="3370445"/>
                  </a:lnTo>
                  <a:lnTo>
                    <a:pt x="6161080" y="3379399"/>
                  </a:lnTo>
                  <a:lnTo>
                    <a:pt x="6158984" y="3380637"/>
                  </a:lnTo>
                  <a:lnTo>
                    <a:pt x="6154031" y="3386447"/>
                  </a:lnTo>
                  <a:lnTo>
                    <a:pt x="6147173" y="3393115"/>
                  </a:lnTo>
                  <a:lnTo>
                    <a:pt x="6135458" y="3407783"/>
                  </a:lnTo>
                  <a:lnTo>
                    <a:pt x="6125170" y="3421595"/>
                  </a:lnTo>
                  <a:lnTo>
                    <a:pt x="6120979" y="3426452"/>
                  </a:lnTo>
                  <a:lnTo>
                    <a:pt x="6121551" y="3427690"/>
                  </a:lnTo>
                  <a:lnTo>
                    <a:pt x="6126695" y="3432072"/>
                  </a:lnTo>
                  <a:lnTo>
                    <a:pt x="6119456" y="3433310"/>
                  </a:lnTo>
                  <a:lnTo>
                    <a:pt x="6114312" y="3432929"/>
                  </a:lnTo>
                  <a:lnTo>
                    <a:pt x="6108406" y="3437787"/>
                  </a:lnTo>
                  <a:lnTo>
                    <a:pt x="6099739" y="3447503"/>
                  </a:lnTo>
                  <a:lnTo>
                    <a:pt x="6096215" y="3452551"/>
                  </a:lnTo>
                  <a:lnTo>
                    <a:pt x="6092309" y="3459123"/>
                  </a:lnTo>
                  <a:lnTo>
                    <a:pt x="6088595" y="3463505"/>
                  </a:lnTo>
                  <a:lnTo>
                    <a:pt x="6082022" y="3469981"/>
                  </a:lnTo>
                  <a:lnTo>
                    <a:pt x="6077545" y="3477411"/>
                  </a:lnTo>
                  <a:lnTo>
                    <a:pt x="6070878" y="3486555"/>
                  </a:lnTo>
                  <a:lnTo>
                    <a:pt x="6063449" y="3498175"/>
                  </a:lnTo>
                  <a:lnTo>
                    <a:pt x="6056686" y="3505414"/>
                  </a:lnTo>
                  <a:lnTo>
                    <a:pt x="6042874" y="3526941"/>
                  </a:lnTo>
                  <a:lnTo>
                    <a:pt x="6039065" y="3533418"/>
                  </a:lnTo>
                  <a:lnTo>
                    <a:pt x="6038112" y="3536847"/>
                  </a:lnTo>
                  <a:lnTo>
                    <a:pt x="6031063" y="3546943"/>
                  </a:lnTo>
                  <a:lnTo>
                    <a:pt x="6024301" y="3558564"/>
                  </a:lnTo>
                  <a:lnTo>
                    <a:pt x="6020681" y="3566089"/>
                  </a:lnTo>
                  <a:lnTo>
                    <a:pt x="6017633" y="3571137"/>
                  </a:lnTo>
                  <a:lnTo>
                    <a:pt x="6011252" y="3584758"/>
                  </a:lnTo>
                  <a:lnTo>
                    <a:pt x="6008680" y="3588091"/>
                  </a:lnTo>
                  <a:lnTo>
                    <a:pt x="6005918" y="3593711"/>
                  </a:lnTo>
                  <a:lnTo>
                    <a:pt x="6005251" y="3598379"/>
                  </a:lnTo>
                  <a:lnTo>
                    <a:pt x="6009061" y="3602950"/>
                  </a:lnTo>
                  <a:lnTo>
                    <a:pt x="6003537" y="3608284"/>
                  </a:lnTo>
                  <a:lnTo>
                    <a:pt x="5999726" y="3613714"/>
                  </a:lnTo>
                  <a:lnTo>
                    <a:pt x="5999440" y="3615714"/>
                  </a:lnTo>
                  <a:lnTo>
                    <a:pt x="5992773" y="3629335"/>
                  </a:lnTo>
                  <a:lnTo>
                    <a:pt x="5990201" y="3632954"/>
                  </a:lnTo>
                  <a:lnTo>
                    <a:pt x="5989821" y="3636002"/>
                  </a:lnTo>
                  <a:lnTo>
                    <a:pt x="5985344" y="3645051"/>
                  </a:lnTo>
                  <a:lnTo>
                    <a:pt x="5982581" y="3652004"/>
                  </a:lnTo>
                  <a:lnTo>
                    <a:pt x="5981057" y="3657719"/>
                  </a:lnTo>
                  <a:lnTo>
                    <a:pt x="5976771" y="3670673"/>
                  </a:lnTo>
                  <a:lnTo>
                    <a:pt x="5975914" y="3676293"/>
                  </a:lnTo>
                  <a:lnTo>
                    <a:pt x="5973818" y="3682770"/>
                  </a:lnTo>
                  <a:lnTo>
                    <a:pt x="5969818" y="3692295"/>
                  </a:lnTo>
                  <a:lnTo>
                    <a:pt x="5969913" y="3693819"/>
                  </a:lnTo>
                  <a:lnTo>
                    <a:pt x="5967627" y="3700201"/>
                  </a:lnTo>
                  <a:lnTo>
                    <a:pt x="5967151" y="3706297"/>
                  </a:lnTo>
                  <a:lnTo>
                    <a:pt x="5964293" y="3719155"/>
                  </a:lnTo>
                  <a:lnTo>
                    <a:pt x="5963531" y="3720394"/>
                  </a:lnTo>
                  <a:lnTo>
                    <a:pt x="5962007" y="3730776"/>
                  </a:lnTo>
                  <a:lnTo>
                    <a:pt x="5961626" y="3740682"/>
                  </a:lnTo>
                  <a:lnTo>
                    <a:pt x="5962483" y="3749159"/>
                  </a:lnTo>
                  <a:lnTo>
                    <a:pt x="5964008" y="3752017"/>
                  </a:lnTo>
                  <a:lnTo>
                    <a:pt x="5972675" y="3754493"/>
                  </a:lnTo>
                  <a:lnTo>
                    <a:pt x="5977628" y="3755350"/>
                  </a:lnTo>
                  <a:lnTo>
                    <a:pt x="5983629" y="3757922"/>
                  </a:lnTo>
                  <a:lnTo>
                    <a:pt x="5988392" y="3758780"/>
                  </a:lnTo>
                  <a:lnTo>
                    <a:pt x="5989821" y="3761732"/>
                  </a:lnTo>
                  <a:lnTo>
                    <a:pt x="5988868" y="3763351"/>
                  </a:lnTo>
                  <a:lnTo>
                    <a:pt x="5991916" y="3766114"/>
                  </a:lnTo>
                  <a:lnTo>
                    <a:pt x="5996964" y="3768209"/>
                  </a:lnTo>
                  <a:lnTo>
                    <a:pt x="5999822" y="3773734"/>
                  </a:lnTo>
                  <a:lnTo>
                    <a:pt x="5998297" y="3775924"/>
                  </a:lnTo>
                  <a:lnTo>
                    <a:pt x="5995535" y="3788307"/>
                  </a:lnTo>
                  <a:lnTo>
                    <a:pt x="5993154" y="3794403"/>
                  </a:lnTo>
                  <a:lnTo>
                    <a:pt x="5992487" y="3800594"/>
                  </a:lnTo>
                  <a:lnTo>
                    <a:pt x="5990773" y="3804499"/>
                  </a:lnTo>
                  <a:lnTo>
                    <a:pt x="5989725" y="3811072"/>
                  </a:lnTo>
                  <a:lnTo>
                    <a:pt x="5988201" y="3815834"/>
                  </a:lnTo>
                  <a:lnTo>
                    <a:pt x="5984677" y="3830408"/>
                  </a:lnTo>
                  <a:lnTo>
                    <a:pt x="5985248" y="3834693"/>
                  </a:lnTo>
                  <a:lnTo>
                    <a:pt x="5982010" y="3846219"/>
                  </a:lnTo>
                  <a:lnTo>
                    <a:pt x="5982391" y="3850695"/>
                  </a:lnTo>
                  <a:lnTo>
                    <a:pt x="5987915" y="3850886"/>
                  </a:lnTo>
                  <a:lnTo>
                    <a:pt x="5986963" y="3853077"/>
                  </a:lnTo>
                  <a:lnTo>
                    <a:pt x="5981248" y="3856411"/>
                  </a:lnTo>
                  <a:lnTo>
                    <a:pt x="5979533" y="3862316"/>
                  </a:lnTo>
                  <a:lnTo>
                    <a:pt x="5976771" y="3874127"/>
                  </a:lnTo>
                  <a:lnTo>
                    <a:pt x="5975438" y="3877747"/>
                  </a:lnTo>
                  <a:lnTo>
                    <a:pt x="5972675" y="3890034"/>
                  </a:lnTo>
                  <a:lnTo>
                    <a:pt x="5971532" y="3897559"/>
                  </a:lnTo>
                  <a:lnTo>
                    <a:pt x="5970104" y="3910608"/>
                  </a:lnTo>
                  <a:lnTo>
                    <a:pt x="5969437" y="3913942"/>
                  </a:lnTo>
                  <a:lnTo>
                    <a:pt x="5968389" y="3918323"/>
                  </a:lnTo>
                  <a:lnTo>
                    <a:pt x="5967722" y="3927467"/>
                  </a:lnTo>
                  <a:lnTo>
                    <a:pt x="5966865" y="3931849"/>
                  </a:lnTo>
                  <a:lnTo>
                    <a:pt x="5966294" y="3943088"/>
                  </a:lnTo>
                  <a:lnTo>
                    <a:pt x="5964579" y="3955661"/>
                  </a:lnTo>
                  <a:lnTo>
                    <a:pt x="5963531" y="3969758"/>
                  </a:lnTo>
                  <a:lnTo>
                    <a:pt x="5962769" y="3971473"/>
                  </a:lnTo>
                  <a:lnTo>
                    <a:pt x="5961912" y="3981760"/>
                  </a:lnTo>
                  <a:lnTo>
                    <a:pt x="5962293" y="3983855"/>
                  </a:lnTo>
                  <a:lnTo>
                    <a:pt x="5966960" y="3985189"/>
                  </a:lnTo>
                  <a:lnTo>
                    <a:pt x="5964008" y="3987475"/>
                  </a:lnTo>
                  <a:lnTo>
                    <a:pt x="5962293" y="3999286"/>
                  </a:lnTo>
                  <a:lnTo>
                    <a:pt x="5961436" y="4003001"/>
                  </a:lnTo>
                  <a:lnTo>
                    <a:pt x="5961912" y="4007286"/>
                  </a:lnTo>
                  <a:lnTo>
                    <a:pt x="5960864" y="4018336"/>
                  </a:lnTo>
                  <a:lnTo>
                    <a:pt x="5962102" y="4020908"/>
                  </a:lnTo>
                  <a:lnTo>
                    <a:pt x="5961246" y="4024908"/>
                  </a:lnTo>
                  <a:lnTo>
                    <a:pt x="5961912" y="4026527"/>
                  </a:lnTo>
                  <a:lnTo>
                    <a:pt x="5961912" y="4032719"/>
                  </a:lnTo>
                  <a:lnTo>
                    <a:pt x="5961055" y="4048816"/>
                  </a:lnTo>
                  <a:lnTo>
                    <a:pt x="5960197" y="4052245"/>
                  </a:lnTo>
                  <a:lnTo>
                    <a:pt x="5960483" y="4055864"/>
                  </a:lnTo>
                  <a:lnTo>
                    <a:pt x="5959436" y="4060245"/>
                  </a:lnTo>
                  <a:lnTo>
                    <a:pt x="5960007" y="4063865"/>
                  </a:lnTo>
                  <a:lnTo>
                    <a:pt x="5962483" y="4065675"/>
                  </a:lnTo>
                  <a:lnTo>
                    <a:pt x="5961340" y="4071390"/>
                  </a:lnTo>
                  <a:lnTo>
                    <a:pt x="5960864" y="4077391"/>
                  </a:lnTo>
                  <a:lnTo>
                    <a:pt x="5961531" y="4079772"/>
                  </a:lnTo>
                  <a:lnTo>
                    <a:pt x="5960293" y="4087201"/>
                  </a:lnTo>
                  <a:lnTo>
                    <a:pt x="5961531" y="4098345"/>
                  </a:lnTo>
                  <a:lnTo>
                    <a:pt x="5960769" y="4103108"/>
                  </a:lnTo>
                  <a:lnTo>
                    <a:pt x="5962007" y="4110157"/>
                  </a:lnTo>
                  <a:lnTo>
                    <a:pt x="5963627" y="4115396"/>
                  </a:lnTo>
                  <a:lnTo>
                    <a:pt x="5963245" y="4121110"/>
                  </a:lnTo>
                  <a:lnTo>
                    <a:pt x="5964484" y="4128826"/>
                  </a:lnTo>
                  <a:lnTo>
                    <a:pt x="5962865" y="4138732"/>
                  </a:lnTo>
                  <a:lnTo>
                    <a:pt x="5960388" y="4150161"/>
                  </a:lnTo>
                  <a:lnTo>
                    <a:pt x="5956578" y="4151210"/>
                  </a:lnTo>
                  <a:lnTo>
                    <a:pt x="5949720" y="4147495"/>
                  </a:lnTo>
                  <a:lnTo>
                    <a:pt x="5949625" y="4151781"/>
                  </a:lnTo>
                  <a:lnTo>
                    <a:pt x="5945053" y="4151495"/>
                  </a:lnTo>
                  <a:lnTo>
                    <a:pt x="5938005" y="4146352"/>
                  </a:lnTo>
                  <a:lnTo>
                    <a:pt x="5935718" y="4151400"/>
                  </a:lnTo>
                  <a:lnTo>
                    <a:pt x="5938766" y="4152448"/>
                  </a:lnTo>
                  <a:lnTo>
                    <a:pt x="5941243" y="4150257"/>
                  </a:lnTo>
                  <a:lnTo>
                    <a:pt x="5945434" y="4152829"/>
                  </a:lnTo>
                  <a:lnTo>
                    <a:pt x="5952958" y="4153114"/>
                  </a:lnTo>
                  <a:lnTo>
                    <a:pt x="5957055" y="4154924"/>
                  </a:lnTo>
                  <a:lnTo>
                    <a:pt x="5959054" y="4153496"/>
                  </a:lnTo>
                  <a:lnTo>
                    <a:pt x="5961340" y="4156162"/>
                  </a:lnTo>
                  <a:lnTo>
                    <a:pt x="5959626" y="4160163"/>
                  </a:lnTo>
                  <a:lnTo>
                    <a:pt x="5958007" y="4167974"/>
                  </a:lnTo>
                  <a:lnTo>
                    <a:pt x="5957721" y="4173498"/>
                  </a:lnTo>
                  <a:lnTo>
                    <a:pt x="5955626" y="4187785"/>
                  </a:lnTo>
                  <a:lnTo>
                    <a:pt x="5954387" y="4206169"/>
                  </a:lnTo>
                  <a:lnTo>
                    <a:pt x="5954768" y="4208455"/>
                  </a:lnTo>
                  <a:lnTo>
                    <a:pt x="5954102" y="4217408"/>
                  </a:lnTo>
                  <a:lnTo>
                    <a:pt x="5954483" y="4232648"/>
                  </a:lnTo>
                  <a:lnTo>
                    <a:pt x="5956578" y="4234649"/>
                  </a:lnTo>
                  <a:lnTo>
                    <a:pt x="5955149" y="4237030"/>
                  </a:lnTo>
                  <a:lnTo>
                    <a:pt x="5955149" y="4260366"/>
                  </a:lnTo>
                  <a:lnTo>
                    <a:pt x="5956292" y="4264557"/>
                  </a:lnTo>
                  <a:lnTo>
                    <a:pt x="5956578" y="4273606"/>
                  </a:lnTo>
                  <a:lnTo>
                    <a:pt x="5957435" y="4275511"/>
                  </a:lnTo>
                  <a:lnTo>
                    <a:pt x="5957340" y="4281036"/>
                  </a:lnTo>
                  <a:lnTo>
                    <a:pt x="5958197" y="4284274"/>
                  </a:lnTo>
                  <a:lnTo>
                    <a:pt x="5958007" y="4289036"/>
                  </a:lnTo>
                  <a:lnTo>
                    <a:pt x="5959054" y="4294561"/>
                  </a:lnTo>
                  <a:lnTo>
                    <a:pt x="5962293" y="4297990"/>
                  </a:lnTo>
                  <a:lnTo>
                    <a:pt x="5965437" y="4298752"/>
                  </a:lnTo>
                  <a:lnTo>
                    <a:pt x="5964579" y="4301895"/>
                  </a:lnTo>
                  <a:lnTo>
                    <a:pt x="5962960" y="4302848"/>
                  </a:lnTo>
                  <a:lnTo>
                    <a:pt x="5964484" y="4312944"/>
                  </a:lnTo>
                  <a:lnTo>
                    <a:pt x="5964388" y="4317802"/>
                  </a:lnTo>
                  <a:lnTo>
                    <a:pt x="5966674" y="4326946"/>
                  </a:lnTo>
                  <a:lnTo>
                    <a:pt x="5968103" y="4330946"/>
                  </a:lnTo>
                  <a:lnTo>
                    <a:pt x="5969151" y="4337995"/>
                  </a:lnTo>
                  <a:lnTo>
                    <a:pt x="5972580" y="4345615"/>
                  </a:lnTo>
                  <a:lnTo>
                    <a:pt x="5973723" y="4349901"/>
                  </a:lnTo>
                  <a:lnTo>
                    <a:pt x="5973437" y="4366855"/>
                  </a:lnTo>
                  <a:lnTo>
                    <a:pt x="5974390" y="4378095"/>
                  </a:lnTo>
                  <a:lnTo>
                    <a:pt x="5974104" y="4385334"/>
                  </a:lnTo>
                  <a:lnTo>
                    <a:pt x="5975056" y="4389335"/>
                  </a:lnTo>
                  <a:lnTo>
                    <a:pt x="5974771" y="4392954"/>
                  </a:lnTo>
                  <a:lnTo>
                    <a:pt x="5977152" y="4405432"/>
                  </a:lnTo>
                  <a:lnTo>
                    <a:pt x="5977914" y="4412194"/>
                  </a:lnTo>
                  <a:lnTo>
                    <a:pt x="5980200" y="4423339"/>
                  </a:lnTo>
                  <a:lnTo>
                    <a:pt x="5984105" y="4434292"/>
                  </a:lnTo>
                  <a:lnTo>
                    <a:pt x="5989249" y="4434769"/>
                  </a:lnTo>
                  <a:lnTo>
                    <a:pt x="5988201" y="4439626"/>
                  </a:lnTo>
                  <a:lnTo>
                    <a:pt x="5994964" y="4447913"/>
                  </a:lnTo>
                  <a:lnTo>
                    <a:pt x="6002488" y="4449628"/>
                  </a:lnTo>
                  <a:lnTo>
                    <a:pt x="6007251" y="4449247"/>
                  </a:lnTo>
                  <a:lnTo>
                    <a:pt x="6008204" y="4448199"/>
                  </a:lnTo>
                  <a:lnTo>
                    <a:pt x="6013442" y="4448485"/>
                  </a:lnTo>
                  <a:lnTo>
                    <a:pt x="6021348" y="4450104"/>
                  </a:lnTo>
                  <a:lnTo>
                    <a:pt x="6024586" y="4452486"/>
                  </a:lnTo>
                  <a:lnTo>
                    <a:pt x="6028015" y="4451437"/>
                  </a:lnTo>
                  <a:lnTo>
                    <a:pt x="6030778" y="4452962"/>
                  </a:lnTo>
                  <a:lnTo>
                    <a:pt x="6039541" y="4456105"/>
                  </a:lnTo>
                  <a:lnTo>
                    <a:pt x="6039350" y="4458867"/>
                  </a:lnTo>
                  <a:lnTo>
                    <a:pt x="6045732" y="4461820"/>
                  </a:lnTo>
                  <a:lnTo>
                    <a:pt x="6044589" y="4463630"/>
                  </a:lnTo>
                  <a:lnTo>
                    <a:pt x="6043541" y="4468868"/>
                  </a:lnTo>
                  <a:lnTo>
                    <a:pt x="6050304" y="4468487"/>
                  </a:lnTo>
                  <a:lnTo>
                    <a:pt x="6054686" y="4466582"/>
                  </a:lnTo>
                  <a:lnTo>
                    <a:pt x="6056781" y="4468297"/>
                  </a:lnTo>
                  <a:lnTo>
                    <a:pt x="6061639" y="4469916"/>
                  </a:lnTo>
                  <a:lnTo>
                    <a:pt x="6064782" y="4467439"/>
                  </a:lnTo>
                  <a:lnTo>
                    <a:pt x="6068306" y="4468583"/>
                  </a:lnTo>
                  <a:lnTo>
                    <a:pt x="6080213" y="4466106"/>
                  </a:lnTo>
                  <a:lnTo>
                    <a:pt x="6082403" y="4467916"/>
                  </a:lnTo>
                  <a:lnTo>
                    <a:pt x="6087070" y="4468392"/>
                  </a:lnTo>
                  <a:lnTo>
                    <a:pt x="6094976" y="4474583"/>
                  </a:lnTo>
                  <a:lnTo>
                    <a:pt x="6094310" y="4475631"/>
                  </a:lnTo>
                  <a:lnTo>
                    <a:pt x="6096881" y="4478584"/>
                  </a:lnTo>
                  <a:lnTo>
                    <a:pt x="6099834" y="4477346"/>
                  </a:lnTo>
                  <a:lnTo>
                    <a:pt x="6101072" y="4474869"/>
                  </a:lnTo>
                  <a:lnTo>
                    <a:pt x="6099453" y="4472012"/>
                  </a:lnTo>
                  <a:lnTo>
                    <a:pt x="6100406" y="4470964"/>
                  </a:lnTo>
                  <a:lnTo>
                    <a:pt x="6105930" y="4474012"/>
                  </a:lnTo>
                  <a:lnTo>
                    <a:pt x="6108788" y="4473345"/>
                  </a:lnTo>
                  <a:lnTo>
                    <a:pt x="6114598" y="4476393"/>
                  </a:lnTo>
                  <a:lnTo>
                    <a:pt x="6119074" y="4477726"/>
                  </a:lnTo>
                  <a:lnTo>
                    <a:pt x="6121932" y="4479727"/>
                  </a:lnTo>
                  <a:lnTo>
                    <a:pt x="6124027" y="4479441"/>
                  </a:lnTo>
                  <a:lnTo>
                    <a:pt x="6129457" y="4482108"/>
                  </a:lnTo>
                  <a:lnTo>
                    <a:pt x="6132886" y="4482108"/>
                  </a:lnTo>
                  <a:lnTo>
                    <a:pt x="6142030" y="4485061"/>
                  </a:lnTo>
                  <a:lnTo>
                    <a:pt x="6137172" y="4485252"/>
                  </a:lnTo>
                  <a:lnTo>
                    <a:pt x="6129743" y="4488109"/>
                  </a:lnTo>
                  <a:lnTo>
                    <a:pt x="6126409" y="4488394"/>
                  </a:lnTo>
                  <a:lnTo>
                    <a:pt x="6128028" y="4492776"/>
                  </a:lnTo>
                  <a:lnTo>
                    <a:pt x="6125647" y="4493252"/>
                  </a:lnTo>
                  <a:lnTo>
                    <a:pt x="6124694" y="4495633"/>
                  </a:lnTo>
                  <a:lnTo>
                    <a:pt x="6116979" y="4500967"/>
                  </a:lnTo>
                  <a:lnTo>
                    <a:pt x="6110597" y="4501539"/>
                  </a:lnTo>
                  <a:lnTo>
                    <a:pt x="6110693" y="4504111"/>
                  </a:lnTo>
                  <a:lnTo>
                    <a:pt x="6113074" y="4504206"/>
                  </a:lnTo>
                  <a:lnTo>
                    <a:pt x="6113074" y="4508302"/>
                  </a:lnTo>
                  <a:lnTo>
                    <a:pt x="6115741" y="4509445"/>
                  </a:lnTo>
                  <a:lnTo>
                    <a:pt x="6119456" y="4509350"/>
                  </a:lnTo>
                  <a:lnTo>
                    <a:pt x="6119360" y="4511255"/>
                  </a:lnTo>
                  <a:lnTo>
                    <a:pt x="6121551" y="4512874"/>
                  </a:lnTo>
                  <a:lnTo>
                    <a:pt x="6129361" y="4510016"/>
                  </a:lnTo>
                  <a:lnTo>
                    <a:pt x="6132314" y="4512588"/>
                  </a:lnTo>
                  <a:lnTo>
                    <a:pt x="6131362" y="4515446"/>
                  </a:lnTo>
                  <a:lnTo>
                    <a:pt x="6127552" y="4516874"/>
                  </a:lnTo>
                  <a:lnTo>
                    <a:pt x="6126599" y="4518875"/>
                  </a:lnTo>
                  <a:lnTo>
                    <a:pt x="6126885" y="4523066"/>
                  </a:lnTo>
                  <a:lnTo>
                    <a:pt x="6127933" y="4525351"/>
                  </a:lnTo>
                  <a:lnTo>
                    <a:pt x="6126599" y="4528304"/>
                  </a:lnTo>
                  <a:lnTo>
                    <a:pt x="6121551" y="4530019"/>
                  </a:lnTo>
                  <a:lnTo>
                    <a:pt x="6118027" y="4534400"/>
                  </a:lnTo>
                  <a:lnTo>
                    <a:pt x="6127266" y="4537353"/>
                  </a:lnTo>
                  <a:lnTo>
                    <a:pt x="6125075" y="4541068"/>
                  </a:lnTo>
                  <a:lnTo>
                    <a:pt x="6122027" y="4541830"/>
                  </a:lnTo>
                  <a:lnTo>
                    <a:pt x="6122980" y="4544116"/>
                  </a:lnTo>
                  <a:lnTo>
                    <a:pt x="6125742" y="4545259"/>
                  </a:lnTo>
                  <a:lnTo>
                    <a:pt x="6130028" y="4544592"/>
                  </a:lnTo>
                  <a:lnTo>
                    <a:pt x="6138030" y="4546307"/>
                  </a:lnTo>
                  <a:lnTo>
                    <a:pt x="6143744" y="4546307"/>
                  </a:lnTo>
                  <a:lnTo>
                    <a:pt x="6150793" y="4547354"/>
                  </a:lnTo>
                  <a:lnTo>
                    <a:pt x="6150983" y="4549640"/>
                  </a:lnTo>
                  <a:lnTo>
                    <a:pt x="6156413" y="4552117"/>
                  </a:lnTo>
                  <a:lnTo>
                    <a:pt x="6163270" y="4551164"/>
                  </a:lnTo>
                  <a:lnTo>
                    <a:pt x="6166795" y="4551927"/>
                  </a:lnTo>
                  <a:lnTo>
                    <a:pt x="6166795" y="4555641"/>
                  </a:lnTo>
                  <a:lnTo>
                    <a:pt x="6165080" y="4561928"/>
                  </a:lnTo>
                  <a:lnTo>
                    <a:pt x="6166509" y="4564785"/>
                  </a:lnTo>
                  <a:lnTo>
                    <a:pt x="6173843" y="4568976"/>
                  </a:lnTo>
                  <a:lnTo>
                    <a:pt x="6174891" y="4570881"/>
                  </a:lnTo>
                  <a:lnTo>
                    <a:pt x="6179749" y="4573929"/>
                  </a:lnTo>
                  <a:lnTo>
                    <a:pt x="6179463" y="4575262"/>
                  </a:lnTo>
                  <a:lnTo>
                    <a:pt x="6174987" y="4576882"/>
                  </a:lnTo>
                  <a:lnTo>
                    <a:pt x="6176701" y="4579263"/>
                  </a:lnTo>
                  <a:lnTo>
                    <a:pt x="6170700" y="4581930"/>
                  </a:lnTo>
                  <a:lnTo>
                    <a:pt x="6172510" y="4584978"/>
                  </a:lnTo>
                  <a:lnTo>
                    <a:pt x="6178415" y="4584883"/>
                  </a:lnTo>
                  <a:lnTo>
                    <a:pt x="6180701" y="4587169"/>
                  </a:lnTo>
                  <a:lnTo>
                    <a:pt x="6187464" y="4587740"/>
                  </a:lnTo>
                  <a:lnTo>
                    <a:pt x="6188417" y="4589455"/>
                  </a:lnTo>
                  <a:lnTo>
                    <a:pt x="6184606" y="4590883"/>
                  </a:lnTo>
                  <a:lnTo>
                    <a:pt x="6184892" y="4593551"/>
                  </a:lnTo>
                  <a:lnTo>
                    <a:pt x="6181558" y="4593646"/>
                  </a:lnTo>
                  <a:lnTo>
                    <a:pt x="6175558" y="4595551"/>
                  </a:lnTo>
                  <a:lnTo>
                    <a:pt x="6175272" y="4597075"/>
                  </a:lnTo>
                  <a:lnTo>
                    <a:pt x="6179082" y="4598313"/>
                  </a:lnTo>
                  <a:lnTo>
                    <a:pt x="6182416" y="4601456"/>
                  </a:lnTo>
                  <a:lnTo>
                    <a:pt x="6187274" y="4603266"/>
                  </a:lnTo>
                  <a:lnTo>
                    <a:pt x="6191560" y="4606790"/>
                  </a:lnTo>
                  <a:lnTo>
                    <a:pt x="6191750" y="4610220"/>
                  </a:lnTo>
                  <a:lnTo>
                    <a:pt x="6189464" y="4614220"/>
                  </a:lnTo>
                  <a:lnTo>
                    <a:pt x="6186416" y="4615172"/>
                  </a:lnTo>
                  <a:lnTo>
                    <a:pt x="6186607" y="4617173"/>
                  </a:lnTo>
                  <a:lnTo>
                    <a:pt x="6192036" y="4617553"/>
                  </a:lnTo>
                  <a:lnTo>
                    <a:pt x="6195751" y="4616030"/>
                  </a:lnTo>
                  <a:lnTo>
                    <a:pt x="6198418" y="4616410"/>
                  </a:lnTo>
                  <a:lnTo>
                    <a:pt x="6201370" y="4614601"/>
                  </a:lnTo>
                  <a:lnTo>
                    <a:pt x="6205085" y="4616315"/>
                  </a:lnTo>
                  <a:lnTo>
                    <a:pt x="6206990" y="4619078"/>
                  </a:lnTo>
                  <a:lnTo>
                    <a:pt x="6205561" y="4620506"/>
                  </a:lnTo>
                  <a:lnTo>
                    <a:pt x="6201561" y="4620411"/>
                  </a:lnTo>
                  <a:lnTo>
                    <a:pt x="6199656" y="4622602"/>
                  </a:lnTo>
                  <a:lnTo>
                    <a:pt x="6199465" y="4625459"/>
                  </a:lnTo>
                  <a:lnTo>
                    <a:pt x="6195656" y="4626983"/>
                  </a:lnTo>
                  <a:lnTo>
                    <a:pt x="6192512" y="4626221"/>
                  </a:lnTo>
                  <a:lnTo>
                    <a:pt x="6186035" y="4626507"/>
                  </a:lnTo>
                  <a:lnTo>
                    <a:pt x="6180797" y="4625555"/>
                  </a:lnTo>
                  <a:lnTo>
                    <a:pt x="6173367" y="4628221"/>
                  </a:lnTo>
                  <a:lnTo>
                    <a:pt x="6168700" y="4628317"/>
                  </a:lnTo>
                  <a:lnTo>
                    <a:pt x="6163556" y="4626126"/>
                  </a:lnTo>
                  <a:lnTo>
                    <a:pt x="6153650" y="4629364"/>
                  </a:lnTo>
                  <a:lnTo>
                    <a:pt x="6148507" y="4630412"/>
                  </a:lnTo>
                  <a:lnTo>
                    <a:pt x="6145935" y="4629364"/>
                  </a:lnTo>
                  <a:lnTo>
                    <a:pt x="6141363" y="4629460"/>
                  </a:lnTo>
                  <a:lnTo>
                    <a:pt x="6136315" y="4626602"/>
                  </a:lnTo>
                  <a:lnTo>
                    <a:pt x="6133552" y="4626793"/>
                  </a:lnTo>
                  <a:lnTo>
                    <a:pt x="6126599" y="4625650"/>
                  </a:lnTo>
                  <a:lnTo>
                    <a:pt x="6122218" y="4627364"/>
                  </a:lnTo>
                  <a:lnTo>
                    <a:pt x="6114312" y="4627555"/>
                  </a:lnTo>
                  <a:lnTo>
                    <a:pt x="6108692" y="4625459"/>
                  </a:lnTo>
                  <a:lnTo>
                    <a:pt x="6106120" y="4621649"/>
                  </a:lnTo>
                  <a:lnTo>
                    <a:pt x="6102215" y="4623173"/>
                  </a:lnTo>
                  <a:lnTo>
                    <a:pt x="6100215" y="4624983"/>
                  </a:lnTo>
                  <a:lnTo>
                    <a:pt x="6095167" y="4626698"/>
                  </a:lnTo>
                  <a:lnTo>
                    <a:pt x="6090405" y="4626983"/>
                  </a:lnTo>
                  <a:lnTo>
                    <a:pt x="6087261" y="4626317"/>
                  </a:lnTo>
                  <a:lnTo>
                    <a:pt x="6083356" y="4628793"/>
                  </a:lnTo>
                  <a:lnTo>
                    <a:pt x="6080689" y="4634222"/>
                  </a:lnTo>
                  <a:lnTo>
                    <a:pt x="6076974" y="4636127"/>
                  </a:lnTo>
                  <a:lnTo>
                    <a:pt x="6073831" y="4638889"/>
                  </a:lnTo>
                  <a:lnTo>
                    <a:pt x="6072211" y="4642795"/>
                  </a:lnTo>
                  <a:lnTo>
                    <a:pt x="6066306" y="4644795"/>
                  </a:lnTo>
                  <a:lnTo>
                    <a:pt x="6059734" y="4644414"/>
                  </a:lnTo>
                  <a:lnTo>
                    <a:pt x="6052209" y="4644605"/>
                  </a:lnTo>
                  <a:lnTo>
                    <a:pt x="6051066" y="4644033"/>
                  </a:lnTo>
                  <a:lnTo>
                    <a:pt x="6044684" y="4644319"/>
                  </a:lnTo>
                  <a:lnTo>
                    <a:pt x="6040970" y="4641843"/>
                  </a:lnTo>
                  <a:lnTo>
                    <a:pt x="6034207" y="4638508"/>
                  </a:lnTo>
                  <a:lnTo>
                    <a:pt x="6033349" y="4636699"/>
                  </a:lnTo>
                  <a:lnTo>
                    <a:pt x="6029254" y="4633270"/>
                  </a:lnTo>
                  <a:lnTo>
                    <a:pt x="6027444" y="4626698"/>
                  </a:lnTo>
                  <a:lnTo>
                    <a:pt x="6023253" y="4626888"/>
                  </a:lnTo>
                  <a:lnTo>
                    <a:pt x="6017252" y="4625935"/>
                  </a:lnTo>
                  <a:lnTo>
                    <a:pt x="6015443" y="4622411"/>
                  </a:lnTo>
                  <a:lnTo>
                    <a:pt x="6010966" y="4616030"/>
                  </a:lnTo>
                  <a:lnTo>
                    <a:pt x="6010775" y="4613934"/>
                  </a:lnTo>
                  <a:lnTo>
                    <a:pt x="6004870" y="4611076"/>
                  </a:lnTo>
                  <a:lnTo>
                    <a:pt x="6001917" y="4610886"/>
                  </a:lnTo>
                  <a:lnTo>
                    <a:pt x="5995059" y="4608314"/>
                  </a:lnTo>
                  <a:lnTo>
                    <a:pt x="5993059" y="4604695"/>
                  </a:lnTo>
                  <a:lnTo>
                    <a:pt x="5989725" y="4602314"/>
                  </a:lnTo>
                  <a:lnTo>
                    <a:pt x="5986677" y="4598313"/>
                  </a:lnTo>
                  <a:lnTo>
                    <a:pt x="5983438" y="4595265"/>
                  </a:lnTo>
                  <a:lnTo>
                    <a:pt x="5982867" y="4593169"/>
                  </a:lnTo>
                  <a:lnTo>
                    <a:pt x="5976009" y="4587931"/>
                  </a:lnTo>
                  <a:lnTo>
                    <a:pt x="5975056" y="4581645"/>
                  </a:lnTo>
                  <a:lnTo>
                    <a:pt x="5968770" y="4572024"/>
                  </a:lnTo>
                  <a:lnTo>
                    <a:pt x="5968484" y="4569357"/>
                  </a:lnTo>
                  <a:lnTo>
                    <a:pt x="5966580" y="4566690"/>
                  </a:lnTo>
                  <a:lnTo>
                    <a:pt x="5966674" y="4563642"/>
                  </a:lnTo>
                  <a:lnTo>
                    <a:pt x="5964008" y="4557261"/>
                  </a:lnTo>
                  <a:lnTo>
                    <a:pt x="5962483" y="4558499"/>
                  </a:lnTo>
                  <a:lnTo>
                    <a:pt x="5957626" y="4558784"/>
                  </a:lnTo>
                  <a:lnTo>
                    <a:pt x="5950482" y="4556403"/>
                  </a:lnTo>
                  <a:lnTo>
                    <a:pt x="5944672" y="4558594"/>
                  </a:lnTo>
                  <a:lnTo>
                    <a:pt x="5941719" y="4560785"/>
                  </a:lnTo>
                  <a:lnTo>
                    <a:pt x="5937242" y="4561928"/>
                  </a:lnTo>
                  <a:lnTo>
                    <a:pt x="5934004" y="4561832"/>
                  </a:lnTo>
                  <a:lnTo>
                    <a:pt x="5932289" y="4563166"/>
                  </a:lnTo>
                  <a:lnTo>
                    <a:pt x="5927431" y="4563928"/>
                  </a:lnTo>
                  <a:lnTo>
                    <a:pt x="5920954" y="4567547"/>
                  </a:lnTo>
                  <a:lnTo>
                    <a:pt x="5915906" y="4571738"/>
                  </a:lnTo>
                  <a:lnTo>
                    <a:pt x="5905524" y="4566404"/>
                  </a:lnTo>
                  <a:lnTo>
                    <a:pt x="5898190" y="4564309"/>
                  </a:lnTo>
                  <a:lnTo>
                    <a:pt x="5894094" y="4559737"/>
                  </a:lnTo>
                  <a:lnTo>
                    <a:pt x="5885712" y="4559165"/>
                  </a:lnTo>
                  <a:lnTo>
                    <a:pt x="5878187" y="4559260"/>
                  </a:lnTo>
                  <a:lnTo>
                    <a:pt x="5872758" y="4558308"/>
                  </a:lnTo>
                  <a:lnTo>
                    <a:pt x="5862757" y="4561070"/>
                  </a:lnTo>
                  <a:lnTo>
                    <a:pt x="5860662" y="4562785"/>
                  </a:lnTo>
                  <a:lnTo>
                    <a:pt x="5861614" y="4565833"/>
                  </a:lnTo>
                  <a:lnTo>
                    <a:pt x="5856756" y="4569738"/>
                  </a:lnTo>
                  <a:lnTo>
                    <a:pt x="5849422" y="4569548"/>
                  </a:lnTo>
                  <a:lnTo>
                    <a:pt x="5841706" y="4571929"/>
                  </a:lnTo>
                  <a:lnTo>
                    <a:pt x="5834658" y="4573262"/>
                  </a:lnTo>
                  <a:lnTo>
                    <a:pt x="5832944" y="4572596"/>
                  </a:lnTo>
                  <a:lnTo>
                    <a:pt x="5832181" y="4569357"/>
                  </a:lnTo>
                  <a:lnTo>
                    <a:pt x="5826467" y="4565643"/>
                  </a:lnTo>
                  <a:lnTo>
                    <a:pt x="5822371" y="4558689"/>
                  </a:lnTo>
                  <a:lnTo>
                    <a:pt x="5815132" y="4555069"/>
                  </a:lnTo>
                  <a:lnTo>
                    <a:pt x="5808846" y="4552879"/>
                  </a:lnTo>
                  <a:lnTo>
                    <a:pt x="5801797" y="4548307"/>
                  </a:lnTo>
                  <a:lnTo>
                    <a:pt x="5798844" y="4544211"/>
                  </a:lnTo>
                  <a:lnTo>
                    <a:pt x="5795224" y="4548021"/>
                  </a:lnTo>
                  <a:lnTo>
                    <a:pt x="5792177" y="4548592"/>
                  </a:lnTo>
                  <a:lnTo>
                    <a:pt x="5783509" y="4552021"/>
                  </a:lnTo>
                  <a:lnTo>
                    <a:pt x="5781890" y="4554498"/>
                  </a:lnTo>
                  <a:lnTo>
                    <a:pt x="5777222" y="4557070"/>
                  </a:lnTo>
                  <a:lnTo>
                    <a:pt x="5773698" y="4557355"/>
                  </a:lnTo>
                  <a:lnTo>
                    <a:pt x="5769031" y="4561356"/>
                  </a:lnTo>
                  <a:lnTo>
                    <a:pt x="5763602" y="4571833"/>
                  </a:lnTo>
                  <a:lnTo>
                    <a:pt x="5759411" y="4575929"/>
                  </a:lnTo>
                  <a:lnTo>
                    <a:pt x="5760172" y="4579930"/>
                  </a:lnTo>
                  <a:lnTo>
                    <a:pt x="5758839" y="4585645"/>
                  </a:lnTo>
                  <a:lnTo>
                    <a:pt x="5752933" y="4586788"/>
                  </a:lnTo>
                  <a:lnTo>
                    <a:pt x="5748171" y="4589645"/>
                  </a:lnTo>
                  <a:lnTo>
                    <a:pt x="5741789" y="4588978"/>
                  </a:lnTo>
                  <a:lnTo>
                    <a:pt x="5736360" y="4587550"/>
                  </a:lnTo>
                  <a:lnTo>
                    <a:pt x="5723692" y="4588312"/>
                  </a:lnTo>
                  <a:lnTo>
                    <a:pt x="5717881" y="4586026"/>
                  </a:lnTo>
                  <a:lnTo>
                    <a:pt x="5713214" y="4582883"/>
                  </a:lnTo>
                  <a:lnTo>
                    <a:pt x="5701403" y="4579549"/>
                  </a:lnTo>
                  <a:lnTo>
                    <a:pt x="5696927" y="4579549"/>
                  </a:lnTo>
                  <a:lnTo>
                    <a:pt x="5689878" y="4582883"/>
                  </a:lnTo>
                  <a:lnTo>
                    <a:pt x="5681877" y="4580692"/>
                  </a:lnTo>
                  <a:lnTo>
                    <a:pt x="5677400" y="4575739"/>
                  </a:lnTo>
                  <a:lnTo>
                    <a:pt x="5673304" y="4572881"/>
                  </a:lnTo>
                  <a:lnTo>
                    <a:pt x="5667399" y="4570310"/>
                  </a:lnTo>
                  <a:lnTo>
                    <a:pt x="5663018" y="4569738"/>
                  </a:lnTo>
                  <a:lnTo>
                    <a:pt x="5656446" y="4573167"/>
                  </a:lnTo>
                  <a:lnTo>
                    <a:pt x="5654636" y="4575262"/>
                  </a:lnTo>
                  <a:lnTo>
                    <a:pt x="5650730" y="4576882"/>
                  </a:lnTo>
                  <a:lnTo>
                    <a:pt x="5651969" y="4581073"/>
                  </a:lnTo>
                  <a:lnTo>
                    <a:pt x="5651588" y="4583930"/>
                  </a:lnTo>
                  <a:lnTo>
                    <a:pt x="5647492" y="4591931"/>
                  </a:lnTo>
                  <a:lnTo>
                    <a:pt x="5638824" y="4593265"/>
                  </a:lnTo>
                  <a:lnTo>
                    <a:pt x="5631680" y="4591455"/>
                  </a:lnTo>
                  <a:lnTo>
                    <a:pt x="5619012" y="4586692"/>
                  </a:lnTo>
                  <a:lnTo>
                    <a:pt x="5611963" y="4585359"/>
                  </a:lnTo>
                  <a:lnTo>
                    <a:pt x="5608630" y="4584026"/>
                  </a:lnTo>
                  <a:lnTo>
                    <a:pt x="5602153" y="4589931"/>
                  </a:lnTo>
                  <a:lnTo>
                    <a:pt x="5602343" y="4591741"/>
                  </a:lnTo>
                  <a:lnTo>
                    <a:pt x="5595866" y="4596789"/>
                  </a:lnTo>
                  <a:lnTo>
                    <a:pt x="5598152" y="4601171"/>
                  </a:lnTo>
                  <a:lnTo>
                    <a:pt x="5598247" y="4603647"/>
                  </a:lnTo>
                  <a:lnTo>
                    <a:pt x="5594628" y="4609933"/>
                  </a:lnTo>
                  <a:lnTo>
                    <a:pt x="5590818" y="4615267"/>
                  </a:lnTo>
                  <a:lnTo>
                    <a:pt x="5587389" y="4618887"/>
                  </a:lnTo>
                  <a:lnTo>
                    <a:pt x="5585103" y="4619745"/>
                  </a:lnTo>
                  <a:lnTo>
                    <a:pt x="5580246" y="4619078"/>
                  </a:lnTo>
                  <a:lnTo>
                    <a:pt x="5573768" y="4617268"/>
                  </a:lnTo>
                  <a:lnTo>
                    <a:pt x="5569292" y="4618602"/>
                  </a:lnTo>
                  <a:lnTo>
                    <a:pt x="5565672" y="4618602"/>
                  </a:lnTo>
                  <a:lnTo>
                    <a:pt x="5562910" y="4624507"/>
                  </a:lnTo>
                  <a:lnTo>
                    <a:pt x="5559386" y="4626412"/>
                  </a:lnTo>
                  <a:lnTo>
                    <a:pt x="5557671" y="4630698"/>
                  </a:lnTo>
                  <a:lnTo>
                    <a:pt x="5553766" y="4633937"/>
                  </a:lnTo>
                  <a:lnTo>
                    <a:pt x="5550622" y="4633365"/>
                  </a:lnTo>
                  <a:lnTo>
                    <a:pt x="5546813" y="4631555"/>
                  </a:lnTo>
                  <a:lnTo>
                    <a:pt x="5545193" y="4632318"/>
                  </a:lnTo>
                  <a:lnTo>
                    <a:pt x="5546337" y="4636603"/>
                  </a:lnTo>
                  <a:lnTo>
                    <a:pt x="5543289" y="4640414"/>
                  </a:lnTo>
                  <a:lnTo>
                    <a:pt x="5540240" y="4646510"/>
                  </a:lnTo>
                  <a:lnTo>
                    <a:pt x="5540526" y="4649748"/>
                  </a:lnTo>
                  <a:lnTo>
                    <a:pt x="5537383" y="4656035"/>
                  </a:lnTo>
                  <a:lnTo>
                    <a:pt x="5535002" y="4656416"/>
                  </a:lnTo>
                  <a:lnTo>
                    <a:pt x="5522238" y="4656416"/>
                  </a:lnTo>
                  <a:lnTo>
                    <a:pt x="5520524" y="4658130"/>
                  </a:lnTo>
                  <a:lnTo>
                    <a:pt x="5510618" y="4657939"/>
                  </a:lnTo>
                  <a:lnTo>
                    <a:pt x="5501188" y="4666798"/>
                  </a:lnTo>
                  <a:lnTo>
                    <a:pt x="5497949" y="4667750"/>
                  </a:lnTo>
                  <a:lnTo>
                    <a:pt x="5496044" y="4666512"/>
                  </a:lnTo>
                  <a:lnTo>
                    <a:pt x="5490806" y="4666321"/>
                  </a:lnTo>
                  <a:lnTo>
                    <a:pt x="5485948" y="4668036"/>
                  </a:lnTo>
                  <a:lnTo>
                    <a:pt x="5481566" y="4663940"/>
                  </a:lnTo>
                  <a:lnTo>
                    <a:pt x="5478995" y="4662797"/>
                  </a:lnTo>
                  <a:lnTo>
                    <a:pt x="5476614" y="4659940"/>
                  </a:lnTo>
                  <a:lnTo>
                    <a:pt x="5467945" y="4656416"/>
                  </a:lnTo>
                  <a:lnTo>
                    <a:pt x="5464136" y="4648605"/>
                  </a:lnTo>
                  <a:lnTo>
                    <a:pt x="5463659" y="4645652"/>
                  </a:lnTo>
                  <a:lnTo>
                    <a:pt x="5459849" y="4643462"/>
                  </a:lnTo>
                  <a:lnTo>
                    <a:pt x="5455944" y="4644033"/>
                  </a:lnTo>
                  <a:lnTo>
                    <a:pt x="5444609" y="4644128"/>
                  </a:lnTo>
                  <a:lnTo>
                    <a:pt x="5438704" y="4644795"/>
                  </a:lnTo>
                  <a:lnTo>
                    <a:pt x="5430893" y="4647177"/>
                  </a:lnTo>
                  <a:lnTo>
                    <a:pt x="5427750" y="4647177"/>
                  </a:lnTo>
                  <a:lnTo>
                    <a:pt x="5420987" y="4645652"/>
                  </a:lnTo>
                  <a:lnTo>
                    <a:pt x="5415082" y="4648891"/>
                  </a:lnTo>
                  <a:lnTo>
                    <a:pt x="5403080" y="4648796"/>
                  </a:lnTo>
                  <a:lnTo>
                    <a:pt x="5394508" y="4650319"/>
                  </a:lnTo>
                  <a:lnTo>
                    <a:pt x="5391365" y="4651368"/>
                  </a:lnTo>
                  <a:lnTo>
                    <a:pt x="5389555" y="4653367"/>
                  </a:lnTo>
                  <a:lnTo>
                    <a:pt x="5385459" y="4655558"/>
                  </a:lnTo>
                  <a:lnTo>
                    <a:pt x="5383173" y="4658321"/>
                  </a:lnTo>
                  <a:lnTo>
                    <a:pt x="5378411" y="4661845"/>
                  </a:lnTo>
                  <a:lnTo>
                    <a:pt x="5372505" y="4663178"/>
                  </a:lnTo>
                  <a:lnTo>
                    <a:pt x="5371362" y="4665560"/>
                  </a:lnTo>
                  <a:lnTo>
                    <a:pt x="5366885" y="4668608"/>
                  </a:lnTo>
                  <a:lnTo>
                    <a:pt x="5355170" y="4670989"/>
                  </a:lnTo>
                  <a:lnTo>
                    <a:pt x="5350693" y="4676704"/>
                  </a:lnTo>
                  <a:lnTo>
                    <a:pt x="5347740" y="4677847"/>
                  </a:lnTo>
                  <a:lnTo>
                    <a:pt x="5342787" y="4678228"/>
                  </a:lnTo>
                  <a:lnTo>
                    <a:pt x="5337263" y="4676608"/>
                  </a:lnTo>
                  <a:lnTo>
                    <a:pt x="5331452" y="4676799"/>
                  </a:lnTo>
                  <a:lnTo>
                    <a:pt x="5322308" y="4678609"/>
                  </a:lnTo>
                  <a:lnTo>
                    <a:pt x="5315736" y="4680609"/>
                  </a:lnTo>
                  <a:lnTo>
                    <a:pt x="5312783" y="4684228"/>
                  </a:lnTo>
                  <a:lnTo>
                    <a:pt x="5315355" y="4688134"/>
                  </a:lnTo>
                  <a:lnTo>
                    <a:pt x="5313640" y="4696230"/>
                  </a:lnTo>
                  <a:lnTo>
                    <a:pt x="5313450" y="4700230"/>
                  </a:lnTo>
                  <a:lnTo>
                    <a:pt x="5312307" y="4702421"/>
                  </a:lnTo>
                  <a:lnTo>
                    <a:pt x="5312593" y="4706708"/>
                  </a:lnTo>
                  <a:lnTo>
                    <a:pt x="5311259" y="4710899"/>
                  </a:lnTo>
                  <a:lnTo>
                    <a:pt x="5307926" y="4712708"/>
                  </a:lnTo>
                  <a:lnTo>
                    <a:pt x="5301449" y="4714423"/>
                  </a:lnTo>
                  <a:lnTo>
                    <a:pt x="5296019" y="4713852"/>
                  </a:lnTo>
                  <a:lnTo>
                    <a:pt x="5290781" y="4712327"/>
                  </a:lnTo>
                  <a:lnTo>
                    <a:pt x="5283351" y="4709375"/>
                  </a:lnTo>
                  <a:lnTo>
                    <a:pt x="5279637" y="4709375"/>
                  </a:lnTo>
                  <a:lnTo>
                    <a:pt x="5277065" y="4710517"/>
                  </a:lnTo>
                  <a:lnTo>
                    <a:pt x="5276017" y="4712899"/>
                  </a:lnTo>
                  <a:lnTo>
                    <a:pt x="5276683" y="4715471"/>
                  </a:lnTo>
                  <a:lnTo>
                    <a:pt x="5284494" y="4720042"/>
                  </a:lnTo>
                  <a:lnTo>
                    <a:pt x="5292400" y="4727472"/>
                  </a:lnTo>
                  <a:lnTo>
                    <a:pt x="5294210" y="4731568"/>
                  </a:lnTo>
                  <a:lnTo>
                    <a:pt x="5294210" y="4736235"/>
                  </a:lnTo>
                  <a:lnTo>
                    <a:pt x="5296115" y="4740235"/>
                  </a:lnTo>
                  <a:lnTo>
                    <a:pt x="5293067" y="4743855"/>
                  </a:lnTo>
                  <a:lnTo>
                    <a:pt x="5293067" y="4749094"/>
                  </a:lnTo>
                  <a:lnTo>
                    <a:pt x="5298020" y="4751285"/>
                  </a:lnTo>
                  <a:lnTo>
                    <a:pt x="5301734" y="4755190"/>
                  </a:lnTo>
                  <a:lnTo>
                    <a:pt x="5304401" y="4756523"/>
                  </a:lnTo>
                  <a:lnTo>
                    <a:pt x="5308592" y="4756237"/>
                  </a:lnTo>
                  <a:lnTo>
                    <a:pt x="5315450" y="4761381"/>
                  </a:lnTo>
                  <a:lnTo>
                    <a:pt x="5314879" y="4764143"/>
                  </a:lnTo>
                  <a:lnTo>
                    <a:pt x="5317451" y="4764810"/>
                  </a:lnTo>
                  <a:lnTo>
                    <a:pt x="5316688" y="4767953"/>
                  </a:lnTo>
                  <a:lnTo>
                    <a:pt x="5319356" y="4769573"/>
                  </a:lnTo>
                  <a:lnTo>
                    <a:pt x="5320022" y="4772716"/>
                  </a:lnTo>
                  <a:lnTo>
                    <a:pt x="5319165" y="4774430"/>
                  </a:lnTo>
                  <a:lnTo>
                    <a:pt x="5319260" y="4780241"/>
                  </a:lnTo>
                  <a:lnTo>
                    <a:pt x="5320403" y="4782146"/>
                  </a:lnTo>
                  <a:lnTo>
                    <a:pt x="5320022" y="4786622"/>
                  </a:lnTo>
                  <a:lnTo>
                    <a:pt x="5318498" y="4790813"/>
                  </a:lnTo>
                  <a:lnTo>
                    <a:pt x="5312974" y="4791861"/>
                  </a:lnTo>
                  <a:lnTo>
                    <a:pt x="5308973" y="4793671"/>
                  </a:lnTo>
                  <a:lnTo>
                    <a:pt x="5304687" y="4793004"/>
                  </a:lnTo>
                  <a:lnTo>
                    <a:pt x="5295352" y="4793957"/>
                  </a:lnTo>
                  <a:lnTo>
                    <a:pt x="5292876" y="4792909"/>
                  </a:lnTo>
                  <a:lnTo>
                    <a:pt x="5288590" y="4793385"/>
                  </a:lnTo>
                  <a:lnTo>
                    <a:pt x="5285542" y="4792147"/>
                  </a:lnTo>
                  <a:lnTo>
                    <a:pt x="5282018" y="4792623"/>
                  </a:lnTo>
                  <a:lnTo>
                    <a:pt x="5280874" y="4789861"/>
                  </a:lnTo>
                  <a:lnTo>
                    <a:pt x="5275540" y="4787765"/>
                  </a:lnTo>
                  <a:lnTo>
                    <a:pt x="5269349" y="4788908"/>
                  </a:lnTo>
                  <a:lnTo>
                    <a:pt x="5262491" y="4787956"/>
                  </a:lnTo>
                  <a:lnTo>
                    <a:pt x="5261348" y="4787099"/>
                  </a:lnTo>
                  <a:lnTo>
                    <a:pt x="5254681" y="4787860"/>
                  </a:lnTo>
                  <a:lnTo>
                    <a:pt x="5252585" y="4788813"/>
                  </a:lnTo>
                  <a:lnTo>
                    <a:pt x="5245537" y="4788051"/>
                  </a:lnTo>
                  <a:lnTo>
                    <a:pt x="5243251" y="4786717"/>
                  </a:lnTo>
                  <a:lnTo>
                    <a:pt x="5242394" y="4783669"/>
                  </a:lnTo>
                  <a:lnTo>
                    <a:pt x="5235440" y="4783479"/>
                  </a:lnTo>
                  <a:lnTo>
                    <a:pt x="5233631" y="4785098"/>
                  </a:lnTo>
                  <a:lnTo>
                    <a:pt x="5225249" y="4786146"/>
                  </a:lnTo>
                  <a:lnTo>
                    <a:pt x="5219915" y="4785098"/>
                  </a:lnTo>
                  <a:lnTo>
                    <a:pt x="5213819" y="4785003"/>
                  </a:lnTo>
                  <a:lnTo>
                    <a:pt x="5212009" y="4783765"/>
                  </a:lnTo>
                  <a:lnTo>
                    <a:pt x="5202674" y="4782908"/>
                  </a:lnTo>
                  <a:lnTo>
                    <a:pt x="5199436" y="4780241"/>
                  </a:lnTo>
                  <a:lnTo>
                    <a:pt x="5196769" y="4780241"/>
                  </a:lnTo>
                  <a:lnTo>
                    <a:pt x="5192673" y="4778812"/>
                  </a:lnTo>
                  <a:lnTo>
                    <a:pt x="5187053" y="4778621"/>
                  </a:lnTo>
                  <a:lnTo>
                    <a:pt x="5185720" y="4775002"/>
                  </a:lnTo>
                  <a:lnTo>
                    <a:pt x="5184101" y="4773859"/>
                  </a:lnTo>
                  <a:lnTo>
                    <a:pt x="5179147" y="4773478"/>
                  </a:lnTo>
                  <a:lnTo>
                    <a:pt x="5172766" y="4772145"/>
                  </a:lnTo>
                  <a:lnTo>
                    <a:pt x="5162955" y="4769382"/>
                  </a:lnTo>
                  <a:lnTo>
                    <a:pt x="5164384" y="4765858"/>
                  </a:lnTo>
                  <a:lnTo>
                    <a:pt x="5161717" y="4764619"/>
                  </a:lnTo>
                  <a:lnTo>
                    <a:pt x="5153525" y="4764810"/>
                  </a:lnTo>
                  <a:lnTo>
                    <a:pt x="5146953" y="4763381"/>
                  </a:lnTo>
                  <a:lnTo>
                    <a:pt x="5136095" y="4764143"/>
                  </a:lnTo>
                  <a:lnTo>
                    <a:pt x="5133427" y="4763286"/>
                  </a:lnTo>
                  <a:lnTo>
                    <a:pt x="5131332" y="4765382"/>
                  </a:lnTo>
                  <a:lnTo>
                    <a:pt x="5127617" y="4766239"/>
                  </a:lnTo>
                  <a:lnTo>
                    <a:pt x="5117521" y="4764715"/>
                  </a:lnTo>
                  <a:lnTo>
                    <a:pt x="5117045" y="4768239"/>
                  </a:lnTo>
                  <a:lnTo>
                    <a:pt x="5115235" y="4769763"/>
                  </a:lnTo>
                  <a:lnTo>
                    <a:pt x="5110186" y="4769858"/>
                  </a:lnTo>
                  <a:lnTo>
                    <a:pt x="5106662" y="4771192"/>
                  </a:lnTo>
                  <a:lnTo>
                    <a:pt x="5103519" y="4770144"/>
                  </a:lnTo>
                  <a:lnTo>
                    <a:pt x="5104090" y="4773859"/>
                  </a:lnTo>
                  <a:lnTo>
                    <a:pt x="5102947" y="4781479"/>
                  </a:lnTo>
                  <a:lnTo>
                    <a:pt x="5103329" y="4784336"/>
                  </a:lnTo>
                  <a:lnTo>
                    <a:pt x="5099709" y="4787670"/>
                  </a:lnTo>
                  <a:lnTo>
                    <a:pt x="5099614" y="4790432"/>
                  </a:lnTo>
                  <a:lnTo>
                    <a:pt x="5097137" y="4791671"/>
                  </a:lnTo>
                  <a:lnTo>
                    <a:pt x="5094185" y="4795766"/>
                  </a:lnTo>
                  <a:lnTo>
                    <a:pt x="5086755" y="4796052"/>
                  </a:lnTo>
                  <a:lnTo>
                    <a:pt x="5082564" y="4806244"/>
                  </a:lnTo>
                  <a:lnTo>
                    <a:pt x="5070372" y="4805672"/>
                  </a:lnTo>
                  <a:lnTo>
                    <a:pt x="5065990" y="4807292"/>
                  </a:lnTo>
                  <a:lnTo>
                    <a:pt x="5056656" y="4806720"/>
                  </a:lnTo>
                  <a:lnTo>
                    <a:pt x="5048083" y="4804911"/>
                  </a:lnTo>
                  <a:lnTo>
                    <a:pt x="5043702" y="4803005"/>
                  </a:lnTo>
                  <a:lnTo>
                    <a:pt x="5036177" y="4802243"/>
                  </a:lnTo>
                  <a:lnTo>
                    <a:pt x="5028176" y="4799577"/>
                  </a:lnTo>
                  <a:lnTo>
                    <a:pt x="5026081" y="4796338"/>
                  </a:lnTo>
                  <a:lnTo>
                    <a:pt x="5019890" y="4793957"/>
                  </a:lnTo>
                  <a:lnTo>
                    <a:pt x="5018080" y="4792528"/>
                  </a:lnTo>
                  <a:lnTo>
                    <a:pt x="5013127" y="4792147"/>
                  </a:lnTo>
                  <a:lnTo>
                    <a:pt x="5008650" y="4789861"/>
                  </a:lnTo>
                  <a:lnTo>
                    <a:pt x="4999697" y="4790432"/>
                  </a:lnTo>
                  <a:lnTo>
                    <a:pt x="4996934" y="4791289"/>
                  </a:lnTo>
                  <a:lnTo>
                    <a:pt x="4993981" y="4790718"/>
                  </a:lnTo>
                  <a:lnTo>
                    <a:pt x="4986933" y="4793766"/>
                  </a:lnTo>
                  <a:lnTo>
                    <a:pt x="4982075" y="4793671"/>
                  </a:lnTo>
                  <a:lnTo>
                    <a:pt x="4979027" y="4795576"/>
                  </a:lnTo>
                  <a:lnTo>
                    <a:pt x="4974837" y="4793861"/>
                  </a:lnTo>
                  <a:lnTo>
                    <a:pt x="4971122" y="4789575"/>
                  </a:lnTo>
                  <a:lnTo>
                    <a:pt x="4969883" y="4787194"/>
                  </a:lnTo>
                  <a:lnTo>
                    <a:pt x="4966740" y="4785861"/>
                  </a:lnTo>
                  <a:lnTo>
                    <a:pt x="4965788" y="4781003"/>
                  </a:lnTo>
                  <a:lnTo>
                    <a:pt x="4961977" y="4779860"/>
                  </a:lnTo>
                  <a:lnTo>
                    <a:pt x="4959882" y="4777764"/>
                  </a:lnTo>
                  <a:lnTo>
                    <a:pt x="4959120" y="4772239"/>
                  </a:lnTo>
                  <a:lnTo>
                    <a:pt x="4956072" y="4768620"/>
                  </a:lnTo>
                  <a:lnTo>
                    <a:pt x="4951690" y="4765572"/>
                  </a:lnTo>
                  <a:lnTo>
                    <a:pt x="4949404" y="4759476"/>
                  </a:lnTo>
                  <a:lnTo>
                    <a:pt x="4943023" y="4756143"/>
                  </a:lnTo>
                  <a:lnTo>
                    <a:pt x="4935784" y="4753951"/>
                  </a:lnTo>
                  <a:lnTo>
                    <a:pt x="4932355" y="4754047"/>
                  </a:lnTo>
                  <a:lnTo>
                    <a:pt x="4930926" y="4746808"/>
                  </a:lnTo>
                  <a:lnTo>
                    <a:pt x="4927783" y="4742427"/>
                  </a:lnTo>
                  <a:lnTo>
                    <a:pt x="4918353" y="4743760"/>
                  </a:lnTo>
                  <a:lnTo>
                    <a:pt x="4913781" y="4743474"/>
                  </a:lnTo>
                  <a:lnTo>
                    <a:pt x="4905590" y="4739569"/>
                  </a:lnTo>
                  <a:lnTo>
                    <a:pt x="4899208" y="4735187"/>
                  </a:lnTo>
                  <a:lnTo>
                    <a:pt x="4895398" y="4733949"/>
                  </a:lnTo>
                  <a:lnTo>
                    <a:pt x="4892731" y="4730234"/>
                  </a:lnTo>
                  <a:lnTo>
                    <a:pt x="4890445" y="4729377"/>
                  </a:lnTo>
                  <a:lnTo>
                    <a:pt x="4889302" y="4726901"/>
                  </a:lnTo>
                  <a:lnTo>
                    <a:pt x="4890064" y="4722328"/>
                  </a:lnTo>
                  <a:lnTo>
                    <a:pt x="4893302" y="4718614"/>
                  </a:lnTo>
                  <a:lnTo>
                    <a:pt x="4892350" y="4712803"/>
                  </a:lnTo>
                  <a:lnTo>
                    <a:pt x="4893969" y="4708518"/>
                  </a:lnTo>
                  <a:lnTo>
                    <a:pt x="4891493" y="4703088"/>
                  </a:lnTo>
                  <a:lnTo>
                    <a:pt x="4888635" y="4700802"/>
                  </a:lnTo>
                  <a:lnTo>
                    <a:pt x="4882158" y="4698897"/>
                  </a:lnTo>
                  <a:lnTo>
                    <a:pt x="4877681" y="4700326"/>
                  </a:lnTo>
                  <a:lnTo>
                    <a:pt x="4873395" y="4700136"/>
                  </a:lnTo>
                  <a:lnTo>
                    <a:pt x="4867490" y="4701755"/>
                  </a:lnTo>
                  <a:lnTo>
                    <a:pt x="4863108" y="4701564"/>
                  </a:lnTo>
                  <a:lnTo>
                    <a:pt x="4853393" y="4704327"/>
                  </a:lnTo>
                  <a:lnTo>
                    <a:pt x="4847106" y="4701755"/>
                  </a:lnTo>
                  <a:lnTo>
                    <a:pt x="4842915" y="4702326"/>
                  </a:lnTo>
                  <a:lnTo>
                    <a:pt x="4832723" y="4698230"/>
                  </a:lnTo>
                  <a:lnTo>
                    <a:pt x="4823198" y="4697468"/>
                  </a:lnTo>
                  <a:lnTo>
                    <a:pt x="4817007" y="4694992"/>
                  </a:lnTo>
                  <a:lnTo>
                    <a:pt x="4809197" y="4688705"/>
                  </a:lnTo>
                  <a:lnTo>
                    <a:pt x="4800910" y="4688324"/>
                  </a:lnTo>
                  <a:lnTo>
                    <a:pt x="4796719" y="4686705"/>
                  </a:lnTo>
                  <a:lnTo>
                    <a:pt x="4789575" y="4687562"/>
                  </a:lnTo>
                  <a:lnTo>
                    <a:pt x="4786241" y="4687276"/>
                  </a:lnTo>
                  <a:lnTo>
                    <a:pt x="4781860" y="4688419"/>
                  </a:lnTo>
                  <a:lnTo>
                    <a:pt x="4777954" y="4687658"/>
                  </a:lnTo>
                  <a:lnTo>
                    <a:pt x="4771001" y="4684705"/>
                  </a:lnTo>
                  <a:lnTo>
                    <a:pt x="4767001" y="4684800"/>
                  </a:lnTo>
                  <a:lnTo>
                    <a:pt x="4761857" y="4683848"/>
                  </a:lnTo>
                  <a:lnTo>
                    <a:pt x="4758904" y="4682324"/>
                  </a:lnTo>
                  <a:lnTo>
                    <a:pt x="4755571" y="4682228"/>
                  </a:lnTo>
                  <a:lnTo>
                    <a:pt x="4749570" y="4679752"/>
                  </a:lnTo>
                  <a:lnTo>
                    <a:pt x="4741379" y="4676895"/>
                  </a:lnTo>
                  <a:lnTo>
                    <a:pt x="4736521" y="4673560"/>
                  </a:lnTo>
                  <a:lnTo>
                    <a:pt x="4733949" y="4669084"/>
                  </a:lnTo>
                  <a:lnTo>
                    <a:pt x="4733568" y="4660511"/>
                  </a:lnTo>
                  <a:lnTo>
                    <a:pt x="4731282" y="4658892"/>
                  </a:lnTo>
                  <a:lnTo>
                    <a:pt x="4726805" y="4660035"/>
                  </a:lnTo>
                  <a:lnTo>
                    <a:pt x="4721852" y="4659559"/>
                  </a:lnTo>
                  <a:lnTo>
                    <a:pt x="4715947" y="4661083"/>
                  </a:lnTo>
                  <a:lnTo>
                    <a:pt x="4709660" y="4661559"/>
                  </a:lnTo>
                  <a:lnTo>
                    <a:pt x="4705469" y="4659178"/>
                  </a:lnTo>
                  <a:lnTo>
                    <a:pt x="4700516" y="4658511"/>
                  </a:lnTo>
                  <a:lnTo>
                    <a:pt x="4696802" y="4656987"/>
                  </a:lnTo>
                  <a:lnTo>
                    <a:pt x="4690896" y="4652796"/>
                  </a:lnTo>
                  <a:lnTo>
                    <a:pt x="4687562" y="4649748"/>
                  </a:lnTo>
                  <a:lnTo>
                    <a:pt x="4687467" y="4644605"/>
                  </a:lnTo>
                  <a:lnTo>
                    <a:pt x="4685276" y="4642319"/>
                  </a:lnTo>
                  <a:lnTo>
                    <a:pt x="4679371" y="4639651"/>
                  </a:lnTo>
                  <a:lnTo>
                    <a:pt x="4675085" y="4638699"/>
                  </a:lnTo>
                  <a:lnTo>
                    <a:pt x="4666607" y="4637937"/>
                  </a:lnTo>
                  <a:lnTo>
                    <a:pt x="4664607" y="4638508"/>
                  </a:lnTo>
                  <a:lnTo>
                    <a:pt x="4662988" y="4641843"/>
                  </a:lnTo>
                  <a:lnTo>
                    <a:pt x="4655368" y="4646605"/>
                  </a:lnTo>
                  <a:lnTo>
                    <a:pt x="4649367" y="4648224"/>
                  </a:lnTo>
                  <a:lnTo>
                    <a:pt x="4638985" y="4648320"/>
                  </a:lnTo>
                  <a:lnTo>
                    <a:pt x="4634222" y="4644890"/>
                  </a:lnTo>
                  <a:lnTo>
                    <a:pt x="4620697" y="4636985"/>
                  </a:lnTo>
                  <a:lnTo>
                    <a:pt x="4614410" y="4634317"/>
                  </a:lnTo>
                  <a:lnTo>
                    <a:pt x="4604219" y="4628698"/>
                  </a:lnTo>
                  <a:lnTo>
                    <a:pt x="4596694" y="4629460"/>
                  </a:lnTo>
                  <a:lnTo>
                    <a:pt x="4589264" y="4625935"/>
                  </a:lnTo>
                  <a:lnTo>
                    <a:pt x="4586026" y="4623078"/>
                  </a:lnTo>
                  <a:lnTo>
                    <a:pt x="4577834" y="4620887"/>
                  </a:lnTo>
                  <a:lnTo>
                    <a:pt x="4570310" y="4623936"/>
                  </a:lnTo>
                  <a:lnTo>
                    <a:pt x="4568595" y="4628507"/>
                  </a:lnTo>
                  <a:lnTo>
                    <a:pt x="4565452" y="4631651"/>
                  </a:lnTo>
                  <a:lnTo>
                    <a:pt x="4562594" y="4633365"/>
                  </a:lnTo>
                  <a:lnTo>
                    <a:pt x="4559165" y="4638032"/>
                  </a:lnTo>
                  <a:lnTo>
                    <a:pt x="4551926" y="4638032"/>
                  </a:lnTo>
                  <a:lnTo>
                    <a:pt x="4547069" y="4638985"/>
                  </a:lnTo>
                  <a:lnTo>
                    <a:pt x="4540020" y="4642509"/>
                  </a:lnTo>
                  <a:lnTo>
                    <a:pt x="4536115" y="4642700"/>
                  </a:lnTo>
                  <a:lnTo>
                    <a:pt x="4531828" y="4641652"/>
                  </a:lnTo>
                  <a:lnTo>
                    <a:pt x="4519732" y="4643557"/>
                  </a:lnTo>
                  <a:lnTo>
                    <a:pt x="4512302" y="4648510"/>
                  </a:lnTo>
                  <a:lnTo>
                    <a:pt x="4504206" y="4648224"/>
                  </a:lnTo>
                  <a:lnTo>
                    <a:pt x="4497634" y="4652891"/>
                  </a:lnTo>
                  <a:lnTo>
                    <a:pt x="4493538" y="4654225"/>
                  </a:lnTo>
                  <a:lnTo>
                    <a:pt x="4490300" y="4654320"/>
                  </a:lnTo>
                  <a:lnTo>
                    <a:pt x="4489157" y="4658321"/>
                  </a:lnTo>
                  <a:lnTo>
                    <a:pt x="4480298" y="4659940"/>
                  </a:lnTo>
                  <a:lnTo>
                    <a:pt x="4476965" y="4659654"/>
                  </a:lnTo>
                  <a:lnTo>
                    <a:pt x="4468583" y="4656892"/>
                  </a:lnTo>
                  <a:lnTo>
                    <a:pt x="4462582" y="4656987"/>
                  </a:lnTo>
                  <a:lnTo>
                    <a:pt x="4460486" y="4659083"/>
                  </a:lnTo>
                  <a:lnTo>
                    <a:pt x="4454485" y="4657939"/>
                  </a:lnTo>
                  <a:lnTo>
                    <a:pt x="4449056" y="4654892"/>
                  </a:lnTo>
                  <a:lnTo>
                    <a:pt x="4446866" y="4656225"/>
                  </a:lnTo>
                  <a:lnTo>
                    <a:pt x="4442389" y="4656702"/>
                  </a:lnTo>
                  <a:lnTo>
                    <a:pt x="4439722" y="4654034"/>
                  </a:lnTo>
                  <a:lnTo>
                    <a:pt x="4430864" y="4649462"/>
                  </a:lnTo>
                  <a:lnTo>
                    <a:pt x="4425720" y="4648700"/>
                  </a:lnTo>
                  <a:lnTo>
                    <a:pt x="4420100" y="4645367"/>
                  </a:lnTo>
                  <a:lnTo>
                    <a:pt x="4417528" y="4648414"/>
                  </a:lnTo>
                  <a:lnTo>
                    <a:pt x="4405336" y="4649843"/>
                  </a:lnTo>
                  <a:lnTo>
                    <a:pt x="4401336" y="4647557"/>
                  </a:lnTo>
                  <a:lnTo>
                    <a:pt x="4396478" y="4650701"/>
                  </a:lnTo>
                  <a:lnTo>
                    <a:pt x="4390573" y="4651462"/>
                  </a:lnTo>
                  <a:lnTo>
                    <a:pt x="4385906" y="4653367"/>
                  </a:lnTo>
                  <a:lnTo>
                    <a:pt x="4383429" y="4656416"/>
                  </a:lnTo>
                  <a:lnTo>
                    <a:pt x="4380667" y="4656987"/>
                  </a:lnTo>
                  <a:lnTo>
                    <a:pt x="4375523" y="4660416"/>
                  </a:lnTo>
                  <a:lnTo>
                    <a:pt x="4368951" y="4660416"/>
                  </a:lnTo>
                  <a:lnTo>
                    <a:pt x="4359235" y="4663559"/>
                  </a:lnTo>
                  <a:lnTo>
                    <a:pt x="4351711" y="4666798"/>
                  </a:lnTo>
                  <a:lnTo>
                    <a:pt x="4349901" y="4669274"/>
                  </a:lnTo>
                  <a:lnTo>
                    <a:pt x="4345901" y="4671846"/>
                  </a:lnTo>
                  <a:lnTo>
                    <a:pt x="4341138" y="4679752"/>
                  </a:lnTo>
                  <a:lnTo>
                    <a:pt x="4341424" y="4683467"/>
                  </a:lnTo>
                  <a:lnTo>
                    <a:pt x="4339900" y="4686038"/>
                  </a:lnTo>
                  <a:lnTo>
                    <a:pt x="4339043" y="4692896"/>
                  </a:lnTo>
                  <a:lnTo>
                    <a:pt x="4337423" y="4694992"/>
                  </a:lnTo>
                  <a:lnTo>
                    <a:pt x="4334185" y="4695563"/>
                  </a:lnTo>
                  <a:lnTo>
                    <a:pt x="4326946" y="4698611"/>
                  </a:lnTo>
                  <a:lnTo>
                    <a:pt x="4326469" y="4701755"/>
                  </a:lnTo>
                  <a:lnTo>
                    <a:pt x="4327422" y="4705755"/>
                  </a:lnTo>
                  <a:lnTo>
                    <a:pt x="4326469" y="4707851"/>
                  </a:lnTo>
                  <a:lnTo>
                    <a:pt x="4327232" y="4714042"/>
                  </a:lnTo>
                  <a:lnTo>
                    <a:pt x="4330279" y="4718614"/>
                  </a:lnTo>
                  <a:lnTo>
                    <a:pt x="4327327" y="4720614"/>
                  </a:lnTo>
                  <a:lnTo>
                    <a:pt x="4322755" y="4722519"/>
                  </a:lnTo>
                  <a:lnTo>
                    <a:pt x="4318564" y="4722424"/>
                  </a:lnTo>
                  <a:lnTo>
                    <a:pt x="4313135" y="4726043"/>
                  </a:lnTo>
                  <a:lnTo>
                    <a:pt x="4310753" y="4724233"/>
                  </a:lnTo>
                  <a:lnTo>
                    <a:pt x="4301324" y="4727853"/>
                  </a:lnTo>
                  <a:lnTo>
                    <a:pt x="4298276" y="4730044"/>
                  </a:lnTo>
                  <a:lnTo>
                    <a:pt x="4289417" y="4732330"/>
                  </a:lnTo>
                  <a:lnTo>
                    <a:pt x="4287512" y="4733949"/>
                  </a:lnTo>
                  <a:lnTo>
                    <a:pt x="4282083" y="4735378"/>
                  </a:lnTo>
                  <a:lnTo>
                    <a:pt x="4279321" y="4741378"/>
                  </a:lnTo>
                  <a:lnTo>
                    <a:pt x="4277035" y="4743474"/>
                  </a:lnTo>
                  <a:lnTo>
                    <a:pt x="4276273" y="4749951"/>
                  </a:lnTo>
                  <a:lnTo>
                    <a:pt x="4277320" y="4753095"/>
                  </a:lnTo>
                  <a:lnTo>
                    <a:pt x="4273415" y="4756523"/>
                  </a:lnTo>
                  <a:lnTo>
                    <a:pt x="4270939" y="4753951"/>
                  </a:lnTo>
                  <a:lnTo>
                    <a:pt x="4267319" y="4751761"/>
                  </a:lnTo>
                  <a:lnTo>
                    <a:pt x="4251698" y="4751475"/>
                  </a:lnTo>
                  <a:lnTo>
                    <a:pt x="4244745" y="4757666"/>
                  </a:lnTo>
                  <a:lnTo>
                    <a:pt x="4239602" y="4757762"/>
                  </a:lnTo>
                  <a:lnTo>
                    <a:pt x="4234172" y="4761477"/>
                  </a:lnTo>
                  <a:lnTo>
                    <a:pt x="4228267" y="4763476"/>
                  </a:lnTo>
                  <a:lnTo>
                    <a:pt x="4222552" y="4762238"/>
                  </a:lnTo>
                  <a:lnTo>
                    <a:pt x="4209312" y="4763858"/>
                  </a:lnTo>
                  <a:lnTo>
                    <a:pt x="4186547" y="4764048"/>
                  </a:lnTo>
                  <a:lnTo>
                    <a:pt x="4181404" y="4762620"/>
                  </a:lnTo>
                  <a:lnTo>
                    <a:pt x="4175117" y="4766811"/>
                  </a:lnTo>
                  <a:lnTo>
                    <a:pt x="4164259" y="4768430"/>
                  </a:lnTo>
                  <a:lnTo>
                    <a:pt x="4156353" y="4776145"/>
                  </a:lnTo>
                  <a:lnTo>
                    <a:pt x="4151019" y="4783003"/>
                  </a:lnTo>
                  <a:lnTo>
                    <a:pt x="4145590" y="4778050"/>
                  </a:lnTo>
                  <a:lnTo>
                    <a:pt x="4144923" y="4772145"/>
                  </a:lnTo>
                  <a:lnTo>
                    <a:pt x="4139494" y="4772525"/>
                  </a:lnTo>
                  <a:lnTo>
                    <a:pt x="4134731" y="4771382"/>
                  </a:lnTo>
                  <a:lnTo>
                    <a:pt x="4130540" y="4767477"/>
                  </a:lnTo>
                  <a:lnTo>
                    <a:pt x="4122063" y="4767667"/>
                  </a:lnTo>
                  <a:lnTo>
                    <a:pt x="4120158" y="4766525"/>
                  </a:lnTo>
                  <a:lnTo>
                    <a:pt x="4119491" y="4763858"/>
                  </a:lnTo>
                  <a:lnTo>
                    <a:pt x="4114062" y="4759667"/>
                  </a:lnTo>
                  <a:lnTo>
                    <a:pt x="4110347" y="4761381"/>
                  </a:lnTo>
                  <a:lnTo>
                    <a:pt x="4107299" y="4761095"/>
                  </a:lnTo>
                  <a:lnTo>
                    <a:pt x="4104156" y="4759381"/>
                  </a:lnTo>
                  <a:lnTo>
                    <a:pt x="4102823" y="4757380"/>
                  </a:lnTo>
                  <a:lnTo>
                    <a:pt x="4098822" y="4755952"/>
                  </a:lnTo>
                  <a:lnTo>
                    <a:pt x="4089392" y="4742998"/>
                  </a:lnTo>
                  <a:lnTo>
                    <a:pt x="4087678" y="4739855"/>
                  </a:lnTo>
                  <a:lnTo>
                    <a:pt x="4084725" y="4738616"/>
                  </a:lnTo>
                  <a:lnTo>
                    <a:pt x="4080343" y="4738330"/>
                  </a:lnTo>
                  <a:lnTo>
                    <a:pt x="4073676" y="4735187"/>
                  </a:lnTo>
                  <a:lnTo>
                    <a:pt x="4070342" y="4729567"/>
                  </a:lnTo>
                  <a:lnTo>
                    <a:pt x="4066342" y="4726805"/>
                  </a:lnTo>
                  <a:lnTo>
                    <a:pt x="4061389" y="4721376"/>
                  </a:lnTo>
                  <a:lnTo>
                    <a:pt x="4061389" y="4712708"/>
                  </a:lnTo>
                  <a:lnTo>
                    <a:pt x="4061008" y="4710137"/>
                  </a:lnTo>
                  <a:lnTo>
                    <a:pt x="4058912" y="4708994"/>
                  </a:lnTo>
                  <a:lnTo>
                    <a:pt x="4054340" y="4704517"/>
                  </a:lnTo>
                  <a:lnTo>
                    <a:pt x="4053292" y="4696992"/>
                  </a:lnTo>
                  <a:lnTo>
                    <a:pt x="4054435" y="4694516"/>
                  </a:lnTo>
                  <a:lnTo>
                    <a:pt x="4055388" y="4685467"/>
                  </a:lnTo>
                  <a:lnTo>
                    <a:pt x="4054340" y="4681847"/>
                  </a:lnTo>
                  <a:lnTo>
                    <a:pt x="4045673" y="4672227"/>
                  </a:lnTo>
                  <a:lnTo>
                    <a:pt x="4044815" y="4670608"/>
                  </a:lnTo>
                  <a:lnTo>
                    <a:pt x="4046720" y="4662416"/>
                  </a:lnTo>
                  <a:lnTo>
                    <a:pt x="4046530" y="4660321"/>
                  </a:lnTo>
                  <a:lnTo>
                    <a:pt x="4048149" y="4652511"/>
                  </a:lnTo>
                  <a:lnTo>
                    <a:pt x="4049959" y="4646510"/>
                  </a:lnTo>
                  <a:lnTo>
                    <a:pt x="4041862" y="4641843"/>
                  </a:lnTo>
                  <a:lnTo>
                    <a:pt x="4032147" y="4640033"/>
                  </a:lnTo>
                  <a:lnTo>
                    <a:pt x="4026908" y="4639842"/>
                  </a:lnTo>
                  <a:lnTo>
                    <a:pt x="4024146" y="4638985"/>
                  </a:lnTo>
                  <a:lnTo>
                    <a:pt x="4019383" y="4635460"/>
                  </a:lnTo>
                  <a:lnTo>
                    <a:pt x="4019193" y="4628507"/>
                  </a:lnTo>
                  <a:lnTo>
                    <a:pt x="4021765" y="4622030"/>
                  </a:lnTo>
                  <a:lnTo>
                    <a:pt x="4023193" y="4615267"/>
                  </a:lnTo>
                  <a:lnTo>
                    <a:pt x="4023003" y="4610886"/>
                  </a:lnTo>
                  <a:lnTo>
                    <a:pt x="4018050" y="4604219"/>
                  </a:lnTo>
                  <a:lnTo>
                    <a:pt x="4017002" y="4601456"/>
                  </a:lnTo>
                  <a:lnTo>
                    <a:pt x="4012144" y="4594122"/>
                  </a:lnTo>
                  <a:lnTo>
                    <a:pt x="4009287" y="4594122"/>
                  </a:lnTo>
                  <a:lnTo>
                    <a:pt x="4004143" y="4592598"/>
                  </a:lnTo>
                  <a:lnTo>
                    <a:pt x="3983379" y="4606028"/>
                  </a:lnTo>
                  <a:lnTo>
                    <a:pt x="3976331" y="4606981"/>
                  </a:lnTo>
                  <a:lnTo>
                    <a:pt x="3967758" y="4604886"/>
                  </a:lnTo>
                  <a:lnTo>
                    <a:pt x="3962424" y="4606028"/>
                  </a:lnTo>
                  <a:lnTo>
                    <a:pt x="3962233" y="4603647"/>
                  </a:lnTo>
                  <a:lnTo>
                    <a:pt x="3956042" y="4603266"/>
                  </a:lnTo>
                  <a:lnTo>
                    <a:pt x="3947374" y="4600504"/>
                  </a:lnTo>
                  <a:lnTo>
                    <a:pt x="3943850" y="4600313"/>
                  </a:lnTo>
                  <a:lnTo>
                    <a:pt x="3940802" y="4601456"/>
                  </a:lnTo>
                  <a:lnTo>
                    <a:pt x="3938897" y="4604504"/>
                  </a:lnTo>
                  <a:lnTo>
                    <a:pt x="3931563" y="4604314"/>
                  </a:lnTo>
                  <a:lnTo>
                    <a:pt x="3929182" y="4600789"/>
                  </a:lnTo>
                  <a:lnTo>
                    <a:pt x="3925657" y="4601837"/>
                  </a:lnTo>
                  <a:lnTo>
                    <a:pt x="3921085" y="4601742"/>
                  </a:lnTo>
                  <a:lnTo>
                    <a:pt x="3918704" y="4598885"/>
                  </a:lnTo>
                  <a:lnTo>
                    <a:pt x="3918609" y="4596408"/>
                  </a:lnTo>
                  <a:lnTo>
                    <a:pt x="3916228" y="4589645"/>
                  </a:lnTo>
                  <a:lnTo>
                    <a:pt x="3916704" y="4586407"/>
                  </a:lnTo>
                  <a:lnTo>
                    <a:pt x="3914037" y="4583264"/>
                  </a:lnTo>
                  <a:lnTo>
                    <a:pt x="3909274" y="4580596"/>
                  </a:lnTo>
                  <a:lnTo>
                    <a:pt x="3900702" y="4577834"/>
                  </a:lnTo>
                  <a:lnTo>
                    <a:pt x="3898892" y="4577739"/>
                  </a:lnTo>
                  <a:lnTo>
                    <a:pt x="3888796" y="4572786"/>
                  </a:lnTo>
                  <a:lnTo>
                    <a:pt x="3883748" y="4571071"/>
                  </a:lnTo>
                  <a:lnTo>
                    <a:pt x="3881081" y="4571643"/>
                  </a:lnTo>
                  <a:lnTo>
                    <a:pt x="3875556" y="4578406"/>
                  </a:lnTo>
                  <a:lnTo>
                    <a:pt x="3865936" y="4575453"/>
                  </a:lnTo>
                  <a:lnTo>
                    <a:pt x="3862507" y="4571548"/>
                  </a:lnTo>
                  <a:lnTo>
                    <a:pt x="3853934" y="4568881"/>
                  </a:lnTo>
                  <a:lnTo>
                    <a:pt x="3853648" y="4565643"/>
                  </a:lnTo>
                  <a:lnTo>
                    <a:pt x="3851553" y="4560499"/>
                  </a:lnTo>
                  <a:lnTo>
                    <a:pt x="3848029" y="4557165"/>
                  </a:lnTo>
                  <a:lnTo>
                    <a:pt x="3846695" y="4552403"/>
                  </a:lnTo>
                  <a:lnTo>
                    <a:pt x="3841837" y="4550212"/>
                  </a:lnTo>
                  <a:lnTo>
                    <a:pt x="3837075" y="4547069"/>
                  </a:lnTo>
                  <a:lnTo>
                    <a:pt x="3831265" y="4544211"/>
                  </a:lnTo>
                  <a:lnTo>
                    <a:pt x="3830884" y="4542211"/>
                  </a:lnTo>
                  <a:lnTo>
                    <a:pt x="3824692" y="4541925"/>
                  </a:lnTo>
                  <a:lnTo>
                    <a:pt x="3817644" y="4540782"/>
                  </a:lnTo>
                  <a:lnTo>
                    <a:pt x="3811643" y="4536305"/>
                  </a:lnTo>
                  <a:lnTo>
                    <a:pt x="3799737" y="4541925"/>
                  </a:lnTo>
                  <a:lnTo>
                    <a:pt x="3784021" y="4534972"/>
                  </a:lnTo>
                  <a:lnTo>
                    <a:pt x="3778115" y="4529542"/>
                  </a:lnTo>
                  <a:lnTo>
                    <a:pt x="3763923" y="4534496"/>
                  </a:lnTo>
                  <a:lnTo>
                    <a:pt x="3755255" y="4537162"/>
                  </a:lnTo>
                  <a:lnTo>
                    <a:pt x="3734015" y="4536115"/>
                  </a:lnTo>
                  <a:lnTo>
                    <a:pt x="3705058" y="4535258"/>
                  </a:lnTo>
                  <a:lnTo>
                    <a:pt x="3702391" y="4533733"/>
                  </a:lnTo>
                  <a:lnTo>
                    <a:pt x="3700391" y="4530019"/>
                  </a:lnTo>
                  <a:lnTo>
                    <a:pt x="3697915" y="4528686"/>
                  </a:lnTo>
                  <a:lnTo>
                    <a:pt x="3690961" y="4528209"/>
                  </a:lnTo>
                  <a:lnTo>
                    <a:pt x="3686866" y="4527066"/>
                  </a:lnTo>
                  <a:lnTo>
                    <a:pt x="3682865" y="4524399"/>
                  </a:lnTo>
                  <a:lnTo>
                    <a:pt x="3680674" y="4521351"/>
                  </a:lnTo>
                  <a:lnTo>
                    <a:pt x="3675436" y="4519732"/>
                  </a:lnTo>
                  <a:lnTo>
                    <a:pt x="3671531" y="4521542"/>
                  </a:lnTo>
                  <a:lnTo>
                    <a:pt x="3661434" y="4521827"/>
                  </a:lnTo>
                  <a:lnTo>
                    <a:pt x="3658957" y="4523161"/>
                  </a:lnTo>
                  <a:lnTo>
                    <a:pt x="3647337" y="4524875"/>
                  </a:lnTo>
                  <a:lnTo>
                    <a:pt x="3644956" y="4515446"/>
                  </a:lnTo>
                  <a:lnTo>
                    <a:pt x="3642956" y="4511731"/>
                  </a:lnTo>
                  <a:lnTo>
                    <a:pt x="3640479" y="4509730"/>
                  </a:lnTo>
                  <a:lnTo>
                    <a:pt x="3638860" y="4505635"/>
                  </a:lnTo>
                  <a:lnTo>
                    <a:pt x="3638669" y="4498205"/>
                  </a:lnTo>
                  <a:lnTo>
                    <a:pt x="3639145" y="4494777"/>
                  </a:lnTo>
                  <a:lnTo>
                    <a:pt x="3639050" y="4486775"/>
                  </a:lnTo>
                  <a:lnTo>
                    <a:pt x="3637622" y="4484585"/>
                  </a:lnTo>
                  <a:lnTo>
                    <a:pt x="3631716" y="4481822"/>
                  </a:lnTo>
                  <a:lnTo>
                    <a:pt x="3634192" y="4479251"/>
                  </a:lnTo>
                  <a:lnTo>
                    <a:pt x="3640574" y="4479536"/>
                  </a:lnTo>
                  <a:lnTo>
                    <a:pt x="3645527" y="4476012"/>
                  </a:lnTo>
                  <a:lnTo>
                    <a:pt x="3644003" y="4472012"/>
                  </a:lnTo>
                  <a:lnTo>
                    <a:pt x="3644194" y="4468297"/>
                  </a:lnTo>
                  <a:lnTo>
                    <a:pt x="3647242" y="4465153"/>
                  </a:lnTo>
                  <a:lnTo>
                    <a:pt x="3649051" y="4460772"/>
                  </a:lnTo>
                  <a:lnTo>
                    <a:pt x="3652385" y="4462772"/>
                  </a:lnTo>
                  <a:lnTo>
                    <a:pt x="3651909" y="4458486"/>
                  </a:lnTo>
                  <a:lnTo>
                    <a:pt x="3652957" y="4455057"/>
                  </a:lnTo>
                  <a:lnTo>
                    <a:pt x="3654957" y="4452390"/>
                  </a:lnTo>
                  <a:lnTo>
                    <a:pt x="3653719" y="4449818"/>
                  </a:lnTo>
                  <a:lnTo>
                    <a:pt x="3654195" y="4447437"/>
                  </a:lnTo>
                  <a:lnTo>
                    <a:pt x="3652385" y="4444484"/>
                  </a:lnTo>
                  <a:lnTo>
                    <a:pt x="3654195" y="4441246"/>
                  </a:lnTo>
                  <a:lnTo>
                    <a:pt x="3653719" y="4438198"/>
                  </a:lnTo>
                  <a:lnTo>
                    <a:pt x="3656195" y="4435435"/>
                  </a:lnTo>
                  <a:lnTo>
                    <a:pt x="3655338" y="4433340"/>
                  </a:lnTo>
                  <a:lnTo>
                    <a:pt x="3656100" y="4430292"/>
                  </a:lnTo>
                  <a:lnTo>
                    <a:pt x="3654195" y="4425244"/>
                  </a:lnTo>
                  <a:lnTo>
                    <a:pt x="3657433" y="4423244"/>
                  </a:lnTo>
                  <a:lnTo>
                    <a:pt x="3661243" y="4417338"/>
                  </a:lnTo>
                  <a:lnTo>
                    <a:pt x="3662482" y="4413623"/>
                  </a:lnTo>
                  <a:lnTo>
                    <a:pt x="3678579" y="4400574"/>
                  </a:lnTo>
                  <a:lnTo>
                    <a:pt x="3682389" y="4398764"/>
                  </a:lnTo>
                  <a:lnTo>
                    <a:pt x="3688199" y="4397621"/>
                  </a:lnTo>
                  <a:lnTo>
                    <a:pt x="3695724" y="4397717"/>
                  </a:lnTo>
                  <a:lnTo>
                    <a:pt x="3708773" y="4396478"/>
                  </a:lnTo>
                  <a:lnTo>
                    <a:pt x="3713250" y="4398193"/>
                  </a:lnTo>
                  <a:lnTo>
                    <a:pt x="3716203" y="4397907"/>
                  </a:lnTo>
                  <a:lnTo>
                    <a:pt x="3719060" y="4395240"/>
                  </a:lnTo>
                  <a:lnTo>
                    <a:pt x="3722775" y="4395050"/>
                  </a:lnTo>
                  <a:lnTo>
                    <a:pt x="3726680" y="4392287"/>
                  </a:lnTo>
                  <a:lnTo>
                    <a:pt x="3728490" y="4392287"/>
                  </a:lnTo>
                  <a:lnTo>
                    <a:pt x="3737253" y="4387334"/>
                  </a:lnTo>
                  <a:lnTo>
                    <a:pt x="3738682" y="4385525"/>
                  </a:lnTo>
                  <a:lnTo>
                    <a:pt x="3742682" y="4384382"/>
                  </a:lnTo>
                  <a:lnTo>
                    <a:pt x="3745444" y="4381810"/>
                  </a:lnTo>
                  <a:lnTo>
                    <a:pt x="3745444" y="4381810"/>
                  </a:lnTo>
                </a:path>
              </a:pathLst>
            </a:custGeom>
            <a:noFill/>
            <a:ln w="10192" cap="rnd">
              <a:solidFill>
                <a:srgbClr val="E0FFFF">
                  <a:alpha val="7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4" name="Forme libre : forme 4923">
              <a:extLst>
                <a:ext uri="{FF2B5EF4-FFF2-40B4-BE49-F238E27FC236}">
                  <a16:creationId xmlns:a16="http://schemas.microsoft.com/office/drawing/2014/main" id="{F6D548B0-F213-475B-911D-1651EFDF1B43}"/>
                </a:ext>
              </a:extLst>
            </p:cNvPr>
            <p:cNvSpPr/>
            <p:nvPr/>
          </p:nvSpPr>
          <p:spPr>
            <a:xfrm>
              <a:off x="3031752" y="5789938"/>
              <a:ext cx="114300" cy="133350"/>
            </a:xfrm>
            <a:custGeom>
              <a:avLst/>
              <a:gdLst>
                <a:gd name="connsiteX0" fmla="*/ 74033 w 114300"/>
                <a:gd name="connsiteY0" fmla="*/ 127087 h 133350"/>
                <a:gd name="connsiteX1" fmla="*/ 70795 w 114300"/>
                <a:gd name="connsiteY1" fmla="*/ 126992 h 133350"/>
                <a:gd name="connsiteX2" fmla="*/ 58412 w 114300"/>
                <a:gd name="connsiteY2" fmla="*/ 127849 h 133350"/>
                <a:gd name="connsiteX3" fmla="*/ 41743 w 114300"/>
                <a:gd name="connsiteY3" fmla="*/ 130516 h 133350"/>
                <a:gd name="connsiteX4" fmla="*/ 40696 w 114300"/>
                <a:gd name="connsiteY4" fmla="*/ 126230 h 133350"/>
                <a:gd name="connsiteX5" fmla="*/ 36886 w 114300"/>
                <a:gd name="connsiteY5" fmla="*/ 120896 h 133350"/>
                <a:gd name="connsiteX6" fmla="*/ 33266 w 114300"/>
                <a:gd name="connsiteY6" fmla="*/ 111657 h 133350"/>
                <a:gd name="connsiteX7" fmla="*/ 33266 w 114300"/>
                <a:gd name="connsiteY7" fmla="*/ 109466 h 133350"/>
                <a:gd name="connsiteX8" fmla="*/ 29837 w 114300"/>
                <a:gd name="connsiteY8" fmla="*/ 106894 h 133350"/>
                <a:gd name="connsiteX9" fmla="*/ 27361 w 114300"/>
                <a:gd name="connsiteY9" fmla="*/ 103751 h 133350"/>
                <a:gd name="connsiteX10" fmla="*/ 20312 w 114300"/>
                <a:gd name="connsiteY10" fmla="*/ 99465 h 133350"/>
                <a:gd name="connsiteX11" fmla="*/ 16121 w 114300"/>
                <a:gd name="connsiteY11" fmla="*/ 94798 h 133350"/>
                <a:gd name="connsiteX12" fmla="*/ 15073 w 114300"/>
                <a:gd name="connsiteY12" fmla="*/ 91464 h 133350"/>
                <a:gd name="connsiteX13" fmla="*/ 11835 w 114300"/>
                <a:gd name="connsiteY13" fmla="*/ 86606 h 133350"/>
                <a:gd name="connsiteX14" fmla="*/ 8787 w 114300"/>
                <a:gd name="connsiteY14" fmla="*/ 79843 h 133350"/>
                <a:gd name="connsiteX15" fmla="*/ 7644 w 114300"/>
                <a:gd name="connsiteY15" fmla="*/ 75652 h 133350"/>
                <a:gd name="connsiteX16" fmla="*/ 11740 w 114300"/>
                <a:gd name="connsiteY16" fmla="*/ 71652 h 133350"/>
                <a:gd name="connsiteX17" fmla="*/ 11454 w 114300"/>
                <a:gd name="connsiteY17" fmla="*/ 60698 h 133350"/>
                <a:gd name="connsiteX18" fmla="*/ 13930 w 114300"/>
                <a:gd name="connsiteY18" fmla="*/ 57840 h 133350"/>
                <a:gd name="connsiteX19" fmla="*/ 16407 w 114300"/>
                <a:gd name="connsiteY19" fmla="*/ 57078 h 133350"/>
                <a:gd name="connsiteX20" fmla="*/ 18026 w 114300"/>
                <a:gd name="connsiteY20" fmla="*/ 54411 h 133350"/>
                <a:gd name="connsiteX21" fmla="*/ 14026 w 114300"/>
                <a:gd name="connsiteY21" fmla="*/ 52888 h 133350"/>
                <a:gd name="connsiteX22" fmla="*/ 13454 w 114300"/>
                <a:gd name="connsiteY22" fmla="*/ 51173 h 133350"/>
                <a:gd name="connsiteX23" fmla="*/ 25456 w 114300"/>
                <a:gd name="connsiteY23" fmla="*/ 45934 h 133350"/>
                <a:gd name="connsiteX24" fmla="*/ 29837 w 114300"/>
                <a:gd name="connsiteY24" fmla="*/ 39648 h 133350"/>
                <a:gd name="connsiteX25" fmla="*/ 35076 w 114300"/>
                <a:gd name="connsiteY25" fmla="*/ 35838 h 133350"/>
                <a:gd name="connsiteX26" fmla="*/ 32885 w 114300"/>
                <a:gd name="connsiteY26" fmla="*/ 28218 h 133350"/>
                <a:gd name="connsiteX27" fmla="*/ 34885 w 114300"/>
                <a:gd name="connsiteY27" fmla="*/ 25932 h 133350"/>
                <a:gd name="connsiteX28" fmla="*/ 40219 w 114300"/>
                <a:gd name="connsiteY28" fmla="*/ 23455 h 133350"/>
                <a:gd name="connsiteX29" fmla="*/ 41934 w 114300"/>
                <a:gd name="connsiteY29" fmla="*/ 21550 h 133350"/>
                <a:gd name="connsiteX30" fmla="*/ 44220 w 114300"/>
                <a:gd name="connsiteY30" fmla="*/ 14978 h 133350"/>
                <a:gd name="connsiteX31" fmla="*/ 47935 w 114300"/>
                <a:gd name="connsiteY31" fmla="*/ 12216 h 133350"/>
                <a:gd name="connsiteX32" fmla="*/ 56031 w 114300"/>
                <a:gd name="connsiteY32" fmla="*/ 10406 h 133350"/>
                <a:gd name="connsiteX33" fmla="*/ 59174 w 114300"/>
                <a:gd name="connsiteY33" fmla="*/ 7644 h 133350"/>
                <a:gd name="connsiteX34" fmla="*/ 67937 w 114300"/>
                <a:gd name="connsiteY34" fmla="*/ 12597 h 133350"/>
                <a:gd name="connsiteX35" fmla="*/ 71842 w 114300"/>
                <a:gd name="connsiteY35" fmla="*/ 13835 h 133350"/>
                <a:gd name="connsiteX36" fmla="*/ 81082 w 114300"/>
                <a:gd name="connsiteY36" fmla="*/ 20312 h 133350"/>
                <a:gd name="connsiteX37" fmla="*/ 87082 w 114300"/>
                <a:gd name="connsiteY37" fmla="*/ 22312 h 133350"/>
                <a:gd name="connsiteX38" fmla="*/ 93655 w 114300"/>
                <a:gd name="connsiteY38" fmla="*/ 25170 h 133350"/>
                <a:gd name="connsiteX39" fmla="*/ 98417 w 114300"/>
                <a:gd name="connsiteY39" fmla="*/ 24503 h 133350"/>
                <a:gd name="connsiteX40" fmla="*/ 91273 w 114300"/>
                <a:gd name="connsiteY40" fmla="*/ 38219 h 133350"/>
                <a:gd name="connsiteX41" fmla="*/ 87082 w 114300"/>
                <a:gd name="connsiteY41" fmla="*/ 50221 h 133350"/>
                <a:gd name="connsiteX42" fmla="*/ 86320 w 114300"/>
                <a:gd name="connsiteY42" fmla="*/ 51649 h 133350"/>
                <a:gd name="connsiteX43" fmla="*/ 94036 w 114300"/>
                <a:gd name="connsiteY43" fmla="*/ 59746 h 133350"/>
                <a:gd name="connsiteX44" fmla="*/ 103751 w 114300"/>
                <a:gd name="connsiteY44" fmla="*/ 61650 h 133350"/>
                <a:gd name="connsiteX45" fmla="*/ 106609 w 114300"/>
                <a:gd name="connsiteY45" fmla="*/ 66984 h 133350"/>
                <a:gd name="connsiteX46" fmla="*/ 111562 w 114300"/>
                <a:gd name="connsiteY46" fmla="*/ 70128 h 133350"/>
                <a:gd name="connsiteX47" fmla="*/ 116134 w 114300"/>
                <a:gd name="connsiteY47" fmla="*/ 76128 h 133350"/>
                <a:gd name="connsiteX48" fmla="*/ 115467 w 114300"/>
                <a:gd name="connsiteY48" fmla="*/ 92035 h 133350"/>
                <a:gd name="connsiteX49" fmla="*/ 107847 w 114300"/>
                <a:gd name="connsiteY49" fmla="*/ 100608 h 133350"/>
                <a:gd name="connsiteX50" fmla="*/ 99941 w 114300"/>
                <a:gd name="connsiteY50" fmla="*/ 106989 h 133350"/>
                <a:gd name="connsiteX51" fmla="*/ 93464 w 114300"/>
                <a:gd name="connsiteY51" fmla="*/ 110799 h 133350"/>
                <a:gd name="connsiteX52" fmla="*/ 91750 w 114300"/>
                <a:gd name="connsiteY52" fmla="*/ 110323 h 133350"/>
                <a:gd name="connsiteX53" fmla="*/ 89559 w 114300"/>
                <a:gd name="connsiteY53" fmla="*/ 106037 h 133350"/>
                <a:gd name="connsiteX54" fmla="*/ 77462 w 114300"/>
                <a:gd name="connsiteY54" fmla="*/ 112038 h 133350"/>
                <a:gd name="connsiteX55" fmla="*/ 72795 w 114300"/>
                <a:gd name="connsiteY55" fmla="*/ 115181 h 133350"/>
                <a:gd name="connsiteX56" fmla="*/ 72223 w 114300"/>
                <a:gd name="connsiteY56" fmla="*/ 123849 h 133350"/>
                <a:gd name="connsiteX57" fmla="*/ 74033 w 114300"/>
                <a:gd name="connsiteY57" fmla="*/ 127087 h 133350"/>
                <a:gd name="connsiteX58" fmla="*/ 74033 w 114300"/>
                <a:gd name="connsiteY58" fmla="*/ 12708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14300" h="133350">
                  <a:moveTo>
                    <a:pt x="74033" y="127087"/>
                  </a:moveTo>
                  <a:lnTo>
                    <a:pt x="70795" y="126992"/>
                  </a:lnTo>
                  <a:lnTo>
                    <a:pt x="58412" y="127849"/>
                  </a:lnTo>
                  <a:lnTo>
                    <a:pt x="41743" y="130516"/>
                  </a:lnTo>
                  <a:lnTo>
                    <a:pt x="40696" y="126230"/>
                  </a:lnTo>
                  <a:lnTo>
                    <a:pt x="36886" y="120896"/>
                  </a:lnTo>
                  <a:lnTo>
                    <a:pt x="33266" y="111657"/>
                  </a:lnTo>
                  <a:lnTo>
                    <a:pt x="33266" y="109466"/>
                  </a:lnTo>
                  <a:lnTo>
                    <a:pt x="29837" y="106894"/>
                  </a:lnTo>
                  <a:lnTo>
                    <a:pt x="27361" y="103751"/>
                  </a:lnTo>
                  <a:lnTo>
                    <a:pt x="20312" y="99465"/>
                  </a:lnTo>
                  <a:lnTo>
                    <a:pt x="16121" y="94798"/>
                  </a:lnTo>
                  <a:lnTo>
                    <a:pt x="15073" y="91464"/>
                  </a:lnTo>
                  <a:lnTo>
                    <a:pt x="11835" y="86606"/>
                  </a:lnTo>
                  <a:lnTo>
                    <a:pt x="8787" y="79843"/>
                  </a:lnTo>
                  <a:lnTo>
                    <a:pt x="7644" y="75652"/>
                  </a:lnTo>
                  <a:lnTo>
                    <a:pt x="11740" y="71652"/>
                  </a:lnTo>
                  <a:lnTo>
                    <a:pt x="11454" y="60698"/>
                  </a:lnTo>
                  <a:lnTo>
                    <a:pt x="13930" y="57840"/>
                  </a:lnTo>
                  <a:lnTo>
                    <a:pt x="16407" y="57078"/>
                  </a:lnTo>
                  <a:lnTo>
                    <a:pt x="18026" y="54411"/>
                  </a:lnTo>
                  <a:lnTo>
                    <a:pt x="14026" y="52888"/>
                  </a:lnTo>
                  <a:lnTo>
                    <a:pt x="13454" y="51173"/>
                  </a:lnTo>
                  <a:lnTo>
                    <a:pt x="25456" y="45934"/>
                  </a:lnTo>
                  <a:lnTo>
                    <a:pt x="29837" y="39648"/>
                  </a:lnTo>
                  <a:lnTo>
                    <a:pt x="35076" y="35838"/>
                  </a:lnTo>
                  <a:lnTo>
                    <a:pt x="32885" y="28218"/>
                  </a:lnTo>
                  <a:lnTo>
                    <a:pt x="34885" y="25932"/>
                  </a:lnTo>
                  <a:lnTo>
                    <a:pt x="40219" y="23455"/>
                  </a:lnTo>
                  <a:lnTo>
                    <a:pt x="41934" y="21550"/>
                  </a:lnTo>
                  <a:lnTo>
                    <a:pt x="44220" y="14978"/>
                  </a:lnTo>
                  <a:lnTo>
                    <a:pt x="47935" y="12216"/>
                  </a:lnTo>
                  <a:lnTo>
                    <a:pt x="56031" y="10406"/>
                  </a:lnTo>
                  <a:lnTo>
                    <a:pt x="59174" y="7644"/>
                  </a:lnTo>
                  <a:lnTo>
                    <a:pt x="67937" y="12597"/>
                  </a:lnTo>
                  <a:lnTo>
                    <a:pt x="71842" y="13835"/>
                  </a:lnTo>
                  <a:lnTo>
                    <a:pt x="81082" y="20312"/>
                  </a:lnTo>
                  <a:lnTo>
                    <a:pt x="87082" y="22312"/>
                  </a:lnTo>
                  <a:lnTo>
                    <a:pt x="93655" y="25170"/>
                  </a:lnTo>
                  <a:lnTo>
                    <a:pt x="98417" y="24503"/>
                  </a:lnTo>
                  <a:lnTo>
                    <a:pt x="91273" y="38219"/>
                  </a:lnTo>
                  <a:lnTo>
                    <a:pt x="87082" y="50221"/>
                  </a:lnTo>
                  <a:lnTo>
                    <a:pt x="86320" y="51649"/>
                  </a:lnTo>
                  <a:lnTo>
                    <a:pt x="94036" y="59746"/>
                  </a:lnTo>
                  <a:lnTo>
                    <a:pt x="103751" y="61650"/>
                  </a:lnTo>
                  <a:lnTo>
                    <a:pt x="106609" y="66984"/>
                  </a:lnTo>
                  <a:lnTo>
                    <a:pt x="111562" y="70128"/>
                  </a:lnTo>
                  <a:lnTo>
                    <a:pt x="116134" y="76128"/>
                  </a:lnTo>
                  <a:lnTo>
                    <a:pt x="115467" y="92035"/>
                  </a:lnTo>
                  <a:lnTo>
                    <a:pt x="107847" y="100608"/>
                  </a:lnTo>
                  <a:lnTo>
                    <a:pt x="99941" y="106989"/>
                  </a:lnTo>
                  <a:lnTo>
                    <a:pt x="93464" y="110799"/>
                  </a:lnTo>
                  <a:lnTo>
                    <a:pt x="91750" y="110323"/>
                  </a:lnTo>
                  <a:lnTo>
                    <a:pt x="89559" y="106037"/>
                  </a:lnTo>
                  <a:lnTo>
                    <a:pt x="77462" y="112038"/>
                  </a:lnTo>
                  <a:lnTo>
                    <a:pt x="72795" y="115181"/>
                  </a:lnTo>
                  <a:lnTo>
                    <a:pt x="72223" y="123849"/>
                  </a:lnTo>
                  <a:lnTo>
                    <a:pt x="74033" y="127087"/>
                  </a:lnTo>
                  <a:lnTo>
                    <a:pt x="74033" y="127087"/>
                  </a:lnTo>
                </a:path>
              </a:pathLst>
            </a:custGeom>
            <a:noFill/>
            <a:ln w="10192" cap="rnd">
              <a:solidFill>
                <a:srgbClr val="E0FFFF">
                  <a:alpha val="7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5" name="Forme libre : forme 4924">
              <a:extLst>
                <a:ext uri="{FF2B5EF4-FFF2-40B4-BE49-F238E27FC236}">
                  <a16:creationId xmlns:a16="http://schemas.microsoft.com/office/drawing/2014/main" id="{81343273-F655-42F9-BF5F-DBEE6E809A3C}"/>
                </a:ext>
              </a:extLst>
            </p:cNvPr>
            <p:cNvSpPr/>
            <p:nvPr/>
          </p:nvSpPr>
          <p:spPr>
            <a:xfrm>
              <a:off x="3074995" y="5677257"/>
              <a:ext cx="104775" cy="133350"/>
            </a:xfrm>
            <a:custGeom>
              <a:avLst/>
              <a:gdLst>
                <a:gd name="connsiteX0" fmla="*/ 30409 w 104775"/>
                <a:gd name="connsiteY0" fmla="*/ 35076 h 133350"/>
                <a:gd name="connsiteX1" fmla="*/ 28789 w 104775"/>
                <a:gd name="connsiteY1" fmla="*/ 34504 h 133350"/>
                <a:gd name="connsiteX2" fmla="*/ 28599 w 104775"/>
                <a:gd name="connsiteY2" fmla="*/ 30218 h 133350"/>
                <a:gd name="connsiteX3" fmla="*/ 25456 w 104775"/>
                <a:gd name="connsiteY3" fmla="*/ 29551 h 133350"/>
                <a:gd name="connsiteX4" fmla="*/ 23932 w 104775"/>
                <a:gd name="connsiteY4" fmla="*/ 21455 h 133350"/>
                <a:gd name="connsiteX5" fmla="*/ 24408 w 104775"/>
                <a:gd name="connsiteY5" fmla="*/ 19455 h 133350"/>
                <a:gd name="connsiteX6" fmla="*/ 23360 w 104775"/>
                <a:gd name="connsiteY6" fmla="*/ 13549 h 133350"/>
                <a:gd name="connsiteX7" fmla="*/ 34409 w 104775"/>
                <a:gd name="connsiteY7" fmla="*/ 8501 h 133350"/>
                <a:gd name="connsiteX8" fmla="*/ 40981 w 104775"/>
                <a:gd name="connsiteY8" fmla="*/ 7644 h 133350"/>
                <a:gd name="connsiteX9" fmla="*/ 48506 w 104775"/>
                <a:gd name="connsiteY9" fmla="*/ 8025 h 133350"/>
                <a:gd name="connsiteX10" fmla="*/ 54888 w 104775"/>
                <a:gd name="connsiteY10" fmla="*/ 9930 h 133350"/>
                <a:gd name="connsiteX11" fmla="*/ 59269 w 104775"/>
                <a:gd name="connsiteY11" fmla="*/ 11835 h 133350"/>
                <a:gd name="connsiteX12" fmla="*/ 66032 w 104775"/>
                <a:gd name="connsiteY12" fmla="*/ 12502 h 133350"/>
                <a:gd name="connsiteX13" fmla="*/ 70699 w 104775"/>
                <a:gd name="connsiteY13" fmla="*/ 16502 h 133350"/>
                <a:gd name="connsiteX14" fmla="*/ 66508 w 104775"/>
                <a:gd name="connsiteY14" fmla="*/ 21264 h 133350"/>
                <a:gd name="connsiteX15" fmla="*/ 77938 w 104775"/>
                <a:gd name="connsiteY15" fmla="*/ 24503 h 133350"/>
                <a:gd name="connsiteX16" fmla="*/ 78415 w 104775"/>
                <a:gd name="connsiteY16" fmla="*/ 27170 h 133350"/>
                <a:gd name="connsiteX17" fmla="*/ 85844 w 104775"/>
                <a:gd name="connsiteY17" fmla="*/ 30218 h 133350"/>
                <a:gd name="connsiteX18" fmla="*/ 90321 w 104775"/>
                <a:gd name="connsiteY18" fmla="*/ 38600 h 133350"/>
                <a:gd name="connsiteX19" fmla="*/ 90607 w 104775"/>
                <a:gd name="connsiteY19" fmla="*/ 40981 h 133350"/>
                <a:gd name="connsiteX20" fmla="*/ 98322 w 104775"/>
                <a:gd name="connsiteY20" fmla="*/ 41362 h 133350"/>
                <a:gd name="connsiteX21" fmla="*/ 99560 w 104775"/>
                <a:gd name="connsiteY21" fmla="*/ 47554 h 133350"/>
                <a:gd name="connsiteX22" fmla="*/ 101846 w 104775"/>
                <a:gd name="connsiteY22" fmla="*/ 49649 h 133350"/>
                <a:gd name="connsiteX23" fmla="*/ 101465 w 104775"/>
                <a:gd name="connsiteY23" fmla="*/ 53840 h 133350"/>
                <a:gd name="connsiteX24" fmla="*/ 102608 w 104775"/>
                <a:gd name="connsiteY24" fmla="*/ 56031 h 133350"/>
                <a:gd name="connsiteX25" fmla="*/ 99655 w 104775"/>
                <a:gd name="connsiteY25" fmla="*/ 64413 h 133350"/>
                <a:gd name="connsiteX26" fmla="*/ 97750 w 104775"/>
                <a:gd name="connsiteY26" fmla="*/ 65080 h 133350"/>
                <a:gd name="connsiteX27" fmla="*/ 98036 w 104775"/>
                <a:gd name="connsiteY27" fmla="*/ 68128 h 133350"/>
                <a:gd name="connsiteX28" fmla="*/ 100227 w 104775"/>
                <a:gd name="connsiteY28" fmla="*/ 69747 h 133350"/>
                <a:gd name="connsiteX29" fmla="*/ 97560 w 104775"/>
                <a:gd name="connsiteY29" fmla="*/ 75081 h 133350"/>
                <a:gd name="connsiteX30" fmla="*/ 99179 w 104775"/>
                <a:gd name="connsiteY30" fmla="*/ 79272 h 133350"/>
                <a:gd name="connsiteX31" fmla="*/ 96988 w 104775"/>
                <a:gd name="connsiteY31" fmla="*/ 81558 h 133350"/>
                <a:gd name="connsiteX32" fmla="*/ 94036 w 104775"/>
                <a:gd name="connsiteY32" fmla="*/ 87654 h 133350"/>
                <a:gd name="connsiteX33" fmla="*/ 91654 w 104775"/>
                <a:gd name="connsiteY33" fmla="*/ 88892 h 133350"/>
                <a:gd name="connsiteX34" fmla="*/ 92893 w 104775"/>
                <a:gd name="connsiteY34" fmla="*/ 94893 h 133350"/>
                <a:gd name="connsiteX35" fmla="*/ 91369 w 104775"/>
                <a:gd name="connsiteY35" fmla="*/ 96322 h 133350"/>
                <a:gd name="connsiteX36" fmla="*/ 91464 w 104775"/>
                <a:gd name="connsiteY36" fmla="*/ 99274 h 133350"/>
                <a:gd name="connsiteX37" fmla="*/ 90226 w 104775"/>
                <a:gd name="connsiteY37" fmla="*/ 101465 h 133350"/>
                <a:gd name="connsiteX38" fmla="*/ 90321 w 104775"/>
                <a:gd name="connsiteY38" fmla="*/ 106132 h 133350"/>
                <a:gd name="connsiteX39" fmla="*/ 88797 w 104775"/>
                <a:gd name="connsiteY39" fmla="*/ 109276 h 133350"/>
                <a:gd name="connsiteX40" fmla="*/ 89559 w 104775"/>
                <a:gd name="connsiteY40" fmla="*/ 114324 h 133350"/>
                <a:gd name="connsiteX41" fmla="*/ 91845 w 104775"/>
                <a:gd name="connsiteY41" fmla="*/ 116610 h 133350"/>
                <a:gd name="connsiteX42" fmla="*/ 88797 w 104775"/>
                <a:gd name="connsiteY42" fmla="*/ 120515 h 133350"/>
                <a:gd name="connsiteX43" fmla="*/ 86416 w 104775"/>
                <a:gd name="connsiteY43" fmla="*/ 121563 h 133350"/>
                <a:gd name="connsiteX44" fmla="*/ 80415 w 104775"/>
                <a:gd name="connsiteY44" fmla="*/ 126039 h 133350"/>
                <a:gd name="connsiteX45" fmla="*/ 78986 w 104775"/>
                <a:gd name="connsiteY45" fmla="*/ 126421 h 133350"/>
                <a:gd name="connsiteX46" fmla="*/ 71652 w 104775"/>
                <a:gd name="connsiteY46" fmla="*/ 125373 h 133350"/>
                <a:gd name="connsiteX47" fmla="*/ 57745 w 104775"/>
                <a:gd name="connsiteY47" fmla="*/ 122420 h 133350"/>
                <a:gd name="connsiteX48" fmla="*/ 48982 w 104775"/>
                <a:gd name="connsiteY48" fmla="*/ 120229 h 133350"/>
                <a:gd name="connsiteX49" fmla="*/ 40600 w 104775"/>
                <a:gd name="connsiteY49" fmla="*/ 114133 h 133350"/>
                <a:gd name="connsiteX50" fmla="*/ 28313 w 104775"/>
                <a:gd name="connsiteY50" fmla="*/ 117086 h 133350"/>
                <a:gd name="connsiteX51" fmla="*/ 18217 w 104775"/>
                <a:gd name="connsiteY51" fmla="*/ 117086 h 133350"/>
                <a:gd name="connsiteX52" fmla="*/ 15169 w 104775"/>
                <a:gd name="connsiteY52" fmla="*/ 109466 h 133350"/>
                <a:gd name="connsiteX53" fmla="*/ 15931 w 104775"/>
                <a:gd name="connsiteY53" fmla="*/ 106609 h 133350"/>
                <a:gd name="connsiteX54" fmla="*/ 12597 w 104775"/>
                <a:gd name="connsiteY54" fmla="*/ 104227 h 133350"/>
                <a:gd name="connsiteX55" fmla="*/ 10311 w 104775"/>
                <a:gd name="connsiteY55" fmla="*/ 99751 h 133350"/>
                <a:gd name="connsiteX56" fmla="*/ 8596 w 104775"/>
                <a:gd name="connsiteY56" fmla="*/ 98227 h 133350"/>
                <a:gd name="connsiteX57" fmla="*/ 10501 w 104775"/>
                <a:gd name="connsiteY57" fmla="*/ 94798 h 133350"/>
                <a:gd name="connsiteX58" fmla="*/ 8120 w 104775"/>
                <a:gd name="connsiteY58" fmla="*/ 91654 h 133350"/>
                <a:gd name="connsiteX59" fmla="*/ 7644 w 104775"/>
                <a:gd name="connsiteY59" fmla="*/ 87939 h 133350"/>
                <a:gd name="connsiteX60" fmla="*/ 8977 w 104775"/>
                <a:gd name="connsiteY60" fmla="*/ 86511 h 133350"/>
                <a:gd name="connsiteX61" fmla="*/ 8787 w 104775"/>
                <a:gd name="connsiteY61" fmla="*/ 81367 h 133350"/>
                <a:gd name="connsiteX62" fmla="*/ 14311 w 104775"/>
                <a:gd name="connsiteY62" fmla="*/ 77462 h 133350"/>
                <a:gd name="connsiteX63" fmla="*/ 17074 w 104775"/>
                <a:gd name="connsiteY63" fmla="*/ 77176 h 133350"/>
                <a:gd name="connsiteX64" fmla="*/ 17455 w 104775"/>
                <a:gd name="connsiteY64" fmla="*/ 73938 h 133350"/>
                <a:gd name="connsiteX65" fmla="*/ 19836 w 104775"/>
                <a:gd name="connsiteY65" fmla="*/ 71652 h 133350"/>
                <a:gd name="connsiteX66" fmla="*/ 28027 w 104775"/>
                <a:gd name="connsiteY66" fmla="*/ 73176 h 133350"/>
                <a:gd name="connsiteX67" fmla="*/ 35362 w 104775"/>
                <a:gd name="connsiteY67" fmla="*/ 74033 h 133350"/>
                <a:gd name="connsiteX68" fmla="*/ 41172 w 104775"/>
                <a:gd name="connsiteY68" fmla="*/ 77557 h 133350"/>
                <a:gd name="connsiteX69" fmla="*/ 47458 w 104775"/>
                <a:gd name="connsiteY69" fmla="*/ 79177 h 133350"/>
                <a:gd name="connsiteX70" fmla="*/ 47744 w 104775"/>
                <a:gd name="connsiteY70" fmla="*/ 80129 h 133350"/>
                <a:gd name="connsiteX71" fmla="*/ 54983 w 104775"/>
                <a:gd name="connsiteY71" fmla="*/ 78605 h 133350"/>
                <a:gd name="connsiteX72" fmla="*/ 58793 w 104775"/>
                <a:gd name="connsiteY72" fmla="*/ 78796 h 133350"/>
                <a:gd name="connsiteX73" fmla="*/ 60031 w 104775"/>
                <a:gd name="connsiteY73" fmla="*/ 74700 h 133350"/>
                <a:gd name="connsiteX74" fmla="*/ 57841 w 104775"/>
                <a:gd name="connsiteY74" fmla="*/ 66889 h 133350"/>
                <a:gd name="connsiteX75" fmla="*/ 58222 w 104775"/>
                <a:gd name="connsiteY75" fmla="*/ 61174 h 133350"/>
                <a:gd name="connsiteX76" fmla="*/ 59174 w 104775"/>
                <a:gd name="connsiteY76" fmla="*/ 58793 h 133350"/>
                <a:gd name="connsiteX77" fmla="*/ 56317 w 104775"/>
                <a:gd name="connsiteY77" fmla="*/ 56221 h 133350"/>
                <a:gd name="connsiteX78" fmla="*/ 57936 w 104775"/>
                <a:gd name="connsiteY78" fmla="*/ 48697 h 133350"/>
                <a:gd name="connsiteX79" fmla="*/ 51078 w 104775"/>
                <a:gd name="connsiteY79" fmla="*/ 48315 h 133350"/>
                <a:gd name="connsiteX80" fmla="*/ 53935 w 104775"/>
                <a:gd name="connsiteY80" fmla="*/ 42220 h 133350"/>
                <a:gd name="connsiteX81" fmla="*/ 53554 w 104775"/>
                <a:gd name="connsiteY81" fmla="*/ 33742 h 133350"/>
                <a:gd name="connsiteX82" fmla="*/ 47458 w 104775"/>
                <a:gd name="connsiteY82" fmla="*/ 36505 h 133350"/>
                <a:gd name="connsiteX83" fmla="*/ 41743 w 104775"/>
                <a:gd name="connsiteY83" fmla="*/ 36314 h 133350"/>
                <a:gd name="connsiteX84" fmla="*/ 34790 w 104775"/>
                <a:gd name="connsiteY84" fmla="*/ 35171 h 133350"/>
                <a:gd name="connsiteX85" fmla="*/ 30409 w 104775"/>
                <a:gd name="connsiteY85" fmla="*/ 35076 h 133350"/>
                <a:gd name="connsiteX86" fmla="*/ 30409 w 104775"/>
                <a:gd name="connsiteY86" fmla="*/ 350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04775" h="133350">
                  <a:moveTo>
                    <a:pt x="30409" y="35076"/>
                  </a:moveTo>
                  <a:lnTo>
                    <a:pt x="28789" y="34504"/>
                  </a:lnTo>
                  <a:lnTo>
                    <a:pt x="28599" y="30218"/>
                  </a:lnTo>
                  <a:lnTo>
                    <a:pt x="25456" y="29551"/>
                  </a:lnTo>
                  <a:lnTo>
                    <a:pt x="23932" y="21455"/>
                  </a:lnTo>
                  <a:lnTo>
                    <a:pt x="24408" y="19455"/>
                  </a:lnTo>
                  <a:lnTo>
                    <a:pt x="23360" y="13549"/>
                  </a:lnTo>
                  <a:lnTo>
                    <a:pt x="34409" y="8501"/>
                  </a:lnTo>
                  <a:lnTo>
                    <a:pt x="40981" y="7644"/>
                  </a:lnTo>
                  <a:lnTo>
                    <a:pt x="48506" y="8025"/>
                  </a:lnTo>
                  <a:lnTo>
                    <a:pt x="54888" y="9930"/>
                  </a:lnTo>
                  <a:lnTo>
                    <a:pt x="59269" y="11835"/>
                  </a:lnTo>
                  <a:lnTo>
                    <a:pt x="66032" y="12502"/>
                  </a:lnTo>
                  <a:lnTo>
                    <a:pt x="70699" y="16502"/>
                  </a:lnTo>
                  <a:lnTo>
                    <a:pt x="66508" y="21264"/>
                  </a:lnTo>
                  <a:lnTo>
                    <a:pt x="77938" y="24503"/>
                  </a:lnTo>
                  <a:lnTo>
                    <a:pt x="78415" y="27170"/>
                  </a:lnTo>
                  <a:lnTo>
                    <a:pt x="85844" y="30218"/>
                  </a:lnTo>
                  <a:lnTo>
                    <a:pt x="90321" y="38600"/>
                  </a:lnTo>
                  <a:lnTo>
                    <a:pt x="90607" y="40981"/>
                  </a:lnTo>
                  <a:lnTo>
                    <a:pt x="98322" y="41362"/>
                  </a:lnTo>
                  <a:lnTo>
                    <a:pt x="99560" y="47554"/>
                  </a:lnTo>
                  <a:lnTo>
                    <a:pt x="101846" y="49649"/>
                  </a:lnTo>
                  <a:lnTo>
                    <a:pt x="101465" y="53840"/>
                  </a:lnTo>
                  <a:lnTo>
                    <a:pt x="102608" y="56031"/>
                  </a:lnTo>
                  <a:lnTo>
                    <a:pt x="99655" y="64413"/>
                  </a:lnTo>
                  <a:lnTo>
                    <a:pt x="97750" y="65080"/>
                  </a:lnTo>
                  <a:lnTo>
                    <a:pt x="98036" y="68128"/>
                  </a:lnTo>
                  <a:lnTo>
                    <a:pt x="100227" y="69747"/>
                  </a:lnTo>
                  <a:lnTo>
                    <a:pt x="97560" y="75081"/>
                  </a:lnTo>
                  <a:lnTo>
                    <a:pt x="99179" y="79272"/>
                  </a:lnTo>
                  <a:lnTo>
                    <a:pt x="96988" y="81558"/>
                  </a:lnTo>
                  <a:lnTo>
                    <a:pt x="94036" y="87654"/>
                  </a:lnTo>
                  <a:lnTo>
                    <a:pt x="91654" y="88892"/>
                  </a:lnTo>
                  <a:lnTo>
                    <a:pt x="92893" y="94893"/>
                  </a:lnTo>
                  <a:lnTo>
                    <a:pt x="91369" y="96322"/>
                  </a:lnTo>
                  <a:lnTo>
                    <a:pt x="91464" y="99274"/>
                  </a:lnTo>
                  <a:lnTo>
                    <a:pt x="90226" y="101465"/>
                  </a:lnTo>
                  <a:lnTo>
                    <a:pt x="90321" y="106132"/>
                  </a:lnTo>
                  <a:lnTo>
                    <a:pt x="88797" y="109276"/>
                  </a:lnTo>
                  <a:lnTo>
                    <a:pt x="89559" y="114324"/>
                  </a:lnTo>
                  <a:lnTo>
                    <a:pt x="91845" y="116610"/>
                  </a:lnTo>
                  <a:lnTo>
                    <a:pt x="88797" y="120515"/>
                  </a:lnTo>
                  <a:lnTo>
                    <a:pt x="86416" y="121563"/>
                  </a:lnTo>
                  <a:lnTo>
                    <a:pt x="80415" y="126039"/>
                  </a:lnTo>
                  <a:lnTo>
                    <a:pt x="78986" y="126421"/>
                  </a:lnTo>
                  <a:lnTo>
                    <a:pt x="71652" y="125373"/>
                  </a:lnTo>
                  <a:lnTo>
                    <a:pt x="57745" y="122420"/>
                  </a:lnTo>
                  <a:lnTo>
                    <a:pt x="48982" y="120229"/>
                  </a:lnTo>
                  <a:lnTo>
                    <a:pt x="40600" y="114133"/>
                  </a:lnTo>
                  <a:lnTo>
                    <a:pt x="28313" y="117086"/>
                  </a:lnTo>
                  <a:lnTo>
                    <a:pt x="18217" y="117086"/>
                  </a:lnTo>
                  <a:lnTo>
                    <a:pt x="15169" y="109466"/>
                  </a:lnTo>
                  <a:lnTo>
                    <a:pt x="15931" y="106609"/>
                  </a:lnTo>
                  <a:lnTo>
                    <a:pt x="12597" y="104227"/>
                  </a:lnTo>
                  <a:lnTo>
                    <a:pt x="10311" y="99751"/>
                  </a:lnTo>
                  <a:lnTo>
                    <a:pt x="8596" y="98227"/>
                  </a:lnTo>
                  <a:lnTo>
                    <a:pt x="10501" y="94798"/>
                  </a:lnTo>
                  <a:lnTo>
                    <a:pt x="8120" y="91654"/>
                  </a:lnTo>
                  <a:lnTo>
                    <a:pt x="7644" y="87939"/>
                  </a:lnTo>
                  <a:lnTo>
                    <a:pt x="8977" y="86511"/>
                  </a:lnTo>
                  <a:lnTo>
                    <a:pt x="8787" y="81367"/>
                  </a:lnTo>
                  <a:lnTo>
                    <a:pt x="14311" y="77462"/>
                  </a:lnTo>
                  <a:lnTo>
                    <a:pt x="17074" y="77176"/>
                  </a:lnTo>
                  <a:lnTo>
                    <a:pt x="17455" y="73938"/>
                  </a:lnTo>
                  <a:lnTo>
                    <a:pt x="19836" y="71652"/>
                  </a:lnTo>
                  <a:lnTo>
                    <a:pt x="28027" y="73176"/>
                  </a:lnTo>
                  <a:lnTo>
                    <a:pt x="35362" y="74033"/>
                  </a:lnTo>
                  <a:lnTo>
                    <a:pt x="41172" y="77557"/>
                  </a:lnTo>
                  <a:lnTo>
                    <a:pt x="47458" y="79177"/>
                  </a:lnTo>
                  <a:lnTo>
                    <a:pt x="47744" y="80129"/>
                  </a:lnTo>
                  <a:lnTo>
                    <a:pt x="54983" y="78605"/>
                  </a:lnTo>
                  <a:lnTo>
                    <a:pt x="58793" y="78796"/>
                  </a:lnTo>
                  <a:lnTo>
                    <a:pt x="60031" y="74700"/>
                  </a:lnTo>
                  <a:lnTo>
                    <a:pt x="57841" y="66889"/>
                  </a:lnTo>
                  <a:lnTo>
                    <a:pt x="58222" y="61174"/>
                  </a:lnTo>
                  <a:lnTo>
                    <a:pt x="59174" y="58793"/>
                  </a:lnTo>
                  <a:lnTo>
                    <a:pt x="56317" y="56221"/>
                  </a:lnTo>
                  <a:lnTo>
                    <a:pt x="57936" y="48697"/>
                  </a:lnTo>
                  <a:lnTo>
                    <a:pt x="51078" y="48315"/>
                  </a:lnTo>
                  <a:lnTo>
                    <a:pt x="53935" y="42220"/>
                  </a:lnTo>
                  <a:lnTo>
                    <a:pt x="53554" y="33742"/>
                  </a:lnTo>
                  <a:lnTo>
                    <a:pt x="47458" y="36505"/>
                  </a:lnTo>
                  <a:lnTo>
                    <a:pt x="41743" y="36314"/>
                  </a:lnTo>
                  <a:lnTo>
                    <a:pt x="34790" y="35171"/>
                  </a:lnTo>
                  <a:lnTo>
                    <a:pt x="30409" y="35076"/>
                  </a:lnTo>
                  <a:lnTo>
                    <a:pt x="30409" y="35076"/>
                  </a:lnTo>
                </a:path>
              </a:pathLst>
            </a:custGeom>
            <a:noFill/>
            <a:ln w="10192" cap="rnd">
              <a:solidFill>
                <a:srgbClr val="E0FFFF">
                  <a:alpha val="7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6" name="Forme libre : forme 4925">
              <a:extLst>
                <a:ext uri="{FF2B5EF4-FFF2-40B4-BE49-F238E27FC236}">
                  <a16:creationId xmlns:a16="http://schemas.microsoft.com/office/drawing/2014/main" id="{3EB1E9D1-B133-48F4-838C-34C528587490}"/>
                </a:ext>
              </a:extLst>
            </p:cNvPr>
            <p:cNvSpPr/>
            <p:nvPr/>
          </p:nvSpPr>
          <p:spPr>
            <a:xfrm>
              <a:off x="6740406" y="7232499"/>
              <a:ext cx="114300" cy="95250"/>
            </a:xfrm>
            <a:custGeom>
              <a:avLst/>
              <a:gdLst>
                <a:gd name="connsiteX0" fmla="*/ 14502 w 114300"/>
                <a:gd name="connsiteY0" fmla="*/ 50697 h 95250"/>
                <a:gd name="connsiteX1" fmla="*/ 10978 w 114300"/>
                <a:gd name="connsiteY1" fmla="*/ 60603 h 95250"/>
                <a:gd name="connsiteX2" fmla="*/ 9358 w 114300"/>
                <a:gd name="connsiteY2" fmla="*/ 68223 h 95250"/>
                <a:gd name="connsiteX3" fmla="*/ 7644 w 114300"/>
                <a:gd name="connsiteY3" fmla="*/ 73176 h 95250"/>
                <a:gd name="connsiteX4" fmla="*/ 12978 w 114300"/>
                <a:gd name="connsiteY4" fmla="*/ 80129 h 95250"/>
                <a:gd name="connsiteX5" fmla="*/ 16216 w 114300"/>
                <a:gd name="connsiteY5" fmla="*/ 81653 h 95250"/>
                <a:gd name="connsiteX6" fmla="*/ 30885 w 114300"/>
                <a:gd name="connsiteY6" fmla="*/ 84225 h 95250"/>
                <a:gd name="connsiteX7" fmla="*/ 57459 w 114300"/>
                <a:gd name="connsiteY7" fmla="*/ 92893 h 95250"/>
                <a:gd name="connsiteX8" fmla="*/ 66604 w 114300"/>
                <a:gd name="connsiteY8" fmla="*/ 92321 h 95250"/>
                <a:gd name="connsiteX9" fmla="*/ 89845 w 114300"/>
                <a:gd name="connsiteY9" fmla="*/ 92607 h 95250"/>
                <a:gd name="connsiteX10" fmla="*/ 100989 w 114300"/>
                <a:gd name="connsiteY10" fmla="*/ 90131 h 95250"/>
                <a:gd name="connsiteX11" fmla="*/ 107561 w 114300"/>
                <a:gd name="connsiteY11" fmla="*/ 89749 h 95250"/>
                <a:gd name="connsiteX12" fmla="*/ 110609 w 114300"/>
                <a:gd name="connsiteY12" fmla="*/ 83844 h 95250"/>
                <a:gd name="connsiteX13" fmla="*/ 106132 w 114300"/>
                <a:gd name="connsiteY13" fmla="*/ 81749 h 95250"/>
                <a:gd name="connsiteX14" fmla="*/ 103846 w 114300"/>
                <a:gd name="connsiteY14" fmla="*/ 76509 h 95250"/>
                <a:gd name="connsiteX15" fmla="*/ 96036 w 114300"/>
                <a:gd name="connsiteY15" fmla="*/ 75176 h 95250"/>
                <a:gd name="connsiteX16" fmla="*/ 89273 w 114300"/>
                <a:gd name="connsiteY16" fmla="*/ 72033 h 95250"/>
                <a:gd name="connsiteX17" fmla="*/ 86320 w 114300"/>
                <a:gd name="connsiteY17" fmla="*/ 69842 h 95250"/>
                <a:gd name="connsiteX18" fmla="*/ 75652 w 114300"/>
                <a:gd name="connsiteY18" fmla="*/ 66127 h 95250"/>
                <a:gd name="connsiteX19" fmla="*/ 73366 w 114300"/>
                <a:gd name="connsiteY19" fmla="*/ 66318 h 95250"/>
                <a:gd name="connsiteX20" fmla="*/ 70318 w 114300"/>
                <a:gd name="connsiteY20" fmla="*/ 64413 h 95250"/>
                <a:gd name="connsiteX21" fmla="*/ 71271 w 114300"/>
                <a:gd name="connsiteY21" fmla="*/ 61556 h 95250"/>
                <a:gd name="connsiteX22" fmla="*/ 70032 w 114300"/>
                <a:gd name="connsiteY22" fmla="*/ 57936 h 95250"/>
                <a:gd name="connsiteX23" fmla="*/ 65365 w 114300"/>
                <a:gd name="connsiteY23" fmla="*/ 52888 h 95250"/>
                <a:gd name="connsiteX24" fmla="*/ 63270 w 114300"/>
                <a:gd name="connsiteY24" fmla="*/ 52507 h 95250"/>
                <a:gd name="connsiteX25" fmla="*/ 61460 w 114300"/>
                <a:gd name="connsiteY25" fmla="*/ 49077 h 95250"/>
                <a:gd name="connsiteX26" fmla="*/ 61270 w 114300"/>
                <a:gd name="connsiteY26" fmla="*/ 41267 h 95250"/>
                <a:gd name="connsiteX27" fmla="*/ 66318 w 114300"/>
                <a:gd name="connsiteY27" fmla="*/ 38505 h 95250"/>
                <a:gd name="connsiteX28" fmla="*/ 67651 w 114300"/>
                <a:gd name="connsiteY28" fmla="*/ 35171 h 95250"/>
                <a:gd name="connsiteX29" fmla="*/ 69937 w 114300"/>
                <a:gd name="connsiteY29" fmla="*/ 32790 h 95250"/>
                <a:gd name="connsiteX30" fmla="*/ 69842 w 114300"/>
                <a:gd name="connsiteY30" fmla="*/ 30409 h 95250"/>
                <a:gd name="connsiteX31" fmla="*/ 71938 w 114300"/>
                <a:gd name="connsiteY31" fmla="*/ 26598 h 95250"/>
                <a:gd name="connsiteX32" fmla="*/ 82129 w 114300"/>
                <a:gd name="connsiteY32" fmla="*/ 24599 h 95250"/>
                <a:gd name="connsiteX33" fmla="*/ 74700 w 114300"/>
                <a:gd name="connsiteY33" fmla="*/ 17169 h 95250"/>
                <a:gd name="connsiteX34" fmla="*/ 66604 w 114300"/>
                <a:gd name="connsiteY34" fmla="*/ 9834 h 95250"/>
                <a:gd name="connsiteX35" fmla="*/ 60984 w 114300"/>
                <a:gd name="connsiteY35" fmla="*/ 9454 h 95250"/>
                <a:gd name="connsiteX36" fmla="*/ 54697 w 114300"/>
                <a:gd name="connsiteY36" fmla="*/ 7834 h 95250"/>
                <a:gd name="connsiteX37" fmla="*/ 47554 w 114300"/>
                <a:gd name="connsiteY37" fmla="*/ 7644 h 95250"/>
                <a:gd name="connsiteX38" fmla="*/ 47077 w 114300"/>
                <a:gd name="connsiteY38" fmla="*/ 12502 h 95250"/>
                <a:gd name="connsiteX39" fmla="*/ 44887 w 114300"/>
                <a:gd name="connsiteY39" fmla="*/ 14692 h 95250"/>
                <a:gd name="connsiteX40" fmla="*/ 46410 w 114300"/>
                <a:gd name="connsiteY40" fmla="*/ 18121 h 95250"/>
                <a:gd name="connsiteX41" fmla="*/ 46791 w 114300"/>
                <a:gd name="connsiteY41" fmla="*/ 23074 h 95250"/>
                <a:gd name="connsiteX42" fmla="*/ 41267 w 114300"/>
                <a:gd name="connsiteY42" fmla="*/ 23741 h 95250"/>
                <a:gd name="connsiteX43" fmla="*/ 36600 w 114300"/>
                <a:gd name="connsiteY43" fmla="*/ 25075 h 95250"/>
                <a:gd name="connsiteX44" fmla="*/ 33552 w 114300"/>
                <a:gd name="connsiteY44" fmla="*/ 32981 h 95250"/>
                <a:gd name="connsiteX45" fmla="*/ 28694 w 114300"/>
                <a:gd name="connsiteY45" fmla="*/ 33838 h 95250"/>
                <a:gd name="connsiteX46" fmla="*/ 19645 w 114300"/>
                <a:gd name="connsiteY46" fmla="*/ 36505 h 95250"/>
                <a:gd name="connsiteX47" fmla="*/ 17264 w 114300"/>
                <a:gd name="connsiteY47" fmla="*/ 45839 h 95250"/>
                <a:gd name="connsiteX48" fmla="*/ 14502 w 114300"/>
                <a:gd name="connsiteY48" fmla="*/ 50697 h 95250"/>
                <a:gd name="connsiteX49" fmla="*/ 14502 w 114300"/>
                <a:gd name="connsiteY49" fmla="*/ 5069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300" h="95250">
                  <a:moveTo>
                    <a:pt x="14502" y="50697"/>
                  </a:moveTo>
                  <a:lnTo>
                    <a:pt x="10978" y="60603"/>
                  </a:lnTo>
                  <a:lnTo>
                    <a:pt x="9358" y="68223"/>
                  </a:lnTo>
                  <a:lnTo>
                    <a:pt x="7644" y="73176"/>
                  </a:lnTo>
                  <a:lnTo>
                    <a:pt x="12978" y="80129"/>
                  </a:lnTo>
                  <a:lnTo>
                    <a:pt x="16216" y="81653"/>
                  </a:lnTo>
                  <a:lnTo>
                    <a:pt x="30885" y="84225"/>
                  </a:lnTo>
                  <a:lnTo>
                    <a:pt x="57459" y="92893"/>
                  </a:lnTo>
                  <a:lnTo>
                    <a:pt x="66604" y="92321"/>
                  </a:lnTo>
                  <a:lnTo>
                    <a:pt x="89845" y="92607"/>
                  </a:lnTo>
                  <a:lnTo>
                    <a:pt x="100989" y="90131"/>
                  </a:lnTo>
                  <a:lnTo>
                    <a:pt x="107561" y="89749"/>
                  </a:lnTo>
                  <a:lnTo>
                    <a:pt x="110609" y="83844"/>
                  </a:lnTo>
                  <a:lnTo>
                    <a:pt x="106132" y="81749"/>
                  </a:lnTo>
                  <a:lnTo>
                    <a:pt x="103846" y="76509"/>
                  </a:lnTo>
                  <a:lnTo>
                    <a:pt x="96036" y="75176"/>
                  </a:lnTo>
                  <a:lnTo>
                    <a:pt x="89273" y="72033"/>
                  </a:lnTo>
                  <a:lnTo>
                    <a:pt x="86320" y="69842"/>
                  </a:lnTo>
                  <a:lnTo>
                    <a:pt x="75652" y="66127"/>
                  </a:lnTo>
                  <a:lnTo>
                    <a:pt x="73366" y="66318"/>
                  </a:lnTo>
                  <a:lnTo>
                    <a:pt x="70318" y="64413"/>
                  </a:lnTo>
                  <a:lnTo>
                    <a:pt x="71271" y="61556"/>
                  </a:lnTo>
                  <a:lnTo>
                    <a:pt x="70032" y="57936"/>
                  </a:lnTo>
                  <a:lnTo>
                    <a:pt x="65365" y="52888"/>
                  </a:lnTo>
                  <a:lnTo>
                    <a:pt x="63270" y="52507"/>
                  </a:lnTo>
                  <a:lnTo>
                    <a:pt x="61460" y="49077"/>
                  </a:lnTo>
                  <a:lnTo>
                    <a:pt x="61270" y="41267"/>
                  </a:lnTo>
                  <a:lnTo>
                    <a:pt x="66318" y="38505"/>
                  </a:lnTo>
                  <a:lnTo>
                    <a:pt x="67651" y="35171"/>
                  </a:lnTo>
                  <a:lnTo>
                    <a:pt x="69937" y="32790"/>
                  </a:lnTo>
                  <a:lnTo>
                    <a:pt x="69842" y="30409"/>
                  </a:lnTo>
                  <a:lnTo>
                    <a:pt x="71938" y="26598"/>
                  </a:lnTo>
                  <a:lnTo>
                    <a:pt x="82129" y="24599"/>
                  </a:lnTo>
                  <a:lnTo>
                    <a:pt x="74700" y="17169"/>
                  </a:lnTo>
                  <a:lnTo>
                    <a:pt x="66604" y="9834"/>
                  </a:lnTo>
                  <a:lnTo>
                    <a:pt x="60984" y="9454"/>
                  </a:lnTo>
                  <a:lnTo>
                    <a:pt x="54697" y="7834"/>
                  </a:lnTo>
                  <a:lnTo>
                    <a:pt x="47554" y="7644"/>
                  </a:lnTo>
                  <a:lnTo>
                    <a:pt x="47077" y="12502"/>
                  </a:lnTo>
                  <a:lnTo>
                    <a:pt x="44887" y="14692"/>
                  </a:lnTo>
                  <a:lnTo>
                    <a:pt x="46410" y="18121"/>
                  </a:lnTo>
                  <a:lnTo>
                    <a:pt x="46791" y="23074"/>
                  </a:lnTo>
                  <a:lnTo>
                    <a:pt x="41267" y="23741"/>
                  </a:lnTo>
                  <a:lnTo>
                    <a:pt x="36600" y="25075"/>
                  </a:lnTo>
                  <a:lnTo>
                    <a:pt x="33552" y="32981"/>
                  </a:lnTo>
                  <a:lnTo>
                    <a:pt x="28694" y="33838"/>
                  </a:lnTo>
                  <a:lnTo>
                    <a:pt x="19645" y="36505"/>
                  </a:lnTo>
                  <a:lnTo>
                    <a:pt x="17264" y="45839"/>
                  </a:lnTo>
                  <a:lnTo>
                    <a:pt x="14502" y="50697"/>
                  </a:lnTo>
                  <a:lnTo>
                    <a:pt x="14502" y="50697"/>
                  </a:lnTo>
                </a:path>
              </a:pathLst>
            </a:custGeom>
            <a:noFill/>
            <a:ln w="10192" cap="rnd">
              <a:solidFill>
                <a:srgbClr val="E0FFFF">
                  <a:alpha val="7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27" name="Forme libre : forme 4926">
              <a:extLst>
                <a:ext uri="{FF2B5EF4-FFF2-40B4-BE49-F238E27FC236}">
                  <a16:creationId xmlns:a16="http://schemas.microsoft.com/office/drawing/2014/main" id="{A815D87B-355B-40C7-B391-B90DAAEFBE91}"/>
                </a:ext>
              </a:extLst>
            </p:cNvPr>
            <p:cNvSpPr/>
            <p:nvPr/>
          </p:nvSpPr>
          <p:spPr>
            <a:xfrm>
              <a:off x="9472081" y="5871662"/>
              <a:ext cx="19050" cy="9525"/>
            </a:xfrm>
            <a:custGeom>
              <a:avLst/>
              <a:gdLst>
                <a:gd name="connsiteX0" fmla="*/ 7644 w 19050"/>
                <a:gd name="connsiteY0" fmla="*/ 9930 h 9525"/>
                <a:gd name="connsiteX1" fmla="*/ 10501 w 19050"/>
                <a:gd name="connsiteY1" fmla="*/ 7644 h 9525"/>
                <a:gd name="connsiteX2" fmla="*/ 12787 w 19050"/>
                <a:gd name="connsiteY2" fmla="*/ 9549 h 9525"/>
                <a:gd name="connsiteX3" fmla="*/ 7644 w 19050"/>
                <a:gd name="connsiteY3" fmla="*/ 9930 h 9525"/>
                <a:gd name="connsiteX4" fmla="*/ 7644 w 19050"/>
                <a:gd name="connsiteY4" fmla="*/ 99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7644" y="9930"/>
                  </a:moveTo>
                  <a:lnTo>
                    <a:pt x="10501" y="7644"/>
                  </a:lnTo>
                  <a:lnTo>
                    <a:pt x="12787" y="9549"/>
                  </a:lnTo>
                  <a:lnTo>
                    <a:pt x="7644" y="9930"/>
                  </a:lnTo>
                  <a:lnTo>
                    <a:pt x="7644" y="9930"/>
                  </a:lnTo>
                </a:path>
              </a:pathLst>
            </a:custGeom>
            <a:noFill/>
            <a:ln w="10192" cap="rnd">
              <a:solidFill>
                <a:srgbClr val="E0FFFF">
                  <a:alpha val="7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0" y="8561651"/>
            <a:ext cx="2669093" cy="197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211B52-D8D7-4954-89D0-3B8580368130}"/>
              </a:ext>
            </a:extLst>
          </p:cNvPr>
          <p:cNvSpPr/>
          <p:nvPr/>
        </p:nvSpPr>
        <p:spPr>
          <a:xfrm>
            <a:off x="125016" y="1680851"/>
            <a:ext cx="3447101" cy="187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 étoiles attirent les mobilités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Toulouse la géante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Nîmes et Montpellier les étoiles doubles,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Perpignan à la frontière de la galaxie occitane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C81BF-80C7-4A17-97AF-903951642471}"/>
              </a:ext>
            </a:extLst>
          </p:cNvPr>
          <p:cNvSpPr/>
          <p:nvPr/>
        </p:nvSpPr>
        <p:spPr>
          <a:xfrm>
            <a:off x="1418146" y="90116"/>
            <a:ext cx="68277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latin typeface="Glass Antiqua" panose="02000506000000020004" pitchFamily="2" charset="0"/>
              </a:rPr>
              <a:t>CONSTELLATIONS D’OCCITANIE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3B52A4-36A9-46A2-8F4D-321BAE8704F3}"/>
              </a:ext>
            </a:extLst>
          </p:cNvPr>
          <p:cNvSpPr/>
          <p:nvPr/>
        </p:nvSpPr>
        <p:spPr>
          <a:xfrm>
            <a:off x="1453592" y="666180"/>
            <a:ext cx="68277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Une étude des mobilités professionnelles au sein de la région en 2014</a:t>
            </a:r>
          </a:p>
        </p:txBody>
      </p:sp>
      <p:pic>
        <p:nvPicPr>
          <p:cNvPr id="14" name="Picture 7" descr="RÃ©sultat de recherche d'images pour &quot;occitanie&quot;">
            <a:extLst>
              <a:ext uri="{FF2B5EF4-FFF2-40B4-BE49-F238E27FC236}">
                <a16:creationId xmlns:a16="http://schemas.microsoft.com/office/drawing/2014/main" id="{D5E3A1A2-D98A-4F18-8C2D-D4A18AC96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1000A"/>
              </a:clrFrom>
              <a:clrTo>
                <a:srgbClr val="C1000A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6" t="3930" r="17147" b="34565"/>
          <a:stretch/>
        </p:blipFill>
        <p:spPr bwMode="auto">
          <a:xfrm>
            <a:off x="190752" y="258415"/>
            <a:ext cx="1143257" cy="10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930DDCB-A772-4A0B-806C-2FA91B6053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15" y="1060014"/>
            <a:ext cx="879284" cy="879284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E4CE14DD-B18F-4EC0-A6C0-5AF53FBFB257}"/>
              </a:ext>
            </a:extLst>
          </p:cNvPr>
          <p:cNvGrpSpPr/>
          <p:nvPr/>
        </p:nvGrpSpPr>
        <p:grpSpPr>
          <a:xfrm>
            <a:off x="8389160" y="247047"/>
            <a:ext cx="6209164" cy="654921"/>
            <a:chOff x="8443486" y="1352280"/>
            <a:chExt cx="6209164" cy="65492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6CC6BEE-A8A5-4BD0-B6BC-F47CD8924BB0}"/>
                </a:ext>
              </a:extLst>
            </p:cNvPr>
            <p:cNvGrpSpPr/>
            <p:nvPr/>
          </p:nvGrpSpPr>
          <p:grpSpPr>
            <a:xfrm>
              <a:off x="8443486" y="1352280"/>
              <a:ext cx="1494040" cy="654921"/>
              <a:chOff x="8443486" y="1352280"/>
              <a:chExt cx="1494040" cy="65492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914FC62-F4A3-442D-8E8E-F35173EF470E}"/>
                  </a:ext>
                </a:extLst>
              </p:cNvPr>
              <p:cNvSpPr/>
              <p:nvPr/>
            </p:nvSpPr>
            <p:spPr>
              <a:xfrm>
                <a:off x="8443486" y="1352280"/>
                <a:ext cx="951869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Département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Communes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Habitants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9DE7AE2-4387-4F63-BF14-6B695112F061}"/>
                  </a:ext>
                </a:extLst>
              </p:cNvPr>
              <p:cNvSpPr/>
              <p:nvPr/>
            </p:nvSpPr>
            <p:spPr>
              <a:xfrm>
                <a:off x="8985657" y="1352280"/>
                <a:ext cx="951869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13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4 516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57,3 M</a:t>
                </a:r>
              </a:p>
            </p:txBody>
          </p: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656ECCAA-6148-422B-8F9E-6A1A782ED63A}"/>
                </a:ext>
              </a:extLst>
            </p:cNvPr>
            <p:cNvGrpSpPr/>
            <p:nvPr/>
          </p:nvGrpSpPr>
          <p:grpSpPr>
            <a:xfrm>
              <a:off x="10219280" y="1352280"/>
              <a:ext cx="1878486" cy="654921"/>
              <a:chOff x="8443486" y="1352280"/>
              <a:chExt cx="1878486" cy="6549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8DE8FDC-80AD-4D73-998A-37530B7AFAA5}"/>
                  </a:ext>
                </a:extLst>
              </p:cNvPr>
              <p:cNvSpPr/>
              <p:nvPr/>
            </p:nvSpPr>
            <p:spPr>
              <a:xfrm>
                <a:off x="8443486" y="1352280"/>
                <a:ext cx="1878486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Pers/ménage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Actifs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Revenu médian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AD86654-4A6F-4B00-84EC-E1E0F60EF812}"/>
                  </a:ext>
                </a:extLst>
              </p:cNvPr>
              <p:cNvSpPr/>
              <p:nvPr/>
            </p:nvSpPr>
            <p:spPr>
              <a:xfrm>
                <a:off x="9223982" y="1352280"/>
                <a:ext cx="951869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2,2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0,7 M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15,8 k€</a:t>
                </a:r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F939BF2A-0E81-4242-843C-B28A1DEAAB0A}"/>
                </a:ext>
              </a:extLst>
            </p:cNvPr>
            <p:cNvGrpSpPr/>
            <p:nvPr/>
          </p:nvGrpSpPr>
          <p:grpSpPr>
            <a:xfrm>
              <a:off x="12163496" y="1352280"/>
              <a:ext cx="2489154" cy="654921"/>
              <a:chOff x="8334769" y="1352280"/>
              <a:chExt cx="2489154" cy="65492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1D6DB7-960A-4AD2-BCBE-9179D4E061ED}"/>
                  </a:ext>
                </a:extLst>
              </p:cNvPr>
              <p:cNvSpPr/>
              <p:nvPr/>
            </p:nvSpPr>
            <p:spPr>
              <a:xfrm>
                <a:off x="8334769" y="1352280"/>
                <a:ext cx="1878486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Distance (km) </a:t>
                </a:r>
                <a:r>
                  <a:rPr lang="fr-FR" sz="1100" dirty="0" err="1">
                    <a:solidFill>
                      <a:schemeClr val="bg1"/>
                    </a:solidFill>
                  </a:rPr>
                  <a:t>moy</a:t>
                </a:r>
                <a:r>
                  <a:rPr lang="fr-FR" sz="1100" dirty="0">
                    <a:solidFill>
                      <a:schemeClr val="bg1"/>
                    </a:solidFill>
                  </a:rPr>
                  <a:t>. du travail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Distance (h) </a:t>
                </a:r>
                <a:r>
                  <a:rPr lang="fr-FR" sz="1100" dirty="0" err="1">
                    <a:solidFill>
                      <a:schemeClr val="bg1"/>
                    </a:solidFill>
                  </a:rPr>
                  <a:t>moy</a:t>
                </a:r>
                <a:r>
                  <a:rPr lang="fr-FR" sz="1100" dirty="0">
                    <a:solidFill>
                      <a:schemeClr val="bg1"/>
                    </a:solidFill>
                  </a:rPr>
                  <a:t>. du travail</a:t>
                </a:r>
              </a:p>
              <a:p>
                <a:r>
                  <a:rPr lang="fr-FR" sz="1100" dirty="0">
                    <a:solidFill>
                      <a:schemeClr val="bg1"/>
                    </a:solidFill>
                  </a:rPr>
                  <a:t>Rejet de CO2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B8B15C8-7968-40E4-9EA8-695CAC1ACB01}"/>
                  </a:ext>
                </a:extLst>
              </p:cNvPr>
              <p:cNvSpPr/>
              <p:nvPr/>
            </p:nvSpPr>
            <p:spPr>
              <a:xfrm>
                <a:off x="9872054" y="1352280"/>
                <a:ext cx="951869" cy="65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60 km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1h30</a:t>
                </a:r>
              </a:p>
              <a:p>
                <a:pPr algn="r"/>
                <a:r>
                  <a:rPr lang="fr-FR" sz="1100" b="1" dirty="0">
                    <a:solidFill>
                      <a:srgbClr val="40E0D0"/>
                    </a:solidFill>
                  </a:rPr>
                  <a:t>5 433 T</a:t>
                </a:r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ABEC7DD-3E29-4CBB-BB6B-4D2F659E9F15}"/>
              </a:ext>
            </a:extLst>
          </p:cNvPr>
          <p:cNvGrpSpPr/>
          <p:nvPr/>
        </p:nvGrpSpPr>
        <p:grpSpPr>
          <a:xfrm>
            <a:off x="4030580" y="7039315"/>
            <a:ext cx="3852568" cy="3398052"/>
            <a:chOff x="4030094" y="7212257"/>
            <a:chExt cx="3852568" cy="3398052"/>
          </a:xfrm>
        </p:grpSpPr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1C4FF4E4-C1D0-4AD6-8D9C-FC10BEDD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50607"/>
                </a:clrFrom>
                <a:clrTo>
                  <a:srgbClr val="05060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0094" y="7212257"/>
              <a:ext cx="3852568" cy="2947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1ED3ACA-6F64-4011-AE41-AD1BB4200CCA}"/>
                </a:ext>
              </a:extLst>
            </p:cNvPr>
            <p:cNvGrpSpPr/>
            <p:nvPr/>
          </p:nvGrpSpPr>
          <p:grpSpPr>
            <a:xfrm>
              <a:off x="4268705" y="7954186"/>
              <a:ext cx="3366600" cy="1880537"/>
              <a:chOff x="3849098" y="7556246"/>
              <a:chExt cx="3907975" cy="2182942"/>
            </a:xfrm>
            <a:solidFill>
              <a:srgbClr val="A7FFFF">
                <a:alpha val="49804"/>
              </a:srgbClr>
            </a:solidFill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8ABA3E41-0B86-468F-BDDE-FB74F1D13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2000" y="8407052"/>
                <a:ext cx="108000" cy="108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CAB63C0-92D5-493C-B940-61320F53F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9098" y="8853645"/>
                <a:ext cx="183772" cy="183772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B80F5623-B970-4CDD-84A0-38BC595CC786}"/>
                  </a:ext>
                </a:extLst>
              </p:cNvPr>
              <p:cNvGrpSpPr/>
              <p:nvPr/>
            </p:nvGrpSpPr>
            <p:grpSpPr>
              <a:xfrm>
                <a:off x="4865005" y="8337811"/>
                <a:ext cx="351464" cy="407955"/>
                <a:chOff x="4865005" y="6234890"/>
                <a:chExt cx="351464" cy="407955"/>
              </a:xfrm>
              <a:grpFill/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1948E46D-EEDE-48DB-ABD0-F1FE77F514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5005" y="6459073"/>
                  <a:ext cx="183772" cy="183772"/>
                </a:xfrm>
                <a:prstGeom prst="ellipse">
                  <a:avLst/>
                </a:prstGeom>
                <a:grpFill/>
                <a:ln w="6350">
                  <a:solidFill>
                    <a:srgbClr val="A7FFFF">
                      <a:alpha val="8470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71AE920-9261-4ED7-9F5E-5F71E75B37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5005" y="6282804"/>
                  <a:ext cx="241200" cy="241200"/>
                </a:xfrm>
                <a:prstGeom prst="ellipse">
                  <a:avLst/>
                </a:prstGeom>
                <a:grpFill/>
                <a:ln w="6350">
                  <a:solidFill>
                    <a:srgbClr val="A7FFFF">
                      <a:alpha val="8470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6EFCA797-1763-4DDA-A937-1288E45ED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99808" y="6342412"/>
                  <a:ext cx="116661" cy="116661"/>
                </a:xfrm>
                <a:prstGeom prst="ellipse">
                  <a:avLst/>
                </a:prstGeom>
                <a:grpFill/>
                <a:ln w="6350">
                  <a:solidFill>
                    <a:srgbClr val="A7FFFF">
                      <a:alpha val="8470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1CF0B998-6C17-43B2-A55E-9706F1CC43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08701" y="6234890"/>
                  <a:ext cx="280152" cy="280152"/>
                </a:xfrm>
                <a:prstGeom prst="ellipse">
                  <a:avLst/>
                </a:prstGeom>
                <a:grpFill/>
                <a:ln w="6350">
                  <a:solidFill>
                    <a:srgbClr val="A7FFFF">
                      <a:alpha val="8470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6697EA34-811B-4364-887F-0A45F814A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8934" y="8020959"/>
                <a:ext cx="988185" cy="988185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3A7E3D9-90E5-4A4E-A431-4E7C14A5EB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6472" y="7955354"/>
                <a:ext cx="271666" cy="271666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62E17688-4BEC-478D-920C-F24FABECA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7119" y="8020959"/>
                <a:ext cx="229288" cy="229288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13982124-113A-445F-B497-B4213D999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9054" y="8407060"/>
                <a:ext cx="180000" cy="180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DA23114-F72D-4D4E-8989-F2827B72B3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7086" y="8875092"/>
                <a:ext cx="162000" cy="162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0949C93-F2E3-4C13-AA1A-ADE79FA1B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4898" y="9379148"/>
                <a:ext cx="360040" cy="36004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17EF231-807B-4F11-B542-46B5307E2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6097" y="8944552"/>
                <a:ext cx="199848" cy="199848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F602A45-9100-43BE-9CA0-FD5909FD2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3948" y="8683099"/>
                <a:ext cx="271114" cy="271114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C1C0D50-5815-4445-8665-9458CB79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8790" y="8246985"/>
                <a:ext cx="606660" cy="60666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EF48C00-3153-4B9B-ADF9-BCA1ED0A1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3190" y="8683656"/>
                <a:ext cx="144016" cy="144016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4AA9AA33-9467-4D92-937F-20A0561B0D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1202" y="8656462"/>
                <a:ext cx="72008" cy="72008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A77BD22D-CAF1-4D18-A20F-F61048F22F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3230" y="8495131"/>
                <a:ext cx="64800" cy="648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C95781A0-0785-4F6E-BDC8-21F989A0D4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0000" y="8424000"/>
                <a:ext cx="72000" cy="72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66BA0CC5-8705-46E7-B192-250DBA684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1073" y="8063580"/>
                <a:ext cx="396000" cy="396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F44301C2-9A94-4F6F-8B38-6931324CF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7073" y="7847354"/>
                <a:ext cx="108000" cy="1080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18D2A05-3487-46C4-9A25-C45304BCF0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0894" y="7556246"/>
                <a:ext cx="93600" cy="93600"/>
              </a:xfrm>
              <a:prstGeom prst="ellipse">
                <a:avLst/>
              </a:prstGeom>
              <a:grpFill/>
              <a:ln w="6350">
                <a:solidFill>
                  <a:srgbClr val="A7FFFF">
                    <a:alpha val="8470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470426-FCCB-4A3E-9090-F6299398EA32}"/>
                </a:ext>
              </a:extLst>
            </p:cNvPr>
            <p:cNvSpPr/>
            <p:nvPr/>
          </p:nvSpPr>
          <p:spPr>
            <a:xfrm>
              <a:off x="4161466" y="9986607"/>
              <a:ext cx="3613957" cy="623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Les villes géantes génèrent des émissions de CO2 importantes : de x à xx tonnes par an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8479218" y="7943599"/>
            <a:ext cx="6366342" cy="2494749"/>
            <a:chOff x="8482930" y="7580325"/>
            <a:chExt cx="6366342" cy="2494749"/>
          </a:xfrm>
        </p:grpSpPr>
        <p:grpSp>
          <p:nvGrpSpPr>
            <p:cNvPr id="521" name="Groupe 520">
              <a:extLst>
                <a:ext uri="{FF2B5EF4-FFF2-40B4-BE49-F238E27FC236}">
                  <a16:creationId xmlns:a16="http://schemas.microsoft.com/office/drawing/2014/main" id="{2978068D-EA7F-480E-8648-451B08687A0E}"/>
                </a:ext>
              </a:extLst>
            </p:cNvPr>
            <p:cNvGrpSpPr/>
            <p:nvPr/>
          </p:nvGrpSpPr>
          <p:grpSpPr>
            <a:xfrm>
              <a:off x="8533068" y="7630031"/>
              <a:ext cx="6316204" cy="2390207"/>
              <a:chOff x="4867466" y="7442672"/>
              <a:chExt cx="6316204" cy="2390207"/>
            </a:xfrm>
          </p:grpSpPr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D3B84A5E-6E96-433D-B099-A625B16DA3ED}"/>
                  </a:ext>
                </a:extLst>
              </p:cNvPr>
              <p:cNvGrpSpPr/>
              <p:nvPr/>
            </p:nvGrpSpPr>
            <p:grpSpPr>
              <a:xfrm>
                <a:off x="4867466" y="7442672"/>
                <a:ext cx="6316201" cy="2390207"/>
                <a:chOff x="4867466" y="7442672"/>
                <a:chExt cx="6316201" cy="2390207"/>
              </a:xfrm>
            </p:grpSpPr>
            <p:grpSp>
              <p:nvGrpSpPr>
                <p:cNvPr id="517" name="Groupe 516">
                  <a:extLst>
                    <a:ext uri="{FF2B5EF4-FFF2-40B4-BE49-F238E27FC236}">
                      <a16:creationId xmlns:a16="http://schemas.microsoft.com/office/drawing/2014/main" id="{2E2CD02A-2C33-4C6E-A8EC-E4BEDDE347B3}"/>
                    </a:ext>
                  </a:extLst>
                </p:cNvPr>
                <p:cNvGrpSpPr/>
                <p:nvPr/>
              </p:nvGrpSpPr>
              <p:grpSpPr>
                <a:xfrm>
                  <a:off x="4867466" y="7444645"/>
                  <a:ext cx="630000" cy="2388234"/>
                  <a:chOff x="8617133" y="7616097"/>
                  <a:chExt cx="630000" cy="2388234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0A4CEA9-8C5C-4D1E-9B5D-5131F2DE7C6C}"/>
                      </a:ext>
                    </a:extLst>
                  </p:cNvPr>
                  <p:cNvSpPr/>
                  <p:nvPr/>
                </p:nvSpPr>
                <p:spPr>
                  <a:xfrm>
                    <a:off x="8617133" y="7616097"/>
                    <a:ext cx="630000" cy="578022"/>
                  </a:xfrm>
                  <a:prstGeom prst="rect">
                    <a:avLst/>
                  </a:prstGeom>
                  <a:solidFill>
                    <a:srgbClr val="CEF2F2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23EF953-8DDE-4823-902E-108CF4F2E973}"/>
                      </a:ext>
                    </a:extLst>
                  </p:cNvPr>
                  <p:cNvSpPr/>
                  <p:nvPr/>
                </p:nvSpPr>
                <p:spPr>
                  <a:xfrm>
                    <a:off x="8617133" y="8172952"/>
                    <a:ext cx="630000" cy="493235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83D7370-A775-452F-A9A6-69B88B80758D}"/>
                      </a:ext>
                    </a:extLst>
                  </p:cNvPr>
                  <p:cNvSpPr/>
                  <p:nvPr/>
                </p:nvSpPr>
                <p:spPr>
                  <a:xfrm>
                    <a:off x="8617133" y="8661948"/>
                    <a:ext cx="630000" cy="388965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3E80F47-DB2B-488E-BF2F-FE8AB8FBF1C8}"/>
                      </a:ext>
                    </a:extLst>
                  </p:cNvPr>
                  <p:cNvSpPr/>
                  <p:nvPr/>
                </p:nvSpPr>
                <p:spPr>
                  <a:xfrm>
                    <a:off x="8617133" y="9050913"/>
                    <a:ext cx="630000" cy="379301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E444DDD-4A68-4926-ABC6-17FDF2925EC6}"/>
                      </a:ext>
                    </a:extLst>
                  </p:cNvPr>
                  <p:cNvSpPr/>
                  <p:nvPr/>
                </p:nvSpPr>
                <p:spPr>
                  <a:xfrm>
                    <a:off x="8617133" y="9419440"/>
                    <a:ext cx="630000" cy="292835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2FB5488-CB2F-4159-81D3-23CC2081DCB1}"/>
                      </a:ext>
                    </a:extLst>
                  </p:cNvPr>
                  <p:cNvSpPr/>
                  <p:nvPr/>
                </p:nvSpPr>
                <p:spPr>
                  <a:xfrm>
                    <a:off x="8617133" y="9711886"/>
                    <a:ext cx="630000" cy="292445"/>
                  </a:xfrm>
                  <a:prstGeom prst="rect">
                    <a:avLst/>
                  </a:prstGeom>
                  <a:solidFill>
                    <a:srgbClr val="BDC0C0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16" name="Groupe 515">
                  <a:extLst>
                    <a:ext uri="{FF2B5EF4-FFF2-40B4-BE49-F238E27FC236}">
                      <a16:creationId xmlns:a16="http://schemas.microsoft.com/office/drawing/2014/main" id="{66446271-0AA8-4855-B3AD-1F41FC1AF3A5}"/>
                    </a:ext>
                  </a:extLst>
                </p:cNvPr>
                <p:cNvGrpSpPr/>
                <p:nvPr/>
              </p:nvGrpSpPr>
              <p:grpSpPr>
                <a:xfrm>
                  <a:off x="5497466" y="7444981"/>
                  <a:ext cx="511200" cy="2387898"/>
                  <a:chOff x="9247133" y="7616433"/>
                  <a:chExt cx="511200" cy="2387898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369FF8-B559-45B1-8018-491D072739AE}"/>
                      </a:ext>
                    </a:extLst>
                  </p:cNvPr>
                  <p:cNvSpPr/>
                  <p:nvPr/>
                </p:nvSpPr>
                <p:spPr>
                  <a:xfrm>
                    <a:off x="9247133" y="7616433"/>
                    <a:ext cx="511200" cy="386197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A373F4D-D765-4753-B873-1E793A7ECBC9}"/>
                      </a:ext>
                    </a:extLst>
                  </p:cNvPr>
                  <p:cNvSpPr/>
                  <p:nvPr/>
                </p:nvSpPr>
                <p:spPr>
                  <a:xfrm>
                    <a:off x="9247133" y="7989386"/>
                    <a:ext cx="511200" cy="377336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D880E880-63E4-4C1E-9660-8EFC5CE05D4A}"/>
                      </a:ext>
                    </a:extLst>
                  </p:cNvPr>
                  <p:cNvSpPr/>
                  <p:nvPr/>
                </p:nvSpPr>
                <p:spPr>
                  <a:xfrm>
                    <a:off x="9247133" y="8364107"/>
                    <a:ext cx="511200" cy="327223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9D944749-2A99-4D22-8656-4A4C07BBA7A5}"/>
                      </a:ext>
                    </a:extLst>
                  </p:cNvPr>
                  <p:cNvSpPr/>
                  <p:nvPr/>
                </p:nvSpPr>
                <p:spPr>
                  <a:xfrm>
                    <a:off x="9247133" y="8688866"/>
                    <a:ext cx="511200" cy="347551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DFD82333-1B84-4F2F-91A1-0D96889F6BDA}"/>
                      </a:ext>
                    </a:extLst>
                  </p:cNvPr>
                  <p:cNvSpPr/>
                  <p:nvPr/>
                </p:nvSpPr>
                <p:spPr>
                  <a:xfrm>
                    <a:off x="9247133" y="9031657"/>
                    <a:ext cx="511200" cy="343075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8868DEF8-B3C8-492B-B403-275A1ED06EEF}"/>
                      </a:ext>
                    </a:extLst>
                  </p:cNvPr>
                  <p:cNvSpPr/>
                  <p:nvPr/>
                </p:nvSpPr>
                <p:spPr>
                  <a:xfrm>
                    <a:off x="9247133" y="9374090"/>
                    <a:ext cx="511200" cy="323431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928908A2-9336-46A1-9DF6-8D5DFFC5460A}"/>
                      </a:ext>
                    </a:extLst>
                  </p:cNvPr>
                  <p:cNvSpPr/>
                  <p:nvPr/>
                </p:nvSpPr>
                <p:spPr>
                  <a:xfrm>
                    <a:off x="9247133" y="9696558"/>
                    <a:ext cx="511200" cy="307773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05C46386-48E4-4FA1-BDAF-CE81FE05267C}"/>
                    </a:ext>
                  </a:extLst>
                </p:cNvPr>
                <p:cNvGrpSpPr/>
                <p:nvPr/>
              </p:nvGrpSpPr>
              <p:grpSpPr>
                <a:xfrm>
                  <a:off x="6006400" y="7442884"/>
                  <a:ext cx="468386" cy="2389995"/>
                  <a:chOff x="9750894" y="7634710"/>
                  <a:chExt cx="468386" cy="2389995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D7A58D22-DDA5-4F6D-B9FA-DDA9DAFB6A4F}"/>
                      </a:ext>
                    </a:extLst>
                  </p:cNvPr>
                  <p:cNvSpPr/>
                  <p:nvPr/>
                </p:nvSpPr>
                <p:spPr>
                  <a:xfrm>
                    <a:off x="9750894" y="7634710"/>
                    <a:ext cx="468386" cy="348748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9D57FE58-CA04-4FB1-A3E8-699219874C2E}"/>
                      </a:ext>
                    </a:extLst>
                  </p:cNvPr>
                  <p:cNvSpPr/>
                  <p:nvPr/>
                </p:nvSpPr>
                <p:spPr>
                  <a:xfrm>
                    <a:off x="9750894" y="7983459"/>
                    <a:ext cx="468386" cy="327223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2153C3C-4948-4180-B70E-6F580356785A}"/>
                      </a:ext>
                    </a:extLst>
                  </p:cNvPr>
                  <p:cNvSpPr/>
                  <p:nvPr/>
                </p:nvSpPr>
                <p:spPr>
                  <a:xfrm>
                    <a:off x="9750894" y="8310681"/>
                    <a:ext cx="468386" cy="306000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64D33EE3-F79F-4E73-956D-16BD8BEBE31B}"/>
                      </a:ext>
                    </a:extLst>
                  </p:cNvPr>
                  <p:cNvSpPr/>
                  <p:nvPr/>
                </p:nvSpPr>
                <p:spPr>
                  <a:xfrm>
                    <a:off x="9750894" y="8616681"/>
                    <a:ext cx="468386" cy="316800"/>
                  </a:xfrm>
                  <a:prstGeom prst="rect">
                    <a:avLst/>
                  </a:prstGeom>
                  <a:solidFill>
                    <a:srgbClr val="BDC0C0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6AA57CA3-7BE0-45FB-90C7-E92D1AD9F624}"/>
                      </a:ext>
                    </a:extLst>
                  </p:cNvPr>
                  <p:cNvSpPr/>
                  <p:nvPr/>
                </p:nvSpPr>
                <p:spPr>
                  <a:xfrm>
                    <a:off x="9750894" y="8932831"/>
                    <a:ext cx="468386" cy="290563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67DF81E0-53E3-471A-9ECA-F755A1A351DA}"/>
                      </a:ext>
                    </a:extLst>
                  </p:cNvPr>
                  <p:cNvSpPr/>
                  <p:nvPr/>
                </p:nvSpPr>
                <p:spPr>
                  <a:xfrm>
                    <a:off x="9750894" y="9224207"/>
                    <a:ext cx="468386" cy="280800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A48E9BF8-DEDB-4613-92A6-6EB8E17BD88E}"/>
                      </a:ext>
                    </a:extLst>
                  </p:cNvPr>
                  <p:cNvSpPr/>
                  <p:nvPr/>
                </p:nvSpPr>
                <p:spPr>
                  <a:xfrm>
                    <a:off x="9750894" y="9505007"/>
                    <a:ext cx="468386" cy="274220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0C850199-9299-4FD7-83F9-B340FF0A9CA1}"/>
                      </a:ext>
                    </a:extLst>
                  </p:cNvPr>
                  <p:cNvSpPr/>
                  <p:nvPr/>
                </p:nvSpPr>
                <p:spPr>
                  <a:xfrm>
                    <a:off x="9750894" y="9779226"/>
                    <a:ext cx="468386" cy="245479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FCF9521A-64F5-4633-A6F7-B9EAB64F7B4F}"/>
                    </a:ext>
                  </a:extLst>
                </p:cNvPr>
                <p:cNvGrpSpPr/>
                <p:nvPr/>
              </p:nvGrpSpPr>
              <p:grpSpPr>
                <a:xfrm>
                  <a:off x="6474786" y="7442828"/>
                  <a:ext cx="436814" cy="2390051"/>
                  <a:chOff x="10219280" y="7631912"/>
                  <a:chExt cx="436814" cy="2390051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91FD15F-0C52-40BB-B46D-F5EF5055FCDE}"/>
                      </a:ext>
                    </a:extLst>
                  </p:cNvPr>
                  <p:cNvSpPr/>
                  <p:nvPr/>
                </p:nvSpPr>
                <p:spPr>
                  <a:xfrm>
                    <a:off x="10219280" y="7631912"/>
                    <a:ext cx="436814" cy="284199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B0960F8E-B9DD-4F35-B67A-F8C25CA9118F}"/>
                      </a:ext>
                    </a:extLst>
                  </p:cNvPr>
                  <p:cNvSpPr/>
                  <p:nvPr/>
                </p:nvSpPr>
                <p:spPr>
                  <a:xfrm>
                    <a:off x="10219280" y="7916111"/>
                    <a:ext cx="436814" cy="280800"/>
                  </a:xfrm>
                  <a:prstGeom prst="rect">
                    <a:avLst/>
                  </a:prstGeom>
                  <a:solidFill>
                    <a:srgbClr val="C7FFFF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6F6F5A88-C15B-45B8-A5FD-D35EFFEDFBC3}"/>
                      </a:ext>
                    </a:extLst>
                  </p:cNvPr>
                  <p:cNvSpPr/>
                  <p:nvPr/>
                </p:nvSpPr>
                <p:spPr>
                  <a:xfrm>
                    <a:off x="10219280" y="8194525"/>
                    <a:ext cx="436814" cy="274220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D16B822-FAB2-4D15-834F-BE933D725317}"/>
                      </a:ext>
                    </a:extLst>
                  </p:cNvPr>
                  <p:cNvSpPr/>
                  <p:nvPr/>
                </p:nvSpPr>
                <p:spPr>
                  <a:xfrm>
                    <a:off x="10219280" y="8468586"/>
                    <a:ext cx="436814" cy="278145"/>
                  </a:xfrm>
                  <a:prstGeom prst="rect">
                    <a:avLst/>
                  </a:prstGeom>
                  <a:solidFill>
                    <a:srgbClr val="CEF2F2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D21EB95-BBD1-4CD7-AE41-C1220CAE2059}"/>
                      </a:ext>
                    </a:extLst>
                  </p:cNvPr>
                  <p:cNvSpPr/>
                  <p:nvPr/>
                </p:nvSpPr>
                <p:spPr>
                  <a:xfrm>
                    <a:off x="10219280" y="8744120"/>
                    <a:ext cx="436814" cy="267381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63D51100-2202-4E09-927C-76A1B27963B9}"/>
                      </a:ext>
                    </a:extLst>
                  </p:cNvPr>
                  <p:cNvSpPr/>
                  <p:nvPr/>
                </p:nvSpPr>
                <p:spPr>
                  <a:xfrm>
                    <a:off x="10219280" y="9011502"/>
                    <a:ext cx="436814" cy="248028"/>
                  </a:xfrm>
                  <a:prstGeom prst="rect">
                    <a:avLst/>
                  </a:prstGeom>
                  <a:solidFill>
                    <a:srgbClr val="49525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DB29F936-45D1-44D7-A3D9-F641EB0E757F}"/>
                      </a:ext>
                    </a:extLst>
                  </p:cNvPr>
                  <p:cNvSpPr/>
                  <p:nvPr/>
                </p:nvSpPr>
                <p:spPr>
                  <a:xfrm>
                    <a:off x="10219280" y="9258255"/>
                    <a:ext cx="436814" cy="272754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CEEAE7E-945A-4C54-B9E3-E8B7E1291B88}"/>
                      </a:ext>
                    </a:extLst>
                  </p:cNvPr>
                  <p:cNvSpPr/>
                  <p:nvPr/>
                </p:nvSpPr>
                <p:spPr>
                  <a:xfrm>
                    <a:off x="10219280" y="9531009"/>
                    <a:ext cx="436814" cy="245477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E5C6DF3C-9330-480E-8F91-DDF933385692}"/>
                      </a:ext>
                    </a:extLst>
                  </p:cNvPr>
                  <p:cNvSpPr/>
                  <p:nvPr/>
                </p:nvSpPr>
                <p:spPr>
                  <a:xfrm>
                    <a:off x="10219280" y="9776486"/>
                    <a:ext cx="436814" cy="245477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52002B3D-A36C-42D9-B328-732E797F84DD}"/>
                    </a:ext>
                  </a:extLst>
                </p:cNvPr>
                <p:cNvGrpSpPr/>
                <p:nvPr/>
              </p:nvGrpSpPr>
              <p:grpSpPr>
                <a:xfrm>
                  <a:off x="6911600" y="7442829"/>
                  <a:ext cx="397458" cy="2390050"/>
                  <a:chOff x="10656094" y="7634655"/>
                  <a:chExt cx="397458" cy="2390050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16B354E-5D3A-4A72-9FDA-A7D94639966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5"/>
                    <a:ext cx="397458" cy="262396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013B220-561A-4963-BCAD-4F7E10460BC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93410"/>
                    <a:ext cx="397458" cy="269454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C9D11FF-B28F-4DFF-986E-E84535898EC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163278"/>
                    <a:ext cx="397458" cy="248028"/>
                  </a:xfrm>
                  <a:prstGeom prst="rect">
                    <a:avLst/>
                  </a:prstGeom>
                  <a:solidFill>
                    <a:srgbClr val="D4E5E5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45756D13-A416-4976-B856-B4BAA6BAFB3A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411306"/>
                    <a:ext cx="397458" cy="245477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ADE02A3-7545-4CF5-9972-71244AE696A6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654116"/>
                    <a:ext cx="397458" cy="229199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D5DD000-9DC6-4695-A848-24594B491837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882824"/>
                    <a:ext cx="397458" cy="243301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DEC37269-89E3-4B65-97B8-3F588002C85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125261"/>
                    <a:ext cx="397458" cy="223528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A3C9C7A-9BA4-4516-A3DC-9C1D82D6CE6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348788"/>
                    <a:ext cx="397458" cy="240633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0FFB97-AB10-4F3C-818D-9B5848C6AA82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589421"/>
                    <a:ext cx="397458" cy="227037"/>
                  </a:xfrm>
                  <a:prstGeom prst="rect">
                    <a:avLst/>
                  </a:prstGeom>
                  <a:solidFill>
                    <a:srgbClr val="BDC0C0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A20EF99F-C9F3-49C6-8051-1E136732F81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816458"/>
                    <a:ext cx="397458" cy="208247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88A88216-A714-497E-9C42-BDBF58B79E00}"/>
                    </a:ext>
                  </a:extLst>
                </p:cNvPr>
                <p:cNvGrpSpPr/>
                <p:nvPr/>
              </p:nvGrpSpPr>
              <p:grpSpPr>
                <a:xfrm>
                  <a:off x="7309058" y="7442673"/>
                  <a:ext cx="376448" cy="2390206"/>
                  <a:chOff x="11053552" y="7634498"/>
                  <a:chExt cx="376448" cy="2390206"/>
                </a:xfrm>
              </p:grpSpPr>
              <p:grpSp>
                <p:nvGrpSpPr>
                  <p:cNvPr id="114" name="Groupe 113">
                    <a:extLst>
                      <a:ext uri="{FF2B5EF4-FFF2-40B4-BE49-F238E27FC236}">
                        <a16:creationId xmlns:a16="http://schemas.microsoft.com/office/drawing/2014/main" id="{A8C5C889-FAF7-4D5C-8225-9D86CF5D219A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552" y="7634498"/>
                    <a:ext cx="376448" cy="2180318"/>
                    <a:chOff x="10656094" y="7634655"/>
                    <a:chExt cx="397458" cy="2180318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E8C69A18-5C53-4905-98DD-B3536DA26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634655"/>
                      <a:ext cx="397458" cy="21886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6432C54C-D5DC-4E3A-8584-811E268DC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853520"/>
                      <a:ext cx="397458" cy="229060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CAD40886-9097-4FC6-B247-28343D9BB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082579"/>
                      <a:ext cx="397458" cy="226881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1B29CD57-E81E-4F46-8F3D-C6F957B9D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309461"/>
                      <a:ext cx="397458" cy="22273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35EC766D-40C9-4380-973F-64CD31FFB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532195"/>
                      <a:ext cx="397458" cy="210770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7DBE0F1F-8E96-485E-9C03-DB5187646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742965"/>
                      <a:ext cx="397458" cy="221214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7ED73A9B-070C-4EE6-BA5E-5CECA250D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964178"/>
                      <a:ext cx="397458" cy="210771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D1E7FD3-9FE4-4FCA-B8E1-D0DA7116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174950"/>
                      <a:ext cx="397458" cy="223528"/>
                    </a:xfrm>
                    <a:prstGeom prst="rect">
                      <a:avLst/>
                    </a:prstGeom>
                    <a:solidFill>
                      <a:srgbClr val="BDC0C0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4D28318E-E298-48A9-AA79-A5878CA4E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398479"/>
                      <a:ext cx="397458" cy="208247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9E52CFE8-2933-46DE-A52C-FB2530887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606726"/>
                      <a:ext cx="397458" cy="208247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9CE6FFB-46F3-4CB5-8FDD-5F1B21621A87}"/>
                      </a:ext>
                    </a:extLst>
                  </p:cNvPr>
                  <p:cNvSpPr/>
                  <p:nvPr/>
                </p:nvSpPr>
                <p:spPr>
                  <a:xfrm>
                    <a:off x="11053552" y="9816457"/>
                    <a:ext cx="376448" cy="208247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27" name="Groupe 126">
                  <a:extLst>
                    <a:ext uri="{FF2B5EF4-FFF2-40B4-BE49-F238E27FC236}">
                      <a16:creationId xmlns:a16="http://schemas.microsoft.com/office/drawing/2014/main" id="{EE10253E-FFDC-4063-99CF-CAD6D8F31D87}"/>
                    </a:ext>
                  </a:extLst>
                </p:cNvPr>
                <p:cNvGrpSpPr/>
                <p:nvPr/>
              </p:nvGrpSpPr>
              <p:grpSpPr>
                <a:xfrm>
                  <a:off x="7685506" y="7442672"/>
                  <a:ext cx="376448" cy="2390207"/>
                  <a:chOff x="11053552" y="7634498"/>
                  <a:chExt cx="376448" cy="2390207"/>
                </a:xfrm>
              </p:grpSpPr>
              <p:grpSp>
                <p:nvGrpSpPr>
                  <p:cNvPr id="128" name="Groupe 127">
                    <a:extLst>
                      <a:ext uri="{FF2B5EF4-FFF2-40B4-BE49-F238E27FC236}">
                        <a16:creationId xmlns:a16="http://schemas.microsoft.com/office/drawing/2014/main" id="{620E304E-58DE-47DB-BD3C-41E07F10EBAE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552" y="7634498"/>
                    <a:ext cx="376448" cy="2180318"/>
                    <a:chOff x="10656094" y="7634655"/>
                    <a:chExt cx="397458" cy="218031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D2F93252-A097-4E5A-93D9-E14611826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634655"/>
                      <a:ext cx="397458" cy="21886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2E73FECB-B5EB-42B8-8A07-02CE8810BB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853520"/>
                      <a:ext cx="397458" cy="229060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5326DEC2-9CE5-4848-855A-1E98B37C3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082579"/>
                      <a:ext cx="397458" cy="226881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6F2DA90C-8F3E-4DD6-8E54-B8000DAEA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309461"/>
                      <a:ext cx="397458" cy="22273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4DCFD6DB-30C6-474D-BDA9-6BF20CFC7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532195"/>
                      <a:ext cx="397458" cy="210770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4FA71122-8528-428F-A70D-DC6A9A7DF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742965"/>
                      <a:ext cx="397458" cy="234472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B83806D8-B62C-4E83-85DC-7F840FA96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979078"/>
                      <a:ext cx="397458" cy="213016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830784DB-00EC-4064-8749-F92E45ED0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192096"/>
                      <a:ext cx="397458" cy="206381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DE28CFE3-67C1-41A5-A6C8-94AE5A5B1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398477"/>
                      <a:ext cx="397458" cy="208249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698D688-DFBB-426E-9631-D3E513B22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604858"/>
                      <a:ext cx="397458" cy="210115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38C8493F-7EE6-4F5C-90F5-F50360CE2F79}"/>
                      </a:ext>
                    </a:extLst>
                  </p:cNvPr>
                  <p:cNvSpPr/>
                  <p:nvPr/>
                </p:nvSpPr>
                <p:spPr>
                  <a:xfrm>
                    <a:off x="11053552" y="9812949"/>
                    <a:ext cx="376448" cy="211756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814BC7F-0A56-4EFB-AF83-72634FDBB438}"/>
                    </a:ext>
                  </a:extLst>
                </p:cNvPr>
                <p:cNvGrpSpPr/>
                <p:nvPr/>
              </p:nvGrpSpPr>
              <p:grpSpPr>
                <a:xfrm>
                  <a:off x="8058471" y="7442673"/>
                  <a:ext cx="326976" cy="2390206"/>
                  <a:chOff x="11053552" y="7634498"/>
                  <a:chExt cx="376448" cy="2390206"/>
                </a:xfrm>
              </p:grpSpPr>
              <p:grpSp>
                <p:nvGrpSpPr>
                  <p:cNvPr id="141" name="Groupe 140">
                    <a:extLst>
                      <a:ext uri="{FF2B5EF4-FFF2-40B4-BE49-F238E27FC236}">
                        <a16:creationId xmlns:a16="http://schemas.microsoft.com/office/drawing/2014/main" id="{A651C34F-1DAA-4720-B95F-26199AA8A996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552" y="7634498"/>
                    <a:ext cx="376448" cy="2189134"/>
                    <a:chOff x="10656094" y="7634655"/>
                    <a:chExt cx="397458" cy="2189134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638E9648-EEBC-46F2-B615-D44EAFE63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634655"/>
                      <a:ext cx="397458" cy="218864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1774314C-C212-4BB3-B391-E23F2E42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853520"/>
                      <a:ext cx="397458" cy="229060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DA2EE4F8-BD28-4259-A815-FCD37A719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082579"/>
                      <a:ext cx="397458" cy="226881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A5E4921D-10FE-4BF4-A7DF-F7569A473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309461"/>
                      <a:ext cx="397458" cy="22273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741DCFC-1B70-4D62-931D-8A574EFAE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532194"/>
                      <a:ext cx="397458" cy="221094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7234B72-D746-48D4-B990-B906899E4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753288"/>
                      <a:ext cx="397458" cy="224149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FF8FBFB-C98D-45ED-92F9-C2A8CA858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979078"/>
                      <a:ext cx="397458" cy="213016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B5D9FAC5-5ED2-47C9-831C-022AB3FD3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192096"/>
                      <a:ext cx="397458" cy="219501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F6D69B22-B60D-48F4-AEBA-D41ECECC8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413238"/>
                      <a:ext cx="397458" cy="217860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B0AD57C6-9721-4F7D-8C0D-1E6767439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632738"/>
                      <a:ext cx="397458" cy="191051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C338EAD5-3AC3-4AD6-8A7B-A59D3E73755F}"/>
                      </a:ext>
                    </a:extLst>
                  </p:cNvPr>
                  <p:cNvSpPr/>
                  <p:nvPr/>
                </p:nvSpPr>
                <p:spPr>
                  <a:xfrm>
                    <a:off x="11053552" y="9824201"/>
                    <a:ext cx="376448" cy="200503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5BA71A0A-B4D7-4347-B8D2-97F0999D37B5}"/>
                    </a:ext>
                  </a:extLst>
                </p:cNvPr>
                <p:cNvGrpSpPr/>
                <p:nvPr/>
              </p:nvGrpSpPr>
              <p:grpSpPr>
                <a:xfrm>
                  <a:off x="8385445" y="7445414"/>
                  <a:ext cx="341372" cy="2387465"/>
                  <a:chOff x="12315681" y="7634498"/>
                  <a:chExt cx="341372" cy="2387465"/>
                </a:xfrm>
              </p:grpSpPr>
              <p:grpSp>
                <p:nvGrpSpPr>
                  <p:cNvPr id="153" name="Groupe 152">
                    <a:extLst>
                      <a:ext uri="{FF2B5EF4-FFF2-40B4-BE49-F238E27FC236}">
                        <a16:creationId xmlns:a16="http://schemas.microsoft.com/office/drawing/2014/main" id="{081F32DC-60CF-4EA0-BBA2-8C10C4CBBAA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81" y="7634498"/>
                    <a:ext cx="341372" cy="2200225"/>
                    <a:chOff x="11053552" y="7634498"/>
                    <a:chExt cx="376448" cy="2200225"/>
                  </a:xfrm>
                </p:grpSpPr>
                <p:grpSp>
                  <p:nvGrpSpPr>
                    <p:cNvPr id="154" name="Groupe 153">
                      <a:extLst>
                        <a:ext uri="{FF2B5EF4-FFF2-40B4-BE49-F238E27FC236}">
                          <a16:creationId xmlns:a16="http://schemas.microsoft.com/office/drawing/2014/main" id="{745330EB-BAA6-4694-8EFE-26DC8EDAEF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53552" y="7634498"/>
                      <a:ext cx="376448" cy="2009748"/>
                      <a:chOff x="10656094" y="7634655"/>
                      <a:chExt cx="397458" cy="2009748"/>
                    </a:xfrm>
                  </p:grpSpPr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7CE7A56F-1DF0-4BAB-A4D8-A8EC88450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634655"/>
                        <a:ext cx="397458" cy="217223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F34AD56D-C1B0-42FA-9205-F1527436D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851877"/>
                        <a:ext cx="397458" cy="19800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FBB33BA9-C123-46FD-93A3-753A08292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049877"/>
                        <a:ext cx="397458" cy="20880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92A00513-135B-4E70-8956-E878B0685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258677"/>
                        <a:ext cx="397458" cy="197999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6FA4ABF9-1A8F-447C-B0B9-4234EFB76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456676"/>
                        <a:ext cx="397458" cy="20880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FC48DB26-3EF6-40F5-BBE1-19C20DB51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665475"/>
                        <a:ext cx="397458" cy="20520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C79CE8C3-BD7A-4391-83AB-B6AD569CAD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870675"/>
                        <a:ext cx="397458" cy="201337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D04F71DE-C43E-49FE-BE9D-8BDD7ECA6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072013"/>
                        <a:ext cx="397458" cy="201338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8BF510D0-080E-4241-B390-6473015BA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273351"/>
                        <a:ext cx="397458" cy="191051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F87FC5CC-9897-4A44-A9B1-DCE8CC5A9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464403"/>
                        <a:ext cx="397458" cy="180000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0368818F-403E-46EF-B660-058F746E6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53552" y="9644247"/>
                      <a:ext cx="376448" cy="190476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9073D20D-9520-4463-9F34-C744547D7F42}"/>
                      </a:ext>
                    </a:extLst>
                  </p:cNvPr>
                  <p:cNvSpPr/>
                  <p:nvPr/>
                </p:nvSpPr>
                <p:spPr>
                  <a:xfrm>
                    <a:off x="12315681" y="9831487"/>
                    <a:ext cx="341372" cy="190476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68" name="Groupe 167">
                  <a:extLst>
                    <a:ext uri="{FF2B5EF4-FFF2-40B4-BE49-F238E27FC236}">
                      <a16:creationId xmlns:a16="http://schemas.microsoft.com/office/drawing/2014/main" id="{07F88CA7-37DD-406E-B151-7070A026AD2A}"/>
                    </a:ext>
                  </a:extLst>
                </p:cNvPr>
                <p:cNvGrpSpPr/>
                <p:nvPr/>
              </p:nvGrpSpPr>
              <p:grpSpPr>
                <a:xfrm>
                  <a:off x="8726817" y="7445415"/>
                  <a:ext cx="306000" cy="2387464"/>
                  <a:chOff x="12315681" y="7634499"/>
                  <a:chExt cx="341372" cy="2387464"/>
                </a:xfrm>
              </p:grpSpPr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4EED720-EC3D-404F-BF5B-D8B1EFDB212E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81" y="7634499"/>
                    <a:ext cx="341372" cy="2200224"/>
                    <a:chOff x="11053552" y="7634499"/>
                    <a:chExt cx="376448" cy="2200224"/>
                  </a:xfrm>
                </p:grpSpPr>
                <p:grpSp>
                  <p:nvGrpSpPr>
                    <p:cNvPr id="171" name="Groupe 170">
                      <a:extLst>
                        <a:ext uri="{FF2B5EF4-FFF2-40B4-BE49-F238E27FC236}">
                          <a16:creationId xmlns:a16="http://schemas.microsoft.com/office/drawing/2014/main" id="{5E2A7DE5-5E51-46EA-BE83-EF09654D2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53552" y="7634499"/>
                      <a:ext cx="376448" cy="2009747"/>
                      <a:chOff x="10656094" y="7634656"/>
                      <a:chExt cx="397458" cy="2009747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82494804-8ABD-40F6-BE05-1B64A1441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634656"/>
                        <a:ext cx="397458" cy="206422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76CAC940-E95E-416E-A7DA-6F680A3FD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841077"/>
                        <a:ext cx="397458" cy="20880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E11AEEB2-F4EE-4B4B-BC80-DBEE09A4D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049877"/>
                        <a:ext cx="397458" cy="197999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CD8A3AC3-DF31-41F3-97E6-59379FBC23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247877"/>
                        <a:ext cx="397458" cy="208800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AF053B45-B1F9-423D-9D36-F249A4A6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456676"/>
                        <a:ext cx="397458" cy="197597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ABE22C4-954E-4A68-B589-110BAB1C8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654273"/>
                        <a:ext cx="397458" cy="201337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A30AEEE-59A3-4CD3-9B96-2EEC50F91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858997"/>
                        <a:ext cx="397458" cy="197951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5C0A0FC-319E-4D94-8C19-CA3B534B8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056949"/>
                        <a:ext cx="397458" cy="201464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E4EA28F6-7310-429C-BFC8-5363DFDD2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258413"/>
                        <a:ext cx="397458" cy="187240"/>
                      </a:xfrm>
                      <a:prstGeom prst="rect">
                        <a:avLst/>
                      </a:prstGeom>
                      <a:solidFill>
                        <a:srgbClr val="46505C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A6891B89-0DEC-4388-A645-94DF00DC0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445653"/>
                        <a:ext cx="397458" cy="198750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26CAC057-5829-4A3D-B2C8-83ED3A250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53552" y="9644247"/>
                      <a:ext cx="376448" cy="190476"/>
                    </a:xfrm>
                    <a:prstGeom prst="rect">
                      <a:avLst/>
                    </a:prstGeom>
                    <a:solidFill>
                      <a:srgbClr val="46505C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C732633F-0D36-4537-8E36-417A85C87680}"/>
                      </a:ext>
                    </a:extLst>
                  </p:cNvPr>
                  <p:cNvSpPr/>
                  <p:nvPr/>
                </p:nvSpPr>
                <p:spPr>
                  <a:xfrm>
                    <a:off x="12315681" y="9831487"/>
                    <a:ext cx="341372" cy="190476"/>
                  </a:xfrm>
                  <a:prstGeom prst="rect">
                    <a:avLst/>
                  </a:prstGeom>
                  <a:solidFill>
                    <a:srgbClr val="46505C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83" name="Groupe 182">
                  <a:extLst>
                    <a:ext uri="{FF2B5EF4-FFF2-40B4-BE49-F238E27FC236}">
                      <a16:creationId xmlns:a16="http://schemas.microsoft.com/office/drawing/2014/main" id="{4F6F422C-7366-468F-8D73-F01D88E251C8}"/>
                    </a:ext>
                  </a:extLst>
                </p:cNvPr>
                <p:cNvGrpSpPr/>
                <p:nvPr/>
              </p:nvGrpSpPr>
              <p:grpSpPr>
                <a:xfrm>
                  <a:off x="9032817" y="7752699"/>
                  <a:ext cx="277200" cy="2080180"/>
                  <a:chOff x="12315681" y="7634499"/>
                  <a:chExt cx="341372" cy="2080180"/>
                </a:xfrm>
                <a:solidFill>
                  <a:srgbClr val="46505C"/>
                </a:solidFill>
              </p:grpSpPr>
              <p:grpSp>
                <p:nvGrpSpPr>
                  <p:cNvPr id="184" name="Groupe 183">
                    <a:extLst>
                      <a:ext uri="{FF2B5EF4-FFF2-40B4-BE49-F238E27FC236}">
                        <a16:creationId xmlns:a16="http://schemas.microsoft.com/office/drawing/2014/main" id="{A569011E-AA2E-41A9-8BEE-66DD5A50CB8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81" y="7634499"/>
                    <a:ext cx="341372" cy="1917662"/>
                    <a:chOff x="11053552" y="7634499"/>
                    <a:chExt cx="376448" cy="1917662"/>
                  </a:xfrm>
                  <a:grpFill/>
                </p:grpSpPr>
                <p:grpSp>
                  <p:nvGrpSpPr>
                    <p:cNvPr id="186" name="Groupe 185">
                      <a:extLst>
                        <a:ext uri="{FF2B5EF4-FFF2-40B4-BE49-F238E27FC236}">
                          <a16:creationId xmlns:a16="http://schemas.microsoft.com/office/drawing/2014/main" id="{F0E520A6-F4E6-423D-B7B1-67F19D84AA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53552" y="7634499"/>
                      <a:ext cx="376448" cy="1753443"/>
                      <a:chOff x="10656094" y="7634656"/>
                      <a:chExt cx="397458" cy="1753443"/>
                    </a:xfrm>
                    <a:grpFill/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91C77B16-798B-44D8-B772-75F7CAC22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634656"/>
                        <a:ext cx="397458" cy="180660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DC4F909C-5A9C-4A7F-8596-0CDADEB45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815316"/>
                        <a:ext cx="397458" cy="175561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575492E8-D1C2-42EA-926E-7DA976718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7990878"/>
                        <a:ext cx="397458" cy="18724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F59318F-66F1-4331-93DC-2B72C9CFA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171537"/>
                        <a:ext cx="397458" cy="175451"/>
                      </a:xfrm>
                      <a:prstGeom prst="rect">
                        <a:avLst/>
                      </a:prstGeom>
                      <a:solidFill>
                        <a:srgbClr val="7E888E"/>
                      </a:solidFill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1B92F238-58CA-4D55-96DE-6B88D633B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346989"/>
                        <a:ext cx="397458" cy="18724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190AF70A-5385-4813-81D0-D37D533F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534229"/>
                        <a:ext cx="397458" cy="170144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13FB622-6E55-47F4-AFAE-9D7DD709F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704373"/>
                        <a:ext cx="397458" cy="170145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113FA120-48E0-467C-A23E-612739342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8874517"/>
                        <a:ext cx="397458" cy="185146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2F2D692A-10E3-402B-87D6-1943BAB87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059663"/>
                        <a:ext cx="397458" cy="16421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4C218F9E-1CEF-42A0-8EDD-BDE6F9BAA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6094" y="9223881"/>
                        <a:ext cx="397458" cy="16421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55CEF6A6-9C14-4D3B-959F-C48549A7A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53552" y="9387943"/>
                      <a:ext cx="376448" cy="16421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3AEE91F-7C20-49CA-AD0B-47DC88DB481E}"/>
                      </a:ext>
                    </a:extLst>
                  </p:cNvPr>
                  <p:cNvSpPr/>
                  <p:nvPr/>
                </p:nvSpPr>
                <p:spPr>
                  <a:xfrm>
                    <a:off x="12315681" y="9552161"/>
                    <a:ext cx="341372" cy="162518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44CEAA25-803D-4466-9C64-FB2A0FF41379}"/>
                    </a:ext>
                  </a:extLst>
                </p:cNvPr>
                <p:cNvGrpSpPr/>
                <p:nvPr/>
              </p:nvGrpSpPr>
              <p:grpSpPr>
                <a:xfrm>
                  <a:off x="9310017" y="8022667"/>
                  <a:ext cx="270000" cy="1810212"/>
                  <a:chOff x="11053552" y="7634499"/>
                  <a:chExt cx="376448" cy="1810212"/>
                </a:xfrm>
                <a:solidFill>
                  <a:srgbClr val="46505C"/>
                </a:solidFill>
              </p:grpSpPr>
              <p:grpSp>
                <p:nvGrpSpPr>
                  <p:cNvPr id="201" name="Groupe 200">
                    <a:extLst>
                      <a:ext uri="{FF2B5EF4-FFF2-40B4-BE49-F238E27FC236}">
                        <a16:creationId xmlns:a16="http://schemas.microsoft.com/office/drawing/2014/main" id="{E8A12D85-C70B-4ACC-96AE-3BFEE8FB3ED3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552" y="7634499"/>
                    <a:ext cx="376448" cy="1657119"/>
                    <a:chOff x="10656094" y="7634656"/>
                    <a:chExt cx="397458" cy="1657119"/>
                  </a:xfrm>
                  <a:grpFill/>
                </p:grpSpPr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BE537F6B-252B-42BB-A434-6806F376B7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634656"/>
                      <a:ext cx="397458" cy="171077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EB2EE539-52D1-4D46-9899-3E7F3B3A1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803638"/>
                      <a:ext cx="397458" cy="175451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136DF06B-4309-4863-99ED-076F3E645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7976782"/>
                      <a:ext cx="397458" cy="16623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69C2BAFD-359D-4BBC-BE4D-FD708D4FA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143011"/>
                      <a:ext cx="397458" cy="170145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3523D307-976F-4983-974F-88307A6B9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313157"/>
                      <a:ext cx="397458" cy="15922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A130769F-5452-4C87-A033-0433ED6DF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472384"/>
                      <a:ext cx="397458" cy="164219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B22DB9FC-C2B9-4B37-9340-35B8EFED6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636604"/>
                      <a:ext cx="397458" cy="16421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A992EFDC-17CD-45B4-B2AE-E3063353D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800821"/>
                      <a:ext cx="397458" cy="16421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ED588DF5-5B3E-41CF-BFE9-383686C07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965039"/>
                      <a:ext cx="397458" cy="16421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2B454AC6-0667-441E-8124-6C521C1A3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129256"/>
                      <a:ext cx="397458" cy="162519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43E22148-95E6-49E3-AEE5-D98DABE2E6CB}"/>
                      </a:ext>
                    </a:extLst>
                  </p:cNvPr>
                  <p:cNvSpPr/>
                  <p:nvPr/>
                </p:nvSpPr>
                <p:spPr>
                  <a:xfrm>
                    <a:off x="11053552" y="9291619"/>
                    <a:ext cx="376448" cy="15309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31" name="Groupe 330">
                  <a:extLst>
                    <a:ext uri="{FF2B5EF4-FFF2-40B4-BE49-F238E27FC236}">
                      <a16:creationId xmlns:a16="http://schemas.microsoft.com/office/drawing/2014/main" id="{98552E37-F97F-48E8-A489-A6577AB04E63}"/>
                    </a:ext>
                  </a:extLst>
                </p:cNvPr>
                <p:cNvGrpSpPr/>
                <p:nvPr/>
              </p:nvGrpSpPr>
              <p:grpSpPr>
                <a:xfrm>
                  <a:off x="9580872" y="8295057"/>
                  <a:ext cx="243381" cy="1537822"/>
                  <a:chOff x="10656094" y="7634656"/>
                  <a:chExt cx="397458" cy="1537822"/>
                </a:xfrm>
                <a:solidFill>
                  <a:srgbClr val="46505C"/>
                </a:solidFill>
              </p:grpSpPr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F35A4CB8-764D-4D3E-AEE7-9E8AF5C0F374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14415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B996816C-99B2-4B88-A604-508BB96F49A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79733"/>
                    <a:ext cx="397458" cy="16329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AF57023-6643-4FED-BE83-1EC00789A82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43026"/>
                    <a:ext cx="397458" cy="17232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7E385B63-2F2C-49CC-A6BB-34C1B115AB3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110873"/>
                    <a:ext cx="397458" cy="15494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34FFF90D-6F9E-4492-88C4-F4413626BDA1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265813"/>
                    <a:ext cx="397458" cy="1548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9192E1-D046-4900-9A4D-6BF6F346359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422786"/>
                    <a:ext cx="397458" cy="15480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E9E9EDB-245A-42CD-A5EF-17DDCCC11F4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577588"/>
                    <a:ext cx="397458" cy="15480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F2ED91B-E390-409C-9A93-8D2FE29A635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732391"/>
                    <a:ext cx="397458" cy="15480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498E4819-07C4-4551-9542-DE63DC69E0C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887193"/>
                    <a:ext cx="397458" cy="15309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FF54DD31-C5D7-4629-A1B4-BD2B6088410A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040285"/>
                    <a:ext cx="397458" cy="13219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43" name="Groupe 342">
                  <a:extLst>
                    <a:ext uri="{FF2B5EF4-FFF2-40B4-BE49-F238E27FC236}">
                      <a16:creationId xmlns:a16="http://schemas.microsoft.com/office/drawing/2014/main" id="{3DBC7D39-FE7D-402B-B999-814310DB17F4}"/>
                    </a:ext>
                  </a:extLst>
                </p:cNvPr>
                <p:cNvGrpSpPr/>
                <p:nvPr/>
              </p:nvGrpSpPr>
              <p:grpSpPr>
                <a:xfrm>
                  <a:off x="9824255" y="8529502"/>
                  <a:ext cx="243381" cy="1303377"/>
                  <a:chOff x="10656094" y="7634656"/>
                  <a:chExt cx="397458" cy="1303377"/>
                </a:xfrm>
                <a:solidFill>
                  <a:srgbClr val="46505C"/>
                </a:solidFill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939A5FBC-BF7F-4CD0-8281-96C0A0C3FD3A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14415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1DB2A2DA-3488-4085-B4B5-06742D99ACB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79733"/>
                    <a:ext cx="397458" cy="1478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D854CFB8-7322-498C-8434-AE796E43314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27570"/>
                    <a:ext cx="397458" cy="1548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EEC7BDB-373E-46D3-AB66-C8809C1DAEED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082370"/>
                    <a:ext cx="397458" cy="1478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64AF444E-E4C9-40C9-BD5E-FBDA21B61BE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230207"/>
                    <a:ext cx="397458" cy="1478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342593B7-43E7-42AE-8597-7F0016BEA9C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378044"/>
                    <a:ext cx="397458" cy="1478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52F4E411-C70A-4AA7-8D60-40FDCB9B918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525881"/>
                    <a:ext cx="397458" cy="1478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AECAD6C4-1897-4469-A2BD-9E160BB3B24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673719"/>
                    <a:ext cx="397458" cy="14279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58FE49D5-4C5F-461A-9D56-6338EFBB43B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816509"/>
                    <a:ext cx="397458" cy="12152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54" name="Groupe 353">
                  <a:extLst>
                    <a:ext uri="{FF2B5EF4-FFF2-40B4-BE49-F238E27FC236}">
                      <a16:creationId xmlns:a16="http://schemas.microsoft.com/office/drawing/2014/main" id="{25ABF788-89A4-4211-9F05-135AA1518CE6}"/>
                    </a:ext>
                  </a:extLst>
                </p:cNvPr>
                <p:cNvGrpSpPr/>
                <p:nvPr/>
              </p:nvGrpSpPr>
              <p:grpSpPr>
                <a:xfrm>
                  <a:off x="10069460" y="8745906"/>
                  <a:ext cx="194538" cy="1086973"/>
                  <a:chOff x="10656094" y="7634656"/>
                  <a:chExt cx="397458" cy="1086973"/>
                </a:xfrm>
                <a:solidFill>
                  <a:srgbClr val="46505C"/>
                </a:solidFill>
              </p:grpSpPr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63DD4246-200F-4A5C-890A-530DEA353936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14415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7F9DB93A-0406-4E8E-BFA0-472BB5D3B4F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77365"/>
                    <a:ext cx="397458" cy="14295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F73D5BCD-7936-4AB1-9E0C-D4F2B82904A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20318"/>
                    <a:ext cx="397458" cy="140585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37D1E462-2B7E-4DEE-B2AA-F3896497EC1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060904"/>
                    <a:ext cx="397458" cy="14058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B0B5BA7A-68DF-4A6C-8825-2B6D2DEA5672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201489"/>
                    <a:ext cx="397458" cy="14783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590A0AB4-6B22-455E-9A69-94BC6ADBC3D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346511"/>
                    <a:ext cx="397458" cy="12963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BF26351E-9D48-4C96-95C8-4C36B75EAF2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476151"/>
                    <a:ext cx="397458" cy="1332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7E0947E6-7AF1-4D06-A139-674E50F5738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608262"/>
                    <a:ext cx="397458" cy="1133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64" name="Groupe 363">
                  <a:extLst>
                    <a:ext uri="{FF2B5EF4-FFF2-40B4-BE49-F238E27FC236}">
                      <a16:creationId xmlns:a16="http://schemas.microsoft.com/office/drawing/2014/main" id="{88FF7470-153C-40AF-8397-D77DB82BE9BF}"/>
                    </a:ext>
                  </a:extLst>
                </p:cNvPr>
                <p:cNvGrpSpPr/>
                <p:nvPr/>
              </p:nvGrpSpPr>
              <p:grpSpPr>
                <a:xfrm>
                  <a:off x="10263475" y="8934298"/>
                  <a:ext cx="212441" cy="898581"/>
                  <a:chOff x="10656094" y="7634655"/>
                  <a:chExt cx="397458" cy="898581"/>
                </a:xfrm>
                <a:solidFill>
                  <a:srgbClr val="46505C"/>
                </a:solidFill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48BC2896-7E36-4EF4-A539-652C78C35985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5"/>
                    <a:ext cx="397458" cy="1188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D9230D01-9A04-48B7-9F5A-DA5F66E2DA1A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53456"/>
                    <a:ext cx="397458" cy="1188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DEBFAD6A-13CE-46CF-A52F-B6507C02A8B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72255"/>
                    <a:ext cx="397458" cy="1080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87A817B7-B18F-4C26-A563-FED5FBD754B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80255"/>
                    <a:ext cx="397458" cy="11769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B7333AA8-0FAE-49BC-9138-BF8D18D59CC1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097952"/>
                    <a:ext cx="397458" cy="10799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10BBE93B-A74F-4C4F-8375-A93950EFCB29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205951"/>
                    <a:ext cx="397458" cy="11552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AAA958CD-AEE4-4D6D-9A56-DD2FA4A2E41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321480"/>
                    <a:ext cx="397458" cy="11552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EBFF8B2-FD70-4F98-A98A-A22F6E108DD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437010"/>
                    <a:ext cx="397458" cy="9622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73" name="Groupe 372">
                  <a:extLst>
                    <a:ext uri="{FF2B5EF4-FFF2-40B4-BE49-F238E27FC236}">
                      <a16:creationId xmlns:a16="http://schemas.microsoft.com/office/drawing/2014/main" id="{F426846E-EEDC-4B13-A6AD-BB8A469CD218}"/>
                    </a:ext>
                  </a:extLst>
                </p:cNvPr>
                <p:cNvGrpSpPr/>
                <p:nvPr/>
              </p:nvGrpSpPr>
              <p:grpSpPr>
                <a:xfrm>
                  <a:off x="10475916" y="9305457"/>
                  <a:ext cx="164311" cy="527422"/>
                  <a:chOff x="10656094" y="7634655"/>
                  <a:chExt cx="397458" cy="527422"/>
                </a:xfrm>
                <a:solidFill>
                  <a:srgbClr val="46505C"/>
                </a:solidFill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F8EDCDFB-2F94-44E3-AE19-AAACA307C87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5"/>
                    <a:ext cx="397458" cy="11016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23F0D952-E458-4259-AFB0-994C2A64C8FF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42654"/>
                    <a:ext cx="397458" cy="11769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E8FEA2F2-695F-4771-9274-3222547EF53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60351"/>
                    <a:ext cx="397458" cy="10799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37D004B8-F99E-4016-81FF-FA0C9BCD59D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68351"/>
                    <a:ext cx="397458" cy="10799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16D63013-D721-40D0-BF91-97628BDE965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076351"/>
                    <a:ext cx="397458" cy="8572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82" name="Groupe 381">
                  <a:extLst>
                    <a:ext uri="{FF2B5EF4-FFF2-40B4-BE49-F238E27FC236}">
                      <a16:creationId xmlns:a16="http://schemas.microsoft.com/office/drawing/2014/main" id="{05B33D3F-E5A0-4D5E-8E1F-C761D834B14E}"/>
                    </a:ext>
                  </a:extLst>
                </p:cNvPr>
                <p:cNvGrpSpPr/>
                <p:nvPr/>
              </p:nvGrpSpPr>
              <p:grpSpPr>
                <a:xfrm>
                  <a:off x="10640229" y="9305457"/>
                  <a:ext cx="164311" cy="527422"/>
                  <a:chOff x="10656094" y="7634655"/>
                  <a:chExt cx="397458" cy="527422"/>
                </a:xfrm>
                <a:solidFill>
                  <a:srgbClr val="46505C"/>
                </a:solidFill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E00EBFB7-722B-44E5-9DB4-210A47588EC3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5"/>
                    <a:ext cx="397458" cy="11003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2E88BE1-5955-4231-9478-FE3FC092737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42655"/>
                    <a:ext cx="397458" cy="11183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8A99F43-728F-424F-996D-06CCED6D75C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54485"/>
                    <a:ext cx="397458" cy="10457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6C4E5CA3-630F-4016-B1D7-93B76120ABB2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59057"/>
                    <a:ext cx="397458" cy="11150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9BE14C20-A631-4752-9849-A58C3329AA55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072293"/>
                    <a:ext cx="397458" cy="8978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88" name="Groupe 387">
                  <a:extLst>
                    <a:ext uri="{FF2B5EF4-FFF2-40B4-BE49-F238E27FC236}">
                      <a16:creationId xmlns:a16="http://schemas.microsoft.com/office/drawing/2014/main" id="{00249FA4-3862-4C5E-8207-CD26473C5372}"/>
                    </a:ext>
                  </a:extLst>
                </p:cNvPr>
                <p:cNvGrpSpPr/>
                <p:nvPr/>
              </p:nvGrpSpPr>
              <p:grpSpPr>
                <a:xfrm>
                  <a:off x="10804541" y="9460143"/>
                  <a:ext cx="147600" cy="372736"/>
                  <a:chOff x="10656094" y="7632099"/>
                  <a:chExt cx="397458" cy="372736"/>
                </a:xfrm>
                <a:solidFill>
                  <a:srgbClr val="46505C"/>
                </a:solidFill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C2571A7C-FDF3-40CE-8081-1E552074407F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2099"/>
                    <a:ext cx="397458" cy="9483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D8BC982F-F1A7-47C1-8A7F-DB471B3873C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26929"/>
                    <a:ext cx="397458" cy="9787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BB15D13B-EDCA-4EE1-A563-A47ABEA9954B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24799"/>
                    <a:ext cx="397458" cy="9227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331A1CE6-C8C5-4995-A460-8EF402088CC2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915051"/>
                    <a:ext cx="397458" cy="8978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94" name="Groupe 393">
                  <a:extLst>
                    <a:ext uri="{FF2B5EF4-FFF2-40B4-BE49-F238E27FC236}">
                      <a16:creationId xmlns:a16="http://schemas.microsoft.com/office/drawing/2014/main" id="{A5A90891-639E-4E09-8E3B-482EE46D962B}"/>
                    </a:ext>
                  </a:extLst>
                </p:cNvPr>
                <p:cNvGrpSpPr/>
                <p:nvPr/>
              </p:nvGrpSpPr>
              <p:grpSpPr>
                <a:xfrm>
                  <a:off x="10952141" y="9618109"/>
                  <a:ext cx="146792" cy="214770"/>
                  <a:chOff x="10656094" y="7634656"/>
                  <a:chExt cx="397458" cy="214770"/>
                </a:xfrm>
                <a:solidFill>
                  <a:srgbClr val="46505C"/>
                </a:solidFill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F6EFD33E-CFAC-4C63-A673-85093BBBD60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9023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451F85D5-8B9E-493D-9F27-667DAAB642A5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24887"/>
                    <a:ext cx="397458" cy="80223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59B96634-AD78-4561-AE35-C264B10E4A4F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03707"/>
                    <a:ext cx="397458" cy="4571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99" name="Groupe 398">
                  <a:extLst>
                    <a:ext uri="{FF2B5EF4-FFF2-40B4-BE49-F238E27FC236}">
                      <a16:creationId xmlns:a16="http://schemas.microsoft.com/office/drawing/2014/main" id="{1DFEE9D2-6886-4EFB-BA21-B60C25E77481}"/>
                    </a:ext>
                  </a:extLst>
                </p:cNvPr>
                <p:cNvGrpSpPr/>
                <p:nvPr/>
              </p:nvGrpSpPr>
              <p:grpSpPr>
                <a:xfrm>
                  <a:off x="11099741" y="9618109"/>
                  <a:ext cx="83926" cy="214770"/>
                  <a:chOff x="10656094" y="7634656"/>
                  <a:chExt cx="397458" cy="214770"/>
                </a:xfrm>
                <a:solidFill>
                  <a:srgbClr val="46505C"/>
                </a:solidFill>
              </p:grpSpPr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63D82D1C-090A-4F74-8358-D23F0E05B660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7752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617758AB-1CA1-4944-A836-0E4FEDE7F9BF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12185"/>
                    <a:ext cx="397458" cy="92925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8E228162-E380-4DCA-9E9A-7597BBF4C726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803707"/>
                    <a:ext cx="397458" cy="4571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grpSp>
            <p:nvGrpSpPr>
              <p:cNvPr id="403" name="Groupe 402">
                <a:extLst>
                  <a:ext uri="{FF2B5EF4-FFF2-40B4-BE49-F238E27FC236}">
                    <a16:creationId xmlns:a16="http://schemas.microsoft.com/office/drawing/2014/main" id="{B4F0E3EB-45BF-43FF-9C86-198C8A74D2C6}"/>
                  </a:ext>
                </a:extLst>
              </p:cNvPr>
              <p:cNvGrpSpPr/>
              <p:nvPr/>
            </p:nvGrpSpPr>
            <p:grpSpPr>
              <a:xfrm rot="5400000">
                <a:off x="9953440" y="6522505"/>
                <a:ext cx="309604" cy="2150850"/>
                <a:chOff x="12315681" y="7634499"/>
                <a:chExt cx="341397" cy="2080180"/>
              </a:xfrm>
              <a:solidFill>
                <a:srgbClr val="46505C"/>
              </a:solidFill>
            </p:grpSpPr>
            <p:grpSp>
              <p:nvGrpSpPr>
                <p:cNvPr id="404" name="Groupe 403">
                  <a:extLst>
                    <a:ext uri="{FF2B5EF4-FFF2-40B4-BE49-F238E27FC236}">
                      <a16:creationId xmlns:a16="http://schemas.microsoft.com/office/drawing/2014/main" id="{226CDD69-BFCF-412A-807A-4CF90A12FC67}"/>
                    </a:ext>
                  </a:extLst>
                </p:cNvPr>
                <p:cNvGrpSpPr/>
                <p:nvPr/>
              </p:nvGrpSpPr>
              <p:grpSpPr>
                <a:xfrm>
                  <a:off x="12315700" y="7634499"/>
                  <a:ext cx="341378" cy="1917662"/>
                  <a:chOff x="11053554" y="7634499"/>
                  <a:chExt cx="376454" cy="1917662"/>
                </a:xfrm>
                <a:grpFill/>
              </p:grpSpPr>
              <p:grpSp>
                <p:nvGrpSpPr>
                  <p:cNvPr id="406" name="Groupe 405">
                    <a:extLst>
                      <a:ext uri="{FF2B5EF4-FFF2-40B4-BE49-F238E27FC236}">
                        <a16:creationId xmlns:a16="http://schemas.microsoft.com/office/drawing/2014/main" id="{0D99F965-5BEF-435E-845E-AE79D85DA5EF}"/>
                      </a:ext>
                    </a:extLst>
                  </p:cNvPr>
                  <p:cNvGrpSpPr/>
                  <p:nvPr/>
                </p:nvGrpSpPr>
                <p:grpSpPr>
                  <a:xfrm>
                    <a:off x="11053556" y="7634499"/>
                    <a:ext cx="376452" cy="1730285"/>
                    <a:chOff x="10656093" y="7634656"/>
                    <a:chExt cx="397462" cy="1730285"/>
                  </a:xfrm>
                  <a:grpFill/>
                </p:grpSpPr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0EC60281-1179-4C30-ACCC-BE83167F5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5" y="7634656"/>
                      <a:ext cx="397458" cy="159405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ED468530-E19D-46F3-A0CE-CAECB05C5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5" y="7794062"/>
                      <a:ext cx="397458" cy="159406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42CB5824-785F-4D87-BC62-8DCB0E8DA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7" y="7953470"/>
                      <a:ext cx="397458" cy="175453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16984E1B-E04F-408E-91F3-2A466FF48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8128925"/>
                      <a:ext cx="397458" cy="175456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03D7395D-4ADD-4640-994C-952D359E1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6" y="8304383"/>
                      <a:ext cx="397458" cy="175457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CE4CE1D2-2F34-4C73-B70D-C324861D2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5" y="8479841"/>
                      <a:ext cx="397458" cy="188147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7C2BE7B6-48A6-4AEA-9D30-112CC9633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6" y="8667988"/>
                      <a:ext cx="397458" cy="164219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D676C21B-58FD-4182-A20F-312B551AB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6" y="8832208"/>
                      <a:ext cx="397458" cy="174086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B6D26312-3C89-49D3-9418-132A67EB0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4" y="9006296"/>
                      <a:ext cx="397458" cy="179321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815247DD-7968-449D-B4CD-8A6E47CDB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6093" y="9185618"/>
                      <a:ext cx="397458" cy="179323"/>
                    </a:xfrm>
                    <a:prstGeom prst="rect">
                      <a:avLst/>
                    </a:prstGeom>
                    <a:solidFill>
                      <a:srgbClr val="7E888E"/>
                    </a:solidFill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79880F85-B3B1-4F03-96B1-5E99C0AC1284}"/>
                      </a:ext>
                    </a:extLst>
                  </p:cNvPr>
                  <p:cNvSpPr/>
                  <p:nvPr/>
                </p:nvSpPr>
                <p:spPr>
                  <a:xfrm>
                    <a:off x="11053554" y="9364783"/>
                    <a:ext cx="376448" cy="187378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A79E872-C2EA-4C81-B1CB-FBD41E172A19}"/>
                    </a:ext>
                  </a:extLst>
                </p:cNvPr>
                <p:cNvSpPr/>
                <p:nvPr/>
              </p:nvSpPr>
              <p:spPr>
                <a:xfrm>
                  <a:off x="12315681" y="9552161"/>
                  <a:ext cx="341372" cy="16251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19" name="Groupe 418">
                <a:extLst>
                  <a:ext uri="{FF2B5EF4-FFF2-40B4-BE49-F238E27FC236}">
                    <a16:creationId xmlns:a16="http://schemas.microsoft.com/office/drawing/2014/main" id="{E74D7024-A1C6-4A5E-8931-EE9E48B3A5DB}"/>
                  </a:ext>
                </a:extLst>
              </p:cNvPr>
              <p:cNvGrpSpPr/>
              <p:nvPr/>
            </p:nvGrpSpPr>
            <p:grpSpPr>
              <a:xfrm rot="5400000">
                <a:off x="10111842" y="6951407"/>
                <a:ext cx="270000" cy="1873650"/>
                <a:chOff x="11053554" y="7634499"/>
                <a:chExt cx="376454" cy="1917662"/>
              </a:xfrm>
              <a:solidFill>
                <a:srgbClr val="46505C"/>
              </a:solidFill>
            </p:grpSpPr>
            <p:grpSp>
              <p:nvGrpSpPr>
                <p:cNvPr id="421" name="Groupe 420">
                  <a:extLst>
                    <a:ext uri="{FF2B5EF4-FFF2-40B4-BE49-F238E27FC236}">
                      <a16:creationId xmlns:a16="http://schemas.microsoft.com/office/drawing/2014/main" id="{8FB8DFD5-D312-49BB-BF0B-873EE4FA0BD8}"/>
                    </a:ext>
                  </a:extLst>
                </p:cNvPr>
                <p:cNvGrpSpPr/>
                <p:nvPr/>
              </p:nvGrpSpPr>
              <p:grpSpPr>
                <a:xfrm>
                  <a:off x="11053556" y="7634499"/>
                  <a:ext cx="376452" cy="1740731"/>
                  <a:chOff x="10656093" y="7634656"/>
                  <a:chExt cx="397462" cy="1740731"/>
                </a:xfrm>
                <a:grpFill/>
              </p:grpSpPr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ACB68740-CB5A-4540-BB71-FDDE94261DF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634656"/>
                    <a:ext cx="397458" cy="159405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780617C6-0695-4BF1-B83A-3ED118C0748E}"/>
                      </a:ext>
                    </a:extLst>
                  </p:cNvPr>
                  <p:cNvSpPr/>
                  <p:nvPr/>
                </p:nvSpPr>
                <p:spPr>
                  <a:xfrm>
                    <a:off x="10656094" y="7794063"/>
                    <a:ext cx="397458" cy="17798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A8F620C9-E8D5-4639-AC30-0A9AE96B81EB}"/>
                      </a:ext>
                    </a:extLst>
                  </p:cNvPr>
                  <p:cNvSpPr/>
                  <p:nvPr/>
                </p:nvSpPr>
                <p:spPr>
                  <a:xfrm>
                    <a:off x="10656097" y="7969518"/>
                    <a:ext cx="397458" cy="17064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332F1981-8D7E-43D9-AA76-001F8E8397F8}"/>
                      </a:ext>
                    </a:extLst>
                  </p:cNvPr>
                  <p:cNvSpPr/>
                  <p:nvPr/>
                </p:nvSpPr>
                <p:spPr>
                  <a:xfrm>
                    <a:off x="10656094" y="8140161"/>
                    <a:ext cx="397458" cy="164220"/>
                  </a:xfrm>
                  <a:prstGeom prst="rect">
                    <a:avLst/>
                  </a:prstGeom>
                  <a:solidFill>
                    <a:srgbClr val="7E888E"/>
                  </a:solidFill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E97EF441-EA8E-462C-8750-19D38BCF6DA0}"/>
                      </a:ext>
                    </a:extLst>
                  </p:cNvPr>
                  <p:cNvSpPr/>
                  <p:nvPr/>
                </p:nvSpPr>
                <p:spPr>
                  <a:xfrm>
                    <a:off x="10656096" y="8304383"/>
                    <a:ext cx="397458" cy="17545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C12C0BF0-9396-4CD3-A4FE-2AA8EFCDB9AE}"/>
                      </a:ext>
                    </a:extLst>
                  </p:cNvPr>
                  <p:cNvSpPr/>
                  <p:nvPr/>
                </p:nvSpPr>
                <p:spPr>
                  <a:xfrm>
                    <a:off x="10656096" y="8479842"/>
                    <a:ext cx="397458" cy="170642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A0F0ECDB-FA50-4F7D-B06C-56E1855DE3BA}"/>
                      </a:ext>
                    </a:extLst>
                  </p:cNvPr>
                  <p:cNvSpPr/>
                  <p:nvPr/>
                </p:nvSpPr>
                <p:spPr>
                  <a:xfrm>
                    <a:off x="10656096" y="8647979"/>
                    <a:ext cx="397458" cy="184228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8448ED7-F262-46ED-B29F-046A6D7D4BC6}"/>
                      </a:ext>
                    </a:extLst>
                  </p:cNvPr>
                  <p:cNvSpPr/>
                  <p:nvPr/>
                </p:nvSpPr>
                <p:spPr>
                  <a:xfrm>
                    <a:off x="10656097" y="8832208"/>
                    <a:ext cx="397458" cy="174086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88000D3C-C90F-4504-B604-F6132A87F99C}"/>
                      </a:ext>
                    </a:extLst>
                  </p:cNvPr>
                  <p:cNvSpPr/>
                  <p:nvPr/>
                </p:nvSpPr>
                <p:spPr>
                  <a:xfrm>
                    <a:off x="10656094" y="9006297"/>
                    <a:ext cx="397458" cy="17932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F584A02A-6E49-427B-A771-9034F63BD81F}"/>
                      </a:ext>
                    </a:extLst>
                  </p:cNvPr>
                  <p:cNvSpPr/>
                  <p:nvPr/>
                </p:nvSpPr>
                <p:spPr>
                  <a:xfrm>
                    <a:off x="10656093" y="9185617"/>
                    <a:ext cx="397458" cy="18977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50383195-38DA-4FA1-B6C5-30FC7E573757}"/>
                    </a:ext>
                  </a:extLst>
                </p:cNvPr>
                <p:cNvSpPr/>
                <p:nvPr/>
              </p:nvSpPr>
              <p:spPr>
                <a:xfrm>
                  <a:off x="11053554" y="9372837"/>
                  <a:ext cx="376448" cy="179324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34" name="Groupe 433">
                <a:extLst>
                  <a:ext uri="{FF2B5EF4-FFF2-40B4-BE49-F238E27FC236}">
                    <a16:creationId xmlns:a16="http://schemas.microsoft.com/office/drawing/2014/main" id="{96C036D3-F816-439E-8A70-76FBBBC2F919}"/>
                  </a:ext>
                </a:extLst>
              </p:cNvPr>
              <p:cNvGrpSpPr/>
              <p:nvPr/>
            </p:nvGrpSpPr>
            <p:grpSpPr>
              <a:xfrm rot="5400000">
                <a:off x="10246176" y="7358674"/>
                <a:ext cx="271330" cy="1603651"/>
                <a:chOff x="10656093" y="7634657"/>
                <a:chExt cx="397465" cy="1740730"/>
              </a:xfrm>
              <a:solidFill>
                <a:srgbClr val="46505C"/>
              </a:solidFill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946BBBD4-0A23-4680-B7E6-2B19156C47ED}"/>
                    </a:ext>
                  </a:extLst>
                </p:cNvPr>
                <p:cNvSpPr/>
                <p:nvPr/>
              </p:nvSpPr>
              <p:spPr>
                <a:xfrm>
                  <a:off x="10656093" y="7634657"/>
                  <a:ext cx="397458" cy="159405"/>
                </a:xfrm>
                <a:prstGeom prst="rect">
                  <a:avLst/>
                </a:prstGeom>
                <a:solidFill>
                  <a:srgbClr val="7E888E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9D7A45DA-CD70-43E8-97F4-82A388751ACC}"/>
                    </a:ext>
                  </a:extLst>
                </p:cNvPr>
                <p:cNvSpPr/>
                <p:nvPr/>
              </p:nvSpPr>
              <p:spPr>
                <a:xfrm>
                  <a:off x="10656093" y="7794063"/>
                  <a:ext cx="397459" cy="170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B2E16617-3D4D-4CA1-A0E1-904A50898E8E}"/>
                    </a:ext>
                  </a:extLst>
                </p:cNvPr>
                <p:cNvSpPr/>
                <p:nvPr/>
              </p:nvSpPr>
              <p:spPr>
                <a:xfrm>
                  <a:off x="10656099" y="7961803"/>
                  <a:ext cx="397459" cy="1783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73EEECF-592B-440C-B80E-277C87EBCFD1}"/>
                    </a:ext>
                  </a:extLst>
                </p:cNvPr>
                <p:cNvSpPr/>
                <p:nvPr/>
              </p:nvSpPr>
              <p:spPr>
                <a:xfrm>
                  <a:off x="10656094" y="8140161"/>
                  <a:ext cx="397458" cy="16422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4AFB27A6-C966-4F56-89D9-A2D734C75FEE}"/>
                    </a:ext>
                  </a:extLst>
                </p:cNvPr>
                <p:cNvSpPr/>
                <p:nvPr/>
              </p:nvSpPr>
              <p:spPr>
                <a:xfrm>
                  <a:off x="10656096" y="8304384"/>
                  <a:ext cx="397458" cy="1754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9DB0379-BAD1-4555-BE79-B347469B0F68}"/>
                    </a:ext>
                  </a:extLst>
                </p:cNvPr>
                <p:cNvSpPr/>
                <p:nvPr/>
              </p:nvSpPr>
              <p:spPr>
                <a:xfrm>
                  <a:off x="10656096" y="8479843"/>
                  <a:ext cx="397458" cy="170642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34FB5D3-90A0-4ACD-958E-E1CFA843F85A}"/>
                    </a:ext>
                  </a:extLst>
                </p:cNvPr>
                <p:cNvSpPr/>
                <p:nvPr/>
              </p:nvSpPr>
              <p:spPr>
                <a:xfrm>
                  <a:off x="10656096" y="8647979"/>
                  <a:ext cx="397458" cy="18422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85576C12-A229-4114-AA54-134B819ACE1F}"/>
                    </a:ext>
                  </a:extLst>
                </p:cNvPr>
                <p:cNvSpPr/>
                <p:nvPr/>
              </p:nvSpPr>
              <p:spPr>
                <a:xfrm>
                  <a:off x="10656097" y="8832208"/>
                  <a:ext cx="397458" cy="17408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77F7D99D-83A2-4E44-A5BC-730CE703B29A}"/>
                    </a:ext>
                  </a:extLst>
                </p:cNvPr>
                <p:cNvSpPr/>
                <p:nvPr/>
              </p:nvSpPr>
              <p:spPr>
                <a:xfrm>
                  <a:off x="10656094" y="9006297"/>
                  <a:ext cx="397458" cy="179321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92F391DA-9F2C-4728-B21E-19F300B9C591}"/>
                    </a:ext>
                  </a:extLst>
                </p:cNvPr>
                <p:cNvSpPr/>
                <p:nvPr/>
              </p:nvSpPr>
              <p:spPr>
                <a:xfrm>
                  <a:off x="10656093" y="9185617"/>
                  <a:ext cx="397458" cy="18977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46" name="Groupe 445">
                <a:extLst>
                  <a:ext uri="{FF2B5EF4-FFF2-40B4-BE49-F238E27FC236}">
                    <a16:creationId xmlns:a16="http://schemas.microsoft.com/office/drawing/2014/main" id="{F30659D8-4069-41B5-A77A-AE2D150F801A}"/>
                  </a:ext>
                </a:extLst>
              </p:cNvPr>
              <p:cNvGrpSpPr/>
              <p:nvPr/>
            </p:nvGrpSpPr>
            <p:grpSpPr>
              <a:xfrm rot="5400000">
                <a:off x="10387030" y="7732868"/>
                <a:ext cx="232730" cy="1360539"/>
                <a:chOff x="10656094" y="7634658"/>
                <a:chExt cx="397467" cy="1553992"/>
              </a:xfrm>
              <a:solidFill>
                <a:srgbClr val="46505C"/>
              </a:solidFill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2F0594FB-376A-4D49-B66B-8A4C12B84CC0}"/>
                    </a:ext>
                  </a:extLst>
                </p:cNvPr>
                <p:cNvSpPr/>
                <p:nvPr/>
              </p:nvSpPr>
              <p:spPr>
                <a:xfrm>
                  <a:off x="10656094" y="7634658"/>
                  <a:ext cx="397458" cy="15940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B3D24897-362C-4DF9-92F8-F48F4A1B6033}"/>
                    </a:ext>
                  </a:extLst>
                </p:cNvPr>
                <p:cNvSpPr/>
                <p:nvPr/>
              </p:nvSpPr>
              <p:spPr>
                <a:xfrm>
                  <a:off x="10656096" y="7791909"/>
                  <a:ext cx="397457" cy="16159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44153145-CE7F-4B84-8FD4-B156377A19A9}"/>
                    </a:ext>
                  </a:extLst>
                </p:cNvPr>
                <p:cNvSpPr/>
                <p:nvPr/>
              </p:nvSpPr>
              <p:spPr>
                <a:xfrm>
                  <a:off x="10656103" y="7953507"/>
                  <a:ext cx="397458" cy="1754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B3EB095F-F6D5-4E2A-BA88-A439FF10C517}"/>
                    </a:ext>
                  </a:extLst>
                </p:cNvPr>
                <p:cNvSpPr/>
                <p:nvPr/>
              </p:nvSpPr>
              <p:spPr>
                <a:xfrm>
                  <a:off x="10656095" y="8128966"/>
                  <a:ext cx="397458" cy="17541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5933695D-0759-4276-9B32-07015F963B15}"/>
                    </a:ext>
                  </a:extLst>
                </p:cNvPr>
                <p:cNvSpPr/>
                <p:nvPr/>
              </p:nvSpPr>
              <p:spPr>
                <a:xfrm>
                  <a:off x="10656097" y="8304384"/>
                  <a:ext cx="397458" cy="17545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954E888C-1B92-4FC6-A48E-AC3B3E417099}"/>
                    </a:ext>
                  </a:extLst>
                </p:cNvPr>
                <p:cNvSpPr/>
                <p:nvPr/>
              </p:nvSpPr>
              <p:spPr>
                <a:xfrm>
                  <a:off x="10656096" y="8479844"/>
                  <a:ext cx="397458" cy="16813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29B3435-CBC0-4E1D-B50A-900A88534B37}"/>
                    </a:ext>
                  </a:extLst>
                </p:cNvPr>
                <p:cNvSpPr/>
                <p:nvPr/>
              </p:nvSpPr>
              <p:spPr>
                <a:xfrm>
                  <a:off x="10656098" y="8647979"/>
                  <a:ext cx="397458" cy="175461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12F92652-7B89-434E-91E0-269A9B9C4912}"/>
                    </a:ext>
                  </a:extLst>
                </p:cNvPr>
                <p:cNvSpPr/>
                <p:nvPr/>
              </p:nvSpPr>
              <p:spPr>
                <a:xfrm>
                  <a:off x="10656099" y="8823441"/>
                  <a:ext cx="397458" cy="16813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C4D303A7-646F-4CFC-8361-4076DF06AC56}"/>
                    </a:ext>
                  </a:extLst>
                </p:cNvPr>
                <p:cNvSpPr/>
                <p:nvPr/>
              </p:nvSpPr>
              <p:spPr>
                <a:xfrm>
                  <a:off x="10656097" y="8991765"/>
                  <a:ext cx="397458" cy="196885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57" name="Groupe 456">
                <a:extLst>
                  <a:ext uri="{FF2B5EF4-FFF2-40B4-BE49-F238E27FC236}">
                    <a16:creationId xmlns:a16="http://schemas.microsoft.com/office/drawing/2014/main" id="{C673F477-8D4F-4834-876D-FCEBB8A1DF23}"/>
                  </a:ext>
                </a:extLst>
              </p:cNvPr>
              <p:cNvGrpSpPr/>
              <p:nvPr/>
            </p:nvGrpSpPr>
            <p:grpSpPr>
              <a:xfrm rot="5400000">
                <a:off x="10518309" y="8080549"/>
                <a:ext cx="216215" cy="1114500"/>
                <a:chOff x="10656094" y="7634658"/>
                <a:chExt cx="397467" cy="1356919"/>
              </a:xfrm>
              <a:solidFill>
                <a:srgbClr val="46505C"/>
              </a:solidFill>
            </p:grpSpPr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0373045C-BDAB-4234-B0C3-3169E9F1707C}"/>
                    </a:ext>
                  </a:extLst>
                </p:cNvPr>
                <p:cNvSpPr/>
                <p:nvPr/>
              </p:nvSpPr>
              <p:spPr>
                <a:xfrm>
                  <a:off x="10656094" y="7634658"/>
                  <a:ext cx="397458" cy="15940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571ACC78-DF44-43F6-9A7B-34FE3411A3E4}"/>
                    </a:ext>
                  </a:extLst>
                </p:cNvPr>
                <p:cNvSpPr/>
                <p:nvPr/>
              </p:nvSpPr>
              <p:spPr>
                <a:xfrm>
                  <a:off x="10656096" y="7791909"/>
                  <a:ext cx="397457" cy="16159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782006B0-FAAB-442D-BABF-D71C6660096C}"/>
                    </a:ext>
                  </a:extLst>
                </p:cNvPr>
                <p:cNvSpPr/>
                <p:nvPr/>
              </p:nvSpPr>
              <p:spPr>
                <a:xfrm>
                  <a:off x="10656103" y="7953507"/>
                  <a:ext cx="397458" cy="17545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B33AAA13-C0A9-46B2-859C-5291F8722471}"/>
                    </a:ext>
                  </a:extLst>
                </p:cNvPr>
                <p:cNvSpPr/>
                <p:nvPr/>
              </p:nvSpPr>
              <p:spPr>
                <a:xfrm>
                  <a:off x="10656095" y="8128966"/>
                  <a:ext cx="397458" cy="17541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1B314D97-2855-4D57-865C-9B9BD52BE208}"/>
                    </a:ext>
                  </a:extLst>
                </p:cNvPr>
                <p:cNvSpPr/>
                <p:nvPr/>
              </p:nvSpPr>
              <p:spPr>
                <a:xfrm>
                  <a:off x="10656097" y="8304384"/>
                  <a:ext cx="397458" cy="17545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1331BDEC-DCEE-4976-A57B-97074BAAB7F3}"/>
                    </a:ext>
                  </a:extLst>
                </p:cNvPr>
                <p:cNvSpPr/>
                <p:nvPr/>
              </p:nvSpPr>
              <p:spPr>
                <a:xfrm>
                  <a:off x="10656096" y="8479844"/>
                  <a:ext cx="397458" cy="16813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CDECD895-68E5-4AEC-84A9-899A5214F98C}"/>
                    </a:ext>
                  </a:extLst>
                </p:cNvPr>
                <p:cNvSpPr/>
                <p:nvPr/>
              </p:nvSpPr>
              <p:spPr>
                <a:xfrm>
                  <a:off x="10656098" y="8647979"/>
                  <a:ext cx="397458" cy="175461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43049ED2-E747-4A87-B3A4-63467A281795}"/>
                    </a:ext>
                  </a:extLst>
                </p:cNvPr>
                <p:cNvSpPr/>
                <p:nvPr/>
              </p:nvSpPr>
              <p:spPr>
                <a:xfrm>
                  <a:off x="10656099" y="8823441"/>
                  <a:ext cx="397458" cy="16813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67" name="Groupe 466">
                <a:extLst>
                  <a:ext uri="{FF2B5EF4-FFF2-40B4-BE49-F238E27FC236}">
                    <a16:creationId xmlns:a16="http://schemas.microsoft.com/office/drawing/2014/main" id="{02A6E5A1-1704-4BD3-A4CA-48FA0361EDD2}"/>
                  </a:ext>
                </a:extLst>
              </p:cNvPr>
              <p:cNvGrpSpPr/>
              <p:nvPr/>
            </p:nvGrpSpPr>
            <p:grpSpPr>
              <a:xfrm rot="5400000">
                <a:off x="10615556" y="8392937"/>
                <a:ext cx="216217" cy="920010"/>
                <a:chOff x="10656094" y="7634658"/>
                <a:chExt cx="397470" cy="1190527"/>
              </a:xfrm>
              <a:solidFill>
                <a:srgbClr val="46505C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99D00627-62CC-43E4-A430-9A05CED3DFFD}"/>
                    </a:ext>
                  </a:extLst>
                </p:cNvPr>
                <p:cNvSpPr/>
                <p:nvPr/>
              </p:nvSpPr>
              <p:spPr>
                <a:xfrm>
                  <a:off x="10656094" y="7634658"/>
                  <a:ext cx="397458" cy="15940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DDF0DD3-B29B-443A-8B62-21DC8237A523}"/>
                    </a:ext>
                  </a:extLst>
                </p:cNvPr>
                <p:cNvSpPr/>
                <p:nvPr/>
              </p:nvSpPr>
              <p:spPr>
                <a:xfrm>
                  <a:off x="10656094" y="7791908"/>
                  <a:ext cx="397457" cy="16159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5D68FA75-41AC-4D51-9073-1A3ED59155EF}"/>
                    </a:ext>
                  </a:extLst>
                </p:cNvPr>
                <p:cNvSpPr/>
                <p:nvPr/>
              </p:nvSpPr>
              <p:spPr>
                <a:xfrm>
                  <a:off x="10656105" y="7953507"/>
                  <a:ext cx="397459" cy="16159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2C0A909C-FF61-44D4-B21F-E3B92E176AC0}"/>
                    </a:ext>
                  </a:extLst>
                </p:cNvPr>
                <p:cNvSpPr/>
                <p:nvPr/>
              </p:nvSpPr>
              <p:spPr>
                <a:xfrm>
                  <a:off x="10656096" y="8108913"/>
                  <a:ext cx="397459" cy="171754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192DF38D-60D3-469B-B2B8-8E7BED2E7A9F}"/>
                    </a:ext>
                  </a:extLst>
                </p:cNvPr>
                <p:cNvSpPr/>
                <p:nvPr/>
              </p:nvSpPr>
              <p:spPr>
                <a:xfrm>
                  <a:off x="10656097" y="8280666"/>
                  <a:ext cx="397458" cy="17541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1066B751-DE2E-4DA5-A742-F3423232C98C}"/>
                    </a:ext>
                  </a:extLst>
                </p:cNvPr>
                <p:cNvSpPr/>
                <p:nvPr/>
              </p:nvSpPr>
              <p:spPr>
                <a:xfrm>
                  <a:off x="10656096" y="8456084"/>
                  <a:ext cx="397458" cy="19189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F469ABC9-65CD-4E0A-89D5-881C3560E4C4}"/>
                    </a:ext>
                  </a:extLst>
                </p:cNvPr>
                <p:cNvSpPr/>
                <p:nvPr/>
              </p:nvSpPr>
              <p:spPr>
                <a:xfrm>
                  <a:off x="10656098" y="8647981"/>
                  <a:ext cx="397457" cy="177204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C0C86F69-E024-45AB-B672-892609277548}"/>
                  </a:ext>
                </a:extLst>
              </p:cNvPr>
              <p:cNvGrpSpPr/>
              <p:nvPr/>
            </p:nvGrpSpPr>
            <p:grpSpPr>
              <a:xfrm rot="5400000">
                <a:off x="10756754" y="8679898"/>
                <a:ext cx="147605" cy="706220"/>
                <a:chOff x="10656096" y="7634654"/>
                <a:chExt cx="397484" cy="1013328"/>
              </a:xfrm>
              <a:solidFill>
                <a:srgbClr val="46505C"/>
              </a:solidFill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78C4483-E52F-40E6-B6FD-3F31381077F8}"/>
                    </a:ext>
                  </a:extLst>
                </p:cNvPr>
                <p:cNvSpPr/>
                <p:nvPr/>
              </p:nvSpPr>
              <p:spPr>
                <a:xfrm>
                  <a:off x="10656120" y="7634654"/>
                  <a:ext cx="397460" cy="15940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3589D64B-A7DC-4868-AFB1-34066580535C}"/>
                    </a:ext>
                  </a:extLst>
                </p:cNvPr>
                <p:cNvSpPr/>
                <p:nvPr/>
              </p:nvSpPr>
              <p:spPr>
                <a:xfrm>
                  <a:off x="10656096" y="7791909"/>
                  <a:ext cx="397457" cy="16159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2D6BD63A-BDA6-448F-A78B-5B991F416587}"/>
                    </a:ext>
                  </a:extLst>
                </p:cNvPr>
                <p:cNvSpPr/>
                <p:nvPr/>
              </p:nvSpPr>
              <p:spPr>
                <a:xfrm>
                  <a:off x="10656105" y="7953507"/>
                  <a:ext cx="397460" cy="16159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9DA56208-F4D5-48B0-AE34-A334B6C32C06}"/>
                    </a:ext>
                  </a:extLst>
                </p:cNvPr>
                <p:cNvSpPr/>
                <p:nvPr/>
              </p:nvSpPr>
              <p:spPr>
                <a:xfrm>
                  <a:off x="10656099" y="8108912"/>
                  <a:ext cx="397460" cy="17918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F29ADB25-D517-435E-8CBD-F0679DE25509}"/>
                    </a:ext>
                  </a:extLst>
                </p:cNvPr>
                <p:cNvSpPr/>
                <p:nvPr/>
              </p:nvSpPr>
              <p:spPr>
                <a:xfrm>
                  <a:off x="10656100" y="8284327"/>
                  <a:ext cx="397457" cy="171756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063D0CED-0D46-4D10-9FCB-76E574E5A7DB}"/>
                    </a:ext>
                  </a:extLst>
                </p:cNvPr>
                <p:cNvSpPr/>
                <p:nvPr/>
              </p:nvSpPr>
              <p:spPr>
                <a:xfrm>
                  <a:off x="10656097" y="8457538"/>
                  <a:ext cx="397457" cy="190444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E18A57AA-986E-4F6D-88F3-9F0E53C5CB48}"/>
                  </a:ext>
                </a:extLst>
              </p:cNvPr>
              <p:cNvGrpSpPr/>
              <p:nvPr/>
            </p:nvGrpSpPr>
            <p:grpSpPr>
              <a:xfrm>
                <a:off x="10477447" y="9104446"/>
                <a:ext cx="706220" cy="201013"/>
                <a:chOff x="14225580" y="9293002"/>
                <a:chExt cx="706220" cy="201013"/>
              </a:xfrm>
              <a:solidFill>
                <a:srgbClr val="46505C"/>
              </a:solidFill>
            </p:grpSpPr>
            <p:grpSp>
              <p:nvGrpSpPr>
                <p:cNvPr id="491" name="Groupe 490">
                  <a:extLst>
                    <a:ext uri="{FF2B5EF4-FFF2-40B4-BE49-F238E27FC236}">
                      <a16:creationId xmlns:a16="http://schemas.microsoft.com/office/drawing/2014/main" id="{A5500485-66FF-4CA9-AE4F-0062E46C32A4}"/>
                    </a:ext>
                  </a:extLst>
                </p:cNvPr>
                <p:cNvGrpSpPr/>
                <p:nvPr/>
              </p:nvGrpSpPr>
              <p:grpSpPr>
                <a:xfrm rot="5400000">
                  <a:off x="14478184" y="9040400"/>
                  <a:ext cx="201011" cy="706220"/>
                  <a:chOff x="10656096" y="7634654"/>
                  <a:chExt cx="397486" cy="1013328"/>
                </a:xfrm>
                <a:grpFill/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CA6D7B0B-9D4B-493F-A1DD-87D21A79DD3C}"/>
                      </a:ext>
                    </a:extLst>
                  </p:cNvPr>
                  <p:cNvSpPr/>
                  <p:nvPr/>
                </p:nvSpPr>
                <p:spPr>
                  <a:xfrm>
                    <a:off x="10656122" y="7634654"/>
                    <a:ext cx="397460" cy="13770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C251A3AF-4732-482B-904D-FA2416BC8C25}"/>
                      </a:ext>
                    </a:extLst>
                  </p:cNvPr>
                  <p:cNvSpPr/>
                  <p:nvPr/>
                </p:nvSpPr>
                <p:spPr>
                  <a:xfrm>
                    <a:off x="10656097" y="7884618"/>
                    <a:ext cx="397456" cy="15940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B08A7128-38CA-4790-9E45-7A25C39C5F65}"/>
                      </a:ext>
                    </a:extLst>
                  </p:cNvPr>
                  <p:cNvSpPr/>
                  <p:nvPr/>
                </p:nvSpPr>
                <p:spPr>
                  <a:xfrm>
                    <a:off x="10656105" y="8044026"/>
                    <a:ext cx="397460" cy="15940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94540B43-59A9-4908-BB74-EE68EB445614}"/>
                      </a:ext>
                    </a:extLst>
                  </p:cNvPr>
                  <p:cNvSpPr/>
                  <p:nvPr/>
                </p:nvSpPr>
                <p:spPr>
                  <a:xfrm>
                    <a:off x="10656097" y="8203435"/>
                    <a:ext cx="397460" cy="13769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88BBE493-6E53-411A-B371-8A65E4E55C9F}"/>
                      </a:ext>
                    </a:extLst>
                  </p:cNvPr>
                  <p:cNvSpPr/>
                  <p:nvPr/>
                </p:nvSpPr>
                <p:spPr>
                  <a:xfrm>
                    <a:off x="10656100" y="8341135"/>
                    <a:ext cx="397454" cy="137699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D13A7C59-105B-4A8D-A520-E62D2B8D2A28}"/>
                      </a:ext>
                    </a:extLst>
                  </p:cNvPr>
                  <p:cNvSpPr/>
                  <p:nvPr/>
                </p:nvSpPr>
                <p:spPr>
                  <a:xfrm>
                    <a:off x="10656096" y="8478835"/>
                    <a:ext cx="397455" cy="169147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D2FAFEBF-D93A-4912-9387-38DC25308849}"/>
                    </a:ext>
                  </a:extLst>
                </p:cNvPr>
                <p:cNvSpPr/>
                <p:nvPr/>
              </p:nvSpPr>
              <p:spPr>
                <a:xfrm rot="5400000">
                  <a:off x="14696213" y="9354380"/>
                  <a:ext cx="200998" cy="78241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500" name="Groupe 499">
                <a:extLst>
                  <a:ext uri="{FF2B5EF4-FFF2-40B4-BE49-F238E27FC236}">
                    <a16:creationId xmlns:a16="http://schemas.microsoft.com/office/drawing/2014/main" id="{CA9CB66B-513C-47F0-9052-7090EA88AB66}"/>
                  </a:ext>
                </a:extLst>
              </p:cNvPr>
              <p:cNvGrpSpPr/>
              <p:nvPr/>
            </p:nvGrpSpPr>
            <p:grpSpPr>
              <a:xfrm>
                <a:off x="10805003" y="9307406"/>
                <a:ext cx="378664" cy="153842"/>
                <a:chOff x="14439432" y="9293003"/>
                <a:chExt cx="492370" cy="201013"/>
              </a:xfrm>
              <a:solidFill>
                <a:srgbClr val="46505C"/>
              </a:solidFill>
            </p:grpSpPr>
            <p:grpSp>
              <p:nvGrpSpPr>
                <p:cNvPr id="501" name="Groupe 500">
                  <a:extLst>
                    <a:ext uri="{FF2B5EF4-FFF2-40B4-BE49-F238E27FC236}">
                      <a16:creationId xmlns:a16="http://schemas.microsoft.com/office/drawing/2014/main" id="{95919416-8C91-4E09-8870-2AA460C0B790}"/>
                    </a:ext>
                  </a:extLst>
                </p:cNvPr>
                <p:cNvGrpSpPr/>
                <p:nvPr/>
              </p:nvGrpSpPr>
              <p:grpSpPr>
                <a:xfrm rot="5400000">
                  <a:off x="14585111" y="9147326"/>
                  <a:ext cx="201011" cy="492370"/>
                  <a:chOff x="10656096" y="7634654"/>
                  <a:chExt cx="397486" cy="706483"/>
                </a:xfrm>
                <a:grpFill/>
              </p:grpSpPr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BF5272DE-9EC9-4038-9436-94485E984930}"/>
                      </a:ext>
                    </a:extLst>
                  </p:cNvPr>
                  <p:cNvSpPr/>
                  <p:nvPr/>
                </p:nvSpPr>
                <p:spPr>
                  <a:xfrm>
                    <a:off x="10656122" y="7634654"/>
                    <a:ext cx="397460" cy="15725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FB68C5C3-3EAF-4EAD-A2AF-7441BFE23F02}"/>
                      </a:ext>
                    </a:extLst>
                  </p:cNvPr>
                  <p:cNvSpPr/>
                  <p:nvPr/>
                </p:nvSpPr>
                <p:spPr>
                  <a:xfrm>
                    <a:off x="10656106" y="7961676"/>
                    <a:ext cx="397460" cy="18366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525CF5A7-45EA-4A34-8F88-54D39502F77B}"/>
                      </a:ext>
                    </a:extLst>
                  </p:cNvPr>
                  <p:cNvSpPr/>
                  <p:nvPr/>
                </p:nvSpPr>
                <p:spPr>
                  <a:xfrm>
                    <a:off x="10656096" y="8145342"/>
                    <a:ext cx="397460" cy="195795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914D8A3E-1803-410B-9075-39EC528083B7}"/>
                    </a:ext>
                  </a:extLst>
                </p:cNvPr>
                <p:cNvSpPr/>
                <p:nvPr/>
              </p:nvSpPr>
              <p:spPr>
                <a:xfrm rot="5400000">
                  <a:off x="14662540" y="9334334"/>
                  <a:ext cx="200999" cy="11833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509" name="Groupe 508">
                <a:extLst>
                  <a:ext uri="{FF2B5EF4-FFF2-40B4-BE49-F238E27FC236}">
                    <a16:creationId xmlns:a16="http://schemas.microsoft.com/office/drawing/2014/main" id="{23346833-AF39-404E-86EB-37FE36933E05}"/>
                  </a:ext>
                </a:extLst>
              </p:cNvPr>
              <p:cNvGrpSpPr/>
              <p:nvPr/>
            </p:nvGrpSpPr>
            <p:grpSpPr>
              <a:xfrm>
                <a:off x="10952089" y="9461283"/>
                <a:ext cx="231578" cy="159839"/>
                <a:chOff x="14575888" y="9293003"/>
                <a:chExt cx="355913" cy="201016"/>
              </a:xfrm>
              <a:solidFill>
                <a:srgbClr val="46505C"/>
              </a:solidFill>
            </p:grpSpPr>
            <p:grpSp>
              <p:nvGrpSpPr>
                <p:cNvPr id="510" name="Groupe 509">
                  <a:extLst>
                    <a:ext uri="{FF2B5EF4-FFF2-40B4-BE49-F238E27FC236}">
                      <a16:creationId xmlns:a16="http://schemas.microsoft.com/office/drawing/2014/main" id="{7FB2C6C8-AB53-4CA6-978C-91543290A4B2}"/>
                    </a:ext>
                  </a:extLst>
                </p:cNvPr>
                <p:cNvGrpSpPr/>
                <p:nvPr/>
              </p:nvGrpSpPr>
              <p:grpSpPr>
                <a:xfrm rot="5400000">
                  <a:off x="14653342" y="9215559"/>
                  <a:ext cx="201006" cy="355913"/>
                  <a:chOff x="10656106" y="7634654"/>
                  <a:chExt cx="397476" cy="510686"/>
                </a:xfrm>
                <a:grpFill/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18893EF6-9F1A-49A2-963E-672CAC76870A}"/>
                      </a:ext>
                    </a:extLst>
                  </p:cNvPr>
                  <p:cNvSpPr/>
                  <p:nvPr/>
                </p:nvSpPr>
                <p:spPr>
                  <a:xfrm>
                    <a:off x="10656122" y="7634654"/>
                    <a:ext cx="397460" cy="157251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98383EE2-76F7-48BC-8940-5E79228F26CD}"/>
                      </a:ext>
                    </a:extLst>
                  </p:cNvPr>
                  <p:cNvSpPr/>
                  <p:nvPr/>
                </p:nvSpPr>
                <p:spPr>
                  <a:xfrm>
                    <a:off x="10656106" y="7961676"/>
                    <a:ext cx="397460" cy="18366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49F3096C-8A38-4CAA-8729-458BAE53A7DB}"/>
                    </a:ext>
                  </a:extLst>
                </p:cNvPr>
                <p:cNvSpPr/>
                <p:nvPr/>
              </p:nvSpPr>
              <p:spPr>
                <a:xfrm rot="5400000">
                  <a:off x="14662540" y="9334334"/>
                  <a:ext cx="200999" cy="118337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8F2EFF4B-2E73-495D-85C0-F2E120BE0D9A}"/>
                </a:ext>
              </a:extLst>
            </p:cNvPr>
            <p:cNvGrpSpPr/>
            <p:nvPr/>
          </p:nvGrpSpPr>
          <p:grpSpPr>
            <a:xfrm>
              <a:off x="8482930" y="7601416"/>
              <a:ext cx="704041" cy="2396484"/>
              <a:chOff x="8566995" y="4989724"/>
              <a:chExt cx="704041" cy="2396484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1C6D588-04A9-47F3-B24F-E83853528842}"/>
                  </a:ext>
                </a:extLst>
              </p:cNvPr>
              <p:cNvSpPr/>
              <p:nvPr/>
            </p:nvSpPr>
            <p:spPr>
              <a:xfrm>
                <a:off x="8566995" y="4989724"/>
                <a:ext cx="637803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BLAGNAC</a:t>
                </a: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5C1F25A-A729-4176-ACDE-FD1F06D2E240}"/>
                  </a:ext>
                </a:extLst>
              </p:cNvPr>
              <p:cNvSpPr/>
              <p:nvPr/>
            </p:nvSpPr>
            <p:spPr>
              <a:xfrm>
                <a:off x="8566995" y="5531814"/>
                <a:ext cx="637803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TOULOUSE</a:t>
                </a: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308CDED7-BB01-4FFA-BBF2-4036A6F54BBB}"/>
                  </a:ext>
                </a:extLst>
              </p:cNvPr>
              <p:cNvSpPr/>
              <p:nvPr/>
            </p:nvSpPr>
            <p:spPr>
              <a:xfrm>
                <a:off x="8566995" y="5998010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MONTPELLIER</a:t>
                </a: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FCDF17A2-E984-4761-83A0-29057A1585FA}"/>
                  </a:ext>
                </a:extLst>
              </p:cNvPr>
              <p:cNvSpPr/>
              <p:nvPr/>
            </p:nvSpPr>
            <p:spPr>
              <a:xfrm>
                <a:off x="8566995" y="6377638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COLOMIERS</a:t>
                </a: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4B2E84D-6366-493B-BF2B-7D6AB4DF98D4}"/>
                  </a:ext>
                </a:extLst>
              </p:cNvPr>
              <p:cNvSpPr/>
              <p:nvPr/>
            </p:nvSpPr>
            <p:spPr>
              <a:xfrm>
                <a:off x="8566995" y="6758378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NIMES</a:t>
                </a: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B74A5D9F-F8FA-4ED1-8969-2D89A664934A}"/>
                  </a:ext>
                </a:extLst>
              </p:cNvPr>
              <p:cNvSpPr/>
              <p:nvPr/>
            </p:nvSpPr>
            <p:spPr>
              <a:xfrm>
                <a:off x="8566995" y="7063549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MURET</a:t>
                </a:r>
              </a:p>
            </p:txBody>
          </p:sp>
        </p:grpSp>
        <p:grpSp>
          <p:nvGrpSpPr>
            <p:cNvPr id="546" name="Groupe 545">
              <a:extLst>
                <a:ext uri="{FF2B5EF4-FFF2-40B4-BE49-F238E27FC236}">
                  <a16:creationId xmlns:a16="http://schemas.microsoft.com/office/drawing/2014/main" id="{3E3DF9FC-49BF-4043-A250-969EA2D9AC50}"/>
                </a:ext>
              </a:extLst>
            </p:cNvPr>
            <p:cNvGrpSpPr/>
            <p:nvPr/>
          </p:nvGrpSpPr>
          <p:grpSpPr>
            <a:xfrm>
              <a:off x="9109095" y="7951696"/>
              <a:ext cx="704041" cy="1359755"/>
              <a:chOff x="9193160" y="5340004"/>
              <a:chExt cx="704041" cy="1359755"/>
            </a:xfrm>
          </p:grpSpPr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9B7F281-A434-4E69-B77F-600065C75D73}"/>
                  </a:ext>
                </a:extLst>
              </p:cNvPr>
              <p:cNvSpPr/>
              <p:nvPr/>
            </p:nvSpPr>
            <p:spPr>
              <a:xfrm>
                <a:off x="9193160" y="6377100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BEZIERS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184DE10-12E0-4BF7-B798-6BBD3AA6ABD5}"/>
                  </a:ext>
                </a:extLst>
              </p:cNvPr>
              <p:cNvSpPr/>
              <p:nvPr/>
            </p:nvSpPr>
            <p:spPr>
              <a:xfrm>
                <a:off x="9193160" y="5719451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MAZAMET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E40596F5-F783-472B-A4F7-9B734FB16F94}"/>
                  </a:ext>
                </a:extLst>
              </p:cNvPr>
              <p:cNvSpPr/>
              <p:nvPr/>
            </p:nvSpPr>
            <p:spPr>
              <a:xfrm>
                <a:off x="9193160" y="5340004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CASTRES</a:t>
                </a:r>
              </a:p>
            </p:txBody>
          </p:sp>
        </p:grpSp>
        <p:grpSp>
          <p:nvGrpSpPr>
            <p:cNvPr id="547" name="Groupe 546">
              <a:extLst>
                <a:ext uri="{FF2B5EF4-FFF2-40B4-BE49-F238E27FC236}">
                  <a16:creationId xmlns:a16="http://schemas.microsoft.com/office/drawing/2014/main" id="{94DCD72C-BE9F-4BF4-9C67-FDE1389097F4}"/>
                </a:ext>
              </a:extLst>
            </p:cNvPr>
            <p:cNvGrpSpPr/>
            <p:nvPr/>
          </p:nvGrpSpPr>
          <p:grpSpPr>
            <a:xfrm>
              <a:off x="9614150" y="7580326"/>
              <a:ext cx="425469" cy="1884814"/>
              <a:chOff x="9698215" y="4968634"/>
              <a:chExt cx="704041" cy="1884814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5AC1E358-FD20-4920-BB3D-EFA653214FCD}"/>
                  </a:ext>
                </a:extLst>
              </p:cNvPr>
              <p:cNvSpPr/>
              <p:nvPr/>
            </p:nvSpPr>
            <p:spPr>
              <a:xfrm>
                <a:off x="9698215" y="4968634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ALBI</a:t>
                </a: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600E2727-DD51-4324-AF94-6A75E0B75318}"/>
                  </a:ext>
                </a:extLst>
              </p:cNvPr>
              <p:cNvSpPr/>
              <p:nvPr/>
            </p:nvSpPr>
            <p:spPr>
              <a:xfrm>
                <a:off x="9698215" y="5940558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BALMA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84607BCF-DABF-4635-89B7-BE11B6F798C5}"/>
                  </a:ext>
                </a:extLst>
              </p:cNvPr>
              <p:cNvSpPr/>
              <p:nvPr/>
            </p:nvSpPr>
            <p:spPr>
              <a:xfrm>
                <a:off x="9698215" y="6254393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SETE</a:t>
                </a: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C4D8D278-9708-4D6F-B452-CA8526FD32E7}"/>
                  </a:ext>
                </a:extLst>
              </p:cNvPr>
              <p:cNvSpPr/>
              <p:nvPr/>
            </p:nvSpPr>
            <p:spPr>
              <a:xfrm>
                <a:off x="9698215" y="6530789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RODEZ</a:t>
                </a:r>
              </a:p>
            </p:txBody>
          </p:sp>
        </p:grp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7F65B023-D1CD-443B-9F8C-FAEFEEEFAE52}"/>
                </a:ext>
              </a:extLst>
            </p:cNvPr>
            <p:cNvGrpSpPr/>
            <p:nvPr/>
          </p:nvGrpSpPr>
          <p:grpSpPr>
            <a:xfrm>
              <a:off x="10515406" y="8085498"/>
              <a:ext cx="704041" cy="1523005"/>
              <a:chOff x="10589946" y="5473806"/>
              <a:chExt cx="704041" cy="1523005"/>
            </a:xfrm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7B297B8F-29A1-43FA-BAE7-962E7AA64177}"/>
                  </a:ext>
                </a:extLst>
              </p:cNvPr>
              <p:cNvSpPr/>
              <p:nvPr/>
            </p:nvSpPr>
            <p:spPr>
              <a:xfrm>
                <a:off x="10589946" y="5473806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LABEGE</a:t>
                </a: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CFB99008-3778-4DD4-823D-CEAF7369F4BE}"/>
                  </a:ext>
                </a:extLst>
              </p:cNvPr>
              <p:cNvSpPr/>
              <p:nvPr/>
            </p:nvSpPr>
            <p:spPr>
              <a:xfrm>
                <a:off x="10589946" y="6197695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FOIX</a:t>
                </a: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9B1E0A29-B9A0-49CD-8344-618A88491CFC}"/>
                  </a:ext>
                </a:extLst>
              </p:cNvPr>
              <p:cNvSpPr/>
              <p:nvPr/>
            </p:nvSpPr>
            <p:spPr>
              <a:xfrm>
                <a:off x="10589946" y="6674152"/>
                <a:ext cx="704041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SOUAL</a:t>
                </a:r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2293FFA4-5BAE-43B8-9EA9-438088E594A1}"/>
                </a:ext>
              </a:extLst>
            </p:cNvPr>
            <p:cNvSpPr/>
            <p:nvPr/>
          </p:nvSpPr>
          <p:spPr>
            <a:xfrm>
              <a:off x="10922355" y="9752415"/>
              <a:ext cx="411670" cy="322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00" spc="-7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LOUEY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89C9D5E1-AE42-4324-A3A1-70934ADF4763}"/>
                </a:ext>
              </a:extLst>
            </p:cNvPr>
            <p:cNvSpPr/>
            <p:nvPr/>
          </p:nvSpPr>
          <p:spPr>
            <a:xfrm>
              <a:off x="11298329" y="9752415"/>
              <a:ext cx="704041" cy="322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00" spc="-7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LATTES</a:t>
              </a:r>
            </a:p>
          </p:txBody>
        </p:sp>
        <p:grpSp>
          <p:nvGrpSpPr>
            <p:cNvPr id="548" name="Groupe 547">
              <a:extLst>
                <a:ext uri="{FF2B5EF4-FFF2-40B4-BE49-F238E27FC236}">
                  <a16:creationId xmlns:a16="http://schemas.microsoft.com/office/drawing/2014/main" id="{628FB269-EAA2-46A8-9769-D3B0BE35199F}"/>
                </a:ext>
              </a:extLst>
            </p:cNvPr>
            <p:cNvGrpSpPr/>
            <p:nvPr/>
          </p:nvGrpSpPr>
          <p:grpSpPr>
            <a:xfrm>
              <a:off x="10081721" y="7580325"/>
              <a:ext cx="471458" cy="2457994"/>
              <a:chOff x="10165786" y="4968633"/>
              <a:chExt cx="471458" cy="2457994"/>
            </a:xfrm>
          </p:grpSpPr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B442EA0-9A3E-4F6C-AB2D-6FD7AF89BA23}"/>
                  </a:ext>
                </a:extLst>
              </p:cNvPr>
              <p:cNvSpPr/>
              <p:nvPr/>
            </p:nvSpPr>
            <p:spPr>
              <a:xfrm>
                <a:off x="10165786" y="5777607"/>
                <a:ext cx="471458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TARBES</a:t>
                </a: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D422BFE3-12EE-4787-94BB-A8837593C869}"/>
                  </a:ext>
                </a:extLst>
              </p:cNvPr>
              <p:cNvSpPr/>
              <p:nvPr/>
            </p:nvSpPr>
            <p:spPr>
              <a:xfrm>
                <a:off x="10165786" y="4968633"/>
                <a:ext cx="471458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AUCH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B988CC75-557C-400C-B14A-72A09CE1BC02}"/>
                  </a:ext>
                </a:extLst>
              </p:cNvPr>
              <p:cNvSpPr/>
              <p:nvPr/>
            </p:nvSpPr>
            <p:spPr>
              <a:xfrm>
                <a:off x="10165786" y="6577784"/>
                <a:ext cx="471458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LAVAUR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13213F2D-1161-4C94-AFF2-D26E2ED9A695}"/>
                  </a:ext>
                </a:extLst>
              </p:cNvPr>
              <p:cNvSpPr/>
              <p:nvPr/>
            </p:nvSpPr>
            <p:spPr>
              <a:xfrm>
                <a:off x="10165786" y="7103968"/>
                <a:ext cx="471458" cy="322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700" spc="-7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ALES</a:t>
                </a:r>
              </a:p>
            </p:txBody>
          </p:sp>
        </p:grpSp>
      </p:grp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C793EEF-8636-429F-B81C-1D8D500BD21D}"/>
              </a:ext>
            </a:extLst>
          </p:cNvPr>
          <p:cNvSpPr/>
          <p:nvPr/>
        </p:nvSpPr>
        <p:spPr>
          <a:xfrm>
            <a:off x="1935586" y="9551831"/>
            <a:ext cx="2040565" cy="955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Une </a:t>
            </a:r>
            <a:r>
              <a:rPr lang="fr-FR" sz="105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pléaide</a:t>
            </a:r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 naines qui traversent des années lumières pour rallier les géantes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D4AB508-19CA-46C1-9392-73F9D1DAEAAF}"/>
              </a:ext>
            </a:extLst>
          </p:cNvPr>
          <p:cNvSpPr/>
          <p:nvPr/>
        </p:nvSpPr>
        <p:spPr>
          <a:xfrm>
            <a:off x="5889026" y="1306418"/>
            <a:ext cx="218500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Glass Antiqua" panose="02000506000000020004" pitchFamily="2" charset="0"/>
              </a:rPr>
              <a:t>FLUX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3301AE3-73DA-4670-A2DC-413243D59F75}"/>
              </a:ext>
            </a:extLst>
          </p:cNvPr>
          <p:cNvSpPr/>
          <p:nvPr/>
        </p:nvSpPr>
        <p:spPr>
          <a:xfrm>
            <a:off x="285490" y="5783972"/>
            <a:ext cx="218500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latin typeface="Glass Antiqua" panose="02000506000000020004" pitchFamily="2" charset="0"/>
              </a:rPr>
              <a:t>EMPLOIS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A65A516F-88CD-4813-ACAD-96E23D24C73C}"/>
              </a:ext>
            </a:extLst>
          </p:cNvPr>
          <p:cNvSpPr/>
          <p:nvPr/>
        </p:nvSpPr>
        <p:spPr>
          <a:xfrm>
            <a:off x="285490" y="8085070"/>
            <a:ext cx="218500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latin typeface="Glass Antiqua" panose="02000506000000020004" pitchFamily="2" charset="0"/>
              </a:rPr>
              <a:t>DISTANCES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7" y="6307423"/>
            <a:ext cx="2752189" cy="198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793EEF-8636-429F-B81C-1D8D500BD21D}"/>
              </a:ext>
            </a:extLst>
          </p:cNvPr>
          <p:cNvSpPr/>
          <p:nvPr/>
        </p:nvSpPr>
        <p:spPr>
          <a:xfrm>
            <a:off x="1916917" y="7465625"/>
            <a:ext cx="2258541" cy="955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Le centre galactique reste      </a:t>
            </a:r>
          </a:p>
          <a:p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Toulouse pour l'emploi des </a:t>
            </a:r>
          </a:p>
          <a:p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populations mais une belle </a:t>
            </a:r>
          </a:p>
          <a:p>
            <a:r>
              <a:rPr lang="fr-FR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ceinture de villes apparaît le long de la Méditerranée.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7F07388-EAB1-4B49-B4ED-D8C3CFF73EB7}"/>
              </a:ext>
            </a:extLst>
          </p:cNvPr>
          <p:cNvSpPr/>
          <p:nvPr/>
        </p:nvSpPr>
        <p:spPr>
          <a:xfrm>
            <a:off x="5946935" y="6532060"/>
            <a:ext cx="188351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>
                <a:latin typeface="Glass Antiqua" panose="02000506000000020004" pitchFamily="2" charset="0"/>
              </a:rPr>
              <a:t>REJET DE CO2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035B94FF-DCA2-48D5-B0C4-9F3C3E13DA8C}"/>
              </a:ext>
            </a:extLst>
          </p:cNvPr>
          <p:cNvSpPr/>
          <p:nvPr/>
        </p:nvSpPr>
        <p:spPr>
          <a:xfrm>
            <a:off x="7912491" y="7412561"/>
            <a:ext cx="6358938" cy="56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Mais certaines naines ont une consommation par personne quasiment identique à celle des géantes.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D8BD5F-E628-490B-BF85-9ACEE95891DA}"/>
              </a:ext>
            </a:extLst>
          </p:cNvPr>
          <p:cNvGrpSpPr/>
          <p:nvPr/>
        </p:nvGrpSpPr>
        <p:grpSpPr>
          <a:xfrm>
            <a:off x="8658946" y="1888558"/>
            <a:ext cx="6024904" cy="4581089"/>
            <a:chOff x="8658946" y="1983808"/>
            <a:chExt cx="6024904" cy="4581089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0A745AC-29F9-4CC9-932C-F56B675BE405}"/>
                </a:ext>
              </a:extLst>
            </p:cNvPr>
            <p:cNvSpPr/>
            <p:nvPr/>
          </p:nvSpPr>
          <p:spPr>
            <a:xfrm>
              <a:off x="8658946" y="2130298"/>
              <a:ext cx="2780407" cy="24635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Ce sont principalement deux astéroïdes qui envoient des voyageurs vers la géante, 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Colomiers et Tourne-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feuille.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L’exoplanète Blagnac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tente, quant à elle,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 concurrencer la 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géante en attirant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 voyageurs</a:t>
              </a:r>
            </a:p>
            <a:p>
              <a:r>
                <a:rPr lang="fr-FR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toulousains.</a:t>
              </a:r>
            </a:p>
            <a:p>
              <a:endPara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AE1718A-73DA-49EE-9BDF-00F59EA69C88}"/>
                </a:ext>
              </a:extLst>
            </p:cNvPr>
            <p:cNvGrpSpPr/>
            <p:nvPr/>
          </p:nvGrpSpPr>
          <p:grpSpPr>
            <a:xfrm rot="2645420">
              <a:off x="10220419" y="1983808"/>
              <a:ext cx="4463431" cy="4581089"/>
              <a:chOff x="10372965" y="1802876"/>
              <a:chExt cx="4463431" cy="458108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397371A-EF9F-42F3-99AC-176027364AC2}"/>
                  </a:ext>
                </a:extLst>
              </p:cNvPr>
              <p:cNvSpPr/>
              <p:nvPr/>
            </p:nvSpPr>
            <p:spPr>
              <a:xfrm rot="18954580">
                <a:off x="11406677" y="1802876"/>
                <a:ext cx="1178588" cy="4381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ABFFF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TOULOUSE</a:t>
                </a:r>
              </a:p>
            </p:txBody>
          </p:sp>
          <p:grpSp>
            <p:nvGrpSpPr>
              <p:cNvPr id="1234" name="Graphique 1232">
                <a:extLst>
                  <a:ext uri="{FF2B5EF4-FFF2-40B4-BE49-F238E27FC236}">
                    <a16:creationId xmlns:a16="http://schemas.microsoft.com/office/drawing/2014/main" id="{3B9B0944-BE95-4F7A-B861-E0E039CEF614}"/>
                  </a:ext>
                </a:extLst>
              </p:cNvPr>
              <p:cNvGrpSpPr/>
              <p:nvPr/>
            </p:nvGrpSpPr>
            <p:grpSpPr>
              <a:xfrm>
                <a:off x="10372965" y="2500687"/>
                <a:ext cx="3308331" cy="3294112"/>
                <a:chOff x="6435460" y="4222353"/>
                <a:chExt cx="2246492" cy="2236837"/>
              </a:xfrm>
            </p:grpSpPr>
            <p:sp>
              <p:nvSpPr>
                <p:cNvPr id="1236" name="Forme libre : forme 1235">
                  <a:extLst>
                    <a:ext uri="{FF2B5EF4-FFF2-40B4-BE49-F238E27FC236}">
                      <a16:creationId xmlns:a16="http://schemas.microsoft.com/office/drawing/2014/main" id="{E065BAB0-E801-4E27-8C8A-31C6A3C11D32}"/>
                    </a:ext>
                  </a:extLst>
                </p:cNvPr>
                <p:cNvSpPr/>
                <p:nvPr/>
              </p:nvSpPr>
              <p:spPr>
                <a:xfrm>
                  <a:off x="8593000" y="5336381"/>
                  <a:ext cx="88952" cy="25400"/>
                </a:xfrm>
                <a:custGeom>
                  <a:avLst/>
                  <a:gdLst>
                    <a:gd name="connsiteX0" fmla="*/ 9531 w 88952"/>
                    <a:gd name="connsiteY0" fmla="*/ 9525 h 25400"/>
                    <a:gd name="connsiteX1" fmla="*/ 81358 w 88952"/>
                    <a:gd name="connsiteY1" fmla="*/ 9525 h 25400"/>
                    <a:gd name="connsiteX2" fmla="*/ 81308 w 88952"/>
                    <a:gd name="connsiteY2" fmla="*/ 17959 h 25400"/>
                    <a:gd name="connsiteX3" fmla="*/ 52617 w 88952"/>
                    <a:gd name="connsiteY3" fmla="*/ 17760 h 25400"/>
                    <a:gd name="connsiteX4" fmla="*/ 38222 w 88952"/>
                    <a:gd name="connsiteY4" fmla="*/ 17611 h 25400"/>
                    <a:gd name="connsiteX5" fmla="*/ 9531 w 88952"/>
                    <a:gd name="connsiteY5" fmla="*/ 17413 h 2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952" h="25400">
                      <a:moveTo>
                        <a:pt x="9531" y="9525"/>
                      </a:moveTo>
                      <a:lnTo>
                        <a:pt x="81358" y="9525"/>
                      </a:lnTo>
                      <a:lnTo>
                        <a:pt x="81308" y="17959"/>
                      </a:lnTo>
                      <a:lnTo>
                        <a:pt x="52617" y="17760"/>
                      </a:lnTo>
                      <a:lnTo>
                        <a:pt x="38222" y="17611"/>
                      </a:lnTo>
                      <a:lnTo>
                        <a:pt x="9531" y="174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37" name="Forme libre : forme 1236">
                  <a:extLst>
                    <a:ext uri="{FF2B5EF4-FFF2-40B4-BE49-F238E27FC236}">
                      <a16:creationId xmlns:a16="http://schemas.microsoft.com/office/drawing/2014/main" id="{9949BC5B-C46A-4912-8F00-44A49F3D4892}"/>
                    </a:ext>
                  </a:extLst>
                </p:cNvPr>
                <p:cNvSpPr/>
                <p:nvPr/>
              </p:nvSpPr>
              <p:spPr>
                <a:xfrm>
                  <a:off x="8586498" y="5362476"/>
                  <a:ext cx="88952" cy="114300"/>
                </a:xfrm>
                <a:custGeom>
                  <a:avLst/>
                  <a:gdLst>
                    <a:gd name="connsiteX0" fmla="*/ 15735 w 88952"/>
                    <a:gd name="connsiteY0" fmla="*/ 9525 h 114300"/>
                    <a:gd name="connsiteX1" fmla="*/ 58772 w 88952"/>
                    <a:gd name="connsiteY1" fmla="*/ 10567 h 114300"/>
                    <a:gd name="connsiteX2" fmla="*/ 73118 w 88952"/>
                    <a:gd name="connsiteY2" fmla="*/ 10964 h 114300"/>
                    <a:gd name="connsiteX3" fmla="*/ 87513 w 88952"/>
                    <a:gd name="connsiteY3" fmla="*/ 11311 h 114300"/>
                    <a:gd name="connsiteX4" fmla="*/ 87066 w 88952"/>
                    <a:gd name="connsiteY4" fmla="*/ 25152 h 114300"/>
                    <a:gd name="connsiteX5" fmla="*/ 86470 w 88952"/>
                    <a:gd name="connsiteY5" fmla="*/ 38943 h 114300"/>
                    <a:gd name="connsiteX6" fmla="*/ 85676 w 88952"/>
                    <a:gd name="connsiteY6" fmla="*/ 52784 h 114300"/>
                    <a:gd name="connsiteX7" fmla="*/ 84733 w 88952"/>
                    <a:gd name="connsiteY7" fmla="*/ 66576 h 114300"/>
                    <a:gd name="connsiteX8" fmla="*/ 83591 w 88952"/>
                    <a:gd name="connsiteY8" fmla="*/ 80367 h 114300"/>
                    <a:gd name="connsiteX9" fmla="*/ 82301 w 88952"/>
                    <a:gd name="connsiteY9" fmla="*/ 94159 h 114300"/>
                    <a:gd name="connsiteX10" fmla="*/ 80861 w 88952"/>
                    <a:gd name="connsiteY10" fmla="*/ 107900 h 114300"/>
                    <a:gd name="connsiteX11" fmla="*/ 66615 w 88952"/>
                    <a:gd name="connsiteY11" fmla="*/ 106313 h 114300"/>
                    <a:gd name="connsiteX12" fmla="*/ 52319 w 88952"/>
                    <a:gd name="connsiteY12" fmla="*/ 104725 h 114300"/>
                    <a:gd name="connsiteX13" fmla="*/ 38073 w 88952"/>
                    <a:gd name="connsiteY13" fmla="*/ 103088 h 114300"/>
                    <a:gd name="connsiteX14" fmla="*/ 23777 w 88952"/>
                    <a:gd name="connsiteY14" fmla="*/ 101501 h 114300"/>
                    <a:gd name="connsiteX15" fmla="*/ 9531 w 88952"/>
                    <a:gd name="connsiteY15" fmla="*/ 99913 h 114300"/>
                    <a:gd name="connsiteX16" fmla="*/ 10871 w 88952"/>
                    <a:gd name="connsiteY16" fmla="*/ 87015 h 114300"/>
                    <a:gd name="connsiteX17" fmla="*/ 12112 w 88952"/>
                    <a:gd name="connsiteY17" fmla="*/ 74116 h 114300"/>
                    <a:gd name="connsiteX18" fmla="*/ 13154 w 88952"/>
                    <a:gd name="connsiteY18" fmla="*/ 61218 h 114300"/>
                    <a:gd name="connsiteX19" fmla="*/ 14048 w 88952"/>
                    <a:gd name="connsiteY19" fmla="*/ 48320 h 114300"/>
                    <a:gd name="connsiteX20" fmla="*/ 14743 w 88952"/>
                    <a:gd name="connsiteY20" fmla="*/ 35371 h 114300"/>
                    <a:gd name="connsiteX21" fmla="*/ 15338 w 88952"/>
                    <a:gd name="connsiteY21" fmla="*/ 22423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8952" h="114300">
                      <a:moveTo>
                        <a:pt x="15735" y="9525"/>
                      </a:moveTo>
                      <a:lnTo>
                        <a:pt x="58772" y="10567"/>
                      </a:lnTo>
                      <a:lnTo>
                        <a:pt x="73118" y="10964"/>
                      </a:lnTo>
                      <a:lnTo>
                        <a:pt x="87513" y="11311"/>
                      </a:lnTo>
                      <a:lnTo>
                        <a:pt x="87066" y="25152"/>
                      </a:lnTo>
                      <a:lnTo>
                        <a:pt x="86470" y="38943"/>
                      </a:lnTo>
                      <a:lnTo>
                        <a:pt x="85676" y="52784"/>
                      </a:lnTo>
                      <a:lnTo>
                        <a:pt x="84733" y="66576"/>
                      </a:lnTo>
                      <a:lnTo>
                        <a:pt x="83591" y="80367"/>
                      </a:lnTo>
                      <a:lnTo>
                        <a:pt x="82301" y="94159"/>
                      </a:lnTo>
                      <a:lnTo>
                        <a:pt x="80861" y="107900"/>
                      </a:lnTo>
                      <a:lnTo>
                        <a:pt x="66615" y="106313"/>
                      </a:lnTo>
                      <a:lnTo>
                        <a:pt x="52319" y="104725"/>
                      </a:lnTo>
                      <a:lnTo>
                        <a:pt x="38073" y="103088"/>
                      </a:lnTo>
                      <a:lnTo>
                        <a:pt x="23777" y="101501"/>
                      </a:lnTo>
                      <a:lnTo>
                        <a:pt x="9531" y="99913"/>
                      </a:lnTo>
                      <a:lnTo>
                        <a:pt x="10871" y="87015"/>
                      </a:lnTo>
                      <a:lnTo>
                        <a:pt x="12112" y="74116"/>
                      </a:lnTo>
                      <a:lnTo>
                        <a:pt x="13154" y="61218"/>
                      </a:lnTo>
                      <a:lnTo>
                        <a:pt x="14048" y="48320"/>
                      </a:lnTo>
                      <a:lnTo>
                        <a:pt x="14743" y="35371"/>
                      </a:lnTo>
                      <a:lnTo>
                        <a:pt x="15338" y="22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38" name="Forme libre : forme 1237">
                  <a:extLst>
                    <a:ext uri="{FF2B5EF4-FFF2-40B4-BE49-F238E27FC236}">
                      <a16:creationId xmlns:a16="http://schemas.microsoft.com/office/drawing/2014/main" id="{0C415F4C-309B-4FD1-A3C8-63BBDE32DDEC}"/>
                    </a:ext>
                  </a:extLst>
                </p:cNvPr>
                <p:cNvSpPr/>
                <p:nvPr/>
              </p:nvSpPr>
              <p:spPr>
                <a:xfrm>
                  <a:off x="8575230" y="5470922"/>
                  <a:ext cx="88952" cy="88900"/>
                </a:xfrm>
                <a:custGeom>
                  <a:avLst/>
                  <a:gdLst>
                    <a:gd name="connsiteX0" fmla="*/ 18614 w 88952"/>
                    <a:gd name="connsiteY0" fmla="*/ 9525 h 88900"/>
                    <a:gd name="connsiteX1" fmla="*/ 32811 w 88952"/>
                    <a:gd name="connsiteY1" fmla="*/ 11361 h 88900"/>
                    <a:gd name="connsiteX2" fmla="*/ 47057 w 88952"/>
                    <a:gd name="connsiteY2" fmla="*/ 13196 h 88900"/>
                    <a:gd name="connsiteX3" fmla="*/ 61304 w 88952"/>
                    <a:gd name="connsiteY3" fmla="*/ 15081 h 88900"/>
                    <a:gd name="connsiteX4" fmla="*/ 89796 w 88952"/>
                    <a:gd name="connsiteY4" fmla="*/ 18752 h 88900"/>
                    <a:gd name="connsiteX5" fmla="*/ 88108 w 88952"/>
                    <a:gd name="connsiteY5" fmla="*/ 31055 h 88900"/>
                    <a:gd name="connsiteX6" fmla="*/ 86321 w 88952"/>
                    <a:gd name="connsiteY6" fmla="*/ 43309 h 88900"/>
                    <a:gd name="connsiteX7" fmla="*/ 84386 w 88952"/>
                    <a:gd name="connsiteY7" fmla="*/ 55563 h 88900"/>
                    <a:gd name="connsiteX8" fmla="*/ 82301 w 88952"/>
                    <a:gd name="connsiteY8" fmla="*/ 67766 h 88900"/>
                    <a:gd name="connsiteX9" fmla="*/ 80067 w 88952"/>
                    <a:gd name="connsiteY9" fmla="*/ 79970 h 88900"/>
                    <a:gd name="connsiteX10" fmla="*/ 65970 w 88952"/>
                    <a:gd name="connsiteY10" fmla="*/ 77291 h 88900"/>
                    <a:gd name="connsiteX11" fmla="*/ 51872 w 88952"/>
                    <a:gd name="connsiteY11" fmla="*/ 74662 h 88900"/>
                    <a:gd name="connsiteX12" fmla="*/ 37725 w 88952"/>
                    <a:gd name="connsiteY12" fmla="*/ 72033 h 88900"/>
                    <a:gd name="connsiteX13" fmla="*/ 9531 w 88952"/>
                    <a:gd name="connsiteY13" fmla="*/ 66774 h 88900"/>
                    <a:gd name="connsiteX14" fmla="*/ 11566 w 88952"/>
                    <a:gd name="connsiteY14" fmla="*/ 55364 h 88900"/>
                    <a:gd name="connsiteX15" fmla="*/ 13551 w 88952"/>
                    <a:gd name="connsiteY15" fmla="*/ 43904 h 88900"/>
                    <a:gd name="connsiteX16" fmla="*/ 15338 w 88952"/>
                    <a:gd name="connsiteY16" fmla="*/ 32445 h 88900"/>
                    <a:gd name="connsiteX17" fmla="*/ 17026 w 88952"/>
                    <a:gd name="connsiteY17" fmla="*/ 20985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8952" h="88900">
                      <a:moveTo>
                        <a:pt x="18614" y="9525"/>
                      </a:moveTo>
                      <a:lnTo>
                        <a:pt x="32811" y="11361"/>
                      </a:lnTo>
                      <a:lnTo>
                        <a:pt x="47057" y="13196"/>
                      </a:lnTo>
                      <a:lnTo>
                        <a:pt x="61304" y="15081"/>
                      </a:lnTo>
                      <a:lnTo>
                        <a:pt x="89796" y="18752"/>
                      </a:lnTo>
                      <a:lnTo>
                        <a:pt x="88108" y="31055"/>
                      </a:lnTo>
                      <a:lnTo>
                        <a:pt x="86321" y="43309"/>
                      </a:lnTo>
                      <a:lnTo>
                        <a:pt x="84386" y="55563"/>
                      </a:lnTo>
                      <a:lnTo>
                        <a:pt x="82301" y="67766"/>
                      </a:lnTo>
                      <a:lnTo>
                        <a:pt x="80067" y="79970"/>
                      </a:lnTo>
                      <a:lnTo>
                        <a:pt x="65970" y="77291"/>
                      </a:lnTo>
                      <a:lnTo>
                        <a:pt x="51872" y="74662"/>
                      </a:lnTo>
                      <a:lnTo>
                        <a:pt x="37725" y="72033"/>
                      </a:lnTo>
                      <a:lnTo>
                        <a:pt x="9531" y="66774"/>
                      </a:lnTo>
                      <a:lnTo>
                        <a:pt x="11566" y="55364"/>
                      </a:lnTo>
                      <a:lnTo>
                        <a:pt x="13551" y="43904"/>
                      </a:lnTo>
                      <a:lnTo>
                        <a:pt x="15338" y="32445"/>
                      </a:lnTo>
                      <a:lnTo>
                        <a:pt x="17026" y="209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39" name="Forme libre : forme 1238">
                  <a:extLst>
                    <a:ext uri="{FF2B5EF4-FFF2-40B4-BE49-F238E27FC236}">
                      <a16:creationId xmlns:a16="http://schemas.microsoft.com/office/drawing/2014/main" id="{2E7FB4BA-A410-469A-A324-DB697180714F}"/>
                    </a:ext>
                  </a:extLst>
                </p:cNvPr>
                <p:cNvSpPr/>
                <p:nvPr/>
              </p:nvSpPr>
              <p:spPr>
                <a:xfrm>
                  <a:off x="8497694" y="5545981"/>
                  <a:ext cx="152490" cy="266700"/>
                </a:xfrm>
                <a:custGeom>
                  <a:avLst/>
                  <a:gdLst>
                    <a:gd name="connsiteX0" fmla="*/ 83542 w 152489"/>
                    <a:gd name="connsiteY0" fmla="*/ 9525 h 266700"/>
                    <a:gd name="connsiteX1" fmla="*/ 97589 w 152489"/>
                    <a:gd name="connsiteY1" fmla="*/ 12452 h 266700"/>
                    <a:gd name="connsiteX2" fmla="*/ 111687 w 152489"/>
                    <a:gd name="connsiteY2" fmla="*/ 15329 h 266700"/>
                    <a:gd name="connsiteX3" fmla="*/ 139782 w 152489"/>
                    <a:gd name="connsiteY3" fmla="*/ 21084 h 266700"/>
                    <a:gd name="connsiteX4" fmla="*/ 153880 w 152489"/>
                    <a:gd name="connsiteY4" fmla="*/ 23961 h 266700"/>
                    <a:gd name="connsiteX5" fmla="*/ 151100 w 152489"/>
                    <a:gd name="connsiteY5" fmla="*/ 37058 h 266700"/>
                    <a:gd name="connsiteX6" fmla="*/ 148171 w 152489"/>
                    <a:gd name="connsiteY6" fmla="*/ 50155 h 266700"/>
                    <a:gd name="connsiteX7" fmla="*/ 145094 w 152489"/>
                    <a:gd name="connsiteY7" fmla="*/ 63153 h 266700"/>
                    <a:gd name="connsiteX8" fmla="*/ 141817 w 152489"/>
                    <a:gd name="connsiteY8" fmla="*/ 76150 h 266700"/>
                    <a:gd name="connsiteX9" fmla="*/ 138442 w 152489"/>
                    <a:gd name="connsiteY9" fmla="*/ 89098 h 266700"/>
                    <a:gd name="connsiteX10" fmla="*/ 134868 w 152489"/>
                    <a:gd name="connsiteY10" fmla="*/ 102046 h 266700"/>
                    <a:gd name="connsiteX11" fmla="*/ 131145 w 152489"/>
                    <a:gd name="connsiteY11" fmla="*/ 114895 h 266700"/>
                    <a:gd name="connsiteX12" fmla="*/ 127323 w 152489"/>
                    <a:gd name="connsiteY12" fmla="*/ 127695 h 266700"/>
                    <a:gd name="connsiteX13" fmla="*/ 123302 w 152489"/>
                    <a:gd name="connsiteY13" fmla="*/ 140494 h 266700"/>
                    <a:gd name="connsiteX14" fmla="*/ 119083 w 152489"/>
                    <a:gd name="connsiteY14" fmla="*/ 153243 h 266700"/>
                    <a:gd name="connsiteX15" fmla="*/ 114764 w 152489"/>
                    <a:gd name="connsiteY15" fmla="*/ 165894 h 266700"/>
                    <a:gd name="connsiteX16" fmla="*/ 110297 w 152489"/>
                    <a:gd name="connsiteY16" fmla="*/ 178495 h 266700"/>
                    <a:gd name="connsiteX17" fmla="*/ 105680 w 152489"/>
                    <a:gd name="connsiteY17" fmla="*/ 191095 h 266700"/>
                    <a:gd name="connsiteX18" fmla="*/ 100915 w 152489"/>
                    <a:gd name="connsiteY18" fmla="*/ 203597 h 266700"/>
                    <a:gd name="connsiteX19" fmla="*/ 95951 w 152489"/>
                    <a:gd name="connsiteY19" fmla="*/ 216049 h 266700"/>
                    <a:gd name="connsiteX20" fmla="*/ 90888 w 152489"/>
                    <a:gd name="connsiteY20" fmla="*/ 228451 h 266700"/>
                    <a:gd name="connsiteX21" fmla="*/ 85676 w 152489"/>
                    <a:gd name="connsiteY21" fmla="*/ 240754 h 266700"/>
                    <a:gd name="connsiteX22" fmla="*/ 80266 w 152489"/>
                    <a:gd name="connsiteY22" fmla="*/ 253008 h 266700"/>
                    <a:gd name="connsiteX23" fmla="*/ 74756 w 152489"/>
                    <a:gd name="connsiteY23" fmla="*/ 265212 h 266700"/>
                    <a:gd name="connsiteX24" fmla="*/ 61701 w 152489"/>
                    <a:gd name="connsiteY24" fmla="*/ 259259 h 266700"/>
                    <a:gd name="connsiteX25" fmla="*/ 48646 w 152489"/>
                    <a:gd name="connsiteY25" fmla="*/ 253256 h 266700"/>
                    <a:gd name="connsiteX26" fmla="*/ 35640 w 152489"/>
                    <a:gd name="connsiteY26" fmla="*/ 247253 h 266700"/>
                    <a:gd name="connsiteX27" fmla="*/ 9531 w 152489"/>
                    <a:gd name="connsiteY27" fmla="*/ 235248 h 266700"/>
                    <a:gd name="connsiteX28" fmla="*/ 14693 w 152489"/>
                    <a:gd name="connsiteY28" fmla="*/ 223838 h 266700"/>
                    <a:gd name="connsiteX29" fmla="*/ 19707 w 152489"/>
                    <a:gd name="connsiteY29" fmla="*/ 212378 h 266700"/>
                    <a:gd name="connsiteX30" fmla="*/ 24621 w 152489"/>
                    <a:gd name="connsiteY30" fmla="*/ 200819 h 266700"/>
                    <a:gd name="connsiteX31" fmla="*/ 29386 w 152489"/>
                    <a:gd name="connsiteY31" fmla="*/ 189260 h 266700"/>
                    <a:gd name="connsiteX32" fmla="*/ 34002 w 152489"/>
                    <a:gd name="connsiteY32" fmla="*/ 177602 h 266700"/>
                    <a:gd name="connsiteX33" fmla="*/ 38470 w 152489"/>
                    <a:gd name="connsiteY33" fmla="*/ 165894 h 266700"/>
                    <a:gd name="connsiteX34" fmla="*/ 42788 w 152489"/>
                    <a:gd name="connsiteY34" fmla="*/ 154136 h 266700"/>
                    <a:gd name="connsiteX35" fmla="*/ 46958 w 152489"/>
                    <a:gd name="connsiteY35" fmla="*/ 142329 h 266700"/>
                    <a:gd name="connsiteX36" fmla="*/ 51028 w 152489"/>
                    <a:gd name="connsiteY36" fmla="*/ 130473 h 266700"/>
                    <a:gd name="connsiteX37" fmla="*/ 54950 w 152489"/>
                    <a:gd name="connsiteY37" fmla="*/ 118566 h 266700"/>
                    <a:gd name="connsiteX38" fmla="*/ 58673 w 152489"/>
                    <a:gd name="connsiteY38" fmla="*/ 106611 h 266700"/>
                    <a:gd name="connsiteX39" fmla="*/ 62296 w 152489"/>
                    <a:gd name="connsiteY39" fmla="*/ 94605 h 266700"/>
                    <a:gd name="connsiteX40" fmla="*/ 65771 w 152489"/>
                    <a:gd name="connsiteY40" fmla="*/ 82550 h 266700"/>
                    <a:gd name="connsiteX41" fmla="*/ 69097 w 152489"/>
                    <a:gd name="connsiteY41" fmla="*/ 70495 h 266700"/>
                    <a:gd name="connsiteX42" fmla="*/ 72274 w 152489"/>
                    <a:gd name="connsiteY42" fmla="*/ 58390 h 266700"/>
                    <a:gd name="connsiteX43" fmla="*/ 75302 w 152489"/>
                    <a:gd name="connsiteY43" fmla="*/ 46236 h 266700"/>
                    <a:gd name="connsiteX44" fmla="*/ 78230 w 152489"/>
                    <a:gd name="connsiteY44" fmla="*/ 34032 h 266700"/>
                    <a:gd name="connsiteX45" fmla="*/ 80960 w 152489"/>
                    <a:gd name="connsiteY45" fmla="*/ 21779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52489" h="266700">
                      <a:moveTo>
                        <a:pt x="83542" y="9525"/>
                      </a:moveTo>
                      <a:lnTo>
                        <a:pt x="97589" y="12452"/>
                      </a:lnTo>
                      <a:lnTo>
                        <a:pt x="111687" y="15329"/>
                      </a:lnTo>
                      <a:lnTo>
                        <a:pt x="139782" y="21084"/>
                      </a:lnTo>
                      <a:lnTo>
                        <a:pt x="153880" y="23961"/>
                      </a:lnTo>
                      <a:lnTo>
                        <a:pt x="151100" y="37058"/>
                      </a:lnTo>
                      <a:lnTo>
                        <a:pt x="148171" y="50155"/>
                      </a:lnTo>
                      <a:lnTo>
                        <a:pt x="145094" y="63153"/>
                      </a:lnTo>
                      <a:lnTo>
                        <a:pt x="141817" y="76150"/>
                      </a:lnTo>
                      <a:lnTo>
                        <a:pt x="138442" y="89098"/>
                      </a:lnTo>
                      <a:lnTo>
                        <a:pt x="134868" y="102046"/>
                      </a:lnTo>
                      <a:lnTo>
                        <a:pt x="131145" y="114895"/>
                      </a:lnTo>
                      <a:lnTo>
                        <a:pt x="127323" y="127695"/>
                      </a:lnTo>
                      <a:lnTo>
                        <a:pt x="123302" y="140494"/>
                      </a:lnTo>
                      <a:lnTo>
                        <a:pt x="119083" y="153243"/>
                      </a:lnTo>
                      <a:lnTo>
                        <a:pt x="114764" y="165894"/>
                      </a:lnTo>
                      <a:lnTo>
                        <a:pt x="110297" y="178495"/>
                      </a:lnTo>
                      <a:lnTo>
                        <a:pt x="105680" y="191095"/>
                      </a:lnTo>
                      <a:lnTo>
                        <a:pt x="100915" y="203597"/>
                      </a:lnTo>
                      <a:lnTo>
                        <a:pt x="95951" y="216049"/>
                      </a:lnTo>
                      <a:lnTo>
                        <a:pt x="90888" y="228451"/>
                      </a:lnTo>
                      <a:lnTo>
                        <a:pt x="85676" y="240754"/>
                      </a:lnTo>
                      <a:lnTo>
                        <a:pt x="80266" y="253008"/>
                      </a:lnTo>
                      <a:lnTo>
                        <a:pt x="74756" y="265212"/>
                      </a:lnTo>
                      <a:lnTo>
                        <a:pt x="61701" y="259259"/>
                      </a:lnTo>
                      <a:lnTo>
                        <a:pt x="48646" y="253256"/>
                      </a:lnTo>
                      <a:lnTo>
                        <a:pt x="35640" y="247253"/>
                      </a:lnTo>
                      <a:lnTo>
                        <a:pt x="9531" y="235248"/>
                      </a:lnTo>
                      <a:lnTo>
                        <a:pt x="14693" y="223838"/>
                      </a:lnTo>
                      <a:lnTo>
                        <a:pt x="19707" y="212378"/>
                      </a:lnTo>
                      <a:lnTo>
                        <a:pt x="24621" y="200819"/>
                      </a:lnTo>
                      <a:lnTo>
                        <a:pt x="29386" y="189260"/>
                      </a:lnTo>
                      <a:lnTo>
                        <a:pt x="34002" y="177602"/>
                      </a:lnTo>
                      <a:lnTo>
                        <a:pt x="38470" y="165894"/>
                      </a:lnTo>
                      <a:lnTo>
                        <a:pt x="42788" y="154136"/>
                      </a:lnTo>
                      <a:lnTo>
                        <a:pt x="46958" y="142329"/>
                      </a:lnTo>
                      <a:lnTo>
                        <a:pt x="51028" y="130473"/>
                      </a:lnTo>
                      <a:lnTo>
                        <a:pt x="54950" y="118566"/>
                      </a:lnTo>
                      <a:lnTo>
                        <a:pt x="58673" y="106611"/>
                      </a:lnTo>
                      <a:lnTo>
                        <a:pt x="62296" y="94605"/>
                      </a:lnTo>
                      <a:lnTo>
                        <a:pt x="65771" y="82550"/>
                      </a:lnTo>
                      <a:lnTo>
                        <a:pt x="69097" y="70495"/>
                      </a:lnTo>
                      <a:lnTo>
                        <a:pt x="72274" y="58390"/>
                      </a:lnTo>
                      <a:lnTo>
                        <a:pt x="75302" y="46236"/>
                      </a:lnTo>
                      <a:lnTo>
                        <a:pt x="78230" y="34032"/>
                      </a:lnTo>
                      <a:lnTo>
                        <a:pt x="80960" y="217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0" name="Forme libre : forme 1239">
                  <a:extLst>
                    <a:ext uri="{FF2B5EF4-FFF2-40B4-BE49-F238E27FC236}">
                      <a16:creationId xmlns:a16="http://schemas.microsoft.com/office/drawing/2014/main" id="{A91DCD81-BA40-499A-9AA4-80F082831466}"/>
                    </a:ext>
                  </a:extLst>
                </p:cNvPr>
                <p:cNvSpPr/>
                <p:nvPr/>
              </p:nvSpPr>
              <p:spPr>
                <a:xfrm>
                  <a:off x="8487369" y="5788174"/>
                  <a:ext cx="76245" cy="50800"/>
                </a:xfrm>
                <a:custGeom>
                  <a:avLst/>
                  <a:gdLst>
                    <a:gd name="connsiteX0" fmla="*/ 12112 w 76244"/>
                    <a:gd name="connsiteY0" fmla="*/ 9525 h 50800"/>
                    <a:gd name="connsiteX1" fmla="*/ 25067 w 76244"/>
                    <a:gd name="connsiteY1" fmla="*/ 15726 h 50800"/>
                    <a:gd name="connsiteX2" fmla="*/ 37973 w 76244"/>
                    <a:gd name="connsiteY2" fmla="*/ 21977 h 50800"/>
                    <a:gd name="connsiteX3" fmla="*/ 50929 w 76244"/>
                    <a:gd name="connsiteY3" fmla="*/ 28178 h 50800"/>
                    <a:gd name="connsiteX4" fmla="*/ 63885 w 76244"/>
                    <a:gd name="connsiteY4" fmla="*/ 34429 h 50800"/>
                    <a:gd name="connsiteX5" fmla="*/ 76791 w 76244"/>
                    <a:gd name="connsiteY5" fmla="*/ 40630 h 50800"/>
                    <a:gd name="connsiteX6" fmla="*/ 74061 w 76244"/>
                    <a:gd name="connsiteY6" fmla="*/ 46286 h 50800"/>
                    <a:gd name="connsiteX7" fmla="*/ 35343 w 76244"/>
                    <a:gd name="connsiteY7" fmla="*/ 27384 h 50800"/>
                    <a:gd name="connsiteX8" fmla="*/ 22437 w 76244"/>
                    <a:gd name="connsiteY8" fmla="*/ 21134 h 50800"/>
                    <a:gd name="connsiteX9" fmla="*/ 9531 w 76244"/>
                    <a:gd name="connsiteY9" fmla="*/ 14833 h 5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44" h="50800">
                      <a:moveTo>
                        <a:pt x="12112" y="9525"/>
                      </a:moveTo>
                      <a:lnTo>
                        <a:pt x="25067" y="15726"/>
                      </a:lnTo>
                      <a:lnTo>
                        <a:pt x="37973" y="21977"/>
                      </a:lnTo>
                      <a:lnTo>
                        <a:pt x="50929" y="28178"/>
                      </a:lnTo>
                      <a:lnTo>
                        <a:pt x="63885" y="34429"/>
                      </a:lnTo>
                      <a:lnTo>
                        <a:pt x="76791" y="40630"/>
                      </a:lnTo>
                      <a:lnTo>
                        <a:pt x="74061" y="46286"/>
                      </a:lnTo>
                      <a:lnTo>
                        <a:pt x="35343" y="27384"/>
                      </a:lnTo>
                      <a:lnTo>
                        <a:pt x="22437" y="21134"/>
                      </a:lnTo>
                      <a:lnTo>
                        <a:pt x="9531" y="148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1" name="Forme libre : forme 1240">
                  <a:extLst>
                    <a:ext uri="{FF2B5EF4-FFF2-40B4-BE49-F238E27FC236}">
                      <a16:creationId xmlns:a16="http://schemas.microsoft.com/office/drawing/2014/main" id="{9D38E98D-F55E-49DB-9937-EEA03C2DB874}"/>
                    </a:ext>
                  </a:extLst>
                </p:cNvPr>
                <p:cNvSpPr/>
                <p:nvPr/>
              </p:nvSpPr>
              <p:spPr>
                <a:xfrm>
                  <a:off x="8447410" y="5809754"/>
                  <a:ext cx="114367" cy="101600"/>
                </a:xfrm>
                <a:custGeom>
                  <a:avLst/>
                  <a:gdLst>
                    <a:gd name="connsiteX0" fmla="*/ 41399 w 114367"/>
                    <a:gd name="connsiteY0" fmla="*/ 9525 h 101600"/>
                    <a:gd name="connsiteX1" fmla="*/ 54156 w 114367"/>
                    <a:gd name="connsiteY1" fmla="*/ 16024 h 101600"/>
                    <a:gd name="connsiteX2" fmla="*/ 66962 w 114367"/>
                    <a:gd name="connsiteY2" fmla="*/ 22572 h 101600"/>
                    <a:gd name="connsiteX3" fmla="*/ 79769 w 114367"/>
                    <a:gd name="connsiteY3" fmla="*/ 29071 h 101600"/>
                    <a:gd name="connsiteX4" fmla="*/ 92526 w 114367"/>
                    <a:gd name="connsiteY4" fmla="*/ 35570 h 101600"/>
                    <a:gd name="connsiteX5" fmla="*/ 105333 w 114367"/>
                    <a:gd name="connsiteY5" fmla="*/ 42118 h 101600"/>
                    <a:gd name="connsiteX6" fmla="*/ 99922 w 114367"/>
                    <a:gd name="connsiteY6" fmla="*/ 52536 h 101600"/>
                    <a:gd name="connsiteX7" fmla="*/ 94413 w 114367"/>
                    <a:gd name="connsiteY7" fmla="*/ 62954 h 101600"/>
                    <a:gd name="connsiteX8" fmla="*/ 88803 w 114367"/>
                    <a:gd name="connsiteY8" fmla="*/ 73273 h 101600"/>
                    <a:gd name="connsiteX9" fmla="*/ 83095 w 114367"/>
                    <a:gd name="connsiteY9" fmla="*/ 83542 h 101600"/>
                    <a:gd name="connsiteX10" fmla="*/ 77238 w 114367"/>
                    <a:gd name="connsiteY10" fmla="*/ 93762 h 101600"/>
                    <a:gd name="connsiteX11" fmla="*/ 71331 w 114367"/>
                    <a:gd name="connsiteY11" fmla="*/ 103882 h 101600"/>
                    <a:gd name="connsiteX12" fmla="*/ 58971 w 114367"/>
                    <a:gd name="connsiteY12" fmla="*/ 96589 h 101600"/>
                    <a:gd name="connsiteX13" fmla="*/ 46611 w 114367"/>
                    <a:gd name="connsiteY13" fmla="*/ 89247 h 101600"/>
                    <a:gd name="connsiteX14" fmla="*/ 21891 w 114367"/>
                    <a:gd name="connsiteY14" fmla="*/ 74662 h 101600"/>
                    <a:gd name="connsiteX15" fmla="*/ 9531 w 114367"/>
                    <a:gd name="connsiteY15" fmla="*/ 67320 h 101600"/>
                    <a:gd name="connsiteX16" fmla="*/ 15090 w 114367"/>
                    <a:gd name="connsiteY16" fmla="*/ 57845 h 101600"/>
                    <a:gd name="connsiteX17" fmla="*/ 20550 w 114367"/>
                    <a:gd name="connsiteY17" fmla="*/ 48270 h 101600"/>
                    <a:gd name="connsiteX18" fmla="*/ 25911 w 114367"/>
                    <a:gd name="connsiteY18" fmla="*/ 38695 h 101600"/>
                    <a:gd name="connsiteX19" fmla="*/ 31173 w 114367"/>
                    <a:gd name="connsiteY19" fmla="*/ 29021 h 101600"/>
                    <a:gd name="connsiteX20" fmla="*/ 36335 w 114367"/>
                    <a:gd name="connsiteY20" fmla="*/ 19298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367" h="101600">
                      <a:moveTo>
                        <a:pt x="41399" y="9525"/>
                      </a:moveTo>
                      <a:lnTo>
                        <a:pt x="54156" y="16024"/>
                      </a:lnTo>
                      <a:lnTo>
                        <a:pt x="66962" y="22572"/>
                      </a:lnTo>
                      <a:lnTo>
                        <a:pt x="79769" y="29071"/>
                      </a:lnTo>
                      <a:lnTo>
                        <a:pt x="92526" y="35570"/>
                      </a:lnTo>
                      <a:lnTo>
                        <a:pt x="105333" y="42118"/>
                      </a:lnTo>
                      <a:lnTo>
                        <a:pt x="99922" y="52536"/>
                      </a:lnTo>
                      <a:lnTo>
                        <a:pt x="94413" y="62954"/>
                      </a:lnTo>
                      <a:lnTo>
                        <a:pt x="88803" y="73273"/>
                      </a:lnTo>
                      <a:lnTo>
                        <a:pt x="83095" y="83542"/>
                      </a:lnTo>
                      <a:lnTo>
                        <a:pt x="77238" y="93762"/>
                      </a:lnTo>
                      <a:lnTo>
                        <a:pt x="71331" y="103882"/>
                      </a:lnTo>
                      <a:lnTo>
                        <a:pt x="58971" y="96589"/>
                      </a:lnTo>
                      <a:lnTo>
                        <a:pt x="46611" y="89247"/>
                      </a:lnTo>
                      <a:lnTo>
                        <a:pt x="21891" y="74662"/>
                      </a:lnTo>
                      <a:lnTo>
                        <a:pt x="9531" y="67320"/>
                      </a:lnTo>
                      <a:lnTo>
                        <a:pt x="15090" y="57845"/>
                      </a:lnTo>
                      <a:lnTo>
                        <a:pt x="20550" y="48270"/>
                      </a:lnTo>
                      <a:lnTo>
                        <a:pt x="25911" y="38695"/>
                      </a:lnTo>
                      <a:lnTo>
                        <a:pt x="31173" y="29021"/>
                      </a:lnTo>
                      <a:lnTo>
                        <a:pt x="36335" y="192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2" name="Forme libre : forme 1241">
                  <a:extLst>
                    <a:ext uri="{FF2B5EF4-FFF2-40B4-BE49-F238E27FC236}">
                      <a16:creationId xmlns:a16="http://schemas.microsoft.com/office/drawing/2014/main" id="{FC2404DC-3593-45E2-BA83-00F9CACB30A6}"/>
                    </a:ext>
                  </a:extLst>
                </p:cNvPr>
                <p:cNvSpPr/>
                <p:nvPr/>
              </p:nvSpPr>
              <p:spPr>
                <a:xfrm>
                  <a:off x="7900096" y="5883126"/>
                  <a:ext cx="609959" cy="520700"/>
                </a:xfrm>
                <a:custGeom>
                  <a:avLst/>
                  <a:gdLst>
                    <a:gd name="connsiteX0" fmla="*/ 547464 w 609958"/>
                    <a:gd name="connsiteY0" fmla="*/ 9525 h 520700"/>
                    <a:gd name="connsiteX1" fmla="*/ 571886 w 609958"/>
                    <a:gd name="connsiteY1" fmla="*/ 24606 h 520700"/>
                    <a:gd name="connsiteX2" fmla="*/ 584097 w 609958"/>
                    <a:gd name="connsiteY2" fmla="*/ 32097 h 520700"/>
                    <a:gd name="connsiteX3" fmla="*/ 596358 w 609958"/>
                    <a:gd name="connsiteY3" fmla="*/ 39638 h 520700"/>
                    <a:gd name="connsiteX4" fmla="*/ 608569 w 609958"/>
                    <a:gd name="connsiteY4" fmla="*/ 47179 h 520700"/>
                    <a:gd name="connsiteX5" fmla="*/ 601173 w 609958"/>
                    <a:gd name="connsiteY5" fmla="*/ 58986 h 520700"/>
                    <a:gd name="connsiteX6" fmla="*/ 593628 w 609958"/>
                    <a:gd name="connsiteY6" fmla="*/ 70743 h 520700"/>
                    <a:gd name="connsiteX7" fmla="*/ 585934 w 609958"/>
                    <a:gd name="connsiteY7" fmla="*/ 82401 h 520700"/>
                    <a:gd name="connsiteX8" fmla="*/ 578091 w 609958"/>
                    <a:gd name="connsiteY8" fmla="*/ 93911 h 520700"/>
                    <a:gd name="connsiteX9" fmla="*/ 570099 w 609958"/>
                    <a:gd name="connsiteY9" fmla="*/ 105370 h 520700"/>
                    <a:gd name="connsiteX10" fmla="*/ 561958 w 609958"/>
                    <a:gd name="connsiteY10" fmla="*/ 116731 h 520700"/>
                    <a:gd name="connsiteX11" fmla="*/ 553718 w 609958"/>
                    <a:gd name="connsiteY11" fmla="*/ 127992 h 520700"/>
                    <a:gd name="connsiteX12" fmla="*/ 545329 w 609958"/>
                    <a:gd name="connsiteY12" fmla="*/ 139105 h 520700"/>
                    <a:gd name="connsiteX13" fmla="*/ 536742 w 609958"/>
                    <a:gd name="connsiteY13" fmla="*/ 150168 h 520700"/>
                    <a:gd name="connsiteX14" fmla="*/ 528105 w 609958"/>
                    <a:gd name="connsiteY14" fmla="*/ 161082 h 520700"/>
                    <a:gd name="connsiteX15" fmla="*/ 519269 w 609958"/>
                    <a:gd name="connsiteY15" fmla="*/ 171896 h 520700"/>
                    <a:gd name="connsiteX16" fmla="*/ 510284 w 609958"/>
                    <a:gd name="connsiteY16" fmla="*/ 182612 h 520700"/>
                    <a:gd name="connsiteX17" fmla="*/ 501201 w 609958"/>
                    <a:gd name="connsiteY17" fmla="*/ 193179 h 520700"/>
                    <a:gd name="connsiteX18" fmla="*/ 492017 w 609958"/>
                    <a:gd name="connsiteY18" fmla="*/ 203646 h 520700"/>
                    <a:gd name="connsiteX19" fmla="*/ 482636 w 609958"/>
                    <a:gd name="connsiteY19" fmla="*/ 214015 h 520700"/>
                    <a:gd name="connsiteX20" fmla="*/ 473155 w 609958"/>
                    <a:gd name="connsiteY20" fmla="*/ 224284 h 520700"/>
                    <a:gd name="connsiteX21" fmla="*/ 463574 w 609958"/>
                    <a:gd name="connsiteY21" fmla="*/ 234404 h 520700"/>
                    <a:gd name="connsiteX22" fmla="*/ 453845 w 609958"/>
                    <a:gd name="connsiteY22" fmla="*/ 244376 h 520700"/>
                    <a:gd name="connsiteX23" fmla="*/ 443967 w 609958"/>
                    <a:gd name="connsiteY23" fmla="*/ 254298 h 520700"/>
                    <a:gd name="connsiteX24" fmla="*/ 433990 w 609958"/>
                    <a:gd name="connsiteY24" fmla="*/ 264021 h 520700"/>
                    <a:gd name="connsiteX25" fmla="*/ 423913 w 609958"/>
                    <a:gd name="connsiteY25" fmla="*/ 273645 h 520700"/>
                    <a:gd name="connsiteX26" fmla="*/ 413688 w 609958"/>
                    <a:gd name="connsiteY26" fmla="*/ 283170 h 520700"/>
                    <a:gd name="connsiteX27" fmla="*/ 403313 w 609958"/>
                    <a:gd name="connsiteY27" fmla="*/ 292547 h 520700"/>
                    <a:gd name="connsiteX28" fmla="*/ 392889 w 609958"/>
                    <a:gd name="connsiteY28" fmla="*/ 301774 h 520700"/>
                    <a:gd name="connsiteX29" fmla="*/ 382316 w 609958"/>
                    <a:gd name="connsiteY29" fmla="*/ 310902 h 520700"/>
                    <a:gd name="connsiteX30" fmla="*/ 371594 w 609958"/>
                    <a:gd name="connsiteY30" fmla="*/ 319881 h 520700"/>
                    <a:gd name="connsiteX31" fmla="*/ 360823 w 609958"/>
                    <a:gd name="connsiteY31" fmla="*/ 328712 h 520700"/>
                    <a:gd name="connsiteX32" fmla="*/ 349902 w 609958"/>
                    <a:gd name="connsiteY32" fmla="*/ 337443 h 520700"/>
                    <a:gd name="connsiteX33" fmla="*/ 338882 w 609958"/>
                    <a:gd name="connsiteY33" fmla="*/ 346025 h 520700"/>
                    <a:gd name="connsiteX34" fmla="*/ 327763 w 609958"/>
                    <a:gd name="connsiteY34" fmla="*/ 354459 h 520700"/>
                    <a:gd name="connsiteX35" fmla="*/ 316545 w 609958"/>
                    <a:gd name="connsiteY35" fmla="*/ 362744 h 520700"/>
                    <a:gd name="connsiteX36" fmla="*/ 305228 w 609958"/>
                    <a:gd name="connsiteY36" fmla="*/ 370880 h 520700"/>
                    <a:gd name="connsiteX37" fmla="*/ 293761 w 609958"/>
                    <a:gd name="connsiteY37" fmla="*/ 378916 h 520700"/>
                    <a:gd name="connsiteX38" fmla="*/ 282245 w 609958"/>
                    <a:gd name="connsiteY38" fmla="*/ 386755 h 520700"/>
                    <a:gd name="connsiteX39" fmla="*/ 270629 w 609958"/>
                    <a:gd name="connsiteY39" fmla="*/ 394494 h 520700"/>
                    <a:gd name="connsiteX40" fmla="*/ 258915 w 609958"/>
                    <a:gd name="connsiteY40" fmla="*/ 402084 h 520700"/>
                    <a:gd name="connsiteX41" fmla="*/ 247101 w 609958"/>
                    <a:gd name="connsiteY41" fmla="*/ 409476 h 520700"/>
                    <a:gd name="connsiteX42" fmla="*/ 235187 w 609958"/>
                    <a:gd name="connsiteY42" fmla="*/ 416768 h 520700"/>
                    <a:gd name="connsiteX43" fmla="*/ 223175 w 609958"/>
                    <a:gd name="connsiteY43" fmla="*/ 423912 h 520700"/>
                    <a:gd name="connsiteX44" fmla="*/ 211063 w 609958"/>
                    <a:gd name="connsiteY44" fmla="*/ 430907 h 520700"/>
                    <a:gd name="connsiteX45" fmla="*/ 198902 w 609958"/>
                    <a:gd name="connsiteY45" fmla="*/ 437704 h 520700"/>
                    <a:gd name="connsiteX46" fmla="*/ 186641 w 609958"/>
                    <a:gd name="connsiteY46" fmla="*/ 444401 h 520700"/>
                    <a:gd name="connsiteX47" fmla="*/ 174281 w 609958"/>
                    <a:gd name="connsiteY47" fmla="*/ 450900 h 520700"/>
                    <a:gd name="connsiteX48" fmla="*/ 161871 w 609958"/>
                    <a:gd name="connsiteY48" fmla="*/ 457250 h 520700"/>
                    <a:gd name="connsiteX49" fmla="*/ 149362 w 609958"/>
                    <a:gd name="connsiteY49" fmla="*/ 463500 h 520700"/>
                    <a:gd name="connsiteX50" fmla="*/ 136804 w 609958"/>
                    <a:gd name="connsiteY50" fmla="*/ 469553 h 520700"/>
                    <a:gd name="connsiteX51" fmla="*/ 124146 w 609958"/>
                    <a:gd name="connsiteY51" fmla="*/ 475407 h 520700"/>
                    <a:gd name="connsiteX52" fmla="*/ 111389 w 609958"/>
                    <a:gd name="connsiteY52" fmla="*/ 481161 h 520700"/>
                    <a:gd name="connsiteX53" fmla="*/ 98632 w 609958"/>
                    <a:gd name="connsiteY53" fmla="*/ 486718 h 520700"/>
                    <a:gd name="connsiteX54" fmla="*/ 85726 w 609958"/>
                    <a:gd name="connsiteY54" fmla="*/ 492175 h 520700"/>
                    <a:gd name="connsiteX55" fmla="*/ 72820 w 609958"/>
                    <a:gd name="connsiteY55" fmla="*/ 497433 h 520700"/>
                    <a:gd name="connsiteX56" fmla="*/ 59814 w 609958"/>
                    <a:gd name="connsiteY56" fmla="*/ 502493 h 520700"/>
                    <a:gd name="connsiteX57" fmla="*/ 46760 w 609958"/>
                    <a:gd name="connsiteY57" fmla="*/ 507454 h 520700"/>
                    <a:gd name="connsiteX58" fmla="*/ 33655 w 609958"/>
                    <a:gd name="connsiteY58" fmla="*/ 512217 h 520700"/>
                    <a:gd name="connsiteX59" fmla="*/ 28790 w 609958"/>
                    <a:gd name="connsiteY59" fmla="*/ 498673 h 520700"/>
                    <a:gd name="connsiteX60" fmla="*/ 23975 w 609958"/>
                    <a:gd name="connsiteY60" fmla="*/ 485180 h 520700"/>
                    <a:gd name="connsiteX61" fmla="*/ 19160 w 609958"/>
                    <a:gd name="connsiteY61" fmla="*/ 471636 h 520700"/>
                    <a:gd name="connsiteX62" fmla="*/ 14346 w 609958"/>
                    <a:gd name="connsiteY62" fmla="*/ 458143 h 520700"/>
                    <a:gd name="connsiteX63" fmla="*/ 9531 w 609958"/>
                    <a:gd name="connsiteY63" fmla="*/ 444599 h 520700"/>
                    <a:gd name="connsiteX64" fmla="*/ 21841 w 609958"/>
                    <a:gd name="connsiteY64" fmla="*/ 440134 h 520700"/>
                    <a:gd name="connsiteX65" fmla="*/ 34052 w 609958"/>
                    <a:gd name="connsiteY65" fmla="*/ 435521 h 520700"/>
                    <a:gd name="connsiteX66" fmla="*/ 46213 w 609958"/>
                    <a:gd name="connsiteY66" fmla="*/ 430758 h 520700"/>
                    <a:gd name="connsiteX67" fmla="*/ 58276 w 609958"/>
                    <a:gd name="connsiteY67" fmla="*/ 425847 h 520700"/>
                    <a:gd name="connsiteX68" fmla="*/ 70338 w 609958"/>
                    <a:gd name="connsiteY68" fmla="*/ 420787 h 520700"/>
                    <a:gd name="connsiteX69" fmla="*/ 82301 w 609958"/>
                    <a:gd name="connsiteY69" fmla="*/ 415578 h 520700"/>
                    <a:gd name="connsiteX70" fmla="*/ 94214 w 609958"/>
                    <a:gd name="connsiteY70" fmla="*/ 410220 h 520700"/>
                    <a:gd name="connsiteX71" fmla="*/ 106078 w 609958"/>
                    <a:gd name="connsiteY71" fmla="*/ 404713 h 520700"/>
                    <a:gd name="connsiteX72" fmla="*/ 117842 w 609958"/>
                    <a:gd name="connsiteY72" fmla="*/ 399008 h 520700"/>
                    <a:gd name="connsiteX73" fmla="*/ 129507 w 609958"/>
                    <a:gd name="connsiteY73" fmla="*/ 393204 h 520700"/>
                    <a:gd name="connsiteX74" fmla="*/ 141172 w 609958"/>
                    <a:gd name="connsiteY74" fmla="*/ 387251 h 520700"/>
                    <a:gd name="connsiteX75" fmla="*/ 152688 w 609958"/>
                    <a:gd name="connsiteY75" fmla="*/ 381149 h 520700"/>
                    <a:gd name="connsiteX76" fmla="*/ 164155 w 609958"/>
                    <a:gd name="connsiteY76" fmla="*/ 374898 h 520700"/>
                    <a:gd name="connsiteX77" fmla="*/ 175572 w 609958"/>
                    <a:gd name="connsiteY77" fmla="*/ 368548 h 520700"/>
                    <a:gd name="connsiteX78" fmla="*/ 186889 w 609958"/>
                    <a:gd name="connsiteY78" fmla="*/ 362000 h 520700"/>
                    <a:gd name="connsiteX79" fmla="*/ 198107 w 609958"/>
                    <a:gd name="connsiteY79" fmla="*/ 355352 h 520700"/>
                    <a:gd name="connsiteX80" fmla="*/ 209227 w 609958"/>
                    <a:gd name="connsiteY80" fmla="*/ 348506 h 520700"/>
                    <a:gd name="connsiteX81" fmla="*/ 220296 w 609958"/>
                    <a:gd name="connsiteY81" fmla="*/ 341561 h 520700"/>
                    <a:gd name="connsiteX82" fmla="*/ 231266 w 609958"/>
                    <a:gd name="connsiteY82" fmla="*/ 334466 h 520700"/>
                    <a:gd name="connsiteX83" fmla="*/ 242137 w 609958"/>
                    <a:gd name="connsiteY83" fmla="*/ 327273 h 520700"/>
                    <a:gd name="connsiteX84" fmla="*/ 252958 w 609958"/>
                    <a:gd name="connsiteY84" fmla="*/ 319881 h 520700"/>
                    <a:gd name="connsiteX85" fmla="*/ 263630 w 609958"/>
                    <a:gd name="connsiteY85" fmla="*/ 312390 h 520700"/>
                    <a:gd name="connsiteX86" fmla="*/ 274253 w 609958"/>
                    <a:gd name="connsiteY86" fmla="*/ 304800 h 520700"/>
                    <a:gd name="connsiteX87" fmla="*/ 284727 w 609958"/>
                    <a:gd name="connsiteY87" fmla="*/ 297011 h 520700"/>
                    <a:gd name="connsiteX88" fmla="*/ 295151 w 609958"/>
                    <a:gd name="connsiteY88" fmla="*/ 289123 h 520700"/>
                    <a:gd name="connsiteX89" fmla="*/ 305426 w 609958"/>
                    <a:gd name="connsiteY89" fmla="*/ 281087 h 520700"/>
                    <a:gd name="connsiteX90" fmla="*/ 315652 w 609958"/>
                    <a:gd name="connsiteY90" fmla="*/ 272951 h 520700"/>
                    <a:gd name="connsiteX91" fmla="*/ 325778 w 609958"/>
                    <a:gd name="connsiteY91" fmla="*/ 264666 h 520700"/>
                    <a:gd name="connsiteX92" fmla="*/ 335755 w 609958"/>
                    <a:gd name="connsiteY92" fmla="*/ 256282 h 520700"/>
                    <a:gd name="connsiteX93" fmla="*/ 345633 w 609958"/>
                    <a:gd name="connsiteY93" fmla="*/ 247749 h 520700"/>
                    <a:gd name="connsiteX94" fmla="*/ 355412 w 609958"/>
                    <a:gd name="connsiteY94" fmla="*/ 239117 h 520700"/>
                    <a:gd name="connsiteX95" fmla="*/ 365092 w 609958"/>
                    <a:gd name="connsiteY95" fmla="*/ 230336 h 520700"/>
                    <a:gd name="connsiteX96" fmla="*/ 374672 w 609958"/>
                    <a:gd name="connsiteY96" fmla="*/ 221456 h 520700"/>
                    <a:gd name="connsiteX97" fmla="*/ 384103 w 609958"/>
                    <a:gd name="connsiteY97" fmla="*/ 212427 h 520700"/>
                    <a:gd name="connsiteX98" fmla="*/ 393435 w 609958"/>
                    <a:gd name="connsiteY98" fmla="*/ 203299 h 520700"/>
                    <a:gd name="connsiteX99" fmla="*/ 402668 w 609958"/>
                    <a:gd name="connsiteY99" fmla="*/ 194072 h 520700"/>
                    <a:gd name="connsiteX100" fmla="*/ 411801 w 609958"/>
                    <a:gd name="connsiteY100" fmla="*/ 184696 h 520700"/>
                    <a:gd name="connsiteX101" fmla="*/ 420786 w 609958"/>
                    <a:gd name="connsiteY101" fmla="*/ 175220 h 520700"/>
                    <a:gd name="connsiteX102" fmla="*/ 429622 w 609958"/>
                    <a:gd name="connsiteY102" fmla="*/ 165646 h 520700"/>
                    <a:gd name="connsiteX103" fmla="*/ 438408 w 609958"/>
                    <a:gd name="connsiteY103" fmla="*/ 155922 h 520700"/>
                    <a:gd name="connsiteX104" fmla="*/ 446995 w 609958"/>
                    <a:gd name="connsiteY104" fmla="*/ 146149 h 520700"/>
                    <a:gd name="connsiteX105" fmla="*/ 455533 w 609958"/>
                    <a:gd name="connsiteY105" fmla="*/ 136227 h 520700"/>
                    <a:gd name="connsiteX106" fmla="*/ 463872 w 609958"/>
                    <a:gd name="connsiteY106" fmla="*/ 126206 h 520700"/>
                    <a:gd name="connsiteX107" fmla="*/ 472162 w 609958"/>
                    <a:gd name="connsiteY107" fmla="*/ 116086 h 520700"/>
                    <a:gd name="connsiteX108" fmla="*/ 480253 w 609958"/>
                    <a:gd name="connsiteY108" fmla="*/ 105866 h 520700"/>
                    <a:gd name="connsiteX109" fmla="*/ 488245 w 609958"/>
                    <a:gd name="connsiteY109" fmla="*/ 95548 h 520700"/>
                    <a:gd name="connsiteX110" fmla="*/ 496137 w 609958"/>
                    <a:gd name="connsiteY110" fmla="*/ 85130 h 520700"/>
                    <a:gd name="connsiteX111" fmla="*/ 503881 w 609958"/>
                    <a:gd name="connsiteY111" fmla="*/ 74613 h 520700"/>
                    <a:gd name="connsiteX112" fmla="*/ 511476 w 609958"/>
                    <a:gd name="connsiteY112" fmla="*/ 63996 h 520700"/>
                    <a:gd name="connsiteX113" fmla="*/ 518921 w 609958"/>
                    <a:gd name="connsiteY113" fmla="*/ 53280 h 520700"/>
                    <a:gd name="connsiteX114" fmla="*/ 526268 w 609958"/>
                    <a:gd name="connsiteY114" fmla="*/ 42466 h 520700"/>
                    <a:gd name="connsiteX115" fmla="*/ 533466 w 609958"/>
                    <a:gd name="connsiteY115" fmla="*/ 31601 h 520700"/>
                    <a:gd name="connsiteX116" fmla="*/ 540514 w 609958"/>
                    <a:gd name="connsiteY116" fmla="*/ 20588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</a:cxnLst>
                  <a:rect l="l" t="t" r="r" b="b"/>
                  <a:pathLst>
                    <a:path w="609958" h="520700">
                      <a:moveTo>
                        <a:pt x="547464" y="9525"/>
                      </a:moveTo>
                      <a:lnTo>
                        <a:pt x="571886" y="24606"/>
                      </a:lnTo>
                      <a:lnTo>
                        <a:pt x="584097" y="32097"/>
                      </a:lnTo>
                      <a:lnTo>
                        <a:pt x="596358" y="39638"/>
                      </a:lnTo>
                      <a:lnTo>
                        <a:pt x="608569" y="47179"/>
                      </a:lnTo>
                      <a:lnTo>
                        <a:pt x="601173" y="58986"/>
                      </a:lnTo>
                      <a:lnTo>
                        <a:pt x="593628" y="70743"/>
                      </a:lnTo>
                      <a:lnTo>
                        <a:pt x="585934" y="82401"/>
                      </a:lnTo>
                      <a:lnTo>
                        <a:pt x="578091" y="93911"/>
                      </a:lnTo>
                      <a:lnTo>
                        <a:pt x="570099" y="105370"/>
                      </a:lnTo>
                      <a:lnTo>
                        <a:pt x="561958" y="116731"/>
                      </a:lnTo>
                      <a:lnTo>
                        <a:pt x="553718" y="127992"/>
                      </a:lnTo>
                      <a:lnTo>
                        <a:pt x="545329" y="139105"/>
                      </a:lnTo>
                      <a:lnTo>
                        <a:pt x="536742" y="150168"/>
                      </a:lnTo>
                      <a:lnTo>
                        <a:pt x="528105" y="161082"/>
                      </a:lnTo>
                      <a:lnTo>
                        <a:pt x="519269" y="171896"/>
                      </a:lnTo>
                      <a:lnTo>
                        <a:pt x="510284" y="182612"/>
                      </a:lnTo>
                      <a:lnTo>
                        <a:pt x="501201" y="193179"/>
                      </a:lnTo>
                      <a:lnTo>
                        <a:pt x="492017" y="203646"/>
                      </a:lnTo>
                      <a:lnTo>
                        <a:pt x="482636" y="214015"/>
                      </a:lnTo>
                      <a:lnTo>
                        <a:pt x="473155" y="224284"/>
                      </a:lnTo>
                      <a:lnTo>
                        <a:pt x="463574" y="234404"/>
                      </a:lnTo>
                      <a:lnTo>
                        <a:pt x="453845" y="244376"/>
                      </a:lnTo>
                      <a:lnTo>
                        <a:pt x="443967" y="254298"/>
                      </a:lnTo>
                      <a:lnTo>
                        <a:pt x="433990" y="264021"/>
                      </a:lnTo>
                      <a:lnTo>
                        <a:pt x="423913" y="273645"/>
                      </a:lnTo>
                      <a:lnTo>
                        <a:pt x="413688" y="283170"/>
                      </a:lnTo>
                      <a:lnTo>
                        <a:pt x="403313" y="292547"/>
                      </a:lnTo>
                      <a:lnTo>
                        <a:pt x="392889" y="301774"/>
                      </a:lnTo>
                      <a:lnTo>
                        <a:pt x="382316" y="310902"/>
                      </a:lnTo>
                      <a:lnTo>
                        <a:pt x="371594" y="319881"/>
                      </a:lnTo>
                      <a:lnTo>
                        <a:pt x="360823" y="328712"/>
                      </a:lnTo>
                      <a:lnTo>
                        <a:pt x="349902" y="337443"/>
                      </a:lnTo>
                      <a:lnTo>
                        <a:pt x="338882" y="346025"/>
                      </a:lnTo>
                      <a:lnTo>
                        <a:pt x="327763" y="354459"/>
                      </a:lnTo>
                      <a:lnTo>
                        <a:pt x="316545" y="362744"/>
                      </a:lnTo>
                      <a:lnTo>
                        <a:pt x="305228" y="370880"/>
                      </a:lnTo>
                      <a:lnTo>
                        <a:pt x="293761" y="378916"/>
                      </a:lnTo>
                      <a:lnTo>
                        <a:pt x="282245" y="386755"/>
                      </a:lnTo>
                      <a:lnTo>
                        <a:pt x="270629" y="394494"/>
                      </a:lnTo>
                      <a:lnTo>
                        <a:pt x="258915" y="402084"/>
                      </a:lnTo>
                      <a:lnTo>
                        <a:pt x="247101" y="409476"/>
                      </a:lnTo>
                      <a:lnTo>
                        <a:pt x="235187" y="416768"/>
                      </a:lnTo>
                      <a:lnTo>
                        <a:pt x="223175" y="423912"/>
                      </a:lnTo>
                      <a:lnTo>
                        <a:pt x="211063" y="430907"/>
                      </a:lnTo>
                      <a:lnTo>
                        <a:pt x="198902" y="437704"/>
                      </a:lnTo>
                      <a:lnTo>
                        <a:pt x="186641" y="444401"/>
                      </a:lnTo>
                      <a:lnTo>
                        <a:pt x="174281" y="450900"/>
                      </a:lnTo>
                      <a:lnTo>
                        <a:pt x="161871" y="457250"/>
                      </a:lnTo>
                      <a:lnTo>
                        <a:pt x="149362" y="463500"/>
                      </a:lnTo>
                      <a:lnTo>
                        <a:pt x="136804" y="469553"/>
                      </a:lnTo>
                      <a:lnTo>
                        <a:pt x="124146" y="475407"/>
                      </a:lnTo>
                      <a:lnTo>
                        <a:pt x="111389" y="481161"/>
                      </a:lnTo>
                      <a:lnTo>
                        <a:pt x="98632" y="486718"/>
                      </a:lnTo>
                      <a:lnTo>
                        <a:pt x="85726" y="492175"/>
                      </a:lnTo>
                      <a:lnTo>
                        <a:pt x="72820" y="497433"/>
                      </a:lnTo>
                      <a:lnTo>
                        <a:pt x="59814" y="502493"/>
                      </a:lnTo>
                      <a:lnTo>
                        <a:pt x="46760" y="507454"/>
                      </a:lnTo>
                      <a:lnTo>
                        <a:pt x="33655" y="512217"/>
                      </a:lnTo>
                      <a:lnTo>
                        <a:pt x="28790" y="498673"/>
                      </a:lnTo>
                      <a:lnTo>
                        <a:pt x="23975" y="485180"/>
                      </a:lnTo>
                      <a:lnTo>
                        <a:pt x="19160" y="471636"/>
                      </a:lnTo>
                      <a:lnTo>
                        <a:pt x="14346" y="458143"/>
                      </a:lnTo>
                      <a:lnTo>
                        <a:pt x="9531" y="444599"/>
                      </a:lnTo>
                      <a:lnTo>
                        <a:pt x="21841" y="440134"/>
                      </a:lnTo>
                      <a:lnTo>
                        <a:pt x="34052" y="435521"/>
                      </a:lnTo>
                      <a:lnTo>
                        <a:pt x="46213" y="430758"/>
                      </a:lnTo>
                      <a:lnTo>
                        <a:pt x="58276" y="425847"/>
                      </a:lnTo>
                      <a:lnTo>
                        <a:pt x="70338" y="420787"/>
                      </a:lnTo>
                      <a:lnTo>
                        <a:pt x="82301" y="415578"/>
                      </a:lnTo>
                      <a:lnTo>
                        <a:pt x="94214" y="410220"/>
                      </a:lnTo>
                      <a:lnTo>
                        <a:pt x="106078" y="404713"/>
                      </a:lnTo>
                      <a:lnTo>
                        <a:pt x="117842" y="399008"/>
                      </a:lnTo>
                      <a:lnTo>
                        <a:pt x="129507" y="393204"/>
                      </a:lnTo>
                      <a:lnTo>
                        <a:pt x="141172" y="387251"/>
                      </a:lnTo>
                      <a:lnTo>
                        <a:pt x="152688" y="381149"/>
                      </a:lnTo>
                      <a:lnTo>
                        <a:pt x="164155" y="374898"/>
                      </a:lnTo>
                      <a:lnTo>
                        <a:pt x="175572" y="368548"/>
                      </a:lnTo>
                      <a:lnTo>
                        <a:pt x="186889" y="362000"/>
                      </a:lnTo>
                      <a:lnTo>
                        <a:pt x="198107" y="355352"/>
                      </a:lnTo>
                      <a:lnTo>
                        <a:pt x="209227" y="348506"/>
                      </a:lnTo>
                      <a:lnTo>
                        <a:pt x="220296" y="341561"/>
                      </a:lnTo>
                      <a:lnTo>
                        <a:pt x="231266" y="334466"/>
                      </a:lnTo>
                      <a:lnTo>
                        <a:pt x="242137" y="327273"/>
                      </a:lnTo>
                      <a:lnTo>
                        <a:pt x="252958" y="319881"/>
                      </a:lnTo>
                      <a:lnTo>
                        <a:pt x="263630" y="312390"/>
                      </a:lnTo>
                      <a:lnTo>
                        <a:pt x="274253" y="304800"/>
                      </a:lnTo>
                      <a:lnTo>
                        <a:pt x="284727" y="297011"/>
                      </a:lnTo>
                      <a:lnTo>
                        <a:pt x="295151" y="289123"/>
                      </a:lnTo>
                      <a:lnTo>
                        <a:pt x="305426" y="281087"/>
                      </a:lnTo>
                      <a:lnTo>
                        <a:pt x="315652" y="272951"/>
                      </a:lnTo>
                      <a:lnTo>
                        <a:pt x="325778" y="264666"/>
                      </a:lnTo>
                      <a:lnTo>
                        <a:pt x="335755" y="256282"/>
                      </a:lnTo>
                      <a:lnTo>
                        <a:pt x="345633" y="247749"/>
                      </a:lnTo>
                      <a:lnTo>
                        <a:pt x="355412" y="239117"/>
                      </a:lnTo>
                      <a:lnTo>
                        <a:pt x="365092" y="230336"/>
                      </a:lnTo>
                      <a:lnTo>
                        <a:pt x="374672" y="221456"/>
                      </a:lnTo>
                      <a:lnTo>
                        <a:pt x="384103" y="212427"/>
                      </a:lnTo>
                      <a:lnTo>
                        <a:pt x="393435" y="203299"/>
                      </a:lnTo>
                      <a:lnTo>
                        <a:pt x="402668" y="194072"/>
                      </a:lnTo>
                      <a:lnTo>
                        <a:pt x="411801" y="184696"/>
                      </a:lnTo>
                      <a:lnTo>
                        <a:pt x="420786" y="175220"/>
                      </a:lnTo>
                      <a:lnTo>
                        <a:pt x="429622" y="165646"/>
                      </a:lnTo>
                      <a:lnTo>
                        <a:pt x="438408" y="155922"/>
                      </a:lnTo>
                      <a:lnTo>
                        <a:pt x="446995" y="146149"/>
                      </a:lnTo>
                      <a:lnTo>
                        <a:pt x="455533" y="136227"/>
                      </a:lnTo>
                      <a:lnTo>
                        <a:pt x="463872" y="126206"/>
                      </a:lnTo>
                      <a:lnTo>
                        <a:pt x="472162" y="116086"/>
                      </a:lnTo>
                      <a:lnTo>
                        <a:pt x="480253" y="105866"/>
                      </a:lnTo>
                      <a:lnTo>
                        <a:pt x="488245" y="95548"/>
                      </a:lnTo>
                      <a:lnTo>
                        <a:pt x="496137" y="85130"/>
                      </a:lnTo>
                      <a:lnTo>
                        <a:pt x="503881" y="74613"/>
                      </a:lnTo>
                      <a:lnTo>
                        <a:pt x="511476" y="63996"/>
                      </a:lnTo>
                      <a:lnTo>
                        <a:pt x="518921" y="53280"/>
                      </a:lnTo>
                      <a:lnTo>
                        <a:pt x="526268" y="42466"/>
                      </a:lnTo>
                      <a:lnTo>
                        <a:pt x="533466" y="31601"/>
                      </a:lnTo>
                      <a:lnTo>
                        <a:pt x="540514" y="20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3" name="Forme libre : forme 1242">
                  <a:extLst>
                    <a:ext uri="{FF2B5EF4-FFF2-40B4-BE49-F238E27FC236}">
                      <a16:creationId xmlns:a16="http://schemas.microsoft.com/office/drawing/2014/main" id="{728B15BB-F00E-46D2-B7BC-5ED90A2F4472}"/>
                    </a:ext>
                  </a:extLst>
                </p:cNvPr>
                <p:cNvSpPr/>
                <p:nvPr/>
              </p:nvSpPr>
              <p:spPr>
                <a:xfrm>
                  <a:off x="7859591" y="6324153"/>
                  <a:ext cx="63537" cy="88900"/>
                </a:xfrm>
                <a:custGeom>
                  <a:avLst/>
                  <a:gdLst>
                    <a:gd name="connsiteX0" fmla="*/ 32861 w 63537"/>
                    <a:gd name="connsiteY0" fmla="*/ 9525 h 88900"/>
                    <a:gd name="connsiteX1" fmla="*/ 41994 w 63537"/>
                    <a:gd name="connsiteY1" fmla="*/ 36711 h 88900"/>
                    <a:gd name="connsiteX2" fmla="*/ 46611 w 63537"/>
                    <a:gd name="connsiteY2" fmla="*/ 50354 h 88900"/>
                    <a:gd name="connsiteX3" fmla="*/ 55744 w 63537"/>
                    <a:gd name="connsiteY3" fmla="*/ 77539 h 88900"/>
                    <a:gd name="connsiteX4" fmla="*/ 43285 w 63537"/>
                    <a:gd name="connsiteY4" fmla="*/ 81657 h 88900"/>
                    <a:gd name="connsiteX5" fmla="*/ 30826 w 63537"/>
                    <a:gd name="connsiteY5" fmla="*/ 85576 h 88900"/>
                    <a:gd name="connsiteX6" fmla="*/ 18019 w 63537"/>
                    <a:gd name="connsiteY6" fmla="*/ 44500 h 88900"/>
                    <a:gd name="connsiteX7" fmla="*/ 13800 w 63537"/>
                    <a:gd name="connsiteY7" fmla="*/ 30807 h 88900"/>
                    <a:gd name="connsiteX8" fmla="*/ 9531 w 63537"/>
                    <a:gd name="connsiteY8" fmla="*/ 17066 h 88900"/>
                    <a:gd name="connsiteX9" fmla="*/ 21196 w 63537"/>
                    <a:gd name="connsiteY9" fmla="*/ 13395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537" h="88900">
                      <a:moveTo>
                        <a:pt x="32861" y="9525"/>
                      </a:moveTo>
                      <a:lnTo>
                        <a:pt x="41994" y="36711"/>
                      </a:lnTo>
                      <a:lnTo>
                        <a:pt x="46611" y="50354"/>
                      </a:lnTo>
                      <a:lnTo>
                        <a:pt x="55744" y="77539"/>
                      </a:lnTo>
                      <a:lnTo>
                        <a:pt x="43285" y="81657"/>
                      </a:lnTo>
                      <a:lnTo>
                        <a:pt x="30826" y="85576"/>
                      </a:lnTo>
                      <a:lnTo>
                        <a:pt x="18019" y="44500"/>
                      </a:lnTo>
                      <a:lnTo>
                        <a:pt x="13800" y="30807"/>
                      </a:lnTo>
                      <a:lnTo>
                        <a:pt x="9531" y="17066"/>
                      </a:lnTo>
                      <a:lnTo>
                        <a:pt x="21196" y="133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4" name="Forme libre : forme 1243">
                  <a:extLst>
                    <a:ext uri="{FF2B5EF4-FFF2-40B4-BE49-F238E27FC236}">
                      <a16:creationId xmlns:a16="http://schemas.microsoft.com/office/drawing/2014/main" id="{FD3E2549-F6FB-4C0C-B595-BB9244DD1DCF}"/>
                    </a:ext>
                  </a:extLst>
                </p:cNvPr>
                <p:cNvSpPr/>
                <p:nvPr/>
              </p:nvSpPr>
              <p:spPr>
                <a:xfrm>
                  <a:off x="7802755" y="6336952"/>
                  <a:ext cx="76245" cy="88900"/>
                </a:xfrm>
                <a:custGeom>
                  <a:avLst/>
                  <a:gdLst>
                    <a:gd name="connsiteX0" fmla="*/ 48944 w 76244"/>
                    <a:gd name="connsiteY0" fmla="*/ 9525 h 88900"/>
                    <a:gd name="connsiteX1" fmla="*/ 52964 w 76244"/>
                    <a:gd name="connsiteY1" fmla="*/ 23316 h 88900"/>
                    <a:gd name="connsiteX2" fmla="*/ 56985 w 76244"/>
                    <a:gd name="connsiteY2" fmla="*/ 37058 h 88900"/>
                    <a:gd name="connsiteX3" fmla="*/ 65027 w 76244"/>
                    <a:gd name="connsiteY3" fmla="*/ 64641 h 88900"/>
                    <a:gd name="connsiteX4" fmla="*/ 69047 w 76244"/>
                    <a:gd name="connsiteY4" fmla="*/ 78383 h 88900"/>
                    <a:gd name="connsiteX5" fmla="*/ 58524 w 76244"/>
                    <a:gd name="connsiteY5" fmla="*/ 81409 h 88900"/>
                    <a:gd name="connsiteX6" fmla="*/ 48050 w 76244"/>
                    <a:gd name="connsiteY6" fmla="*/ 84286 h 88900"/>
                    <a:gd name="connsiteX7" fmla="*/ 37527 w 76244"/>
                    <a:gd name="connsiteY7" fmla="*/ 87114 h 88900"/>
                    <a:gd name="connsiteX8" fmla="*/ 26954 w 76244"/>
                    <a:gd name="connsiteY8" fmla="*/ 89793 h 88900"/>
                    <a:gd name="connsiteX9" fmla="*/ 23479 w 76244"/>
                    <a:gd name="connsiteY9" fmla="*/ 75853 h 88900"/>
                    <a:gd name="connsiteX10" fmla="*/ 20004 w 76244"/>
                    <a:gd name="connsiteY10" fmla="*/ 61962 h 88900"/>
                    <a:gd name="connsiteX11" fmla="*/ 16530 w 76244"/>
                    <a:gd name="connsiteY11" fmla="*/ 48022 h 88900"/>
                    <a:gd name="connsiteX12" fmla="*/ 13005 w 76244"/>
                    <a:gd name="connsiteY12" fmla="*/ 34082 h 88900"/>
                    <a:gd name="connsiteX13" fmla="*/ 9531 w 76244"/>
                    <a:gd name="connsiteY13" fmla="*/ 20191 h 88900"/>
                    <a:gd name="connsiteX14" fmla="*/ 19409 w 76244"/>
                    <a:gd name="connsiteY14" fmla="*/ 17661 h 88900"/>
                    <a:gd name="connsiteX15" fmla="*/ 29287 w 76244"/>
                    <a:gd name="connsiteY15" fmla="*/ 15032 h 88900"/>
                    <a:gd name="connsiteX16" fmla="*/ 39115 w 76244"/>
                    <a:gd name="connsiteY16" fmla="*/ 12353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6244" h="88900">
                      <a:moveTo>
                        <a:pt x="48944" y="9525"/>
                      </a:moveTo>
                      <a:lnTo>
                        <a:pt x="52964" y="23316"/>
                      </a:lnTo>
                      <a:lnTo>
                        <a:pt x="56985" y="37058"/>
                      </a:lnTo>
                      <a:lnTo>
                        <a:pt x="65027" y="64641"/>
                      </a:lnTo>
                      <a:lnTo>
                        <a:pt x="69047" y="78383"/>
                      </a:lnTo>
                      <a:lnTo>
                        <a:pt x="58524" y="81409"/>
                      </a:lnTo>
                      <a:lnTo>
                        <a:pt x="48050" y="84286"/>
                      </a:lnTo>
                      <a:lnTo>
                        <a:pt x="37527" y="87114"/>
                      </a:lnTo>
                      <a:lnTo>
                        <a:pt x="26954" y="89793"/>
                      </a:lnTo>
                      <a:lnTo>
                        <a:pt x="23479" y="75853"/>
                      </a:lnTo>
                      <a:lnTo>
                        <a:pt x="20004" y="61962"/>
                      </a:lnTo>
                      <a:lnTo>
                        <a:pt x="16530" y="48022"/>
                      </a:lnTo>
                      <a:lnTo>
                        <a:pt x="13005" y="34082"/>
                      </a:lnTo>
                      <a:lnTo>
                        <a:pt x="9531" y="20191"/>
                      </a:lnTo>
                      <a:lnTo>
                        <a:pt x="19409" y="17661"/>
                      </a:lnTo>
                      <a:lnTo>
                        <a:pt x="29287" y="15032"/>
                      </a:lnTo>
                      <a:lnTo>
                        <a:pt x="39115" y="123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5" name="Forme libre : forme 1244">
                  <a:extLst>
                    <a:ext uri="{FF2B5EF4-FFF2-40B4-BE49-F238E27FC236}">
                      <a16:creationId xmlns:a16="http://schemas.microsoft.com/office/drawing/2014/main" id="{0C76E01F-5BCC-4ABA-8FC3-6BBF20DC4611}"/>
                    </a:ext>
                  </a:extLst>
                </p:cNvPr>
                <p:cNvSpPr/>
                <p:nvPr/>
              </p:nvSpPr>
              <p:spPr>
                <a:xfrm>
                  <a:off x="7704371" y="6351835"/>
                  <a:ext cx="114367" cy="101600"/>
                </a:xfrm>
                <a:custGeom>
                  <a:avLst/>
                  <a:gdLst>
                    <a:gd name="connsiteX0" fmla="*/ 90243 w 114367"/>
                    <a:gd name="connsiteY0" fmla="*/ 9525 h 101600"/>
                    <a:gd name="connsiteX1" fmla="*/ 99922 w 114367"/>
                    <a:gd name="connsiteY1" fmla="*/ 51495 h 101600"/>
                    <a:gd name="connsiteX2" fmla="*/ 103199 w 114367"/>
                    <a:gd name="connsiteY2" fmla="*/ 65484 h 101600"/>
                    <a:gd name="connsiteX3" fmla="*/ 106425 w 114367"/>
                    <a:gd name="connsiteY3" fmla="*/ 79425 h 101600"/>
                    <a:gd name="connsiteX4" fmla="*/ 94164 w 114367"/>
                    <a:gd name="connsiteY4" fmla="*/ 82203 h 101600"/>
                    <a:gd name="connsiteX5" fmla="*/ 81904 w 114367"/>
                    <a:gd name="connsiteY5" fmla="*/ 84832 h 101600"/>
                    <a:gd name="connsiteX6" fmla="*/ 69593 w 114367"/>
                    <a:gd name="connsiteY6" fmla="*/ 87313 h 101600"/>
                    <a:gd name="connsiteX7" fmla="*/ 57283 w 114367"/>
                    <a:gd name="connsiteY7" fmla="*/ 89644 h 101600"/>
                    <a:gd name="connsiteX8" fmla="*/ 44923 w 114367"/>
                    <a:gd name="connsiteY8" fmla="*/ 91827 h 101600"/>
                    <a:gd name="connsiteX9" fmla="*/ 32563 w 114367"/>
                    <a:gd name="connsiteY9" fmla="*/ 93911 h 101600"/>
                    <a:gd name="connsiteX10" fmla="*/ 20153 w 114367"/>
                    <a:gd name="connsiteY10" fmla="*/ 95845 h 101600"/>
                    <a:gd name="connsiteX11" fmla="*/ 18019 w 114367"/>
                    <a:gd name="connsiteY11" fmla="*/ 81657 h 101600"/>
                    <a:gd name="connsiteX12" fmla="*/ 15934 w 114367"/>
                    <a:gd name="connsiteY12" fmla="*/ 67469 h 101600"/>
                    <a:gd name="connsiteX13" fmla="*/ 13800 w 114367"/>
                    <a:gd name="connsiteY13" fmla="*/ 53231 h 101600"/>
                    <a:gd name="connsiteX14" fmla="*/ 9531 w 114367"/>
                    <a:gd name="connsiteY14" fmla="*/ 24854 h 101600"/>
                    <a:gd name="connsiteX15" fmla="*/ 21146 w 114367"/>
                    <a:gd name="connsiteY15" fmla="*/ 23068 h 101600"/>
                    <a:gd name="connsiteX16" fmla="*/ 32712 w 114367"/>
                    <a:gd name="connsiteY16" fmla="*/ 21134 h 101600"/>
                    <a:gd name="connsiteX17" fmla="*/ 44278 w 114367"/>
                    <a:gd name="connsiteY17" fmla="*/ 19100 h 101600"/>
                    <a:gd name="connsiteX18" fmla="*/ 55794 w 114367"/>
                    <a:gd name="connsiteY18" fmla="*/ 16867 h 101600"/>
                    <a:gd name="connsiteX19" fmla="*/ 67310 w 114367"/>
                    <a:gd name="connsiteY19" fmla="*/ 14585 h 101600"/>
                    <a:gd name="connsiteX20" fmla="*/ 78776 w 114367"/>
                    <a:gd name="connsiteY20" fmla="*/ 12105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367" h="101600">
                      <a:moveTo>
                        <a:pt x="90243" y="9525"/>
                      </a:moveTo>
                      <a:lnTo>
                        <a:pt x="99922" y="51495"/>
                      </a:lnTo>
                      <a:lnTo>
                        <a:pt x="103199" y="65484"/>
                      </a:lnTo>
                      <a:lnTo>
                        <a:pt x="106425" y="79425"/>
                      </a:lnTo>
                      <a:lnTo>
                        <a:pt x="94164" y="82203"/>
                      </a:lnTo>
                      <a:lnTo>
                        <a:pt x="81904" y="84832"/>
                      </a:lnTo>
                      <a:lnTo>
                        <a:pt x="69593" y="87313"/>
                      </a:lnTo>
                      <a:lnTo>
                        <a:pt x="57283" y="89644"/>
                      </a:lnTo>
                      <a:lnTo>
                        <a:pt x="44923" y="91827"/>
                      </a:lnTo>
                      <a:lnTo>
                        <a:pt x="32563" y="93911"/>
                      </a:lnTo>
                      <a:lnTo>
                        <a:pt x="20153" y="95845"/>
                      </a:lnTo>
                      <a:lnTo>
                        <a:pt x="18019" y="81657"/>
                      </a:lnTo>
                      <a:lnTo>
                        <a:pt x="15934" y="67469"/>
                      </a:lnTo>
                      <a:lnTo>
                        <a:pt x="13800" y="53231"/>
                      </a:lnTo>
                      <a:lnTo>
                        <a:pt x="9531" y="24854"/>
                      </a:lnTo>
                      <a:lnTo>
                        <a:pt x="21146" y="23068"/>
                      </a:lnTo>
                      <a:lnTo>
                        <a:pt x="32712" y="21134"/>
                      </a:lnTo>
                      <a:lnTo>
                        <a:pt x="44278" y="19100"/>
                      </a:lnTo>
                      <a:lnTo>
                        <a:pt x="55794" y="16867"/>
                      </a:lnTo>
                      <a:lnTo>
                        <a:pt x="67310" y="14585"/>
                      </a:lnTo>
                      <a:lnTo>
                        <a:pt x="78776" y="12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6" name="Forme libre : forme 1245">
                  <a:extLst>
                    <a:ext uri="{FF2B5EF4-FFF2-40B4-BE49-F238E27FC236}">
                      <a16:creationId xmlns:a16="http://schemas.microsoft.com/office/drawing/2014/main" id="{183152C0-E82D-4984-87AF-EB84AC3189A8}"/>
                    </a:ext>
                  </a:extLst>
                </p:cNvPr>
                <p:cNvSpPr/>
                <p:nvPr/>
              </p:nvSpPr>
              <p:spPr>
                <a:xfrm>
                  <a:off x="7110346" y="6294090"/>
                  <a:ext cx="597251" cy="165100"/>
                </a:xfrm>
                <a:custGeom>
                  <a:avLst/>
                  <a:gdLst>
                    <a:gd name="connsiteX0" fmla="*/ 585536 w 597251"/>
                    <a:gd name="connsiteY0" fmla="*/ 85130 h 165100"/>
                    <a:gd name="connsiteX1" fmla="*/ 591195 w 597251"/>
                    <a:gd name="connsiteY1" fmla="*/ 127843 h 165100"/>
                    <a:gd name="connsiteX2" fmla="*/ 593032 w 597251"/>
                    <a:gd name="connsiteY2" fmla="*/ 142032 h 165100"/>
                    <a:gd name="connsiteX3" fmla="*/ 594918 w 597251"/>
                    <a:gd name="connsiteY3" fmla="*/ 156270 h 165100"/>
                    <a:gd name="connsiteX4" fmla="*/ 581119 w 597251"/>
                    <a:gd name="connsiteY4" fmla="*/ 158006 h 165100"/>
                    <a:gd name="connsiteX5" fmla="*/ 567319 w 597251"/>
                    <a:gd name="connsiteY5" fmla="*/ 159593 h 165100"/>
                    <a:gd name="connsiteX6" fmla="*/ 553470 w 597251"/>
                    <a:gd name="connsiteY6" fmla="*/ 160933 h 165100"/>
                    <a:gd name="connsiteX7" fmla="*/ 539621 w 597251"/>
                    <a:gd name="connsiteY7" fmla="*/ 162173 h 165100"/>
                    <a:gd name="connsiteX8" fmla="*/ 525722 w 597251"/>
                    <a:gd name="connsiteY8" fmla="*/ 163215 h 165100"/>
                    <a:gd name="connsiteX9" fmla="*/ 511873 w 597251"/>
                    <a:gd name="connsiteY9" fmla="*/ 164058 h 165100"/>
                    <a:gd name="connsiteX10" fmla="*/ 497974 w 597251"/>
                    <a:gd name="connsiteY10" fmla="*/ 164753 h 165100"/>
                    <a:gd name="connsiteX11" fmla="*/ 484075 w 597251"/>
                    <a:gd name="connsiteY11" fmla="*/ 165298 h 165100"/>
                    <a:gd name="connsiteX12" fmla="*/ 470176 w 597251"/>
                    <a:gd name="connsiteY12" fmla="*/ 165646 h 165100"/>
                    <a:gd name="connsiteX13" fmla="*/ 456228 w 597251"/>
                    <a:gd name="connsiteY13" fmla="*/ 165795 h 165100"/>
                    <a:gd name="connsiteX14" fmla="*/ 442329 w 597251"/>
                    <a:gd name="connsiteY14" fmla="*/ 165795 h 165100"/>
                    <a:gd name="connsiteX15" fmla="*/ 428430 w 597251"/>
                    <a:gd name="connsiteY15" fmla="*/ 165646 h 165100"/>
                    <a:gd name="connsiteX16" fmla="*/ 414532 w 597251"/>
                    <a:gd name="connsiteY16" fmla="*/ 165298 h 165100"/>
                    <a:gd name="connsiteX17" fmla="*/ 400633 w 597251"/>
                    <a:gd name="connsiteY17" fmla="*/ 164753 h 165100"/>
                    <a:gd name="connsiteX18" fmla="*/ 386734 w 597251"/>
                    <a:gd name="connsiteY18" fmla="*/ 164058 h 165100"/>
                    <a:gd name="connsiteX19" fmla="*/ 372835 w 597251"/>
                    <a:gd name="connsiteY19" fmla="*/ 163215 h 165100"/>
                    <a:gd name="connsiteX20" fmla="*/ 358986 w 597251"/>
                    <a:gd name="connsiteY20" fmla="*/ 162173 h 165100"/>
                    <a:gd name="connsiteX21" fmla="*/ 345137 w 597251"/>
                    <a:gd name="connsiteY21" fmla="*/ 160933 h 165100"/>
                    <a:gd name="connsiteX22" fmla="*/ 331288 w 597251"/>
                    <a:gd name="connsiteY22" fmla="*/ 159544 h 165100"/>
                    <a:gd name="connsiteX23" fmla="*/ 317439 w 597251"/>
                    <a:gd name="connsiteY23" fmla="*/ 158006 h 165100"/>
                    <a:gd name="connsiteX24" fmla="*/ 303639 w 597251"/>
                    <a:gd name="connsiteY24" fmla="*/ 156270 h 165100"/>
                    <a:gd name="connsiteX25" fmla="*/ 289889 w 597251"/>
                    <a:gd name="connsiteY25" fmla="*/ 154384 h 165100"/>
                    <a:gd name="connsiteX26" fmla="*/ 276139 w 597251"/>
                    <a:gd name="connsiteY26" fmla="*/ 152301 h 165100"/>
                    <a:gd name="connsiteX27" fmla="*/ 262389 w 597251"/>
                    <a:gd name="connsiteY27" fmla="*/ 150068 h 165100"/>
                    <a:gd name="connsiteX28" fmla="*/ 248689 w 597251"/>
                    <a:gd name="connsiteY28" fmla="*/ 147638 h 165100"/>
                    <a:gd name="connsiteX29" fmla="*/ 235039 w 597251"/>
                    <a:gd name="connsiteY29" fmla="*/ 145058 h 165100"/>
                    <a:gd name="connsiteX30" fmla="*/ 221388 w 597251"/>
                    <a:gd name="connsiteY30" fmla="*/ 142280 h 165100"/>
                    <a:gd name="connsiteX31" fmla="*/ 207787 w 597251"/>
                    <a:gd name="connsiteY31" fmla="*/ 139353 h 165100"/>
                    <a:gd name="connsiteX32" fmla="*/ 194236 w 597251"/>
                    <a:gd name="connsiteY32" fmla="*/ 136277 h 165100"/>
                    <a:gd name="connsiteX33" fmla="*/ 180734 w 597251"/>
                    <a:gd name="connsiteY33" fmla="*/ 133003 h 165100"/>
                    <a:gd name="connsiteX34" fmla="*/ 167232 w 597251"/>
                    <a:gd name="connsiteY34" fmla="*/ 129580 h 165100"/>
                    <a:gd name="connsiteX35" fmla="*/ 153780 w 597251"/>
                    <a:gd name="connsiteY35" fmla="*/ 125958 h 165100"/>
                    <a:gd name="connsiteX36" fmla="*/ 140427 w 597251"/>
                    <a:gd name="connsiteY36" fmla="*/ 122188 h 165100"/>
                    <a:gd name="connsiteX37" fmla="*/ 127075 w 597251"/>
                    <a:gd name="connsiteY37" fmla="*/ 118269 h 165100"/>
                    <a:gd name="connsiteX38" fmla="*/ 113772 w 597251"/>
                    <a:gd name="connsiteY38" fmla="*/ 114151 h 165100"/>
                    <a:gd name="connsiteX39" fmla="*/ 100568 w 597251"/>
                    <a:gd name="connsiteY39" fmla="*/ 109885 h 165100"/>
                    <a:gd name="connsiteX40" fmla="*/ 87364 w 597251"/>
                    <a:gd name="connsiteY40" fmla="*/ 105470 h 165100"/>
                    <a:gd name="connsiteX41" fmla="*/ 74259 w 597251"/>
                    <a:gd name="connsiteY41" fmla="*/ 100856 h 165100"/>
                    <a:gd name="connsiteX42" fmla="*/ 61155 w 597251"/>
                    <a:gd name="connsiteY42" fmla="*/ 96093 h 165100"/>
                    <a:gd name="connsiteX43" fmla="*/ 48149 w 597251"/>
                    <a:gd name="connsiteY43" fmla="*/ 91182 h 165100"/>
                    <a:gd name="connsiteX44" fmla="*/ 35194 w 597251"/>
                    <a:gd name="connsiteY44" fmla="*/ 86072 h 165100"/>
                    <a:gd name="connsiteX45" fmla="*/ 22337 w 597251"/>
                    <a:gd name="connsiteY45" fmla="*/ 80863 h 165100"/>
                    <a:gd name="connsiteX46" fmla="*/ 9531 w 597251"/>
                    <a:gd name="connsiteY46" fmla="*/ 75456 h 165100"/>
                    <a:gd name="connsiteX47" fmla="*/ 26507 w 597251"/>
                    <a:gd name="connsiteY47" fmla="*/ 35868 h 165100"/>
                    <a:gd name="connsiteX48" fmla="*/ 32166 w 597251"/>
                    <a:gd name="connsiteY48" fmla="*/ 22721 h 165100"/>
                    <a:gd name="connsiteX49" fmla="*/ 37825 w 597251"/>
                    <a:gd name="connsiteY49" fmla="*/ 9525 h 165100"/>
                    <a:gd name="connsiteX50" fmla="*/ 49837 w 597251"/>
                    <a:gd name="connsiteY50" fmla="*/ 14585 h 165100"/>
                    <a:gd name="connsiteX51" fmla="*/ 61899 w 597251"/>
                    <a:gd name="connsiteY51" fmla="*/ 19496 h 165100"/>
                    <a:gd name="connsiteX52" fmla="*/ 74011 w 597251"/>
                    <a:gd name="connsiteY52" fmla="*/ 24259 h 165100"/>
                    <a:gd name="connsiteX53" fmla="*/ 86173 w 597251"/>
                    <a:gd name="connsiteY53" fmla="*/ 28823 h 165100"/>
                    <a:gd name="connsiteX54" fmla="*/ 98384 w 597251"/>
                    <a:gd name="connsiteY54" fmla="*/ 33288 h 165100"/>
                    <a:gd name="connsiteX55" fmla="*/ 110694 w 597251"/>
                    <a:gd name="connsiteY55" fmla="*/ 37604 h 165100"/>
                    <a:gd name="connsiteX56" fmla="*/ 123004 w 597251"/>
                    <a:gd name="connsiteY56" fmla="*/ 41721 h 165100"/>
                    <a:gd name="connsiteX57" fmla="*/ 135414 w 597251"/>
                    <a:gd name="connsiteY57" fmla="*/ 45740 h 165100"/>
                    <a:gd name="connsiteX58" fmla="*/ 147824 w 597251"/>
                    <a:gd name="connsiteY58" fmla="*/ 49560 h 165100"/>
                    <a:gd name="connsiteX59" fmla="*/ 160333 w 597251"/>
                    <a:gd name="connsiteY59" fmla="*/ 53231 h 165100"/>
                    <a:gd name="connsiteX60" fmla="*/ 172841 w 597251"/>
                    <a:gd name="connsiteY60" fmla="*/ 56803 h 165100"/>
                    <a:gd name="connsiteX61" fmla="*/ 185400 w 597251"/>
                    <a:gd name="connsiteY61" fmla="*/ 60127 h 165100"/>
                    <a:gd name="connsiteX62" fmla="*/ 198008 w 597251"/>
                    <a:gd name="connsiteY62" fmla="*/ 63351 h 165100"/>
                    <a:gd name="connsiteX63" fmla="*/ 210666 w 597251"/>
                    <a:gd name="connsiteY63" fmla="*/ 66427 h 165100"/>
                    <a:gd name="connsiteX64" fmla="*/ 223374 w 597251"/>
                    <a:gd name="connsiteY64" fmla="*/ 69304 h 165100"/>
                    <a:gd name="connsiteX65" fmla="*/ 236081 w 597251"/>
                    <a:gd name="connsiteY65" fmla="*/ 72033 h 165100"/>
                    <a:gd name="connsiteX66" fmla="*/ 248838 w 597251"/>
                    <a:gd name="connsiteY66" fmla="*/ 74613 h 165100"/>
                    <a:gd name="connsiteX67" fmla="*/ 261595 w 597251"/>
                    <a:gd name="connsiteY67" fmla="*/ 77043 h 165100"/>
                    <a:gd name="connsiteX68" fmla="*/ 274452 w 597251"/>
                    <a:gd name="connsiteY68" fmla="*/ 79325 h 165100"/>
                    <a:gd name="connsiteX69" fmla="*/ 287258 w 597251"/>
                    <a:gd name="connsiteY69" fmla="*/ 81409 h 165100"/>
                    <a:gd name="connsiteX70" fmla="*/ 300164 w 597251"/>
                    <a:gd name="connsiteY70" fmla="*/ 83344 h 165100"/>
                    <a:gd name="connsiteX71" fmla="*/ 313021 w 597251"/>
                    <a:gd name="connsiteY71" fmla="*/ 85130 h 165100"/>
                    <a:gd name="connsiteX72" fmla="*/ 325927 w 597251"/>
                    <a:gd name="connsiteY72" fmla="*/ 86767 h 165100"/>
                    <a:gd name="connsiteX73" fmla="*/ 338882 w 597251"/>
                    <a:gd name="connsiteY73" fmla="*/ 88205 h 165100"/>
                    <a:gd name="connsiteX74" fmla="*/ 351838 w 597251"/>
                    <a:gd name="connsiteY74" fmla="*/ 89495 h 165100"/>
                    <a:gd name="connsiteX75" fmla="*/ 364794 w 597251"/>
                    <a:gd name="connsiteY75" fmla="*/ 90636 h 165100"/>
                    <a:gd name="connsiteX76" fmla="*/ 377749 w 597251"/>
                    <a:gd name="connsiteY76" fmla="*/ 91629 h 165100"/>
                    <a:gd name="connsiteX77" fmla="*/ 390755 w 597251"/>
                    <a:gd name="connsiteY77" fmla="*/ 92422 h 165100"/>
                    <a:gd name="connsiteX78" fmla="*/ 403760 w 597251"/>
                    <a:gd name="connsiteY78" fmla="*/ 93067 h 165100"/>
                    <a:gd name="connsiteX79" fmla="*/ 416765 w 597251"/>
                    <a:gd name="connsiteY79" fmla="*/ 93563 h 165100"/>
                    <a:gd name="connsiteX80" fmla="*/ 429771 w 597251"/>
                    <a:gd name="connsiteY80" fmla="*/ 93911 h 165100"/>
                    <a:gd name="connsiteX81" fmla="*/ 442776 w 597251"/>
                    <a:gd name="connsiteY81" fmla="*/ 94059 h 165100"/>
                    <a:gd name="connsiteX82" fmla="*/ 455781 w 597251"/>
                    <a:gd name="connsiteY82" fmla="*/ 94059 h 165100"/>
                    <a:gd name="connsiteX83" fmla="*/ 468787 w 597251"/>
                    <a:gd name="connsiteY83" fmla="*/ 93911 h 165100"/>
                    <a:gd name="connsiteX84" fmla="*/ 481841 w 597251"/>
                    <a:gd name="connsiteY84" fmla="*/ 93563 h 165100"/>
                    <a:gd name="connsiteX85" fmla="*/ 494847 w 597251"/>
                    <a:gd name="connsiteY85" fmla="*/ 93067 h 165100"/>
                    <a:gd name="connsiteX86" fmla="*/ 507802 w 597251"/>
                    <a:gd name="connsiteY86" fmla="*/ 92422 h 165100"/>
                    <a:gd name="connsiteX87" fmla="*/ 520808 w 597251"/>
                    <a:gd name="connsiteY87" fmla="*/ 91629 h 165100"/>
                    <a:gd name="connsiteX88" fmla="*/ 533813 w 597251"/>
                    <a:gd name="connsiteY88" fmla="*/ 90636 h 165100"/>
                    <a:gd name="connsiteX89" fmla="*/ 546769 w 597251"/>
                    <a:gd name="connsiteY89" fmla="*/ 89545 h 165100"/>
                    <a:gd name="connsiteX90" fmla="*/ 559724 w 597251"/>
                    <a:gd name="connsiteY90" fmla="*/ 88205 h 165100"/>
                    <a:gd name="connsiteX91" fmla="*/ 572630 w 597251"/>
                    <a:gd name="connsiteY91" fmla="*/ 86767 h 16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597251" h="165100">
                      <a:moveTo>
                        <a:pt x="585536" y="85130"/>
                      </a:moveTo>
                      <a:lnTo>
                        <a:pt x="591195" y="127843"/>
                      </a:lnTo>
                      <a:lnTo>
                        <a:pt x="593032" y="142032"/>
                      </a:lnTo>
                      <a:lnTo>
                        <a:pt x="594918" y="156270"/>
                      </a:lnTo>
                      <a:lnTo>
                        <a:pt x="581119" y="158006"/>
                      </a:lnTo>
                      <a:lnTo>
                        <a:pt x="567319" y="159593"/>
                      </a:lnTo>
                      <a:lnTo>
                        <a:pt x="553470" y="160933"/>
                      </a:lnTo>
                      <a:lnTo>
                        <a:pt x="539621" y="162173"/>
                      </a:lnTo>
                      <a:lnTo>
                        <a:pt x="525722" y="163215"/>
                      </a:lnTo>
                      <a:lnTo>
                        <a:pt x="511873" y="164058"/>
                      </a:lnTo>
                      <a:lnTo>
                        <a:pt x="497974" y="164753"/>
                      </a:lnTo>
                      <a:lnTo>
                        <a:pt x="484075" y="165298"/>
                      </a:lnTo>
                      <a:lnTo>
                        <a:pt x="470176" y="165646"/>
                      </a:lnTo>
                      <a:lnTo>
                        <a:pt x="456228" y="165795"/>
                      </a:lnTo>
                      <a:lnTo>
                        <a:pt x="442329" y="165795"/>
                      </a:lnTo>
                      <a:lnTo>
                        <a:pt x="428430" y="165646"/>
                      </a:lnTo>
                      <a:lnTo>
                        <a:pt x="414532" y="165298"/>
                      </a:lnTo>
                      <a:lnTo>
                        <a:pt x="400633" y="164753"/>
                      </a:lnTo>
                      <a:lnTo>
                        <a:pt x="386734" y="164058"/>
                      </a:lnTo>
                      <a:lnTo>
                        <a:pt x="372835" y="163215"/>
                      </a:lnTo>
                      <a:lnTo>
                        <a:pt x="358986" y="162173"/>
                      </a:lnTo>
                      <a:lnTo>
                        <a:pt x="345137" y="160933"/>
                      </a:lnTo>
                      <a:lnTo>
                        <a:pt x="331288" y="159544"/>
                      </a:lnTo>
                      <a:lnTo>
                        <a:pt x="317439" y="158006"/>
                      </a:lnTo>
                      <a:lnTo>
                        <a:pt x="303639" y="156270"/>
                      </a:lnTo>
                      <a:lnTo>
                        <a:pt x="289889" y="154384"/>
                      </a:lnTo>
                      <a:lnTo>
                        <a:pt x="276139" y="152301"/>
                      </a:lnTo>
                      <a:lnTo>
                        <a:pt x="262389" y="150068"/>
                      </a:lnTo>
                      <a:lnTo>
                        <a:pt x="248689" y="147638"/>
                      </a:lnTo>
                      <a:lnTo>
                        <a:pt x="235039" y="145058"/>
                      </a:lnTo>
                      <a:lnTo>
                        <a:pt x="221388" y="142280"/>
                      </a:lnTo>
                      <a:lnTo>
                        <a:pt x="207787" y="139353"/>
                      </a:lnTo>
                      <a:lnTo>
                        <a:pt x="194236" y="136277"/>
                      </a:lnTo>
                      <a:lnTo>
                        <a:pt x="180734" y="133003"/>
                      </a:lnTo>
                      <a:lnTo>
                        <a:pt x="167232" y="129580"/>
                      </a:lnTo>
                      <a:lnTo>
                        <a:pt x="153780" y="125958"/>
                      </a:lnTo>
                      <a:lnTo>
                        <a:pt x="140427" y="122188"/>
                      </a:lnTo>
                      <a:lnTo>
                        <a:pt x="127075" y="118269"/>
                      </a:lnTo>
                      <a:lnTo>
                        <a:pt x="113772" y="114151"/>
                      </a:lnTo>
                      <a:lnTo>
                        <a:pt x="100568" y="109885"/>
                      </a:lnTo>
                      <a:lnTo>
                        <a:pt x="87364" y="105470"/>
                      </a:lnTo>
                      <a:lnTo>
                        <a:pt x="74259" y="100856"/>
                      </a:lnTo>
                      <a:lnTo>
                        <a:pt x="61155" y="96093"/>
                      </a:lnTo>
                      <a:lnTo>
                        <a:pt x="48149" y="91182"/>
                      </a:lnTo>
                      <a:lnTo>
                        <a:pt x="35194" y="86072"/>
                      </a:lnTo>
                      <a:lnTo>
                        <a:pt x="22337" y="80863"/>
                      </a:lnTo>
                      <a:lnTo>
                        <a:pt x="9531" y="75456"/>
                      </a:lnTo>
                      <a:lnTo>
                        <a:pt x="26507" y="35868"/>
                      </a:lnTo>
                      <a:lnTo>
                        <a:pt x="32166" y="22721"/>
                      </a:lnTo>
                      <a:lnTo>
                        <a:pt x="37825" y="9525"/>
                      </a:lnTo>
                      <a:lnTo>
                        <a:pt x="49837" y="14585"/>
                      </a:lnTo>
                      <a:lnTo>
                        <a:pt x="61899" y="19496"/>
                      </a:lnTo>
                      <a:lnTo>
                        <a:pt x="74011" y="24259"/>
                      </a:lnTo>
                      <a:lnTo>
                        <a:pt x="86173" y="28823"/>
                      </a:lnTo>
                      <a:lnTo>
                        <a:pt x="98384" y="33288"/>
                      </a:lnTo>
                      <a:lnTo>
                        <a:pt x="110694" y="37604"/>
                      </a:lnTo>
                      <a:lnTo>
                        <a:pt x="123004" y="41721"/>
                      </a:lnTo>
                      <a:lnTo>
                        <a:pt x="135414" y="45740"/>
                      </a:lnTo>
                      <a:lnTo>
                        <a:pt x="147824" y="49560"/>
                      </a:lnTo>
                      <a:lnTo>
                        <a:pt x="160333" y="53231"/>
                      </a:lnTo>
                      <a:lnTo>
                        <a:pt x="172841" y="56803"/>
                      </a:lnTo>
                      <a:lnTo>
                        <a:pt x="185400" y="60127"/>
                      </a:lnTo>
                      <a:lnTo>
                        <a:pt x="198008" y="63351"/>
                      </a:lnTo>
                      <a:lnTo>
                        <a:pt x="210666" y="66427"/>
                      </a:lnTo>
                      <a:lnTo>
                        <a:pt x="223374" y="69304"/>
                      </a:lnTo>
                      <a:lnTo>
                        <a:pt x="236081" y="72033"/>
                      </a:lnTo>
                      <a:lnTo>
                        <a:pt x="248838" y="74613"/>
                      </a:lnTo>
                      <a:lnTo>
                        <a:pt x="261595" y="77043"/>
                      </a:lnTo>
                      <a:lnTo>
                        <a:pt x="274452" y="79325"/>
                      </a:lnTo>
                      <a:lnTo>
                        <a:pt x="287258" y="81409"/>
                      </a:lnTo>
                      <a:lnTo>
                        <a:pt x="300164" y="83344"/>
                      </a:lnTo>
                      <a:lnTo>
                        <a:pt x="313021" y="85130"/>
                      </a:lnTo>
                      <a:lnTo>
                        <a:pt x="325927" y="86767"/>
                      </a:lnTo>
                      <a:lnTo>
                        <a:pt x="338882" y="88205"/>
                      </a:lnTo>
                      <a:lnTo>
                        <a:pt x="351838" y="89495"/>
                      </a:lnTo>
                      <a:lnTo>
                        <a:pt x="364794" y="90636"/>
                      </a:lnTo>
                      <a:lnTo>
                        <a:pt x="377749" y="91629"/>
                      </a:lnTo>
                      <a:lnTo>
                        <a:pt x="390755" y="92422"/>
                      </a:lnTo>
                      <a:lnTo>
                        <a:pt x="403760" y="93067"/>
                      </a:lnTo>
                      <a:lnTo>
                        <a:pt x="416765" y="93563"/>
                      </a:lnTo>
                      <a:lnTo>
                        <a:pt x="429771" y="93911"/>
                      </a:lnTo>
                      <a:lnTo>
                        <a:pt x="442776" y="94059"/>
                      </a:lnTo>
                      <a:lnTo>
                        <a:pt x="455781" y="94059"/>
                      </a:lnTo>
                      <a:lnTo>
                        <a:pt x="468787" y="93911"/>
                      </a:lnTo>
                      <a:lnTo>
                        <a:pt x="481841" y="93563"/>
                      </a:lnTo>
                      <a:lnTo>
                        <a:pt x="494847" y="93067"/>
                      </a:lnTo>
                      <a:lnTo>
                        <a:pt x="507802" y="92422"/>
                      </a:lnTo>
                      <a:lnTo>
                        <a:pt x="520808" y="91629"/>
                      </a:lnTo>
                      <a:lnTo>
                        <a:pt x="533813" y="90636"/>
                      </a:lnTo>
                      <a:lnTo>
                        <a:pt x="546769" y="89545"/>
                      </a:lnTo>
                      <a:lnTo>
                        <a:pt x="559724" y="88205"/>
                      </a:lnTo>
                      <a:lnTo>
                        <a:pt x="572630" y="86767"/>
                      </a:lnTo>
                      <a:close/>
                    </a:path>
                  </a:pathLst>
                </a:custGeom>
                <a:solidFill>
                  <a:srgbClr val="C7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7" name="Forme libre : forme 1246">
                  <a:extLst>
                    <a:ext uri="{FF2B5EF4-FFF2-40B4-BE49-F238E27FC236}">
                      <a16:creationId xmlns:a16="http://schemas.microsoft.com/office/drawing/2014/main" id="{6E98F9EA-ECE2-422F-82EE-967FFB3D224B}"/>
                    </a:ext>
                  </a:extLst>
                </p:cNvPr>
                <p:cNvSpPr/>
                <p:nvPr/>
              </p:nvSpPr>
              <p:spPr>
                <a:xfrm>
                  <a:off x="7000496" y="6243141"/>
                  <a:ext cx="139782" cy="127000"/>
                </a:xfrm>
                <a:custGeom>
                  <a:avLst/>
                  <a:gdLst>
                    <a:gd name="connsiteX0" fmla="*/ 131046 w 139782"/>
                    <a:gd name="connsiteY0" fmla="*/ 53132 h 127000"/>
                    <a:gd name="connsiteX1" fmla="*/ 119232 w 139782"/>
                    <a:gd name="connsiteY1" fmla="*/ 79325 h 127000"/>
                    <a:gd name="connsiteX2" fmla="*/ 113325 w 139782"/>
                    <a:gd name="connsiteY2" fmla="*/ 92373 h 127000"/>
                    <a:gd name="connsiteX3" fmla="*/ 107467 w 139782"/>
                    <a:gd name="connsiteY3" fmla="*/ 105470 h 127000"/>
                    <a:gd name="connsiteX4" fmla="*/ 101560 w 139782"/>
                    <a:gd name="connsiteY4" fmla="*/ 118566 h 127000"/>
                    <a:gd name="connsiteX5" fmla="*/ 89846 w 139782"/>
                    <a:gd name="connsiteY5" fmla="*/ 113209 h 127000"/>
                    <a:gd name="connsiteX6" fmla="*/ 78131 w 139782"/>
                    <a:gd name="connsiteY6" fmla="*/ 107702 h 127000"/>
                    <a:gd name="connsiteX7" fmla="*/ 66565 w 139782"/>
                    <a:gd name="connsiteY7" fmla="*/ 102096 h 127000"/>
                    <a:gd name="connsiteX8" fmla="*/ 55000 w 139782"/>
                    <a:gd name="connsiteY8" fmla="*/ 96292 h 127000"/>
                    <a:gd name="connsiteX9" fmla="*/ 43533 w 139782"/>
                    <a:gd name="connsiteY9" fmla="*/ 90388 h 127000"/>
                    <a:gd name="connsiteX10" fmla="*/ 32116 w 139782"/>
                    <a:gd name="connsiteY10" fmla="*/ 84386 h 127000"/>
                    <a:gd name="connsiteX11" fmla="*/ 20799 w 139782"/>
                    <a:gd name="connsiteY11" fmla="*/ 78234 h 127000"/>
                    <a:gd name="connsiteX12" fmla="*/ 9531 w 139782"/>
                    <a:gd name="connsiteY12" fmla="*/ 71934 h 127000"/>
                    <a:gd name="connsiteX13" fmla="*/ 16629 w 139782"/>
                    <a:gd name="connsiteY13" fmla="*/ 59432 h 127000"/>
                    <a:gd name="connsiteX14" fmla="*/ 23678 w 139782"/>
                    <a:gd name="connsiteY14" fmla="*/ 46980 h 127000"/>
                    <a:gd name="connsiteX15" fmla="*/ 37874 w 139782"/>
                    <a:gd name="connsiteY15" fmla="*/ 21977 h 127000"/>
                    <a:gd name="connsiteX16" fmla="*/ 44923 w 139782"/>
                    <a:gd name="connsiteY16" fmla="*/ 9525 h 127000"/>
                    <a:gd name="connsiteX17" fmla="*/ 55496 w 139782"/>
                    <a:gd name="connsiteY17" fmla="*/ 15379 h 127000"/>
                    <a:gd name="connsiteX18" fmla="*/ 66069 w 139782"/>
                    <a:gd name="connsiteY18" fmla="*/ 21134 h 127000"/>
                    <a:gd name="connsiteX19" fmla="*/ 76741 w 139782"/>
                    <a:gd name="connsiteY19" fmla="*/ 26789 h 127000"/>
                    <a:gd name="connsiteX20" fmla="*/ 87463 w 139782"/>
                    <a:gd name="connsiteY20" fmla="*/ 32296 h 127000"/>
                    <a:gd name="connsiteX21" fmla="*/ 98284 w 139782"/>
                    <a:gd name="connsiteY21" fmla="*/ 37703 h 127000"/>
                    <a:gd name="connsiteX22" fmla="*/ 109155 w 139782"/>
                    <a:gd name="connsiteY22" fmla="*/ 42962 h 127000"/>
                    <a:gd name="connsiteX23" fmla="*/ 120076 w 139782"/>
                    <a:gd name="connsiteY23" fmla="*/ 48121 h 12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9782" h="127000">
                      <a:moveTo>
                        <a:pt x="131046" y="53132"/>
                      </a:moveTo>
                      <a:lnTo>
                        <a:pt x="119232" y="79325"/>
                      </a:lnTo>
                      <a:lnTo>
                        <a:pt x="113325" y="92373"/>
                      </a:lnTo>
                      <a:lnTo>
                        <a:pt x="107467" y="105470"/>
                      </a:lnTo>
                      <a:lnTo>
                        <a:pt x="101560" y="118566"/>
                      </a:lnTo>
                      <a:lnTo>
                        <a:pt x="89846" y="113209"/>
                      </a:lnTo>
                      <a:lnTo>
                        <a:pt x="78131" y="107702"/>
                      </a:lnTo>
                      <a:lnTo>
                        <a:pt x="66565" y="102096"/>
                      </a:lnTo>
                      <a:lnTo>
                        <a:pt x="55000" y="96292"/>
                      </a:lnTo>
                      <a:lnTo>
                        <a:pt x="43533" y="90388"/>
                      </a:lnTo>
                      <a:lnTo>
                        <a:pt x="32116" y="84386"/>
                      </a:lnTo>
                      <a:lnTo>
                        <a:pt x="20799" y="78234"/>
                      </a:lnTo>
                      <a:lnTo>
                        <a:pt x="9531" y="71934"/>
                      </a:lnTo>
                      <a:lnTo>
                        <a:pt x="16629" y="59432"/>
                      </a:lnTo>
                      <a:lnTo>
                        <a:pt x="23678" y="46980"/>
                      </a:lnTo>
                      <a:lnTo>
                        <a:pt x="37874" y="21977"/>
                      </a:lnTo>
                      <a:lnTo>
                        <a:pt x="44923" y="9525"/>
                      </a:lnTo>
                      <a:lnTo>
                        <a:pt x="55496" y="15379"/>
                      </a:lnTo>
                      <a:lnTo>
                        <a:pt x="66069" y="21134"/>
                      </a:lnTo>
                      <a:lnTo>
                        <a:pt x="76741" y="26789"/>
                      </a:lnTo>
                      <a:lnTo>
                        <a:pt x="87463" y="32296"/>
                      </a:lnTo>
                      <a:lnTo>
                        <a:pt x="98284" y="37703"/>
                      </a:lnTo>
                      <a:lnTo>
                        <a:pt x="109155" y="42962"/>
                      </a:lnTo>
                      <a:lnTo>
                        <a:pt x="120076" y="481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8" name="Forme libre : forme 1247">
                  <a:extLst>
                    <a:ext uri="{FF2B5EF4-FFF2-40B4-BE49-F238E27FC236}">
                      <a16:creationId xmlns:a16="http://schemas.microsoft.com/office/drawing/2014/main" id="{C474ED92-AB34-4DFF-9043-B571354215BE}"/>
                    </a:ext>
                  </a:extLst>
                </p:cNvPr>
                <p:cNvSpPr/>
                <p:nvPr/>
              </p:nvSpPr>
              <p:spPr>
                <a:xfrm>
                  <a:off x="6839667" y="6139458"/>
                  <a:ext cx="190612" cy="165100"/>
                </a:xfrm>
                <a:custGeom>
                  <a:avLst/>
                  <a:gdLst>
                    <a:gd name="connsiteX0" fmla="*/ 190016 w 190612"/>
                    <a:gd name="connsiteY0" fmla="*/ 104080 h 165100"/>
                    <a:gd name="connsiteX1" fmla="*/ 160829 w 190612"/>
                    <a:gd name="connsiteY1" fmla="*/ 153491 h 165100"/>
                    <a:gd name="connsiteX2" fmla="*/ 153532 w 190612"/>
                    <a:gd name="connsiteY2" fmla="*/ 165894 h 165100"/>
                    <a:gd name="connsiteX3" fmla="*/ 141917 w 190612"/>
                    <a:gd name="connsiteY3" fmla="*/ 158899 h 165100"/>
                    <a:gd name="connsiteX4" fmla="*/ 130351 w 190612"/>
                    <a:gd name="connsiteY4" fmla="*/ 151805 h 165100"/>
                    <a:gd name="connsiteX5" fmla="*/ 118884 w 190612"/>
                    <a:gd name="connsiteY5" fmla="*/ 144611 h 165100"/>
                    <a:gd name="connsiteX6" fmla="*/ 107517 w 190612"/>
                    <a:gd name="connsiteY6" fmla="*/ 137220 h 165100"/>
                    <a:gd name="connsiteX7" fmla="*/ 96249 w 190612"/>
                    <a:gd name="connsiteY7" fmla="*/ 129729 h 165100"/>
                    <a:gd name="connsiteX8" fmla="*/ 85080 w 190612"/>
                    <a:gd name="connsiteY8" fmla="*/ 122089 h 165100"/>
                    <a:gd name="connsiteX9" fmla="*/ 74011 w 190612"/>
                    <a:gd name="connsiteY9" fmla="*/ 114300 h 165100"/>
                    <a:gd name="connsiteX10" fmla="*/ 62991 w 190612"/>
                    <a:gd name="connsiteY10" fmla="*/ 106363 h 165100"/>
                    <a:gd name="connsiteX11" fmla="*/ 52120 w 190612"/>
                    <a:gd name="connsiteY11" fmla="*/ 98326 h 165100"/>
                    <a:gd name="connsiteX12" fmla="*/ 41299 w 190612"/>
                    <a:gd name="connsiteY12" fmla="*/ 90140 h 165100"/>
                    <a:gd name="connsiteX13" fmla="*/ 30577 w 190612"/>
                    <a:gd name="connsiteY13" fmla="*/ 81855 h 165100"/>
                    <a:gd name="connsiteX14" fmla="*/ 20004 w 190612"/>
                    <a:gd name="connsiteY14" fmla="*/ 73372 h 165100"/>
                    <a:gd name="connsiteX15" fmla="*/ 9531 w 190612"/>
                    <a:gd name="connsiteY15" fmla="*/ 64839 h 165100"/>
                    <a:gd name="connsiteX16" fmla="*/ 27798 w 190612"/>
                    <a:gd name="connsiteY16" fmla="*/ 42714 h 165100"/>
                    <a:gd name="connsiteX17" fmla="*/ 36981 w 190612"/>
                    <a:gd name="connsiteY17" fmla="*/ 31651 h 165100"/>
                    <a:gd name="connsiteX18" fmla="*/ 55248 w 190612"/>
                    <a:gd name="connsiteY18" fmla="*/ 9525 h 165100"/>
                    <a:gd name="connsiteX19" fmla="*/ 65076 w 190612"/>
                    <a:gd name="connsiteY19" fmla="*/ 17562 h 165100"/>
                    <a:gd name="connsiteX20" fmla="*/ 75004 w 190612"/>
                    <a:gd name="connsiteY20" fmla="*/ 25450 h 165100"/>
                    <a:gd name="connsiteX21" fmla="*/ 85031 w 190612"/>
                    <a:gd name="connsiteY21" fmla="*/ 33238 h 165100"/>
                    <a:gd name="connsiteX22" fmla="*/ 95107 w 190612"/>
                    <a:gd name="connsiteY22" fmla="*/ 40878 h 165100"/>
                    <a:gd name="connsiteX23" fmla="*/ 105333 w 190612"/>
                    <a:gd name="connsiteY23" fmla="*/ 48419 h 165100"/>
                    <a:gd name="connsiteX24" fmla="*/ 115608 w 190612"/>
                    <a:gd name="connsiteY24" fmla="*/ 55811 h 165100"/>
                    <a:gd name="connsiteX25" fmla="*/ 125983 w 190612"/>
                    <a:gd name="connsiteY25" fmla="*/ 63103 h 165100"/>
                    <a:gd name="connsiteX26" fmla="*/ 136456 w 190612"/>
                    <a:gd name="connsiteY26" fmla="*/ 70247 h 165100"/>
                    <a:gd name="connsiteX27" fmla="*/ 146980 w 190612"/>
                    <a:gd name="connsiteY27" fmla="*/ 77291 h 165100"/>
                    <a:gd name="connsiteX28" fmla="*/ 157602 w 190612"/>
                    <a:gd name="connsiteY28" fmla="*/ 84187 h 165100"/>
                    <a:gd name="connsiteX29" fmla="*/ 168324 w 190612"/>
                    <a:gd name="connsiteY29" fmla="*/ 90934 h 165100"/>
                    <a:gd name="connsiteX30" fmla="*/ 179146 w 190612"/>
                    <a:gd name="connsiteY30" fmla="*/ 97582 h 16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0612" h="165100">
                      <a:moveTo>
                        <a:pt x="190016" y="104080"/>
                      </a:moveTo>
                      <a:lnTo>
                        <a:pt x="160829" y="153491"/>
                      </a:lnTo>
                      <a:lnTo>
                        <a:pt x="153532" y="165894"/>
                      </a:lnTo>
                      <a:lnTo>
                        <a:pt x="141917" y="158899"/>
                      </a:lnTo>
                      <a:lnTo>
                        <a:pt x="130351" y="151805"/>
                      </a:lnTo>
                      <a:lnTo>
                        <a:pt x="118884" y="144611"/>
                      </a:lnTo>
                      <a:lnTo>
                        <a:pt x="107517" y="137220"/>
                      </a:lnTo>
                      <a:lnTo>
                        <a:pt x="96249" y="129729"/>
                      </a:lnTo>
                      <a:lnTo>
                        <a:pt x="85080" y="122089"/>
                      </a:lnTo>
                      <a:lnTo>
                        <a:pt x="74011" y="114300"/>
                      </a:lnTo>
                      <a:lnTo>
                        <a:pt x="62991" y="106363"/>
                      </a:lnTo>
                      <a:lnTo>
                        <a:pt x="52120" y="98326"/>
                      </a:lnTo>
                      <a:lnTo>
                        <a:pt x="41299" y="90140"/>
                      </a:lnTo>
                      <a:lnTo>
                        <a:pt x="30577" y="81855"/>
                      </a:lnTo>
                      <a:lnTo>
                        <a:pt x="20004" y="73372"/>
                      </a:lnTo>
                      <a:lnTo>
                        <a:pt x="9531" y="64839"/>
                      </a:lnTo>
                      <a:lnTo>
                        <a:pt x="27798" y="42714"/>
                      </a:lnTo>
                      <a:lnTo>
                        <a:pt x="36981" y="31651"/>
                      </a:lnTo>
                      <a:lnTo>
                        <a:pt x="55248" y="9525"/>
                      </a:lnTo>
                      <a:lnTo>
                        <a:pt x="65076" y="17562"/>
                      </a:lnTo>
                      <a:lnTo>
                        <a:pt x="75004" y="25450"/>
                      </a:lnTo>
                      <a:lnTo>
                        <a:pt x="85031" y="33238"/>
                      </a:lnTo>
                      <a:lnTo>
                        <a:pt x="95107" y="40878"/>
                      </a:lnTo>
                      <a:lnTo>
                        <a:pt x="105333" y="48419"/>
                      </a:lnTo>
                      <a:lnTo>
                        <a:pt x="115608" y="55811"/>
                      </a:lnTo>
                      <a:lnTo>
                        <a:pt x="125983" y="63103"/>
                      </a:lnTo>
                      <a:lnTo>
                        <a:pt x="136456" y="70247"/>
                      </a:lnTo>
                      <a:lnTo>
                        <a:pt x="146980" y="77291"/>
                      </a:lnTo>
                      <a:lnTo>
                        <a:pt x="157602" y="84187"/>
                      </a:lnTo>
                      <a:lnTo>
                        <a:pt x="168324" y="90934"/>
                      </a:lnTo>
                      <a:lnTo>
                        <a:pt x="179146" y="97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49" name="Forme libre : forme 1248">
                  <a:extLst>
                    <a:ext uri="{FF2B5EF4-FFF2-40B4-BE49-F238E27FC236}">
                      <a16:creationId xmlns:a16="http://schemas.microsoft.com/office/drawing/2014/main" id="{313D6D7C-6660-4CD5-9CBB-49662BFA531A}"/>
                    </a:ext>
                  </a:extLst>
                </p:cNvPr>
                <p:cNvSpPr/>
                <p:nvPr/>
              </p:nvSpPr>
              <p:spPr>
                <a:xfrm>
                  <a:off x="6811175" y="6116687"/>
                  <a:ext cx="76245" cy="76200"/>
                </a:xfrm>
                <a:custGeom>
                  <a:avLst/>
                  <a:gdLst>
                    <a:gd name="connsiteX0" fmla="*/ 69841 w 76244"/>
                    <a:gd name="connsiteY0" fmla="*/ 20588 h 76200"/>
                    <a:gd name="connsiteX1" fmla="*/ 60509 w 76244"/>
                    <a:gd name="connsiteY1" fmla="*/ 31502 h 76200"/>
                    <a:gd name="connsiteX2" fmla="*/ 51177 w 76244"/>
                    <a:gd name="connsiteY2" fmla="*/ 42366 h 76200"/>
                    <a:gd name="connsiteX3" fmla="*/ 41796 w 76244"/>
                    <a:gd name="connsiteY3" fmla="*/ 53280 h 76200"/>
                    <a:gd name="connsiteX4" fmla="*/ 32464 w 76244"/>
                    <a:gd name="connsiteY4" fmla="*/ 64195 h 76200"/>
                    <a:gd name="connsiteX5" fmla="*/ 23132 w 76244"/>
                    <a:gd name="connsiteY5" fmla="*/ 75059 h 76200"/>
                    <a:gd name="connsiteX6" fmla="*/ 16281 w 76244"/>
                    <a:gd name="connsiteY6" fmla="*/ 69155 h 76200"/>
                    <a:gd name="connsiteX7" fmla="*/ 9531 w 76244"/>
                    <a:gd name="connsiteY7" fmla="*/ 63252 h 76200"/>
                    <a:gd name="connsiteX8" fmla="*/ 19061 w 76244"/>
                    <a:gd name="connsiteY8" fmla="*/ 52487 h 76200"/>
                    <a:gd name="connsiteX9" fmla="*/ 28542 w 76244"/>
                    <a:gd name="connsiteY9" fmla="*/ 41721 h 76200"/>
                    <a:gd name="connsiteX10" fmla="*/ 38073 w 76244"/>
                    <a:gd name="connsiteY10" fmla="*/ 31006 h 76200"/>
                    <a:gd name="connsiteX11" fmla="*/ 47603 w 76244"/>
                    <a:gd name="connsiteY11" fmla="*/ 20241 h 76200"/>
                    <a:gd name="connsiteX12" fmla="*/ 57134 w 76244"/>
                    <a:gd name="connsiteY12" fmla="*/ 9525 h 76200"/>
                    <a:gd name="connsiteX13" fmla="*/ 63438 w 76244"/>
                    <a:gd name="connsiteY13" fmla="*/ 1508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244" h="76200">
                      <a:moveTo>
                        <a:pt x="69841" y="20588"/>
                      </a:moveTo>
                      <a:lnTo>
                        <a:pt x="60509" y="31502"/>
                      </a:lnTo>
                      <a:lnTo>
                        <a:pt x="51177" y="42366"/>
                      </a:lnTo>
                      <a:lnTo>
                        <a:pt x="41796" y="53280"/>
                      </a:lnTo>
                      <a:lnTo>
                        <a:pt x="32464" y="64195"/>
                      </a:lnTo>
                      <a:lnTo>
                        <a:pt x="23132" y="75059"/>
                      </a:lnTo>
                      <a:lnTo>
                        <a:pt x="16281" y="69155"/>
                      </a:lnTo>
                      <a:lnTo>
                        <a:pt x="9531" y="63252"/>
                      </a:lnTo>
                      <a:lnTo>
                        <a:pt x="19061" y="52487"/>
                      </a:lnTo>
                      <a:lnTo>
                        <a:pt x="28542" y="41721"/>
                      </a:lnTo>
                      <a:lnTo>
                        <a:pt x="38073" y="31006"/>
                      </a:lnTo>
                      <a:lnTo>
                        <a:pt x="47603" y="20241"/>
                      </a:lnTo>
                      <a:lnTo>
                        <a:pt x="57134" y="9525"/>
                      </a:lnTo>
                      <a:lnTo>
                        <a:pt x="63438" y="150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0" name="Forme libre : forme 1249">
                  <a:extLst>
                    <a:ext uri="{FF2B5EF4-FFF2-40B4-BE49-F238E27FC236}">
                      <a16:creationId xmlns:a16="http://schemas.microsoft.com/office/drawing/2014/main" id="{49740722-77B3-45DE-AF20-FEF83914149B}"/>
                    </a:ext>
                  </a:extLst>
                </p:cNvPr>
                <p:cNvSpPr/>
                <p:nvPr/>
              </p:nvSpPr>
              <p:spPr>
                <a:xfrm>
                  <a:off x="6763273" y="6074569"/>
                  <a:ext cx="88952" cy="101600"/>
                </a:xfrm>
                <a:custGeom>
                  <a:avLst/>
                  <a:gdLst>
                    <a:gd name="connsiteX0" fmla="*/ 91484 w 88952"/>
                    <a:gd name="connsiteY0" fmla="*/ 39439 h 101600"/>
                    <a:gd name="connsiteX1" fmla="*/ 81804 w 88952"/>
                    <a:gd name="connsiteY1" fmla="*/ 50006 h 101600"/>
                    <a:gd name="connsiteX2" fmla="*/ 72075 w 88952"/>
                    <a:gd name="connsiteY2" fmla="*/ 60623 h 101600"/>
                    <a:gd name="connsiteX3" fmla="*/ 62396 w 88952"/>
                    <a:gd name="connsiteY3" fmla="*/ 71189 h 101600"/>
                    <a:gd name="connsiteX4" fmla="*/ 52667 w 88952"/>
                    <a:gd name="connsiteY4" fmla="*/ 81756 h 101600"/>
                    <a:gd name="connsiteX5" fmla="*/ 42987 w 88952"/>
                    <a:gd name="connsiteY5" fmla="*/ 92323 h 101600"/>
                    <a:gd name="connsiteX6" fmla="*/ 34499 w 88952"/>
                    <a:gd name="connsiteY6" fmla="*/ 84485 h 101600"/>
                    <a:gd name="connsiteX7" fmla="*/ 26060 w 88952"/>
                    <a:gd name="connsiteY7" fmla="*/ 76498 h 101600"/>
                    <a:gd name="connsiteX8" fmla="*/ 17771 w 88952"/>
                    <a:gd name="connsiteY8" fmla="*/ 68461 h 101600"/>
                    <a:gd name="connsiteX9" fmla="*/ 9531 w 88952"/>
                    <a:gd name="connsiteY9" fmla="*/ 60375 h 101600"/>
                    <a:gd name="connsiteX10" fmla="*/ 50036 w 88952"/>
                    <a:gd name="connsiteY10" fmla="*/ 19695 h 101600"/>
                    <a:gd name="connsiteX11" fmla="*/ 60212 w 88952"/>
                    <a:gd name="connsiteY11" fmla="*/ 9525 h 101600"/>
                    <a:gd name="connsiteX12" fmla="*/ 67906 w 88952"/>
                    <a:gd name="connsiteY12" fmla="*/ 17115 h 101600"/>
                    <a:gd name="connsiteX13" fmla="*/ 75699 w 88952"/>
                    <a:gd name="connsiteY13" fmla="*/ 24656 h 101600"/>
                    <a:gd name="connsiteX14" fmla="*/ 83542 w 88952"/>
                    <a:gd name="connsiteY14" fmla="*/ 32097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8952" h="101600">
                      <a:moveTo>
                        <a:pt x="91484" y="39439"/>
                      </a:moveTo>
                      <a:lnTo>
                        <a:pt x="81804" y="50006"/>
                      </a:lnTo>
                      <a:lnTo>
                        <a:pt x="72075" y="60623"/>
                      </a:lnTo>
                      <a:lnTo>
                        <a:pt x="62396" y="71189"/>
                      </a:lnTo>
                      <a:lnTo>
                        <a:pt x="52667" y="81756"/>
                      </a:lnTo>
                      <a:lnTo>
                        <a:pt x="42987" y="92323"/>
                      </a:lnTo>
                      <a:lnTo>
                        <a:pt x="34499" y="84485"/>
                      </a:lnTo>
                      <a:lnTo>
                        <a:pt x="26060" y="76498"/>
                      </a:lnTo>
                      <a:lnTo>
                        <a:pt x="17771" y="68461"/>
                      </a:lnTo>
                      <a:lnTo>
                        <a:pt x="9531" y="60375"/>
                      </a:lnTo>
                      <a:lnTo>
                        <a:pt x="50036" y="19695"/>
                      </a:lnTo>
                      <a:lnTo>
                        <a:pt x="60212" y="9525"/>
                      </a:lnTo>
                      <a:lnTo>
                        <a:pt x="67906" y="17115"/>
                      </a:lnTo>
                      <a:lnTo>
                        <a:pt x="75699" y="24656"/>
                      </a:lnTo>
                      <a:lnTo>
                        <a:pt x="83542" y="320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1" name="Forme libre : forme 1250">
                  <a:extLst>
                    <a:ext uri="{FF2B5EF4-FFF2-40B4-BE49-F238E27FC236}">
                      <a16:creationId xmlns:a16="http://schemas.microsoft.com/office/drawing/2014/main" id="{B72B31AF-D61B-4957-90CA-545F48BD0FC6}"/>
                    </a:ext>
                  </a:extLst>
                </p:cNvPr>
                <p:cNvSpPr/>
                <p:nvPr/>
              </p:nvSpPr>
              <p:spPr>
                <a:xfrm>
                  <a:off x="6734384" y="6046638"/>
                  <a:ext cx="76245" cy="76200"/>
                </a:xfrm>
                <a:custGeom>
                  <a:avLst/>
                  <a:gdLst>
                    <a:gd name="connsiteX0" fmla="*/ 76294 w 76244"/>
                    <a:gd name="connsiteY0" fmla="*/ 24507 h 76200"/>
                    <a:gd name="connsiteX1" fmla="*/ 65970 w 76244"/>
                    <a:gd name="connsiteY1" fmla="*/ 34479 h 76200"/>
                    <a:gd name="connsiteX2" fmla="*/ 55694 w 76244"/>
                    <a:gd name="connsiteY2" fmla="*/ 44500 h 76200"/>
                    <a:gd name="connsiteX3" fmla="*/ 35045 w 76244"/>
                    <a:gd name="connsiteY3" fmla="*/ 64443 h 76200"/>
                    <a:gd name="connsiteX4" fmla="*/ 24720 w 76244"/>
                    <a:gd name="connsiteY4" fmla="*/ 74464 h 76200"/>
                    <a:gd name="connsiteX5" fmla="*/ 17076 w 76244"/>
                    <a:gd name="connsiteY5" fmla="*/ 66477 h 76200"/>
                    <a:gd name="connsiteX6" fmla="*/ 9531 w 76244"/>
                    <a:gd name="connsiteY6" fmla="*/ 58440 h 76200"/>
                    <a:gd name="connsiteX7" fmla="*/ 30577 w 76244"/>
                    <a:gd name="connsiteY7" fmla="*/ 38894 h 76200"/>
                    <a:gd name="connsiteX8" fmla="*/ 41051 w 76244"/>
                    <a:gd name="connsiteY8" fmla="*/ 29121 h 76200"/>
                    <a:gd name="connsiteX9" fmla="*/ 51574 w 76244"/>
                    <a:gd name="connsiteY9" fmla="*/ 19348 h 76200"/>
                    <a:gd name="connsiteX10" fmla="*/ 62098 w 76244"/>
                    <a:gd name="connsiteY10" fmla="*/ 9525 h 76200"/>
                    <a:gd name="connsiteX11" fmla="*/ 69147 w 76244"/>
                    <a:gd name="connsiteY11" fmla="*/ 17066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6244" h="76200">
                      <a:moveTo>
                        <a:pt x="76294" y="24507"/>
                      </a:moveTo>
                      <a:lnTo>
                        <a:pt x="65970" y="34479"/>
                      </a:lnTo>
                      <a:lnTo>
                        <a:pt x="55694" y="44500"/>
                      </a:lnTo>
                      <a:lnTo>
                        <a:pt x="35045" y="64443"/>
                      </a:lnTo>
                      <a:lnTo>
                        <a:pt x="24720" y="74464"/>
                      </a:lnTo>
                      <a:lnTo>
                        <a:pt x="17076" y="66477"/>
                      </a:lnTo>
                      <a:lnTo>
                        <a:pt x="9531" y="58440"/>
                      </a:lnTo>
                      <a:lnTo>
                        <a:pt x="30577" y="38894"/>
                      </a:lnTo>
                      <a:lnTo>
                        <a:pt x="41051" y="29121"/>
                      </a:lnTo>
                      <a:lnTo>
                        <a:pt x="51574" y="19348"/>
                      </a:lnTo>
                      <a:lnTo>
                        <a:pt x="62098" y="9525"/>
                      </a:lnTo>
                      <a:lnTo>
                        <a:pt x="69147" y="170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2" name="Forme libre : forme 1251">
                  <a:extLst>
                    <a:ext uri="{FF2B5EF4-FFF2-40B4-BE49-F238E27FC236}">
                      <a16:creationId xmlns:a16="http://schemas.microsoft.com/office/drawing/2014/main" id="{BC1C8803-7BD0-4675-B44D-EE352C370E40}"/>
                    </a:ext>
                  </a:extLst>
                </p:cNvPr>
                <p:cNvSpPr/>
                <p:nvPr/>
              </p:nvSpPr>
              <p:spPr>
                <a:xfrm>
                  <a:off x="6709267" y="6020544"/>
                  <a:ext cx="76245" cy="76200"/>
                </a:xfrm>
                <a:custGeom>
                  <a:avLst/>
                  <a:gdLst>
                    <a:gd name="connsiteX0" fmla="*/ 74905 w 76244"/>
                    <a:gd name="connsiteY0" fmla="*/ 22225 h 76200"/>
                    <a:gd name="connsiteX1" fmla="*/ 64232 w 76244"/>
                    <a:gd name="connsiteY1" fmla="*/ 31800 h 76200"/>
                    <a:gd name="connsiteX2" fmla="*/ 53560 w 76244"/>
                    <a:gd name="connsiteY2" fmla="*/ 41424 h 76200"/>
                    <a:gd name="connsiteX3" fmla="*/ 42888 w 76244"/>
                    <a:gd name="connsiteY3" fmla="*/ 50998 h 76200"/>
                    <a:gd name="connsiteX4" fmla="*/ 32215 w 76244"/>
                    <a:gd name="connsiteY4" fmla="*/ 60623 h 76200"/>
                    <a:gd name="connsiteX5" fmla="*/ 21543 w 76244"/>
                    <a:gd name="connsiteY5" fmla="*/ 70197 h 76200"/>
                    <a:gd name="connsiteX6" fmla="*/ 15487 w 76244"/>
                    <a:gd name="connsiteY6" fmla="*/ 63450 h 76200"/>
                    <a:gd name="connsiteX7" fmla="*/ 9531 w 76244"/>
                    <a:gd name="connsiteY7" fmla="*/ 56654 h 76200"/>
                    <a:gd name="connsiteX8" fmla="*/ 31173 w 76244"/>
                    <a:gd name="connsiteY8" fmla="*/ 37802 h 76200"/>
                    <a:gd name="connsiteX9" fmla="*/ 42044 w 76244"/>
                    <a:gd name="connsiteY9" fmla="*/ 28377 h 76200"/>
                    <a:gd name="connsiteX10" fmla="*/ 63686 w 76244"/>
                    <a:gd name="connsiteY10" fmla="*/ 9525 h 76200"/>
                    <a:gd name="connsiteX11" fmla="*/ 69246 w 76244"/>
                    <a:gd name="connsiteY11" fmla="*/ 15925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6244" h="76200">
                      <a:moveTo>
                        <a:pt x="74905" y="22225"/>
                      </a:moveTo>
                      <a:lnTo>
                        <a:pt x="64232" y="31800"/>
                      </a:lnTo>
                      <a:lnTo>
                        <a:pt x="53560" y="41424"/>
                      </a:lnTo>
                      <a:lnTo>
                        <a:pt x="42888" y="50998"/>
                      </a:lnTo>
                      <a:lnTo>
                        <a:pt x="32215" y="60623"/>
                      </a:lnTo>
                      <a:lnTo>
                        <a:pt x="21543" y="70197"/>
                      </a:lnTo>
                      <a:lnTo>
                        <a:pt x="15487" y="63450"/>
                      </a:lnTo>
                      <a:lnTo>
                        <a:pt x="9531" y="56654"/>
                      </a:lnTo>
                      <a:lnTo>
                        <a:pt x="31173" y="37802"/>
                      </a:lnTo>
                      <a:lnTo>
                        <a:pt x="42044" y="28377"/>
                      </a:lnTo>
                      <a:lnTo>
                        <a:pt x="63686" y="9525"/>
                      </a:lnTo>
                      <a:lnTo>
                        <a:pt x="69246" y="159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3" name="Forme libre : forme 1252">
                  <a:extLst>
                    <a:ext uri="{FF2B5EF4-FFF2-40B4-BE49-F238E27FC236}">
                      <a16:creationId xmlns:a16="http://schemas.microsoft.com/office/drawing/2014/main" id="{BB27DE16-00F2-4888-9683-0211291A7983}"/>
                    </a:ext>
                  </a:extLst>
                </p:cNvPr>
                <p:cNvSpPr/>
                <p:nvPr/>
              </p:nvSpPr>
              <p:spPr>
                <a:xfrm>
                  <a:off x="6682710" y="5990927"/>
                  <a:ext cx="76245" cy="76200"/>
                </a:xfrm>
                <a:custGeom>
                  <a:avLst/>
                  <a:gdLst>
                    <a:gd name="connsiteX0" fmla="*/ 78429 w 76244"/>
                    <a:gd name="connsiteY0" fmla="*/ 25350 h 76200"/>
                    <a:gd name="connsiteX1" fmla="*/ 67409 w 76244"/>
                    <a:gd name="connsiteY1" fmla="*/ 34578 h 76200"/>
                    <a:gd name="connsiteX2" fmla="*/ 56439 w 76244"/>
                    <a:gd name="connsiteY2" fmla="*/ 43805 h 76200"/>
                    <a:gd name="connsiteX3" fmla="*/ 45419 w 76244"/>
                    <a:gd name="connsiteY3" fmla="*/ 53032 h 76200"/>
                    <a:gd name="connsiteX4" fmla="*/ 34449 w 76244"/>
                    <a:gd name="connsiteY4" fmla="*/ 62260 h 76200"/>
                    <a:gd name="connsiteX5" fmla="*/ 23429 w 76244"/>
                    <a:gd name="connsiteY5" fmla="*/ 71487 h 76200"/>
                    <a:gd name="connsiteX6" fmla="*/ 16430 w 76244"/>
                    <a:gd name="connsiteY6" fmla="*/ 63054 h 76200"/>
                    <a:gd name="connsiteX7" fmla="*/ 9531 w 76244"/>
                    <a:gd name="connsiteY7" fmla="*/ 54570 h 76200"/>
                    <a:gd name="connsiteX8" fmla="*/ 20699 w 76244"/>
                    <a:gd name="connsiteY8" fmla="*/ 45541 h 76200"/>
                    <a:gd name="connsiteX9" fmla="*/ 31868 w 76244"/>
                    <a:gd name="connsiteY9" fmla="*/ 36562 h 76200"/>
                    <a:gd name="connsiteX10" fmla="*/ 54205 w 76244"/>
                    <a:gd name="connsiteY10" fmla="*/ 18504 h 76200"/>
                    <a:gd name="connsiteX11" fmla="*/ 65374 w 76244"/>
                    <a:gd name="connsiteY11" fmla="*/ 9525 h 76200"/>
                    <a:gd name="connsiteX12" fmla="*/ 71877 w 76244"/>
                    <a:gd name="connsiteY12" fmla="*/ 17463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44" h="76200">
                      <a:moveTo>
                        <a:pt x="78429" y="25350"/>
                      </a:moveTo>
                      <a:lnTo>
                        <a:pt x="67409" y="34578"/>
                      </a:lnTo>
                      <a:lnTo>
                        <a:pt x="56439" y="43805"/>
                      </a:lnTo>
                      <a:lnTo>
                        <a:pt x="45419" y="53032"/>
                      </a:lnTo>
                      <a:lnTo>
                        <a:pt x="34449" y="62260"/>
                      </a:lnTo>
                      <a:lnTo>
                        <a:pt x="23429" y="71487"/>
                      </a:lnTo>
                      <a:lnTo>
                        <a:pt x="16430" y="63054"/>
                      </a:lnTo>
                      <a:lnTo>
                        <a:pt x="9531" y="54570"/>
                      </a:lnTo>
                      <a:lnTo>
                        <a:pt x="20699" y="45541"/>
                      </a:lnTo>
                      <a:lnTo>
                        <a:pt x="31868" y="36562"/>
                      </a:lnTo>
                      <a:lnTo>
                        <a:pt x="54205" y="18504"/>
                      </a:lnTo>
                      <a:lnTo>
                        <a:pt x="65374" y="9525"/>
                      </a:lnTo>
                      <a:lnTo>
                        <a:pt x="71877" y="174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4" name="Forme libre : forme 1253">
                  <a:extLst>
                    <a:ext uri="{FF2B5EF4-FFF2-40B4-BE49-F238E27FC236}">
                      <a16:creationId xmlns:a16="http://schemas.microsoft.com/office/drawing/2014/main" id="{E0524D95-1D0A-47E7-8E71-14A7FD81FB89}"/>
                    </a:ext>
                  </a:extLst>
                </p:cNvPr>
                <p:cNvSpPr/>
                <p:nvPr/>
              </p:nvSpPr>
              <p:spPr>
                <a:xfrm>
                  <a:off x="6659529" y="5963096"/>
                  <a:ext cx="76245" cy="76200"/>
                </a:xfrm>
                <a:custGeom>
                  <a:avLst/>
                  <a:gdLst>
                    <a:gd name="connsiteX0" fmla="*/ 77238 w 76244"/>
                    <a:gd name="connsiteY0" fmla="*/ 23068 h 76200"/>
                    <a:gd name="connsiteX1" fmla="*/ 43285 w 76244"/>
                    <a:gd name="connsiteY1" fmla="*/ 49560 h 76200"/>
                    <a:gd name="connsiteX2" fmla="*/ 31918 w 76244"/>
                    <a:gd name="connsiteY2" fmla="*/ 58341 h 76200"/>
                    <a:gd name="connsiteX3" fmla="*/ 20600 w 76244"/>
                    <a:gd name="connsiteY3" fmla="*/ 67171 h 76200"/>
                    <a:gd name="connsiteX4" fmla="*/ 15040 w 76244"/>
                    <a:gd name="connsiteY4" fmla="*/ 59928 h 76200"/>
                    <a:gd name="connsiteX5" fmla="*/ 9531 w 76244"/>
                    <a:gd name="connsiteY5" fmla="*/ 52685 h 76200"/>
                    <a:gd name="connsiteX6" fmla="*/ 66863 w 76244"/>
                    <a:gd name="connsiteY6" fmla="*/ 9525 h 76200"/>
                    <a:gd name="connsiteX7" fmla="*/ 72026 w 76244"/>
                    <a:gd name="connsiteY7" fmla="*/ 1632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244" h="76200">
                      <a:moveTo>
                        <a:pt x="77238" y="23068"/>
                      </a:moveTo>
                      <a:lnTo>
                        <a:pt x="43285" y="49560"/>
                      </a:lnTo>
                      <a:lnTo>
                        <a:pt x="31918" y="58341"/>
                      </a:lnTo>
                      <a:lnTo>
                        <a:pt x="20600" y="67171"/>
                      </a:lnTo>
                      <a:lnTo>
                        <a:pt x="15040" y="59928"/>
                      </a:lnTo>
                      <a:lnTo>
                        <a:pt x="9531" y="52685"/>
                      </a:lnTo>
                      <a:lnTo>
                        <a:pt x="66863" y="9525"/>
                      </a:lnTo>
                      <a:lnTo>
                        <a:pt x="72026" y="163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5" name="Forme libre : forme 1254">
                  <a:extLst>
                    <a:ext uri="{FF2B5EF4-FFF2-40B4-BE49-F238E27FC236}">
                      <a16:creationId xmlns:a16="http://schemas.microsoft.com/office/drawing/2014/main" id="{F82C2373-E09B-433A-BBC3-9A59D3047E71}"/>
                    </a:ext>
                  </a:extLst>
                </p:cNvPr>
                <p:cNvSpPr/>
                <p:nvPr/>
              </p:nvSpPr>
              <p:spPr>
                <a:xfrm>
                  <a:off x="6599218" y="5880149"/>
                  <a:ext cx="114367" cy="127000"/>
                </a:xfrm>
                <a:custGeom>
                  <a:avLst/>
                  <a:gdLst>
                    <a:gd name="connsiteX0" fmla="*/ 116353 w 114367"/>
                    <a:gd name="connsiteY0" fmla="*/ 77837 h 127000"/>
                    <a:gd name="connsiteX1" fmla="*/ 58276 w 114367"/>
                    <a:gd name="connsiteY1" fmla="*/ 120005 h 127000"/>
                    <a:gd name="connsiteX2" fmla="*/ 50929 w 114367"/>
                    <a:gd name="connsiteY2" fmla="*/ 109786 h 127000"/>
                    <a:gd name="connsiteX3" fmla="*/ 43732 w 114367"/>
                    <a:gd name="connsiteY3" fmla="*/ 99516 h 127000"/>
                    <a:gd name="connsiteX4" fmla="*/ 36683 w 114367"/>
                    <a:gd name="connsiteY4" fmla="*/ 89148 h 127000"/>
                    <a:gd name="connsiteX5" fmla="*/ 29684 w 114367"/>
                    <a:gd name="connsiteY5" fmla="*/ 78730 h 127000"/>
                    <a:gd name="connsiteX6" fmla="*/ 22834 w 114367"/>
                    <a:gd name="connsiteY6" fmla="*/ 68213 h 127000"/>
                    <a:gd name="connsiteX7" fmla="*/ 16133 w 114367"/>
                    <a:gd name="connsiteY7" fmla="*/ 57646 h 127000"/>
                    <a:gd name="connsiteX8" fmla="*/ 9531 w 114367"/>
                    <a:gd name="connsiteY8" fmla="*/ 46980 h 127000"/>
                    <a:gd name="connsiteX9" fmla="*/ 21791 w 114367"/>
                    <a:gd name="connsiteY9" fmla="*/ 39489 h 127000"/>
                    <a:gd name="connsiteX10" fmla="*/ 34002 w 114367"/>
                    <a:gd name="connsiteY10" fmla="*/ 31998 h 127000"/>
                    <a:gd name="connsiteX11" fmla="*/ 70785 w 114367"/>
                    <a:gd name="connsiteY11" fmla="*/ 9525 h 127000"/>
                    <a:gd name="connsiteX12" fmla="*/ 76940 w 114367"/>
                    <a:gd name="connsiteY12" fmla="*/ 19496 h 127000"/>
                    <a:gd name="connsiteX13" fmla="*/ 83244 w 114367"/>
                    <a:gd name="connsiteY13" fmla="*/ 29418 h 127000"/>
                    <a:gd name="connsiteX14" fmla="*/ 89647 w 114367"/>
                    <a:gd name="connsiteY14" fmla="*/ 39241 h 127000"/>
                    <a:gd name="connsiteX15" fmla="*/ 96150 w 114367"/>
                    <a:gd name="connsiteY15" fmla="*/ 49014 h 127000"/>
                    <a:gd name="connsiteX16" fmla="*/ 102801 w 114367"/>
                    <a:gd name="connsiteY16" fmla="*/ 58688 h 127000"/>
                    <a:gd name="connsiteX17" fmla="*/ 109503 w 114367"/>
                    <a:gd name="connsiteY17" fmla="*/ 68312 h 12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67" h="127000">
                      <a:moveTo>
                        <a:pt x="116353" y="77837"/>
                      </a:moveTo>
                      <a:lnTo>
                        <a:pt x="58276" y="120005"/>
                      </a:lnTo>
                      <a:lnTo>
                        <a:pt x="50929" y="109786"/>
                      </a:lnTo>
                      <a:lnTo>
                        <a:pt x="43732" y="99516"/>
                      </a:lnTo>
                      <a:lnTo>
                        <a:pt x="36683" y="89148"/>
                      </a:lnTo>
                      <a:lnTo>
                        <a:pt x="29684" y="78730"/>
                      </a:lnTo>
                      <a:lnTo>
                        <a:pt x="22834" y="68213"/>
                      </a:lnTo>
                      <a:lnTo>
                        <a:pt x="16133" y="57646"/>
                      </a:lnTo>
                      <a:lnTo>
                        <a:pt x="9531" y="46980"/>
                      </a:lnTo>
                      <a:lnTo>
                        <a:pt x="21791" y="39489"/>
                      </a:lnTo>
                      <a:lnTo>
                        <a:pt x="34002" y="31998"/>
                      </a:lnTo>
                      <a:lnTo>
                        <a:pt x="70785" y="9525"/>
                      </a:lnTo>
                      <a:lnTo>
                        <a:pt x="76940" y="19496"/>
                      </a:lnTo>
                      <a:lnTo>
                        <a:pt x="83244" y="29418"/>
                      </a:lnTo>
                      <a:lnTo>
                        <a:pt x="89647" y="39241"/>
                      </a:lnTo>
                      <a:lnTo>
                        <a:pt x="96150" y="49014"/>
                      </a:lnTo>
                      <a:lnTo>
                        <a:pt x="102801" y="58688"/>
                      </a:lnTo>
                      <a:lnTo>
                        <a:pt x="109503" y="683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6" name="Forme libre : forme 1255">
                  <a:extLst>
                    <a:ext uri="{FF2B5EF4-FFF2-40B4-BE49-F238E27FC236}">
                      <a16:creationId xmlns:a16="http://schemas.microsoft.com/office/drawing/2014/main" id="{563F3344-EE6C-4ED7-9BB6-7188B7BD6ACC}"/>
                    </a:ext>
                  </a:extLst>
                </p:cNvPr>
                <p:cNvSpPr/>
                <p:nvPr/>
              </p:nvSpPr>
              <p:spPr>
                <a:xfrm>
                  <a:off x="6578519" y="5847209"/>
                  <a:ext cx="88952" cy="63500"/>
                </a:xfrm>
                <a:custGeom>
                  <a:avLst/>
                  <a:gdLst>
                    <a:gd name="connsiteX0" fmla="*/ 82102 w 88952"/>
                    <a:gd name="connsiteY0" fmla="*/ 26888 h 63500"/>
                    <a:gd name="connsiteX1" fmla="*/ 69742 w 88952"/>
                    <a:gd name="connsiteY1" fmla="*/ 34131 h 63500"/>
                    <a:gd name="connsiteX2" fmla="*/ 57333 w 88952"/>
                    <a:gd name="connsiteY2" fmla="*/ 41424 h 63500"/>
                    <a:gd name="connsiteX3" fmla="*/ 44973 w 88952"/>
                    <a:gd name="connsiteY3" fmla="*/ 48667 h 63500"/>
                    <a:gd name="connsiteX4" fmla="*/ 32613 w 88952"/>
                    <a:gd name="connsiteY4" fmla="*/ 55959 h 63500"/>
                    <a:gd name="connsiteX5" fmla="*/ 20203 w 88952"/>
                    <a:gd name="connsiteY5" fmla="*/ 63252 h 63500"/>
                    <a:gd name="connsiteX6" fmla="*/ 14842 w 88952"/>
                    <a:gd name="connsiteY6" fmla="*/ 53975 h 63500"/>
                    <a:gd name="connsiteX7" fmla="*/ 9531 w 88952"/>
                    <a:gd name="connsiteY7" fmla="*/ 44698 h 63500"/>
                    <a:gd name="connsiteX8" fmla="*/ 22089 w 88952"/>
                    <a:gd name="connsiteY8" fmla="*/ 37654 h 63500"/>
                    <a:gd name="connsiteX9" fmla="*/ 34598 w 88952"/>
                    <a:gd name="connsiteY9" fmla="*/ 30609 h 63500"/>
                    <a:gd name="connsiteX10" fmla="*/ 47107 w 88952"/>
                    <a:gd name="connsiteY10" fmla="*/ 23614 h 63500"/>
                    <a:gd name="connsiteX11" fmla="*/ 72125 w 88952"/>
                    <a:gd name="connsiteY11" fmla="*/ 9525 h 63500"/>
                    <a:gd name="connsiteX12" fmla="*/ 77089 w 88952"/>
                    <a:gd name="connsiteY12" fmla="*/ 18207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8952" h="63500">
                      <a:moveTo>
                        <a:pt x="82102" y="26888"/>
                      </a:moveTo>
                      <a:lnTo>
                        <a:pt x="69742" y="34131"/>
                      </a:lnTo>
                      <a:lnTo>
                        <a:pt x="57333" y="41424"/>
                      </a:lnTo>
                      <a:lnTo>
                        <a:pt x="44973" y="48667"/>
                      </a:lnTo>
                      <a:lnTo>
                        <a:pt x="32613" y="55959"/>
                      </a:lnTo>
                      <a:lnTo>
                        <a:pt x="20203" y="63252"/>
                      </a:lnTo>
                      <a:lnTo>
                        <a:pt x="14842" y="53975"/>
                      </a:lnTo>
                      <a:lnTo>
                        <a:pt x="9531" y="44698"/>
                      </a:lnTo>
                      <a:lnTo>
                        <a:pt x="22089" y="37654"/>
                      </a:lnTo>
                      <a:lnTo>
                        <a:pt x="34598" y="30609"/>
                      </a:lnTo>
                      <a:lnTo>
                        <a:pt x="47107" y="23614"/>
                      </a:lnTo>
                      <a:lnTo>
                        <a:pt x="72125" y="9525"/>
                      </a:lnTo>
                      <a:lnTo>
                        <a:pt x="77089" y="182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7" name="Forme libre : forme 1256">
                  <a:extLst>
                    <a:ext uri="{FF2B5EF4-FFF2-40B4-BE49-F238E27FC236}">
                      <a16:creationId xmlns:a16="http://schemas.microsoft.com/office/drawing/2014/main" id="{C86BDCDD-2AE6-4E40-925E-414E1BB20EE4}"/>
                    </a:ext>
                  </a:extLst>
                </p:cNvPr>
                <p:cNvSpPr/>
                <p:nvPr/>
              </p:nvSpPr>
              <p:spPr>
                <a:xfrm>
                  <a:off x="6509472" y="5709741"/>
                  <a:ext cx="139782" cy="165100"/>
                </a:xfrm>
                <a:custGeom>
                  <a:avLst/>
                  <a:gdLst>
                    <a:gd name="connsiteX0" fmla="*/ 132386 w 139782"/>
                    <a:gd name="connsiteY0" fmla="*/ 131068 h 165100"/>
                    <a:gd name="connsiteX1" fmla="*/ 119778 w 139782"/>
                    <a:gd name="connsiteY1" fmla="*/ 137864 h 165100"/>
                    <a:gd name="connsiteX2" fmla="*/ 107120 w 139782"/>
                    <a:gd name="connsiteY2" fmla="*/ 144711 h 165100"/>
                    <a:gd name="connsiteX3" fmla="*/ 94462 w 139782"/>
                    <a:gd name="connsiteY3" fmla="*/ 151507 h 165100"/>
                    <a:gd name="connsiteX4" fmla="*/ 81854 w 139782"/>
                    <a:gd name="connsiteY4" fmla="*/ 158304 h 165100"/>
                    <a:gd name="connsiteX5" fmla="*/ 69196 w 139782"/>
                    <a:gd name="connsiteY5" fmla="*/ 165150 h 165100"/>
                    <a:gd name="connsiteX6" fmla="*/ 63091 w 139782"/>
                    <a:gd name="connsiteY6" fmla="*/ 153640 h 165100"/>
                    <a:gd name="connsiteX7" fmla="*/ 57134 w 139782"/>
                    <a:gd name="connsiteY7" fmla="*/ 142081 h 165100"/>
                    <a:gd name="connsiteX8" fmla="*/ 51277 w 139782"/>
                    <a:gd name="connsiteY8" fmla="*/ 130473 h 165100"/>
                    <a:gd name="connsiteX9" fmla="*/ 45568 w 139782"/>
                    <a:gd name="connsiteY9" fmla="*/ 118814 h 165100"/>
                    <a:gd name="connsiteX10" fmla="*/ 40009 w 139782"/>
                    <a:gd name="connsiteY10" fmla="*/ 107057 h 165100"/>
                    <a:gd name="connsiteX11" fmla="*/ 34598 w 139782"/>
                    <a:gd name="connsiteY11" fmla="*/ 95250 h 165100"/>
                    <a:gd name="connsiteX12" fmla="*/ 29287 w 139782"/>
                    <a:gd name="connsiteY12" fmla="*/ 83344 h 165100"/>
                    <a:gd name="connsiteX13" fmla="*/ 24124 w 139782"/>
                    <a:gd name="connsiteY13" fmla="*/ 71388 h 165100"/>
                    <a:gd name="connsiteX14" fmla="*/ 19111 w 139782"/>
                    <a:gd name="connsiteY14" fmla="*/ 59382 h 165100"/>
                    <a:gd name="connsiteX15" fmla="*/ 14246 w 139782"/>
                    <a:gd name="connsiteY15" fmla="*/ 47327 h 165100"/>
                    <a:gd name="connsiteX16" fmla="*/ 9531 w 139782"/>
                    <a:gd name="connsiteY16" fmla="*/ 35223 h 165100"/>
                    <a:gd name="connsiteX17" fmla="*/ 22933 w 139782"/>
                    <a:gd name="connsiteY17" fmla="*/ 30113 h 165100"/>
                    <a:gd name="connsiteX18" fmla="*/ 49738 w 139782"/>
                    <a:gd name="connsiteY18" fmla="*/ 19794 h 165100"/>
                    <a:gd name="connsiteX19" fmla="*/ 63140 w 139782"/>
                    <a:gd name="connsiteY19" fmla="*/ 14684 h 165100"/>
                    <a:gd name="connsiteX20" fmla="*/ 76543 w 139782"/>
                    <a:gd name="connsiteY20" fmla="*/ 9525 h 165100"/>
                    <a:gd name="connsiteX21" fmla="*/ 80960 w 139782"/>
                    <a:gd name="connsiteY21" fmla="*/ 20886 h 165100"/>
                    <a:gd name="connsiteX22" fmla="*/ 85527 w 139782"/>
                    <a:gd name="connsiteY22" fmla="*/ 32147 h 165100"/>
                    <a:gd name="connsiteX23" fmla="*/ 90193 w 139782"/>
                    <a:gd name="connsiteY23" fmla="*/ 43359 h 165100"/>
                    <a:gd name="connsiteX24" fmla="*/ 95058 w 139782"/>
                    <a:gd name="connsiteY24" fmla="*/ 54570 h 165100"/>
                    <a:gd name="connsiteX25" fmla="*/ 99972 w 139782"/>
                    <a:gd name="connsiteY25" fmla="*/ 65683 h 165100"/>
                    <a:gd name="connsiteX26" fmla="*/ 105085 w 139782"/>
                    <a:gd name="connsiteY26" fmla="*/ 76696 h 165100"/>
                    <a:gd name="connsiteX27" fmla="*/ 110297 w 139782"/>
                    <a:gd name="connsiteY27" fmla="*/ 87709 h 165100"/>
                    <a:gd name="connsiteX28" fmla="*/ 115608 w 139782"/>
                    <a:gd name="connsiteY28" fmla="*/ 98623 h 165100"/>
                    <a:gd name="connsiteX29" fmla="*/ 121068 w 139782"/>
                    <a:gd name="connsiteY29" fmla="*/ 109538 h 165100"/>
                    <a:gd name="connsiteX30" fmla="*/ 126678 w 139782"/>
                    <a:gd name="connsiteY30" fmla="*/ 120303 h 16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39782" h="165100">
                      <a:moveTo>
                        <a:pt x="132386" y="131068"/>
                      </a:moveTo>
                      <a:lnTo>
                        <a:pt x="119778" y="137864"/>
                      </a:lnTo>
                      <a:lnTo>
                        <a:pt x="107120" y="144711"/>
                      </a:lnTo>
                      <a:lnTo>
                        <a:pt x="94462" y="151507"/>
                      </a:lnTo>
                      <a:lnTo>
                        <a:pt x="81854" y="158304"/>
                      </a:lnTo>
                      <a:lnTo>
                        <a:pt x="69196" y="165150"/>
                      </a:lnTo>
                      <a:lnTo>
                        <a:pt x="63091" y="153640"/>
                      </a:lnTo>
                      <a:lnTo>
                        <a:pt x="57134" y="142081"/>
                      </a:lnTo>
                      <a:lnTo>
                        <a:pt x="51277" y="130473"/>
                      </a:lnTo>
                      <a:lnTo>
                        <a:pt x="45568" y="118814"/>
                      </a:lnTo>
                      <a:lnTo>
                        <a:pt x="40009" y="107057"/>
                      </a:lnTo>
                      <a:lnTo>
                        <a:pt x="34598" y="95250"/>
                      </a:lnTo>
                      <a:lnTo>
                        <a:pt x="29287" y="83344"/>
                      </a:lnTo>
                      <a:lnTo>
                        <a:pt x="24124" y="71388"/>
                      </a:lnTo>
                      <a:lnTo>
                        <a:pt x="19111" y="59382"/>
                      </a:lnTo>
                      <a:lnTo>
                        <a:pt x="14246" y="47327"/>
                      </a:lnTo>
                      <a:lnTo>
                        <a:pt x="9531" y="35223"/>
                      </a:lnTo>
                      <a:lnTo>
                        <a:pt x="22933" y="30113"/>
                      </a:lnTo>
                      <a:lnTo>
                        <a:pt x="49738" y="19794"/>
                      </a:lnTo>
                      <a:lnTo>
                        <a:pt x="63140" y="14684"/>
                      </a:lnTo>
                      <a:lnTo>
                        <a:pt x="76543" y="9525"/>
                      </a:lnTo>
                      <a:lnTo>
                        <a:pt x="80960" y="20886"/>
                      </a:lnTo>
                      <a:lnTo>
                        <a:pt x="85527" y="32147"/>
                      </a:lnTo>
                      <a:lnTo>
                        <a:pt x="90193" y="43359"/>
                      </a:lnTo>
                      <a:lnTo>
                        <a:pt x="95058" y="54570"/>
                      </a:lnTo>
                      <a:lnTo>
                        <a:pt x="99972" y="65683"/>
                      </a:lnTo>
                      <a:lnTo>
                        <a:pt x="105085" y="76696"/>
                      </a:lnTo>
                      <a:lnTo>
                        <a:pt x="110297" y="87709"/>
                      </a:lnTo>
                      <a:lnTo>
                        <a:pt x="115608" y="98623"/>
                      </a:lnTo>
                      <a:lnTo>
                        <a:pt x="121068" y="109538"/>
                      </a:lnTo>
                      <a:lnTo>
                        <a:pt x="126678" y="1203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8" name="Forme libre : forme 1257">
                  <a:extLst>
                    <a:ext uri="{FF2B5EF4-FFF2-40B4-BE49-F238E27FC236}">
                      <a16:creationId xmlns:a16="http://schemas.microsoft.com/office/drawing/2014/main" id="{0CDC151B-AC5D-445E-894D-461F6568118B}"/>
                    </a:ext>
                  </a:extLst>
                </p:cNvPr>
                <p:cNvSpPr/>
                <p:nvPr/>
              </p:nvSpPr>
              <p:spPr>
                <a:xfrm>
                  <a:off x="6485546" y="5645199"/>
                  <a:ext cx="101660" cy="88900"/>
                </a:xfrm>
                <a:custGeom>
                  <a:avLst/>
                  <a:gdLst>
                    <a:gd name="connsiteX0" fmla="*/ 94115 w 101659"/>
                    <a:gd name="connsiteY0" fmla="*/ 57051 h 88900"/>
                    <a:gd name="connsiteX1" fmla="*/ 80613 w 101659"/>
                    <a:gd name="connsiteY1" fmla="*/ 61962 h 88900"/>
                    <a:gd name="connsiteX2" fmla="*/ 67111 w 101659"/>
                    <a:gd name="connsiteY2" fmla="*/ 66824 h 88900"/>
                    <a:gd name="connsiteX3" fmla="*/ 26606 w 101659"/>
                    <a:gd name="connsiteY3" fmla="*/ 81558 h 88900"/>
                    <a:gd name="connsiteX4" fmla="*/ 22139 w 101659"/>
                    <a:gd name="connsiteY4" fmla="*/ 68957 h 88900"/>
                    <a:gd name="connsiteX5" fmla="*/ 17771 w 101659"/>
                    <a:gd name="connsiteY5" fmla="*/ 56257 h 88900"/>
                    <a:gd name="connsiteX6" fmla="*/ 13551 w 101659"/>
                    <a:gd name="connsiteY6" fmla="*/ 43557 h 88900"/>
                    <a:gd name="connsiteX7" fmla="*/ 9531 w 101659"/>
                    <a:gd name="connsiteY7" fmla="*/ 30758 h 88900"/>
                    <a:gd name="connsiteX8" fmla="*/ 23231 w 101659"/>
                    <a:gd name="connsiteY8" fmla="*/ 26541 h 88900"/>
                    <a:gd name="connsiteX9" fmla="*/ 50631 w 101659"/>
                    <a:gd name="connsiteY9" fmla="*/ 18008 h 88900"/>
                    <a:gd name="connsiteX10" fmla="*/ 64381 w 101659"/>
                    <a:gd name="connsiteY10" fmla="*/ 13791 h 88900"/>
                    <a:gd name="connsiteX11" fmla="*/ 78081 w 101659"/>
                    <a:gd name="connsiteY11" fmla="*/ 9525 h 88900"/>
                    <a:gd name="connsiteX12" fmla="*/ 81854 w 101659"/>
                    <a:gd name="connsiteY12" fmla="*/ 21481 h 88900"/>
                    <a:gd name="connsiteX13" fmla="*/ 85825 w 101659"/>
                    <a:gd name="connsiteY13" fmla="*/ 33387 h 88900"/>
                    <a:gd name="connsiteX14" fmla="*/ 89895 w 101659"/>
                    <a:gd name="connsiteY14" fmla="*/ 45244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659" h="88900">
                      <a:moveTo>
                        <a:pt x="94115" y="57051"/>
                      </a:moveTo>
                      <a:lnTo>
                        <a:pt x="80613" y="61962"/>
                      </a:lnTo>
                      <a:lnTo>
                        <a:pt x="67111" y="66824"/>
                      </a:lnTo>
                      <a:lnTo>
                        <a:pt x="26606" y="81558"/>
                      </a:lnTo>
                      <a:lnTo>
                        <a:pt x="22139" y="68957"/>
                      </a:lnTo>
                      <a:lnTo>
                        <a:pt x="17771" y="56257"/>
                      </a:lnTo>
                      <a:lnTo>
                        <a:pt x="13551" y="43557"/>
                      </a:lnTo>
                      <a:lnTo>
                        <a:pt x="9531" y="30758"/>
                      </a:lnTo>
                      <a:lnTo>
                        <a:pt x="23231" y="26541"/>
                      </a:lnTo>
                      <a:lnTo>
                        <a:pt x="50631" y="18008"/>
                      </a:lnTo>
                      <a:lnTo>
                        <a:pt x="64381" y="13791"/>
                      </a:lnTo>
                      <a:lnTo>
                        <a:pt x="78081" y="9525"/>
                      </a:lnTo>
                      <a:lnTo>
                        <a:pt x="81854" y="21481"/>
                      </a:lnTo>
                      <a:lnTo>
                        <a:pt x="85825" y="33387"/>
                      </a:lnTo>
                      <a:lnTo>
                        <a:pt x="89895" y="45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59" name="Forme libre : forme 1258">
                  <a:extLst>
                    <a:ext uri="{FF2B5EF4-FFF2-40B4-BE49-F238E27FC236}">
                      <a16:creationId xmlns:a16="http://schemas.microsoft.com/office/drawing/2014/main" id="{575B74FD-CA81-4842-8241-0E442D8F8FE3}"/>
                    </a:ext>
                  </a:extLst>
                </p:cNvPr>
                <p:cNvSpPr/>
                <p:nvPr/>
              </p:nvSpPr>
              <p:spPr>
                <a:xfrm>
                  <a:off x="6476909" y="5617865"/>
                  <a:ext cx="88952" cy="38100"/>
                </a:xfrm>
                <a:custGeom>
                  <a:avLst/>
                  <a:gdLst>
                    <a:gd name="connsiteX0" fmla="*/ 81457 w 88952"/>
                    <a:gd name="connsiteY0" fmla="*/ 19447 h 38100"/>
                    <a:gd name="connsiteX1" fmla="*/ 67707 w 88952"/>
                    <a:gd name="connsiteY1" fmla="*/ 23465 h 38100"/>
                    <a:gd name="connsiteX2" fmla="*/ 53907 w 88952"/>
                    <a:gd name="connsiteY2" fmla="*/ 27434 h 38100"/>
                    <a:gd name="connsiteX3" fmla="*/ 40108 w 88952"/>
                    <a:gd name="connsiteY3" fmla="*/ 31452 h 38100"/>
                    <a:gd name="connsiteX4" fmla="*/ 26358 w 88952"/>
                    <a:gd name="connsiteY4" fmla="*/ 35471 h 38100"/>
                    <a:gd name="connsiteX5" fmla="*/ 12559 w 88952"/>
                    <a:gd name="connsiteY5" fmla="*/ 39489 h 38100"/>
                    <a:gd name="connsiteX6" fmla="*/ 9531 w 88952"/>
                    <a:gd name="connsiteY6" fmla="*/ 28873 h 38100"/>
                    <a:gd name="connsiteX7" fmla="*/ 23330 w 88952"/>
                    <a:gd name="connsiteY7" fmla="*/ 25003 h 38100"/>
                    <a:gd name="connsiteX8" fmla="*/ 37179 w 88952"/>
                    <a:gd name="connsiteY8" fmla="*/ 21134 h 38100"/>
                    <a:gd name="connsiteX9" fmla="*/ 50979 w 88952"/>
                    <a:gd name="connsiteY9" fmla="*/ 17264 h 38100"/>
                    <a:gd name="connsiteX10" fmla="*/ 64828 w 88952"/>
                    <a:gd name="connsiteY10" fmla="*/ 13395 h 38100"/>
                    <a:gd name="connsiteX11" fmla="*/ 78627 w 88952"/>
                    <a:gd name="connsiteY11" fmla="*/ 9525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8952" h="38100">
                      <a:moveTo>
                        <a:pt x="81457" y="19447"/>
                      </a:moveTo>
                      <a:lnTo>
                        <a:pt x="67707" y="23465"/>
                      </a:lnTo>
                      <a:lnTo>
                        <a:pt x="53907" y="27434"/>
                      </a:lnTo>
                      <a:lnTo>
                        <a:pt x="40108" y="31452"/>
                      </a:lnTo>
                      <a:lnTo>
                        <a:pt x="26358" y="35471"/>
                      </a:lnTo>
                      <a:lnTo>
                        <a:pt x="12559" y="39489"/>
                      </a:lnTo>
                      <a:lnTo>
                        <a:pt x="9531" y="28873"/>
                      </a:lnTo>
                      <a:lnTo>
                        <a:pt x="23330" y="25003"/>
                      </a:lnTo>
                      <a:lnTo>
                        <a:pt x="37179" y="21134"/>
                      </a:lnTo>
                      <a:lnTo>
                        <a:pt x="50979" y="17264"/>
                      </a:lnTo>
                      <a:lnTo>
                        <a:pt x="64828" y="13395"/>
                      </a:lnTo>
                      <a:lnTo>
                        <a:pt x="78627" y="95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0" name="Forme libre : forme 1259">
                  <a:extLst>
                    <a:ext uri="{FF2B5EF4-FFF2-40B4-BE49-F238E27FC236}">
                      <a16:creationId xmlns:a16="http://schemas.microsoft.com/office/drawing/2014/main" id="{40BCBFDE-2E01-486F-BC08-39F42BA99726}"/>
                    </a:ext>
                  </a:extLst>
                </p:cNvPr>
                <p:cNvSpPr/>
                <p:nvPr/>
              </p:nvSpPr>
              <p:spPr>
                <a:xfrm>
                  <a:off x="6461670" y="5561012"/>
                  <a:ext cx="88952" cy="76200"/>
                </a:xfrm>
                <a:custGeom>
                  <a:avLst/>
                  <a:gdLst>
                    <a:gd name="connsiteX0" fmla="*/ 89101 w 88952"/>
                    <a:gd name="connsiteY0" fmla="*/ 48816 h 76200"/>
                    <a:gd name="connsiteX1" fmla="*/ 75202 w 88952"/>
                    <a:gd name="connsiteY1" fmla="*/ 52437 h 76200"/>
                    <a:gd name="connsiteX2" fmla="*/ 61353 w 88952"/>
                    <a:gd name="connsiteY2" fmla="*/ 56059 h 76200"/>
                    <a:gd name="connsiteX3" fmla="*/ 47454 w 88952"/>
                    <a:gd name="connsiteY3" fmla="*/ 59730 h 76200"/>
                    <a:gd name="connsiteX4" fmla="*/ 19657 w 88952"/>
                    <a:gd name="connsiteY4" fmla="*/ 66973 h 76200"/>
                    <a:gd name="connsiteX5" fmla="*/ 16976 w 88952"/>
                    <a:gd name="connsiteY5" fmla="*/ 56505 h 76200"/>
                    <a:gd name="connsiteX6" fmla="*/ 14395 w 88952"/>
                    <a:gd name="connsiteY6" fmla="*/ 46038 h 76200"/>
                    <a:gd name="connsiteX7" fmla="*/ 11913 w 88952"/>
                    <a:gd name="connsiteY7" fmla="*/ 35520 h 76200"/>
                    <a:gd name="connsiteX8" fmla="*/ 9531 w 88952"/>
                    <a:gd name="connsiteY8" fmla="*/ 24954 h 76200"/>
                    <a:gd name="connsiteX9" fmla="*/ 23529 w 88952"/>
                    <a:gd name="connsiteY9" fmla="*/ 21878 h 76200"/>
                    <a:gd name="connsiteX10" fmla="*/ 37576 w 88952"/>
                    <a:gd name="connsiteY10" fmla="*/ 18802 h 76200"/>
                    <a:gd name="connsiteX11" fmla="*/ 51574 w 88952"/>
                    <a:gd name="connsiteY11" fmla="*/ 15677 h 76200"/>
                    <a:gd name="connsiteX12" fmla="*/ 65622 w 88952"/>
                    <a:gd name="connsiteY12" fmla="*/ 12601 h 76200"/>
                    <a:gd name="connsiteX13" fmla="*/ 79620 w 88952"/>
                    <a:gd name="connsiteY13" fmla="*/ 9525 h 76200"/>
                    <a:gd name="connsiteX14" fmla="*/ 81854 w 88952"/>
                    <a:gd name="connsiteY14" fmla="*/ 19348 h 76200"/>
                    <a:gd name="connsiteX15" fmla="*/ 84187 w 88952"/>
                    <a:gd name="connsiteY15" fmla="*/ 29220 h 76200"/>
                    <a:gd name="connsiteX16" fmla="*/ 86619 w 88952"/>
                    <a:gd name="connsiteY16" fmla="*/ 38993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8952" h="76200">
                      <a:moveTo>
                        <a:pt x="89101" y="48816"/>
                      </a:moveTo>
                      <a:lnTo>
                        <a:pt x="75202" y="52437"/>
                      </a:lnTo>
                      <a:lnTo>
                        <a:pt x="61353" y="56059"/>
                      </a:lnTo>
                      <a:lnTo>
                        <a:pt x="47454" y="59730"/>
                      </a:lnTo>
                      <a:lnTo>
                        <a:pt x="19657" y="66973"/>
                      </a:lnTo>
                      <a:lnTo>
                        <a:pt x="16976" y="56505"/>
                      </a:lnTo>
                      <a:lnTo>
                        <a:pt x="14395" y="46038"/>
                      </a:lnTo>
                      <a:lnTo>
                        <a:pt x="11913" y="35520"/>
                      </a:lnTo>
                      <a:lnTo>
                        <a:pt x="9531" y="24954"/>
                      </a:lnTo>
                      <a:lnTo>
                        <a:pt x="23529" y="21878"/>
                      </a:lnTo>
                      <a:lnTo>
                        <a:pt x="37576" y="18802"/>
                      </a:lnTo>
                      <a:lnTo>
                        <a:pt x="51574" y="15677"/>
                      </a:lnTo>
                      <a:lnTo>
                        <a:pt x="65622" y="12601"/>
                      </a:lnTo>
                      <a:lnTo>
                        <a:pt x="79620" y="9525"/>
                      </a:lnTo>
                      <a:lnTo>
                        <a:pt x="81854" y="19348"/>
                      </a:lnTo>
                      <a:lnTo>
                        <a:pt x="84187" y="29220"/>
                      </a:lnTo>
                      <a:lnTo>
                        <a:pt x="86619" y="389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1" name="Forme libre : forme 1260">
                  <a:extLst>
                    <a:ext uri="{FF2B5EF4-FFF2-40B4-BE49-F238E27FC236}">
                      <a16:creationId xmlns:a16="http://schemas.microsoft.com/office/drawing/2014/main" id="{6A22BAFA-CFB6-4943-9F20-C37AAF336065}"/>
                    </a:ext>
                  </a:extLst>
                </p:cNvPr>
                <p:cNvSpPr/>
                <p:nvPr/>
              </p:nvSpPr>
              <p:spPr>
                <a:xfrm>
                  <a:off x="6444147" y="5466159"/>
                  <a:ext cx="101660" cy="101600"/>
                </a:xfrm>
                <a:custGeom>
                  <a:avLst/>
                  <a:gdLst>
                    <a:gd name="connsiteX0" fmla="*/ 93370 w 101659"/>
                    <a:gd name="connsiteY0" fmla="*/ 86568 h 101600"/>
                    <a:gd name="connsiteX1" fmla="*/ 79322 w 101659"/>
                    <a:gd name="connsiteY1" fmla="*/ 89396 h 101600"/>
                    <a:gd name="connsiteX2" fmla="*/ 65225 w 101659"/>
                    <a:gd name="connsiteY2" fmla="*/ 92273 h 101600"/>
                    <a:gd name="connsiteX3" fmla="*/ 51177 w 101659"/>
                    <a:gd name="connsiteY3" fmla="*/ 95101 h 101600"/>
                    <a:gd name="connsiteX4" fmla="*/ 37080 w 101659"/>
                    <a:gd name="connsiteY4" fmla="*/ 97929 h 101600"/>
                    <a:gd name="connsiteX5" fmla="*/ 23032 w 101659"/>
                    <a:gd name="connsiteY5" fmla="*/ 100806 h 101600"/>
                    <a:gd name="connsiteX6" fmla="*/ 20352 w 101659"/>
                    <a:gd name="connsiteY6" fmla="*/ 87164 h 101600"/>
                    <a:gd name="connsiteX7" fmla="*/ 17820 w 101659"/>
                    <a:gd name="connsiteY7" fmla="*/ 73471 h 101600"/>
                    <a:gd name="connsiteX8" fmla="*/ 15487 w 101659"/>
                    <a:gd name="connsiteY8" fmla="*/ 59779 h 101600"/>
                    <a:gd name="connsiteX9" fmla="*/ 13353 w 101659"/>
                    <a:gd name="connsiteY9" fmla="*/ 46038 h 101600"/>
                    <a:gd name="connsiteX10" fmla="*/ 11367 w 101659"/>
                    <a:gd name="connsiteY10" fmla="*/ 32246 h 101600"/>
                    <a:gd name="connsiteX11" fmla="*/ 9531 w 101659"/>
                    <a:gd name="connsiteY11" fmla="*/ 18455 h 101600"/>
                    <a:gd name="connsiteX12" fmla="*/ 80762 w 101659"/>
                    <a:gd name="connsiteY12" fmla="*/ 9525 h 101600"/>
                    <a:gd name="connsiteX13" fmla="*/ 82450 w 101659"/>
                    <a:gd name="connsiteY13" fmla="*/ 22423 h 101600"/>
                    <a:gd name="connsiteX14" fmla="*/ 84336 w 101659"/>
                    <a:gd name="connsiteY14" fmla="*/ 35322 h 101600"/>
                    <a:gd name="connsiteX15" fmla="*/ 86371 w 101659"/>
                    <a:gd name="connsiteY15" fmla="*/ 48171 h 101600"/>
                    <a:gd name="connsiteX16" fmla="*/ 88555 w 101659"/>
                    <a:gd name="connsiteY16" fmla="*/ 61020 h 101600"/>
                    <a:gd name="connsiteX17" fmla="*/ 90888 w 101659"/>
                    <a:gd name="connsiteY17" fmla="*/ 73769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1659" h="101600">
                      <a:moveTo>
                        <a:pt x="93370" y="86568"/>
                      </a:moveTo>
                      <a:lnTo>
                        <a:pt x="79322" y="89396"/>
                      </a:lnTo>
                      <a:lnTo>
                        <a:pt x="65225" y="92273"/>
                      </a:lnTo>
                      <a:lnTo>
                        <a:pt x="51177" y="95101"/>
                      </a:lnTo>
                      <a:lnTo>
                        <a:pt x="37080" y="97929"/>
                      </a:lnTo>
                      <a:lnTo>
                        <a:pt x="23032" y="100806"/>
                      </a:lnTo>
                      <a:lnTo>
                        <a:pt x="20352" y="87164"/>
                      </a:lnTo>
                      <a:lnTo>
                        <a:pt x="17820" y="73471"/>
                      </a:lnTo>
                      <a:lnTo>
                        <a:pt x="15487" y="59779"/>
                      </a:lnTo>
                      <a:lnTo>
                        <a:pt x="13353" y="46038"/>
                      </a:lnTo>
                      <a:lnTo>
                        <a:pt x="11367" y="32246"/>
                      </a:lnTo>
                      <a:lnTo>
                        <a:pt x="9531" y="18455"/>
                      </a:lnTo>
                      <a:lnTo>
                        <a:pt x="80762" y="9525"/>
                      </a:lnTo>
                      <a:lnTo>
                        <a:pt x="82450" y="22423"/>
                      </a:lnTo>
                      <a:lnTo>
                        <a:pt x="84336" y="35322"/>
                      </a:lnTo>
                      <a:lnTo>
                        <a:pt x="86371" y="48171"/>
                      </a:lnTo>
                      <a:lnTo>
                        <a:pt x="88555" y="61020"/>
                      </a:lnTo>
                      <a:lnTo>
                        <a:pt x="90888" y="73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2" name="Forme libre : forme 1261">
                  <a:extLst>
                    <a:ext uri="{FF2B5EF4-FFF2-40B4-BE49-F238E27FC236}">
                      <a16:creationId xmlns:a16="http://schemas.microsoft.com/office/drawing/2014/main" id="{48B20B49-F5BD-4A07-9EE9-791CF5D4FA10}"/>
                    </a:ext>
                  </a:extLst>
                </p:cNvPr>
                <p:cNvSpPr/>
                <p:nvPr/>
              </p:nvSpPr>
              <p:spPr>
                <a:xfrm>
                  <a:off x="6441318" y="5443140"/>
                  <a:ext cx="88952" cy="25400"/>
                </a:xfrm>
                <a:custGeom>
                  <a:avLst/>
                  <a:gdLst>
                    <a:gd name="connsiteX0" fmla="*/ 81507 w 88952"/>
                    <a:gd name="connsiteY0" fmla="*/ 14486 h 25400"/>
                    <a:gd name="connsiteX1" fmla="*/ 67211 w 88952"/>
                    <a:gd name="connsiteY1" fmla="*/ 16024 h 25400"/>
                    <a:gd name="connsiteX2" fmla="*/ 52964 w 88952"/>
                    <a:gd name="connsiteY2" fmla="*/ 17562 h 25400"/>
                    <a:gd name="connsiteX3" fmla="*/ 24373 w 88952"/>
                    <a:gd name="connsiteY3" fmla="*/ 20638 h 25400"/>
                    <a:gd name="connsiteX4" fmla="*/ 10126 w 88952"/>
                    <a:gd name="connsiteY4" fmla="*/ 22175 h 25400"/>
                    <a:gd name="connsiteX5" fmla="*/ 9531 w 88952"/>
                    <a:gd name="connsiteY5" fmla="*/ 16867 h 25400"/>
                    <a:gd name="connsiteX6" fmla="*/ 23827 w 88952"/>
                    <a:gd name="connsiteY6" fmla="*/ 15429 h 25400"/>
                    <a:gd name="connsiteX7" fmla="*/ 52418 w 88952"/>
                    <a:gd name="connsiteY7" fmla="*/ 12452 h 25400"/>
                    <a:gd name="connsiteX8" fmla="*/ 66665 w 88952"/>
                    <a:gd name="connsiteY8" fmla="*/ 11013 h 25400"/>
                    <a:gd name="connsiteX9" fmla="*/ 80960 w 88952"/>
                    <a:gd name="connsiteY9" fmla="*/ 9525 h 2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952" h="25400">
                      <a:moveTo>
                        <a:pt x="81507" y="14486"/>
                      </a:moveTo>
                      <a:lnTo>
                        <a:pt x="67211" y="16024"/>
                      </a:lnTo>
                      <a:lnTo>
                        <a:pt x="52964" y="17562"/>
                      </a:lnTo>
                      <a:lnTo>
                        <a:pt x="24373" y="20638"/>
                      </a:lnTo>
                      <a:lnTo>
                        <a:pt x="10126" y="22175"/>
                      </a:lnTo>
                      <a:lnTo>
                        <a:pt x="9531" y="16867"/>
                      </a:lnTo>
                      <a:lnTo>
                        <a:pt x="23827" y="15429"/>
                      </a:lnTo>
                      <a:lnTo>
                        <a:pt x="52418" y="12452"/>
                      </a:lnTo>
                      <a:lnTo>
                        <a:pt x="66665" y="11013"/>
                      </a:lnTo>
                      <a:lnTo>
                        <a:pt x="80960" y="95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3" name="Forme libre : forme 1262">
                  <a:extLst>
                    <a:ext uri="{FF2B5EF4-FFF2-40B4-BE49-F238E27FC236}">
                      <a16:creationId xmlns:a16="http://schemas.microsoft.com/office/drawing/2014/main" id="{D98BC28C-FA09-4900-84FC-B1A45C9B1ED6}"/>
                    </a:ext>
                  </a:extLst>
                </p:cNvPr>
                <p:cNvSpPr/>
                <p:nvPr/>
              </p:nvSpPr>
              <p:spPr>
                <a:xfrm>
                  <a:off x="6436304" y="5376118"/>
                  <a:ext cx="88952" cy="63500"/>
                </a:xfrm>
                <a:custGeom>
                  <a:avLst/>
                  <a:gdLst>
                    <a:gd name="connsiteX0" fmla="*/ 84286 w 88952"/>
                    <a:gd name="connsiteY0" fmla="*/ 58440 h 63500"/>
                    <a:gd name="connsiteX1" fmla="*/ 69990 w 88952"/>
                    <a:gd name="connsiteY1" fmla="*/ 59680 h 63500"/>
                    <a:gd name="connsiteX2" fmla="*/ 55645 w 88952"/>
                    <a:gd name="connsiteY2" fmla="*/ 60871 h 63500"/>
                    <a:gd name="connsiteX3" fmla="*/ 41349 w 88952"/>
                    <a:gd name="connsiteY3" fmla="*/ 62111 h 63500"/>
                    <a:gd name="connsiteX4" fmla="*/ 27053 w 88952"/>
                    <a:gd name="connsiteY4" fmla="*/ 63302 h 63500"/>
                    <a:gd name="connsiteX5" fmla="*/ 12757 w 88952"/>
                    <a:gd name="connsiteY5" fmla="*/ 64542 h 63500"/>
                    <a:gd name="connsiteX6" fmla="*/ 11715 w 88952"/>
                    <a:gd name="connsiteY6" fmla="*/ 51495 h 63500"/>
                    <a:gd name="connsiteX7" fmla="*/ 10821 w 88952"/>
                    <a:gd name="connsiteY7" fmla="*/ 38398 h 63500"/>
                    <a:gd name="connsiteX8" fmla="*/ 10077 w 88952"/>
                    <a:gd name="connsiteY8" fmla="*/ 25350 h 63500"/>
                    <a:gd name="connsiteX9" fmla="*/ 9531 w 88952"/>
                    <a:gd name="connsiteY9" fmla="*/ 12254 h 63500"/>
                    <a:gd name="connsiteX10" fmla="*/ 81258 w 88952"/>
                    <a:gd name="connsiteY10" fmla="*/ 9525 h 63500"/>
                    <a:gd name="connsiteX11" fmla="*/ 81804 w 88952"/>
                    <a:gd name="connsiteY11" fmla="*/ 21779 h 63500"/>
                    <a:gd name="connsiteX12" fmla="*/ 82499 w 88952"/>
                    <a:gd name="connsiteY12" fmla="*/ 33982 h 63500"/>
                    <a:gd name="connsiteX13" fmla="*/ 83294 w 88952"/>
                    <a:gd name="connsiteY13" fmla="*/ 46236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8952" h="63500">
                      <a:moveTo>
                        <a:pt x="84286" y="58440"/>
                      </a:moveTo>
                      <a:lnTo>
                        <a:pt x="69990" y="59680"/>
                      </a:lnTo>
                      <a:lnTo>
                        <a:pt x="55645" y="60871"/>
                      </a:lnTo>
                      <a:lnTo>
                        <a:pt x="41349" y="62111"/>
                      </a:lnTo>
                      <a:lnTo>
                        <a:pt x="27053" y="63302"/>
                      </a:lnTo>
                      <a:lnTo>
                        <a:pt x="12757" y="64542"/>
                      </a:lnTo>
                      <a:lnTo>
                        <a:pt x="11715" y="51495"/>
                      </a:lnTo>
                      <a:lnTo>
                        <a:pt x="10821" y="38398"/>
                      </a:lnTo>
                      <a:lnTo>
                        <a:pt x="10077" y="25350"/>
                      </a:lnTo>
                      <a:lnTo>
                        <a:pt x="9531" y="12254"/>
                      </a:lnTo>
                      <a:lnTo>
                        <a:pt x="81258" y="9525"/>
                      </a:lnTo>
                      <a:lnTo>
                        <a:pt x="81804" y="21779"/>
                      </a:lnTo>
                      <a:lnTo>
                        <a:pt x="82499" y="33982"/>
                      </a:lnTo>
                      <a:lnTo>
                        <a:pt x="83294" y="46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4" name="Forme libre : forme 1263">
                  <a:extLst>
                    <a:ext uri="{FF2B5EF4-FFF2-40B4-BE49-F238E27FC236}">
                      <a16:creationId xmlns:a16="http://schemas.microsoft.com/office/drawing/2014/main" id="{36FE51DF-892D-47DD-A745-0CB29FD5166C}"/>
                    </a:ext>
                  </a:extLst>
                </p:cNvPr>
                <p:cNvSpPr/>
                <p:nvPr/>
              </p:nvSpPr>
              <p:spPr>
                <a:xfrm>
                  <a:off x="6435460" y="5301952"/>
                  <a:ext cx="88952" cy="76200"/>
                </a:xfrm>
                <a:custGeom>
                  <a:avLst/>
                  <a:gdLst>
                    <a:gd name="connsiteX0" fmla="*/ 81556 w 88952"/>
                    <a:gd name="connsiteY0" fmla="*/ 65484 h 76200"/>
                    <a:gd name="connsiteX1" fmla="*/ 38520 w 88952"/>
                    <a:gd name="connsiteY1" fmla="*/ 66377 h 76200"/>
                    <a:gd name="connsiteX2" fmla="*/ 24124 w 88952"/>
                    <a:gd name="connsiteY2" fmla="*/ 66675 h 76200"/>
                    <a:gd name="connsiteX3" fmla="*/ 9779 w 88952"/>
                    <a:gd name="connsiteY3" fmla="*/ 66973 h 76200"/>
                    <a:gd name="connsiteX4" fmla="*/ 9630 w 88952"/>
                    <a:gd name="connsiteY4" fmla="*/ 55513 h 76200"/>
                    <a:gd name="connsiteX5" fmla="*/ 9531 w 88952"/>
                    <a:gd name="connsiteY5" fmla="*/ 44004 h 76200"/>
                    <a:gd name="connsiteX6" fmla="*/ 9630 w 88952"/>
                    <a:gd name="connsiteY6" fmla="*/ 32494 h 76200"/>
                    <a:gd name="connsiteX7" fmla="*/ 9779 w 88952"/>
                    <a:gd name="connsiteY7" fmla="*/ 21034 h 76200"/>
                    <a:gd name="connsiteX8" fmla="*/ 10077 w 88952"/>
                    <a:gd name="connsiteY8" fmla="*/ 9525 h 76200"/>
                    <a:gd name="connsiteX9" fmla="*/ 53113 w 88952"/>
                    <a:gd name="connsiteY9" fmla="*/ 10864 h 76200"/>
                    <a:gd name="connsiteX10" fmla="*/ 67508 w 88952"/>
                    <a:gd name="connsiteY10" fmla="*/ 11311 h 76200"/>
                    <a:gd name="connsiteX11" fmla="*/ 81854 w 88952"/>
                    <a:gd name="connsiteY11" fmla="*/ 11757 h 76200"/>
                    <a:gd name="connsiteX12" fmla="*/ 81556 w 88952"/>
                    <a:gd name="connsiteY12" fmla="*/ 22473 h 76200"/>
                    <a:gd name="connsiteX13" fmla="*/ 81407 w 88952"/>
                    <a:gd name="connsiteY13" fmla="*/ 33238 h 76200"/>
                    <a:gd name="connsiteX14" fmla="*/ 81358 w 88952"/>
                    <a:gd name="connsiteY14" fmla="*/ 44004 h 76200"/>
                    <a:gd name="connsiteX15" fmla="*/ 81407 w 88952"/>
                    <a:gd name="connsiteY15" fmla="*/ 54769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8952" h="76200">
                      <a:moveTo>
                        <a:pt x="81556" y="65484"/>
                      </a:moveTo>
                      <a:lnTo>
                        <a:pt x="38520" y="66377"/>
                      </a:lnTo>
                      <a:lnTo>
                        <a:pt x="24124" y="66675"/>
                      </a:lnTo>
                      <a:lnTo>
                        <a:pt x="9779" y="66973"/>
                      </a:lnTo>
                      <a:lnTo>
                        <a:pt x="9630" y="55513"/>
                      </a:lnTo>
                      <a:lnTo>
                        <a:pt x="9531" y="44004"/>
                      </a:lnTo>
                      <a:lnTo>
                        <a:pt x="9630" y="32494"/>
                      </a:lnTo>
                      <a:lnTo>
                        <a:pt x="9779" y="21034"/>
                      </a:lnTo>
                      <a:lnTo>
                        <a:pt x="10077" y="9525"/>
                      </a:lnTo>
                      <a:lnTo>
                        <a:pt x="53113" y="10864"/>
                      </a:lnTo>
                      <a:lnTo>
                        <a:pt x="67508" y="11311"/>
                      </a:lnTo>
                      <a:lnTo>
                        <a:pt x="81854" y="11757"/>
                      </a:lnTo>
                      <a:lnTo>
                        <a:pt x="81556" y="22473"/>
                      </a:lnTo>
                      <a:lnTo>
                        <a:pt x="81407" y="33238"/>
                      </a:lnTo>
                      <a:lnTo>
                        <a:pt x="81358" y="44004"/>
                      </a:lnTo>
                      <a:lnTo>
                        <a:pt x="81407" y="54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5" name="Forme libre : forme 1264">
                  <a:extLst>
                    <a:ext uri="{FF2B5EF4-FFF2-40B4-BE49-F238E27FC236}">
                      <a16:creationId xmlns:a16="http://schemas.microsoft.com/office/drawing/2014/main" id="{96F88485-251C-4F87-B44B-0D4CAC52E892}"/>
                    </a:ext>
                  </a:extLst>
                </p:cNvPr>
                <p:cNvSpPr/>
                <p:nvPr/>
              </p:nvSpPr>
              <p:spPr>
                <a:xfrm>
                  <a:off x="6436801" y="5162103"/>
                  <a:ext cx="101660" cy="139700"/>
                </a:xfrm>
                <a:custGeom>
                  <a:avLst/>
                  <a:gdLst>
                    <a:gd name="connsiteX0" fmla="*/ 81209 w 101659"/>
                    <a:gd name="connsiteY0" fmla="*/ 133400 h 139700"/>
                    <a:gd name="connsiteX1" fmla="*/ 38172 w 101659"/>
                    <a:gd name="connsiteY1" fmla="*/ 131316 h 139700"/>
                    <a:gd name="connsiteX2" fmla="*/ 23876 w 101659"/>
                    <a:gd name="connsiteY2" fmla="*/ 130621 h 139700"/>
                    <a:gd name="connsiteX3" fmla="*/ 9531 w 101659"/>
                    <a:gd name="connsiteY3" fmla="*/ 129927 h 139700"/>
                    <a:gd name="connsiteX4" fmla="*/ 10226 w 101659"/>
                    <a:gd name="connsiteY4" fmla="*/ 116532 h 139700"/>
                    <a:gd name="connsiteX5" fmla="*/ 11119 w 101659"/>
                    <a:gd name="connsiteY5" fmla="*/ 103088 h 139700"/>
                    <a:gd name="connsiteX6" fmla="*/ 12211 w 101659"/>
                    <a:gd name="connsiteY6" fmla="*/ 89694 h 139700"/>
                    <a:gd name="connsiteX7" fmla="*/ 13402 w 101659"/>
                    <a:gd name="connsiteY7" fmla="*/ 76250 h 139700"/>
                    <a:gd name="connsiteX8" fmla="*/ 14792 w 101659"/>
                    <a:gd name="connsiteY8" fmla="*/ 62905 h 139700"/>
                    <a:gd name="connsiteX9" fmla="*/ 16331 w 101659"/>
                    <a:gd name="connsiteY9" fmla="*/ 49510 h 139700"/>
                    <a:gd name="connsiteX10" fmla="*/ 18019 w 101659"/>
                    <a:gd name="connsiteY10" fmla="*/ 36165 h 139700"/>
                    <a:gd name="connsiteX11" fmla="*/ 19905 w 101659"/>
                    <a:gd name="connsiteY11" fmla="*/ 22820 h 139700"/>
                    <a:gd name="connsiteX12" fmla="*/ 21940 w 101659"/>
                    <a:gd name="connsiteY12" fmla="*/ 9525 h 139700"/>
                    <a:gd name="connsiteX13" fmla="*/ 36137 w 101659"/>
                    <a:gd name="connsiteY13" fmla="*/ 11757 h 139700"/>
                    <a:gd name="connsiteX14" fmla="*/ 50284 w 101659"/>
                    <a:gd name="connsiteY14" fmla="*/ 14039 h 139700"/>
                    <a:gd name="connsiteX15" fmla="*/ 78677 w 101659"/>
                    <a:gd name="connsiteY15" fmla="*/ 18504 h 139700"/>
                    <a:gd name="connsiteX16" fmla="*/ 92824 w 101659"/>
                    <a:gd name="connsiteY16" fmla="*/ 20737 h 139700"/>
                    <a:gd name="connsiteX17" fmla="*/ 90938 w 101659"/>
                    <a:gd name="connsiteY17" fmla="*/ 33189 h 139700"/>
                    <a:gd name="connsiteX18" fmla="*/ 89200 w 101659"/>
                    <a:gd name="connsiteY18" fmla="*/ 45690 h 139700"/>
                    <a:gd name="connsiteX19" fmla="*/ 87612 w 101659"/>
                    <a:gd name="connsiteY19" fmla="*/ 58142 h 139700"/>
                    <a:gd name="connsiteX20" fmla="*/ 86173 w 101659"/>
                    <a:gd name="connsiteY20" fmla="*/ 70693 h 139700"/>
                    <a:gd name="connsiteX21" fmla="*/ 84882 w 101659"/>
                    <a:gd name="connsiteY21" fmla="*/ 83195 h 139700"/>
                    <a:gd name="connsiteX22" fmla="*/ 83740 w 101659"/>
                    <a:gd name="connsiteY22" fmla="*/ 95746 h 139700"/>
                    <a:gd name="connsiteX23" fmla="*/ 82747 w 101659"/>
                    <a:gd name="connsiteY23" fmla="*/ 108297 h 139700"/>
                    <a:gd name="connsiteX24" fmla="*/ 81904 w 101659"/>
                    <a:gd name="connsiteY24" fmla="*/ 120848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1659" h="139700">
                      <a:moveTo>
                        <a:pt x="81209" y="133400"/>
                      </a:moveTo>
                      <a:lnTo>
                        <a:pt x="38172" y="131316"/>
                      </a:lnTo>
                      <a:lnTo>
                        <a:pt x="23876" y="130621"/>
                      </a:lnTo>
                      <a:lnTo>
                        <a:pt x="9531" y="129927"/>
                      </a:lnTo>
                      <a:lnTo>
                        <a:pt x="10226" y="116532"/>
                      </a:lnTo>
                      <a:lnTo>
                        <a:pt x="11119" y="103088"/>
                      </a:lnTo>
                      <a:lnTo>
                        <a:pt x="12211" y="89694"/>
                      </a:lnTo>
                      <a:lnTo>
                        <a:pt x="13402" y="76250"/>
                      </a:lnTo>
                      <a:lnTo>
                        <a:pt x="14792" y="62905"/>
                      </a:lnTo>
                      <a:lnTo>
                        <a:pt x="16331" y="49510"/>
                      </a:lnTo>
                      <a:lnTo>
                        <a:pt x="18019" y="36165"/>
                      </a:lnTo>
                      <a:lnTo>
                        <a:pt x="19905" y="22820"/>
                      </a:lnTo>
                      <a:lnTo>
                        <a:pt x="21940" y="9525"/>
                      </a:lnTo>
                      <a:lnTo>
                        <a:pt x="36137" y="11757"/>
                      </a:lnTo>
                      <a:lnTo>
                        <a:pt x="50284" y="14039"/>
                      </a:lnTo>
                      <a:lnTo>
                        <a:pt x="78677" y="18504"/>
                      </a:lnTo>
                      <a:lnTo>
                        <a:pt x="92824" y="20737"/>
                      </a:lnTo>
                      <a:lnTo>
                        <a:pt x="90938" y="33189"/>
                      </a:lnTo>
                      <a:lnTo>
                        <a:pt x="89200" y="45690"/>
                      </a:lnTo>
                      <a:lnTo>
                        <a:pt x="87612" y="58142"/>
                      </a:lnTo>
                      <a:lnTo>
                        <a:pt x="86173" y="70693"/>
                      </a:lnTo>
                      <a:lnTo>
                        <a:pt x="84882" y="83195"/>
                      </a:lnTo>
                      <a:lnTo>
                        <a:pt x="83740" y="95746"/>
                      </a:lnTo>
                      <a:lnTo>
                        <a:pt x="82747" y="108297"/>
                      </a:lnTo>
                      <a:lnTo>
                        <a:pt x="81904" y="1208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6" name="Forme libre : forme 1265">
                  <a:extLst>
                    <a:ext uri="{FF2B5EF4-FFF2-40B4-BE49-F238E27FC236}">
                      <a16:creationId xmlns:a16="http://schemas.microsoft.com/office/drawing/2014/main" id="{291DE387-7148-47FE-B29D-70C5477E270E}"/>
                    </a:ext>
                  </a:extLst>
                </p:cNvPr>
                <p:cNvSpPr/>
                <p:nvPr/>
              </p:nvSpPr>
              <p:spPr>
                <a:xfrm>
                  <a:off x="6452387" y="5101877"/>
                  <a:ext cx="88952" cy="63500"/>
                </a:xfrm>
                <a:custGeom>
                  <a:avLst/>
                  <a:gdLst>
                    <a:gd name="connsiteX0" fmla="*/ 80266 w 88952"/>
                    <a:gd name="connsiteY0" fmla="*/ 63054 h 63500"/>
                    <a:gd name="connsiteX1" fmla="*/ 66119 w 88952"/>
                    <a:gd name="connsiteY1" fmla="*/ 60573 h 63500"/>
                    <a:gd name="connsiteX2" fmla="*/ 51972 w 88952"/>
                    <a:gd name="connsiteY2" fmla="*/ 58043 h 63500"/>
                    <a:gd name="connsiteX3" fmla="*/ 9531 w 88952"/>
                    <a:gd name="connsiteY3" fmla="*/ 50602 h 63500"/>
                    <a:gd name="connsiteX4" fmla="*/ 12062 w 88952"/>
                    <a:gd name="connsiteY4" fmla="*/ 36860 h 63500"/>
                    <a:gd name="connsiteX5" fmla="*/ 14743 w 88952"/>
                    <a:gd name="connsiteY5" fmla="*/ 23217 h 63500"/>
                    <a:gd name="connsiteX6" fmla="*/ 17572 w 88952"/>
                    <a:gd name="connsiteY6" fmla="*/ 9525 h 63500"/>
                    <a:gd name="connsiteX7" fmla="*/ 73763 w 88952"/>
                    <a:gd name="connsiteY7" fmla="*/ 21630 h 63500"/>
                    <a:gd name="connsiteX8" fmla="*/ 87761 w 88952"/>
                    <a:gd name="connsiteY8" fmla="*/ 24656 h 63500"/>
                    <a:gd name="connsiteX9" fmla="*/ 85130 w 88952"/>
                    <a:gd name="connsiteY9" fmla="*/ 37405 h 63500"/>
                    <a:gd name="connsiteX10" fmla="*/ 82599 w 88952"/>
                    <a:gd name="connsiteY10" fmla="*/ 50205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952" h="63500">
                      <a:moveTo>
                        <a:pt x="80266" y="63054"/>
                      </a:moveTo>
                      <a:lnTo>
                        <a:pt x="66119" y="60573"/>
                      </a:lnTo>
                      <a:lnTo>
                        <a:pt x="51972" y="58043"/>
                      </a:lnTo>
                      <a:lnTo>
                        <a:pt x="9531" y="50602"/>
                      </a:lnTo>
                      <a:lnTo>
                        <a:pt x="12062" y="36860"/>
                      </a:lnTo>
                      <a:lnTo>
                        <a:pt x="14743" y="23217"/>
                      </a:lnTo>
                      <a:lnTo>
                        <a:pt x="17572" y="9525"/>
                      </a:lnTo>
                      <a:lnTo>
                        <a:pt x="73763" y="21630"/>
                      </a:lnTo>
                      <a:lnTo>
                        <a:pt x="87761" y="24656"/>
                      </a:lnTo>
                      <a:lnTo>
                        <a:pt x="85130" y="37405"/>
                      </a:lnTo>
                      <a:lnTo>
                        <a:pt x="82599" y="502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7" name="Forme libre : forme 1266">
                  <a:extLst>
                    <a:ext uri="{FF2B5EF4-FFF2-40B4-BE49-F238E27FC236}">
                      <a16:creationId xmlns:a16="http://schemas.microsoft.com/office/drawing/2014/main" id="{E3D92CE0-A8AA-4CB9-BAA1-DC41CE924134}"/>
                    </a:ext>
                  </a:extLst>
                </p:cNvPr>
                <p:cNvSpPr/>
                <p:nvPr/>
              </p:nvSpPr>
              <p:spPr>
                <a:xfrm>
                  <a:off x="6464698" y="4957713"/>
                  <a:ext cx="114367" cy="152400"/>
                </a:xfrm>
                <a:custGeom>
                  <a:avLst/>
                  <a:gdLst>
                    <a:gd name="connsiteX0" fmla="*/ 79471 w 114367"/>
                    <a:gd name="connsiteY0" fmla="*/ 151061 h 152400"/>
                    <a:gd name="connsiteX1" fmla="*/ 51475 w 114367"/>
                    <a:gd name="connsiteY1" fmla="*/ 144512 h 152400"/>
                    <a:gd name="connsiteX2" fmla="*/ 37527 w 114367"/>
                    <a:gd name="connsiteY2" fmla="*/ 141288 h 152400"/>
                    <a:gd name="connsiteX3" fmla="*/ 9531 w 114367"/>
                    <a:gd name="connsiteY3" fmla="*/ 134739 h 152400"/>
                    <a:gd name="connsiteX4" fmla="*/ 12608 w 114367"/>
                    <a:gd name="connsiteY4" fmla="*/ 122039 h 152400"/>
                    <a:gd name="connsiteX5" fmla="*/ 15785 w 114367"/>
                    <a:gd name="connsiteY5" fmla="*/ 109339 h 152400"/>
                    <a:gd name="connsiteX6" fmla="*/ 19160 w 114367"/>
                    <a:gd name="connsiteY6" fmla="*/ 96738 h 152400"/>
                    <a:gd name="connsiteX7" fmla="*/ 22635 w 114367"/>
                    <a:gd name="connsiteY7" fmla="*/ 84138 h 152400"/>
                    <a:gd name="connsiteX8" fmla="*/ 26259 w 114367"/>
                    <a:gd name="connsiteY8" fmla="*/ 71586 h 152400"/>
                    <a:gd name="connsiteX9" fmla="*/ 30081 w 114367"/>
                    <a:gd name="connsiteY9" fmla="*/ 59085 h 152400"/>
                    <a:gd name="connsiteX10" fmla="*/ 34002 w 114367"/>
                    <a:gd name="connsiteY10" fmla="*/ 46633 h 152400"/>
                    <a:gd name="connsiteX11" fmla="*/ 38073 w 114367"/>
                    <a:gd name="connsiteY11" fmla="*/ 34181 h 152400"/>
                    <a:gd name="connsiteX12" fmla="*/ 42292 w 114367"/>
                    <a:gd name="connsiteY12" fmla="*/ 21828 h 152400"/>
                    <a:gd name="connsiteX13" fmla="*/ 46660 w 114367"/>
                    <a:gd name="connsiteY13" fmla="*/ 9525 h 152400"/>
                    <a:gd name="connsiteX14" fmla="*/ 60162 w 114367"/>
                    <a:gd name="connsiteY14" fmla="*/ 14387 h 152400"/>
                    <a:gd name="connsiteX15" fmla="*/ 73713 w 114367"/>
                    <a:gd name="connsiteY15" fmla="*/ 19298 h 152400"/>
                    <a:gd name="connsiteX16" fmla="*/ 100717 w 114367"/>
                    <a:gd name="connsiteY16" fmla="*/ 29021 h 152400"/>
                    <a:gd name="connsiteX17" fmla="*/ 114218 w 114367"/>
                    <a:gd name="connsiteY17" fmla="*/ 33933 h 152400"/>
                    <a:gd name="connsiteX18" fmla="*/ 110098 w 114367"/>
                    <a:gd name="connsiteY18" fmla="*/ 45442 h 152400"/>
                    <a:gd name="connsiteX19" fmla="*/ 106177 w 114367"/>
                    <a:gd name="connsiteY19" fmla="*/ 57001 h 152400"/>
                    <a:gd name="connsiteX20" fmla="*/ 102355 w 114367"/>
                    <a:gd name="connsiteY20" fmla="*/ 68610 h 152400"/>
                    <a:gd name="connsiteX21" fmla="*/ 98632 w 114367"/>
                    <a:gd name="connsiteY21" fmla="*/ 80268 h 152400"/>
                    <a:gd name="connsiteX22" fmla="*/ 95107 w 114367"/>
                    <a:gd name="connsiteY22" fmla="*/ 91976 h 152400"/>
                    <a:gd name="connsiteX23" fmla="*/ 91682 w 114367"/>
                    <a:gd name="connsiteY23" fmla="*/ 103733 h 152400"/>
                    <a:gd name="connsiteX24" fmla="*/ 88406 w 114367"/>
                    <a:gd name="connsiteY24" fmla="*/ 115491 h 152400"/>
                    <a:gd name="connsiteX25" fmla="*/ 85279 w 114367"/>
                    <a:gd name="connsiteY25" fmla="*/ 127298 h 152400"/>
                    <a:gd name="connsiteX26" fmla="*/ 82301 w 114367"/>
                    <a:gd name="connsiteY26" fmla="*/ 139154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4367" h="152400">
                      <a:moveTo>
                        <a:pt x="79471" y="151061"/>
                      </a:moveTo>
                      <a:lnTo>
                        <a:pt x="51475" y="144512"/>
                      </a:lnTo>
                      <a:lnTo>
                        <a:pt x="37527" y="141288"/>
                      </a:lnTo>
                      <a:lnTo>
                        <a:pt x="9531" y="134739"/>
                      </a:lnTo>
                      <a:lnTo>
                        <a:pt x="12608" y="122039"/>
                      </a:lnTo>
                      <a:lnTo>
                        <a:pt x="15785" y="109339"/>
                      </a:lnTo>
                      <a:lnTo>
                        <a:pt x="19160" y="96738"/>
                      </a:lnTo>
                      <a:lnTo>
                        <a:pt x="22635" y="84138"/>
                      </a:lnTo>
                      <a:lnTo>
                        <a:pt x="26259" y="71586"/>
                      </a:lnTo>
                      <a:lnTo>
                        <a:pt x="30081" y="59085"/>
                      </a:lnTo>
                      <a:lnTo>
                        <a:pt x="34002" y="46633"/>
                      </a:lnTo>
                      <a:lnTo>
                        <a:pt x="38073" y="34181"/>
                      </a:lnTo>
                      <a:lnTo>
                        <a:pt x="42292" y="21828"/>
                      </a:lnTo>
                      <a:lnTo>
                        <a:pt x="46660" y="9525"/>
                      </a:lnTo>
                      <a:lnTo>
                        <a:pt x="60162" y="14387"/>
                      </a:lnTo>
                      <a:lnTo>
                        <a:pt x="73713" y="19298"/>
                      </a:lnTo>
                      <a:lnTo>
                        <a:pt x="100717" y="29021"/>
                      </a:lnTo>
                      <a:lnTo>
                        <a:pt x="114218" y="33933"/>
                      </a:lnTo>
                      <a:lnTo>
                        <a:pt x="110098" y="45442"/>
                      </a:lnTo>
                      <a:lnTo>
                        <a:pt x="106177" y="57001"/>
                      </a:lnTo>
                      <a:lnTo>
                        <a:pt x="102355" y="68610"/>
                      </a:lnTo>
                      <a:lnTo>
                        <a:pt x="98632" y="80268"/>
                      </a:lnTo>
                      <a:lnTo>
                        <a:pt x="95107" y="91976"/>
                      </a:lnTo>
                      <a:lnTo>
                        <a:pt x="91682" y="103733"/>
                      </a:lnTo>
                      <a:lnTo>
                        <a:pt x="88406" y="115491"/>
                      </a:lnTo>
                      <a:lnTo>
                        <a:pt x="85279" y="127298"/>
                      </a:lnTo>
                      <a:lnTo>
                        <a:pt x="82301" y="1391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8" name="Forme libre : forme 1267">
                  <a:extLst>
                    <a:ext uri="{FF2B5EF4-FFF2-40B4-BE49-F238E27FC236}">
                      <a16:creationId xmlns:a16="http://schemas.microsoft.com/office/drawing/2014/main" id="{17375CD0-78CD-4CE7-914C-7C195EBC226E}"/>
                    </a:ext>
                  </a:extLst>
                </p:cNvPr>
                <p:cNvSpPr/>
                <p:nvPr/>
              </p:nvSpPr>
              <p:spPr>
                <a:xfrm>
                  <a:off x="6508628" y="4907260"/>
                  <a:ext cx="88952" cy="76200"/>
                </a:xfrm>
                <a:custGeom>
                  <a:avLst/>
                  <a:gdLst>
                    <a:gd name="connsiteX0" fmla="*/ 76592 w 88952"/>
                    <a:gd name="connsiteY0" fmla="*/ 67320 h 76200"/>
                    <a:gd name="connsiteX1" fmla="*/ 49787 w 88952"/>
                    <a:gd name="connsiteY1" fmla="*/ 57100 h 76200"/>
                    <a:gd name="connsiteX2" fmla="*/ 36335 w 88952"/>
                    <a:gd name="connsiteY2" fmla="*/ 51991 h 76200"/>
                    <a:gd name="connsiteX3" fmla="*/ 9531 w 88952"/>
                    <a:gd name="connsiteY3" fmla="*/ 41771 h 76200"/>
                    <a:gd name="connsiteX4" fmla="*/ 13700 w 88952"/>
                    <a:gd name="connsiteY4" fmla="*/ 30956 h 76200"/>
                    <a:gd name="connsiteX5" fmla="*/ 17969 w 88952"/>
                    <a:gd name="connsiteY5" fmla="*/ 20241 h 76200"/>
                    <a:gd name="connsiteX6" fmla="*/ 22387 w 88952"/>
                    <a:gd name="connsiteY6" fmla="*/ 9525 h 76200"/>
                    <a:gd name="connsiteX7" fmla="*/ 35640 w 88952"/>
                    <a:gd name="connsiteY7" fmla="*/ 15081 h 76200"/>
                    <a:gd name="connsiteX8" fmla="*/ 62147 w 88952"/>
                    <a:gd name="connsiteY8" fmla="*/ 26095 h 76200"/>
                    <a:gd name="connsiteX9" fmla="*/ 75401 w 88952"/>
                    <a:gd name="connsiteY9" fmla="*/ 31651 h 76200"/>
                    <a:gd name="connsiteX10" fmla="*/ 88654 w 88952"/>
                    <a:gd name="connsiteY10" fmla="*/ 37157 h 76200"/>
                    <a:gd name="connsiteX11" fmla="*/ 84534 w 88952"/>
                    <a:gd name="connsiteY11" fmla="*/ 47179 h 76200"/>
                    <a:gd name="connsiteX12" fmla="*/ 80514 w 88952"/>
                    <a:gd name="connsiteY12" fmla="*/ 57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8952" h="76200">
                      <a:moveTo>
                        <a:pt x="76592" y="67320"/>
                      </a:moveTo>
                      <a:lnTo>
                        <a:pt x="49787" y="57100"/>
                      </a:lnTo>
                      <a:lnTo>
                        <a:pt x="36335" y="51991"/>
                      </a:lnTo>
                      <a:lnTo>
                        <a:pt x="9531" y="41771"/>
                      </a:lnTo>
                      <a:lnTo>
                        <a:pt x="13700" y="30956"/>
                      </a:lnTo>
                      <a:lnTo>
                        <a:pt x="17969" y="20241"/>
                      </a:lnTo>
                      <a:lnTo>
                        <a:pt x="22387" y="9525"/>
                      </a:lnTo>
                      <a:lnTo>
                        <a:pt x="35640" y="15081"/>
                      </a:lnTo>
                      <a:lnTo>
                        <a:pt x="62147" y="26095"/>
                      </a:lnTo>
                      <a:lnTo>
                        <a:pt x="75401" y="31651"/>
                      </a:lnTo>
                      <a:lnTo>
                        <a:pt x="88654" y="37157"/>
                      </a:lnTo>
                      <a:lnTo>
                        <a:pt x="84534" y="47179"/>
                      </a:lnTo>
                      <a:lnTo>
                        <a:pt x="80514" y="572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69" name="Forme libre : forme 1268">
                  <a:extLst>
                    <a:ext uri="{FF2B5EF4-FFF2-40B4-BE49-F238E27FC236}">
                      <a16:creationId xmlns:a16="http://schemas.microsoft.com/office/drawing/2014/main" id="{E6738527-8369-4DCD-8878-50E56D78B4DB}"/>
                    </a:ext>
                  </a:extLst>
                </p:cNvPr>
                <p:cNvSpPr/>
                <p:nvPr/>
              </p:nvSpPr>
              <p:spPr>
                <a:xfrm>
                  <a:off x="6529128" y="4222353"/>
                  <a:ext cx="2058610" cy="711200"/>
                </a:xfrm>
                <a:custGeom>
                  <a:avLst/>
                  <a:gdLst>
                    <a:gd name="connsiteX0" fmla="*/ 75302 w 2058610"/>
                    <a:gd name="connsiteY0" fmla="*/ 705346 h 711200"/>
                    <a:gd name="connsiteX1" fmla="*/ 9531 w 2058610"/>
                    <a:gd name="connsiteY1" fmla="*/ 676573 h 711200"/>
                    <a:gd name="connsiteX2" fmla="*/ 15239 w 2058610"/>
                    <a:gd name="connsiteY2" fmla="*/ 663773 h 711200"/>
                    <a:gd name="connsiteX3" fmla="*/ 21096 w 2058610"/>
                    <a:gd name="connsiteY3" fmla="*/ 651073 h 711200"/>
                    <a:gd name="connsiteX4" fmla="*/ 27103 w 2058610"/>
                    <a:gd name="connsiteY4" fmla="*/ 638423 h 711200"/>
                    <a:gd name="connsiteX5" fmla="*/ 33307 w 2058610"/>
                    <a:gd name="connsiteY5" fmla="*/ 625872 h 711200"/>
                    <a:gd name="connsiteX6" fmla="*/ 39612 w 2058610"/>
                    <a:gd name="connsiteY6" fmla="*/ 613420 h 711200"/>
                    <a:gd name="connsiteX7" fmla="*/ 46114 w 2058610"/>
                    <a:gd name="connsiteY7" fmla="*/ 601018 h 711200"/>
                    <a:gd name="connsiteX8" fmla="*/ 52766 w 2058610"/>
                    <a:gd name="connsiteY8" fmla="*/ 588714 h 711200"/>
                    <a:gd name="connsiteX9" fmla="*/ 59566 w 2058610"/>
                    <a:gd name="connsiteY9" fmla="*/ 576461 h 711200"/>
                    <a:gd name="connsiteX10" fmla="*/ 66516 w 2058610"/>
                    <a:gd name="connsiteY10" fmla="*/ 564307 h 711200"/>
                    <a:gd name="connsiteX11" fmla="*/ 73614 w 2058610"/>
                    <a:gd name="connsiteY11" fmla="*/ 552252 h 711200"/>
                    <a:gd name="connsiteX12" fmla="*/ 80861 w 2058610"/>
                    <a:gd name="connsiteY12" fmla="*/ 540296 h 711200"/>
                    <a:gd name="connsiteX13" fmla="*/ 88257 w 2058610"/>
                    <a:gd name="connsiteY13" fmla="*/ 528439 h 711200"/>
                    <a:gd name="connsiteX14" fmla="*/ 95802 w 2058610"/>
                    <a:gd name="connsiteY14" fmla="*/ 516632 h 711200"/>
                    <a:gd name="connsiteX15" fmla="*/ 103546 w 2058610"/>
                    <a:gd name="connsiteY15" fmla="*/ 504974 h 711200"/>
                    <a:gd name="connsiteX16" fmla="*/ 111389 w 2058610"/>
                    <a:gd name="connsiteY16" fmla="*/ 493365 h 711200"/>
                    <a:gd name="connsiteX17" fmla="*/ 119381 w 2058610"/>
                    <a:gd name="connsiteY17" fmla="*/ 481905 h 711200"/>
                    <a:gd name="connsiteX18" fmla="*/ 127472 w 2058610"/>
                    <a:gd name="connsiteY18" fmla="*/ 470495 h 711200"/>
                    <a:gd name="connsiteX19" fmla="*/ 135761 w 2058610"/>
                    <a:gd name="connsiteY19" fmla="*/ 459234 h 711200"/>
                    <a:gd name="connsiteX20" fmla="*/ 144200 w 2058610"/>
                    <a:gd name="connsiteY20" fmla="*/ 448022 h 711200"/>
                    <a:gd name="connsiteX21" fmla="*/ 152738 w 2058610"/>
                    <a:gd name="connsiteY21" fmla="*/ 436959 h 711200"/>
                    <a:gd name="connsiteX22" fmla="*/ 161425 w 2058610"/>
                    <a:gd name="connsiteY22" fmla="*/ 425996 h 711200"/>
                    <a:gd name="connsiteX23" fmla="*/ 170260 w 2058610"/>
                    <a:gd name="connsiteY23" fmla="*/ 415131 h 711200"/>
                    <a:gd name="connsiteX24" fmla="*/ 179245 w 2058610"/>
                    <a:gd name="connsiteY24" fmla="*/ 404416 h 711200"/>
                    <a:gd name="connsiteX25" fmla="*/ 188378 w 2058610"/>
                    <a:gd name="connsiteY25" fmla="*/ 393799 h 711200"/>
                    <a:gd name="connsiteX26" fmla="*/ 197611 w 2058610"/>
                    <a:gd name="connsiteY26" fmla="*/ 383282 h 711200"/>
                    <a:gd name="connsiteX27" fmla="*/ 206943 w 2058610"/>
                    <a:gd name="connsiteY27" fmla="*/ 372864 h 711200"/>
                    <a:gd name="connsiteX28" fmla="*/ 216474 w 2058610"/>
                    <a:gd name="connsiteY28" fmla="*/ 362595 h 711200"/>
                    <a:gd name="connsiteX29" fmla="*/ 226104 w 2058610"/>
                    <a:gd name="connsiteY29" fmla="*/ 352425 h 711200"/>
                    <a:gd name="connsiteX30" fmla="*/ 235833 w 2058610"/>
                    <a:gd name="connsiteY30" fmla="*/ 342404 h 711200"/>
                    <a:gd name="connsiteX31" fmla="*/ 245711 w 2058610"/>
                    <a:gd name="connsiteY31" fmla="*/ 332482 h 711200"/>
                    <a:gd name="connsiteX32" fmla="*/ 255738 w 2058610"/>
                    <a:gd name="connsiteY32" fmla="*/ 322709 h 711200"/>
                    <a:gd name="connsiteX33" fmla="*/ 265864 w 2058610"/>
                    <a:gd name="connsiteY33" fmla="*/ 313035 h 711200"/>
                    <a:gd name="connsiteX34" fmla="*/ 276090 w 2058610"/>
                    <a:gd name="connsiteY34" fmla="*/ 303510 h 711200"/>
                    <a:gd name="connsiteX35" fmla="*/ 286464 w 2058610"/>
                    <a:gd name="connsiteY35" fmla="*/ 294084 h 711200"/>
                    <a:gd name="connsiteX36" fmla="*/ 296938 w 2058610"/>
                    <a:gd name="connsiteY36" fmla="*/ 284807 h 711200"/>
                    <a:gd name="connsiteX37" fmla="*/ 307561 w 2058610"/>
                    <a:gd name="connsiteY37" fmla="*/ 275679 h 711200"/>
                    <a:gd name="connsiteX38" fmla="*/ 318233 w 2058610"/>
                    <a:gd name="connsiteY38" fmla="*/ 266650 h 711200"/>
                    <a:gd name="connsiteX39" fmla="*/ 329054 w 2058610"/>
                    <a:gd name="connsiteY39" fmla="*/ 257820 h 711200"/>
                    <a:gd name="connsiteX40" fmla="*/ 340024 w 2058610"/>
                    <a:gd name="connsiteY40" fmla="*/ 249039 h 711200"/>
                    <a:gd name="connsiteX41" fmla="*/ 351044 w 2058610"/>
                    <a:gd name="connsiteY41" fmla="*/ 240457 h 711200"/>
                    <a:gd name="connsiteX42" fmla="*/ 362213 w 2058610"/>
                    <a:gd name="connsiteY42" fmla="*/ 232023 h 711200"/>
                    <a:gd name="connsiteX43" fmla="*/ 373481 w 2058610"/>
                    <a:gd name="connsiteY43" fmla="*/ 223689 h 711200"/>
                    <a:gd name="connsiteX44" fmla="*/ 384798 w 2058610"/>
                    <a:gd name="connsiteY44" fmla="*/ 215503 h 711200"/>
                    <a:gd name="connsiteX45" fmla="*/ 396265 w 2058610"/>
                    <a:gd name="connsiteY45" fmla="*/ 207466 h 711200"/>
                    <a:gd name="connsiteX46" fmla="*/ 407830 w 2058610"/>
                    <a:gd name="connsiteY46" fmla="*/ 199579 h 711200"/>
                    <a:gd name="connsiteX47" fmla="*/ 419495 w 2058610"/>
                    <a:gd name="connsiteY47" fmla="*/ 191839 h 711200"/>
                    <a:gd name="connsiteX48" fmla="*/ 431260 w 2058610"/>
                    <a:gd name="connsiteY48" fmla="*/ 184249 h 711200"/>
                    <a:gd name="connsiteX49" fmla="*/ 443123 w 2058610"/>
                    <a:gd name="connsiteY49" fmla="*/ 176808 h 711200"/>
                    <a:gd name="connsiteX50" fmla="*/ 455037 w 2058610"/>
                    <a:gd name="connsiteY50" fmla="*/ 169515 h 711200"/>
                    <a:gd name="connsiteX51" fmla="*/ 467099 w 2058610"/>
                    <a:gd name="connsiteY51" fmla="*/ 162371 h 711200"/>
                    <a:gd name="connsiteX52" fmla="*/ 479211 w 2058610"/>
                    <a:gd name="connsiteY52" fmla="*/ 155377 h 711200"/>
                    <a:gd name="connsiteX53" fmla="*/ 491422 w 2058610"/>
                    <a:gd name="connsiteY53" fmla="*/ 148530 h 711200"/>
                    <a:gd name="connsiteX54" fmla="*/ 503732 w 2058610"/>
                    <a:gd name="connsiteY54" fmla="*/ 141833 h 711200"/>
                    <a:gd name="connsiteX55" fmla="*/ 516092 w 2058610"/>
                    <a:gd name="connsiteY55" fmla="*/ 135285 h 711200"/>
                    <a:gd name="connsiteX56" fmla="*/ 528551 w 2058610"/>
                    <a:gd name="connsiteY56" fmla="*/ 128885 h 711200"/>
                    <a:gd name="connsiteX57" fmla="*/ 541110 w 2058610"/>
                    <a:gd name="connsiteY57" fmla="*/ 122684 h 711200"/>
                    <a:gd name="connsiteX58" fmla="*/ 553718 w 2058610"/>
                    <a:gd name="connsiteY58" fmla="*/ 116632 h 711200"/>
                    <a:gd name="connsiteX59" fmla="*/ 566376 w 2058610"/>
                    <a:gd name="connsiteY59" fmla="*/ 110728 h 711200"/>
                    <a:gd name="connsiteX60" fmla="*/ 579183 w 2058610"/>
                    <a:gd name="connsiteY60" fmla="*/ 104973 h 711200"/>
                    <a:gd name="connsiteX61" fmla="*/ 591989 w 2058610"/>
                    <a:gd name="connsiteY61" fmla="*/ 99368 h 711200"/>
                    <a:gd name="connsiteX62" fmla="*/ 604895 w 2058610"/>
                    <a:gd name="connsiteY62" fmla="*/ 93960 h 711200"/>
                    <a:gd name="connsiteX63" fmla="*/ 617851 w 2058610"/>
                    <a:gd name="connsiteY63" fmla="*/ 88702 h 711200"/>
                    <a:gd name="connsiteX64" fmla="*/ 630906 w 2058610"/>
                    <a:gd name="connsiteY64" fmla="*/ 83592 h 711200"/>
                    <a:gd name="connsiteX65" fmla="*/ 644011 w 2058610"/>
                    <a:gd name="connsiteY65" fmla="*/ 78680 h 711200"/>
                    <a:gd name="connsiteX66" fmla="*/ 657165 w 2058610"/>
                    <a:gd name="connsiteY66" fmla="*/ 73918 h 711200"/>
                    <a:gd name="connsiteX67" fmla="*/ 670369 w 2058610"/>
                    <a:gd name="connsiteY67" fmla="*/ 69304 h 711200"/>
                    <a:gd name="connsiteX68" fmla="*/ 683672 w 2058610"/>
                    <a:gd name="connsiteY68" fmla="*/ 64839 h 711200"/>
                    <a:gd name="connsiteX69" fmla="*/ 697025 w 2058610"/>
                    <a:gd name="connsiteY69" fmla="*/ 60573 h 711200"/>
                    <a:gd name="connsiteX70" fmla="*/ 710377 w 2058610"/>
                    <a:gd name="connsiteY70" fmla="*/ 56505 h 711200"/>
                    <a:gd name="connsiteX71" fmla="*/ 723829 w 2058610"/>
                    <a:gd name="connsiteY71" fmla="*/ 52536 h 711200"/>
                    <a:gd name="connsiteX72" fmla="*/ 737282 w 2058610"/>
                    <a:gd name="connsiteY72" fmla="*/ 48766 h 711200"/>
                    <a:gd name="connsiteX73" fmla="*/ 750833 w 2058610"/>
                    <a:gd name="connsiteY73" fmla="*/ 45194 h 711200"/>
                    <a:gd name="connsiteX74" fmla="*/ 764384 w 2058610"/>
                    <a:gd name="connsiteY74" fmla="*/ 41771 h 711200"/>
                    <a:gd name="connsiteX75" fmla="*/ 778035 w 2058610"/>
                    <a:gd name="connsiteY75" fmla="*/ 38497 h 711200"/>
                    <a:gd name="connsiteX76" fmla="*/ 791685 w 2058610"/>
                    <a:gd name="connsiteY76" fmla="*/ 35421 h 711200"/>
                    <a:gd name="connsiteX77" fmla="*/ 805386 w 2058610"/>
                    <a:gd name="connsiteY77" fmla="*/ 32494 h 711200"/>
                    <a:gd name="connsiteX78" fmla="*/ 819086 w 2058610"/>
                    <a:gd name="connsiteY78" fmla="*/ 29766 h 711200"/>
                    <a:gd name="connsiteX79" fmla="*/ 832836 w 2058610"/>
                    <a:gd name="connsiteY79" fmla="*/ 27186 h 711200"/>
                    <a:gd name="connsiteX80" fmla="*/ 846635 w 2058610"/>
                    <a:gd name="connsiteY80" fmla="*/ 24805 h 711200"/>
                    <a:gd name="connsiteX81" fmla="*/ 860484 w 2058610"/>
                    <a:gd name="connsiteY81" fmla="*/ 22572 h 711200"/>
                    <a:gd name="connsiteX82" fmla="*/ 874334 w 2058610"/>
                    <a:gd name="connsiteY82" fmla="*/ 20538 h 711200"/>
                    <a:gd name="connsiteX83" fmla="*/ 888183 w 2058610"/>
                    <a:gd name="connsiteY83" fmla="*/ 18653 h 711200"/>
                    <a:gd name="connsiteX84" fmla="*/ 902082 w 2058610"/>
                    <a:gd name="connsiteY84" fmla="*/ 16966 h 711200"/>
                    <a:gd name="connsiteX85" fmla="*/ 915980 w 2058610"/>
                    <a:gd name="connsiteY85" fmla="*/ 15429 h 711200"/>
                    <a:gd name="connsiteX86" fmla="*/ 929929 w 2058610"/>
                    <a:gd name="connsiteY86" fmla="*/ 14089 h 711200"/>
                    <a:gd name="connsiteX87" fmla="*/ 943877 w 2058610"/>
                    <a:gd name="connsiteY87" fmla="*/ 12898 h 711200"/>
                    <a:gd name="connsiteX88" fmla="*/ 957875 w 2058610"/>
                    <a:gd name="connsiteY88" fmla="*/ 11906 h 711200"/>
                    <a:gd name="connsiteX89" fmla="*/ 971824 w 2058610"/>
                    <a:gd name="connsiteY89" fmla="*/ 11113 h 711200"/>
                    <a:gd name="connsiteX90" fmla="*/ 985822 w 2058610"/>
                    <a:gd name="connsiteY90" fmla="*/ 10418 h 711200"/>
                    <a:gd name="connsiteX91" fmla="*/ 999820 w 2058610"/>
                    <a:gd name="connsiteY91" fmla="*/ 9971 h 711200"/>
                    <a:gd name="connsiteX92" fmla="*/ 1013818 w 2058610"/>
                    <a:gd name="connsiteY92" fmla="*/ 9674 h 711200"/>
                    <a:gd name="connsiteX93" fmla="*/ 1027816 w 2058610"/>
                    <a:gd name="connsiteY93" fmla="*/ 9525 h 711200"/>
                    <a:gd name="connsiteX94" fmla="*/ 1041814 w 2058610"/>
                    <a:gd name="connsiteY94" fmla="*/ 9575 h 711200"/>
                    <a:gd name="connsiteX95" fmla="*/ 1055812 w 2058610"/>
                    <a:gd name="connsiteY95" fmla="*/ 9823 h 711200"/>
                    <a:gd name="connsiteX96" fmla="*/ 1069810 w 2058610"/>
                    <a:gd name="connsiteY96" fmla="*/ 10220 h 711200"/>
                    <a:gd name="connsiteX97" fmla="*/ 1083759 w 2058610"/>
                    <a:gd name="connsiteY97" fmla="*/ 10815 h 711200"/>
                    <a:gd name="connsiteX98" fmla="*/ 1097757 w 2058610"/>
                    <a:gd name="connsiteY98" fmla="*/ 11559 h 711200"/>
                    <a:gd name="connsiteX99" fmla="*/ 1111705 w 2058610"/>
                    <a:gd name="connsiteY99" fmla="*/ 12502 h 711200"/>
                    <a:gd name="connsiteX100" fmla="*/ 1125654 w 2058610"/>
                    <a:gd name="connsiteY100" fmla="*/ 13593 h 711200"/>
                    <a:gd name="connsiteX101" fmla="*/ 1139602 w 2058610"/>
                    <a:gd name="connsiteY101" fmla="*/ 14883 h 711200"/>
                    <a:gd name="connsiteX102" fmla="*/ 1153550 w 2058610"/>
                    <a:gd name="connsiteY102" fmla="*/ 16321 h 711200"/>
                    <a:gd name="connsiteX103" fmla="*/ 1167449 w 2058610"/>
                    <a:gd name="connsiteY103" fmla="*/ 17959 h 711200"/>
                    <a:gd name="connsiteX104" fmla="*/ 1181348 w 2058610"/>
                    <a:gd name="connsiteY104" fmla="*/ 19794 h 711200"/>
                    <a:gd name="connsiteX105" fmla="*/ 1195197 w 2058610"/>
                    <a:gd name="connsiteY105" fmla="*/ 21779 h 711200"/>
                    <a:gd name="connsiteX106" fmla="*/ 1208997 w 2058610"/>
                    <a:gd name="connsiteY106" fmla="*/ 23912 h 711200"/>
                    <a:gd name="connsiteX107" fmla="*/ 1222846 w 2058610"/>
                    <a:gd name="connsiteY107" fmla="*/ 26243 h 711200"/>
                    <a:gd name="connsiteX108" fmla="*/ 1236596 w 2058610"/>
                    <a:gd name="connsiteY108" fmla="*/ 28724 h 711200"/>
                    <a:gd name="connsiteX109" fmla="*/ 1250346 w 2058610"/>
                    <a:gd name="connsiteY109" fmla="*/ 31403 h 711200"/>
                    <a:gd name="connsiteX110" fmla="*/ 1264046 w 2058610"/>
                    <a:gd name="connsiteY110" fmla="*/ 34280 h 711200"/>
                    <a:gd name="connsiteX111" fmla="*/ 1277697 w 2058610"/>
                    <a:gd name="connsiteY111" fmla="*/ 37257 h 711200"/>
                    <a:gd name="connsiteX112" fmla="*/ 1291347 w 2058610"/>
                    <a:gd name="connsiteY112" fmla="*/ 40481 h 711200"/>
                    <a:gd name="connsiteX113" fmla="*/ 1304948 w 2058610"/>
                    <a:gd name="connsiteY113" fmla="*/ 43805 h 711200"/>
                    <a:gd name="connsiteX114" fmla="*/ 1318499 w 2058610"/>
                    <a:gd name="connsiteY114" fmla="*/ 47327 h 711200"/>
                    <a:gd name="connsiteX115" fmla="*/ 1332001 w 2058610"/>
                    <a:gd name="connsiteY115" fmla="*/ 51048 h 711200"/>
                    <a:gd name="connsiteX116" fmla="*/ 1345453 w 2058610"/>
                    <a:gd name="connsiteY116" fmla="*/ 54918 h 711200"/>
                    <a:gd name="connsiteX117" fmla="*/ 1358856 w 2058610"/>
                    <a:gd name="connsiteY117" fmla="*/ 58936 h 711200"/>
                    <a:gd name="connsiteX118" fmla="*/ 1372208 w 2058610"/>
                    <a:gd name="connsiteY118" fmla="*/ 63153 h 711200"/>
                    <a:gd name="connsiteX119" fmla="*/ 1385511 w 2058610"/>
                    <a:gd name="connsiteY119" fmla="*/ 67518 h 711200"/>
                    <a:gd name="connsiteX120" fmla="*/ 1398715 w 2058610"/>
                    <a:gd name="connsiteY120" fmla="*/ 72082 h 711200"/>
                    <a:gd name="connsiteX121" fmla="*/ 1411919 w 2058610"/>
                    <a:gd name="connsiteY121" fmla="*/ 76795 h 711200"/>
                    <a:gd name="connsiteX122" fmla="*/ 1425024 w 2058610"/>
                    <a:gd name="connsiteY122" fmla="*/ 81657 h 711200"/>
                    <a:gd name="connsiteX123" fmla="*/ 1438128 w 2058610"/>
                    <a:gd name="connsiteY123" fmla="*/ 86668 h 711200"/>
                    <a:gd name="connsiteX124" fmla="*/ 1451084 w 2058610"/>
                    <a:gd name="connsiteY124" fmla="*/ 91877 h 711200"/>
                    <a:gd name="connsiteX125" fmla="*/ 1464040 w 2058610"/>
                    <a:gd name="connsiteY125" fmla="*/ 97234 h 711200"/>
                    <a:gd name="connsiteX126" fmla="*/ 1476896 w 2058610"/>
                    <a:gd name="connsiteY126" fmla="*/ 102741 h 711200"/>
                    <a:gd name="connsiteX127" fmla="*/ 1489703 w 2058610"/>
                    <a:gd name="connsiteY127" fmla="*/ 108446 h 711200"/>
                    <a:gd name="connsiteX128" fmla="*/ 1502410 w 2058610"/>
                    <a:gd name="connsiteY128" fmla="*/ 114300 h 711200"/>
                    <a:gd name="connsiteX129" fmla="*/ 1515068 w 2058610"/>
                    <a:gd name="connsiteY129" fmla="*/ 120303 h 711200"/>
                    <a:gd name="connsiteX130" fmla="*/ 1527627 w 2058610"/>
                    <a:gd name="connsiteY130" fmla="*/ 126454 h 711200"/>
                    <a:gd name="connsiteX131" fmla="*/ 1540136 w 2058610"/>
                    <a:gd name="connsiteY131" fmla="*/ 132755 h 711200"/>
                    <a:gd name="connsiteX132" fmla="*/ 1552545 w 2058610"/>
                    <a:gd name="connsiteY132" fmla="*/ 139254 h 711200"/>
                    <a:gd name="connsiteX133" fmla="*/ 1564856 w 2058610"/>
                    <a:gd name="connsiteY133" fmla="*/ 145852 h 711200"/>
                    <a:gd name="connsiteX134" fmla="*/ 1577116 w 2058610"/>
                    <a:gd name="connsiteY134" fmla="*/ 152648 h 711200"/>
                    <a:gd name="connsiteX135" fmla="*/ 1589278 w 2058610"/>
                    <a:gd name="connsiteY135" fmla="*/ 159593 h 711200"/>
                    <a:gd name="connsiteX136" fmla="*/ 1601340 w 2058610"/>
                    <a:gd name="connsiteY136" fmla="*/ 166688 h 711200"/>
                    <a:gd name="connsiteX137" fmla="*/ 1613303 w 2058610"/>
                    <a:gd name="connsiteY137" fmla="*/ 173930 h 711200"/>
                    <a:gd name="connsiteX138" fmla="*/ 1625166 w 2058610"/>
                    <a:gd name="connsiteY138" fmla="*/ 181322 h 711200"/>
                    <a:gd name="connsiteX139" fmla="*/ 1636980 w 2058610"/>
                    <a:gd name="connsiteY139" fmla="*/ 188863 h 711200"/>
                    <a:gd name="connsiteX140" fmla="*/ 1648695 w 2058610"/>
                    <a:gd name="connsiteY140" fmla="*/ 196503 h 711200"/>
                    <a:gd name="connsiteX141" fmla="*/ 1660261 w 2058610"/>
                    <a:gd name="connsiteY141" fmla="*/ 204341 h 711200"/>
                    <a:gd name="connsiteX142" fmla="*/ 1671777 w 2058610"/>
                    <a:gd name="connsiteY142" fmla="*/ 212328 h 711200"/>
                    <a:gd name="connsiteX143" fmla="*/ 1683194 w 2058610"/>
                    <a:gd name="connsiteY143" fmla="*/ 220464 h 711200"/>
                    <a:gd name="connsiteX144" fmla="*/ 1694462 w 2058610"/>
                    <a:gd name="connsiteY144" fmla="*/ 228699 h 711200"/>
                    <a:gd name="connsiteX145" fmla="*/ 1705680 w 2058610"/>
                    <a:gd name="connsiteY145" fmla="*/ 237133 h 711200"/>
                    <a:gd name="connsiteX146" fmla="*/ 1716750 w 2058610"/>
                    <a:gd name="connsiteY146" fmla="*/ 245666 h 711200"/>
                    <a:gd name="connsiteX147" fmla="*/ 1727720 w 2058610"/>
                    <a:gd name="connsiteY147" fmla="*/ 254347 h 711200"/>
                    <a:gd name="connsiteX148" fmla="*/ 1738591 w 2058610"/>
                    <a:gd name="connsiteY148" fmla="*/ 263178 h 711200"/>
                    <a:gd name="connsiteX149" fmla="*/ 1749362 w 2058610"/>
                    <a:gd name="connsiteY149" fmla="*/ 272107 h 711200"/>
                    <a:gd name="connsiteX150" fmla="*/ 1759985 w 2058610"/>
                    <a:gd name="connsiteY150" fmla="*/ 281236 h 711200"/>
                    <a:gd name="connsiteX151" fmla="*/ 1770508 w 2058610"/>
                    <a:gd name="connsiteY151" fmla="*/ 290413 h 711200"/>
                    <a:gd name="connsiteX152" fmla="*/ 1780932 w 2058610"/>
                    <a:gd name="connsiteY152" fmla="*/ 299789 h 711200"/>
                    <a:gd name="connsiteX153" fmla="*/ 1791257 w 2058610"/>
                    <a:gd name="connsiteY153" fmla="*/ 309265 h 711200"/>
                    <a:gd name="connsiteX154" fmla="*/ 1801383 w 2058610"/>
                    <a:gd name="connsiteY154" fmla="*/ 318889 h 711200"/>
                    <a:gd name="connsiteX155" fmla="*/ 1811460 w 2058610"/>
                    <a:gd name="connsiteY155" fmla="*/ 328613 h 711200"/>
                    <a:gd name="connsiteX156" fmla="*/ 1821388 w 2058610"/>
                    <a:gd name="connsiteY156" fmla="*/ 338485 h 711200"/>
                    <a:gd name="connsiteX157" fmla="*/ 1831166 w 2058610"/>
                    <a:gd name="connsiteY157" fmla="*/ 348456 h 711200"/>
                    <a:gd name="connsiteX158" fmla="*/ 1840846 w 2058610"/>
                    <a:gd name="connsiteY158" fmla="*/ 358577 h 711200"/>
                    <a:gd name="connsiteX159" fmla="*/ 1850426 w 2058610"/>
                    <a:gd name="connsiteY159" fmla="*/ 368796 h 711200"/>
                    <a:gd name="connsiteX160" fmla="*/ 1859858 w 2058610"/>
                    <a:gd name="connsiteY160" fmla="*/ 379164 h 711200"/>
                    <a:gd name="connsiteX161" fmla="*/ 1869140 w 2058610"/>
                    <a:gd name="connsiteY161" fmla="*/ 389632 h 711200"/>
                    <a:gd name="connsiteX162" fmla="*/ 1878273 w 2058610"/>
                    <a:gd name="connsiteY162" fmla="*/ 400199 h 711200"/>
                    <a:gd name="connsiteX163" fmla="*/ 1887308 w 2058610"/>
                    <a:gd name="connsiteY163" fmla="*/ 410914 h 711200"/>
                    <a:gd name="connsiteX164" fmla="*/ 1896193 w 2058610"/>
                    <a:gd name="connsiteY164" fmla="*/ 421729 h 711200"/>
                    <a:gd name="connsiteX165" fmla="*/ 1904929 w 2058610"/>
                    <a:gd name="connsiteY165" fmla="*/ 432643 h 711200"/>
                    <a:gd name="connsiteX166" fmla="*/ 1913566 w 2058610"/>
                    <a:gd name="connsiteY166" fmla="*/ 443657 h 711200"/>
                    <a:gd name="connsiteX167" fmla="*/ 1922005 w 2058610"/>
                    <a:gd name="connsiteY167" fmla="*/ 454819 h 711200"/>
                    <a:gd name="connsiteX168" fmla="*/ 1930344 w 2058610"/>
                    <a:gd name="connsiteY168" fmla="*/ 466080 h 711200"/>
                    <a:gd name="connsiteX169" fmla="*/ 1938535 w 2058610"/>
                    <a:gd name="connsiteY169" fmla="*/ 477391 h 711200"/>
                    <a:gd name="connsiteX170" fmla="*/ 1946626 w 2058610"/>
                    <a:gd name="connsiteY170" fmla="*/ 488851 h 711200"/>
                    <a:gd name="connsiteX171" fmla="*/ 1954518 w 2058610"/>
                    <a:gd name="connsiteY171" fmla="*/ 500410 h 711200"/>
                    <a:gd name="connsiteX172" fmla="*/ 1962262 w 2058610"/>
                    <a:gd name="connsiteY172" fmla="*/ 512068 h 711200"/>
                    <a:gd name="connsiteX173" fmla="*/ 1969857 w 2058610"/>
                    <a:gd name="connsiteY173" fmla="*/ 523776 h 711200"/>
                    <a:gd name="connsiteX174" fmla="*/ 1977352 w 2058610"/>
                    <a:gd name="connsiteY174" fmla="*/ 535632 h 711200"/>
                    <a:gd name="connsiteX175" fmla="*/ 1984649 w 2058610"/>
                    <a:gd name="connsiteY175" fmla="*/ 547539 h 711200"/>
                    <a:gd name="connsiteX176" fmla="*/ 1991797 w 2058610"/>
                    <a:gd name="connsiteY176" fmla="*/ 559594 h 711200"/>
                    <a:gd name="connsiteX177" fmla="*/ 1998845 w 2058610"/>
                    <a:gd name="connsiteY177" fmla="*/ 571698 h 711200"/>
                    <a:gd name="connsiteX178" fmla="*/ 2005696 w 2058610"/>
                    <a:gd name="connsiteY178" fmla="*/ 583902 h 711200"/>
                    <a:gd name="connsiteX179" fmla="*/ 2012397 w 2058610"/>
                    <a:gd name="connsiteY179" fmla="*/ 596156 h 711200"/>
                    <a:gd name="connsiteX180" fmla="*/ 2018949 w 2058610"/>
                    <a:gd name="connsiteY180" fmla="*/ 608509 h 711200"/>
                    <a:gd name="connsiteX181" fmla="*/ 2025352 w 2058610"/>
                    <a:gd name="connsiteY181" fmla="*/ 620961 h 711200"/>
                    <a:gd name="connsiteX182" fmla="*/ 2031557 w 2058610"/>
                    <a:gd name="connsiteY182" fmla="*/ 633512 h 711200"/>
                    <a:gd name="connsiteX183" fmla="*/ 2037663 w 2058610"/>
                    <a:gd name="connsiteY183" fmla="*/ 646113 h 711200"/>
                    <a:gd name="connsiteX184" fmla="*/ 2043570 w 2058610"/>
                    <a:gd name="connsiteY184" fmla="*/ 658763 h 711200"/>
                    <a:gd name="connsiteX185" fmla="*/ 2049328 w 2058610"/>
                    <a:gd name="connsiteY185" fmla="*/ 671513 h 711200"/>
                    <a:gd name="connsiteX186" fmla="*/ 2054937 w 2058610"/>
                    <a:gd name="connsiteY186" fmla="*/ 684361 h 711200"/>
                    <a:gd name="connsiteX187" fmla="*/ 2015325 w 2058610"/>
                    <a:gd name="connsiteY187" fmla="*/ 701328 h 711200"/>
                    <a:gd name="connsiteX188" fmla="*/ 2002171 w 2058610"/>
                    <a:gd name="connsiteY188" fmla="*/ 706983 h 711200"/>
                    <a:gd name="connsiteX189" fmla="*/ 1988967 w 2058610"/>
                    <a:gd name="connsiteY189" fmla="*/ 712639 h 711200"/>
                    <a:gd name="connsiteX190" fmla="*/ 1983706 w 2058610"/>
                    <a:gd name="connsiteY190" fmla="*/ 700633 h 711200"/>
                    <a:gd name="connsiteX191" fmla="*/ 1978345 w 2058610"/>
                    <a:gd name="connsiteY191" fmla="*/ 688727 h 711200"/>
                    <a:gd name="connsiteX192" fmla="*/ 1972785 w 2058610"/>
                    <a:gd name="connsiteY192" fmla="*/ 676870 h 711200"/>
                    <a:gd name="connsiteX193" fmla="*/ 1967077 w 2058610"/>
                    <a:gd name="connsiteY193" fmla="*/ 665063 h 711200"/>
                    <a:gd name="connsiteX194" fmla="*/ 1961269 w 2058610"/>
                    <a:gd name="connsiteY194" fmla="*/ 653356 h 711200"/>
                    <a:gd name="connsiteX195" fmla="*/ 1955263 w 2058610"/>
                    <a:gd name="connsiteY195" fmla="*/ 641697 h 711200"/>
                    <a:gd name="connsiteX196" fmla="*/ 1949157 w 2058610"/>
                    <a:gd name="connsiteY196" fmla="*/ 630138 h 711200"/>
                    <a:gd name="connsiteX197" fmla="*/ 1942903 w 2058610"/>
                    <a:gd name="connsiteY197" fmla="*/ 618629 h 711200"/>
                    <a:gd name="connsiteX198" fmla="*/ 1936450 w 2058610"/>
                    <a:gd name="connsiteY198" fmla="*/ 607219 h 711200"/>
                    <a:gd name="connsiteX199" fmla="*/ 1929898 w 2058610"/>
                    <a:gd name="connsiteY199" fmla="*/ 595908 h 711200"/>
                    <a:gd name="connsiteX200" fmla="*/ 1923196 w 2058610"/>
                    <a:gd name="connsiteY200" fmla="*/ 584647 h 711200"/>
                    <a:gd name="connsiteX201" fmla="*/ 1916346 w 2058610"/>
                    <a:gd name="connsiteY201" fmla="*/ 573484 h 711200"/>
                    <a:gd name="connsiteX202" fmla="*/ 1909397 w 2058610"/>
                    <a:gd name="connsiteY202" fmla="*/ 562422 h 711200"/>
                    <a:gd name="connsiteX203" fmla="*/ 1902249 w 2058610"/>
                    <a:gd name="connsiteY203" fmla="*/ 551408 h 711200"/>
                    <a:gd name="connsiteX204" fmla="*/ 1895002 w 2058610"/>
                    <a:gd name="connsiteY204" fmla="*/ 540544 h 711200"/>
                    <a:gd name="connsiteX205" fmla="*/ 1887605 w 2058610"/>
                    <a:gd name="connsiteY205" fmla="*/ 529729 h 711200"/>
                    <a:gd name="connsiteX206" fmla="*/ 1880060 w 2058610"/>
                    <a:gd name="connsiteY206" fmla="*/ 519013 h 711200"/>
                    <a:gd name="connsiteX207" fmla="*/ 1872416 w 2058610"/>
                    <a:gd name="connsiteY207" fmla="*/ 508397 h 711200"/>
                    <a:gd name="connsiteX208" fmla="*/ 1864623 w 2058610"/>
                    <a:gd name="connsiteY208" fmla="*/ 497880 h 711200"/>
                    <a:gd name="connsiteX209" fmla="*/ 1856681 w 2058610"/>
                    <a:gd name="connsiteY209" fmla="*/ 487462 h 711200"/>
                    <a:gd name="connsiteX210" fmla="*/ 1848639 w 2058610"/>
                    <a:gd name="connsiteY210" fmla="*/ 477143 h 711200"/>
                    <a:gd name="connsiteX211" fmla="*/ 1840449 w 2058610"/>
                    <a:gd name="connsiteY211" fmla="*/ 466923 h 711200"/>
                    <a:gd name="connsiteX212" fmla="*/ 1832110 w 2058610"/>
                    <a:gd name="connsiteY212" fmla="*/ 456803 h 711200"/>
                    <a:gd name="connsiteX213" fmla="*/ 1823671 w 2058610"/>
                    <a:gd name="connsiteY213" fmla="*/ 446782 h 711200"/>
                    <a:gd name="connsiteX214" fmla="*/ 1815133 w 2058610"/>
                    <a:gd name="connsiteY214" fmla="*/ 436910 h 711200"/>
                    <a:gd name="connsiteX215" fmla="*/ 1806446 w 2058610"/>
                    <a:gd name="connsiteY215" fmla="*/ 427087 h 711200"/>
                    <a:gd name="connsiteX216" fmla="*/ 1797611 w 2058610"/>
                    <a:gd name="connsiteY216" fmla="*/ 417413 h 711200"/>
                    <a:gd name="connsiteX217" fmla="*/ 1788676 w 2058610"/>
                    <a:gd name="connsiteY217" fmla="*/ 407839 h 711200"/>
                    <a:gd name="connsiteX218" fmla="*/ 1779642 w 2058610"/>
                    <a:gd name="connsiteY218" fmla="*/ 398413 h 711200"/>
                    <a:gd name="connsiteX219" fmla="*/ 1770458 w 2058610"/>
                    <a:gd name="connsiteY219" fmla="*/ 389037 h 711200"/>
                    <a:gd name="connsiteX220" fmla="*/ 1761176 w 2058610"/>
                    <a:gd name="connsiteY220" fmla="*/ 379809 h 711200"/>
                    <a:gd name="connsiteX221" fmla="*/ 1751745 w 2058610"/>
                    <a:gd name="connsiteY221" fmla="*/ 370731 h 711200"/>
                    <a:gd name="connsiteX222" fmla="*/ 1742264 w 2058610"/>
                    <a:gd name="connsiteY222" fmla="*/ 361702 h 711200"/>
                    <a:gd name="connsiteX223" fmla="*/ 1732634 w 2058610"/>
                    <a:gd name="connsiteY223" fmla="*/ 352822 h 711200"/>
                    <a:gd name="connsiteX224" fmla="*/ 1722855 w 2058610"/>
                    <a:gd name="connsiteY224" fmla="*/ 344091 h 711200"/>
                    <a:gd name="connsiteX225" fmla="*/ 1713027 w 2058610"/>
                    <a:gd name="connsiteY225" fmla="*/ 335459 h 711200"/>
                    <a:gd name="connsiteX226" fmla="*/ 1703049 w 2058610"/>
                    <a:gd name="connsiteY226" fmla="*/ 326975 h 711200"/>
                    <a:gd name="connsiteX227" fmla="*/ 1693022 w 2058610"/>
                    <a:gd name="connsiteY227" fmla="*/ 318591 h 711200"/>
                    <a:gd name="connsiteX228" fmla="*/ 1682846 w 2058610"/>
                    <a:gd name="connsiteY228" fmla="*/ 310307 h 711200"/>
                    <a:gd name="connsiteX229" fmla="*/ 1672571 w 2058610"/>
                    <a:gd name="connsiteY229" fmla="*/ 302220 h 711200"/>
                    <a:gd name="connsiteX230" fmla="*/ 1662197 w 2058610"/>
                    <a:gd name="connsiteY230" fmla="*/ 294233 h 711200"/>
                    <a:gd name="connsiteX231" fmla="*/ 1651723 w 2058610"/>
                    <a:gd name="connsiteY231" fmla="*/ 286345 h 711200"/>
                    <a:gd name="connsiteX232" fmla="*/ 1641150 w 2058610"/>
                    <a:gd name="connsiteY232" fmla="*/ 278606 h 711200"/>
                    <a:gd name="connsiteX233" fmla="*/ 1630478 w 2058610"/>
                    <a:gd name="connsiteY233" fmla="*/ 271016 h 711200"/>
                    <a:gd name="connsiteX234" fmla="*/ 1619706 w 2058610"/>
                    <a:gd name="connsiteY234" fmla="*/ 263575 h 711200"/>
                    <a:gd name="connsiteX235" fmla="*/ 1608885 w 2058610"/>
                    <a:gd name="connsiteY235" fmla="*/ 256232 h 711200"/>
                    <a:gd name="connsiteX236" fmla="*/ 1597915 w 2058610"/>
                    <a:gd name="connsiteY236" fmla="*/ 249039 h 711200"/>
                    <a:gd name="connsiteX237" fmla="*/ 1586895 w 2058610"/>
                    <a:gd name="connsiteY237" fmla="*/ 241995 h 711200"/>
                    <a:gd name="connsiteX238" fmla="*/ 1575776 w 2058610"/>
                    <a:gd name="connsiteY238" fmla="*/ 235099 h 711200"/>
                    <a:gd name="connsiteX239" fmla="*/ 1564558 w 2058610"/>
                    <a:gd name="connsiteY239" fmla="*/ 228302 h 711200"/>
                    <a:gd name="connsiteX240" fmla="*/ 1553290 w 2058610"/>
                    <a:gd name="connsiteY240" fmla="*/ 221655 h 711200"/>
                    <a:gd name="connsiteX241" fmla="*/ 1541873 w 2058610"/>
                    <a:gd name="connsiteY241" fmla="*/ 215205 h 711200"/>
                    <a:gd name="connsiteX242" fmla="*/ 1530456 w 2058610"/>
                    <a:gd name="connsiteY242" fmla="*/ 208855 h 711200"/>
                    <a:gd name="connsiteX243" fmla="*/ 1518890 w 2058610"/>
                    <a:gd name="connsiteY243" fmla="*/ 202654 h 711200"/>
                    <a:gd name="connsiteX244" fmla="*/ 1507275 w 2058610"/>
                    <a:gd name="connsiteY244" fmla="*/ 196552 h 711200"/>
                    <a:gd name="connsiteX245" fmla="*/ 1495610 w 2058610"/>
                    <a:gd name="connsiteY245" fmla="*/ 190649 h 711200"/>
                    <a:gd name="connsiteX246" fmla="*/ 1483845 w 2058610"/>
                    <a:gd name="connsiteY246" fmla="*/ 184894 h 711200"/>
                    <a:gd name="connsiteX247" fmla="*/ 1472031 w 2058610"/>
                    <a:gd name="connsiteY247" fmla="*/ 179288 h 711200"/>
                    <a:gd name="connsiteX248" fmla="*/ 1460118 w 2058610"/>
                    <a:gd name="connsiteY248" fmla="*/ 173831 h 711200"/>
                    <a:gd name="connsiteX249" fmla="*/ 1448155 w 2058610"/>
                    <a:gd name="connsiteY249" fmla="*/ 168523 h 711200"/>
                    <a:gd name="connsiteX250" fmla="*/ 1436093 w 2058610"/>
                    <a:gd name="connsiteY250" fmla="*/ 163314 h 711200"/>
                    <a:gd name="connsiteX251" fmla="*/ 1424031 w 2058610"/>
                    <a:gd name="connsiteY251" fmla="*/ 158304 h 711200"/>
                    <a:gd name="connsiteX252" fmla="*/ 1411870 w 2058610"/>
                    <a:gd name="connsiteY252" fmla="*/ 153442 h 711200"/>
                    <a:gd name="connsiteX253" fmla="*/ 1399658 w 2058610"/>
                    <a:gd name="connsiteY253" fmla="*/ 148729 h 711200"/>
                    <a:gd name="connsiteX254" fmla="*/ 1387348 w 2058610"/>
                    <a:gd name="connsiteY254" fmla="*/ 144214 h 711200"/>
                    <a:gd name="connsiteX255" fmla="*/ 1375038 w 2058610"/>
                    <a:gd name="connsiteY255" fmla="*/ 139799 h 711200"/>
                    <a:gd name="connsiteX256" fmla="*/ 1362628 w 2058610"/>
                    <a:gd name="connsiteY256" fmla="*/ 135533 h 711200"/>
                    <a:gd name="connsiteX257" fmla="*/ 1350169 w 2058610"/>
                    <a:gd name="connsiteY257" fmla="*/ 131465 h 711200"/>
                    <a:gd name="connsiteX258" fmla="*/ 1337710 w 2058610"/>
                    <a:gd name="connsiteY258" fmla="*/ 127546 h 711200"/>
                    <a:gd name="connsiteX259" fmla="*/ 1325151 w 2058610"/>
                    <a:gd name="connsiteY259" fmla="*/ 123726 h 711200"/>
                    <a:gd name="connsiteX260" fmla="*/ 1312592 w 2058610"/>
                    <a:gd name="connsiteY260" fmla="*/ 120104 h 711200"/>
                    <a:gd name="connsiteX261" fmla="*/ 1299935 w 2058610"/>
                    <a:gd name="connsiteY261" fmla="*/ 116681 h 711200"/>
                    <a:gd name="connsiteX262" fmla="*/ 1287277 w 2058610"/>
                    <a:gd name="connsiteY262" fmla="*/ 113357 h 711200"/>
                    <a:gd name="connsiteX263" fmla="*/ 1274569 w 2058610"/>
                    <a:gd name="connsiteY263" fmla="*/ 110232 h 711200"/>
                    <a:gd name="connsiteX264" fmla="*/ 1261812 w 2058610"/>
                    <a:gd name="connsiteY264" fmla="*/ 107255 h 711200"/>
                    <a:gd name="connsiteX265" fmla="*/ 1249005 w 2058610"/>
                    <a:gd name="connsiteY265" fmla="*/ 104428 h 711200"/>
                    <a:gd name="connsiteX266" fmla="*/ 1236199 w 2058610"/>
                    <a:gd name="connsiteY266" fmla="*/ 101749 h 711200"/>
                    <a:gd name="connsiteX267" fmla="*/ 1223342 w 2058610"/>
                    <a:gd name="connsiteY267" fmla="*/ 99268 h 711200"/>
                    <a:gd name="connsiteX268" fmla="*/ 1210436 w 2058610"/>
                    <a:gd name="connsiteY268" fmla="*/ 96937 h 711200"/>
                    <a:gd name="connsiteX269" fmla="*/ 1197530 w 2058610"/>
                    <a:gd name="connsiteY269" fmla="*/ 94754 h 711200"/>
                    <a:gd name="connsiteX270" fmla="*/ 1184575 w 2058610"/>
                    <a:gd name="connsiteY270" fmla="*/ 92720 h 711200"/>
                    <a:gd name="connsiteX271" fmla="*/ 1171619 w 2058610"/>
                    <a:gd name="connsiteY271" fmla="*/ 90884 h 711200"/>
                    <a:gd name="connsiteX272" fmla="*/ 1158614 w 2058610"/>
                    <a:gd name="connsiteY272" fmla="*/ 89198 h 711200"/>
                    <a:gd name="connsiteX273" fmla="*/ 1145608 w 2058610"/>
                    <a:gd name="connsiteY273" fmla="*/ 87660 h 711200"/>
                    <a:gd name="connsiteX274" fmla="*/ 1132603 w 2058610"/>
                    <a:gd name="connsiteY274" fmla="*/ 86271 h 711200"/>
                    <a:gd name="connsiteX275" fmla="*/ 1119548 w 2058610"/>
                    <a:gd name="connsiteY275" fmla="*/ 85080 h 711200"/>
                    <a:gd name="connsiteX276" fmla="*/ 1106493 w 2058610"/>
                    <a:gd name="connsiteY276" fmla="*/ 84038 h 711200"/>
                    <a:gd name="connsiteX277" fmla="*/ 1093438 w 2058610"/>
                    <a:gd name="connsiteY277" fmla="*/ 83195 h 711200"/>
                    <a:gd name="connsiteX278" fmla="*/ 1080334 w 2058610"/>
                    <a:gd name="connsiteY278" fmla="*/ 82500 h 711200"/>
                    <a:gd name="connsiteX279" fmla="*/ 1067279 w 2058610"/>
                    <a:gd name="connsiteY279" fmla="*/ 81955 h 711200"/>
                    <a:gd name="connsiteX280" fmla="*/ 1054174 w 2058610"/>
                    <a:gd name="connsiteY280" fmla="*/ 81558 h 711200"/>
                    <a:gd name="connsiteX281" fmla="*/ 1041069 w 2058610"/>
                    <a:gd name="connsiteY281" fmla="*/ 81359 h 711200"/>
                    <a:gd name="connsiteX282" fmla="*/ 1027965 w 2058610"/>
                    <a:gd name="connsiteY282" fmla="*/ 81310 h 711200"/>
                    <a:gd name="connsiteX283" fmla="*/ 1014860 w 2058610"/>
                    <a:gd name="connsiteY283" fmla="*/ 81409 h 711200"/>
                    <a:gd name="connsiteX284" fmla="*/ 1001805 w 2058610"/>
                    <a:gd name="connsiteY284" fmla="*/ 81707 h 711200"/>
                    <a:gd name="connsiteX285" fmla="*/ 988701 w 2058610"/>
                    <a:gd name="connsiteY285" fmla="*/ 82153 h 711200"/>
                    <a:gd name="connsiteX286" fmla="*/ 975596 w 2058610"/>
                    <a:gd name="connsiteY286" fmla="*/ 82748 h 711200"/>
                    <a:gd name="connsiteX287" fmla="*/ 962541 w 2058610"/>
                    <a:gd name="connsiteY287" fmla="*/ 83493 h 711200"/>
                    <a:gd name="connsiteX288" fmla="*/ 949486 w 2058610"/>
                    <a:gd name="connsiteY288" fmla="*/ 84435 h 711200"/>
                    <a:gd name="connsiteX289" fmla="*/ 936431 w 2058610"/>
                    <a:gd name="connsiteY289" fmla="*/ 85527 h 711200"/>
                    <a:gd name="connsiteX290" fmla="*/ 923376 w 2058610"/>
                    <a:gd name="connsiteY290" fmla="*/ 86816 h 711200"/>
                    <a:gd name="connsiteX291" fmla="*/ 910371 w 2058610"/>
                    <a:gd name="connsiteY291" fmla="*/ 88255 h 711200"/>
                    <a:gd name="connsiteX292" fmla="*/ 897366 w 2058610"/>
                    <a:gd name="connsiteY292" fmla="*/ 89843 h 711200"/>
                    <a:gd name="connsiteX293" fmla="*/ 884361 w 2058610"/>
                    <a:gd name="connsiteY293" fmla="*/ 91579 h 711200"/>
                    <a:gd name="connsiteX294" fmla="*/ 871405 w 2058610"/>
                    <a:gd name="connsiteY294" fmla="*/ 93514 h 711200"/>
                    <a:gd name="connsiteX295" fmla="*/ 858499 w 2058610"/>
                    <a:gd name="connsiteY295" fmla="*/ 95597 h 711200"/>
                    <a:gd name="connsiteX296" fmla="*/ 845593 w 2058610"/>
                    <a:gd name="connsiteY296" fmla="*/ 97830 h 711200"/>
                    <a:gd name="connsiteX297" fmla="*/ 832736 w 2058610"/>
                    <a:gd name="connsiteY297" fmla="*/ 100211 h 711200"/>
                    <a:gd name="connsiteX298" fmla="*/ 819880 w 2058610"/>
                    <a:gd name="connsiteY298" fmla="*/ 102791 h 711200"/>
                    <a:gd name="connsiteX299" fmla="*/ 807073 w 2058610"/>
                    <a:gd name="connsiteY299" fmla="*/ 105519 h 711200"/>
                    <a:gd name="connsiteX300" fmla="*/ 794267 w 2058610"/>
                    <a:gd name="connsiteY300" fmla="*/ 108396 h 711200"/>
                    <a:gd name="connsiteX301" fmla="*/ 781559 w 2058610"/>
                    <a:gd name="connsiteY301" fmla="*/ 111423 h 711200"/>
                    <a:gd name="connsiteX302" fmla="*/ 768852 w 2058610"/>
                    <a:gd name="connsiteY302" fmla="*/ 114647 h 711200"/>
                    <a:gd name="connsiteX303" fmla="*/ 756194 w 2058610"/>
                    <a:gd name="connsiteY303" fmla="*/ 118021 h 711200"/>
                    <a:gd name="connsiteX304" fmla="*/ 743586 w 2058610"/>
                    <a:gd name="connsiteY304" fmla="*/ 121543 h 711200"/>
                    <a:gd name="connsiteX305" fmla="*/ 731027 w 2058610"/>
                    <a:gd name="connsiteY305" fmla="*/ 125214 h 711200"/>
                    <a:gd name="connsiteX306" fmla="*/ 718469 w 2058610"/>
                    <a:gd name="connsiteY306" fmla="*/ 129034 h 711200"/>
                    <a:gd name="connsiteX307" fmla="*/ 706009 w 2058610"/>
                    <a:gd name="connsiteY307" fmla="*/ 133052 h 711200"/>
                    <a:gd name="connsiteX308" fmla="*/ 693600 w 2058610"/>
                    <a:gd name="connsiteY308" fmla="*/ 137170 h 711200"/>
                    <a:gd name="connsiteX309" fmla="*/ 681240 w 2058610"/>
                    <a:gd name="connsiteY309" fmla="*/ 141486 h 711200"/>
                    <a:gd name="connsiteX310" fmla="*/ 668929 w 2058610"/>
                    <a:gd name="connsiteY310" fmla="*/ 145951 h 711200"/>
                    <a:gd name="connsiteX311" fmla="*/ 656669 w 2058610"/>
                    <a:gd name="connsiteY311" fmla="*/ 150564 h 711200"/>
                    <a:gd name="connsiteX312" fmla="*/ 644457 w 2058610"/>
                    <a:gd name="connsiteY312" fmla="*/ 155327 h 711200"/>
                    <a:gd name="connsiteX313" fmla="*/ 632296 w 2058610"/>
                    <a:gd name="connsiteY313" fmla="*/ 160288 h 711200"/>
                    <a:gd name="connsiteX314" fmla="*/ 620234 w 2058610"/>
                    <a:gd name="connsiteY314" fmla="*/ 165348 h 711200"/>
                    <a:gd name="connsiteX315" fmla="*/ 608221 w 2058610"/>
                    <a:gd name="connsiteY315" fmla="*/ 170557 h 711200"/>
                    <a:gd name="connsiteX316" fmla="*/ 596308 w 2058610"/>
                    <a:gd name="connsiteY316" fmla="*/ 175964 h 711200"/>
                    <a:gd name="connsiteX317" fmla="*/ 584395 w 2058610"/>
                    <a:gd name="connsiteY317" fmla="*/ 181471 h 711200"/>
                    <a:gd name="connsiteX318" fmla="*/ 572630 w 2058610"/>
                    <a:gd name="connsiteY318" fmla="*/ 187127 h 711200"/>
                    <a:gd name="connsiteX319" fmla="*/ 560866 w 2058610"/>
                    <a:gd name="connsiteY319" fmla="*/ 192980 h 711200"/>
                    <a:gd name="connsiteX320" fmla="*/ 549251 w 2058610"/>
                    <a:gd name="connsiteY320" fmla="*/ 198934 h 711200"/>
                    <a:gd name="connsiteX321" fmla="*/ 537635 w 2058610"/>
                    <a:gd name="connsiteY321" fmla="*/ 205036 h 711200"/>
                    <a:gd name="connsiteX322" fmla="*/ 526119 w 2058610"/>
                    <a:gd name="connsiteY322" fmla="*/ 211286 h 711200"/>
                    <a:gd name="connsiteX323" fmla="*/ 514702 w 2058610"/>
                    <a:gd name="connsiteY323" fmla="*/ 217736 h 711200"/>
                    <a:gd name="connsiteX324" fmla="*/ 503385 w 2058610"/>
                    <a:gd name="connsiteY324" fmla="*/ 224284 h 711200"/>
                    <a:gd name="connsiteX325" fmla="*/ 492117 w 2058610"/>
                    <a:gd name="connsiteY325" fmla="*/ 230932 h 711200"/>
                    <a:gd name="connsiteX326" fmla="*/ 480948 w 2058610"/>
                    <a:gd name="connsiteY326" fmla="*/ 237778 h 711200"/>
                    <a:gd name="connsiteX327" fmla="*/ 469879 w 2058610"/>
                    <a:gd name="connsiteY327" fmla="*/ 244723 h 711200"/>
                    <a:gd name="connsiteX328" fmla="*/ 458859 w 2058610"/>
                    <a:gd name="connsiteY328" fmla="*/ 251867 h 711200"/>
                    <a:gd name="connsiteX329" fmla="*/ 447938 w 2058610"/>
                    <a:gd name="connsiteY329" fmla="*/ 259110 h 711200"/>
                    <a:gd name="connsiteX330" fmla="*/ 437117 w 2058610"/>
                    <a:gd name="connsiteY330" fmla="*/ 266452 h 711200"/>
                    <a:gd name="connsiteX331" fmla="*/ 426395 w 2058610"/>
                    <a:gd name="connsiteY331" fmla="*/ 273993 h 711200"/>
                    <a:gd name="connsiteX332" fmla="*/ 415773 w 2058610"/>
                    <a:gd name="connsiteY332" fmla="*/ 281632 h 711200"/>
                    <a:gd name="connsiteX333" fmla="*/ 405249 w 2058610"/>
                    <a:gd name="connsiteY333" fmla="*/ 289421 h 711200"/>
                    <a:gd name="connsiteX334" fmla="*/ 394825 w 2058610"/>
                    <a:gd name="connsiteY334" fmla="*/ 297359 h 711200"/>
                    <a:gd name="connsiteX335" fmla="*/ 384500 w 2058610"/>
                    <a:gd name="connsiteY335" fmla="*/ 305395 h 711200"/>
                    <a:gd name="connsiteX336" fmla="*/ 374275 w 2058610"/>
                    <a:gd name="connsiteY336" fmla="*/ 313581 h 711200"/>
                    <a:gd name="connsiteX337" fmla="*/ 364148 w 2058610"/>
                    <a:gd name="connsiteY337" fmla="*/ 321866 h 711200"/>
                    <a:gd name="connsiteX338" fmla="*/ 354121 w 2058610"/>
                    <a:gd name="connsiteY338" fmla="*/ 330299 h 711200"/>
                    <a:gd name="connsiteX339" fmla="*/ 344194 w 2058610"/>
                    <a:gd name="connsiteY339" fmla="*/ 338832 h 711200"/>
                    <a:gd name="connsiteX340" fmla="*/ 334365 w 2058610"/>
                    <a:gd name="connsiteY340" fmla="*/ 347514 h 711200"/>
                    <a:gd name="connsiteX341" fmla="*/ 324686 w 2058610"/>
                    <a:gd name="connsiteY341" fmla="*/ 356295 h 711200"/>
                    <a:gd name="connsiteX342" fmla="*/ 315106 w 2058610"/>
                    <a:gd name="connsiteY342" fmla="*/ 365224 h 711200"/>
                    <a:gd name="connsiteX343" fmla="*/ 305625 w 2058610"/>
                    <a:gd name="connsiteY343" fmla="*/ 374253 h 711200"/>
                    <a:gd name="connsiteX344" fmla="*/ 296243 w 2058610"/>
                    <a:gd name="connsiteY344" fmla="*/ 383431 h 711200"/>
                    <a:gd name="connsiteX345" fmla="*/ 287010 w 2058610"/>
                    <a:gd name="connsiteY345" fmla="*/ 392708 h 711200"/>
                    <a:gd name="connsiteX346" fmla="*/ 277877 w 2058610"/>
                    <a:gd name="connsiteY346" fmla="*/ 402084 h 711200"/>
                    <a:gd name="connsiteX347" fmla="*/ 268892 w 2058610"/>
                    <a:gd name="connsiteY347" fmla="*/ 411609 h 711200"/>
                    <a:gd name="connsiteX348" fmla="*/ 260007 w 2058610"/>
                    <a:gd name="connsiteY348" fmla="*/ 421233 h 711200"/>
                    <a:gd name="connsiteX349" fmla="*/ 251221 w 2058610"/>
                    <a:gd name="connsiteY349" fmla="*/ 430957 h 711200"/>
                    <a:gd name="connsiteX350" fmla="*/ 242584 w 2058610"/>
                    <a:gd name="connsiteY350" fmla="*/ 440779 h 711200"/>
                    <a:gd name="connsiteX351" fmla="*/ 234095 w 2058610"/>
                    <a:gd name="connsiteY351" fmla="*/ 450701 h 711200"/>
                    <a:gd name="connsiteX352" fmla="*/ 225707 w 2058610"/>
                    <a:gd name="connsiteY352" fmla="*/ 460772 h 711200"/>
                    <a:gd name="connsiteX353" fmla="*/ 217417 w 2058610"/>
                    <a:gd name="connsiteY353" fmla="*/ 470942 h 711200"/>
                    <a:gd name="connsiteX354" fmla="*/ 209276 w 2058610"/>
                    <a:gd name="connsiteY354" fmla="*/ 481211 h 711200"/>
                    <a:gd name="connsiteX355" fmla="*/ 201284 w 2058610"/>
                    <a:gd name="connsiteY355" fmla="*/ 491530 h 711200"/>
                    <a:gd name="connsiteX356" fmla="*/ 193392 w 2058610"/>
                    <a:gd name="connsiteY356" fmla="*/ 501997 h 711200"/>
                    <a:gd name="connsiteX357" fmla="*/ 185648 w 2058610"/>
                    <a:gd name="connsiteY357" fmla="*/ 512564 h 711200"/>
                    <a:gd name="connsiteX358" fmla="*/ 178054 w 2058610"/>
                    <a:gd name="connsiteY358" fmla="*/ 523230 h 711200"/>
                    <a:gd name="connsiteX359" fmla="*/ 170558 w 2058610"/>
                    <a:gd name="connsiteY359" fmla="*/ 533946 h 711200"/>
                    <a:gd name="connsiteX360" fmla="*/ 163212 w 2058610"/>
                    <a:gd name="connsiteY360" fmla="*/ 544810 h 711200"/>
                    <a:gd name="connsiteX361" fmla="*/ 156014 w 2058610"/>
                    <a:gd name="connsiteY361" fmla="*/ 555724 h 711200"/>
                    <a:gd name="connsiteX362" fmla="*/ 148965 w 2058610"/>
                    <a:gd name="connsiteY362" fmla="*/ 566738 h 711200"/>
                    <a:gd name="connsiteX363" fmla="*/ 142016 w 2058610"/>
                    <a:gd name="connsiteY363" fmla="*/ 577850 h 711200"/>
                    <a:gd name="connsiteX364" fmla="*/ 135265 w 2058610"/>
                    <a:gd name="connsiteY364" fmla="*/ 589062 h 711200"/>
                    <a:gd name="connsiteX365" fmla="*/ 128614 w 2058610"/>
                    <a:gd name="connsiteY365" fmla="*/ 600323 h 711200"/>
                    <a:gd name="connsiteX366" fmla="*/ 122111 w 2058610"/>
                    <a:gd name="connsiteY366" fmla="*/ 611684 h 711200"/>
                    <a:gd name="connsiteX367" fmla="*/ 115707 w 2058610"/>
                    <a:gd name="connsiteY367" fmla="*/ 623143 h 711200"/>
                    <a:gd name="connsiteX368" fmla="*/ 109503 w 2058610"/>
                    <a:gd name="connsiteY368" fmla="*/ 634653 h 711200"/>
                    <a:gd name="connsiteX369" fmla="*/ 103447 w 2058610"/>
                    <a:gd name="connsiteY369" fmla="*/ 646261 h 711200"/>
                    <a:gd name="connsiteX370" fmla="*/ 97540 w 2058610"/>
                    <a:gd name="connsiteY370" fmla="*/ 657920 h 711200"/>
                    <a:gd name="connsiteX371" fmla="*/ 91732 w 2058610"/>
                    <a:gd name="connsiteY371" fmla="*/ 669677 h 711200"/>
                    <a:gd name="connsiteX372" fmla="*/ 86123 w 2058610"/>
                    <a:gd name="connsiteY372" fmla="*/ 681484 h 711200"/>
                    <a:gd name="connsiteX373" fmla="*/ 80613 w 2058610"/>
                    <a:gd name="connsiteY373" fmla="*/ 69339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</a:cxnLst>
                  <a:rect l="l" t="t" r="r" b="b"/>
                  <a:pathLst>
                    <a:path w="2058610" h="711200">
                      <a:moveTo>
                        <a:pt x="75302" y="705346"/>
                      </a:moveTo>
                      <a:lnTo>
                        <a:pt x="9531" y="676573"/>
                      </a:lnTo>
                      <a:lnTo>
                        <a:pt x="15239" y="663773"/>
                      </a:lnTo>
                      <a:lnTo>
                        <a:pt x="21096" y="651073"/>
                      </a:lnTo>
                      <a:lnTo>
                        <a:pt x="27103" y="638423"/>
                      </a:lnTo>
                      <a:lnTo>
                        <a:pt x="33307" y="625872"/>
                      </a:lnTo>
                      <a:lnTo>
                        <a:pt x="39612" y="613420"/>
                      </a:lnTo>
                      <a:lnTo>
                        <a:pt x="46114" y="601018"/>
                      </a:lnTo>
                      <a:lnTo>
                        <a:pt x="52766" y="588714"/>
                      </a:lnTo>
                      <a:lnTo>
                        <a:pt x="59566" y="576461"/>
                      </a:lnTo>
                      <a:lnTo>
                        <a:pt x="66516" y="564307"/>
                      </a:lnTo>
                      <a:lnTo>
                        <a:pt x="73614" y="552252"/>
                      </a:lnTo>
                      <a:lnTo>
                        <a:pt x="80861" y="540296"/>
                      </a:lnTo>
                      <a:lnTo>
                        <a:pt x="88257" y="528439"/>
                      </a:lnTo>
                      <a:lnTo>
                        <a:pt x="95802" y="516632"/>
                      </a:lnTo>
                      <a:lnTo>
                        <a:pt x="103546" y="504974"/>
                      </a:lnTo>
                      <a:lnTo>
                        <a:pt x="111389" y="493365"/>
                      </a:lnTo>
                      <a:lnTo>
                        <a:pt x="119381" y="481905"/>
                      </a:lnTo>
                      <a:lnTo>
                        <a:pt x="127472" y="470495"/>
                      </a:lnTo>
                      <a:lnTo>
                        <a:pt x="135761" y="459234"/>
                      </a:lnTo>
                      <a:lnTo>
                        <a:pt x="144200" y="448022"/>
                      </a:lnTo>
                      <a:lnTo>
                        <a:pt x="152738" y="436959"/>
                      </a:lnTo>
                      <a:lnTo>
                        <a:pt x="161425" y="425996"/>
                      </a:lnTo>
                      <a:lnTo>
                        <a:pt x="170260" y="415131"/>
                      </a:lnTo>
                      <a:lnTo>
                        <a:pt x="179245" y="404416"/>
                      </a:lnTo>
                      <a:lnTo>
                        <a:pt x="188378" y="393799"/>
                      </a:lnTo>
                      <a:lnTo>
                        <a:pt x="197611" y="383282"/>
                      </a:lnTo>
                      <a:lnTo>
                        <a:pt x="206943" y="372864"/>
                      </a:lnTo>
                      <a:lnTo>
                        <a:pt x="216474" y="362595"/>
                      </a:lnTo>
                      <a:lnTo>
                        <a:pt x="226104" y="352425"/>
                      </a:lnTo>
                      <a:lnTo>
                        <a:pt x="235833" y="342404"/>
                      </a:lnTo>
                      <a:lnTo>
                        <a:pt x="245711" y="332482"/>
                      </a:lnTo>
                      <a:lnTo>
                        <a:pt x="255738" y="322709"/>
                      </a:lnTo>
                      <a:lnTo>
                        <a:pt x="265864" y="313035"/>
                      </a:lnTo>
                      <a:lnTo>
                        <a:pt x="276090" y="303510"/>
                      </a:lnTo>
                      <a:lnTo>
                        <a:pt x="286464" y="294084"/>
                      </a:lnTo>
                      <a:lnTo>
                        <a:pt x="296938" y="284807"/>
                      </a:lnTo>
                      <a:lnTo>
                        <a:pt x="307561" y="275679"/>
                      </a:lnTo>
                      <a:lnTo>
                        <a:pt x="318233" y="266650"/>
                      </a:lnTo>
                      <a:lnTo>
                        <a:pt x="329054" y="257820"/>
                      </a:lnTo>
                      <a:lnTo>
                        <a:pt x="340024" y="249039"/>
                      </a:lnTo>
                      <a:lnTo>
                        <a:pt x="351044" y="240457"/>
                      </a:lnTo>
                      <a:lnTo>
                        <a:pt x="362213" y="232023"/>
                      </a:lnTo>
                      <a:lnTo>
                        <a:pt x="373481" y="223689"/>
                      </a:lnTo>
                      <a:lnTo>
                        <a:pt x="384798" y="215503"/>
                      </a:lnTo>
                      <a:lnTo>
                        <a:pt x="396265" y="207466"/>
                      </a:lnTo>
                      <a:lnTo>
                        <a:pt x="407830" y="199579"/>
                      </a:lnTo>
                      <a:lnTo>
                        <a:pt x="419495" y="191839"/>
                      </a:lnTo>
                      <a:lnTo>
                        <a:pt x="431260" y="184249"/>
                      </a:lnTo>
                      <a:lnTo>
                        <a:pt x="443123" y="176808"/>
                      </a:lnTo>
                      <a:lnTo>
                        <a:pt x="455037" y="169515"/>
                      </a:lnTo>
                      <a:lnTo>
                        <a:pt x="467099" y="162371"/>
                      </a:lnTo>
                      <a:lnTo>
                        <a:pt x="479211" y="155377"/>
                      </a:lnTo>
                      <a:lnTo>
                        <a:pt x="491422" y="148530"/>
                      </a:lnTo>
                      <a:lnTo>
                        <a:pt x="503732" y="141833"/>
                      </a:lnTo>
                      <a:lnTo>
                        <a:pt x="516092" y="135285"/>
                      </a:lnTo>
                      <a:lnTo>
                        <a:pt x="528551" y="128885"/>
                      </a:lnTo>
                      <a:lnTo>
                        <a:pt x="541110" y="122684"/>
                      </a:lnTo>
                      <a:lnTo>
                        <a:pt x="553718" y="116632"/>
                      </a:lnTo>
                      <a:lnTo>
                        <a:pt x="566376" y="110728"/>
                      </a:lnTo>
                      <a:lnTo>
                        <a:pt x="579183" y="104973"/>
                      </a:lnTo>
                      <a:lnTo>
                        <a:pt x="591989" y="99368"/>
                      </a:lnTo>
                      <a:lnTo>
                        <a:pt x="604895" y="93960"/>
                      </a:lnTo>
                      <a:lnTo>
                        <a:pt x="617851" y="88702"/>
                      </a:lnTo>
                      <a:lnTo>
                        <a:pt x="630906" y="83592"/>
                      </a:lnTo>
                      <a:lnTo>
                        <a:pt x="644011" y="78680"/>
                      </a:lnTo>
                      <a:lnTo>
                        <a:pt x="657165" y="73918"/>
                      </a:lnTo>
                      <a:lnTo>
                        <a:pt x="670369" y="69304"/>
                      </a:lnTo>
                      <a:lnTo>
                        <a:pt x="683672" y="64839"/>
                      </a:lnTo>
                      <a:lnTo>
                        <a:pt x="697025" y="60573"/>
                      </a:lnTo>
                      <a:lnTo>
                        <a:pt x="710377" y="56505"/>
                      </a:lnTo>
                      <a:lnTo>
                        <a:pt x="723829" y="52536"/>
                      </a:lnTo>
                      <a:lnTo>
                        <a:pt x="737282" y="48766"/>
                      </a:lnTo>
                      <a:lnTo>
                        <a:pt x="750833" y="45194"/>
                      </a:lnTo>
                      <a:lnTo>
                        <a:pt x="764384" y="41771"/>
                      </a:lnTo>
                      <a:lnTo>
                        <a:pt x="778035" y="38497"/>
                      </a:lnTo>
                      <a:lnTo>
                        <a:pt x="791685" y="35421"/>
                      </a:lnTo>
                      <a:lnTo>
                        <a:pt x="805386" y="32494"/>
                      </a:lnTo>
                      <a:lnTo>
                        <a:pt x="819086" y="29766"/>
                      </a:lnTo>
                      <a:lnTo>
                        <a:pt x="832836" y="27186"/>
                      </a:lnTo>
                      <a:lnTo>
                        <a:pt x="846635" y="24805"/>
                      </a:lnTo>
                      <a:lnTo>
                        <a:pt x="860484" y="22572"/>
                      </a:lnTo>
                      <a:lnTo>
                        <a:pt x="874334" y="20538"/>
                      </a:lnTo>
                      <a:lnTo>
                        <a:pt x="888183" y="18653"/>
                      </a:lnTo>
                      <a:lnTo>
                        <a:pt x="902082" y="16966"/>
                      </a:lnTo>
                      <a:lnTo>
                        <a:pt x="915980" y="15429"/>
                      </a:lnTo>
                      <a:lnTo>
                        <a:pt x="929929" y="14089"/>
                      </a:lnTo>
                      <a:lnTo>
                        <a:pt x="943877" y="12898"/>
                      </a:lnTo>
                      <a:lnTo>
                        <a:pt x="957875" y="11906"/>
                      </a:lnTo>
                      <a:lnTo>
                        <a:pt x="971824" y="11113"/>
                      </a:lnTo>
                      <a:lnTo>
                        <a:pt x="985822" y="10418"/>
                      </a:lnTo>
                      <a:lnTo>
                        <a:pt x="999820" y="9971"/>
                      </a:lnTo>
                      <a:lnTo>
                        <a:pt x="1013818" y="9674"/>
                      </a:lnTo>
                      <a:lnTo>
                        <a:pt x="1027816" y="9525"/>
                      </a:lnTo>
                      <a:lnTo>
                        <a:pt x="1041814" y="9575"/>
                      </a:lnTo>
                      <a:lnTo>
                        <a:pt x="1055812" y="9823"/>
                      </a:lnTo>
                      <a:lnTo>
                        <a:pt x="1069810" y="10220"/>
                      </a:lnTo>
                      <a:lnTo>
                        <a:pt x="1083759" y="10815"/>
                      </a:lnTo>
                      <a:lnTo>
                        <a:pt x="1097757" y="11559"/>
                      </a:lnTo>
                      <a:lnTo>
                        <a:pt x="1111705" y="12502"/>
                      </a:lnTo>
                      <a:lnTo>
                        <a:pt x="1125654" y="13593"/>
                      </a:lnTo>
                      <a:lnTo>
                        <a:pt x="1139602" y="14883"/>
                      </a:lnTo>
                      <a:lnTo>
                        <a:pt x="1153550" y="16321"/>
                      </a:lnTo>
                      <a:lnTo>
                        <a:pt x="1167449" y="17959"/>
                      </a:lnTo>
                      <a:lnTo>
                        <a:pt x="1181348" y="19794"/>
                      </a:lnTo>
                      <a:lnTo>
                        <a:pt x="1195197" y="21779"/>
                      </a:lnTo>
                      <a:lnTo>
                        <a:pt x="1208997" y="23912"/>
                      </a:lnTo>
                      <a:lnTo>
                        <a:pt x="1222846" y="26243"/>
                      </a:lnTo>
                      <a:lnTo>
                        <a:pt x="1236596" y="28724"/>
                      </a:lnTo>
                      <a:lnTo>
                        <a:pt x="1250346" y="31403"/>
                      </a:lnTo>
                      <a:lnTo>
                        <a:pt x="1264046" y="34280"/>
                      </a:lnTo>
                      <a:lnTo>
                        <a:pt x="1277697" y="37257"/>
                      </a:lnTo>
                      <a:lnTo>
                        <a:pt x="1291347" y="40481"/>
                      </a:lnTo>
                      <a:lnTo>
                        <a:pt x="1304948" y="43805"/>
                      </a:lnTo>
                      <a:lnTo>
                        <a:pt x="1318499" y="47327"/>
                      </a:lnTo>
                      <a:lnTo>
                        <a:pt x="1332001" y="51048"/>
                      </a:lnTo>
                      <a:lnTo>
                        <a:pt x="1345453" y="54918"/>
                      </a:lnTo>
                      <a:lnTo>
                        <a:pt x="1358856" y="58936"/>
                      </a:lnTo>
                      <a:lnTo>
                        <a:pt x="1372208" y="63153"/>
                      </a:lnTo>
                      <a:lnTo>
                        <a:pt x="1385511" y="67518"/>
                      </a:lnTo>
                      <a:lnTo>
                        <a:pt x="1398715" y="72082"/>
                      </a:lnTo>
                      <a:lnTo>
                        <a:pt x="1411919" y="76795"/>
                      </a:lnTo>
                      <a:lnTo>
                        <a:pt x="1425024" y="81657"/>
                      </a:lnTo>
                      <a:lnTo>
                        <a:pt x="1438128" y="86668"/>
                      </a:lnTo>
                      <a:lnTo>
                        <a:pt x="1451084" y="91877"/>
                      </a:lnTo>
                      <a:lnTo>
                        <a:pt x="1464040" y="97234"/>
                      </a:lnTo>
                      <a:lnTo>
                        <a:pt x="1476896" y="102741"/>
                      </a:lnTo>
                      <a:lnTo>
                        <a:pt x="1489703" y="108446"/>
                      </a:lnTo>
                      <a:lnTo>
                        <a:pt x="1502410" y="114300"/>
                      </a:lnTo>
                      <a:lnTo>
                        <a:pt x="1515068" y="120303"/>
                      </a:lnTo>
                      <a:lnTo>
                        <a:pt x="1527627" y="126454"/>
                      </a:lnTo>
                      <a:lnTo>
                        <a:pt x="1540136" y="132755"/>
                      </a:lnTo>
                      <a:lnTo>
                        <a:pt x="1552545" y="139254"/>
                      </a:lnTo>
                      <a:lnTo>
                        <a:pt x="1564856" y="145852"/>
                      </a:lnTo>
                      <a:lnTo>
                        <a:pt x="1577116" y="152648"/>
                      </a:lnTo>
                      <a:lnTo>
                        <a:pt x="1589278" y="159593"/>
                      </a:lnTo>
                      <a:lnTo>
                        <a:pt x="1601340" y="166688"/>
                      </a:lnTo>
                      <a:lnTo>
                        <a:pt x="1613303" y="173930"/>
                      </a:lnTo>
                      <a:lnTo>
                        <a:pt x="1625166" y="181322"/>
                      </a:lnTo>
                      <a:lnTo>
                        <a:pt x="1636980" y="188863"/>
                      </a:lnTo>
                      <a:lnTo>
                        <a:pt x="1648695" y="196503"/>
                      </a:lnTo>
                      <a:lnTo>
                        <a:pt x="1660261" y="204341"/>
                      </a:lnTo>
                      <a:lnTo>
                        <a:pt x="1671777" y="212328"/>
                      </a:lnTo>
                      <a:lnTo>
                        <a:pt x="1683194" y="220464"/>
                      </a:lnTo>
                      <a:lnTo>
                        <a:pt x="1694462" y="228699"/>
                      </a:lnTo>
                      <a:lnTo>
                        <a:pt x="1705680" y="237133"/>
                      </a:lnTo>
                      <a:lnTo>
                        <a:pt x="1716750" y="245666"/>
                      </a:lnTo>
                      <a:lnTo>
                        <a:pt x="1727720" y="254347"/>
                      </a:lnTo>
                      <a:lnTo>
                        <a:pt x="1738591" y="263178"/>
                      </a:lnTo>
                      <a:lnTo>
                        <a:pt x="1749362" y="272107"/>
                      </a:lnTo>
                      <a:lnTo>
                        <a:pt x="1759985" y="281236"/>
                      </a:lnTo>
                      <a:lnTo>
                        <a:pt x="1770508" y="290413"/>
                      </a:lnTo>
                      <a:lnTo>
                        <a:pt x="1780932" y="299789"/>
                      </a:lnTo>
                      <a:lnTo>
                        <a:pt x="1791257" y="309265"/>
                      </a:lnTo>
                      <a:lnTo>
                        <a:pt x="1801383" y="318889"/>
                      </a:lnTo>
                      <a:lnTo>
                        <a:pt x="1811460" y="328613"/>
                      </a:lnTo>
                      <a:lnTo>
                        <a:pt x="1821388" y="338485"/>
                      </a:lnTo>
                      <a:lnTo>
                        <a:pt x="1831166" y="348456"/>
                      </a:lnTo>
                      <a:lnTo>
                        <a:pt x="1840846" y="358577"/>
                      </a:lnTo>
                      <a:lnTo>
                        <a:pt x="1850426" y="368796"/>
                      </a:lnTo>
                      <a:lnTo>
                        <a:pt x="1859858" y="379164"/>
                      </a:lnTo>
                      <a:lnTo>
                        <a:pt x="1869140" y="389632"/>
                      </a:lnTo>
                      <a:lnTo>
                        <a:pt x="1878273" y="400199"/>
                      </a:lnTo>
                      <a:lnTo>
                        <a:pt x="1887308" y="410914"/>
                      </a:lnTo>
                      <a:lnTo>
                        <a:pt x="1896193" y="421729"/>
                      </a:lnTo>
                      <a:lnTo>
                        <a:pt x="1904929" y="432643"/>
                      </a:lnTo>
                      <a:lnTo>
                        <a:pt x="1913566" y="443657"/>
                      </a:lnTo>
                      <a:lnTo>
                        <a:pt x="1922005" y="454819"/>
                      </a:lnTo>
                      <a:lnTo>
                        <a:pt x="1930344" y="466080"/>
                      </a:lnTo>
                      <a:lnTo>
                        <a:pt x="1938535" y="477391"/>
                      </a:lnTo>
                      <a:lnTo>
                        <a:pt x="1946626" y="488851"/>
                      </a:lnTo>
                      <a:lnTo>
                        <a:pt x="1954518" y="500410"/>
                      </a:lnTo>
                      <a:lnTo>
                        <a:pt x="1962262" y="512068"/>
                      </a:lnTo>
                      <a:lnTo>
                        <a:pt x="1969857" y="523776"/>
                      </a:lnTo>
                      <a:lnTo>
                        <a:pt x="1977352" y="535632"/>
                      </a:lnTo>
                      <a:lnTo>
                        <a:pt x="1984649" y="547539"/>
                      </a:lnTo>
                      <a:lnTo>
                        <a:pt x="1991797" y="559594"/>
                      </a:lnTo>
                      <a:lnTo>
                        <a:pt x="1998845" y="571698"/>
                      </a:lnTo>
                      <a:lnTo>
                        <a:pt x="2005696" y="583902"/>
                      </a:lnTo>
                      <a:lnTo>
                        <a:pt x="2012397" y="596156"/>
                      </a:lnTo>
                      <a:lnTo>
                        <a:pt x="2018949" y="608509"/>
                      </a:lnTo>
                      <a:lnTo>
                        <a:pt x="2025352" y="620961"/>
                      </a:lnTo>
                      <a:lnTo>
                        <a:pt x="2031557" y="633512"/>
                      </a:lnTo>
                      <a:lnTo>
                        <a:pt x="2037663" y="646113"/>
                      </a:lnTo>
                      <a:lnTo>
                        <a:pt x="2043570" y="658763"/>
                      </a:lnTo>
                      <a:lnTo>
                        <a:pt x="2049328" y="671513"/>
                      </a:lnTo>
                      <a:lnTo>
                        <a:pt x="2054937" y="684361"/>
                      </a:lnTo>
                      <a:lnTo>
                        <a:pt x="2015325" y="701328"/>
                      </a:lnTo>
                      <a:lnTo>
                        <a:pt x="2002171" y="706983"/>
                      </a:lnTo>
                      <a:lnTo>
                        <a:pt x="1988967" y="712639"/>
                      </a:lnTo>
                      <a:lnTo>
                        <a:pt x="1983706" y="700633"/>
                      </a:lnTo>
                      <a:lnTo>
                        <a:pt x="1978345" y="688727"/>
                      </a:lnTo>
                      <a:lnTo>
                        <a:pt x="1972785" y="676870"/>
                      </a:lnTo>
                      <a:lnTo>
                        <a:pt x="1967077" y="665063"/>
                      </a:lnTo>
                      <a:lnTo>
                        <a:pt x="1961269" y="653356"/>
                      </a:lnTo>
                      <a:lnTo>
                        <a:pt x="1955263" y="641697"/>
                      </a:lnTo>
                      <a:lnTo>
                        <a:pt x="1949157" y="630138"/>
                      </a:lnTo>
                      <a:lnTo>
                        <a:pt x="1942903" y="618629"/>
                      </a:lnTo>
                      <a:lnTo>
                        <a:pt x="1936450" y="607219"/>
                      </a:lnTo>
                      <a:lnTo>
                        <a:pt x="1929898" y="595908"/>
                      </a:lnTo>
                      <a:lnTo>
                        <a:pt x="1923196" y="584647"/>
                      </a:lnTo>
                      <a:lnTo>
                        <a:pt x="1916346" y="573484"/>
                      </a:lnTo>
                      <a:lnTo>
                        <a:pt x="1909397" y="562422"/>
                      </a:lnTo>
                      <a:lnTo>
                        <a:pt x="1902249" y="551408"/>
                      </a:lnTo>
                      <a:lnTo>
                        <a:pt x="1895002" y="540544"/>
                      </a:lnTo>
                      <a:lnTo>
                        <a:pt x="1887605" y="529729"/>
                      </a:lnTo>
                      <a:lnTo>
                        <a:pt x="1880060" y="519013"/>
                      </a:lnTo>
                      <a:lnTo>
                        <a:pt x="1872416" y="508397"/>
                      </a:lnTo>
                      <a:lnTo>
                        <a:pt x="1864623" y="497880"/>
                      </a:lnTo>
                      <a:lnTo>
                        <a:pt x="1856681" y="487462"/>
                      </a:lnTo>
                      <a:lnTo>
                        <a:pt x="1848639" y="477143"/>
                      </a:lnTo>
                      <a:lnTo>
                        <a:pt x="1840449" y="466923"/>
                      </a:lnTo>
                      <a:lnTo>
                        <a:pt x="1832110" y="456803"/>
                      </a:lnTo>
                      <a:lnTo>
                        <a:pt x="1823671" y="446782"/>
                      </a:lnTo>
                      <a:lnTo>
                        <a:pt x="1815133" y="436910"/>
                      </a:lnTo>
                      <a:lnTo>
                        <a:pt x="1806446" y="427087"/>
                      </a:lnTo>
                      <a:lnTo>
                        <a:pt x="1797611" y="417413"/>
                      </a:lnTo>
                      <a:lnTo>
                        <a:pt x="1788676" y="407839"/>
                      </a:lnTo>
                      <a:lnTo>
                        <a:pt x="1779642" y="398413"/>
                      </a:lnTo>
                      <a:lnTo>
                        <a:pt x="1770458" y="389037"/>
                      </a:lnTo>
                      <a:lnTo>
                        <a:pt x="1761176" y="379809"/>
                      </a:lnTo>
                      <a:lnTo>
                        <a:pt x="1751745" y="370731"/>
                      </a:lnTo>
                      <a:lnTo>
                        <a:pt x="1742264" y="361702"/>
                      </a:lnTo>
                      <a:lnTo>
                        <a:pt x="1732634" y="352822"/>
                      </a:lnTo>
                      <a:lnTo>
                        <a:pt x="1722855" y="344091"/>
                      </a:lnTo>
                      <a:lnTo>
                        <a:pt x="1713027" y="335459"/>
                      </a:lnTo>
                      <a:lnTo>
                        <a:pt x="1703049" y="326975"/>
                      </a:lnTo>
                      <a:lnTo>
                        <a:pt x="1693022" y="318591"/>
                      </a:lnTo>
                      <a:lnTo>
                        <a:pt x="1682846" y="310307"/>
                      </a:lnTo>
                      <a:lnTo>
                        <a:pt x="1672571" y="302220"/>
                      </a:lnTo>
                      <a:lnTo>
                        <a:pt x="1662197" y="294233"/>
                      </a:lnTo>
                      <a:lnTo>
                        <a:pt x="1651723" y="286345"/>
                      </a:lnTo>
                      <a:lnTo>
                        <a:pt x="1641150" y="278606"/>
                      </a:lnTo>
                      <a:lnTo>
                        <a:pt x="1630478" y="271016"/>
                      </a:lnTo>
                      <a:lnTo>
                        <a:pt x="1619706" y="263575"/>
                      </a:lnTo>
                      <a:lnTo>
                        <a:pt x="1608885" y="256232"/>
                      </a:lnTo>
                      <a:lnTo>
                        <a:pt x="1597915" y="249039"/>
                      </a:lnTo>
                      <a:lnTo>
                        <a:pt x="1586895" y="241995"/>
                      </a:lnTo>
                      <a:lnTo>
                        <a:pt x="1575776" y="235099"/>
                      </a:lnTo>
                      <a:lnTo>
                        <a:pt x="1564558" y="228302"/>
                      </a:lnTo>
                      <a:lnTo>
                        <a:pt x="1553290" y="221655"/>
                      </a:lnTo>
                      <a:lnTo>
                        <a:pt x="1541873" y="215205"/>
                      </a:lnTo>
                      <a:lnTo>
                        <a:pt x="1530456" y="208855"/>
                      </a:lnTo>
                      <a:lnTo>
                        <a:pt x="1518890" y="202654"/>
                      </a:lnTo>
                      <a:lnTo>
                        <a:pt x="1507275" y="196552"/>
                      </a:lnTo>
                      <a:lnTo>
                        <a:pt x="1495610" y="190649"/>
                      </a:lnTo>
                      <a:lnTo>
                        <a:pt x="1483845" y="184894"/>
                      </a:lnTo>
                      <a:lnTo>
                        <a:pt x="1472031" y="179288"/>
                      </a:lnTo>
                      <a:lnTo>
                        <a:pt x="1460118" y="173831"/>
                      </a:lnTo>
                      <a:lnTo>
                        <a:pt x="1448155" y="168523"/>
                      </a:lnTo>
                      <a:lnTo>
                        <a:pt x="1436093" y="163314"/>
                      </a:lnTo>
                      <a:lnTo>
                        <a:pt x="1424031" y="158304"/>
                      </a:lnTo>
                      <a:lnTo>
                        <a:pt x="1411870" y="153442"/>
                      </a:lnTo>
                      <a:lnTo>
                        <a:pt x="1399658" y="148729"/>
                      </a:lnTo>
                      <a:lnTo>
                        <a:pt x="1387348" y="144214"/>
                      </a:lnTo>
                      <a:lnTo>
                        <a:pt x="1375038" y="139799"/>
                      </a:lnTo>
                      <a:lnTo>
                        <a:pt x="1362628" y="135533"/>
                      </a:lnTo>
                      <a:lnTo>
                        <a:pt x="1350169" y="131465"/>
                      </a:lnTo>
                      <a:lnTo>
                        <a:pt x="1337710" y="127546"/>
                      </a:lnTo>
                      <a:lnTo>
                        <a:pt x="1325151" y="123726"/>
                      </a:lnTo>
                      <a:lnTo>
                        <a:pt x="1312592" y="120104"/>
                      </a:lnTo>
                      <a:lnTo>
                        <a:pt x="1299935" y="116681"/>
                      </a:lnTo>
                      <a:lnTo>
                        <a:pt x="1287277" y="113357"/>
                      </a:lnTo>
                      <a:lnTo>
                        <a:pt x="1274569" y="110232"/>
                      </a:lnTo>
                      <a:lnTo>
                        <a:pt x="1261812" y="107255"/>
                      </a:lnTo>
                      <a:lnTo>
                        <a:pt x="1249005" y="104428"/>
                      </a:lnTo>
                      <a:lnTo>
                        <a:pt x="1236199" y="101749"/>
                      </a:lnTo>
                      <a:lnTo>
                        <a:pt x="1223342" y="99268"/>
                      </a:lnTo>
                      <a:lnTo>
                        <a:pt x="1210436" y="96937"/>
                      </a:lnTo>
                      <a:lnTo>
                        <a:pt x="1197530" y="94754"/>
                      </a:lnTo>
                      <a:lnTo>
                        <a:pt x="1184575" y="92720"/>
                      </a:lnTo>
                      <a:lnTo>
                        <a:pt x="1171619" y="90884"/>
                      </a:lnTo>
                      <a:lnTo>
                        <a:pt x="1158614" y="89198"/>
                      </a:lnTo>
                      <a:lnTo>
                        <a:pt x="1145608" y="87660"/>
                      </a:lnTo>
                      <a:lnTo>
                        <a:pt x="1132603" y="86271"/>
                      </a:lnTo>
                      <a:lnTo>
                        <a:pt x="1119548" y="85080"/>
                      </a:lnTo>
                      <a:lnTo>
                        <a:pt x="1106493" y="84038"/>
                      </a:lnTo>
                      <a:lnTo>
                        <a:pt x="1093438" y="83195"/>
                      </a:lnTo>
                      <a:lnTo>
                        <a:pt x="1080334" y="82500"/>
                      </a:lnTo>
                      <a:lnTo>
                        <a:pt x="1067279" y="81955"/>
                      </a:lnTo>
                      <a:lnTo>
                        <a:pt x="1054174" y="81558"/>
                      </a:lnTo>
                      <a:lnTo>
                        <a:pt x="1041069" y="81359"/>
                      </a:lnTo>
                      <a:lnTo>
                        <a:pt x="1027965" y="81310"/>
                      </a:lnTo>
                      <a:lnTo>
                        <a:pt x="1014860" y="81409"/>
                      </a:lnTo>
                      <a:lnTo>
                        <a:pt x="1001805" y="81707"/>
                      </a:lnTo>
                      <a:lnTo>
                        <a:pt x="988701" y="82153"/>
                      </a:lnTo>
                      <a:lnTo>
                        <a:pt x="975596" y="82748"/>
                      </a:lnTo>
                      <a:lnTo>
                        <a:pt x="962541" y="83493"/>
                      </a:lnTo>
                      <a:lnTo>
                        <a:pt x="949486" y="84435"/>
                      </a:lnTo>
                      <a:lnTo>
                        <a:pt x="936431" y="85527"/>
                      </a:lnTo>
                      <a:lnTo>
                        <a:pt x="923376" y="86816"/>
                      </a:lnTo>
                      <a:lnTo>
                        <a:pt x="910371" y="88255"/>
                      </a:lnTo>
                      <a:lnTo>
                        <a:pt x="897366" y="89843"/>
                      </a:lnTo>
                      <a:lnTo>
                        <a:pt x="884361" y="91579"/>
                      </a:lnTo>
                      <a:lnTo>
                        <a:pt x="871405" y="93514"/>
                      </a:lnTo>
                      <a:lnTo>
                        <a:pt x="858499" y="95597"/>
                      </a:lnTo>
                      <a:lnTo>
                        <a:pt x="845593" y="97830"/>
                      </a:lnTo>
                      <a:lnTo>
                        <a:pt x="832736" y="100211"/>
                      </a:lnTo>
                      <a:lnTo>
                        <a:pt x="819880" y="102791"/>
                      </a:lnTo>
                      <a:lnTo>
                        <a:pt x="807073" y="105519"/>
                      </a:lnTo>
                      <a:lnTo>
                        <a:pt x="794267" y="108396"/>
                      </a:lnTo>
                      <a:lnTo>
                        <a:pt x="781559" y="111423"/>
                      </a:lnTo>
                      <a:lnTo>
                        <a:pt x="768852" y="114647"/>
                      </a:lnTo>
                      <a:lnTo>
                        <a:pt x="756194" y="118021"/>
                      </a:lnTo>
                      <a:lnTo>
                        <a:pt x="743586" y="121543"/>
                      </a:lnTo>
                      <a:lnTo>
                        <a:pt x="731027" y="125214"/>
                      </a:lnTo>
                      <a:lnTo>
                        <a:pt x="718469" y="129034"/>
                      </a:lnTo>
                      <a:lnTo>
                        <a:pt x="706009" y="133052"/>
                      </a:lnTo>
                      <a:lnTo>
                        <a:pt x="693600" y="137170"/>
                      </a:lnTo>
                      <a:lnTo>
                        <a:pt x="681240" y="141486"/>
                      </a:lnTo>
                      <a:lnTo>
                        <a:pt x="668929" y="145951"/>
                      </a:lnTo>
                      <a:lnTo>
                        <a:pt x="656669" y="150564"/>
                      </a:lnTo>
                      <a:lnTo>
                        <a:pt x="644457" y="155327"/>
                      </a:lnTo>
                      <a:lnTo>
                        <a:pt x="632296" y="160288"/>
                      </a:lnTo>
                      <a:lnTo>
                        <a:pt x="620234" y="165348"/>
                      </a:lnTo>
                      <a:lnTo>
                        <a:pt x="608221" y="170557"/>
                      </a:lnTo>
                      <a:lnTo>
                        <a:pt x="596308" y="175964"/>
                      </a:lnTo>
                      <a:lnTo>
                        <a:pt x="584395" y="181471"/>
                      </a:lnTo>
                      <a:lnTo>
                        <a:pt x="572630" y="187127"/>
                      </a:lnTo>
                      <a:lnTo>
                        <a:pt x="560866" y="192980"/>
                      </a:lnTo>
                      <a:lnTo>
                        <a:pt x="549251" y="198934"/>
                      </a:lnTo>
                      <a:lnTo>
                        <a:pt x="537635" y="205036"/>
                      </a:lnTo>
                      <a:lnTo>
                        <a:pt x="526119" y="211286"/>
                      </a:lnTo>
                      <a:lnTo>
                        <a:pt x="514702" y="217736"/>
                      </a:lnTo>
                      <a:lnTo>
                        <a:pt x="503385" y="224284"/>
                      </a:lnTo>
                      <a:lnTo>
                        <a:pt x="492117" y="230932"/>
                      </a:lnTo>
                      <a:lnTo>
                        <a:pt x="480948" y="237778"/>
                      </a:lnTo>
                      <a:lnTo>
                        <a:pt x="469879" y="244723"/>
                      </a:lnTo>
                      <a:lnTo>
                        <a:pt x="458859" y="251867"/>
                      </a:lnTo>
                      <a:lnTo>
                        <a:pt x="447938" y="259110"/>
                      </a:lnTo>
                      <a:lnTo>
                        <a:pt x="437117" y="266452"/>
                      </a:lnTo>
                      <a:lnTo>
                        <a:pt x="426395" y="273993"/>
                      </a:lnTo>
                      <a:lnTo>
                        <a:pt x="415773" y="281632"/>
                      </a:lnTo>
                      <a:lnTo>
                        <a:pt x="405249" y="289421"/>
                      </a:lnTo>
                      <a:lnTo>
                        <a:pt x="394825" y="297359"/>
                      </a:lnTo>
                      <a:lnTo>
                        <a:pt x="384500" y="305395"/>
                      </a:lnTo>
                      <a:lnTo>
                        <a:pt x="374275" y="313581"/>
                      </a:lnTo>
                      <a:lnTo>
                        <a:pt x="364148" y="321866"/>
                      </a:lnTo>
                      <a:lnTo>
                        <a:pt x="354121" y="330299"/>
                      </a:lnTo>
                      <a:lnTo>
                        <a:pt x="344194" y="338832"/>
                      </a:lnTo>
                      <a:lnTo>
                        <a:pt x="334365" y="347514"/>
                      </a:lnTo>
                      <a:lnTo>
                        <a:pt x="324686" y="356295"/>
                      </a:lnTo>
                      <a:lnTo>
                        <a:pt x="315106" y="365224"/>
                      </a:lnTo>
                      <a:lnTo>
                        <a:pt x="305625" y="374253"/>
                      </a:lnTo>
                      <a:lnTo>
                        <a:pt x="296243" y="383431"/>
                      </a:lnTo>
                      <a:lnTo>
                        <a:pt x="287010" y="392708"/>
                      </a:lnTo>
                      <a:lnTo>
                        <a:pt x="277877" y="402084"/>
                      </a:lnTo>
                      <a:lnTo>
                        <a:pt x="268892" y="411609"/>
                      </a:lnTo>
                      <a:lnTo>
                        <a:pt x="260007" y="421233"/>
                      </a:lnTo>
                      <a:lnTo>
                        <a:pt x="251221" y="430957"/>
                      </a:lnTo>
                      <a:lnTo>
                        <a:pt x="242584" y="440779"/>
                      </a:lnTo>
                      <a:lnTo>
                        <a:pt x="234095" y="450701"/>
                      </a:lnTo>
                      <a:lnTo>
                        <a:pt x="225707" y="460772"/>
                      </a:lnTo>
                      <a:lnTo>
                        <a:pt x="217417" y="470942"/>
                      </a:lnTo>
                      <a:lnTo>
                        <a:pt x="209276" y="481211"/>
                      </a:lnTo>
                      <a:lnTo>
                        <a:pt x="201284" y="491530"/>
                      </a:lnTo>
                      <a:lnTo>
                        <a:pt x="193392" y="501997"/>
                      </a:lnTo>
                      <a:lnTo>
                        <a:pt x="185648" y="512564"/>
                      </a:lnTo>
                      <a:lnTo>
                        <a:pt x="178054" y="523230"/>
                      </a:lnTo>
                      <a:lnTo>
                        <a:pt x="170558" y="533946"/>
                      </a:lnTo>
                      <a:lnTo>
                        <a:pt x="163212" y="544810"/>
                      </a:lnTo>
                      <a:lnTo>
                        <a:pt x="156014" y="555724"/>
                      </a:lnTo>
                      <a:lnTo>
                        <a:pt x="148965" y="566738"/>
                      </a:lnTo>
                      <a:lnTo>
                        <a:pt x="142016" y="577850"/>
                      </a:lnTo>
                      <a:lnTo>
                        <a:pt x="135265" y="589062"/>
                      </a:lnTo>
                      <a:lnTo>
                        <a:pt x="128614" y="600323"/>
                      </a:lnTo>
                      <a:lnTo>
                        <a:pt x="122111" y="611684"/>
                      </a:lnTo>
                      <a:lnTo>
                        <a:pt x="115707" y="623143"/>
                      </a:lnTo>
                      <a:lnTo>
                        <a:pt x="109503" y="634653"/>
                      </a:lnTo>
                      <a:lnTo>
                        <a:pt x="103447" y="646261"/>
                      </a:lnTo>
                      <a:lnTo>
                        <a:pt x="97540" y="657920"/>
                      </a:lnTo>
                      <a:lnTo>
                        <a:pt x="91732" y="669677"/>
                      </a:lnTo>
                      <a:lnTo>
                        <a:pt x="86123" y="681484"/>
                      </a:lnTo>
                      <a:lnTo>
                        <a:pt x="80613" y="693390"/>
                      </a:lnTo>
                      <a:close/>
                    </a:path>
                  </a:pathLst>
                </a:custGeom>
                <a:solidFill>
                  <a:srgbClr val="AB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0" name="Forme libre : forme 1269">
                  <a:extLst>
                    <a:ext uri="{FF2B5EF4-FFF2-40B4-BE49-F238E27FC236}">
                      <a16:creationId xmlns:a16="http://schemas.microsoft.com/office/drawing/2014/main" id="{CCB7F302-960E-411E-ADFB-81A2CD1D0799}"/>
                    </a:ext>
                  </a:extLst>
                </p:cNvPr>
                <p:cNvSpPr/>
                <p:nvPr/>
              </p:nvSpPr>
              <p:spPr>
                <a:xfrm>
                  <a:off x="8515564" y="4915098"/>
                  <a:ext cx="152490" cy="330200"/>
                </a:xfrm>
                <a:custGeom>
                  <a:avLst/>
                  <a:gdLst>
                    <a:gd name="connsiteX0" fmla="*/ 9531 w 152489"/>
                    <a:gd name="connsiteY0" fmla="*/ 36661 h 330200"/>
                    <a:gd name="connsiteX1" fmla="*/ 36137 w 152489"/>
                    <a:gd name="connsiteY1" fmla="*/ 25846 h 330200"/>
                    <a:gd name="connsiteX2" fmla="*/ 49440 w 152489"/>
                    <a:gd name="connsiteY2" fmla="*/ 20389 h 330200"/>
                    <a:gd name="connsiteX3" fmla="*/ 62693 w 152489"/>
                    <a:gd name="connsiteY3" fmla="*/ 14982 h 330200"/>
                    <a:gd name="connsiteX4" fmla="*/ 75997 w 152489"/>
                    <a:gd name="connsiteY4" fmla="*/ 9525 h 330200"/>
                    <a:gd name="connsiteX5" fmla="*/ 81159 w 152489"/>
                    <a:gd name="connsiteY5" fmla="*/ 22423 h 330200"/>
                    <a:gd name="connsiteX6" fmla="*/ 86173 w 152489"/>
                    <a:gd name="connsiteY6" fmla="*/ 35371 h 330200"/>
                    <a:gd name="connsiteX7" fmla="*/ 91037 w 152489"/>
                    <a:gd name="connsiteY7" fmla="*/ 48369 h 330200"/>
                    <a:gd name="connsiteX8" fmla="*/ 95703 w 152489"/>
                    <a:gd name="connsiteY8" fmla="*/ 61416 h 330200"/>
                    <a:gd name="connsiteX9" fmla="*/ 100220 w 152489"/>
                    <a:gd name="connsiteY9" fmla="*/ 74513 h 330200"/>
                    <a:gd name="connsiteX10" fmla="*/ 104588 w 152489"/>
                    <a:gd name="connsiteY10" fmla="*/ 87709 h 330200"/>
                    <a:gd name="connsiteX11" fmla="*/ 108758 w 152489"/>
                    <a:gd name="connsiteY11" fmla="*/ 100905 h 330200"/>
                    <a:gd name="connsiteX12" fmla="*/ 112828 w 152489"/>
                    <a:gd name="connsiteY12" fmla="*/ 114201 h 330200"/>
                    <a:gd name="connsiteX13" fmla="*/ 116651 w 152489"/>
                    <a:gd name="connsiteY13" fmla="*/ 127496 h 330200"/>
                    <a:gd name="connsiteX14" fmla="*/ 120374 w 152489"/>
                    <a:gd name="connsiteY14" fmla="*/ 140891 h 330200"/>
                    <a:gd name="connsiteX15" fmla="*/ 123898 w 152489"/>
                    <a:gd name="connsiteY15" fmla="*/ 154285 h 330200"/>
                    <a:gd name="connsiteX16" fmla="*/ 127273 w 152489"/>
                    <a:gd name="connsiteY16" fmla="*/ 167729 h 330200"/>
                    <a:gd name="connsiteX17" fmla="*/ 130450 w 152489"/>
                    <a:gd name="connsiteY17" fmla="*/ 181223 h 330200"/>
                    <a:gd name="connsiteX18" fmla="*/ 133478 w 152489"/>
                    <a:gd name="connsiteY18" fmla="*/ 194766 h 330200"/>
                    <a:gd name="connsiteX19" fmla="*/ 136307 w 152489"/>
                    <a:gd name="connsiteY19" fmla="*/ 208359 h 330200"/>
                    <a:gd name="connsiteX20" fmla="*/ 138988 w 152489"/>
                    <a:gd name="connsiteY20" fmla="*/ 221952 h 330200"/>
                    <a:gd name="connsiteX21" fmla="*/ 141520 w 152489"/>
                    <a:gd name="connsiteY21" fmla="*/ 235595 h 330200"/>
                    <a:gd name="connsiteX22" fmla="*/ 143853 w 152489"/>
                    <a:gd name="connsiteY22" fmla="*/ 249238 h 330200"/>
                    <a:gd name="connsiteX23" fmla="*/ 146037 w 152489"/>
                    <a:gd name="connsiteY23" fmla="*/ 262979 h 330200"/>
                    <a:gd name="connsiteX24" fmla="*/ 148072 w 152489"/>
                    <a:gd name="connsiteY24" fmla="*/ 276672 h 330200"/>
                    <a:gd name="connsiteX25" fmla="*/ 149908 w 152489"/>
                    <a:gd name="connsiteY25" fmla="*/ 290413 h 330200"/>
                    <a:gd name="connsiteX26" fmla="*/ 151547 w 152489"/>
                    <a:gd name="connsiteY26" fmla="*/ 304205 h 330200"/>
                    <a:gd name="connsiteX27" fmla="*/ 153036 w 152489"/>
                    <a:gd name="connsiteY27" fmla="*/ 317996 h 330200"/>
                    <a:gd name="connsiteX28" fmla="*/ 138740 w 152489"/>
                    <a:gd name="connsiteY28" fmla="*/ 319435 h 330200"/>
                    <a:gd name="connsiteX29" fmla="*/ 124494 w 152489"/>
                    <a:gd name="connsiteY29" fmla="*/ 320873 h 330200"/>
                    <a:gd name="connsiteX30" fmla="*/ 110198 w 152489"/>
                    <a:gd name="connsiteY30" fmla="*/ 322362 h 330200"/>
                    <a:gd name="connsiteX31" fmla="*/ 81606 w 152489"/>
                    <a:gd name="connsiteY31" fmla="*/ 325239 h 330200"/>
                    <a:gd name="connsiteX32" fmla="*/ 80216 w 152489"/>
                    <a:gd name="connsiteY32" fmla="*/ 312341 h 330200"/>
                    <a:gd name="connsiteX33" fmla="*/ 78677 w 152489"/>
                    <a:gd name="connsiteY33" fmla="*/ 299492 h 330200"/>
                    <a:gd name="connsiteX34" fmla="*/ 76940 w 152489"/>
                    <a:gd name="connsiteY34" fmla="*/ 286593 h 330200"/>
                    <a:gd name="connsiteX35" fmla="*/ 75103 w 152489"/>
                    <a:gd name="connsiteY35" fmla="*/ 273745 h 330200"/>
                    <a:gd name="connsiteX36" fmla="*/ 73068 w 152489"/>
                    <a:gd name="connsiteY36" fmla="*/ 260945 h 330200"/>
                    <a:gd name="connsiteX37" fmla="*/ 70834 w 152489"/>
                    <a:gd name="connsiteY37" fmla="*/ 248146 h 330200"/>
                    <a:gd name="connsiteX38" fmla="*/ 68501 w 152489"/>
                    <a:gd name="connsiteY38" fmla="*/ 235396 h 330200"/>
                    <a:gd name="connsiteX39" fmla="*/ 65970 w 152489"/>
                    <a:gd name="connsiteY39" fmla="*/ 222696 h 330200"/>
                    <a:gd name="connsiteX40" fmla="*/ 63289 w 152489"/>
                    <a:gd name="connsiteY40" fmla="*/ 209996 h 330200"/>
                    <a:gd name="connsiteX41" fmla="*/ 60460 w 152489"/>
                    <a:gd name="connsiteY41" fmla="*/ 197296 h 330200"/>
                    <a:gd name="connsiteX42" fmla="*/ 57481 w 152489"/>
                    <a:gd name="connsiteY42" fmla="*/ 184696 h 330200"/>
                    <a:gd name="connsiteX43" fmla="*/ 54354 w 152489"/>
                    <a:gd name="connsiteY43" fmla="*/ 172095 h 330200"/>
                    <a:gd name="connsiteX44" fmla="*/ 51028 w 152489"/>
                    <a:gd name="connsiteY44" fmla="*/ 159544 h 330200"/>
                    <a:gd name="connsiteX45" fmla="*/ 47603 w 152489"/>
                    <a:gd name="connsiteY45" fmla="*/ 147042 h 330200"/>
                    <a:gd name="connsiteX46" fmla="*/ 43980 w 152489"/>
                    <a:gd name="connsiteY46" fmla="*/ 134590 h 330200"/>
                    <a:gd name="connsiteX47" fmla="*/ 40207 w 152489"/>
                    <a:gd name="connsiteY47" fmla="*/ 122138 h 330200"/>
                    <a:gd name="connsiteX48" fmla="*/ 36286 w 152489"/>
                    <a:gd name="connsiteY48" fmla="*/ 109786 h 330200"/>
                    <a:gd name="connsiteX49" fmla="*/ 32215 w 152489"/>
                    <a:gd name="connsiteY49" fmla="*/ 97482 h 330200"/>
                    <a:gd name="connsiteX50" fmla="*/ 27996 w 152489"/>
                    <a:gd name="connsiteY50" fmla="*/ 85179 h 330200"/>
                    <a:gd name="connsiteX51" fmla="*/ 23578 w 152489"/>
                    <a:gd name="connsiteY51" fmla="*/ 72975 h 330200"/>
                    <a:gd name="connsiteX52" fmla="*/ 19061 w 152489"/>
                    <a:gd name="connsiteY52" fmla="*/ 60821 h 330200"/>
                    <a:gd name="connsiteX53" fmla="*/ 14395 w 152489"/>
                    <a:gd name="connsiteY53" fmla="*/ 48716 h 33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2489" h="330200">
                      <a:moveTo>
                        <a:pt x="9531" y="36661"/>
                      </a:moveTo>
                      <a:lnTo>
                        <a:pt x="36137" y="25846"/>
                      </a:lnTo>
                      <a:lnTo>
                        <a:pt x="49440" y="20389"/>
                      </a:lnTo>
                      <a:lnTo>
                        <a:pt x="62693" y="14982"/>
                      </a:lnTo>
                      <a:lnTo>
                        <a:pt x="75997" y="9525"/>
                      </a:lnTo>
                      <a:lnTo>
                        <a:pt x="81159" y="22423"/>
                      </a:lnTo>
                      <a:lnTo>
                        <a:pt x="86173" y="35371"/>
                      </a:lnTo>
                      <a:lnTo>
                        <a:pt x="91037" y="48369"/>
                      </a:lnTo>
                      <a:lnTo>
                        <a:pt x="95703" y="61416"/>
                      </a:lnTo>
                      <a:lnTo>
                        <a:pt x="100220" y="74513"/>
                      </a:lnTo>
                      <a:lnTo>
                        <a:pt x="104588" y="87709"/>
                      </a:lnTo>
                      <a:lnTo>
                        <a:pt x="108758" y="100905"/>
                      </a:lnTo>
                      <a:lnTo>
                        <a:pt x="112828" y="114201"/>
                      </a:lnTo>
                      <a:lnTo>
                        <a:pt x="116651" y="127496"/>
                      </a:lnTo>
                      <a:lnTo>
                        <a:pt x="120374" y="140891"/>
                      </a:lnTo>
                      <a:lnTo>
                        <a:pt x="123898" y="154285"/>
                      </a:lnTo>
                      <a:lnTo>
                        <a:pt x="127273" y="167729"/>
                      </a:lnTo>
                      <a:lnTo>
                        <a:pt x="130450" y="181223"/>
                      </a:lnTo>
                      <a:lnTo>
                        <a:pt x="133478" y="194766"/>
                      </a:lnTo>
                      <a:lnTo>
                        <a:pt x="136307" y="208359"/>
                      </a:lnTo>
                      <a:lnTo>
                        <a:pt x="138988" y="221952"/>
                      </a:lnTo>
                      <a:lnTo>
                        <a:pt x="141520" y="235595"/>
                      </a:lnTo>
                      <a:lnTo>
                        <a:pt x="143853" y="249238"/>
                      </a:lnTo>
                      <a:lnTo>
                        <a:pt x="146037" y="262979"/>
                      </a:lnTo>
                      <a:lnTo>
                        <a:pt x="148072" y="276672"/>
                      </a:lnTo>
                      <a:lnTo>
                        <a:pt x="149908" y="290413"/>
                      </a:lnTo>
                      <a:lnTo>
                        <a:pt x="151547" y="304205"/>
                      </a:lnTo>
                      <a:lnTo>
                        <a:pt x="153036" y="317996"/>
                      </a:lnTo>
                      <a:lnTo>
                        <a:pt x="138740" y="319435"/>
                      </a:lnTo>
                      <a:lnTo>
                        <a:pt x="124494" y="320873"/>
                      </a:lnTo>
                      <a:lnTo>
                        <a:pt x="110198" y="322362"/>
                      </a:lnTo>
                      <a:lnTo>
                        <a:pt x="81606" y="325239"/>
                      </a:lnTo>
                      <a:lnTo>
                        <a:pt x="80216" y="312341"/>
                      </a:lnTo>
                      <a:lnTo>
                        <a:pt x="78677" y="299492"/>
                      </a:lnTo>
                      <a:lnTo>
                        <a:pt x="76940" y="286593"/>
                      </a:lnTo>
                      <a:lnTo>
                        <a:pt x="75103" y="273745"/>
                      </a:lnTo>
                      <a:lnTo>
                        <a:pt x="73068" y="260945"/>
                      </a:lnTo>
                      <a:lnTo>
                        <a:pt x="70834" y="248146"/>
                      </a:lnTo>
                      <a:lnTo>
                        <a:pt x="68501" y="235396"/>
                      </a:lnTo>
                      <a:lnTo>
                        <a:pt x="65970" y="222696"/>
                      </a:lnTo>
                      <a:lnTo>
                        <a:pt x="63289" y="209996"/>
                      </a:lnTo>
                      <a:lnTo>
                        <a:pt x="60460" y="197296"/>
                      </a:lnTo>
                      <a:lnTo>
                        <a:pt x="57481" y="184696"/>
                      </a:lnTo>
                      <a:lnTo>
                        <a:pt x="54354" y="172095"/>
                      </a:lnTo>
                      <a:lnTo>
                        <a:pt x="51028" y="159544"/>
                      </a:lnTo>
                      <a:lnTo>
                        <a:pt x="47603" y="147042"/>
                      </a:lnTo>
                      <a:lnTo>
                        <a:pt x="43980" y="134590"/>
                      </a:lnTo>
                      <a:lnTo>
                        <a:pt x="40207" y="122138"/>
                      </a:lnTo>
                      <a:lnTo>
                        <a:pt x="36286" y="109786"/>
                      </a:lnTo>
                      <a:lnTo>
                        <a:pt x="32215" y="97482"/>
                      </a:lnTo>
                      <a:lnTo>
                        <a:pt x="27996" y="85179"/>
                      </a:lnTo>
                      <a:lnTo>
                        <a:pt x="23578" y="72975"/>
                      </a:lnTo>
                      <a:lnTo>
                        <a:pt x="19061" y="60821"/>
                      </a:lnTo>
                      <a:lnTo>
                        <a:pt x="14395" y="48716"/>
                      </a:lnTo>
                      <a:close/>
                    </a:path>
                  </a:pathLst>
                </a:custGeom>
                <a:solidFill>
                  <a:srgbClr val="C7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1" name="Forme libre : forme 1270">
                  <a:extLst>
                    <a:ext uri="{FF2B5EF4-FFF2-40B4-BE49-F238E27FC236}">
                      <a16:creationId xmlns:a16="http://schemas.microsoft.com/office/drawing/2014/main" id="{5D44FEB3-98FA-4CB3-B08A-8F553405FAC0}"/>
                    </a:ext>
                  </a:extLst>
                </p:cNvPr>
                <p:cNvSpPr/>
                <p:nvPr/>
              </p:nvSpPr>
              <p:spPr>
                <a:xfrm>
                  <a:off x="8589327" y="5242917"/>
                  <a:ext cx="88952" cy="88900"/>
                </a:xfrm>
                <a:custGeom>
                  <a:avLst/>
                  <a:gdLst>
                    <a:gd name="connsiteX0" fmla="*/ 9531 w 88952"/>
                    <a:gd name="connsiteY0" fmla="*/ 15528 h 88900"/>
                    <a:gd name="connsiteX1" fmla="*/ 23876 w 88952"/>
                    <a:gd name="connsiteY1" fmla="*/ 14337 h 88900"/>
                    <a:gd name="connsiteX2" fmla="*/ 52468 w 88952"/>
                    <a:gd name="connsiteY2" fmla="*/ 11956 h 88900"/>
                    <a:gd name="connsiteX3" fmla="*/ 66764 w 88952"/>
                    <a:gd name="connsiteY3" fmla="*/ 10716 h 88900"/>
                    <a:gd name="connsiteX4" fmla="*/ 81060 w 88952"/>
                    <a:gd name="connsiteY4" fmla="*/ 9525 h 88900"/>
                    <a:gd name="connsiteX5" fmla="*/ 82053 w 88952"/>
                    <a:gd name="connsiteY5" fmla="*/ 21828 h 88900"/>
                    <a:gd name="connsiteX6" fmla="*/ 82896 w 88952"/>
                    <a:gd name="connsiteY6" fmla="*/ 34181 h 88900"/>
                    <a:gd name="connsiteX7" fmla="*/ 83591 w 88952"/>
                    <a:gd name="connsiteY7" fmla="*/ 46484 h 88900"/>
                    <a:gd name="connsiteX8" fmla="*/ 84137 w 88952"/>
                    <a:gd name="connsiteY8" fmla="*/ 58837 h 88900"/>
                    <a:gd name="connsiteX9" fmla="*/ 84584 w 88952"/>
                    <a:gd name="connsiteY9" fmla="*/ 71189 h 88900"/>
                    <a:gd name="connsiteX10" fmla="*/ 84832 w 88952"/>
                    <a:gd name="connsiteY10" fmla="*/ 83542 h 88900"/>
                    <a:gd name="connsiteX11" fmla="*/ 41796 w 88952"/>
                    <a:gd name="connsiteY11" fmla="*/ 84286 h 88900"/>
                    <a:gd name="connsiteX12" fmla="*/ 27400 w 88952"/>
                    <a:gd name="connsiteY12" fmla="*/ 84534 h 88900"/>
                    <a:gd name="connsiteX13" fmla="*/ 13055 w 88952"/>
                    <a:gd name="connsiteY13" fmla="*/ 84782 h 88900"/>
                    <a:gd name="connsiteX14" fmla="*/ 12807 w 88952"/>
                    <a:gd name="connsiteY14" fmla="*/ 73223 h 88900"/>
                    <a:gd name="connsiteX15" fmla="*/ 12410 w 88952"/>
                    <a:gd name="connsiteY15" fmla="*/ 61714 h 88900"/>
                    <a:gd name="connsiteX16" fmla="*/ 11864 w 88952"/>
                    <a:gd name="connsiteY16" fmla="*/ 50155 h 88900"/>
                    <a:gd name="connsiteX17" fmla="*/ 11218 w 88952"/>
                    <a:gd name="connsiteY17" fmla="*/ 38596 h 88900"/>
                    <a:gd name="connsiteX18" fmla="*/ 10474 w 88952"/>
                    <a:gd name="connsiteY18" fmla="*/ 27087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8952" h="88900">
                      <a:moveTo>
                        <a:pt x="9531" y="15528"/>
                      </a:moveTo>
                      <a:lnTo>
                        <a:pt x="23876" y="14337"/>
                      </a:lnTo>
                      <a:lnTo>
                        <a:pt x="52468" y="11956"/>
                      </a:lnTo>
                      <a:lnTo>
                        <a:pt x="66764" y="10716"/>
                      </a:lnTo>
                      <a:lnTo>
                        <a:pt x="81060" y="9525"/>
                      </a:lnTo>
                      <a:lnTo>
                        <a:pt x="82053" y="21828"/>
                      </a:lnTo>
                      <a:lnTo>
                        <a:pt x="82896" y="34181"/>
                      </a:lnTo>
                      <a:lnTo>
                        <a:pt x="83591" y="46484"/>
                      </a:lnTo>
                      <a:lnTo>
                        <a:pt x="84137" y="58837"/>
                      </a:lnTo>
                      <a:lnTo>
                        <a:pt x="84584" y="71189"/>
                      </a:lnTo>
                      <a:lnTo>
                        <a:pt x="84832" y="83542"/>
                      </a:lnTo>
                      <a:lnTo>
                        <a:pt x="41796" y="84286"/>
                      </a:lnTo>
                      <a:lnTo>
                        <a:pt x="27400" y="84534"/>
                      </a:lnTo>
                      <a:lnTo>
                        <a:pt x="13055" y="84782"/>
                      </a:lnTo>
                      <a:lnTo>
                        <a:pt x="12807" y="73223"/>
                      </a:lnTo>
                      <a:lnTo>
                        <a:pt x="12410" y="61714"/>
                      </a:lnTo>
                      <a:lnTo>
                        <a:pt x="11864" y="50155"/>
                      </a:lnTo>
                      <a:lnTo>
                        <a:pt x="11218" y="38596"/>
                      </a:lnTo>
                      <a:lnTo>
                        <a:pt x="10474" y="270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2" name="Forme libre : forme 1271">
                  <a:extLst>
                    <a:ext uri="{FF2B5EF4-FFF2-40B4-BE49-F238E27FC236}">
                      <a16:creationId xmlns:a16="http://schemas.microsoft.com/office/drawing/2014/main" id="{FCC3FF0B-7E90-4019-8796-E4B139C28C09}"/>
                    </a:ext>
                  </a:extLst>
                </p:cNvPr>
                <p:cNvSpPr/>
                <p:nvPr/>
              </p:nvSpPr>
              <p:spPr>
                <a:xfrm>
                  <a:off x="7790643" y="4369246"/>
                  <a:ext cx="787863" cy="990600"/>
                </a:xfrm>
                <a:custGeom>
                  <a:avLst/>
                  <a:gdLst>
                    <a:gd name="connsiteX0" fmla="*/ 83939 w 787863"/>
                    <a:gd name="connsiteY0" fmla="*/ 9525 h 990600"/>
                    <a:gd name="connsiteX1" fmla="*/ 77387 w 787863"/>
                    <a:gd name="connsiteY1" fmla="*/ 29964 h 990600"/>
                    <a:gd name="connsiteX2" fmla="*/ 71182 w 787863"/>
                    <a:gd name="connsiteY2" fmla="*/ 50254 h 990600"/>
                    <a:gd name="connsiteX3" fmla="*/ 65225 w 787863"/>
                    <a:gd name="connsiteY3" fmla="*/ 70247 h 990600"/>
                    <a:gd name="connsiteX4" fmla="*/ 59566 w 787863"/>
                    <a:gd name="connsiteY4" fmla="*/ 90091 h 990600"/>
                    <a:gd name="connsiteX5" fmla="*/ 54205 w 787863"/>
                    <a:gd name="connsiteY5" fmla="*/ 109686 h 990600"/>
                    <a:gd name="connsiteX6" fmla="*/ 49192 w 787863"/>
                    <a:gd name="connsiteY6" fmla="*/ 129084 h 990600"/>
                    <a:gd name="connsiteX7" fmla="*/ 44427 w 787863"/>
                    <a:gd name="connsiteY7" fmla="*/ 148233 h 990600"/>
                    <a:gd name="connsiteX8" fmla="*/ 40009 w 787863"/>
                    <a:gd name="connsiteY8" fmla="*/ 167184 h 990600"/>
                    <a:gd name="connsiteX9" fmla="*/ 35889 w 787863"/>
                    <a:gd name="connsiteY9" fmla="*/ 185936 h 990600"/>
                    <a:gd name="connsiteX10" fmla="*/ 32017 w 787863"/>
                    <a:gd name="connsiteY10" fmla="*/ 204440 h 990600"/>
                    <a:gd name="connsiteX11" fmla="*/ 28493 w 787863"/>
                    <a:gd name="connsiteY11" fmla="*/ 222746 h 990600"/>
                    <a:gd name="connsiteX12" fmla="*/ 25266 w 787863"/>
                    <a:gd name="connsiteY12" fmla="*/ 240804 h 990600"/>
                    <a:gd name="connsiteX13" fmla="*/ 22337 w 787863"/>
                    <a:gd name="connsiteY13" fmla="*/ 258663 h 990600"/>
                    <a:gd name="connsiteX14" fmla="*/ 19707 w 787863"/>
                    <a:gd name="connsiteY14" fmla="*/ 276324 h 990600"/>
                    <a:gd name="connsiteX15" fmla="*/ 17373 w 787863"/>
                    <a:gd name="connsiteY15" fmla="*/ 293737 h 990600"/>
                    <a:gd name="connsiteX16" fmla="*/ 15338 w 787863"/>
                    <a:gd name="connsiteY16" fmla="*/ 310952 h 990600"/>
                    <a:gd name="connsiteX17" fmla="*/ 13651 w 787863"/>
                    <a:gd name="connsiteY17" fmla="*/ 327968 h 990600"/>
                    <a:gd name="connsiteX18" fmla="*/ 12211 w 787863"/>
                    <a:gd name="connsiteY18" fmla="*/ 344736 h 990600"/>
                    <a:gd name="connsiteX19" fmla="*/ 11069 w 787863"/>
                    <a:gd name="connsiteY19" fmla="*/ 361305 h 990600"/>
                    <a:gd name="connsiteX20" fmla="*/ 10275 w 787863"/>
                    <a:gd name="connsiteY20" fmla="*/ 377627 h 990600"/>
                    <a:gd name="connsiteX21" fmla="*/ 9779 w 787863"/>
                    <a:gd name="connsiteY21" fmla="*/ 393750 h 990600"/>
                    <a:gd name="connsiteX22" fmla="*/ 9531 w 787863"/>
                    <a:gd name="connsiteY22" fmla="*/ 409674 h 990600"/>
                    <a:gd name="connsiteX23" fmla="*/ 9630 w 787863"/>
                    <a:gd name="connsiteY23" fmla="*/ 425351 h 990600"/>
                    <a:gd name="connsiteX24" fmla="*/ 10027 w 787863"/>
                    <a:gd name="connsiteY24" fmla="*/ 440829 h 990600"/>
                    <a:gd name="connsiteX25" fmla="*/ 10722 w 787863"/>
                    <a:gd name="connsiteY25" fmla="*/ 456109 h 990600"/>
                    <a:gd name="connsiteX26" fmla="*/ 11715 w 787863"/>
                    <a:gd name="connsiteY26" fmla="*/ 471140 h 990600"/>
                    <a:gd name="connsiteX27" fmla="*/ 13005 w 787863"/>
                    <a:gd name="connsiteY27" fmla="*/ 485973 h 990600"/>
                    <a:gd name="connsiteX28" fmla="*/ 14594 w 787863"/>
                    <a:gd name="connsiteY28" fmla="*/ 500559 h 990600"/>
                    <a:gd name="connsiteX29" fmla="*/ 16480 w 787863"/>
                    <a:gd name="connsiteY29" fmla="*/ 514945 h 990600"/>
                    <a:gd name="connsiteX30" fmla="*/ 18664 w 787863"/>
                    <a:gd name="connsiteY30" fmla="*/ 529134 h 990600"/>
                    <a:gd name="connsiteX31" fmla="*/ 21196 w 787863"/>
                    <a:gd name="connsiteY31" fmla="*/ 543074 h 990600"/>
                    <a:gd name="connsiteX32" fmla="*/ 23975 w 787863"/>
                    <a:gd name="connsiteY32" fmla="*/ 556816 h 990600"/>
                    <a:gd name="connsiteX33" fmla="*/ 27053 w 787863"/>
                    <a:gd name="connsiteY33" fmla="*/ 570309 h 990600"/>
                    <a:gd name="connsiteX34" fmla="*/ 30478 w 787863"/>
                    <a:gd name="connsiteY34" fmla="*/ 583605 h 990600"/>
                    <a:gd name="connsiteX35" fmla="*/ 34201 w 787863"/>
                    <a:gd name="connsiteY35" fmla="*/ 596702 h 990600"/>
                    <a:gd name="connsiteX36" fmla="*/ 38172 w 787863"/>
                    <a:gd name="connsiteY36" fmla="*/ 609600 h 990600"/>
                    <a:gd name="connsiteX37" fmla="*/ 42491 w 787863"/>
                    <a:gd name="connsiteY37" fmla="*/ 622250 h 990600"/>
                    <a:gd name="connsiteX38" fmla="*/ 47107 w 787863"/>
                    <a:gd name="connsiteY38" fmla="*/ 634653 h 990600"/>
                    <a:gd name="connsiteX39" fmla="*/ 52021 w 787863"/>
                    <a:gd name="connsiteY39" fmla="*/ 646906 h 990600"/>
                    <a:gd name="connsiteX40" fmla="*/ 57233 w 787863"/>
                    <a:gd name="connsiteY40" fmla="*/ 658862 h 990600"/>
                    <a:gd name="connsiteX41" fmla="*/ 62743 w 787863"/>
                    <a:gd name="connsiteY41" fmla="*/ 670669 h 990600"/>
                    <a:gd name="connsiteX42" fmla="*/ 68551 w 787863"/>
                    <a:gd name="connsiteY42" fmla="*/ 682228 h 990600"/>
                    <a:gd name="connsiteX43" fmla="*/ 74706 w 787863"/>
                    <a:gd name="connsiteY43" fmla="*/ 693589 h 990600"/>
                    <a:gd name="connsiteX44" fmla="*/ 81109 w 787863"/>
                    <a:gd name="connsiteY44" fmla="*/ 704701 h 990600"/>
                    <a:gd name="connsiteX45" fmla="*/ 87811 w 787863"/>
                    <a:gd name="connsiteY45" fmla="*/ 715615 h 990600"/>
                    <a:gd name="connsiteX46" fmla="*/ 94859 w 787863"/>
                    <a:gd name="connsiteY46" fmla="*/ 726331 h 990600"/>
                    <a:gd name="connsiteX47" fmla="*/ 102156 w 787863"/>
                    <a:gd name="connsiteY47" fmla="*/ 736798 h 990600"/>
                    <a:gd name="connsiteX48" fmla="*/ 109800 w 787863"/>
                    <a:gd name="connsiteY48" fmla="*/ 747068 h 990600"/>
                    <a:gd name="connsiteX49" fmla="*/ 117743 w 787863"/>
                    <a:gd name="connsiteY49" fmla="*/ 757089 h 990600"/>
                    <a:gd name="connsiteX50" fmla="*/ 125983 w 787863"/>
                    <a:gd name="connsiteY50" fmla="*/ 766911 h 990600"/>
                    <a:gd name="connsiteX51" fmla="*/ 134471 w 787863"/>
                    <a:gd name="connsiteY51" fmla="*/ 776536 h 990600"/>
                    <a:gd name="connsiteX52" fmla="*/ 143307 w 787863"/>
                    <a:gd name="connsiteY52" fmla="*/ 785912 h 990600"/>
                    <a:gd name="connsiteX53" fmla="*/ 152440 w 787863"/>
                    <a:gd name="connsiteY53" fmla="*/ 795089 h 990600"/>
                    <a:gd name="connsiteX54" fmla="*/ 161871 w 787863"/>
                    <a:gd name="connsiteY54" fmla="*/ 804069 h 990600"/>
                    <a:gd name="connsiteX55" fmla="*/ 171650 w 787863"/>
                    <a:gd name="connsiteY55" fmla="*/ 812800 h 990600"/>
                    <a:gd name="connsiteX56" fmla="*/ 181677 w 787863"/>
                    <a:gd name="connsiteY56" fmla="*/ 821333 h 990600"/>
                    <a:gd name="connsiteX57" fmla="*/ 192002 w 787863"/>
                    <a:gd name="connsiteY57" fmla="*/ 829667 h 990600"/>
                    <a:gd name="connsiteX58" fmla="*/ 202674 w 787863"/>
                    <a:gd name="connsiteY58" fmla="*/ 837754 h 990600"/>
                    <a:gd name="connsiteX59" fmla="*/ 213595 w 787863"/>
                    <a:gd name="connsiteY59" fmla="*/ 845592 h 990600"/>
                    <a:gd name="connsiteX60" fmla="*/ 224863 w 787863"/>
                    <a:gd name="connsiteY60" fmla="*/ 853281 h 990600"/>
                    <a:gd name="connsiteX61" fmla="*/ 236379 w 787863"/>
                    <a:gd name="connsiteY61" fmla="*/ 860723 h 990600"/>
                    <a:gd name="connsiteX62" fmla="*/ 248242 w 787863"/>
                    <a:gd name="connsiteY62" fmla="*/ 867916 h 990600"/>
                    <a:gd name="connsiteX63" fmla="*/ 260404 w 787863"/>
                    <a:gd name="connsiteY63" fmla="*/ 874911 h 990600"/>
                    <a:gd name="connsiteX64" fmla="*/ 272863 w 787863"/>
                    <a:gd name="connsiteY64" fmla="*/ 881707 h 990600"/>
                    <a:gd name="connsiteX65" fmla="*/ 285620 w 787863"/>
                    <a:gd name="connsiteY65" fmla="*/ 888306 h 990600"/>
                    <a:gd name="connsiteX66" fmla="*/ 298675 w 787863"/>
                    <a:gd name="connsiteY66" fmla="*/ 894656 h 990600"/>
                    <a:gd name="connsiteX67" fmla="*/ 312028 w 787863"/>
                    <a:gd name="connsiteY67" fmla="*/ 900757 h 990600"/>
                    <a:gd name="connsiteX68" fmla="*/ 325679 w 787863"/>
                    <a:gd name="connsiteY68" fmla="*/ 906711 h 990600"/>
                    <a:gd name="connsiteX69" fmla="*/ 339627 w 787863"/>
                    <a:gd name="connsiteY69" fmla="*/ 912416 h 990600"/>
                    <a:gd name="connsiteX70" fmla="*/ 353873 w 787863"/>
                    <a:gd name="connsiteY70" fmla="*/ 917873 h 990600"/>
                    <a:gd name="connsiteX71" fmla="*/ 368467 w 787863"/>
                    <a:gd name="connsiteY71" fmla="*/ 923131 h 990600"/>
                    <a:gd name="connsiteX72" fmla="*/ 383309 w 787863"/>
                    <a:gd name="connsiteY72" fmla="*/ 928191 h 990600"/>
                    <a:gd name="connsiteX73" fmla="*/ 398498 w 787863"/>
                    <a:gd name="connsiteY73" fmla="*/ 933053 h 990600"/>
                    <a:gd name="connsiteX74" fmla="*/ 413936 w 787863"/>
                    <a:gd name="connsiteY74" fmla="*/ 937667 h 990600"/>
                    <a:gd name="connsiteX75" fmla="*/ 429721 w 787863"/>
                    <a:gd name="connsiteY75" fmla="*/ 942032 h 990600"/>
                    <a:gd name="connsiteX76" fmla="*/ 445804 w 787863"/>
                    <a:gd name="connsiteY76" fmla="*/ 946249 h 990600"/>
                    <a:gd name="connsiteX77" fmla="*/ 462185 w 787863"/>
                    <a:gd name="connsiteY77" fmla="*/ 950168 h 990600"/>
                    <a:gd name="connsiteX78" fmla="*/ 478863 w 787863"/>
                    <a:gd name="connsiteY78" fmla="*/ 953939 h 990600"/>
                    <a:gd name="connsiteX79" fmla="*/ 495840 w 787863"/>
                    <a:gd name="connsiteY79" fmla="*/ 957461 h 990600"/>
                    <a:gd name="connsiteX80" fmla="*/ 513114 w 787863"/>
                    <a:gd name="connsiteY80" fmla="*/ 960785 h 990600"/>
                    <a:gd name="connsiteX81" fmla="*/ 530686 w 787863"/>
                    <a:gd name="connsiteY81" fmla="*/ 963861 h 990600"/>
                    <a:gd name="connsiteX82" fmla="*/ 548556 w 787863"/>
                    <a:gd name="connsiteY82" fmla="*/ 966738 h 990600"/>
                    <a:gd name="connsiteX83" fmla="*/ 566773 w 787863"/>
                    <a:gd name="connsiteY83" fmla="*/ 969417 h 990600"/>
                    <a:gd name="connsiteX84" fmla="*/ 585239 w 787863"/>
                    <a:gd name="connsiteY84" fmla="*/ 971848 h 990600"/>
                    <a:gd name="connsiteX85" fmla="*/ 604002 w 787863"/>
                    <a:gd name="connsiteY85" fmla="*/ 974080 h 990600"/>
                    <a:gd name="connsiteX86" fmla="*/ 623113 w 787863"/>
                    <a:gd name="connsiteY86" fmla="*/ 976114 h 990600"/>
                    <a:gd name="connsiteX87" fmla="*/ 642522 w 787863"/>
                    <a:gd name="connsiteY87" fmla="*/ 977900 h 990600"/>
                    <a:gd name="connsiteX88" fmla="*/ 662178 w 787863"/>
                    <a:gd name="connsiteY88" fmla="*/ 979488 h 990600"/>
                    <a:gd name="connsiteX89" fmla="*/ 682183 w 787863"/>
                    <a:gd name="connsiteY89" fmla="*/ 980827 h 990600"/>
                    <a:gd name="connsiteX90" fmla="*/ 702485 w 787863"/>
                    <a:gd name="connsiteY90" fmla="*/ 981968 h 990600"/>
                    <a:gd name="connsiteX91" fmla="*/ 723085 w 787863"/>
                    <a:gd name="connsiteY91" fmla="*/ 982911 h 990600"/>
                    <a:gd name="connsiteX92" fmla="*/ 743983 w 787863"/>
                    <a:gd name="connsiteY92" fmla="*/ 983605 h 990600"/>
                    <a:gd name="connsiteX93" fmla="*/ 765178 w 787863"/>
                    <a:gd name="connsiteY93" fmla="*/ 984101 h 990600"/>
                    <a:gd name="connsiteX94" fmla="*/ 786672 w 787863"/>
                    <a:gd name="connsiteY94" fmla="*/ 984349 h 990600"/>
                    <a:gd name="connsiteX95" fmla="*/ 786722 w 787863"/>
                    <a:gd name="connsiteY95" fmla="*/ 976660 h 990600"/>
                    <a:gd name="connsiteX96" fmla="*/ 765178 w 787863"/>
                    <a:gd name="connsiteY96" fmla="*/ 976561 h 990600"/>
                    <a:gd name="connsiteX97" fmla="*/ 743983 w 787863"/>
                    <a:gd name="connsiteY97" fmla="*/ 976213 h 990600"/>
                    <a:gd name="connsiteX98" fmla="*/ 723135 w 787863"/>
                    <a:gd name="connsiteY98" fmla="*/ 975668 h 990600"/>
                    <a:gd name="connsiteX99" fmla="*/ 702535 w 787863"/>
                    <a:gd name="connsiteY99" fmla="*/ 974923 h 990600"/>
                    <a:gd name="connsiteX100" fmla="*/ 682232 w 787863"/>
                    <a:gd name="connsiteY100" fmla="*/ 973931 h 990600"/>
                    <a:gd name="connsiteX101" fmla="*/ 662228 w 787863"/>
                    <a:gd name="connsiteY101" fmla="*/ 972741 h 990600"/>
                    <a:gd name="connsiteX102" fmla="*/ 642571 w 787863"/>
                    <a:gd name="connsiteY102" fmla="*/ 971302 h 990600"/>
                    <a:gd name="connsiteX103" fmla="*/ 623212 w 787863"/>
                    <a:gd name="connsiteY103" fmla="*/ 969665 h 990600"/>
                    <a:gd name="connsiteX104" fmla="*/ 604101 w 787863"/>
                    <a:gd name="connsiteY104" fmla="*/ 967829 h 990600"/>
                    <a:gd name="connsiteX105" fmla="*/ 585338 w 787863"/>
                    <a:gd name="connsiteY105" fmla="*/ 965746 h 990600"/>
                    <a:gd name="connsiteX106" fmla="*/ 566872 w 787863"/>
                    <a:gd name="connsiteY106" fmla="*/ 963464 h 990600"/>
                    <a:gd name="connsiteX107" fmla="*/ 548705 w 787863"/>
                    <a:gd name="connsiteY107" fmla="*/ 960934 h 990600"/>
                    <a:gd name="connsiteX108" fmla="*/ 530835 w 787863"/>
                    <a:gd name="connsiteY108" fmla="*/ 958205 h 990600"/>
                    <a:gd name="connsiteX109" fmla="*/ 513312 w 787863"/>
                    <a:gd name="connsiteY109" fmla="*/ 955278 h 990600"/>
                    <a:gd name="connsiteX110" fmla="*/ 496038 w 787863"/>
                    <a:gd name="connsiteY110" fmla="*/ 952103 h 990600"/>
                    <a:gd name="connsiteX111" fmla="*/ 479062 w 787863"/>
                    <a:gd name="connsiteY111" fmla="*/ 948730 h 990600"/>
                    <a:gd name="connsiteX112" fmla="*/ 462433 w 787863"/>
                    <a:gd name="connsiteY112" fmla="*/ 945108 h 990600"/>
                    <a:gd name="connsiteX113" fmla="*/ 446102 w 787863"/>
                    <a:gd name="connsiteY113" fmla="*/ 941288 h 990600"/>
                    <a:gd name="connsiteX114" fmla="*/ 430068 w 787863"/>
                    <a:gd name="connsiteY114" fmla="*/ 937220 h 990600"/>
                    <a:gd name="connsiteX115" fmla="*/ 414333 w 787863"/>
                    <a:gd name="connsiteY115" fmla="*/ 933004 h 990600"/>
                    <a:gd name="connsiteX116" fmla="*/ 398895 w 787863"/>
                    <a:gd name="connsiteY116" fmla="*/ 928489 h 990600"/>
                    <a:gd name="connsiteX117" fmla="*/ 383756 w 787863"/>
                    <a:gd name="connsiteY117" fmla="*/ 923826 h 990600"/>
                    <a:gd name="connsiteX118" fmla="*/ 368914 w 787863"/>
                    <a:gd name="connsiteY118" fmla="*/ 918914 h 990600"/>
                    <a:gd name="connsiteX119" fmla="*/ 354370 w 787863"/>
                    <a:gd name="connsiteY119" fmla="*/ 913755 h 990600"/>
                    <a:gd name="connsiteX120" fmla="*/ 340173 w 787863"/>
                    <a:gd name="connsiteY120" fmla="*/ 908397 h 990600"/>
                    <a:gd name="connsiteX121" fmla="*/ 326225 w 787863"/>
                    <a:gd name="connsiteY121" fmla="*/ 902841 h 990600"/>
                    <a:gd name="connsiteX122" fmla="*/ 312624 w 787863"/>
                    <a:gd name="connsiteY122" fmla="*/ 897086 h 990600"/>
                    <a:gd name="connsiteX123" fmla="*/ 299321 w 787863"/>
                    <a:gd name="connsiteY123" fmla="*/ 891084 h 990600"/>
                    <a:gd name="connsiteX124" fmla="*/ 286315 w 787863"/>
                    <a:gd name="connsiteY124" fmla="*/ 884833 h 990600"/>
                    <a:gd name="connsiteX125" fmla="*/ 273608 w 787863"/>
                    <a:gd name="connsiteY125" fmla="*/ 878384 h 990600"/>
                    <a:gd name="connsiteX126" fmla="*/ 261198 w 787863"/>
                    <a:gd name="connsiteY126" fmla="*/ 871736 h 990600"/>
                    <a:gd name="connsiteX127" fmla="*/ 249086 w 787863"/>
                    <a:gd name="connsiteY127" fmla="*/ 864840 h 990600"/>
                    <a:gd name="connsiteX128" fmla="*/ 237322 w 787863"/>
                    <a:gd name="connsiteY128" fmla="*/ 857746 h 990600"/>
                    <a:gd name="connsiteX129" fmla="*/ 225806 w 787863"/>
                    <a:gd name="connsiteY129" fmla="*/ 850454 h 990600"/>
                    <a:gd name="connsiteX130" fmla="*/ 214637 w 787863"/>
                    <a:gd name="connsiteY130" fmla="*/ 842913 h 990600"/>
                    <a:gd name="connsiteX131" fmla="*/ 203717 w 787863"/>
                    <a:gd name="connsiteY131" fmla="*/ 835174 h 990600"/>
                    <a:gd name="connsiteX132" fmla="*/ 193144 w 787863"/>
                    <a:gd name="connsiteY132" fmla="*/ 827187 h 990600"/>
                    <a:gd name="connsiteX133" fmla="*/ 182868 w 787863"/>
                    <a:gd name="connsiteY133" fmla="*/ 819001 h 990600"/>
                    <a:gd name="connsiteX134" fmla="*/ 172891 w 787863"/>
                    <a:gd name="connsiteY134" fmla="*/ 810617 h 990600"/>
                    <a:gd name="connsiteX135" fmla="*/ 163212 w 787863"/>
                    <a:gd name="connsiteY135" fmla="*/ 801985 h 990600"/>
                    <a:gd name="connsiteX136" fmla="*/ 153880 w 787863"/>
                    <a:gd name="connsiteY136" fmla="*/ 793105 h 990600"/>
                    <a:gd name="connsiteX137" fmla="*/ 144796 w 787863"/>
                    <a:gd name="connsiteY137" fmla="*/ 784076 h 990600"/>
                    <a:gd name="connsiteX138" fmla="*/ 136010 w 787863"/>
                    <a:gd name="connsiteY138" fmla="*/ 774799 h 990600"/>
                    <a:gd name="connsiteX139" fmla="*/ 127571 w 787863"/>
                    <a:gd name="connsiteY139" fmla="*/ 765274 h 990600"/>
                    <a:gd name="connsiteX140" fmla="*/ 119430 w 787863"/>
                    <a:gd name="connsiteY140" fmla="*/ 755551 h 990600"/>
                    <a:gd name="connsiteX141" fmla="*/ 111538 w 787863"/>
                    <a:gd name="connsiteY141" fmla="*/ 745629 h 990600"/>
                    <a:gd name="connsiteX142" fmla="*/ 103993 w 787863"/>
                    <a:gd name="connsiteY142" fmla="*/ 735459 h 990600"/>
                    <a:gd name="connsiteX143" fmla="*/ 96746 w 787863"/>
                    <a:gd name="connsiteY143" fmla="*/ 725091 h 990600"/>
                    <a:gd name="connsiteX144" fmla="*/ 89796 w 787863"/>
                    <a:gd name="connsiteY144" fmla="*/ 714524 h 990600"/>
                    <a:gd name="connsiteX145" fmla="*/ 83194 w 787863"/>
                    <a:gd name="connsiteY145" fmla="*/ 703709 h 990600"/>
                    <a:gd name="connsiteX146" fmla="*/ 76840 w 787863"/>
                    <a:gd name="connsiteY146" fmla="*/ 692696 h 990600"/>
                    <a:gd name="connsiteX147" fmla="*/ 70834 w 787863"/>
                    <a:gd name="connsiteY147" fmla="*/ 681434 h 990600"/>
                    <a:gd name="connsiteX148" fmla="*/ 65076 w 787863"/>
                    <a:gd name="connsiteY148" fmla="*/ 669975 h 990600"/>
                    <a:gd name="connsiteX149" fmla="*/ 59666 w 787863"/>
                    <a:gd name="connsiteY149" fmla="*/ 658267 h 990600"/>
                    <a:gd name="connsiteX150" fmla="*/ 54553 w 787863"/>
                    <a:gd name="connsiteY150" fmla="*/ 646361 h 990600"/>
                    <a:gd name="connsiteX151" fmla="*/ 49688 w 787863"/>
                    <a:gd name="connsiteY151" fmla="*/ 634256 h 990600"/>
                    <a:gd name="connsiteX152" fmla="*/ 45171 w 787863"/>
                    <a:gd name="connsiteY152" fmla="*/ 621903 h 990600"/>
                    <a:gd name="connsiteX153" fmla="*/ 41001 w 787863"/>
                    <a:gd name="connsiteY153" fmla="*/ 609352 h 990600"/>
                    <a:gd name="connsiteX154" fmla="*/ 37080 w 787863"/>
                    <a:gd name="connsiteY154" fmla="*/ 596602 h 990600"/>
                    <a:gd name="connsiteX155" fmla="*/ 33456 w 787863"/>
                    <a:gd name="connsiteY155" fmla="*/ 583605 h 990600"/>
                    <a:gd name="connsiteX156" fmla="*/ 30180 w 787863"/>
                    <a:gd name="connsiteY156" fmla="*/ 570409 h 990600"/>
                    <a:gd name="connsiteX157" fmla="*/ 27152 w 787863"/>
                    <a:gd name="connsiteY157" fmla="*/ 556964 h 990600"/>
                    <a:gd name="connsiteX158" fmla="*/ 24472 w 787863"/>
                    <a:gd name="connsiteY158" fmla="*/ 543322 h 990600"/>
                    <a:gd name="connsiteX159" fmla="*/ 22089 w 787863"/>
                    <a:gd name="connsiteY159" fmla="*/ 529431 h 990600"/>
                    <a:gd name="connsiteX160" fmla="*/ 19955 w 787863"/>
                    <a:gd name="connsiteY160" fmla="*/ 515342 h 990600"/>
                    <a:gd name="connsiteX161" fmla="*/ 18168 w 787863"/>
                    <a:gd name="connsiteY161" fmla="*/ 501055 h 990600"/>
                    <a:gd name="connsiteX162" fmla="*/ 16679 w 787863"/>
                    <a:gd name="connsiteY162" fmla="*/ 486519 h 990600"/>
                    <a:gd name="connsiteX163" fmla="*/ 15537 w 787863"/>
                    <a:gd name="connsiteY163" fmla="*/ 471785 h 990600"/>
                    <a:gd name="connsiteX164" fmla="*/ 14643 w 787863"/>
                    <a:gd name="connsiteY164" fmla="*/ 456853 h 990600"/>
                    <a:gd name="connsiteX165" fmla="*/ 14048 w 787863"/>
                    <a:gd name="connsiteY165" fmla="*/ 441672 h 990600"/>
                    <a:gd name="connsiteX166" fmla="*/ 13800 w 787863"/>
                    <a:gd name="connsiteY166" fmla="*/ 426293 h 990600"/>
                    <a:gd name="connsiteX167" fmla="*/ 13849 w 787863"/>
                    <a:gd name="connsiteY167" fmla="*/ 410666 h 990600"/>
                    <a:gd name="connsiteX168" fmla="*/ 14147 w 787863"/>
                    <a:gd name="connsiteY168" fmla="*/ 394841 h 990600"/>
                    <a:gd name="connsiteX169" fmla="*/ 14792 w 787863"/>
                    <a:gd name="connsiteY169" fmla="*/ 378768 h 990600"/>
                    <a:gd name="connsiteX170" fmla="*/ 15735 w 787863"/>
                    <a:gd name="connsiteY170" fmla="*/ 362496 h 990600"/>
                    <a:gd name="connsiteX171" fmla="*/ 16976 w 787863"/>
                    <a:gd name="connsiteY171" fmla="*/ 346025 h 990600"/>
                    <a:gd name="connsiteX172" fmla="*/ 18565 w 787863"/>
                    <a:gd name="connsiteY172" fmla="*/ 329307 h 990600"/>
                    <a:gd name="connsiteX173" fmla="*/ 20401 w 787863"/>
                    <a:gd name="connsiteY173" fmla="*/ 312390 h 990600"/>
                    <a:gd name="connsiteX174" fmla="*/ 22536 w 787863"/>
                    <a:gd name="connsiteY174" fmla="*/ 295225 h 990600"/>
                    <a:gd name="connsiteX175" fmla="*/ 25018 w 787863"/>
                    <a:gd name="connsiteY175" fmla="*/ 277912 h 990600"/>
                    <a:gd name="connsiteX176" fmla="*/ 27748 w 787863"/>
                    <a:gd name="connsiteY176" fmla="*/ 260300 h 990600"/>
                    <a:gd name="connsiteX177" fmla="*/ 30826 w 787863"/>
                    <a:gd name="connsiteY177" fmla="*/ 242491 h 990600"/>
                    <a:gd name="connsiteX178" fmla="*/ 34201 w 787863"/>
                    <a:gd name="connsiteY178" fmla="*/ 224482 h 990600"/>
                    <a:gd name="connsiteX179" fmla="*/ 37874 w 787863"/>
                    <a:gd name="connsiteY179" fmla="*/ 206276 h 990600"/>
                    <a:gd name="connsiteX180" fmla="*/ 41845 w 787863"/>
                    <a:gd name="connsiteY180" fmla="*/ 187821 h 990600"/>
                    <a:gd name="connsiteX181" fmla="*/ 46114 w 787863"/>
                    <a:gd name="connsiteY181" fmla="*/ 169168 h 990600"/>
                    <a:gd name="connsiteX182" fmla="*/ 50731 w 787863"/>
                    <a:gd name="connsiteY182" fmla="*/ 150267 h 990600"/>
                    <a:gd name="connsiteX183" fmla="*/ 55595 w 787863"/>
                    <a:gd name="connsiteY183" fmla="*/ 131167 h 990600"/>
                    <a:gd name="connsiteX184" fmla="*/ 60758 w 787863"/>
                    <a:gd name="connsiteY184" fmla="*/ 111820 h 990600"/>
                    <a:gd name="connsiteX185" fmla="*/ 66267 w 787863"/>
                    <a:gd name="connsiteY185" fmla="*/ 92273 h 990600"/>
                    <a:gd name="connsiteX186" fmla="*/ 72075 w 787863"/>
                    <a:gd name="connsiteY186" fmla="*/ 72529 h 990600"/>
                    <a:gd name="connsiteX187" fmla="*/ 78181 w 787863"/>
                    <a:gd name="connsiteY187" fmla="*/ 52536 h 990600"/>
                    <a:gd name="connsiteX188" fmla="*/ 84584 w 787863"/>
                    <a:gd name="connsiteY188" fmla="*/ 32345 h 990600"/>
                    <a:gd name="connsiteX189" fmla="*/ 91285 w 787863"/>
                    <a:gd name="connsiteY189" fmla="*/ 11906 h 990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787863" h="990600">
                      <a:moveTo>
                        <a:pt x="83939" y="9525"/>
                      </a:moveTo>
                      <a:lnTo>
                        <a:pt x="77387" y="29964"/>
                      </a:lnTo>
                      <a:lnTo>
                        <a:pt x="71182" y="50254"/>
                      </a:lnTo>
                      <a:lnTo>
                        <a:pt x="65225" y="70247"/>
                      </a:lnTo>
                      <a:lnTo>
                        <a:pt x="59566" y="90091"/>
                      </a:lnTo>
                      <a:lnTo>
                        <a:pt x="54205" y="109686"/>
                      </a:lnTo>
                      <a:lnTo>
                        <a:pt x="49192" y="129084"/>
                      </a:lnTo>
                      <a:lnTo>
                        <a:pt x="44427" y="148233"/>
                      </a:lnTo>
                      <a:lnTo>
                        <a:pt x="40009" y="167184"/>
                      </a:lnTo>
                      <a:lnTo>
                        <a:pt x="35889" y="185936"/>
                      </a:lnTo>
                      <a:lnTo>
                        <a:pt x="32017" y="204440"/>
                      </a:lnTo>
                      <a:lnTo>
                        <a:pt x="28493" y="222746"/>
                      </a:lnTo>
                      <a:lnTo>
                        <a:pt x="25266" y="240804"/>
                      </a:lnTo>
                      <a:lnTo>
                        <a:pt x="22337" y="258663"/>
                      </a:lnTo>
                      <a:lnTo>
                        <a:pt x="19707" y="276324"/>
                      </a:lnTo>
                      <a:lnTo>
                        <a:pt x="17373" y="293737"/>
                      </a:lnTo>
                      <a:lnTo>
                        <a:pt x="15338" y="310952"/>
                      </a:lnTo>
                      <a:lnTo>
                        <a:pt x="13651" y="327968"/>
                      </a:lnTo>
                      <a:lnTo>
                        <a:pt x="12211" y="344736"/>
                      </a:lnTo>
                      <a:lnTo>
                        <a:pt x="11069" y="361305"/>
                      </a:lnTo>
                      <a:lnTo>
                        <a:pt x="10275" y="377627"/>
                      </a:lnTo>
                      <a:lnTo>
                        <a:pt x="9779" y="393750"/>
                      </a:lnTo>
                      <a:lnTo>
                        <a:pt x="9531" y="409674"/>
                      </a:lnTo>
                      <a:lnTo>
                        <a:pt x="9630" y="425351"/>
                      </a:lnTo>
                      <a:lnTo>
                        <a:pt x="10027" y="440829"/>
                      </a:lnTo>
                      <a:lnTo>
                        <a:pt x="10722" y="456109"/>
                      </a:lnTo>
                      <a:lnTo>
                        <a:pt x="11715" y="471140"/>
                      </a:lnTo>
                      <a:lnTo>
                        <a:pt x="13005" y="485973"/>
                      </a:lnTo>
                      <a:lnTo>
                        <a:pt x="14594" y="500559"/>
                      </a:lnTo>
                      <a:lnTo>
                        <a:pt x="16480" y="514945"/>
                      </a:lnTo>
                      <a:lnTo>
                        <a:pt x="18664" y="529134"/>
                      </a:lnTo>
                      <a:lnTo>
                        <a:pt x="21196" y="543074"/>
                      </a:lnTo>
                      <a:lnTo>
                        <a:pt x="23975" y="556816"/>
                      </a:lnTo>
                      <a:lnTo>
                        <a:pt x="27053" y="570309"/>
                      </a:lnTo>
                      <a:lnTo>
                        <a:pt x="30478" y="583605"/>
                      </a:lnTo>
                      <a:lnTo>
                        <a:pt x="34201" y="596702"/>
                      </a:lnTo>
                      <a:lnTo>
                        <a:pt x="38172" y="609600"/>
                      </a:lnTo>
                      <a:lnTo>
                        <a:pt x="42491" y="622250"/>
                      </a:lnTo>
                      <a:lnTo>
                        <a:pt x="47107" y="634653"/>
                      </a:lnTo>
                      <a:lnTo>
                        <a:pt x="52021" y="646906"/>
                      </a:lnTo>
                      <a:lnTo>
                        <a:pt x="57233" y="658862"/>
                      </a:lnTo>
                      <a:lnTo>
                        <a:pt x="62743" y="670669"/>
                      </a:lnTo>
                      <a:lnTo>
                        <a:pt x="68551" y="682228"/>
                      </a:lnTo>
                      <a:lnTo>
                        <a:pt x="74706" y="693589"/>
                      </a:lnTo>
                      <a:lnTo>
                        <a:pt x="81109" y="704701"/>
                      </a:lnTo>
                      <a:lnTo>
                        <a:pt x="87811" y="715615"/>
                      </a:lnTo>
                      <a:lnTo>
                        <a:pt x="94859" y="726331"/>
                      </a:lnTo>
                      <a:lnTo>
                        <a:pt x="102156" y="736798"/>
                      </a:lnTo>
                      <a:lnTo>
                        <a:pt x="109800" y="747068"/>
                      </a:lnTo>
                      <a:lnTo>
                        <a:pt x="117743" y="757089"/>
                      </a:lnTo>
                      <a:lnTo>
                        <a:pt x="125983" y="766911"/>
                      </a:lnTo>
                      <a:lnTo>
                        <a:pt x="134471" y="776536"/>
                      </a:lnTo>
                      <a:lnTo>
                        <a:pt x="143307" y="785912"/>
                      </a:lnTo>
                      <a:lnTo>
                        <a:pt x="152440" y="795089"/>
                      </a:lnTo>
                      <a:lnTo>
                        <a:pt x="161871" y="804069"/>
                      </a:lnTo>
                      <a:lnTo>
                        <a:pt x="171650" y="812800"/>
                      </a:lnTo>
                      <a:lnTo>
                        <a:pt x="181677" y="821333"/>
                      </a:lnTo>
                      <a:lnTo>
                        <a:pt x="192002" y="829667"/>
                      </a:lnTo>
                      <a:lnTo>
                        <a:pt x="202674" y="837754"/>
                      </a:lnTo>
                      <a:lnTo>
                        <a:pt x="213595" y="845592"/>
                      </a:lnTo>
                      <a:lnTo>
                        <a:pt x="224863" y="853281"/>
                      </a:lnTo>
                      <a:lnTo>
                        <a:pt x="236379" y="860723"/>
                      </a:lnTo>
                      <a:lnTo>
                        <a:pt x="248242" y="867916"/>
                      </a:lnTo>
                      <a:lnTo>
                        <a:pt x="260404" y="874911"/>
                      </a:lnTo>
                      <a:lnTo>
                        <a:pt x="272863" y="881707"/>
                      </a:lnTo>
                      <a:lnTo>
                        <a:pt x="285620" y="888306"/>
                      </a:lnTo>
                      <a:lnTo>
                        <a:pt x="298675" y="894656"/>
                      </a:lnTo>
                      <a:lnTo>
                        <a:pt x="312028" y="900757"/>
                      </a:lnTo>
                      <a:lnTo>
                        <a:pt x="325679" y="906711"/>
                      </a:lnTo>
                      <a:lnTo>
                        <a:pt x="339627" y="912416"/>
                      </a:lnTo>
                      <a:lnTo>
                        <a:pt x="353873" y="917873"/>
                      </a:lnTo>
                      <a:lnTo>
                        <a:pt x="368467" y="923131"/>
                      </a:lnTo>
                      <a:lnTo>
                        <a:pt x="383309" y="928191"/>
                      </a:lnTo>
                      <a:lnTo>
                        <a:pt x="398498" y="933053"/>
                      </a:lnTo>
                      <a:lnTo>
                        <a:pt x="413936" y="937667"/>
                      </a:lnTo>
                      <a:lnTo>
                        <a:pt x="429721" y="942032"/>
                      </a:lnTo>
                      <a:lnTo>
                        <a:pt x="445804" y="946249"/>
                      </a:lnTo>
                      <a:lnTo>
                        <a:pt x="462185" y="950168"/>
                      </a:lnTo>
                      <a:lnTo>
                        <a:pt x="478863" y="953939"/>
                      </a:lnTo>
                      <a:lnTo>
                        <a:pt x="495840" y="957461"/>
                      </a:lnTo>
                      <a:lnTo>
                        <a:pt x="513114" y="960785"/>
                      </a:lnTo>
                      <a:lnTo>
                        <a:pt x="530686" y="963861"/>
                      </a:lnTo>
                      <a:lnTo>
                        <a:pt x="548556" y="966738"/>
                      </a:lnTo>
                      <a:lnTo>
                        <a:pt x="566773" y="969417"/>
                      </a:lnTo>
                      <a:lnTo>
                        <a:pt x="585239" y="971848"/>
                      </a:lnTo>
                      <a:lnTo>
                        <a:pt x="604002" y="974080"/>
                      </a:lnTo>
                      <a:lnTo>
                        <a:pt x="623113" y="976114"/>
                      </a:lnTo>
                      <a:lnTo>
                        <a:pt x="642522" y="977900"/>
                      </a:lnTo>
                      <a:lnTo>
                        <a:pt x="662178" y="979488"/>
                      </a:lnTo>
                      <a:lnTo>
                        <a:pt x="682183" y="980827"/>
                      </a:lnTo>
                      <a:lnTo>
                        <a:pt x="702485" y="981968"/>
                      </a:lnTo>
                      <a:lnTo>
                        <a:pt x="723085" y="982911"/>
                      </a:lnTo>
                      <a:lnTo>
                        <a:pt x="743983" y="983605"/>
                      </a:lnTo>
                      <a:lnTo>
                        <a:pt x="765178" y="984101"/>
                      </a:lnTo>
                      <a:lnTo>
                        <a:pt x="786672" y="984349"/>
                      </a:lnTo>
                      <a:lnTo>
                        <a:pt x="786722" y="976660"/>
                      </a:lnTo>
                      <a:lnTo>
                        <a:pt x="765178" y="976561"/>
                      </a:lnTo>
                      <a:lnTo>
                        <a:pt x="743983" y="976213"/>
                      </a:lnTo>
                      <a:lnTo>
                        <a:pt x="723135" y="975668"/>
                      </a:lnTo>
                      <a:lnTo>
                        <a:pt x="702535" y="974923"/>
                      </a:lnTo>
                      <a:lnTo>
                        <a:pt x="682232" y="973931"/>
                      </a:lnTo>
                      <a:lnTo>
                        <a:pt x="662228" y="972741"/>
                      </a:lnTo>
                      <a:lnTo>
                        <a:pt x="642571" y="971302"/>
                      </a:lnTo>
                      <a:lnTo>
                        <a:pt x="623212" y="969665"/>
                      </a:lnTo>
                      <a:lnTo>
                        <a:pt x="604101" y="967829"/>
                      </a:lnTo>
                      <a:lnTo>
                        <a:pt x="585338" y="965746"/>
                      </a:lnTo>
                      <a:lnTo>
                        <a:pt x="566872" y="963464"/>
                      </a:lnTo>
                      <a:lnTo>
                        <a:pt x="548705" y="960934"/>
                      </a:lnTo>
                      <a:lnTo>
                        <a:pt x="530835" y="958205"/>
                      </a:lnTo>
                      <a:lnTo>
                        <a:pt x="513312" y="955278"/>
                      </a:lnTo>
                      <a:lnTo>
                        <a:pt x="496038" y="952103"/>
                      </a:lnTo>
                      <a:lnTo>
                        <a:pt x="479062" y="948730"/>
                      </a:lnTo>
                      <a:lnTo>
                        <a:pt x="462433" y="945108"/>
                      </a:lnTo>
                      <a:lnTo>
                        <a:pt x="446102" y="941288"/>
                      </a:lnTo>
                      <a:lnTo>
                        <a:pt x="430068" y="937220"/>
                      </a:lnTo>
                      <a:lnTo>
                        <a:pt x="414333" y="933004"/>
                      </a:lnTo>
                      <a:lnTo>
                        <a:pt x="398895" y="928489"/>
                      </a:lnTo>
                      <a:lnTo>
                        <a:pt x="383756" y="923826"/>
                      </a:lnTo>
                      <a:lnTo>
                        <a:pt x="368914" y="918914"/>
                      </a:lnTo>
                      <a:lnTo>
                        <a:pt x="354370" y="913755"/>
                      </a:lnTo>
                      <a:lnTo>
                        <a:pt x="340173" y="908397"/>
                      </a:lnTo>
                      <a:lnTo>
                        <a:pt x="326225" y="902841"/>
                      </a:lnTo>
                      <a:lnTo>
                        <a:pt x="312624" y="897086"/>
                      </a:lnTo>
                      <a:lnTo>
                        <a:pt x="299321" y="891084"/>
                      </a:lnTo>
                      <a:lnTo>
                        <a:pt x="286315" y="884833"/>
                      </a:lnTo>
                      <a:lnTo>
                        <a:pt x="273608" y="878384"/>
                      </a:lnTo>
                      <a:lnTo>
                        <a:pt x="261198" y="871736"/>
                      </a:lnTo>
                      <a:lnTo>
                        <a:pt x="249086" y="864840"/>
                      </a:lnTo>
                      <a:lnTo>
                        <a:pt x="237322" y="857746"/>
                      </a:lnTo>
                      <a:lnTo>
                        <a:pt x="225806" y="850454"/>
                      </a:lnTo>
                      <a:lnTo>
                        <a:pt x="214637" y="842913"/>
                      </a:lnTo>
                      <a:lnTo>
                        <a:pt x="203717" y="835174"/>
                      </a:lnTo>
                      <a:lnTo>
                        <a:pt x="193144" y="827187"/>
                      </a:lnTo>
                      <a:lnTo>
                        <a:pt x="182868" y="819001"/>
                      </a:lnTo>
                      <a:lnTo>
                        <a:pt x="172891" y="810617"/>
                      </a:lnTo>
                      <a:lnTo>
                        <a:pt x="163212" y="801985"/>
                      </a:lnTo>
                      <a:lnTo>
                        <a:pt x="153880" y="793105"/>
                      </a:lnTo>
                      <a:lnTo>
                        <a:pt x="144796" y="784076"/>
                      </a:lnTo>
                      <a:lnTo>
                        <a:pt x="136010" y="774799"/>
                      </a:lnTo>
                      <a:lnTo>
                        <a:pt x="127571" y="765274"/>
                      </a:lnTo>
                      <a:lnTo>
                        <a:pt x="119430" y="755551"/>
                      </a:lnTo>
                      <a:lnTo>
                        <a:pt x="111538" y="745629"/>
                      </a:lnTo>
                      <a:lnTo>
                        <a:pt x="103993" y="735459"/>
                      </a:lnTo>
                      <a:lnTo>
                        <a:pt x="96746" y="725091"/>
                      </a:lnTo>
                      <a:lnTo>
                        <a:pt x="89796" y="714524"/>
                      </a:lnTo>
                      <a:lnTo>
                        <a:pt x="83194" y="703709"/>
                      </a:lnTo>
                      <a:lnTo>
                        <a:pt x="76840" y="692696"/>
                      </a:lnTo>
                      <a:lnTo>
                        <a:pt x="70834" y="681434"/>
                      </a:lnTo>
                      <a:lnTo>
                        <a:pt x="65076" y="669975"/>
                      </a:lnTo>
                      <a:lnTo>
                        <a:pt x="59666" y="658267"/>
                      </a:lnTo>
                      <a:lnTo>
                        <a:pt x="54553" y="646361"/>
                      </a:lnTo>
                      <a:lnTo>
                        <a:pt x="49688" y="634256"/>
                      </a:lnTo>
                      <a:lnTo>
                        <a:pt x="45171" y="621903"/>
                      </a:lnTo>
                      <a:lnTo>
                        <a:pt x="41001" y="609352"/>
                      </a:lnTo>
                      <a:lnTo>
                        <a:pt x="37080" y="596602"/>
                      </a:lnTo>
                      <a:lnTo>
                        <a:pt x="33456" y="583605"/>
                      </a:lnTo>
                      <a:lnTo>
                        <a:pt x="30180" y="570409"/>
                      </a:lnTo>
                      <a:lnTo>
                        <a:pt x="27152" y="556964"/>
                      </a:lnTo>
                      <a:lnTo>
                        <a:pt x="24472" y="543322"/>
                      </a:lnTo>
                      <a:lnTo>
                        <a:pt x="22089" y="529431"/>
                      </a:lnTo>
                      <a:lnTo>
                        <a:pt x="19955" y="515342"/>
                      </a:lnTo>
                      <a:lnTo>
                        <a:pt x="18168" y="501055"/>
                      </a:lnTo>
                      <a:lnTo>
                        <a:pt x="16679" y="486519"/>
                      </a:lnTo>
                      <a:lnTo>
                        <a:pt x="15537" y="471785"/>
                      </a:lnTo>
                      <a:lnTo>
                        <a:pt x="14643" y="456853"/>
                      </a:lnTo>
                      <a:lnTo>
                        <a:pt x="14048" y="441672"/>
                      </a:lnTo>
                      <a:lnTo>
                        <a:pt x="13800" y="426293"/>
                      </a:lnTo>
                      <a:lnTo>
                        <a:pt x="13849" y="410666"/>
                      </a:lnTo>
                      <a:lnTo>
                        <a:pt x="14147" y="394841"/>
                      </a:lnTo>
                      <a:lnTo>
                        <a:pt x="14792" y="378768"/>
                      </a:lnTo>
                      <a:lnTo>
                        <a:pt x="15735" y="362496"/>
                      </a:lnTo>
                      <a:lnTo>
                        <a:pt x="16976" y="346025"/>
                      </a:lnTo>
                      <a:lnTo>
                        <a:pt x="18565" y="329307"/>
                      </a:lnTo>
                      <a:lnTo>
                        <a:pt x="20401" y="312390"/>
                      </a:lnTo>
                      <a:lnTo>
                        <a:pt x="22536" y="295225"/>
                      </a:lnTo>
                      <a:lnTo>
                        <a:pt x="25018" y="277912"/>
                      </a:lnTo>
                      <a:lnTo>
                        <a:pt x="27748" y="260300"/>
                      </a:lnTo>
                      <a:lnTo>
                        <a:pt x="30826" y="242491"/>
                      </a:lnTo>
                      <a:lnTo>
                        <a:pt x="34201" y="224482"/>
                      </a:lnTo>
                      <a:lnTo>
                        <a:pt x="37874" y="206276"/>
                      </a:lnTo>
                      <a:lnTo>
                        <a:pt x="41845" y="187821"/>
                      </a:lnTo>
                      <a:lnTo>
                        <a:pt x="46114" y="169168"/>
                      </a:lnTo>
                      <a:lnTo>
                        <a:pt x="50731" y="150267"/>
                      </a:lnTo>
                      <a:lnTo>
                        <a:pt x="55595" y="131167"/>
                      </a:lnTo>
                      <a:lnTo>
                        <a:pt x="60758" y="111820"/>
                      </a:lnTo>
                      <a:lnTo>
                        <a:pt x="66267" y="92273"/>
                      </a:lnTo>
                      <a:lnTo>
                        <a:pt x="72075" y="72529"/>
                      </a:lnTo>
                      <a:lnTo>
                        <a:pt x="78181" y="52536"/>
                      </a:lnTo>
                      <a:lnTo>
                        <a:pt x="84584" y="32345"/>
                      </a:lnTo>
                      <a:lnTo>
                        <a:pt x="91285" y="1190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3" name="Forme libre : forme 1272">
                  <a:extLst>
                    <a:ext uri="{FF2B5EF4-FFF2-40B4-BE49-F238E27FC236}">
                      <a16:creationId xmlns:a16="http://schemas.microsoft.com/office/drawing/2014/main" id="{43FBB80B-76EA-420B-9E99-2011ABBF8D76}"/>
                    </a:ext>
                  </a:extLst>
                </p:cNvPr>
                <p:cNvSpPr/>
                <p:nvPr/>
              </p:nvSpPr>
              <p:spPr>
                <a:xfrm>
                  <a:off x="8042459" y="5419824"/>
                  <a:ext cx="533714" cy="266700"/>
                </a:xfrm>
                <a:custGeom>
                  <a:avLst/>
                  <a:gdLst>
                    <a:gd name="connsiteX0" fmla="*/ 477275 w 533713"/>
                    <a:gd name="connsiteY0" fmla="*/ 263376 h 266700"/>
                    <a:gd name="connsiteX1" fmla="*/ 448633 w 533713"/>
                    <a:gd name="connsiteY1" fmla="*/ 253256 h 266700"/>
                    <a:gd name="connsiteX2" fmla="*/ 420935 w 533713"/>
                    <a:gd name="connsiteY2" fmla="*/ 243334 h 266700"/>
                    <a:gd name="connsiteX3" fmla="*/ 394081 w 533713"/>
                    <a:gd name="connsiteY3" fmla="*/ 233660 h 266700"/>
                    <a:gd name="connsiteX4" fmla="*/ 368169 w 533713"/>
                    <a:gd name="connsiteY4" fmla="*/ 224135 h 266700"/>
                    <a:gd name="connsiteX5" fmla="*/ 343151 w 533713"/>
                    <a:gd name="connsiteY5" fmla="*/ 214858 h 266700"/>
                    <a:gd name="connsiteX6" fmla="*/ 319027 w 533713"/>
                    <a:gd name="connsiteY6" fmla="*/ 205780 h 266700"/>
                    <a:gd name="connsiteX7" fmla="*/ 295796 w 533713"/>
                    <a:gd name="connsiteY7" fmla="*/ 196900 h 266700"/>
                    <a:gd name="connsiteX8" fmla="*/ 273508 w 533713"/>
                    <a:gd name="connsiteY8" fmla="*/ 188218 h 266700"/>
                    <a:gd name="connsiteX9" fmla="*/ 252114 w 533713"/>
                    <a:gd name="connsiteY9" fmla="*/ 179784 h 266700"/>
                    <a:gd name="connsiteX10" fmla="*/ 231614 w 533713"/>
                    <a:gd name="connsiteY10" fmla="*/ 171500 h 266700"/>
                    <a:gd name="connsiteX11" fmla="*/ 212006 w 533713"/>
                    <a:gd name="connsiteY11" fmla="*/ 163463 h 266700"/>
                    <a:gd name="connsiteX12" fmla="*/ 193342 w 533713"/>
                    <a:gd name="connsiteY12" fmla="*/ 155625 h 266700"/>
                    <a:gd name="connsiteX13" fmla="*/ 175572 w 533713"/>
                    <a:gd name="connsiteY13" fmla="*/ 147985 h 266700"/>
                    <a:gd name="connsiteX14" fmla="*/ 158694 w 533713"/>
                    <a:gd name="connsiteY14" fmla="*/ 140593 h 266700"/>
                    <a:gd name="connsiteX15" fmla="*/ 142711 w 533713"/>
                    <a:gd name="connsiteY15" fmla="*/ 133350 h 266700"/>
                    <a:gd name="connsiteX16" fmla="*/ 127670 w 533713"/>
                    <a:gd name="connsiteY16" fmla="*/ 126355 h 266700"/>
                    <a:gd name="connsiteX17" fmla="*/ 113523 w 533713"/>
                    <a:gd name="connsiteY17" fmla="*/ 119559 h 266700"/>
                    <a:gd name="connsiteX18" fmla="*/ 100270 w 533713"/>
                    <a:gd name="connsiteY18" fmla="*/ 112961 h 266700"/>
                    <a:gd name="connsiteX19" fmla="*/ 87910 w 533713"/>
                    <a:gd name="connsiteY19" fmla="*/ 106561 h 266700"/>
                    <a:gd name="connsiteX20" fmla="*/ 76443 w 533713"/>
                    <a:gd name="connsiteY20" fmla="*/ 100360 h 266700"/>
                    <a:gd name="connsiteX21" fmla="*/ 65920 w 533713"/>
                    <a:gd name="connsiteY21" fmla="*/ 94407 h 266700"/>
                    <a:gd name="connsiteX22" fmla="*/ 56290 w 533713"/>
                    <a:gd name="connsiteY22" fmla="*/ 88602 h 266700"/>
                    <a:gd name="connsiteX23" fmla="*/ 47554 w 533713"/>
                    <a:gd name="connsiteY23" fmla="*/ 83046 h 266700"/>
                    <a:gd name="connsiteX24" fmla="*/ 39711 w 533713"/>
                    <a:gd name="connsiteY24" fmla="*/ 77688 h 266700"/>
                    <a:gd name="connsiteX25" fmla="*/ 32811 w 533713"/>
                    <a:gd name="connsiteY25" fmla="*/ 72529 h 266700"/>
                    <a:gd name="connsiteX26" fmla="*/ 26805 w 533713"/>
                    <a:gd name="connsiteY26" fmla="*/ 67618 h 266700"/>
                    <a:gd name="connsiteX27" fmla="*/ 21692 w 533713"/>
                    <a:gd name="connsiteY27" fmla="*/ 62855 h 266700"/>
                    <a:gd name="connsiteX28" fmla="*/ 17473 w 533713"/>
                    <a:gd name="connsiteY28" fmla="*/ 58341 h 266700"/>
                    <a:gd name="connsiteX29" fmla="*/ 14197 w 533713"/>
                    <a:gd name="connsiteY29" fmla="*/ 54025 h 266700"/>
                    <a:gd name="connsiteX30" fmla="*/ 11814 w 533713"/>
                    <a:gd name="connsiteY30" fmla="*/ 49907 h 266700"/>
                    <a:gd name="connsiteX31" fmla="*/ 10325 w 533713"/>
                    <a:gd name="connsiteY31" fmla="*/ 45988 h 266700"/>
                    <a:gd name="connsiteX32" fmla="*/ 9729 w 533713"/>
                    <a:gd name="connsiteY32" fmla="*/ 42317 h 266700"/>
                    <a:gd name="connsiteX33" fmla="*/ 10077 w 533713"/>
                    <a:gd name="connsiteY33" fmla="*/ 38795 h 266700"/>
                    <a:gd name="connsiteX34" fmla="*/ 11268 w 533713"/>
                    <a:gd name="connsiteY34" fmla="*/ 35520 h 266700"/>
                    <a:gd name="connsiteX35" fmla="*/ 13402 w 533713"/>
                    <a:gd name="connsiteY35" fmla="*/ 32445 h 266700"/>
                    <a:gd name="connsiteX36" fmla="*/ 16480 w 533713"/>
                    <a:gd name="connsiteY36" fmla="*/ 29567 h 266700"/>
                    <a:gd name="connsiteX37" fmla="*/ 20401 w 533713"/>
                    <a:gd name="connsiteY37" fmla="*/ 26938 h 266700"/>
                    <a:gd name="connsiteX38" fmla="*/ 25266 w 533713"/>
                    <a:gd name="connsiteY38" fmla="*/ 24457 h 266700"/>
                    <a:gd name="connsiteX39" fmla="*/ 31024 w 533713"/>
                    <a:gd name="connsiteY39" fmla="*/ 22225 h 266700"/>
                    <a:gd name="connsiteX40" fmla="*/ 37676 w 533713"/>
                    <a:gd name="connsiteY40" fmla="*/ 20191 h 266700"/>
                    <a:gd name="connsiteX41" fmla="*/ 45221 w 533713"/>
                    <a:gd name="connsiteY41" fmla="*/ 18355 h 266700"/>
                    <a:gd name="connsiteX42" fmla="*/ 53709 w 533713"/>
                    <a:gd name="connsiteY42" fmla="*/ 16718 h 266700"/>
                    <a:gd name="connsiteX43" fmla="*/ 63091 w 533713"/>
                    <a:gd name="connsiteY43" fmla="*/ 15280 h 266700"/>
                    <a:gd name="connsiteX44" fmla="*/ 73366 w 533713"/>
                    <a:gd name="connsiteY44" fmla="*/ 14089 h 266700"/>
                    <a:gd name="connsiteX45" fmla="*/ 84534 w 533713"/>
                    <a:gd name="connsiteY45" fmla="*/ 13047 h 266700"/>
                    <a:gd name="connsiteX46" fmla="*/ 96646 w 533713"/>
                    <a:gd name="connsiteY46" fmla="*/ 12254 h 266700"/>
                    <a:gd name="connsiteX47" fmla="*/ 109652 w 533713"/>
                    <a:gd name="connsiteY47" fmla="*/ 11658 h 266700"/>
                    <a:gd name="connsiteX48" fmla="*/ 123550 w 533713"/>
                    <a:gd name="connsiteY48" fmla="*/ 11261 h 266700"/>
                    <a:gd name="connsiteX49" fmla="*/ 138343 w 533713"/>
                    <a:gd name="connsiteY49" fmla="*/ 11113 h 266700"/>
                    <a:gd name="connsiteX50" fmla="*/ 154028 w 533713"/>
                    <a:gd name="connsiteY50" fmla="*/ 11113 h 266700"/>
                    <a:gd name="connsiteX51" fmla="*/ 170657 w 533713"/>
                    <a:gd name="connsiteY51" fmla="*/ 11361 h 266700"/>
                    <a:gd name="connsiteX52" fmla="*/ 188180 w 533713"/>
                    <a:gd name="connsiteY52" fmla="*/ 11807 h 266700"/>
                    <a:gd name="connsiteX53" fmla="*/ 206596 w 533713"/>
                    <a:gd name="connsiteY53" fmla="*/ 12452 h 266700"/>
                    <a:gd name="connsiteX54" fmla="*/ 225955 w 533713"/>
                    <a:gd name="connsiteY54" fmla="*/ 13295 h 266700"/>
                    <a:gd name="connsiteX55" fmla="*/ 246158 w 533713"/>
                    <a:gd name="connsiteY55" fmla="*/ 14387 h 266700"/>
                    <a:gd name="connsiteX56" fmla="*/ 267304 w 533713"/>
                    <a:gd name="connsiteY56" fmla="*/ 15627 h 266700"/>
                    <a:gd name="connsiteX57" fmla="*/ 289343 w 533713"/>
                    <a:gd name="connsiteY57" fmla="*/ 17115 h 266700"/>
                    <a:gd name="connsiteX58" fmla="*/ 312326 w 533713"/>
                    <a:gd name="connsiteY58" fmla="*/ 18802 h 266700"/>
                    <a:gd name="connsiteX59" fmla="*/ 336152 w 533713"/>
                    <a:gd name="connsiteY59" fmla="*/ 20687 h 266700"/>
                    <a:gd name="connsiteX60" fmla="*/ 360922 w 533713"/>
                    <a:gd name="connsiteY60" fmla="*/ 22820 h 266700"/>
                    <a:gd name="connsiteX61" fmla="*/ 386585 w 533713"/>
                    <a:gd name="connsiteY61" fmla="*/ 25102 h 266700"/>
                    <a:gd name="connsiteX62" fmla="*/ 413191 w 533713"/>
                    <a:gd name="connsiteY62" fmla="*/ 27632 h 266700"/>
                    <a:gd name="connsiteX63" fmla="*/ 440641 w 533713"/>
                    <a:gd name="connsiteY63" fmla="*/ 30311 h 266700"/>
                    <a:gd name="connsiteX64" fmla="*/ 469035 w 533713"/>
                    <a:gd name="connsiteY64" fmla="*/ 33238 h 266700"/>
                    <a:gd name="connsiteX65" fmla="*/ 498321 w 533713"/>
                    <a:gd name="connsiteY65" fmla="*/ 36413 h 266700"/>
                    <a:gd name="connsiteX66" fmla="*/ 528502 w 533713"/>
                    <a:gd name="connsiteY66" fmla="*/ 39737 h 266700"/>
                    <a:gd name="connsiteX67" fmla="*/ 528849 w 533713"/>
                    <a:gd name="connsiteY67" fmla="*/ 36612 h 266700"/>
                    <a:gd name="connsiteX68" fmla="*/ 498669 w 533713"/>
                    <a:gd name="connsiteY68" fmla="*/ 33387 h 266700"/>
                    <a:gd name="connsiteX69" fmla="*/ 469333 w 533713"/>
                    <a:gd name="connsiteY69" fmla="*/ 30361 h 266700"/>
                    <a:gd name="connsiteX70" fmla="*/ 440939 w 533713"/>
                    <a:gd name="connsiteY70" fmla="*/ 27533 h 266700"/>
                    <a:gd name="connsiteX71" fmla="*/ 413489 w 533713"/>
                    <a:gd name="connsiteY71" fmla="*/ 24904 h 266700"/>
                    <a:gd name="connsiteX72" fmla="*/ 386883 w 533713"/>
                    <a:gd name="connsiteY72" fmla="*/ 22473 h 266700"/>
                    <a:gd name="connsiteX73" fmla="*/ 361220 w 533713"/>
                    <a:gd name="connsiteY73" fmla="*/ 20241 h 266700"/>
                    <a:gd name="connsiteX74" fmla="*/ 336450 w 533713"/>
                    <a:gd name="connsiteY74" fmla="*/ 18256 h 266700"/>
                    <a:gd name="connsiteX75" fmla="*/ 312574 w 533713"/>
                    <a:gd name="connsiteY75" fmla="*/ 16470 h 266700"/>
                    <a:gd name="connsiteX76" fmla="*/ 289591 w 533713"/>
                    <a:gd name="connsiteY76" fmla="*/ 14883 h 266700"/>
                    <a:gd name="connsiteX77" fmla="*/ 267552 w 533713"/>
                    <a:gd name="connsiteY77" fmla="*/ 13494 h 266700"/>
                    <a:gd name="connsiteX78" fmla="*/ 246406 w 533713"/>
                    <a:gd name="connsiteY78" fmla="*/ 12303 h 266700"/>
                    <a:gd name="connsiteX79" fmla="*/ 226153 w 533713"/>
                    <a:gd name="connsiteY79" fmla="*/ 11311 h 266700"/>
                    <a:gd name="connsiteX80" fmla="*/ 206794 w 533713"/>
                    <a:gd name="connsiteY80" fmla="*/ 10567 h 266700"/>
                    <a:gd name="connsiteX81" fmla="*/ 188329 w 533713"/>
                    <a:gd name="connsiteY81" fmla="*/ 10021 h 266700"/>
                    <a:gd name="connsiteX82" fmla="*/ 170806 w 533713"/>
                    <a:gd name="connsiteY82" fmla="*/ 9674 h 266700"/>
                    <a:gd name="connsiteX83" fmla="*/ 154177 w 533713"/>
                    <a:gd name="connsiteY83" fmla="*/ 9525 h 266700"/>
                    <a:gd name="connsiteX84" fmla="*/ 138442 w 533713"/>
                    <a:gd name="connsiteY84" fmla="*/ 9575 h 266700"/>
                    <a:gd name="connsiteX85" fmla="*/ 123650 w 533713"/>
                    <a:gd name="connsiteY85" fmla="*/ 9872 h 266700"/>
                    <a:gd name="connsiteX86" fmla="*/ 109701 w 533713"/>
                    <a:gd name="connsiteY86" fmla="*/ 10319 h 266700"/>
                    <a:gd name="connsiteX87" fmla="*/ 96696 w 533713"/>
                    <a:gd name="connsiteY87" fmla="*/ 11013 h 266700"/>
                    <a:gd name="connsiteX88" fmla="*/ 84584 w 533713"/>
                    <a:gd name="connsiteY88" fmla="*/ 11906 h 266700"/>
                    <a:gd name="connsiteX89" fmla="*/ 73415 w 533713"/>
                    <a:gd name="connsiteY89" fmla="*/ 12998 h 266700"/>
                    <a:gd name="connsiteX90" fmla="*/ 63091 w 533713"/>
                    <a:gd name="connsiteY90" fmla="*/ 14337 h 266700"/>
                    <a:gd name="connsiteX91" fmla="*/ 53709 w 533713"/>
                    <a:gd name="connsiteY91" fmla="*/ 15825 h 266700"/>
                    <a:gd name="connsiteX92" fmla="*/ 45221 w 533713"/>
                    <a:gd name="connsiteY92" fmla="*/ 17562 h 266700"/>
                    <a:gd name="connsiteX93" fmla="*/ 37626 w 533713"/>
                    <a:gd name="connsiteY93" fmla="*/ 19496 h 266700"/>
                    <a:gd name="connsiteX94" fmla="*/ 30974 w 533713"/>
                    <a:gd name="connsiteY94" fmla="*/ 21630 h 266700"/>
                    <a:gd name="connsiteX95" fmla="*/ 25167 w 533713"/>
                    <a:gd name="connsiteY95" fmla="*/ 23961 h 266700"/>
                    <a:gd name="connsiteX96" fmla="*/ 20302 w 533713"/>
                    <a:gd name="connsiteY96" fmla="*/ 26491 h 266700"/>
                    <a:gd name="connsiteX97" fmla="*/ 16331 w 533713"/>
                    <a:gd name="connsiteY97" fmla="*/ 29270 h 266700"/>
                    <a:gd name="connsiteX98" fmla="*/ 13303 w 533713"/>
                    <a:gd name="connsiteY98" fmla="*/ 32246 h 266700"/>
                    <a:gd name="connsiteX99" fmla="*/ 11119 w 533713"/>
                    <a:gd name="connsiteY99" fmla="*/ 35421 h 266700"/>
                    <a:gd name="connsiteX100" fmla="*/ 9878 w 533713"/>
                    <a:gd name="connsiteY100" fmla="*/ 38795 h 266700"/>
                    <a:gd name="connsiteX101" fmla="*/ 9531 w 533713"/>
                    <a:gd name="connsiteY101" fmla="*/ 42366 h 266700"/>
                    <a:gd name="connsiteX102" fmla="*/ 10126 w 533713"/>
                    <a:gd name="connsiteY102" fmla="*/ 46137 h 266700"/>
                    <a:gd name="connsiteX103" fmla="*/ 11566 w 533713"/>
                    <a:gd name="connsiteY103" fmla="*/ 50155 h 266700"/>
                    <a:gd name="connsiteX104" fmla="*/ 13948 w 533713"/>
                    <a:gd name="connsiteY104" fmla="*/ 54372 h 266700"/>
                    <a:gd name="connsiteX105" fmla="*/ 17225 w 533713"/>
                    <a:gd name="connsiteY105" fmla="*/ 58787 h 266700"/>
                    <a:gd name="connsiteX106" fmla="*/ 21394 w 533713"/>
                    <a:gd name="connsiteY106" fmla="*/ 63401 h 266700"/>
                    <a:gd name="connsiteX107" fmla="*/ 26457 w 533713"/>
                    <a:gd name="connsiteY107" fmla="*/ 68213 h 266700"/>
                    <a:gd name="connsiteX108" fmla="*/ 32464 w 533713"/>
                    <a:gd name="connsiteY108" fmla="*/ 73223 h 266700"/>
                    <a:gd name="connsiteX109" fmla="*/ 39363 w 533713"/>
                    <a:gd name="connsiteY109" fmla="*/ 78482 h 266700"/>
                    <a:gd name="connsiteX110" fmla="*/ 47157 w 533713"/>
                    <a:gd name="connsiteY110" fmla="*/ 83939 h 266700"/>
                    <a:gd name="connsiteX111" fmla="*/ 55843 w 533713"/>
                    <a:gd name="connsiteY111" fmla="*/ 89595 h 266700"/>
                    <a:gd name="connsiteX112" fmla="*/ 65473 w 533713"/>
                    <a:gd name="connsiteY112" fmla="*/ 95448 h 266700"/>
                    <a:gd name="connsiteX113" fmla="*/ 75997 w 533713"/>
                    <a:gd name="connsiteY113" fmla="*/ 101501 h 266700"/>
                    <a:gd name="connsiteX114" fmla="*/ 87414 w 533713"/>
                    <a:gd name="connsiteY114" fmla="*/ 107801 h 266700"/>
                    <a:gd name="connsiteX115" fmla="*/ 99724 w 533713"/>
                    <a:gd name="connsiteY115" fmla="*/ 114250 h 266700"/>
                    <a:gd name="connsiteX116" fmla="*/ 112928 w 533713"/>
                    <a:gd name="connsiteY116" fmla="*/ 120948 h 266700"/>
                    <a:gd name="connsiteX117" fmla="*/ 127075 w 533713"/>
                    <a:gd name="connsiteY117" fmla="*/ 127843 h 266700"/>
                    <a:gd name="connsiteX118" fmla="*/ 142115 w 533713"/>
                    <a:gd name="connsiteY118" fmla="*/ 134938 h 266700"/>
                    <a:gd name="connsiteX119" fmla="*/ 158049 w 533713"/>
                    <a:gd name="connsiteY119" fmla="*/ 142280 h 266700"/>
                    <a:gd name="connsiteX120" fmla="*/ 174926 w 533713"/>
                    <a:gd name="connsiteY120" fmla="*/ 149771 h 266700"/>
                    <a:gd name="connsiteX121" fmla="*/ 192647 w 533713"/>
                    <a:gd name="connsiteY121" fmla="*/ 157510 h 266700"/>
                    <a:gd name="connsiteX122" fmla="*/ 211311 w 533713"/>
                    <a:gd name="connsiteY122" fmla="*/ 165447 h 266700"/>
                    <a:gd name="connsiteX123" fmla="*/ 230869 w 533713"/>
                    <a:gd name="connsiteY123" fmla="*/ 173583 h 266700"/>
                    <a:gd name="connsiteX124" fmla="*/ 251320 w 533713"/>
                    <a:gd name="connsiteY124" fmla="*/ 181918 h 266700"/>
                    <a:gd name="connsiteX125" fmla="*/ 272714 w 533713"/>
                    <a:gd name="connsiteY125" fmla="*/ 190450 h 266700"/>
                    <a:gd name="connsiteX126" fmla="*/ 295002 w 533713"/>
                    <a:gd name="connsiteY126" fmla="*/ 199231 h 266700"/>
                    <a:gd name="connsiteX127" fmla="*/ 318183 w 533713"/>
                    <a:gd name="connsiteY127" fmla="*/ 208161 h 266700"/>
                    <a:gd name="connsiteX128" fmla="*/ 342258 w 533713"/>
                    <a:gd name="connsiteY128" fmla="*/ 217339 h 266700"/>
                    <a:gd name="connsiteX129" fmla="*/ 367226 w 533713"/>
                    <a:gd name="connsiteY129" fmla="*/ 226715 h 266700"/>
                    <a:gd name="connsiteX130" fmla="*/ 393137 w 533713"/>
                    <a:gd name="connsiteY130" fmla="*/ 236339 h 266700"/>
                    <a:gd name="connsiteX131" fmla="*/ 419942 w 533713"/>
                    <a:gd name="connsiteY131" fmla="*/ 246112 h 266700"/>
                    <a:gd name="connsiteX132" fmla="*/ 447641 w 533713"/>
                    <a:gd name="connsiteY132" fmla="*/ 256133 h 266700"/>
                    <a:gd name="connsiteX133" fmla="*/ 476232 w 533713"/>
                    <a:gd name="connsiteY133" fmla="*/ 266303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533713" h="266700">
                      <a:moveTo>
                        <a:pt x="477275" y="263376"/>
                      </a:moveTo>
                      <a:lnTo>
                        <a:pt x="448633" y="253256"/>
                      </a:lnTo>
                      <a:lnTo>
                        <a:pt x="420935" y="243334"/>
                      </a:lnTo>
                      <a:lnTo>
                        <a:pt x="394081" y="233660"/>
                      </a:lnTo>
                      <a:lnTo>
                        <a:pt x="368169" y="224135"/>
                      </a:lnTo>
                      <a:lnTo>
                        <a:pt x="343151" y="214858"/>
                      </a:lnTo>
                      <a:lnTo>
                        <a:pt x="319027" y="205780"/>
                      </a:lnTo>
                      <a:lnTo>
                        <a:pt x="295796" y="196900"/>
                      </a:lnTo>
                      <a:lnTo>
                        <a:pt x="273508" y="188218"/>
                      </a:lnTo>
                      <a:lnTo>
                        <a:pt x="252114" y="179784"/>
                      </a:lnTo>
                      <a:lnTo>
                        <a:pt x="231614" y="171500"/>
                      </a:lnTo>
                      <a:lnTo>
                        <a:pt x="212006" y="163463"/>
                      </a:lnTo>
                      <a:lnTo>
                        <a:pt x="193342" y="155625"/>
                      </a:lnTo>
                      <a:lnTo>
                        <a:pt x="175572" y="147985"/>
                      </a:lnTo>
                      <a:lnTo>
                        <a:pt x="158694" y="140593"/>
                      </a:lnTo>
                      <a:lnTo>
                        <a:pt x="142711" y="133350"/>
                      </a:lnTo>
                      <a:lnTo>
                        <a:pt x="127670" y="126355"/>
                      </a:lnTo>
                      <a:lnTo>
                        <a:pt x="113523" y="119559"/>
                      </a:lnTo>
                      <a:lnTo>
                        <a:pt x="100270" y="112961"/>
                      </a:lnTo>
                      <a:lnTo>
                        <a:pt x="87910" y="106561"/>
                      </a:lnTo>
                      <a:lnTo>
                        <a:pt x="76443" y="100360"/>
                      </a:lnTo>
                      <a:lnTo>
                        <a:pt x="65920" y="94407"/>
                      </a:lnTo>
                      <a:lnTo>
                        <a:pt x="56290" y="88602"/>
                      </a:lnTo>
                      <a:lnTo>
                        <a:pt x="47554" y="83046"/>
                      </a:lnTo>
                      <a:lnTo>
                        <a:pt x="39711" y="77688"/>
                      </a:lnTo>
                      <a:lnTo>
                        <a:pt x="32811" y="72529"/>
                      </a:lnTo>
                      <a:lnTo>
                        <a:pt x="26805" y="67618"/>
                      </a:lnTo>
                      <a:lnTo>
                        <a:pt x="21692" y="62855"/>
                      </a:lnTo>
                      <a:lnTo>
                        <a:pt x="17473" y="58341"/>
                      </a:lnTo>
                      <a:lnTo>
                        <a:pt x="14197" y="54025"/>
                      </a:lnTo>
                      <a:lnTo>
                        <a:pt x="11814" y="49907"/>
                      </a:lnTo>
                      <a:lnTo>
                        <a:pt x="10325" y="45988"/>
                      </a:lnTo>
                      <a:lnTo>
                        <a:pt x="9729" y="42317"/>
                      </a:lnTo>
                      <a:lnTo>
                        <a:pt x="10077" y="38795"/>
                      </a:lnTo>
                      <a:lnTo>
                        <a:pt x="11268" y="35520"/>
                      </a:lnTo>
                      <a:lnTo>
                        <a:pt x="13402" y="32445"/>
                      </a:lnTo>
                      <a:lnTo>
                        <a:pt x="16480" y="29567"/>
                      </a:lnTo>
                      <a:lnTo>
                        <a:pt x="20401" y="26938"/>
                      </a:lnTo>
                      <a:lnTo>
                        <a:pt x="25266" y="24457"/>
                      </a:lnTo>
                      <a:lnTo>
                        <a:pt x="31024" y="22225"/>
                      </a:lnTo>
                      <a:lnTo>
                        <a:pt x="37676" y="20191"/>
                      </a:lnTo>
                      <a:lnTo>
                        <a:pt x="45221" y="18355"/>
                      </a:lnTo>
                      <a:lnTo>
                        <a:pt x="53709" y="16718"/>
                      </a:lnTo>
                      <a:lnTo>
                        <a:pt x="63091" y="15280"/>
                      </a:lnTo>
                      <a:lnTo>
                        <a:pt x="73366" y="14089"/>
                      </a:lnTo>
                      <a:lnTo>
                        <a:pt x="84534" y="13047"/>
                      </a:lnTo>
                      <a:lnTo>
                        <a:pt x="96646" y="12254"/>
                      </a:lnTo>
                      <a:lnTo>
                        <a:pt x="109652" y="11658"/>
                      </a:lnTo>
                      <a:lnTo>
                        <a:pt x="123550" y="11261"/>
                      </a:lnTo>
                      <a:lnTo>
                        <a:pt x="138343" y="11113"/>
                      </a:lnTo>
                      <a:lnTo>
                        <a:pt x="154028" y="11113"/>
                      </a:lnTo>
                      <a:lnTo>
                        <a:pt x="170657" y="11361"/>
                      </a:lnTo>
                      <a:lnTo>
                        <a:pt x="188180" y="11807"/>
                      </a:lnTo>
                      <a:lnTo>
                        <a:pt x="206596" y="12452"/>
                      </a:lnTo>
                      <a:lnTo>
                        <a:pt x="225955" y="13295"/>
                      </a:lnTo>
                      <a:lnTo>
                        <a:pt x="246158" y="14387"/>
                      </a:lnTo>
                      <a:lnTo>
                        <a:pt x="267304" y="15627"/>
                      </a:lnTo>
                      <a:lnTo>
                        <a:pt x="289343" y="17115"/>
                      </a:lnTo>
                      <a:lnTo>
                        <a:pt x="312326" y="18802"/>
                      </a:lnTo>
                      <a:lnTo>
                        <a:pt x="336152" y="20687"/>
                      </a:lnTo>
                      <a:lnTo>
                        <a:pt x="360922" y="22820"/>
                      </a:lnTo>
                      <a:lnTo>
                        <a:pt x="386585" y="25102"/>
                      </a:lnTo>
                      <a:lnTo>
                        <a:pt x="413191" y="27632"/>
                      </a:lnTo>
                      <a:lnTo>
                        <a:pt x="440641" y="30311"/>
                      </a:lnTo>
                      <a:lnTo>
                        <a:pt x="469035" y="33238"/>
                      </a:lnTo>
                      <a:lnTo>
                        <a:pt x="498321" y="36413"/>
                      </a:lnTo>
                      <a:lnTo>
                        <a:pt x="528502" y="39737"/>
                      </a:lnTo>
                      <a:lnTo>
                        <a:pt x="528849" y="36612"/>
                      </a:lnTo>
                      <a:lnTo>
                        <a:pt x="498669" y="33387"/>
                      </a:lnTo>
                      <a:lnTo>
                        <a:pt x="469333" y="30361"/>
                      </a:lnTo>
                      <a:lnTo>
                        <a:pt x="440939" y="27533"/>
                      </a:lnTo>
                      <a:lnTo>
                        <a:pt x="413489" y="24904"/>
                      </a:lnTo>
                      <a:lnTo>
                        <a:pt x="386883" y="22473"/>
                      </a:lnTo>
                      <a:lnTo>
                        <a:pt x="361220" y="20241"/>
                      </a:lnTo>
                      <a:lnTo>
                        <a:pt x="336450" y="18256"/>
                      </a:lnTo>
                      <a:lnTo>
                        <a:pt x="312574" y="16470"/>
                      </a:lnTo>
                      <a:lnTo>
                        <a:pt x="289591" y="14883"/>
                      </a:lnTo>
                      <a:lnTo>
                        <a:pt x="267552" y="13494"/>
                      </a:lnTo>
                      <a:lnTo>
                        <a:pt x="246406" y="12303"/>
                      </a:lnTo>
                      <a:lnTo>
                        <a:pt x="226153" y="11311"/>
                      </a:lnTo>
                      <a:lnTo>
                        <a:pt x="206794" y="10567"/>
                      </a:lnTo>
                      <a:lnTo>
                        <a:pt x="188329" y="10021"/>
                      </a:lnTo>
                      <a:lnTo>
                        <a:pt x="170806" y="9674"/>
                      </a:lnTo>
                      <a:lnTo>
                        <a:pt x="154177" y="9525"/>
                      </a:lnTo>
                      <a:lnTo>
                        <a:pt x="138442" y="9575"/>
                      </a:lnTo>
                      <a:lnTo>
                        <a:pt x="123650" y="9872"/>
                      </a:lnTo>
                      <a:lnTo>
                        <a:pt x="109701" y="10319"/>
                      </a:lnTo>
                      <a:lnTo>
                        <a:pt x="96696" y="11013"/>
                      </a:lnTo>
                      <a:lnTo>
                        <a:pt x="84584" y="11906"/>
                      </a:lnTo>
                      <a:lnTo>
                        <a:pt x="73415" y="12998"/>
                      </a:lnTo>
                      <a:lnTo>
                        <a:pt x="63091" y="14337"/>
                      </a:lnTo>
                      <a:lnTo>
                        <a:pt x="53709" y="15825"/>
                      </a:lnTo>
                      <a:lnTo>
                        <a:pt x="45221" y="17562"/>
                      </a:lnTo>
                      <a:lnTo>
                        <a:pt x="37626" y="19496"/>
                      </a:lnTo>
                      <a:lnTo>
                        <a:pt x="30974" y="21630"/>
                      </a:lnTo>
                      <a:lnTo>
                        <a:pt x="25167" y="23961"/>
                      </a:lnTo>
                      <a:lnTo>
                        <a:pt x="20302" y="26491"/>
                      </a:lnTo>
                      <a:lnTo>
                        <a:pt x="16331" y="29270"/>
                      </a:lnTo>
                      <a:lnTo>
                        <a:pt x="13303" y="32246"/>
                      </a:lnTo>
                      <a:lnTo>
                        <a:pt x="11119" y="35421"/>
                      </a:lnTo>
                      <a:lnTo>
                        <a:pt x="9878" y="38795"/>
                      </a:lnTo>
                      <a:lnTo>
                        <a:pt x="9531" y="42366"/>
                      </a:lnTo>
                      <a:lnTo>
                        <a:pt x="10126" y="46137"/>
                      </a:lnTo>
                      <a:lnTo>
                        <a:pt x="11566" y="50155"/>
                      </a:lnTo>
                      <a:lnTo>
                        <a:pt x="13948" y="54372"/>
                      </a:lnTo>
                      <a:lnTo>
                        <a:pt x="17225" y="58787"/>
                      </a:lnTo>
                      <a:lnTo>
                        <a:pt x="21394" y="63401"/>
                      </a:lnTo>
                      <a:lnTo>
                        <a:pt x="26457" y="68213"/>
                      </a:lnTo>
                      <a:lnTo>
                        <a:pt x="32464" y="73223"/>
                      </a:lnTo>
                      <a:lnTo>
                        <a:pt x="39363" y="78482"/>
                      </a:lnTo>
                      <a:lnTo>
                        <a:pt x="47157" y="83939"/>
                      </a:lnTo>
                      <a:lnTo>
                        <a:pt x="55843" y="89595"/>
                      </a:lnTo>
                      <a:lnTo>
                        <a:pt x="65473" y="95448"/>
                      </a:lnTo>
                      <a:lnTo>
                        <a:pt x="75997" y="101501"/>
                      </a:lnTo>
                      <a:lnTo>
                        <a:pt x="87414" y="107801"/>
                      </a:lnTo>
                      <a:lnTo>
                        <a:pt x="99724" y="114250"/>
                      </a:lnTo>
                      <a:lnTo>
                        <a:pt x="112928" y="120948"/>
                      </a:lnTo>
                      <a:lnTo>
                        <a:pt x="127075" y="127843"/>
                      </a:lnTo>
                      <a:lnTo>
                        <a:pt x="142115" y="134938"/>
                      </a:lnTo>
                      <a:lnTo>
                        <a:pt x="158049" y="142280"/>
                      </a:lnTo>
                      <a:lnTo>
                        <a:pt x="174926" y="149771"/>
                      </a:lnTo>
                      <a:lnTo>
                        <a:pt x="192647" y="157510"/>
                      </a:lnTo>
                      <a:lnTo>
                        <a:pt x="211311" y="165447"/>
                      </a:lnTo>
                      <a:lnTo>
                        <a:pt x="230869" y="173583"/>
                      </a:lnTo>
                      <a:lnTo>
                        <a:pt x="251320" y="181918"/>
                      </a:lnTo>
                      <a:lnTo>
                        <a:pt x="272714" y="190450"/>
                      </a:lnTo>
                      <a:lnTo>
                        <a:pt x="295002" y="199231"/>
                      </a:lnTo>
                      <a:lnTo>
                        <a:pt x="318183" y="208161"/>
                      </a:lnTo>
                      <a:lnTo>
                        <a:pt x="342258" y="217339"/>
                      </a:lnTo>
                      <a:lnTo>
                        <a:pt x="367226" y="226715"/>
                      </a:lnTo>
                      <a:lnTo>
                        <a:pt x="393137" y="236339"/>
                      </a:lnTo>
                      <a:lnTo>
                        <a:pt x="419942" y="246112"/>
                      </a:lnTo>
                      <a:lnTo>
                        <a:pt x="447641" y="256133"/>
                      </a:lnTo>
                      <a:lnTo>
                        <a:pt x="476232" y="26630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4" name="Forme libre : forme 1273">
                  <a:extLst>
                    <a:ext uri="{FF2B5EF4-FFF2-40B4-BE49-F238E27FC236}">
                      <a16:creationId xmlns:a16="http://schemas.microsoft.com/office/drawing/2014/main" id="{FF395DA0-3F97-46EE-B6BB-6FBD552CCBCE}"/>
                    </a:ext>
                  </a:extLst>
                </p:cNvPr>
                <p:cNvSpPr/>
                <p:nvPr/>
              </p:nvSpPr>
              <p:spPr>
                <a:xfrm>
                  <a:off x="7874383" y="5430936"/>
                  <a:ext cx="698911" cy="812800"/>
                </a:xfrm>
                <a:custGeom>
                  <a:avLst/>
                  <a:gdLst>
                    <a:gd name="connsiteX0" fmla="*/ 166587 w 698910"/>
                    <a:gd name="connsiteY0" fmla="*/ 811113 h 812800"/>
                    <a:gd name="connsiteX1" fmla="*/ 155617 w 698910"/>
                    <a:gd name="connsiteY1" fmla="*/ 790377 h 812800"/>
                    <a:gd name="connsiteX2" fmla="*/ 145044 w 698910"/>
                    <a:gd name="connsiteY2" fmla="*/ 769938 h 812800"/>
                    <a:gd name="connsiteX3" fmla="*/ 134868 w 698910"/>
                    <a:gd name="connsiteY3" fmla="*/ 749796 h 812800"/>
                    <a:gd name="connsiteX4" fmla="*/ 125089 w 698910"/>
                    <a:gd name="connsiteY4" fmla="*/ 729903 h 812800"/>
                    <a:gd name="connsiteX5" fmla="*/ 115707 w 698910"/>
                    <a:gd name="connsiteY5" fmla="*/ 710307 h 812800"/>
                    <a:gd name="connsiteX6" fmla="*/ 106723 w 698910"/>
                    <a:gd name="connsiteY6" fmla="*/ 690959 h 812800"/>
                    <a:gd name="connsiteX7" fmla="*/ 98135 w 698910"/>
                    <a:gd name="connsiteY7" fmla="*/ 671909 h 812800"/>
                    <a:gd name="connsiteX8" fmla="*/ 89995 w 698910"/>
                    <a:gd name="connsiteY8" fmla="*/ 653107 h 812800"/>
                    <a:gd name="connsiteX9" fmla="*/ 82201 w 698910"/>
                    <a:gd name="connsiteY9" fmla="*/ 634554 h 812800"/>
                    <a:gd name="connsiteX10" fmla="*/ 74855 w 698910"/>
                    <a:gd name="connsiteY10" fmla="*/ 616297 h 812800"/>
                    <a:gd name="connsiteX11" fmla="*/ 67906 w 698910"/>
                    <a:gd name="connsiteY11" fmla="*/ 598339 h 812800"/>
                    <a:gd name="connsiteX12" fmla="*/ 61353 w 698910"/>
                    <a:gd name="connsiteY12" fmla="*/ 580628 h 812800"/>
                    <a:gd name="connsiteX13" fmla="*/ 55198 w 698910"/>
                    <a:gd name="connsiteY13" fmla="*/ 563166 h 812800"/>
                    <a:gd name="connsiteX14" fmla="*/ 49490 w 698910"/>
                    <a:gd name="connsiteY14" fmla="*/ 546001 h 812800"/>
                    <a:gd name="connsiteX15" fmla="*/ 44129 w 698910"/>
                    <a:gd name="connsiteY15" fmla="*/ 529134 h 812800"/>
                    <a:gd name="connsiteX16" fmla="*/ 39214 w 698910"/>
                    <a:gd name="connsiteY16" fmla="*/ 512514 h 812800"/>
                    <a:gd name="connsiteX17" fmla="*/ 34648 w 698910"/>
                    <a:gd name="connsiteY17" fmla="*/ 496143 h 812800"/>
                    <a:gd name="connsiteX18" fmla="*/ 30528 w 698910"/>
                    <a:gd name="connsiteY18" fmla="*/ 480070 h 812800"/>
                    <a:gd name="connsiteX19" fmla="*/ 26805 w 698910"/>
                    <a:gd name="connsiteY19" fmla="*/ 464294 h 812800"/>
                    <a:gd name="connsiteX20" fmla="*/ 23479 w 698910"/>
                    <a:gd name="connsiteY20" fmla="*/ 448717 h 812800"/>
                    <a:gd name="connsiteX21" fmla="*/ 20550 w 698910"/>
                    <a:gd name="connsiteY21" fmla="*/ 433487 h 812800"/>
                    <a:gd name="connsiteX22" fmla="*/ 18068 w 698910"/>
                    <a:gd name="connsiteY22" fmla="*/ 418505 h 812800"/>
                    <a:gd name="connsiteX23" fmla="*/ 15934 w 698910"/>
                    <a:gd name="connsiteY23" fmla="*/ 403771 h 812800"/>
                    <a:gd name="connsiteX24" fmla="*/ 14246 w 698910"/>
                    <a:gd name="connsiteY24" fmla="*/ 389334 h 812800"/>
                    <a:gd name="connsiteX25" fmla="*/ 12956 w 698910"/>
                    <a:gd name="connsiteY25" fmla="*/ 375146 h 812800"/>
                    <a:gd name="connsiteX26" fmla="*/ 12013 w 698910"/>
                    <a:gd name="connsiteY26" fmla="*/ 361255 h 812800"/>
                    <a:gd name="connsiteX27" fmla="*/ 11566 w 698910"/>
                    <a:gd name="connsiteY27" fmla="*/ 347663 h 812800"/>
                    <a:gd name="connsiteX28" fmla="*/ 11467 w 698910"/>
                    <a:gd name="connsiteY28" fmla="*/ 334268 h 812800"/>
                    <a:gd name="connsiteX29" fmla="*/ 11764 w 698910"/>
                    <a:gd name="connsiteY29" fmla="*/ 321221 h 812800"/>
                    <a:gd name="connsiteX30" fmla="*/ 12459 w 698910"/>
                    <a:gd name="connsiteY30" fmla="*/ 308372 h 812800"/>
                    <a:gd name="connsiteX31" fmla="*/ 13601 w 698910"/>
                    <a:gd name="connsiteY31" fmla="*/ 295870 h 812800"/>
                    <a:gd name="connsiteX32" fmla="*/ 15140 w 698910"/>
                    <a:gd name="connsiteY32" fmla="*/ 283567 h 812800"/>
                    <a:gd name="connsiteX33" fmla="*/ 17076 w 698910"/>
                    <a:gd name="connsiteY33" fmla="*/ 271611 h 812800"/>
                    <a:gd name="connsiteX34" fmla="*/ 19359 w 698910"/>
                    <a:gd name="connsiteY34" fmla="*/ 259854 h 812800"/>
                    <a:gd name="connsiteX35" fmla="*/ 22139 w 698910"/>
                    <a:gd name="connsiteY35" fmla="*/ 248444 h 812800"/>
                    <a:gd name="connsiteX36" fmla="*/ 25266 w 698910"/>
                    <a:gd name="connsiteY36" fmla="*/ 237232 h 812800"/>
                    <a:gd name="connsiteX37" fmla="*/ 28790 w 698910"/>
                    <a:gd name="connsiteY37" fmla="*/ 226368 h 812800"/>
                    <a:gd name="connsiteX38" fmla="*/ 32761 w 698910"/>
                    <a:gd name="connsiteY38" fmla="*/ 215702 h 812800"/>
                    <a:gd name="connsiteX39" fmla="*/ 37080 w 698910"/>
                    <a:gd name="connsiteY39" fmla="*/ 205333 h 812800"/>
                    <a:gd name="connsiteX40" fmla="*/ 41845 w 698910"/>
                    <a:gd name="connsiteY40" fmla="*/ 195263 h 812800"/>
                    <a:gd name="connsiteX41" fmla="*/ 47008 w 698910"/>
                    <a:gd name="connsiteY41" fmla="*/ 185440 h 812800"/>
                    <a:gd name="connsiteX42" fmla="*/ 52567 w 698910"/>
                    <a:gd name="connsiteY42" fmla="*/ 175915 h 812800"/>
                    <a:gd name="connsiteX43" fmla="*/ 58524 w 698910"/>
                    <a:gd name="connsiteY43" fmla="*/ 166638 h 812800"/>
                    <a:gd name="connsiteX44" fmla="*/ 64878 w 698910"/>
                    <a:gd name="connsiteY44" fmla="*/ 157659 h 812800"/>
                    <a:gd name="connsiteX45" fmla="*/ 71678 w 698910"/>
                    <a:gd name="connsiteY45" fmla="*/ 148927 h 812800"/>
                    <a:gd name="connsiteX46" fmla="*/ 78826 w 698910"/>
                    <a:gd name="connsiteY46" fmla="*/ 140444 h 812800"/>
                    <a:gd name="connsiteX47" fmla="*/ 86421 w 698910"/>
                    <a:gd name="connsiteY47" fmla="*/ 132259 h 812800"/>
                    <a:gd name="connsiteX48" fmla="*/ 94413 w 698910"/>
                    <a:gd name="connsiteY48" fmla="*/ 124371 h 812800"/>
                    <a:gd name="connsiteX49" fmla="*/ 102801 w 698910"/>
                    <a:gd name="connsiteY49" fmla="*/ 116731 h 812800"/>
                    <a:gd name="connsiteX50" fmla="*/ 111587 w 698910"/>
                    <a:gd name="connsiteY50" fmla="*/ 109389 h 812800"/>
                    <a:gd name="connsiteX51" fmla="*/ 120771 w 698910"/>
                    <a:gd name="connsiteY51" fmla="*/ 102295 h 812800"/>
                    <a:gd name="connsiteX52" fmla="*/ 130400 w 698910"/>
                    <a:gd name="connsiteY52" fmla="*/ 95448 h 812800"/>
                    <a:gd name="connsiteX53" fmla="*/ 140378 w 698910"/>
                    <a:gd name="connsiteY53" fmla="*/ 88900 h 812800"/>
                    <a:gd name="connsiteX54" fmla="*/ 150802 w 698910"/>
                    <a:gd name="connsiteY54" fmla="*/ 82649 h 812800"/>
                    <a:gd name="connsiteX55" fmla="*/ 161574 w 698910"/>
                    <a:gd name="connsiteY55" fmla="*/ 76646 h 812800"/>
                    <a:gd name="connsiteX56" fmla="*/ 172792 w 698910"/>
                    <a:gd name="connsiteY56" fmla="*/ 70892 h 812800"/>
                    <a:gd name="connsiteX57" fmla="*/ 184407 w 698910"/>
                    <a:gd name="connsiteY57" fmla="*/ 65435 h 812800"/>
                    <a:gd name="connsiteX58" fmla="*/ 196469 w 698910"/>
                    <a:gd name="connsiteY58" fmla="*/ 60226 h 812800"/>
                    <a:gd name="connsiteX59" fmla="*/ 208879 w 698910"/>
                    <a:gd name="connsiteY59" fmla="*/ 55314 h 812800"/>
                    <a:gd name="connsiteX60" fmla="*/ 221686 w 698910"/>
                    <a:gd name="connsiteY60" fmla="*/ 50701 h 812800"/>
                    <a:gd name="connsiteX61" fmla="*/ 234939 w 698910"/>
                    <a:gd name="connsiteY61" fmla="*/ 46335 h 812800"/>
                    <a:gd name="connsiteX62" fmla="*/ 248590 w 698910"/>
                    <a:gd name="connsiteY62" fmla="*/ 42218 h 812800"/>
                    <a:gd name="connsiteX63" fmla="*/ 262588 w 698910"/>
                    <a:gd name="connsiteY63" fmla="*/ 38398 h 812800"/>
                    <a:gd name="connsiteX64" fmla="*/ 277033 w 698910"/>
                    <a:gd name="connsiteY64" fmla="*/ 34826 h 812800"/>
                    <a:gd name="connsiteX65" fmla="*/ 291875 w 698910"/>
                    <a:gd name="connsiteY65" fmla="*/ 31552 h 812800"/>
                    <a:gd name="connsiteX66" fmla="*/ 307163 w 698910"/>
                    <a:gd name="connsiteY66" fmla="*/ 28525 h 812800"/>
                    <a:gd name="connsiteX67" fmla="*/ 322800 w 698910"/>
                    <a:gd name="connsiteY67" fmla="*/ 25797 h 812800"/>
                    <a:gd name="connsiteX68" fmla="*/ 338882 w 698910"/>
                    <a:gd name="connsiteY68" fmla="*/ 23366 h 812800"/>
                    <a:gd name="connsiteX69" fmla="*/ 355313 w 698910"/>
                    <a:gd name="connsiteY69" fmla="*/ 21134 h 812800"/>
                    <a:gd name="connsiteX70" fmla="*/ 372190 w 698910"/>
                    <a:gd name="connsiteY70" fmla="*/ 19248 h 812800"/>
                    <a:gd name="connsiteX71" fmla="*/ 389464 w 698910"/>
                    <a:gd name="connsiteY71" fmla="*/ 17562 h 812800"/>
                    <a:gd name="connsiteX72" fmla="*/ 407135 w 698910"/>
                    <a:gd name="connsiteY72" fmla="*/ 16222 h 812800"/>
                    <a:gd name="connsiteX73" fmla="*/ 425204 w 698910"/>
                    <a:gd name="connsiteY73" fmla="*/ 15081 h 812800"/>
                    <a:gd name="connsiteX74" fmla="*/ 443669 w 698910"/>
                    <a:gd name="connsiteY74" fmla="*/ 14288 h 812800"/>
                    <a:gd name="connsiteX75" fmla="*/ 462582 w 698910"/>
                    <a:gd name="connsiteY75" fmla="*/ 13692 h 812800"/>
                    <a:gd name="connsiteX76" fmla="*/ 481841 w 698910"/>
                    <a:gd name="connsiteY76" fmla="*/ 13444 h 812800"/>
                    <a:gd name="connsiteX77" fmla="*/ 501548 w 698910"/>
                    <a:gd name="connsiteY77" fmla="*/ 13395 h 812800"/>
                    <a:gd name="connsiteX78" fmla="*/ 521652 w 698910"/>
                    <a:gd name="connsiteY78" fmla="*/ 13643 h 812800"/>
                    <a:gd name="connsiteX79" fmla="*/ 542152 w 698910"/>
                    <a:gd name="connsiteY79" fmla="*/ 14188 h 812800"/>
                    <a:gd name="connsiteX80" fmla="*/ 563050 w 698910"/>
                    <a:gd name="connsiteY80" fmla="*/ 14982 h 812800"/>
                    <a:gd name="connsiteX81" fmla="*/ 584345 w 698910"/>
                    <a:gd name="connsiteY81" fmla="*/ 16073 h 812800"/>
                    <a:gd name="connsiteX82" fmla="*/ 606037 w 698910"/>
                    <a:gd name="connsiteY82" fmla="*/ 17413 h 812800"/>
                    <a:gd name="connsiteX83" fmla="*/ 628176 w 698910"/>
                    <a:gd name="connsiteY83" fmla="*/ 19050 h 812800"/>
                    <a:gd name="connsiteX84" fmla="*/ 650712 w 698910"/>
                    <a:gd name="connsiteY84" fmla="*/ 20935 h 812800"/>
                    <a:gd name="connsiteX85" fmla="*/ 673595 w 698910"/>
                    <a:gd name="connsiteY85" fmla="*/ 23068 h 812800"/>
                    <a:gd name="connsiteX86" fmla="*/ 696925 w 698910"/>
                    <a:gd name="connsiteY86" fmla="*/ 25499 h 812800"/>
                    <a:gd name="connsiteX87" fmla="*/ 697471 w 698910"/>
                    <a:gd name="connsiteY87" fmla="*/ 20638 h 812800"/>
                    <a:gd name="connsiteX88" fmla="*/ 674141 w 698910"/>
                    <a:gd name="connsiteY88" fmla="*/ 18306 h 812800"/>
                    <a:gd name="connsiteX89" fmla="*/ 651208 w 698910"/>
                    <a:gd name="connsiteY89" fmla="*/ 16272 h 812800"/>
                    <a:gd name="connsiteX90" fmla="*/ 628672 w 698910"/>
                    <a:gd name="connsiteY90" fmla="*/ 14486 h 812800"/>
                    <a:gd name="connsiteX91" fmla="*/ 606534 w 698910"/>
                    <a:gd name="connsiteY91" fmla="*/ 12998 h 812800"/>
                    <a:gd name="connsiteX92" fmla="*/ 584792 w 698910"/>
                    <a:gd name="connsiteY92" fmla="*/ 11757 h 812800"/>
                    <a:gd name="connsiteX93" fmla="*/ 563447 w 698910"/>
                    <a:gd name="connsiteY93" fmla="*/ 10765 h 812800"/>
                    <a:gd name="connsiteX94" fmla="*/ 542549 w 698910"/>
                    <a:gd name="connsiteY94" fmla="*/ 10120 h 812800"/>
                    <a:gd name="connsiteX95" fmla="*/ 522049 w 698910"/>
                    <a:gd name="connsiteY95" fmla="*/ 9674 h 812800"/>
                    <a:gd name="connsiteX96" fmla="*/ 501895 w 698910"/>
                    <a:gd name="connsiteY96" fmla="*/ 9525 h 812800"/>
                    <a:gd name="connsiteX97" fmla="*/ 482189 w 698910"/>
                    <a:gd name="connsiteY97" fmla="*/ 9624 h 812800"/>
                    <a:gd name="connsiteX98" fmla="*/ 462880 w 698910"/>
                    <a:gd name="connsiteY98" fmla="*/ 10021 h 812800"/>
                    <a:gd name="connsiteX99" fmla="*/ 443967 w 698910"/>
                    <a:gd name="connsiteY99" fmla="*/ 10716 h 812800"/>
                    <a:gd name="connsiteX100" fmla="*/ 425502 w 698910"/>
                    <a:gd name="connsiteY100" fmla="*/ 11658 h 812800"/>
                    <a:gd name="connsiteX101" fmla="*/ 407384 w 698910"/>
                    <a:gd name="connsiteY101" fmla="*/ 12849 h 812800"/>
                    <a:gd name="connsiteX102" fmla="*/ 389663 w 698910"/>
                    <a:gd name="connsiteY102" fmla="*/ 14337 h 812800"/>
                    <a:gd name="connsiteX103" fmla="*/ 372388 w 698910"/>
                    <a:gd name="connsiteY103" fmla="*/ 16073 h 812800"/>
                    <a:gd name="connsiteX104" fmla="*/ 355511 w 698910"/>
                    <a:gd name="connsiteY104" fmla="*/ 18107 h 812800"/>
                    <a:gd name="connsiteX105" fmla="*/ 338982 w 698910"/>
                    <a:gd name="connsiteY105" fmla="*/ 20389 h 812800"/>
                    <a:gd name="connsiteX106" fmla="*/ 322899 w 698910"/>
                    <a:gd name="connsiteY106" fmla="*/ 22969 h 812800"/>
                    <a:gd name="connsiteX107" fmla="*/ 307213 w 698910"/>
                    <a:gd name="connsiteY107" fmla="*/ 25797 h 812800"/>
                    <a:gd name="connsiteX108" fmla="*/ 291924 w 698910"/>
                    <a:gd name="connsiteY108" fmla="*/ 28922 h 812800"/>
                    <a:gd name="connsiteX109" fmla="*/ 277033 w 698910"/>
                    <a:gd name="connsiteY109" fmla="*/ 32296 h 812800"/>
                    <a:gd name="connsiteX110" fmla="*/ 262588 w 698910"/>
                    <a:gd name="connsiteY110" fmla="*/ 35917 h 812800"/>
                    <a:gd name="connsiteX111" fmla="*/ 248491 w 698910"/>
                    <a:gd name="connsiteY111" fmla="*/ 39886 h 812800"/>
                    <a:gd name="connsiteX112" fmla="*/ 234840 w 698910"/>
                    <a:gd name="connsiteY112" fmla="*/ 44053 h 812800"/>
                    <a:gd name="connsiteX113" fmla="*/ 221537 w 698910"/>
                    <a:gd name="connsiteY113" fmla="*/ 48518 h 812800"/>
                    <a:gd name="connsiteX114" fmla="*/ 208681 w 698910"/>
                    <a:gd name="connsiteY114" fmla="*/ 53280 h 812800"/>
                    <a:gd name="connsiteX115" fmla="*/ 196221 w 698910"/>
                    <a:gd name="connsiteY115" fmla="*/ 58291 h 812800"/>
                    <a:gd name="connsiteX116" fmla="*/ 184159 w 698910"/>
                    <a:gd name="connsiteY116" fmla="*/ 63550 h 812800"/>
                    <a:gd name="connsiteX117" fmla="*/ 172494 w 698910"/>
                    <a:gd name="connsiteY117" fmla="*/ 69106 h 812800"/>
                    <a:gd name="connsiteX118" fmla="*/ 161226 w 698910"/>
                    <a:gd name="connsiteY118" fmla="*/ 74910 h 812800"/>
                    <a:gd name="connsiteX119" fmla="*/ 150405 w 698910"/>
                    <a:gd name="connsiteY119" fmla="*/ 81012 h 812800"/>
                    <a:gd name="connsiteX120" fmla="*/ 139931 w 698910"/>
                    <a:gd name="connsiteY120" fmla="*/ 87412 h 812800"/>
                    <a:gd name="connsiteX121" fmla="*/ 129904 w 698910"/>
                    <a:gd name="connsiteY121" fmla="*/ 94010 h 812800"/>
                    <a:gd name="connsiteX122" fmla="*/ 120274 w 698910"/>
                    <a:gd name="connsiteY122" fmla="*/ 100955 h 812800"/>
                    <a:gd name="connsiteX123" fmla="*/ 110992 w 698910"/>
                    <a:gd name="connsiteY123" fmla="*/ 108099 h 812800"/>
                    <a:gd name="connsiteX124" fmla="*/ 102156 w 698910"/>
                    <a:gd name="connsiteY124" fmla="*/ 115590 h 812800"/>
                    <a:gd name="connsiteX125" fmla="*/ 93718 w 698910"/>
                    <a:gd name="connsiteY125" fmla="*/ 123279 h 812800"/>
                    <a:gd name="connsiteX126" fmla="*/ 85676 w 698910"/>
                    <a:gd name="connsiteY126" fmla="*/ 131316 h 812800"/>
                    <a:gd name="connsiteX127" fmla="*/ 78081 w 698910"/>
                    <a:gd name="connsiteY127" fmla="*/ 139551 h 812800"/>
                    <a:gd name="connsiteX128" fmla="*/ 70834 w 698910"/>
                    <a:gd name="connsiteY128" fmla="*/ 148084 h 812800"/>
                    <a:gd name="connsiteX129" fmla="*/ 63984 w 698910"/>
                    <a:gd name="connsiteY129" fmla="*/ 156914 h 812800"/>
                    <a:gd name="connsiteX130" fmla="*/ 57581 w 698910"/>
                    <a:gd name="connsiteY130" fmla="*/ 165993 h 812800"/>
                    <a:gd name="connsiteX131" fmla="*/ 51574 w 698910"/>
                    <a:gd name="connsiteY131" fmla="*/ 175369 h 812800"/>
                    <a:gd name="connsiteX132" fmla="*/ 45916 w 698910"/>
                    <a:gd name="connsiteY132" fmla="*/ 184993 h 812800"/>
                    <a:gd name="connsiteX133" fmla="*/ 40704 w 698910"/>
                    <a:gd name="connsiteY133" fmla="*/ 194866 h 812800"/>
                    <a:gd name="connsiteX134" fmla="*/ 35889 w 698910"/>
                    <a:gd name="connsiteY134" fmla="*/ 205036 h 812800"/>
                    <a:gd name="connsiteX135" fmla="*/ 31520 w 698910"/>
                    <a:gd name="connsiteY135" fmla="*/ 215503 h 812800"/>
                    <a:gd name="connsiteX136" fmla="*/ 27500 w 698910"/>
                    <a:gd name="connsiteY136" fmla="*/ 226219 h 812800"/>
                    <a:gd name="connsiteX137" fmla="*/ 23876 w 698910"/>
                    <a:gd name="connsiteY137" fmla="*/ 237182 h 812800"/>
                    <a:gd name="connsiteX138" fmla="*/ 20699 w 698910"/>
                    <a:gd name="connsiteY138" fmla="*/ 248444 h 812800"/>
                    <a:gd name="connsiteX139" fmla="*/ 17870 w 698910"/>
                    <a:gd name="connsiteY139" fmla="*/ 259953 h 812800"/>
                    <a:gd name="connsiteX140" fmla="*/ 15487 w 698910"/>
                    <a:gd name="connsiteY140" fmla="*/ 271760 h 812800"/>
                    <a:gd name="connsiteX141" fmla="*/ 13502 w 698910"/>
                    <a:gd name="connsiteY141" fmla="*/ 283815 h 812800"/>
                    <a:gd name="connsiteX142" fmla="*/ 11913 w 698910"/>
                    <a:gd name="connsiteY142" fmla="*/ 296168 h 812800"/>
                    <a:gd name="connsiteX143" fmla="*/ 10722 w 698910"/>
                    <a:gd name="connsiteY143" fmla="*/ 308769 h 812800"/>
                    <a:gd name="connsiteX144" fmla="*/ 9928 w 698910"/>
                    <a:gd name="connsiteY144" fmla="*/ 321667 h 812800"/>
                    <a:gd name="connsiteX145" fmla="*/ 9531 w 698910"/>
                    <a:gd name="connsiteY145" fmla="*/ 334814 h 812800"/>
                    <a:gd name="connsiteX146" fmla="*/ 9580 w 698910"/>
                    <a:gd name="connsiteY146" fmla="*/ 348258 h 812800"/>
                    <a:gd name="connsiteX147" fmla="*/ 9977 w 698910"/>
                    <a:gd name="connsiteY147" fmla="*/ 361950 h 812800"/>
                    <a:gd name="connsiteX148" fmla="*/ 10821 w 698910"/>
                    <a:gd name="connsiteY148" fmla="*/ 375890 h 812800"/>
                    <a:gd name="connsiteX149" fmla="*/ 12013 w 698910"/>
                    <a:gd name="connsiteY149" fmla="*/ 390178 h 812800"/>
                    <a:gd name="connsiteX150" fmla="*/ 13651 w 698910"/>
                    <a:gd name="connsiteY150" fmla="*/ 404664 h 812800"/>
                    <a:gd name="connsiteX151" fmla="*/ 15686 w 698910"/>
                    <a:gd name="connsiteY151" fmla="*/ 419447 h 812800"/>
                    <a:gd name="connsiteX152" fmla="*/ 18118 w 698910"/>
                    <a:gd name="connsiteY152" fmla="*/ 434529 h 812800"/>
                    <a:gd name="connsiteX153" fmla="*/ 20947 w 698910"/>
                    <a:gd name="connsiteY153" fmla="*/ 449858 h 812800"/>
                    <a:gd name="connsiteX154" fmla="*/ 24224 w 698910"/>
                    <a:gd name="connsiteY154" fmla="*/ 465435 h 812800"/>
                    <a:gd name="connsiteX155" fmla="*/ 27847 w 698910"/>
                    <a:gd name="connsiteY155" fmla="*/ 481310 h 812800"/>
                    <a:gd name="connsiteX156" fmla="*/ 31918 w 698910"/>
                    <a:gd name="connsiteY156" fmla="*/ 497433 h 812800"/>
                    <a:gd name="connsiteX157" fmla="*/ 36335 w 698910"/>
                    <a:gd name="connsiteY157" fmla="*/ 513854 h 812800"/>
                    <a:gd name="connsiteX158" fmla="*/ 41200 w 698910"/>
                    <a:gd name="connsiteY158" fmla="*/ 530523 h 812800"/>
                    <a:gd name="connsiteX159" fmla="*/ 46462 w 698910"/>
                    <a:gd name="connsiteY159" fmla="*/ 547489 h 812800"/>
                    <a:gd name="connsiteX160" fmla="*/ 52120 w 698910"/>
                    <a:gd name="connsiteY160" fmla="*/ 564753 h 812800"/>
                    <a:gd name="connsiteX161" fmla="*/ 58176 w 698910"/>
                    <a:gd name="connsiteY161" fmla="*/ 582216 h 812800"/>
                    <a:gd name="connsiteX162" fmla="*/ 64629 w 698910"/>
                    <a:gd name="connsiteY162" fmla="*/ 600025 h 812800"/>
                    <a:gd name="connsiteX163" fmla="*/ 71480 w 698910"/>
                    <a:gd name="connsiteY163" fmla="*/ 618034 h 812800"/>
                    <a:gd name="connsiteX164" fmla="*/ 78776 w 698910"/>
                    <a:gd name="connsiteY164" fmla="*/ 636339 h 812800"/>
                    <a:gd name="connsiteX165" fmla="*/ 86421 w 698910"/>
                    <a:gd name="connsiteY165" fmla="*/ 654943 h 812800"/>
                    <a:gd name="connsiteX166" fmla="*/ 94512 w 698910"/>
                    <a:gd name="connsiteY166" fmla="*/ 673795 h 812800"/>
                    <a:gd name="connsiteX167" fmla="*/ 102950 w 698910"/>
                    <a:gd name="connsiteY167" fmla="*/ 692944 h 812800"/>
                    <a:gd name="connsiteX168" fmla="*/ 111836 w 698910"/>
                    <a:gd name="connsiteY168" fmla="*/ 712341 h 812800"/>
                    <a:gd name="connsiteX169" fmla="*/ 121118 w 698910"/>
                    <a:gd name="connsiteY169" fmla="*/ 731986 h 812800"/>
                    <a:gd name="connsiteX170" fmla="*/ 130798 w 698910"/>
                    <a:gd name="connsiteY170" fmla="*/ 751929 h 812800"/>
                    <a:gd name="connsiteX171" fmla="*/ 140924 w 698910"/>
                    <a:gd name="connsiteY171" fmla="*/ 772170 h 812800"/>
                    <a:gd name="connsiteX172" fmla="*/ 151398 w 698910"/>
                    <a:gd name="connsiteY172" fmla="*/ 792659 h 812800"/>
                    <a:gd name="connsiteX173" fmla="*/ 162268 w 698910"/>
                    <a:gd name="connsiteY173" fmla="*/ 813395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</a:cxnLst>
                  <a:rect l="l" t="t" r="r" b="b"/>
                  <a:pathLst>
                    <a:path w="698910" h="812800">
                      <a:moveTo>
                        <a:pt x="166587" y="811113"/>
                      </a:moveTo>
                      <a:lnTo>
                        <a:pt x="155617" y="790377"/>
                      </a:lnTo>
                      <a:lnTo>
                        <a:pt x="145044" y="769938"/>
                      </a:lnTo>
                      <a:lnTo>
                        <a:pt x="134868" y="749796"/>
                      </a:lnTo>
                      <a:lnTo>
                        <a:pt x="125089" y="729903"/>
                      </a:lnTo>
                      <a:lnTo>
                        <a:pt x="115707" y="710307"/>
                      </a:lnTo>
                      <a:lnTo>
                        <a:pt x="106723" y="690959"/>
                      </a:lnTo>
                      <a:lnTo>
                        <a:pt x="98135" y="671909"/>
                      </a:lnTo>
                      <a:lnTo>
                        <a:pt x="89995" y="653107"/>
                      </a:lnTo>
                      <a:lnTo>
                        <a:pt x="82201" y="634554"/>
                      </a:lnTo>
                      <a:lnTo>
                        <a:pt x="74855" y="616297"/>
                      </a:lnTo>
                      <a:lnTo>
                        <a:pt x="67906" y="598339"/>
                      </a:lnTo>
                      <a:lnTo>
                        <a:pt x="61353" y="580628"/>
                      </a:lnTo>
                      <a:lnTo>
                        <a:pt x="55198" y="563166"/>
                      </a:lnTo>
                      <a:lnTo>
                        <a:pt x="49490" y="546001"/>
                      </a:lnTo>
                      <a:lnTo>
                        <a:pt x="44129" y="529134"/>
                      </a:lnTo>
                      <a:lnTo>
                        <a:pt x="39214" y="512514"/>
                      </a:lnTo>
                      <a:lnTo>
                        <a:pt x="34648" y="496143"/>
                      </a:lnTo>
                      <a:lnTo>
                        <a:pt x="30528" y="480070"/>
                      </a:lnTo>
                      <a:lnTo>
                        <a:pt x="26805" y="464294"/>
                      </a:lnTo>
                      <a:lnTo>
                        <a:pt x="23479" y="448717"/>
                      </a:lnTo>
                      <a:lnTo>
                        <a:pt x="20550" y="433487"/>
                      </a:lnTo>
                      <a:lnTo>
                        <a:pt x="18068" y="418505"/>
                      </a:lnTo>
                      <a:lnTo>
                        <a:pt x="15934" y="403771"/>
                      </a:lnTo>
                      <a:lnTo>
                        <a:pt x="14246" y="389334"/>
                      </a:lnTo>
                      <a:lnTo>
                        <a:pt x="12956" y="375146"/>
                      </a:lnTo>
                      <a:lnTo>
                        <a:pt x="12013" y="361255"/>
                      </a:lnTo>
                      <a:lnTo>
                        <a:pt x="11566" y="347663"/>
                      </a:lnTo>
                      <a:lnTo>
                        <a:pt x="11467" y="334268"/>
                      </a:lnTo>
                      <a:lnTo>
                        <a:pt x="11764" y="321221"/>
                      </a:lnTo>
                      <a:lnTo>
                        <a:pt x="12459" y="308372"/>
                      </a:lnTo>
                      <a:lnTo>
                        <a:pt x="13601" y="295870"/>
                      </a:lnTo>
                      <a:lnTo>
                        <a:pt x="15140" y="283567"/>
                      </a:lnTo>
                      <a:lnTo>
                        <a:pt x="17076" y="271611"/>
                      </a:lnTo>
                      <a:lnTo>
                        <a:pt x="19359" y="259854"/>
                      </a:lnTo>
                      <a:lnTo>
                        <a:pt x="22139" y="248444"/>
                      </a:lnTo>
                      <a:lnTo>
                        <a:pt x="25266" y="237232"/>
                      </a:lnTo>
                      <a:lnTo>
                        <a:pt x="28790" y="226368"/>
                      </a:lnTo>
                      <a:lnTo>
                        <a:pt x="32761" y="215702"/>
                      </a:lnTo>
                      <a:lnTo>
                        <a:pt x="37080" y="205333"/>
                      </a:lnTo>
                      <a:lnTo>
                        <a:pt x="41845" y="195263"/>
                      </a:lnTo>
                      <a:lnTo>
                        <a:pt x="47008" y="185440"/>
                      </a:lnTo>
                      <a:lnTo>
                        <a:pt x="52567" y="175915"/>
                      </a:lnTo>
                      <a:lnTo>
                        <a:pt x="58524" y="166638"/>
                      </a:lnTo>
                      <a:lnTo>
                        <a:pt x="64878" y="157659"/>
                      </a:lnTo>
                      <a:lnTo>
                        <a:pt x="71678" y="148927"/>
                      </a:lnTo>
                      <a:lnTo>
                        <a:pt x="78826" y="140444"/>
                      </a:lnTo>
                      <a:lnTo>
                        <a:pt x="86421" y="132259"/>
                      </a:lnTo>
                      <a:lnTo>
                        <a:pt x="94413" y="124371"/>
                      </a:lnTo>
                      <a:lnTo>
                        <a:pt x="102801" y="116731"/>
                      </a:lnTo>
                      <a:lnTo>
                        <a:pt x="111587" y="109389"/>
                      </a:lnTo>
                      <a:lnTo>
                        <a:pt x="120771" y="102295"/>
                      </a:lnTo>
                      <a:lnTo>
                        <a:pt x="130400" y="95448"/>
                      </a:lnTo>
                      <a:lnTo>
                        <a:pt x="140378" y="88900"/>
                      </a:lnTo>
                      <a:lnTo>
                        <a:pt x="150802" y="82649"/>
                      </a:lnTo>
                      <a:lnTo>
                        <a:pt x="161574" y="76646"/>
                      </a:lnTo>
                      <a:lnTo>
                        <a:pt x="172792" y="70892"/>
                      </a:lnTo>
                      <a:lnTo>
                        <a:pt x="184407" y="65435"/>
                      </a:lnTo>
                      <a:lnTo>
                        <a:pt x="196469" y="60226"/>
                      </a:lnTo>
                      <a:lnTo>
                        <a:pt x="208879" y="55314"/>
                      </a:lnTo>
                      <a:lnTo>
                        <a:pt x="221686" y="50701"/>
                      </a:lnTo>
                      <a:lnTo>
                        <a:pt x="234939" y="46335"/>
                      </a:lnTo>
                      <a:lnTo>
                        <a:pt x="248590" y="42218"/>
                      </a:lnTo>
                      <a:lnTo>
                        <a:pt x="262588" y="38398"/>
                      </a:lnTo>
                      <a:lnTo>
                        <a:pt x="277033" y="34826"/>
                      </a:lnTo>
                      <a:lnTo>
                        <a:pt x="291875" y="31552"/>
                      </a:lnTo>
                      <a:lnTo>
                        <a:pt x="307163" y="28525"/>
                      </a:lnTo>
                      <a:lnTo>
                        <a:pt x="322800" y="25797"/>
                      </a:lnTo>
                      <a:lnTo>
                        <a:pt x="338882" y="23366"/>
                      </a:lnTo>
                      <a:lnTo>
                        <a:pt x="355313" y="21134"/>
                      </a:lnTo>
                      <a:lnTo>
                        <a:pt x="372190" y="19248"/>
                      </a:lnTo>
                      <a:lnTo>
                        <a:pt x="389464" y="17562"/>
                      </a:lnTo>
                      <a:lnTo>
                        <a:pt x="407135" y="16222"/>
                      </a:lnTo>
                      <a:lnTo>
                        <a:pt x="425204" y="15081"/>
                      </a:lnTo>
                      <a:lnTo>
                        <a:pt x="443669" y="14288"/>
                      </a:lnTo>
                      <a:lnTo>
                        <a:pt x="462582" y="13692"/>
                      </a:lnTo>
                      <a:lnTo>
                        <a:pt x="481841" y="13444"/>
                      </a:lnTo>
                      <a:lnTo>
                        <a:pt x="501548" y="13395"/>
                      </a:lnTo>
                      <a:lnTo>
                        <a:pt x="521652" y="13643"/>
                      </a:lnTo>
                      <a:lnTo>
                        <a:pt x="542152" y="14188"/>
                      </a:lnTo>
                      <a:lnTo>
                        <a:pt x="563050" y="14982"/>
                      </a:lnTo>
                      <a:lnTo>
                        <a:pt x="584345" y="16073"/>
                      </a:lnTo>
                      <a:lnTo>
                        <a:pt x="606037" y="17413"/>
                      </a:lnTo>
                      <a:lnTo>
                        <a:pt x="628176" y="19050"/>
                      </a:lnTo>
                      <a:lnTo>
                        <a:pt x="650712" y="20935"/>
                      </a:lnTo>
                      <a:lnTo>
                        <a:pt x="673595" y="23068"/>
                      </a:lnTo>
                      <a:lnTo>
                        <a:pt x="696925" y="25499"/>
                      </a:lnTo>
                      <a:lnTo>
                        <a:pt x="697471" y="20638"/>
                      </a:lnTo>
                      <a:lnTo>
                        <a:pt x="674141" y="18306"/>
                      </a:lnTo>
                      <a:lnTo>
                        <a:pt x="651208" y="16272"/>
                      </a:lnTo>
                      <a:lnTo>
                        <a:pt x="628672" y="14486"/>
                      </a:lnTo>
                      <a:lnTo>
                        <a:pt x="606534" y="12998"/>
                      </a:lnTo>
                      <a:lnTo>
                        <a:pt x="584792" y="11757"/>
                      </a:lnTo>
                      <a:lnTo>
                        <a:pt x="563447" y="10765"/>
                      </a:lnTo>
                      <a:lnTo>
                        <a:pt x="542549" y="10120"/>
                      </a:lnTo>
                      <a:lnTo>
                        <a:pt x="522049" y="9674"/>
                      </a:lnTo>
                      <a:lnTo>
                        <a:pt x="501895" y="9525"/>
                      </a:lnTo>
                      <a:lnTo>
                        <a:pt x="482189" y="9624"/>
                      </a:lnTo>
                      <a:lnTo>
                        <a:pt x="462880" y="10021"/>
                      </a:lnTo>
                      <a:lnTo>
                        <a:pt x="443967" y="10716"/>
                      </a:lnTo>
                      <a:lnTo>
                        <a:pt x="425502" y="11658"/>
                      </a:lnTo>
                      <a:lnTo>
                        <a:pt x="407384" y="12849"/>
                      </a:lnTo>
                      <a:lnTo>
                        <a:pt x="389663" y="14337"/>
                      </a:lnTo>
                      <a:lnTo>
                        <a:pt x="372388" y="16073"/>
                      </a:lnTo>
                      <a:lnTo>
                        <a:pt x="355511" y="18107"/>
                      </a:lnTo>
                      <a:lnTo>
                        <a:pt x="338982" y="20389"/>
                      </a:lnTo>
                      <a:lnTo>
                        <a:pt x="322899" y="22969"/>
                      </a:lnTo>
                      <a:lnTo>
                        <a:pt x="307213" y="25797"/>
                      </a:lnTo>
                      <a:lnTo>
                        <a:pt x="291924" y="28922"/>
                      </a:lnTo>
                      <a:lnTo>
                        <a:pt x="277033" y="32296"/>
                      </a:lnTo>
                      <a:lnTo>
                        <a:pt x="262588" y="35917"/>
                      </a:lnTo>
                      <a:lnTo>
                        <a:pt x="248491" y="39886"/>
                      </a:lnTo>
                      <a:lnTo>
                        <a:pt x="234840" y="44053"/>
                      </a:lnTo>
                      <a:lnTo>
                        <a:pt x="221537" y="48518"/>
                      </a:lnTo>
                      <a:lnTo>
                        <a:pt x="208681" y="53280"/>
                      </a:lnTo>
                      <a:lnTo>
                        <a:pt x="196221" y="58291"/>
                      </a:lnTo>
                      <a:lnTo>
                        <a:pt x="184159" y="63550"/>
                      </a:lnTo>
                      <a:lnTo>
                        <a:pt x="172494" y="69106"/>
                      </a:lnTo>
                      <a:lnTo>
                        <a:pt x="161226" y="74910"/>
                      </a:lnTo>
                      <a:lnTo>
                        <a:pt x="150405" y="81012"/>
                      </a:lnTo>
                      <a:lnTo>
                        <a:pt x="139931" y="87412"/>
                      </a:lnTo>
                      <a:lnTo>
                        <a:pt x="129904" y="94010"/>
                      </a:lnTo>
                      <a:lnTo>
                        <a:pt x="120274" y="100955"/>
                      </a:lnTo>
                      <a:lnTo>
                        <a:pt x="110992" y="108099"/>
                      </a:lnTo>
                      <a:lnTo>
                        <a:pt x="102156" y="115590"/>
                      </a:lnTo>
                      <a:lnTo>
                        <a:pt x="93718" y="123279"/>
                      </a:lnTo>
                      <a:lnTo>
                        <a:pt x="85676" y="131316"/>
                      </a:lnTo>
                      <a:lnTo>
                        <a:pt x="78081" y="139551"/>
                      </a:lnTo>
                      <a:lnTo>
                        <a:pt x="70834" y="148084"/>
                      </a:lnTo>
                      <a:lnTo>
                        <a:pt x="63984" y="156914"/>
                      </a:lnTo>
                      <a:lnTo>
                        <a:pt x="57581" y="165993"/>
                      </a:lnTo>
                      <a:lnTo>
                        <a:pt x="51574" y="175369"/>
                      </a:lnTo>
                      <a:lnTo>
                        <a:pt x="45916" y="184993"/>
                      </a:lnTo>
                      <a:lnTo>
                        <a:pt x="40704" y="194866"/>
                      </a:lnTo>
                      <a:lnTo>
                        <a:pt x="35889" y="205036"/>
                      </a:lnTo>
                      <a:lnTo>
                        <a:pt x="31520" y="215503"/>
                      </a:lnTo>
                      <a:lnTo>
                        <a:pt x="27500" y="226219"/>
                      </a:lnTo>
                      <a:lnTo>
                        <a:pt x="23876" y="237182"/>
                      </a:lnTo>
                      <a:lnTo>
                        <a:pt x="20699" y="248444"/>
                      </a:lnTo>
                      <a:lnTo>
                        <a:pt x="17870" y="259953"/>
                      </a:lnTo>
                      <a:lnTo>
                        <a:pt x="15487" y="271760"/>
                      </a:lnTo>
                      <a:lnTo>
                        <a:pt x="13502" y="283815"/>
                      </a:lnTo>
                      <a:lnTo>
                        <a:pt x="11913" y="296168"/>
                      </a:lnTo>
                      <a:lnTo>
                        <a:pt x="10722" y="308769"/>
                      </a:lnTo>
                      <a:lnTo>
                        <a:pt x="9928" y="321667"/>
                      </a:lnTo>
                      <a:lnTo>
                        <a:pt x="9531" y="334814"/>
                      </a:lnTo>
                      <a:lnTo>
                        <a:pt x="9580" y="348258"/>
                      </a:lnTo>
                      <a:lnTo>
                        <a:pt x="9977" y="361950"/>
                      </a:lnTo>
                      <a:lnTo>
                        <a:pt x="10821" y="375890"/>
                      </a:lnTo>
                      <a:lnTo>
                        <a:pt x="12013" y="390178"/>
                      </a:lnTo>
                      <a:lnTo>
                        <a:pt x="13651" y="404664"/>
                      </a:lnTo>
                      <a:lnTo>
                        <a:pt x="15686" y="419447"/>
                      </a:lnTo>
                      <a:lnTo>
                        <a:pt x="18118" y="434529"/>
                      </a:lnTo>
                      <a:lnTo>
                        <a:pt x="20947" y="449858"/>
                      </a:lnTo>
                      <a:lnTo>
                        <a:pt x="24224" y="465435"/>
                      </a:lnTo>
                      <a:lnTo>
                        <a:pt x="27847" y="481310"/>
                      </a:lnTo>
                      <a:lnTo>
                        <a:pt x="31918" y="497433"/>
                      </a:lnTo>
                      <a:lnTo>
                        <a:pt x="36335" y="513854"/>
                      </a:lnTo>
                      <a:lnTo>
                        <a:pt x="41200" y="530523"/>
                      </a:lnTo>
                      <a:lnTo>
                        <a:pt x="46462" y="547489"/>
                      </a:lnTo>
                      <a:lnTo>
                        <a:pt x="52120" y="564753"/>
                      </a:lnTo>
                      <a:lnTo>
                        <a:pt x="58176" y="582216"/>
                      </a:lnTo>
                      <a:lnTo>
                        <a:pt x="64629" y="600025"/>
                      </a:lnTo>
                      <a:lnTo>
                        <a:pt x="71480" y="618034"/>
                      </a:lnTo>
                      <a:lnTo>
                        <a:pt x="78776" y="636339"/>
                      </a:lnTo>
                      <a:lnTo>
                        <a:pt x="86421" y="654943"/>
                      </a:lnTo>
                      <a:lnTo>
                        <a:pt x="94512" y="673795"/>
                      </a:lnTo>
                      <a:lnTo>
                        <a:pt x="102950" y="692944"/>
                      </a:lnTo>
                      <a:lnTo>
                        <a:pt x="111836" y="712341"/>
                      </a:lnTo>
                      <a:lnTo>
                        <a:pt x="121118" y="731986"/>
                      </a:lnTo>
                      <a:lnTo>
                        <a:pt x="130798" y="751929"/>
                      </a:lnTo>
                      <a:lnTo>
                        <a:pt x="140924" y="772170"/>
                      </a:lnTo>
                      <a:lnTo>
                        <a:pt x="151398" y="792659"/>
                      </a:lnTo>
                      <a:lnTo>
                        <a:pt x="162268" y="81339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5" name="Forme libre : forme 1274">
                  <a:extLst>
                    <a:ext uri="{FF2B5EF4-FFF2-40B4-BE49-F238E27FC236}">
                      <a16:creationId xmlns:a16="http://schemas.microsoft.com/office/drawing/2014/main" id="{F03778BE-8601-4F80-AC9B-DD12990B60BD}"/>
                    </a:ext>
                  </a:extLst>
                </p:cNvPr>
                <p:cNvSpPr/>
                <p:nvPr/>
              </p:nvSpPr>
              <p:spPr>
                <a:xfrm>
                  <a:off x="7385443" y="5428357"/>
                  <a:ext cx="1194502" cy="927100"/>
                </a:xfrm>
                <a:custGeom>
                  <a:avLst/>
                  <a:gdLst>
                    <a:gd name="connsiteX0" fmla="*/ 13899 w 1194502"/>
                    <a:gd name="connsiteY0" fmla="*/ 921941 h 927100"/>
                    <a:gd name="connsiteX1" fmla="*/ 17076 w 1194502"/>
                    <a:gd name="connsiteY1" fmla="*/ 902692 h 927100"/>
                    <a:gd name="connsiteX2" fmla="*/ 20401 w 1194502"/>
                    <a:gd name="connsiteY2" fmla="*/ 883692 h 927100"/>
                    <a:gd name="connsiteX3" fmla="*/ 23876 w 1194502"/>
                    <a:gd name="connsiteY3" fmla="*/ 864890 h 927100"/>
                    <a:gd name="connsiteX4" fmla="*/ 27500 w 1194502"/>
                    <a:gd name="connsiteY4" fmla="*/ 846286 h 927100"/>
                    <a:gd name="connsiteX5" fmla="*/ 31322 w 1194502"/>
                    <a:gd name="connsiteY5" fmla="*/ 827931 h 927100"/>
                    <a:gd name="connsiteX6" fmla="*/ 35243 w 1194502"/>
                    <a:gd name="connsiteY6" fmla="*/ 809724 h 927100"/>
                    <a:gd name="connsiteX7" fmla="*/ 39363 w 1194502"/>
                    <a:gd name="connsiteY7" fmla="*/ 791766 h 927100"/>
                    <a:gd name="connsiteX8" fmla="*/ 43632 w 1194502"/>
                    <a:gd name="connsiteY8" fmla="*/ 773956 h 927100"/>
                    <a:gd name="connsiteX9" fmla="*/ 48050 w 1194502"/>
                    <a:gd name="connsiteY9" fmla="*/ 756394 h 927100"/>
                    <a:gd name="connsiteX10" fmla="*/ 52617 w 1194502"/>
                    <a:gd name="connsiteY10" fmla="*/ 739031 h 927100"/>
                    <a:gd name="connsiteX11" fmla="*/ 57382 w 1194502"/>
                    <a:gd name="connsiteY11" fmla="*/ 721866 h 927100"/>
                    <a:gd name="connsiteX12" fmla="*/ 62247 w 1194502"/>
                    <a:gd name="connsiteY12" fmla="*/ 704900 h 927100"/>
                    <a:gd name="connsiteX13" fmla="*/ 67310 w 1194502"/>
                    <a:gd name="connsiteY13" fmla="*/ 688181 h 927100"/>
                    <a:gd name="connsiteX14" fmla="*/ 72522 w 1194502"/>
                    <a:gd name="connsiteY14" fmla="*/ 671612 h 927100"/>
                    <a:gd name="connsiteX15" fmla="*/ 77883 w 1194502"/>
                    <a:gd name="connsiteY15" fmla="*/ 655290 h 927100"/>
                    <a:gd name="connsiteX16" fmla="*/ 83393 w 1194502"/>
                    <a:gd name="connsiteY16" fmla="*/ 639167 h 927100"/>
                    <a:gd name="connsiteX17" fmla="*/ 89101 w 1194502"/>
                    <a:gd name="connsiteY17" fmla="*/ 623243 h 927100"/>
                    <a:gd name="connsiteX18" fmla="*/ 94909 w 1194502"/>
                    <a:gd name="connsiteY18" fmla="*/ 607516 h 927100"/>
                    <a:gd name="connsiteX19" fmla="*/ 100915 w 1194502"/>
                    <a:gd name="connsiteY19" fmla="*/ 591989 h 927100"/>
                    <a:gd name="connsiteX20" fmla="*/ 107070 w 1194502"/>
                    <a:gd name="connsiteY20" fmla="*/ 576659 h 927100"/>
                    <a:gd name="connsiteX21" fmla="*/ 113374 w 1194502"/>
                    <a:gd name="connsiteY21" fmla="*/ 561578 h 927100"/>
                    <a:gd name="connsiteX22" fmla="*/ 119877 w 1194502"/>
                    <a:gd name="connsiteY22" fmla="*/ 546646 h 927100"/>
                    <a:gd name="connsiteX23" fmla="*/ 126479 w 1194502"/>
                    <a:gd name="connsiteY23" fmla="*/ 531961 h 927100"/>
                    <a:gd name="connsiteX24" fmla="*/ 133280 w 1194502"/>
                    <a:gd name="connsiteY24" fmla="*/ 517475 h 927100"/>
                    <a:gd name="connsiteX25" fmla="*/ 140229 w 1194502"/>
                    <a:gd name="connsiteY25" fmla="*/ 503188 h 927100"/>
                    <a:gd name="connsiteX26" fmla="*/ 147327 w 1194502"/>
                    <a:gd name="connsiteY26" fmla="*/ 489099 h 927100"/>
                    <a:gd name="connsiteX27" fmla="*/ 154574 w 1194502"/>
                    <a:gd name="connsiteY27" fmla="*/ 475258 h 927100"/>
                    <a:gd name="connsiteX28" fmla="*/ 161971 w 1194502"/>
                    <a:gd name="connsiteY28" fmla="*/ 461566 h 927100"/>
                    <a:gd name="connsiteX29" fmla="*/ 169565 w 1194502"/>
                    <a:gd name="connsiteY29" fmla="*/ 448122 h 927100"/>
                    <a:gd name="connsiteX30" fmla="*/ 177309 w 1194502"/>
                    <a:gd name="connsiteY30" fmla="*/ 434826 h 927100"/>
                    <a:gd name="connsiteX31" fmla="*/ 185152 w 1194502"/>
                    <a:gd name="connsiteY31" fmla="*/ 421779 h 927100"/>
                    <a:gd name="connsiteX32" fmla="*/ 193243 w 1194502"/>
                    <a:gd name="connsiteY32" fmla="*/ 408930 h 927100"/>
                    <a:gd name="connsiteX33" fmla="*/ 201433 w 1194502"/>
                    <a:gd name="connsiteY33" fmla="*/ 396280 h 927100"/>
                    <a:gd name="connsiteX34" fmla="*/ 209773 w 1194502"/>
                    <a:gd name="connsiteY34" fmla="*/ 383877 h 927100"/>
                    <a:gd name="connsiteX35" fmla="*/ 218310 w 1194502"/>
                    <a:gd name="connsiteY35" fmla="*/ 371624 h 927100"/>
                    <a:gd name="connsiteX36" fmla="*/ 226997 w 1194502"/>
                    <a:gd name="connsiteY36" fmla="*/ 359618 h 927100"/>
                    <a:gd name="connsiteX37" fmla="*/ 235783 w 1194502"/>
                    <a:gd name="connsiteY37" fmla="*/ 347762 h 927100"/>
                    <a:gd name="connsiteX38" fmla="*/ 244817 w 1194502"/>
                    <a:gd name="connsiteY38" fmla="*/ 336153 h 927100"/>
                    <a:gd name="connsiteX39" fmla="*/ 253951 w 1194502"/>
                    <a:gd name="connsiteY39" fmla="*/ 324743 h 927100"/>
                    <a:gd name="connsiteX40" fmla="*/ 263233 w 1194502"/>
                    <a:gd name="connsiteY40" fmla="*/ 313531 h 927100"/>
                    <a:gd name="connsiteX41" fmla="*/ 272714 w 1194502"/>
                    <a:gd name="connsiteY41" fmla="*/ 302518 h 927100"/>
                    <a:gd name="connsiteX42" fmla="*/ 282344 w 1194502"/>
                    <a:gd name="connsiteY42" fmla="*/ 291753 h 927100"/>
                    <a:gd name="connsiteX43" fmla="*/ 292123 w 1194502"/>
                    <a:gd name="connsiteY43" fmla="*/ 281136 h 927100"/>
                    <a:gd name="connsiteX44" fmla="*/ 302051 w 1194502"/>
                    <a:gd name="connsiteY44" fmla="*/ 270768 h 927100"/>
                    <a:gd name="connsiteX45" fmla="*/ 312127 w 1194502"/>
                    <a:gd name="connsiteY45" fmla="*/ 260598 h 927100"/>
                    <a:gd name="connsiteX46" fmla="*/ 322402 w 1194502"/>
                    <a:gd name="connsiteY46" fmla="*/ 250627 h 927100"/>
                    <a:gd name="connsiteX47" fmla="*/ 332777 w 1194502"/>
                    <a:gd name="connsiteY47" fmla="*/ 240854 h 927100"/>
                    <a:gd name="connsiteX48" fmla="*/ 343350 w 1194502"/>
                    <a:gd name="connsiteY48" fmla="*/ 231279 h 927100"/>
                    <a:gd name="connsiteX49" fmla="*/ 354072 w 1194502"/>
                    <a:gd name="connsiteY49" fmla="*/ 221903 h 927100"/>
                    <a:gd name="connsiteX50" fmla="*/ 364943 w 1194502"/>
                    <a:gd name="connsiteY50" fmla="*/ 212775 h 927100"/>
                    <a:gd name="connsiteX51" fmla="*/ 376012 w 1194502"/>
                    <a:gd name="connsiteY51" fmla="*/ 203795 h 927100"/>
                    <a:gd name="connsiteX52" fmla="*/ 387181 w 1194502"/>
                    <a:gd name="connsiteY52" fmla="*/ 195064 h 927100"/>
                    <a:gd name="connsiteX53" fmla="*/ 398548 w 1194502"/>
                    <a:gd name="connsiteY53" fmla="*/ 186531 h 927100"/>
                    <a:gd name="connsiteX54" fmla="*/ 410064 w 1194502"/>
                    <a:gd name="connsiteY54" fmla="*/ 178197 h 927100"/>
                    <a:gd name="connsiteX55" fmla="*/ 421729 w 1194502"/>
                    <a:gd name="connsiteY55" fmla="*/ 170061 h 927100"/>
                    <a:gd name="connsiteX56" fmla="*/ 433543 w 1194502"/>
                    <a:gd name="connsiteY56" fmla="*/ 162123 h 927100"/>
                    <a:gd name="connsiteX57" fmla="*/ 445556 w 1194502"/>
                    <a:gd name="connsiteY57" fmla="*/ 154434 h 927100"/>
                    <a:gd name="connsiteX58" fmla="*/ 457668 w 1194502"/>
                    <a:gd name="connsiteY58" fmla="*/ 146893 h 927100"/>
                    <a:gd name="connsiteX59" fmla="*/ 469978 w 1194502"/>
                    <a:gd name="connsiteY59" fmla="*/ 139601 h 927100"/>
                    <a:gd name="connsiteX60" fmla="*/ 482437 w 1194502"/>
                    <a:gd name="connsiteY60" fmla="*/ 132507 h 927100"/>
                    <a:gd name="connsiteX61" fmla="*/ 495045 w 1194502"/>
                    <a:gd name="connsiteY61" fmla="*/ 125611 h 927100"/>
                    <a:gd name="connsiteX62" fmla="*/ 507802 w 1194502"/>
                    <a:gd name="connsiteY62" fmla="*/ 118914 h 927100"/>
                    <a:gd name="connsiteX63" fmla="*/ 520758 w 1194502"/>
                    <a:gd name="connsiteY63" fmla="*/ 112415 h 927100"/>
                    <a:gd name="connsiteX64" fmla="*/ 533813 w 1194502"/>
                    <a:gd name="connsiteY64" fmla="*/ 106164 h 927100"/>
                    <a:gd name="connsiteX65" fmla="*/ 547067 w 1194502"/>
                    <a:gd name="connsiteY65" fmla="*/ 100062 h 927100"/>
                    <a:gd name="connsiteX66" fmla="*/ 560469 w 1194502"/>
                    <a:gd name="connsiteY66" fmla="*/ 94208 h 927100"/>
                    <a:gd name="connsiteX67" fmla="*/ 574020 w 1194502"/>
                    <a:gd name="connsiteY67" fmla="*/ 88553 h 927100"/>
                    <a:gd name="connsiteX68" fmla="*/ 587721 w 1194502"/>
                    <a:gd name="connsiteY68" fmla="*/ 83096 h 927100"/>
                    <a:gd name="connsiteX69" fmla="*/ 601619 w 1194502"/>
                    <a:gd name="connsiteY69" fmla="*/ 77837 h 927100"/>
                    <a:gd name="connsiteX70" fmla="*/ 615617 w 1194502"/>
                    <a:gd name="connsiteY70" fmla="*/ 72777 h 927100"/>
                    <a:gd name="connsiteX71" fmla="*/ 629814 w 1194502"/>
                    <a:gd name="connsiteY71" fmla="*/ 67915 h 927100"/>
                    <a:gd name="connsiteX72" fmla="*/ 644160 w 1194502"/>
                    <a:gd name="connsiteY72" fmla="*/ 63302 h 927100"/>
                    <a:gd name="connsiteX73" fmla="*/ 658654 w 1194502"/>
                    <a:gd name="connsiteY73" fmla="*/ 58837 h 927100"/>
                    <a:gd name="connsiteX74" fmla="*/ 673347 w 1194502"/>
                    <a:gd name="connsiteY74" fmla="*/ 54620 h 927100"/>
                    <a:gd name="connsiteX75" fmla="*/ 688139 w 1194502"/>
                    <a:gd name="connsiteY75" fmla="*/ 50602 h 927100"/>
                    <a:gd name="connsiteX76" fmla="*/ 703130 w 1194502"/>
                    <a:gd name="connsiteY76" fmla="*/ 46782 h 927100"/>
                    <a:gd name="connsiteX77" fmla="*/ 718270 w 1194502"/>
                    <a:gd name="connsiteY77" fmla="*/ 43160 h 927100"/>
                    <a:gd name="connsiteX78" fmla="*/ 733559 w 1194502"/>
                    <a:gd name="connsiteY78" fmla="*/ 39787 h 927100"/>
                    <a:gd name="connsiteX79" fmla="*/ 748996 w 1194502"/>
                    <a:gd name="connsiteY79" fmla="*/ 36562 h 927100"/>
                    <a:gd name="connsiteX80" fmla="*/ 764632 w 1194502"/>
                    <a:gd name="connsiteY80" fmla="*/ 33586 h 927100"/>
                    <a:gd name="connsiteX81" fmla="*/ 780368 w 1194502"/>
                    <a:gd name="connsiteY81" fmla="*/ 30758 h 927100"/>
                    <a:gd name="connsiteX82" fmla="*/ 796302 w 1194502"/>
                    <a:gd name="connsiteY82" fmla="*/ 28178 h 927100"/>
                    <a:gd name="connsiteX83" fmla="*/ 812385 w 1194502"/>
                    <a:gd name="connsiteY83" fmla="*/ 25797 h 927100"/>
                    <a:gd name="connsiteX84" fmla="*/ 828616 w 1194502"/>
                    <a:gd name="connsiteY84" fmla="*/ 23614 h 927100"/>
                    <a:gd name="connsiteX85" fmla="*/ 844997 w 1194502"/>
                    <a:gd name="connsiteY85" fmla="*/ 21679 h 927100"/>
                    <a:gd name="connsiteX86" fmla="*/ 861527 w 1194502"/>
                    <a:gd name="connsiteY86" fmla="*/ 19893 h 927100"/>
                    <a:gd name="connsiteX87" fmla="*/ 878255 w 1194502"/>
                    <a:gd name="connsiteY87" fmla="*/ 18355 h 927100"/>
                    <a:gd name="connsiteX88" fmla="*/ 895132 w 1194502"/>
                    <a:gd name="connsiteY88" fmla="*/ 16966 h 927100"/>
                    <a:gd name="connsiteX89" fmla="*/ 912158 w 1194502"/>
                    <a:gd name="connsiteY89" fmla="*/ 15825 h 927100"/>
                    <a:gd name="connsiteX90" fmla="*/ 929333 w 1194502"/>
                    <a:gd name="connsiteY90" fmla="*/ 14883 h 927100"/>
                    <a:gd name="connsiteX91" fmla="*/ 946657 w 1194502"/>
                    <a:gd name="connsiteY91" fmla="*/ 14139 h 927100"/>
                    <a:gd name="connsiteX92" fmla="*/ 964179 w 1194502"/>
                    <a:gd name="connsiteY92" fmla="*/ 13643 h 927100"/>
                    <a:gd name="connsiteX93" fmla="*/ 981801 w 1194502"/>
                    <a:gd name="connsiteY93" fmla="*/ 13295 h 927100"/>
                    <a:gd name="connsiteX94" fmla="*/ 999621 w 1194502"/>
                    <a:gd name="connsiteY94" fmla="*/ 13146 h 927100"/>
                    <a:gd name="connsiteX95" fmla="*/ 1017590 w 1194502"/>
                    <a:gd name="connsiteY95" fmla="*/ 13246 h 927100"/>
                    <a:gd name="connsiteX96" fmla="*/ 1035709 w 1194502"/>
                    <a:gd name="connsiteY96" fmla="*/ 13543 h 927100"/>
                    <a:gd name="connsiteX97" fmla="*/ 1054025 w 1194502"/>
                    <a:gd name="connsiteY97" fmla="*/ 14039 h 927100"/>
                    <a:gd name="connsiteX98" fmla="*/ 1072441 w 1194502"/>
                    <a:gd name="connsiteY98" fmla="*/ 14734 h 927100"/>
                    <a:gd name="connsiteX99" fmla="*/ 1091056 w 1194502"/>
                    <a:gd name="connsiteY99" fmla="*/ 15627 h 927100"/>
                    <a:gd name="connsiteX100" fmla="*/ 1109819 w 1194502"/>
                    <a:gd name="connsiteY100" fmla="*/ 16718 h 927100"/>
                    <a:gd name="connsiteX101" fmla="*/ 1128731 w 1194502"/>
                    <a:gd name="connsiteY101" fmla="*/ 18058 h 927100"/>
                    <a:gd name="connsiteX102" fmla="*/ 1147792 w 1194502"/>
                    <a:gd name="connsiteY102" fmla="*/ 19596 h 927100"/>
                    <a:gd name="connsiteX103" fmla="*/ 1167003 w 1194502"/>
                    <a:gd name="connsiteY103" fmla="*/ 21282 h 927100"/>
                    <a:gd name="connsiteX104" fmla="*/ 1186411 w 1194502"/>
                    <a:gd name="connsiteY104" fmla="*/ 23217 h 927100"/>
                    <a:gd name="connsiteX105" fmla="*/ 1186858 w 1194502"/>
                    <a:gd name="connsiteY105" fmla="*/ 18802 h 927100"/>
                    <a:gd name="connsiteX106" fmla="*/ 1167797 w 1194502"/>
                    <a:gd name="connsiteY106" fmla="*/ 16966 h 927100"/>
                    <a:gd name="connsiteX107" fmla="*/ 1148934 w 1194502"/>
                    <a:gd name="connsiteY107" fmla="*/ 15379 h 927100"/>
                    <a:gd name="connsiteX108" fmla="*/ 1130220 w 1194502"/>
                    <a:gd name="connsiteY108" fmla="*/ 13940 h 927100"/>
                    <a:gd name="connsiteX109" fmla="*/ 1111656 w 1194502"/>
                    <a:gd name="connsiteY109" fmla="*/ 12750 h 927100"/>
                    <a:gd name="connsiteX110" fmla="*/ 1093190 w 1194502"/>
                    <a:gd name="connsiteY110" fmla="*/ 11708 h 927100"/>
                    <a:gd name="connsiteX111" fmla="*/ 1074923 w 1194502"/>
                    <a:gd name="connsiteY111" fmla="*/ 10864 h 927100"/>
                    <a:gd name="connsiteX112" fmla="*/ 1056805 w 1194502"/>
                    <a:gd name="connsiteY112" fmla="*/ 10220 h 927100"/>
                    <a:gd name="connsiteX113" fmla="*/ 1038836 w 1194502"/>
                    <a:gd name="connsiteY113" fmla="*/ 9823 h 927100"/>
                    <a:gd name="connsiteX114" fmla="*/ 1021016 w 1194502"/>
                    <a:gd name="connsiteY114" fmla="*/ 9575 h 927100"/>
                    <a:gd name="connsiteX115" fmla="*/ 1003344 w 1194502"/>
                    <a:gd name="connsiteY115" fmla="*/ 9525 h 927100"/>
                    <a:gd name="connsiteX116" fmla="*/ 985822 w 1194502"/>
                    <a:gd name="connsiteY116" fmla="*/ 9674 h 927100"/>
                    <a:gd name="connsiteX117" fmla="*/ 968448 w 1194502"/>
                    <a:gd name="connsiteY117" fmla="*/ 10021 h 927100"/>
                    <a:gd name="connsiteX118" fmla="*/ 951224 w 1194502"/>
                    <a:gd name="connsiteY118" fmla="*/ 10567 h 927100"/>
                    <a:gd name="connsiteX119" fmla="*/ 934148 w 1194502"/>
                    <a:gd name="connsiteY119" fmla="*/ 11311 h 927100"/>
                    <a:gd name="connsiteX120" fmla="*/ 917221 w 1194502"/>
                    <a:gd name="connsiteY120" fmla="*/ 12254 h 927100"/>
                    <a:gd name="connsiteX121" fmla="*/ 900493 w 1194502"/>
                    <a:gd name="connsiteY121" fmla="*/ 13395 h 927100"/>
                    <a:gd name="connsiteX122" fmla="*/ 883864 w 1194502"/>
                    <a:gd name="connsiteY122" fmla="*/ 14734 h 927100"/>
                    <a:gd name="connsiteX123" fmla="*/ 867384 w 1194502"/>
                    <a:gd name="connsiteY123" fmla="*/ 16272 h 927100"/>
                    <a:gd name="connsiteX124" fmla="*/ 851053 w 1194502"/>
                    <a:gd name="connsiteY124" fmla="*/ 18008 h 927100"/>
                    <a:gd name="connsiteX125" fmla="*/ 834921 w 1194502"/>
                    <a:gd name="connsiteY125" fmla="*/ 19943 h 927100"/>
                    <a:gd name="connsiteX126" fmla="*/ 818887 w 1194502"/>
                    <a:gd name="connsiteY126" fmla="*/ 22027 h 927100"/>
                    <a:gd name="connsiteX127" fmla="*/ 803053 w 1194502"/>
                    <a:gd name="connsiteY127" fmla="*/ 24358 h 927100"/>
                    <a:gd name="connsiteX128" fmla="*/ 787317 w 1194502"/>
                    <a:gd name="connsiteY128" fmla="*/ 26888 h 927100"/>
                    <a:gd name="connsiteX129" fmla="*/ 771780 w 1194502"/>
                    <a:gd name="connsiteY129" fmla="*/ 29567 h 927100"/>
                    <a:gd name="connsiteX130" fmla="*/ 756343 w 1194502"/>
                    <a:gd name="connsiteY130" fmla="*/ 32494 h 927100"/>
                    <a:gd name="connsiteX131" fmla="*/ 741104 w 1194502"/>
                    <a:gd name="connsiteY131" fmla="*/ 35620 h 927100"/>
                    <a:gd name="connsiteX132" fmla="*/ 726014 w 1194502"/>
                    <a:gd name="connsiteY132" fmla="*/ 38894 h 927100"/>
                    <a:gd name="connsiteX133" fmla="*/ 711023 w 1194502"/>
                    <a:gd name="connsiteY133" fmla="*/ 42416 h 927100"/>
                    <a:gd name="connsiteX134" fmla="*/ 696230 w 1194502"/>
                    <a:gd name="connsiteY134" fmla="*/ 46087 h 927100"/>
                    <a:gd name="connsiteX135" fmla="*/ 681587 w 1194502"/>
                    <a:gd name="connsiteY135" fmla="*/ 50006 h 927100"/>
                    <a:gd name="connsiteX136" fmla="*/ 667093 w 1194502"/>
                    <a:gd name="connsiteY136" fmla="*/ 54074 h 927100"/>
                    <a:gd name="connsiteX137" fmla="*/ 652747 w 1194502"/>
                    <a:gd name="connsiteY137" fmla="*/ 58341 h 927100"/>
                    <a:gd name="connsiteX138" fmla="*/ 638550 w 1194502"/>
                    <a:gd name="connsiteY138" fmla="*/ 62855 h 927100"/>
                    <a:gd name="connsiteX139" fmla="*/ 624503 w 1194502"/>
                    <a:gd name="connsiteY139" fmla="*/ 67518 h 927100"/>
                    <a:gd name="connsiteX140" fmla="*/ 610604 w 1194502"/>
                    <a:gd name="connsiteY140" fmla="*/ 72380 h 927100"/>
                    <a:gd name="connsiteX141" fmla="*/ 596854 w 1194502"/>
                    <a:gd name="connsiteY141" fmla="*/ 77490 h 927100"/>
                    <a:gd name="connsiteX142" fmla="*/ 583253 w 1194502"/>
                    <a:gd name="connsiteY142" fmla="*/ 82748 h 927100"/>
                    <a:gd name="connsiteX143" fmla="*/ 569801 w 1194502"/>
                    <a:gd name="connsiteY143" fmla="*/ 88205 h 927100"/>
                    <a:gd name="connsiteX144" fmla="*/ 556498 w 1194502"/>
                    <a:gd name="connsiteY144" fmla="*/ 93861 h 927100"/>
                    <a:gd name="connsiteX145" fmla="*/ 543344 w 1194502"/>
                    <a:gd name="connsiteY145" fmla="*/ 99715 h 927100"/>
                    <a:gd name="connsiteX146" fmla="*/ 530338 w 1194502"/>
                    <a:gd name="connsiteY146" fmla="*/ 105767 h 927100"/>
                    <a:gd name="connsiteX147" fmla="*/ 517532 w 1194502"/>
                    <a:gd name="connsiteY147" fmla="*/ 112018 h 927100"/>
                    <a:gd name="connsiteX148" fmla="*/ 504824 w 1194502"/>
                    <a:gd name="connsiteY148" fmla="*/ 118467 h 927100"/>
                    <a:gd name="connsiteX149" fmla="*/ 492266 w 1194502"/>
                    <a:gd name="connsiteY149" fmla="*/ 125115 h 927100"/>
                    <a:gd name="connsiteX150" fmla="*/ 479906 w 1194502"/>
                    <a:gd name="connsiteY150" fmla="*/ 131961 h 927100"/>
                    <a:gd name="connsiteX151" fmla="*/ 467645 w 1194502"/>
                    <a:gd name="connsiteY151" fmla="*/ 139005 h 927100"/>
                    <a:gd name="connsiteX152" fmla="*/ 455583 w 1194502"/>
                    <a:gd name="connsiteY152" fmla="*/ 146248 h 927100"/>
                    <a:gd name="connsiteX153" fmla="*/ 443620 w 1194502"/>
                    <a:gd name="connsiteY153" fmla="*/ 153690 h 927100"/>
                    <a:gd name="connsiteX154" fmla="*/ 431855 w 1194502"/>
                    <a:gd name="connsiteY154" fmla="*/ 161280 h 927100"/>
                    <a:gd name="connsiteX155" fmla="*/ 420190 w 1194502"/>
                    <a:gd name="connsiteY155" fmla="*/ 169118 h 927100"/>
                    <a:gd name="connsiteX156" fmla="*/ 408724 w 1194502"/>
                    <a:gd name="connsiteY156" fmla="*/ 177155 h 927100"/>
                    <a:gd name="connsiteX157" fmla="*/ 397406 w 1194502"/>
                    <a:gd name="connsiteY157" fmla="*/ 185341 h 927100"/>
                    <a:gd name="connsiteX158" fmla="*/ 386188 w 1194502"/>
                    <a:gd name="connsiteY158" fmla="*/ 193774 h 927100"/>
                    <a:gd name="connsiteX159" fmla="*/ 375168 w 1194502"/>
                    <a:gd name="connsiteY159" fmla="*/ 202406 h 927100"/>
                    <a:gd name="connsiteX160" fmla="*/ 364297 w 1194502"/>
                    <a:gd name="connsiteY160" fmla="*/ 211187 h 927100"/>
                    <a:gd name="connsiteX161" fmla="*/ 353575 w 1194502"/>
                    <a:gd name="connsiteY161" fmla="*/ 220216 h 927100"/>
                    <a:gd name="connsiteX162" fmla="*/ 343002 w 1194502"/>
                    <a:gd name="connsiteY162" fmla="*/ 229394 h 927100"/>
                    <a:gd name="connsiteX163" fmla="*/ 332578 w 1194502"/>
                    <a:gd name="connsiteY163" fmla="*/ 238820 h 927100"/>
                    <a:gd name="connsiteX164" fmla="*/ 322303 w 1194502"/>
                    <a:gd name="connsiteY164" fmla="*/ 248394 h 927100"/>
                    <a:gd name="connsiteX165" fmla="*/ 312177 w 1194502"/>
                    <a:gd name="connsiteY165" fmla="*/ 258167 h 927100"/>
                    <a:gd name="connsiteX166" fmla="*/ 302200 w 1194502"/>
                    <a:gd name="connsiteY166" fmla="*/ 268188 h 927100"/>
                    <a:gd name="connsiteX167" fmla="*/ 292371 w 1194502"/>
                    <a:gd name="connsiteY167" fmla="*/ 278358 h 927100"/>
                    <a:gd name="connsiteX168" fmla="*/ 282692 w 1194502"/>
                    <a:gd name="connsiteY168" fmla="*/ 288727 h 927100"/>
                    <a:gd name="connsiteX169" fmla="*/ 273161 w 1194502"/>
                    <a:gd name="connsiteY169" fmla="*/ 299343 h 927100"/>
                    <a:gd name="connsiteX170" fmla="*/ 263779 w 1194502"/>
                    <a:gd name="connsiteY170" fmla="*/ 310108 h 927100"/>
                    <a:gd name="connsiteX171" fmla="*/ 254547 w 1194502"/>
                    <a:gd name="connsiteY171" fmla="*/ 321072 h 927100"/>
                    <a:gd name="connsiteX172" fmla="*/ 245512 w 1194502"/>
                    <a:gd name="connsiteY172" fmla="*/ 332234 h 927100"/>
                    <a:gd name="connsiteX173" fmla="*/ 236577 w 1194502"/>
                    <a:gd name="connsiteY173" fmla="*/ 343595 h 927100"/>
                    <a:gd name="connsiteX174" fmla="*/ 227791 w 1194502"/>
                    <a:gd name="connsiteY174" fmla="*/ 355154 h 927100"/>
                    <a:gd name="connsiteX175" fmla="*/ 219204 w 1194502"/>
                    <a:gd name="connsiteY175" fmla="*/ 366911 h 927100"/>
                    <a:gd name="connsiteX176" fmla="*/ 210716 w 1194502"/>
                    <a:gd name="connsiteY176" fmla="*/ 378867 h 927100"/>
                    <a:gd name="connsiteX177" fmla="*/ 202426 w 1194502"/>
                    <a:gd name="connsiteY177" fmla="*/ 391021 h 927100"/>
                    <a:gd name="connsiteX178" fmla="*/ 194236 w 1194502"/>
                    <a:gd name="connsiteY178" fmla="*/ 403374 h 927100"/>
                    <a:gd name="connsiteX179" fmla="*/ 186244 w 1194502"/>
                    <a:gd name="connsiteY179" fmla="*/ 415925 h 927100"/>
                    <a:gd name="connsiteX180" fmla="*/ 178401 w 1194502"/>
                    <a:gd name="connsiteY180" fmla="*/ 428675 h 927100"/>
                    <a:gd name="connsiteX181" fmla="*/ 170657 w 1194502"/>
                    <a:gd name="connsiteY181" fmla="*/ 441623 h 927100"/>
                    <a:gd name="connsiteX182" fmla="*/ 163112 w 1194502"/>
                    <a:gd name="connsiteY182" fmla="*/ 454720 h 927100"/>
                    <a:gd name="connsiteX183" fmla="*/ 155716 w 1194502"/>
                    <a:gd name="connsiteY183" fmla="*/ 468064 h 927100"/>
                    <a:gd name="connsiteX184" fmla="*/ 148419 w 1194502"/>
                    <a:gd name="connsiteY184" fmla="*/ 481608 h 927100"/>
                    <a:gd name="connsiteX185" fmla="*/ 141321 w 1194502"/>
                    <a:gd name="connsiteY185" fmla="*/ 495300 h 927100"/>
                    <a:gd name="connsiteX186" fmla="*/ 134372 w 1194502"/>
                    <a:gd name="connsiteY186" fmla="*/ 509240 h 927100"/>
                    <a:gd name="connsiteX187" fmla="*/ 127571 w 1194502"/>
                    <a:gd name="connsiteY187" fmla="*/ 523379 h 927100"/>
                    <a:gd name="connsiteX188" fmla="*/ 120920 w 1194502"/>
                    <a:gd name="connsiteY188" fmla="*/ 537666 h 927100"/>
                    <a:gd name="connsiteX189" fmla="*/ 114417 w 1194502"/>
                    <a:gd name="connsiteY189" fmla="*/ 552202 h 927100"/>
                    <a:gd name="connsiteX190" fmla="*/ 108063 w 1194502"/>
                    <a:gd name="connsiteY190" fmla="*/ 566886 h 927100"/>
                    <a:gd name="connsiteX191" fmla="*/ 101858 w 1194502"/>
                    <a:gd name="connsiteY191" fmla="*/ 581819 h 927100"/>
                    <a:gd name="connsiteX192" fmla="*/ 95802 w 1194502"/>
                    <a:gd name="connsiteY192" fmla="*/ 596900 h 927100"/>
                    <a:gd name="connsiteX193" fmla="*/ 89895 w 1194502"/>
                    <a:gd name="connsiteY193" fmla="*/ 612229 h 927100"/>
                    <a:gd name="connsiteX194" fmla="*/ 84137 w 1194502"/>
                    <a:gd name="connsiteY194" fmla="*/ 627707 h 927100"/>
                    <a:gd name="connsiteX195" fmla="*/ 78578 w 1194502"/>
                    <a:gd name="connsiteY195" fmla="*/ 643384 h 927100"/>
                    <a:gd name="connsiteX196" fmla="*/ 73118 w 1194502"/>
                    <a:gd name="connsiteY196" fmla="*/ 659259 h 927100"/>
                    <a:gd name="connsiteX197" fmla="*/ 67806 w 1194502"/>
                    <a:gd name="connsiteY197" fmla="*/ 675382 h 927100"/>
                    <a:gd name="connsiteX198" fmla="*/ 62693 w 1194502"/>
                    <a:gd name="connsiteY198" fmla="*/ 691654 h 927100"/>
                    <a:gd name="connsiteX199" fmla="*/ 57680 w 1194502"/>
                    <a:gd name="connsiteY199" fmla="*/ 708124 h 927100"/>
                    <a:gd name="connsiteX200" fmla="*/ 52815 w 1194502"/>
                    <a:gd name="connsiteY200" fmla="*/ 724793 h 927100"/>
                    <a:gd name="connsiteX201" fmla="*/ 48149 w 1194502"/>
                    <a:gd name="connsiteY201" fmla="*/ 741660 h 927100"/>
                    <a:gd name="connsiteX202" fmla="*/ 43583 w 1194502"/>
                    <a:gd name="connsiteY202" fmla="*/ 758726 h 927100"/>
                    <a:gd name="connsiteX203" fmla="*/ 39214 w 1194502"/>
                    <a:gd name="connsiteY203" fmla="*/ 775990 h 927100"/>
                    <a:gd name="connsiteX204" fmla="*/ 34946 w 1194502"/>
                    <a:gd name="connsiteY204" fmla="*/ 793452 h 927100"/>
                    <a:gd name="connsiteX205" fmla="*/ 30875 w 1194502"/>
                    <a:gd name="connsiteY205" fmla="*/ 811113 h 927100"/>
                    <a:gd name="connsiteX206" fmla="*/ 26954 w 1194502"/>
                    <a:gd name="connsiteY206" fmla="*/ 828973 h 927100"/>
                    <a:gd name="connsiteX207" fmla="*/ 23132 w 1194502"/>
                    <a:gd name="connsiteY207" fmla="*/ 847031 h 927100"/>
                    <a:gd name="connsiteX208" fmla="*/ 19508 w 1194502"/>
                    <a:gd name="connsiteY208" fmla="*/ 865287 h 927100"/>
                    <a:gd name="connsiteX209" fmla="*/ 16033 w 1194502"/>
                    <a:gd name="connsiteY209" fmla="*/ 883741 h 927100"/>
                    <a:gd name="connsiteX210" fmla="*/ 12707 w 1194502"/>
                    <a:gd name="connsiteY210" fmla="*/ 902395 h 927100"/>
                    <a:gd name="connsiteX211" fmla="*/ 9531 w 1194502"/>
                    <a:gd name="connsiteY211" fmla="*/ 921197 h 92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1194502" h="927100">
                      <a:moveTo>
                        <a:pt x="13899" y="921941"/>
                      </a:moveTo>
                      <a:lnTo>
                        <a:pt x="17076" y="902692"/>
                      </a:lnTo>
                      <a:lnTo>
                        <a:pt x="20401" y="883692"/>
                      </a:lnTo>
                      <a:lnTo>
                        <a:pt x="23876" y="864890"/>
                      </a:lnTo>
                      <a:lnTo>
                        <a:pt x="27500" y="846286"/>
                      </a:lnTo>
                      <a:lnTo>
                        <a:pt x="31322" y="827931"/>
                      </a:lnTo>
                      <a:lnTo>
                        <a:pt x="35243" y="809724"/>
                      </a:lnTo>
                      <a:lnTo>
                        <a:pt x="39363" y="791766"/>
                      </a:lnTo>
                      <a:lnTo>
                        <a:pt x="43632" y="773956"/>
                      </a:lnTo>
                      <a:lnTo>
                        <a:pt x="48050" y="756394"/>
                      </a:lnTo>
                      <a:lnTo>
                        <a:pt x="52617" y="739031"/>
                      </a:lnTo>
                      <a:lnTo>
                        <a:pt x="57382" y="721866"/>
                      </a:lnTo>
                      <a:lnTo>
                        <a:pt x="62247" y="704900"/>
                      </a:lnTo>
                      <a:lnTo>
                        <a:pt x="67310" y="688181"/>
                      </a:lnTo>
                      <a:lnTo>
                        <a:pt x="72522" y="671612"/>
                      </a:lnTo>
                      <a:lnTo>
                        <a:pt x="77883" y="655290"/>
                      </a:lnTo>
                      <a:lnTo>
                        <a:pt x="83393" y="639167"/>
                      </a:lnTo>
                      <a:lnTo>
                        <a:pt x="89101" y="623243"/>
                      </a:lnTo>
                      <a:lnTo>
                        <a:pt x="94909" y="607516"/>
                      </a:lnTo>
                      <a:lnTo>
                        <a:pt x="100915" y="591989"/>
                      </a:lnTo>
                      <a:lnTo>
                        <a:pt x="107070" y="576659"/>
                      </a:lnTo>
                      <a:lnTo>
                        <a:pt x="113374" y="561578"/>
                      </a:lnTo>
                      <a:lnTo>
                        <a:pt x="119877" y="546646"/>
                      </a:lnTo>
                      <a:lnTo>
                        <a:pt x="126479" y="531961"/>
                      </a:lnTo>
                      <a:lnTo>
                        <a:pt x="133280" y="517475"/>
                      </a:lnTo>
                      <a:lnTo>
                        <a:pt x="140229" y="503188"/>
                      </a:lnTo>
                      <a:lnTo>
                        <a:pt x="147327" y="489099"/>
                      </a:lnTo>
                      <a:lnTo>
                        <a:pt x="154574" y="475258"/>
                      </a:lnTo>
                      <a:lnTo>
                        <a:pt x="161971" y="461566"/>
                      </a:lnTo>
                      <a:lnTo>
                        <a:pt x="169565" y="448122"/>
                      </a:lnTo>
                      <a:lnTo>
                        <a:pt x="177309" y="434826"/>
                      </a:lnTo>
                      <a:lnTo>
                        <a:pt x="185152" y="421779"/>
                      </a:lnTo>
                      <a:lnTo>
                        <a:pt x="193243" y="408930"/>
                      </a:lnTo>
                      <a:lnTo>
                        <a:pt x="201433" y="396280"/>
                      </a:lnTo>
                      <a:lnTo>
                        <a:pt x="209773" y="383877"/>
                      </a:lnTo>
                      <a:lnTo>
                        <a:pt x="218310" y="371624"/>
                      </a:lnTo>
                      <a:lnTo>
                        <a:pt x="226997" y="359618"/>
                      </a:lnTo>
                      <a:lnTo>
                        <a:pt x="235783" y="347762"/>
                      </a:lnTo>
                      <a:lnTo>
                        <a:pt x="244817" y="336153"/>
                      </a:lnTo>
                      <a:lnTo>
                        <a:pt x="253951" y="324743"/>
                      </a:lnTo>
                      <a:lnTo>
                        <a:pt x="263233" y="313531"/>
                      </a:lnTo>
                      <a:lnTo>
                        <a:pt x="272714" y="302518"/>
                      </a:lnTo>
                      <a:lnTo>
                        <a:pt x="282344" y="291753"/>
                      </a:lnTo>
                      <a:lnTo>
                        <a:pt x="292123" y="281136"/>
                      </a:lnTo>
                      <a:lnTo>
                        <a:pt x="302051" y="270768"/>
                      </a:lnTo>
                      <a:lnTo>
                        <a:pt x="312127" y="260598"/>
                      </a:lnTo>
                      <a:lnTo>
                        <a:pt x="322402" y="250627"/>
                      </a:lnTo>
                      <a:lnTo>
                        <a:pt x="332777" y="240854"/>
                      </a:lnTo>
                      <a:lnTo>
                        <a:pt x="343350" y="231279"/>
                      </a:lnTo>
                      <a:lnTo>
                        <a:pt x="354072" y="221903"/>
                      </a:lnTo>
                      <a:lnTo>
                        <a:pt x="364943" y="212775"/>
                      </a:lnTo>
                      <a:lnTo>
                        <a:pt x="376012" y="203795"/>
                      </a:lnTo>
                      <a:lnTo>
                        <a:pt x="387181" y="195064"/>
                      </a:lnTo>
                      <a:lnTo>
                        <a:pt x="398548" y="186531"/>
                      </a:lnTo>
                      <a:lnTo>
                        <a:pt x="410064" y="178197"/>
                      </a:lnTo>
                      <a:lnTo>
                        <a:pt x="421729" y="170061"/>
                      </a:lnTo>
                      <a:lnTo>
                        <a:pt x="433543" y="162123"/>
                      </a:lnTo>
                      <a:lnTo>
                        <a:pt x="445556" y="154434"/>
                      </a:lnTo>
                      <a:lnTo>
                        <a:pt x="457668" y="146893"/>
                      </a:lnTo>
                      <a:lnTo>
                        <a:pt x="469978" y="139601"/>
                      </a:lnTo>
                      <a:lnTo>
                        <a:pt x="482437" y="132507"/>
                      </a:lnTo>
                      <a:lnTo>
                        <a:pt x="495045" y="125611"/>
                      </a:lnTo>
                      <a:lnTo>
                        <a:pt x="507802" y="118914"/>
                      </a:lnTo>
                      <a:lnTo>
                        <a:pt x="520758" y="112415"/>
                      </a:lnTo>
                      <a:lnTo>
                        <a:pt x="533813" y="106164"/>
                      </a:lnTo>
                      <a:lnTo>
                        <a:pt x="547067" y="100062"/>
                      </a:lnTo>
                      <a:lnTo>
                        <a:pt x="560469" y="94208"/>
                      </a:lnTo>
                      <a:lnTo>
                        <a:pt x="574020" y="88553"/>
                      </a:lnTo>
                      <a:lnTo>
                        <a:pt x="587721" y="83096"/>
                      </a:lnTo>
                      <a:lnTo>
                        <a:pt x="601619" y="77837"/>
                      </a:lnTo>
                      <a:lnTo>
                        <a:pt x="615617" y="72777"/>
                      </a:lnTo>
                      <a:lnTo>
                        <a:pt x="629814" y="67915"/>
                      </a:lnTo>
                      <a:lnTo>
                        <a:pt x="644160" y="63302"/>
                      </a:lnTo>
                      <a:lnTo>
                        <a:pt x="658654" y="58837"/>
                      </a:lnTo>
                      <a:lnTo>
                        <a:pt x="673347" y="54620"/>
                      </a:lnTo>
                      <a:lnTo>
                        <a:pt x="688139" y="50602"/>
                      </a:lnTo>
                      <a:lnTo>
                        <a:pt x="703130" y="46782"/>
                      </a:lnTo>
                      <a:lnTo>
                        <a:pt x="718270" y="43160"/>
                      </a:lnTo>
                      <a:lnTo>
                        <a:pt x="733559" y="39787"/>
                      </a:lnTo>
                      <a:lnTo>
                        <a:pt x="748996" y="36562"/>
                      </a:lnTo>
                      <a:lnTo>
                        <a:pt x="764632" y="33586"/>
                      </a:lnTo>
                      <a:lnTo>
                        <a:pt x="780368" y="30758"/>
                      </a:lnTo>
                      <a:lnTo>
                        <a:pt x="796302" y="28178"/>
                      </a:lnTo>
                      <a:lnTo>
                        <a:pt x="812385" y="25797"/>
                      </a:lnTo>
                      <a:lnTo>
                        <a:pt x="828616" y="23614"/>
                      </a:lnTo>
                      <a:lnTo>
                        <a:pt x="844997" y="21679"/>
                      </a:lnTo>
                      <a:lnTo>
                        <a:pt x="861527" y="19893"/>
                      </a:lnTo>
                      <a:lnTo>
                        <a:pt x="878255" y="18355"/>
                      </a:lnTo>
                      <a:lnTo>
                        <a:pt x="895132" y="16966"/>
                      </a:lnTo>
                      <a:lnTo>
                        <a:pt x="912158" y="15825"/>
                      </a:lnTo>
                      <a:lnTo>
                        <a:pt x="929333" y="14883"/>
                      </a:lnTo>
                      <a:lnTo>
                        <a:pt x="946657" y="14139"/>
                      </a:lnTo>
                      <a:lnTo>
                        <a:pt x="964179" y="13643"/>
                      </a:lnTo>
                      <a:lnTo>
                        <a:pt x="981801" y="13295"/>
                      </a:lnTo>
                      <a:lnTo>
                        <a:pt x="999621" y="13146"/>
                      </a:lnTo>
                      <a:lnTo>
                        <a:pt x="1017590" y="13246"/>
                      </a:lnTo>
                      <a:lnTo>
                        <a:pt x="1035709" y="13543"/>
                      </a:lnTo>
                      <a:lnTo>
                        <a:pt x="1054025" y="14039"/>
                      </a:lnTo>
                      <a:lnTo>
                        <a:pt x="1072441" y="14734"/>
                      </a:lnTo>
                      <a:lnTo>
                        <a:pt x="1091056" y="15627"/>
                      </a:lnTo>
                      <a:lnTo>
                        <a:pt x="1109819" y="16718"/>
                      </a:lnTo>
                      <a:lnTo>
                        <a:pt x="1128731" y="18058"/>
                      </a:lnTo>
                      <a:lnTo>
                        <a:pt x="1147792" y="19596"/>
                      </a:lnTo>
                      <a:lnTo>
                        <a:pt x="1167003" y="21282"/>
                      </a:lnTo>
                      <a:lnTo>
                        <a:pt x="1186411" y="23217"/>
                      </a:lnTo>
                      <a:lnTo>
                        <a:pt x="1186858" y="18802"/>
                      </a:lnTo>
                      <a:lnTo>
                        <a:pt x="1167797" y="16966"/>
                      </a:lnTo>
                      <a:lnTo>
                        <a:pt x="1148934" y="15379"/>
                      </a:lnTo>
                      <a:lnTo>
                        <a:pt x="1130220" y="13940"/>
                      </a:lnTo>
                      <a:lnTo>
                        <a:pt x="1111656" y="12750"/>
                      </a:lnTo>
                      <a:lnTo>
                        <a:pt x="1093190" y="11708"/>
                      </a:lnTo>
                      <a:lnTo>
                        <a:pt x="1074923" y="10864"/>
                      </a:lnTo>
                      <a:lnTo>
                        <a:pt x="1056805" y="10220"/>
                      </a:lnTo>
                      <a:lnTo>
                        <a:pt x="1038836" y="9823"/>
                      </a:lnTo>
                      <a:lnTo>
                        <a:pt x="1021016" y="9575"/>
                      </a:lnTo>
                      <a:lnTo>
                        <a:pt x="1003344" y="9525"/>
                      </a:lnTo>
                      <a:lnTo>
                        <a:pt x="985822" y="9674"/>
                      </a:lnTo>
                      <a:lnTo>
                        <a:pt x="968448" y="10021"/>
                      </a:lnTo>
                      <a:lnTo>
                        <a:pt x="951224" y="10567"/>
                      </a:lnTo>
                      <a:lnTo>
                        <a:pt x="934148" y="11311"/>
                      </a:lnTo>
                      <a:lnTo>
                        <a:pt x="917221" y="12254"/>
                      </a:lnTo>
                      <a:lnTo>
                        <a:pt x="900493" y="13395"/>
                      </a:lnTo>
                      <a:lnTo>
                        <a:pt x="883864" y="14734"/>
                      </a:lnTo>
                      <a:lnTo>
                        <a:pt x="867384" y="16272"/>
                      </a:lnTo>
                      <a:lnTo>
                        <a:pt x="851053" y="18008"/>
                      </a:lnTo>
                      <a:lnTo>
                        <a:pt x="834921" y="19943"/>
                      </a:lnTo>
                      <a:lnTo>
                        <a:pt x="818887" y="22027"/>
                      </a:lnTo>
                      <a:lnTo>
                        <a:pt x="803053" y="24358"/>
                      </a:lnTo>
                      <a:lnTo>
                        <a:pt x="787317" y="26888"/>
                      </a:lnTo>
                      <a:lnTo>
                        <a:pt x="771780" y="29567"/>
                      </a:lnTo>
                      <a:lnTo>
                        <a:pt x="756343" y="32494"/>
                      </a:lnTo>
                      <a:lnTo>
                        <a:pt x="741104" y="35620"/>
                      </a:lnTo>
                      <a:lnTo>
                        <a:pt x="726014" y="38894"/>
                      </a:lnTo>
                      <a:lnTo>
                        <a:pt x="711023" y="42416"/>
                      </a:lnTo>
                      <a:lnTo>
                        <a:pt x="696230" y="46087"/>
                      </a:lnTo>
                      <a:lnTo>
                        <a:pt x="681587" y="50006"/>
                      </a:lnTo>
                      <a:lnTo>
                        <a:pt x="667093" y="54074"/>
                      </a:lnTo>
                      <a:lnTo>
                        <a:pt x="652747" y="58341"/>
                      </a:lnTo>
                      <a:lnTo>
                        <a:pt x="638550" y="62855"/>
                      </a:lnTo>
                      <a:lnTo>
                        <a:pt x="624503" y="67518"/>
                      </a:lnTo>
                      <a:lnTo>
                        <a:pt x="610604" y="72380"/>
                      </a:lnTo>
                      <a:lnTo>
                        <a:pt x="596854" y="77490"/>
                      </a:lnTo>
                      <a:lnTo>
                        <a:pt x="583253" y="82748"/>
                      </a:lnTo>
                      <a:lnTo>
                        <a:pt x="569801" y="88205"/>
                      </a:lnTo>
                      <a:lnTo>
                        <a:pt x="556498" y="93861"/>
                      </a:lnTo>
                      <a:lnTo>
                        <a:pt x="543344" y="99715"/>
                      </a:lnTo>
                      <a:lnTo>
                        <a:pt x="530338" y="105767"/>
                      </a:lnTo>
                      <a:lnTo>
                        <a:pt x="517532" y="112018"/>
                      </a:lnTo>
                      <a:lnTo>
                        <a:pt x="504824" y="118467"/>
                      </a:lnTo>
                      <a:lnTo>
                        <a:pt x="492266" y="125115"/>
                      </a:lnTo>
                      <a:lnTo>
                        <a:pt x="479906" y="131961"/>
                      </a:lnTo>
                      <a:lnTo>
                        <a:pt x="467645" y="139005"/>
                      </a:lnTo>
                      <a:lnTo>
                        <a:pt x="455583" y="146248"/>
                      </a:lnTo>
                      <a:lnTo>
                        <a:pt x="443620" y="153690"/>
                      </a:lnTo>
                      <a:lnTo>
                        <a:pt x="431855" y="161280"/>
                      </a:lnTo>
                      <a:lnTo>
                        <a:pt x="420190" y="169118"/>
                      </a:lnTo>
                      <a:lnTo>
                        <a:pt x="408724" y="177155"/>
                      </a:lnTo>
                      <a:lnTo>
                        <a:pt x="397406" y="185341"/>
                      </a:lnTo>
                      <a:lnTo>
                        <a:pt x="386188" y="193774"/>
                      </a:lnTo>
                      <a:lnTo>
                        <a:pt x="375168" y="202406"/>
                      </a:lnTo>
                      <a:lnTo>
                        <a:pt x="364297" y="211187"/>
                      </a:lnTo>
                      <a:lnTo>
                        <a:pt x="353575" y="220216"/>
                      </a:lnTo>
                      <a:lnTo>
                        <a:pt x="343002" y="229394"/>
                      </a:lnTo>
                      <a:lnTo>
                        <a:pt x="332578" y="238820"/>
                      </a:lnTo>
                      <a:lnTo>
                        <a:pt x="322303" y="248394"/>
                      </a:lnTo>
                      <a:lnTo>
                        <a:pt x="312177" y="258167"/>
                      </a:lnTo>
                      <a:lnTo>
                        <a:pt x="302200" y="268188"/>
                      </a:lnTo>
                      <a:lnTo>
                        <a:pt x="292371" y="278358"/>
                      </a:lnTo>
                      <a:lnTo>
                        <a:pt x="282692" y="288727"/>
                      </a:lnTo>
                      <a:lnTo>
                        <a:pt x="273161" y="299343"/>
                      </a:lnTo>
                      <a:lnTo>
                        <a:pt x="263779" y="310108"/>
                      </a:lnTo>
                      <a:lnTo>
                        <a:pt x="254547" y="321072"/>
                      </a:lnTo>
                      <a:lnTo>
                        <a:pt x="245512" y="332234"/>
                      </a:lnTo>
                      <a:lnTo>
                        <a:pt x="236577" y="343595"/>
                      </a:lnTo>
                      <a:lnTo>
                        <a:pt x="227791" y="355154"/>
                      </a:lnTo>
                      <a:lnTo>
                        <a:pt x="219204" y="366911"/>
                      </a:lnTo>
                      <a:lnTo>
                        <a:pt x="210716" y="378867"/>
                      </a:lnTo>
                      <a:lnTo>
                        <a:pt x="202426" y="391021"/>
                      </a:lnTo>
                      <a:lnTo>
                        <a:pt x="194236" y="403374"/>
                      </a:lnTo>
                      <a:lnTo>
                        <a:pt x="186244" y="415925"/>
                      </a:lnTo>
                      <a:lnTo>
                        <a:pt x="178401" y="428675"/>
                      </a:lnTo>
                      <a:lnTo>
                        <a:pt x="170657" y="441623"/>
                      </a:lnTo>
                      <a:lnTo>
                        <a:pt x="163112" y="454720"/>
                      </a:lnTo>
                      <a:lnTo>
                        <a:pt x="155716" y="468064"/>
                      </a:lnTo>
                      <a:lnTo>
                        <a:pt x="148419" y="481608"/>
                      </a:lnTo>
                      <a:lnTo>
                        <a:pt x="141321" y="495300"/>
                      </a:lnTo>
                      <a:lnTo>
                        <a:pt x="134372" y="509240"/>
                      </a:lnTo>
                      <a:lnTo>
                        <a:pt x="127571" y="523379"/>
                      </a:lnTo>
                      <a:lnTo>
                        <a:pt x="120920" y="537666"/>
                      </a:lnTo>
                      <a:lnTo>
                        <a:pt x="114417" y="552202"/>
                      </a:lnTo>
                      <a:lnTo>
                        <a:pt x="108063" y="566886"/>
                      </a:lnTo>
                      <a:lnTo>
                        <a:pt x="101858" y="581819"/>
                      </a:lnTo>
                      <a:lnTo>
                        <a:pt x="95802" y="596900"/>
                      </a:lnTo>
                      <a:lnTo>
                        <a:pt x="89895" y="612229"/>
                      </a:lnTo>
                      <a:lnTo>
                        <a:pt x="84137" y="627707"/>
                      </a:lnTo>
                      <a:lnTo>
                        <a:pt x="78578" y="643384"/>
                      </a:lnTo>
                      <a:lnTo>
                        <a:pt x="73118" y="659259"/>
                      </a:lnTo>
                      <a:lnTo>
                        <a:pt x="67806" y="675382"/>
                      </a:lnTo>
                      <a:lnTo>
                        <a:pt x="62693" y="691654"/>
                      </a:lnTo>
                      <a:lnTo>
                        <a:pt x="57680" y="708124"/>
                      </a:lnTo>
                      <a:lnTo>
                        <a:pt x="52815" y="724793"/>
                      </a:lnTo>
                      <a:lnTo>
                        <a:pt x="48149" y="741660"/>
                      </a:lnTo>
                      <a:lnTo>
                        <a:pt x="43583" y="758726"/>
                      </a:lnTo>
                      <a:lnTo>
                        <a:pt x="39214" y="775990"/>
                      </a:lnTo>
                      <a:lnTo>
                        <a:pt x="34946" y="793452"/>
                      </a:lnTo>
                      <a:lnTo>
                        <a:pt x="30875" y="811113"/>
                      </a:lnTo>
                      <a:lnTo>
                        <a:pt x="26954" y="828973"/>
                      </a:lnTo>
                      <a:lnTo>
                        <a:pt x="23132" y="847031"/>
                      </a:lnTo>
                      <a:lnTo>
                        <a:pt x="19508" y="865287"/>
                      </a:lnTo>
                      <a:lnTo>
                        <a:pt x="16033" y="883741"/>
                      </a:lnTo>
                      <a:lnTo>
                        <a:pt x="12707" y="902395"/>
                      </a:lnTo>
                      <a:lnTo>
                        <a:pt x="9531" y="92119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6" name="Forme libre : forme 1275">
                  <a:extLst>
                    <a:ext uri="{FF2B5EF4-FFF2-40B4-BE49-F238E27FC236}">
                      <a16:creationId xmlns:a16="http://schemas.microsoft.com/office/drawing/2014/main" id="{FEB82869-D970-44BB-B53C-644282FBDBC4}"/>
                    </a:ext>
                  </a:extLst>
                </p:cNvPr>
                <p:cNvSpPr/>
                <p:nvPr/>
              </p:nvSpPr>
              <p:spPr>
                <a:xfrm>
                  <a:off x="7760909" y="4354711"/>
                  <a:ext cx="813278" cy="1092200"/>
                </a:xfrm>
                <a:custGeom>
                  <a:avLst/>
                  <a:gdLst>
                    <a:gd name="connsiteX0" fmla="*/ 64878 w 813278"/>
                    <a:gd name="connsiteY0" fmla="*/ 9525 h 1092200"/>
                    <a:gd name="connsiteX1" fmla="*/ 59566 w 813278"/>
                    <a:gd name="connsiteY1" fmla="*/ 29468 h 1092200"/>
                    <a:gd name="connsiteX2" fmla="*/ 54553 w 813278"/>
                    <a:gd name="connsiteY2" fmla="*/ 49213 h 1092200"/>
                    <a:gd name="connsiteX3" fmla="*/ 49787 w 813278"/>
                    <a:gd name="connsiteY3" fmla="*/ 68808 h 1092200"/>
                    <a:gd name="connsiteX4" fmla="*/ 45270 w 813278"/>
                    <a:gd name="connsiteY4" fmla="*/ 88156 h 1092200"/>
                    <a:gd name="connsiteX5" fmla="*/ 41051 w 813278"/>
                    <a:gd name="connsiteY5" fmla="*/ 107404 h 1092200"/>
                    <a:gd name="connsiteX6" fmla="*/ 37080 w 813278"/>
                    <a:gd name="connsiteY6" fmla="*/ 126405 h 1092200"/>
                    <a:gd name="connsiteX7" fmla="*/ 33357 w 813278"/>
                    <a:gd name="connsiteY7" fmla="*/ 145256 h 1092200"/>
                    <a:gd name="connsiteX8" fmla="*/ 29932 w 813278"/>
                    <a:gd name="connsiteY8" fmla="*/ 163909 h 1092200"/>
                    <a:gd name="connsiteX9" fmla="*/ 26755 w 813278"/>
                    <a:gd name="connsiteY9" fmla="*/ 182414 h 1092200"/>
                    <a:gd name="connsiteX10" fmla="*/ 23876 w 813278"/>
                    <a:gd name="connsiteY10" fmla="*/ 200670 h 1092200"/>
                    <a:gd name="connsiteX11" fmla="*/ 21245 w 813278"/>
                    <a:gd name="connsiteY11" fmla="*/ 218777 h 1092200"/>
                    <a:gd name="connsiteX12" fmla="*/ 18863 w 813278"/>
                    <a:gd name="connsiteY12" fmla="*/ 236736 h 1092200"/>
                    <a:gd name="connsiteX13" fmla="*/ 16778 w 813278"/>
                    <a:gd name="connsiteY13" fmla="*/ 254446 h 1092200"/>
                    <a:gd name="connsiteX14" fmla="*/ 14941 w 813278"/>
                    <a:gd name="connsiteY14" fmla="*/ 272008 h 1092200"/>
                    <a:gd name="connsiteX15" fmla="*/ 13353 w 813278"/>
                    <a:gd name="connsiteY15" fmla="*/ 289421 h 1092200"/>
                    <a:gd name="connsiteX16" fmla="*/ 12062 w 813278"/>
                    <a:gd name="connsiteY16" fmla="*/ 306586 h 1092200"/>
                    <a:gd name="connsiteX17" fmla="*/ 11020 w 813278"/>
                    <a:gd name="connsiteY17" fmla="*/ 323602 h 1092200"/>
                    <a:gd name="connsiteX18" fmla="*/ 10275 w 813278"/>
                    <a:gd name="connsiteY18" fmla="*/ 340420 h 1092200"/>
                    <a:gd name="connsiteX19" fmla="*/ 9729 w 813278"/>
                    <a:gd name="connsiteY19" fmla="*/ 357088 h 1092200"/>
                    <a:gd name="connsiteX20" fmla="*/ 9531 w 813278"/>
                    <a:gd name="connsiteY20" fmla="*/ 373509 h 1092200"/>
                    <a:gd name="connsiteX21" fmla="*/ 9531 w 813278"/>
                    <a:gd name="connsiteY21" fmla="*/ 389781 h 1092200"/>
                    <a:gd name="connsiteX22" fmla="*/ 9828 w 813278"/>
                    <a:gd name="connsiteY22" fmla="*/ 405904 h 1092200"/>
                    <a:gd name="connsiteX23" fmla="*/ 10374 w 813278"/>
                    <a:gd name="connsiteY23" fmla="*/ 421779 h 1092200"/>
                    <a:gd name="connsiteX24" fmla="*/ 11218 w 813278"/>
                    <a:gd name="connsiteY24" fmla="*/ 437505 h 1092200"/>
                    <a:gd name="connsiteX25" fmla="*/ 12310 w 813278"/>
                    <a:gd name="connsiteY25" fmla="*/ 453082 h 1092200"/>
                    <a:gd name="connsiteX26" fmla="*/ 13700 w 813278"/>
                    <a:gd name="connsiteY26" fmla="*/ 468412 h 1092200"/>
                    <a:gd name="connsiteX27" fmla="*/ 15289 w 813278"/>
                    <a:gd name="connsiteY27" fmla="*/ 483592 h 1092200"/>
                    <a:gd name="connsiteX28" fmla="*/ 17175 w 813278"/>
                    <a:gd name="connsiteY28" fmla="*/ 498574 h 1092200"/>
                    <a:gd name="connsiteX29" fmla="*/ 19359 w 813278"/>
                    <a:gd name="connsiteY29" fmla="*/ 513407 h 1092200"/>
                    <a:gd name="connsiteX30" fmla="*/ 21791 w 813278"/>
                    <a:gd name="connsiteY30" fmla="*/ 528042 h 1092200"/>
                    <a:gd name="connsiteX31" fmla="*/ 24472 w 813278"/>
                    <a:gd name="connsiteY31" fmla="*/ 542479 h 1092200"/>
                    <a:gd name="connsiteX32" fmla="*/ 27450 w 813278"/>
                    <a:gd name="connsiteY32" fmla="*/ 556716 h 1092200"/>
                    <a:gd name="connsiteX33" fmla="*/ 30627 w 813278"/>
                    <a:gd name="connsiteY33" fmla="*/ 570806 h 1092200"/>
                    <a:gd name="connsiteX34" fmla="*/ 34151 w 813278"/>
                    <a:gd name="connsiteY34" fmla="*/ 584696 h 1092200"/>
                    <a:gd name="connsiteX35" fmla="*/ 37874 w 813278"/>
                    <a:gd name="connsiteY35" fmla="*/ 598388 h 1092200"/>
                    <a:gd name="connsiteX36" fmla="*/ 41895 w 813278"/>
                    <a:gd name="connsiteY36" fmla="*/ 611932 h 1092200"/>
                    <a:gd name="connsiteX37" fmla="*/ 46213 w 813278"/>
                    <a:gd name="connsiteY37" fmla="*/ 625277 h 1092200"/>
                    <a:gd name="connsiteX38" fmla="*/ 50780 w 813278"/>
                    <a:gd name="connsiteY38" fmla="*/ 638423 h 1092200"/>
                    <a:gd name="connsiteX39" fmla="*/ 55595 w 813278"/>
                    <a:gd name="connsiteY39" fmla="*/ 651421 h 1092200"/>
                    <a:gd name="connsiteX40" fmla="*/ 60658 w 813278"/>
                    <a:gd name="connsiteY40" fmla="*/ 664220 h 1092200"/>
                    <a:gd name="connsiteX41" fmla="*/ 66019 w 813278"/>
                    <a:gd name="connsiteY41" fmla="*/ 676821 h 1092200"/>
                    <a:gd name="connsiteX42" fmla="*/ 71628 w 813278"/>
                    <a:gd name="connsiteY42" fmla="*/ 689223 h 1092200"/>
                    <a:gd name="connsiteX43" fmla="*/ 77535 w 813278"/>
                    <a:gd name="connsiteY43" fmla="*/ 701477 h 1092200"/>
                    <a:gd name="connsiteX44" fmla="*/ 83691 w 813278"/>
                    <a:gd name="connsiteY44" fmla="*/ 713532 h 1092200"/>
                    <a:gd name="connsiteX45" fmla="*/ 90094 w 813278"/>
                    <a:gd name="connsiteY45" fmla="*/ 725438 h 1092200"/>
                    <a:gd name="connsiteX46" fmla="*/ 96795 w 813278"/>
                    <a:gd name="connsiteY46" fmla="*/ 737096 h 1092200"/>
                    <a:gd name="connsiteX47" fmla="*/ 103745 w 813278"/>
                    <a:gd name="connsiteY47" fmla="*/ 748606 h 1092200"/>
                    <a:gd name="connsiteX48" fmla="*/ 110942 w 813278"/>
                    <a:gd name="connsiteY48" fmla="*/ 759966 h 1092200"/>
                    <a:gd name="connsiteX49" fmla="*/ 118438 w 813278"/>
                    <a:gd name="connsiteY49" fmla="*/ 771079 h 1092200"/>
                    <a:gd name="connsiteX50" fmla="*/ 126181 w 813278"/>
                    <a:gd name="connsiteY50" fmla="*/ 782042 h 1092200"/>
                    <a:gd name="connsiteX51" fmla="*/ 134223 w 813278"/>
                    <a:gd name="connsiteY51" fmla="*/ 792807 h 1092200"/>
                    <a:gd name="connsiteX52" fmla="*/ 142512 w 813278"/>
                    <a:gd name="connsiteY52" fmla="*/ 803424 h 1092200"/>
                    <a:gd name="connsiteX53" fmla="*/ 151050 w 813278"/>
                    <a:gd name="connsiteY53" fmla="*/ 813842 h 1092200"/>
                    <a:gd name="connsiteX54" fmla="*/ 159886 w 813278"/>
                    <a:gd name="connsiteY54" fmla="*/ 824061 h 1092200"/>
                    <a:gd name="connsiteX55" fmla="*/ 168920 w 813278"/>
                    <a:gd name="connsiteY55" fmla="*/ 834082 h 1092200"/>
                    <a:gd name="connsiteX56" fmla="*/ 178302 w 813278"/>
                    <a:gd name="connsiteY56" fmla="*/ 843955 h 1092200"/>
                    <a:gd name="connsiteX57" fmla="*/ 187932 w 813278"/>
                    <a:gd name="connsiteY57" fmla="*/ 853629 h 1092200"/>
                    <a:gd name="connsiteX58" fmla="*/ 197810 w 813278"/>
                    <a:gd name="connsiteY58" fmla="*/ 863104 h 1092200"/>
                    <a:gd name="connsiteX59" fmla="*/ 207936 w 813278"/>
                    <a:gd name="connsiteY59" fmla="*/ 872431 h 1092200"/>
                    <a:gd name="connsiteX60" fmla="*/ 218360 w 813278"/>
                    <a:gd name="connsiteY60" fmla="*/ 881559 h 1092200"/>
                    <a:gd name="connsiteX61" fmla="*/ 229032 w 813278"/>
                    <a:gd name="connsiteY61" fmla="*/ 890488 h 1092200"/>
                    <a:gd name="connsiteX62" fmla="*/ 239953 w 813278"/>
                    <a:gd name="connsiteY62" fmla="*/ 899269 h 1092200"/>
                    <a:gd name="connsiteX63" fmla="*/ 251171 w 813278"/>
                    <a:gd name="connsiteY63" fmla="*/ 907802 h 1092200"/>
                    <a:gd name="connsiteX64" fmla="*/ 262687 w 813278"/>
                    <a:gd name="connsiteY64" fmla="*/ 916236 h 1092200"/>
                    <a:gd name="connsiteX65" fmla="*/ 274402 w 813278"/>
                    <a:gd name="connsiteY65" fmla="*/ 924421 h 1092200"/>
                    <a:gd name="connsiteX66" fmla="*/ 286414 w 813278"/>
                    <a:gd name="connsiteY66" fmla="*/ 932458 h 1092200"/>
                    <a:gd name="connsiteX67" fmla="*/ 298675 w 813278"/>
                    <a:gd name="connsiteY67" fmla="*/ 940296 h 1092200"/>
                    <a:gd name="connsiteX68" fmla="*/ 311234 w 813278"/>
                    <a:gd name="connsiteY68" fmla="*/ 947936 h 1092200"/>
                    <a:gd name="connsiteX69" fmla="*/ 324041 w 813278"/>
                    <a:gd name="connsiteY69" fmla="*/ 955427 h 1092200"/>
                    <a:gd name="connsiteX70" fmla="*/ 337145 w 813278"/>
                    <a:gd name="connsiteY70" fmla="*/ 962720 h 1092200"/>
                    <a:gd name="connsiteX71" fmla="*/ 350448 w 813278"/>
                    <a:gd name="connsiteY71" fmla="*/ 969814 h 1092200"/>
                    <a:gd name="connsiteX72" fmla="*/ 364099 w 813278"/>
                    <a:gd name="connsiteY72" fmla="*/ 976759 h 1092200"/>
                    <a:gd name="connsiteX73" fmla="*/ 377948 w 813278"/>
                    <a:gd name="connsiteY73" fmla="*/ 983506 h 1092200"/>
                    <a:gd name="connsiteX74" fmla="*/ 392095 w 813278"/>
                    <a:gd name="connsiteY74" fmla="*/ 990054 h 1092200"/>
                    <a:gd name="connsiteX75" fmla="*/ 406490 w 813278"/>
                    <a:gd name="connsiteY75" fmla="*/ 996404 h 1092200"/>
                    <a:gd name="connsiteX76" fmla="*/ 421183 w 813278"/>
                    <a:gd name="connsiteY76" fmla="*/ 1002606 h 1092200"/>
                    <a:gd name="connsiteX77" fmla="*/ 436124 w 813278"/>
                    <a:gd name="connsiteY77" fmla="*/ 1008608 h 1092200"/>
                    <a:gd name="connsiteX78" fmla="*/ 451314 w 813278"/>
                    <a:gd name="connsiteY78" fmla="*/ 1014462 h 1092200"/>
                    <a:gd name="connsiteX79" fmla="*/ 466801 w 813278"/>
                    <a:gd name="connsiteY79" fmla="*/ 1020068 h 1092200"/>
                    <a:gd name="connsiteX80" fmla="*/ 482536 w 813278"/>
                    <a:gd name="connsiteY80" fmla="*/ 1025525 h 1092200"/>
                    <a:gd name="connsiteX81" fmla="*/ 498570 w 813278"/>
                    <a:gd name="connsiteY81" fmla="*/ 1030833 h 1092200"/>
                    <a:gd name="connsiteX82" fmla="*/ 514801 w 813278"/>
                    <a:gd name="connsiteY82" fmla="*/ 1035893 h 1092200"/>
                    <a:gd name="connsiteX83" fmla="*/ 531331 w 813278"/>
                    <a:gd name="connsiteY83" fmla="*/ 1040805 h 1092200"/>
                    <a:gd name="connsiteX84" fmla="*/ 548159 w 813278"/>
                    <a:gd name="connsiteY84" fmla="*/ 1045567 h 1092200"/>
                    <a:gd name="connsiteX85" fmla="*/ 565234 w 813278"/>
                    <a:gd name="connsiteY85" fmla="*/ 1050082 h 1092200"/>
                    <a:gd name="connsiteX86" fmla="*/ 582558 w 813278"/>
                    <a:gd name="connsiteY86" fmla="*/ 1054447 h 1092200"/>
                    <a:gd name="connsiteX87" fmla="*/ 600180 w 813278"/>
                    <a:gd name="connsiteY87" fmla="*/ 1058615 h 1092200"/>
                    <a:gd name="connsiteX88" fmla="*/ 618050 w 813278"/>
                    <a:gd name="connsiteY88" fmla="*/ 1062633 h 1092200"/>
                    <a:gd name="connsiteX89" fmla="*/ 636168 w 813278"/>
                    <a:gd name="connsiteY89" fmla="*/ 1066403 h 1092200"/>
                    <a:gd name="connsiteX90" fmla="*/ 654584 w 813278"/>
                    <a:gd name="connsiteY90" fmla="*/ 1070025 h 1092200"/>
                    <a:gd name="connsiteX91" fmla="*/ 673248 w 813278"/>
                    <a:gd name="connsiteY91" fmla="*/ 1073497 h 1092200"/>
                    <a:gd name="connsiteX92" fmla="*/ 692160 w 813278"/>
                    <a:gd name="connsiteY92" fmla="*/ 1076722 h 1092200"/>
                    <a:gd name="connsiteX93" fmla="*/ 711370 w 813278"/>
                    <a:gd name="connsiteY93" fmla="*/ 1079798 h 1092200"/>
                    <a:gd name="connsiteX94" fmla="*/ 730829 w 813278"/>
                    <a:gd name="connsiteY94" fmla="*/ 1082725 h 1092200"/>
                    <a:gd name="connsiteX95" fmla="*/ 750585 w 813278"/>
                    <a:gd name="connsiteY95" fmla="*/ 1085404 h 1092200"/>
                    <a:gd name="connsiteX96" fmla="*/ 770589 w 813278"/>
                    <a:gd name="connsiteY96" fmla="*/ 1087934 h 1092200"/>
                    <a:gd name="connsiteX97" fmla="*/ 790842 w 813278"/>
                    <a:gd name="connsiteY97" fmla="*/ 1090265 h 1092200"/>
                    <a:gd name="connsiteX98" fmla="*/ 811392 w 813278"/>
                    <a:gd name="connsiteY98" fmla="*/ 1092448 h 1092200"/>
                    <a:gd name="connsiteX99" fmla="*/ 813626 w 813278"/>
                    <a:gd name="connsiteY99" fmla="*/ 1067098 h 1092200"/>
                    <a:gd name="connsiteX100" fmla="*/ 815164 w 813278"/>
                    <a:gd name="connsiteY100" fmla="*/ 1041648 h 1092200"/>
                    <a:gd name="connsiteX101" fmla="*/ 794167 w 813278"/>
                    <a:gd name="connsiteY101" fmla="*/ 1040507 h 1092200"/>
                    <a:gd name="connsiteX102" fmla="*/ 773418 w 813278"/>
                    <a:gd name="connsiteY102" fmla="*/ 1039168 h 1092200"/>
                    <a:gd name="connsiteX103" fmla="*/ 752967 w 813278"/>
                    <a:gd name="connsiteY103" fmla="*/ 1037630 h 1092200"/>
                    <a:gd name="connsiteX104" fmla="*/ 732814 w 813278"/>
                    <a:gd name="connsiteY104" fmla="*/ 1035844 h 1092200"/>
                    <a:gd name="connsiteX105" fmla="*/ 712909 w 813278"/>
                    <a:gd name="connsiteY105" fmla="*/ 1033909 h 1092200"/>
                    <a:gd name="connsiteX106" fmla="*/ 693351 w 813278"/>
                    <a:gd name="connsiteY106" fmla="*/ 1031776 h 1092200"/>
                    <a:gd name="connsiteX107" fmla="*/ 674042 w 813278"/>
                    <a:gd name="connsiteY107" fmla="*/ 1029444 h 1092200"/>
                    <a:gd name="connsiteX108" fmla="*/ 655030 w 813278"/>
                    <a:gd name="connsiteY108" fmla="*/ 1026864 h 1092200"/>
                    <a:gd name="connsiteX109" fmla="*/ 636317 w 813278"/>
                    <a:gd name="connsiteY109" fmla="*/ 1024136 h 1092200"/>
                    <a:gd name="connsiteX110" fmla="*/ 617851 w 813278"/>
                    <a:gd name="connsiteY110" fmla="*/ 1021209 h 1092200"/>
                    <a:gd name="connsiteX111" fmla="*/ 599733 w 813278"/>
                    <a:gd name="connsiteY111" fmla="*/ 1018084 h 1092200"/>
                    <a:gd name="connsiteX112" fmla="*/ 581863 w 813278"/>
                    <a:gd name="connsiteY112" fmla="*/ 1014710 h 1092200"/>
                    <a:gd name="connsiteX113" fmla="*/ 564341 w 813278"/>
                    <a:gd name="connsiteY113" fmla="*/ 1011188 h 1092200"/>
                    <a:gd name="connsiteX114" fmla="*/ 547067 w 813278"/>
                    <a:gd name="connsiteY114" fmla="*/ 1007467 h 1092200"/>
                    <a:gd name="connsiteX115" fmla="*/ 530041 w 813278"/>
                    <a:gd name="connsiteY115" fmla="*/ 1003498 h 1092200"/>
                    <a:gd name="connsiteX116" fmla="*/ 513362 w 813278"/>
                    <a:gd name="connsiteY116" fmla="*/ 999381 h 1092200"/>
                    <a:gd name="connsiteX117" fmla="*/ 496932 w 813278"/>
                    <a:gd name="connsiteY117" fmla="*/ 995065 h 1092200"/>
                    <a:gd name="connsiteX118" fmla="*/ 480849 w 813278"/>
                    <a:gd name="connsiteY118" fmla="*/ 990501 h 1092200"/>
                    <a:gd name="connsiteX119" fmla="*/ 465014 w 813278"/>
                    <a:gd name="connsiteY119" fmla="*/ 985788 h 1092200"/>
                    <a:gd name="connsiteX120" fmla="*/ 449477 w 813278"/>
                    <a:gd name="connsiteY120" fmla="*/ 980827 h 1092200"/>
                    <a:gd name="connsiteX121" fmla="*/ 434188 w 813278"/>
                    <a:gd name="connsiteY121" fmla="*/ 975717 h 1092200"/>
                    <a:gd name="connsiteX122" fmla="*/ 419247 w 813278"/>
                    <a:gd name="connsiteY122" fmla="*/ 970409 h 1092200"/>
                    <a:gd name="connsiteX123" fmla="*/ 404554 w 813278"/>
                    <a:gd name="connsiteY123" fmla="*/ 964853 h 1092200"/>
                    <a:gd name="connsiteX124" fmla="*/ 390159 w 813278"/>
                    <a:gd name="connsiteY124" fmla="*/ 959148 h 1092200"/>
                    <a:gd name="connsiteX125" fmla="*/ 376111 w 813278"/>
                    <a:gd name="connsiteY125" fmla="*/ 953195 h 1092200"/>
                    <a:gd name="connsiteX126" fmla="*/ 362262 w 813278"/>
                    <a:gd name="connsiteY126" fmla="*/ 947093 h 1092200"/>
                    <a:gd name="connsiteX127" fmla="*/ 348761 w 813278"/>
                    <a:gd name="connsiteY127" fmla="*/ 940743 h 1092200"/>
                    <a:gd name="connsiteX128" fmla="*/ 335507 w 813278"/>
                    <a:gd name="connsiteY128" fmla="*/ 934244 h 1092200"/>
                    <a:gd name="connsiteX129" fmla="*/ 322601 w 813278"/>
                    <a:gd name="connsiteY129" fmla="*/ 927547 h 1092200"/>
                    <a:gd name="connsiteX130" fmla="*/ 309943 w 813278"/>
                    <a:gd name="connsiteY130" fmla="*/ 920601 h 1092200"/>
                    <a:gd name="connsiteX131" fmla="*/ 297583 w 813278"/>
                    <a:gd name="connsiteY131" fmla="*/ 913507 h 1092200"/>
                    <a:gd name="connsiteX132" fmla="*/ 285521 w 813278"/>
                    <a:gd name="connsiteY132" fmla="*/ 906165 h 1092200"/>
                    <a:gd name="connsiteX133" fmla="*/ 273707 w 813278"/>
                    <a:gd name="connsiteY133" fmla="*/ 898624 h 1092200"/>
                    <a:gd name="connsiteX134" fmla="*/ 262241 w 813278"/>
                    <a:gd name="connsiteY134" fmla="*/ 890935 h 1092200"/>
                    <a:gd name="connsiteX135" fmla="*/ 251022 w 813278"/>
                    <a:gd name="connsiteY135" fmla="*/ 882997 h 1092200"/>
                    <a:gd name="connsiteX136" fmla="*/ 240102 w 813278"/>
                    <a:gd name="connsiteY136" fmla="*/ 874911 h 1092200"/>
                    <a:gd name="connsiteX137" fmla="*/ 229479 w 813278"/>
                    <a:gd name="connsiteY137" fmla="*/ 866577 h 1092200"/>
                    <a:gd name="connsiteX138" fmla="*/ 219105 w 813278"/>
                    <a:gd name="connsiteY138" fmla="*/ 858093 h 1092200"/>
                    <a:gd name="connsiteX139" fmla="*/ 209078 w 813278"/>
                    <a:gd name="connsiteY139" fmla="*/ 849362 h 1092200"/>
                    <a:gd name="connsiteX140" fmla="*/ 199299 w 813278"/>
                    <a:gd name="connsiteY140" fmla="*/ 840482 h 1092200"/>
                    <a:gd name="connsiteX141" fmla="*/ 189818 w 813278"/>
                    <a:gd name="connsiteY141" fmla="*/ 831354 h 1092200"/>
                    <a:gd name="connsiteX142" fmla="*/ 180635 w 813278"/>
                    <a:gd name="connsiteY142" fmla="*/ 822027 h 1092200"/>
                    <a:gd name="connsiteX143" fmla="*/ 171749 w 813278"/>
                    <a:gd name="connsiteY143" fmla="*/ 812552 h 1092200"/>
                    <a:gd name="connsiteX144" fmla="*/ 163162 w 813278"/>
                    <a:gd name="connsiteY144" fmla="*/ 802829 h 1092200"/>
                    <a:gd name="connsiteX145" fmla="*/ 154823 w 813278"/>
                    <a:gd name="connsiteY145" fmla="*/ 792907 h 1092200"/>
                    <a:gd name="connsiteX146" fmla="*/ 146781 w 813278"/>
                    <a:gd name="connsiteY146" fmla="*/ 782836 h 1092200"/>
                    <a:gd name="connsiteX147" fmla="*/ 139038 w 813278"/>
                    <a:gd name="connsiteY147" fmla="*/ 772517 h 1092200"/>
                    <a:gd name="connsiteX148" fmla="*/ 131592 w 813278"/>
                    <a:gd name="connsiteY148" fmla="*/ 762050 h 1092200"/>
                    <a:gd name="connsiteX149" fmla="*/ 124444 w 813278"/>
                    <a:gd name="connsiteY149" fmla="*/ 751334 h 1092200"/>
                    <a:gd name="connsiteX150" fmla="*/ 117544 w 813278"/>
                    <a:gd name="connsiteY150" fmla="*/ 740420 h 1092200"/>
                    <a:gd name="connsiteX151" fmla="*/ 110992 w 813278"/>
                    <a:gd name="connsiteY151" fmla="*/ 729307 h 1092200"/>
                    <a:gd name="connsiteX152" fmla="*/ 104688 w 813278"/>
                    <a:gd name="connsiteY152" fmla="*/ 718046 h 1092200"/>
                    <a:gd name="connsiteX153" fmla="*/ 98681 w 813278"/>
                    <a:gd name="connsiteY153" fmla="*/ 706537 h 1092200"/>
                    <a:gd name="connsiteX154" fmla="*/ 92973 w 813278"/>
                    <a:gd name="connsiteY154" fmla="*/ 694829 h 1092200"/>
                    <a:gd name="connsiteX155" fmla="*/ 87513 w 813278"/>
                    <a:gd name="connsiteY155" fmla="*/ 682972 h 1092200"/>
                    <a:gd name="connsiteX156" fmla="*/ 82400 w 813278"/>
                    <a:gd name="connsiteY156" fmla="*/ 670868 h 1092200"/>
                    <a:gd name="connsiteX157" fmla="*/ 77535 w 813278"/>
                    <a:gd name="connsiteY157" fmla="*/ 658564 h 1092200"/>
                    <a:gd name="connsiteX158" fmla="*/ 72969 w 813278"/>
                    <a:gd name="connsiteY158" fmla="*/ 646063 h 1092200"/>
                    <a:gd name="connsiteX159" fmla="*/ 68700 w 813278"/>
                    <a:gd name="connsiteY159" fmla="*/ 633413 h 1092200"/>
                    <a:gd name="connsiteX160" fmla="*/ 64729 w 813278"/>
                    <a:gd name="connsiteY160" fmla="*/ 620514 h 1092200"/>
                    <a:gd name="connsiteX161" fmla="*/ 61006 w 813278"/>
                    <a:gd name="connsiteY161" fmla="*/ 607417 h 1092200"/>
                    <a:gd name="connsiteX162" fmla="*/ 57630 w 813278"/>
                    <a:gd name="connsiteY162" fmla="*/ 594122 h 1092200"/>
                    <a:gd name="connsiteX163" fmla="*/ 54503 w 813278"/>
                    <a:gd name="connsiteY163" fmla="*/ 580628 h 1092200"/>
                    <a:gd name="connsiteX164" fmla="*/ 51674 w 813278"/>
                    <a:gd name="connsiteY164" fmla="*/ 566936 h 1092200"/>
                    <a:gd name="connsiteX165" fmla="*/ 49142 w 813278"/>
                    <a:gd name="connsiteY165" fmla="*/ 553095 h 1092200"/>
                    <a:gd name="connsiteX166" fmla="*/ 46859 w 813278"/>
                    <a:gd name="connsiteY166" fmla="*/ 539006 h 1092200"/>
                    <a:gd name="connsiteX167" fmla="*/ 44923 w 813278"/>
                    <a:gd name="connsiteY167" fmla="*/ 524718 h 1092200"/>
                    <a:gd name="connsiteX168" fmla="*/ 43235 w 813278"/>
                    <a:gd name="connsiteY168" fmla="*/ 510232 h 1092200"/>
                    <a:gd name="connsiteX169" fmla="*/ 41845 w 813278"/>
                    <a:gd name="connsiteY169" fmla="*/ 495548 h 1092200"/>
                    <a:gd name="connsiteX170" fmla="*/ 40753 w 813278"/>
                    <a:gd name="connsiteY170" fmla="*/ 480665 h 1092200"/>
                    <a:gd name="connsiteX171" fmla="*/ 39959 w 813278"/>
                    <a:gd name="connsiteY171" fmla="*/ 465584 h 1092200"/>
                    <a:gd name="connsiteX172" fmla="*/ 39463 w 813278"/>
                    <a:gd name="connsiteY172" fmla="*/ 450304 h 1092200"/>
                    <a:gd name="connsiteX173" fmla="*/ 39214 w 813278"/>
                    <a:gd name="connsiteY173" fmla="*/ 434876 h 1092200"/>
                    <a:gd name="connsiteX174" fmla="*/ 39264 w 813278"/>
                    <a:gd name="connsiteY174" fmla="*/ 419199 h 1092200"/>
                    <a:gd name="connsiteX175" fmla="*/ 39612 w 813278"/>
                    <a:gd name="connsiteY175" fmla="*/ 403324 h 1092200"/>
                    <a:gd name="connsiteX176" fmla="*/ 40257 w 813278"/>
                    <a:gd name="connsiteY176" fmla="*/ 387251 h 1092200"/>
                    <a:gd name="connsiteX177" fmla="*/ 41200 w 813278"/>
                    <a:gd name="connsiteY177" fmla="*/ 370979 h 1092200"/>
                    <a:gd name="connsiteX178" fmla="*/ 42391 w 813278"/>
                    <a:gd name="connsiteY178" fmla="*/ 354509 h 1092200"/>
                    <a:gd name="connsiteX179" fmla="*/ 43930 w 813278"/>
                    <a:gd name="connsiteY179" fmla="*/ 337840 h 1092200"/>
                    <a:gd name="connsiteX180" fmla="*/ 45717 w 813278"/>
                    <a:gd name="connsiteY180" fmla="*/ 320973 h 1092200"/>
                    <a:gd name="connsiteX181" fmla="*/ 47802 w 813278"/>
                    <a:gd name="connsiteY181" fmla="*/ 303907 h 1092200"/>
                    <a:gd name="connsiteX182" fmla="*/ 50135 w 813278"/>
                    <a:gd name="connsiteY182" fmla="*/ 286643 h 1092200"/>
                    <a:gd name="connsiteX183" fmla="*/ 52815 w 813278"/>
                    <a:gd name="connsiteY183" fmla="*/ 269180 h 1092200"/>
                    <a:gd name="connsiteX184" fmla="*/ 55744 w 813278"/>
                    <a:gd name="connsiteY184" fmla="*/ 251520 h 1092200"/>
                    <a:gd name="connsiteX185" fmla="*/ 59020 w 813278"/>
                    <a:gd name="connsiteY185" fmla="*/ 233660 h 1092200"/>
                    <a:gd name="connsiteX186" fmla="*/ 62545 w 813278"/>
                    <a:gd name="connsiteY186" fmla="*/ 215602 h 1092200"/>
                    <a:gd name="connsiteX187" fmla="*/ 66367 w 813278"/>
                    <a:gd name="connsiteY187" fmla="*/ 197346 h 1092200"/>
                    <a:gd name="connsiteX188" fmla="*/ 70437 w 813278"/>
                    <a:gd name="connsiteY188" fmla="*/ 178891 h 1092200"/>
                    <a:gd name="connsiteX189" fmla="*/ 74855 w 813278"/>
                    <a:gd name="connsiteY189" fmla="*/ 160238 h 1092200"/>
                    <a:gd name="connsiteX190" fmla="*/ 79521 w 813278"/>
                    <a:gd name="connsiteY190" fmla="*/ 141337 h 1092200"/>
                    <a:gd name="connsiteX191" fmla="*/ 84485 w 813278"/>
                    <a:gd name="connsiteY191" fmla="*/ 122287 h 1092200"/>
                    <a:gd name="connsiteX192" fmla="*/ 89747 w 813278"/>
                    <a:gd name="connsiteY192" fmla="*/ 103039 h 1092200"/>
                    <a:gd name="connsiteX193" fmla="*/ 95306 w 813278"/>
                    <a:gd name="connsiteY193" fmla="*/ 83592 h 1092200"/>
                    <a:gd name="connsiteX194" fmla="*/ 101163 w 813278"/>
                    <a:gd name="connsiteY194" fmla="*/ 63946 h 1092200"/>
                    <a:gd name="connsiteX195" fmla="*/ 107269 w 813278"/>
                    <a:gd name="connsiteY195" fmla="*/ 44103 h 1092200"/>
                    <a:gd name="connsiteX196" fmla="*/ 113672 w 813278"/>
                    <a:gd name="connsiteY196" fmla="*/ 24061 h 1092200"/>
                    <a:gd name="connsiteX197" fmla="*/ 89349 w 813278"/>
                    <a:gd name="connsiteY197" fmla="*/ 16470 h 1092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813278" h="1092200">
                      <a:moveTo>
                        <a:pt x="64878" y="9525"/>
                      </a:moveTo>
                      <a:lnTo>
                        <a:pt x="59566" y="29468"/>
                      </a:lnTo>
                      <a:lnTo>
                        <a:pt x="54553" y="49213"/>
                      </a:lnTo>
                      <a:lnTo>
                        <a:pt x="49787" y="68808"/>
                      </a:lnTo>
                      <a:lnTo>
                        <a:pt x="45270" y="88156"/>
                      </a:lnTo>
                      <a:lnTo>
                        <a:pt x="41051" y="107404"/>
                      </a:lnTo>
                      <a:lnTo>
                        <a:pt x="37080" y="126405"/>
                      </a:lnTo>
                      <a:lnTo>
                        <a:pt x="33357" y="145256"/>
                      </a:lnTo>
                      <a:lnTo>
                        <a:pt x="29932" y="163909"/>
                      </a:lnTo>
                      <a:lnTo>
                        <a:pt x="26755" y="182414"/>
                      </a:lnTo>
                      <a:lnTo>
                        <a:pt x="23876" y="200670"/>
                      </a:lnTo>
                      <a:lnTo>
                        <a:pt x="21245" y="218777"/>
                      </a:lnTo>
                      <a:lnTo>
                        <a:pt x="18863" y="236736"/>
                      </a:lnTo>
                      <a:lnTo>
                        <a:pt x="16778" y="254446"/>
                      </a:lnTo>
                      <a:lnTo>
                        <a:pt x="14941" y="272008"/>
                      </a:lnTo>
                      <a:lnTo>
                        <a:pt x="13353" y="289421"/>
                      </a:lnTo>
                      <a:lnTo>
                        <a:pt x="12062" y="306586"/>
                      </a:lnTo>
                      <a:lnTo>
                        <a:pt x="11020" y="323602"/>
                      </a:lnTo>
                      <a:lnTo>
                        <a:pt x="10275" y="340420"/>
                      </a:lnTo>
                      <a:lnTo>
                        <a:pt x="9729" y="357088"/>
                      </a:lnTo>
                      <a:lnTo>
                        <a:pt x="9531" y="373509"/>
                      </a:lnTo>
                      <a:lnTo>
                        <a:pt x="9531" y="389781"/>
                      </a:lnTo>
                      <a:lnTo>
                        <a:pt x="9828" y="405904"/>
                      </a:lnTo>
                      <a:lnTo>
                        <a:pt x="10374" y="421779"/>
                      </a:lnTo>
                      <a:lnTo>
                        <a:pt x="11218" y="437505"/>
                      </a:lnTo>
                      <a:lnTo>
                        <a:pt x="12310" y="453082"/>
                      </a:lnTo>
                      <a:lnTo>
                        <a:pt x="13700" y="468412"/>
                      </a:lnTo>
                      <a:lnTo>
                        <a:pt x="15289" y="483592"/>
                      </a:lnTo>
                      <a:lnTo>
                        <a:pt x="17175" y="498574"/>
                      </a:lnTo>
                      <a:lnTo>
                        <a:pt x="19359" y="513407"/>
                      </a:lnTo>
                      <a:lnTo>
                        <a:pt x="21791" y="528042"/>
                      </a:lnTo>
                      <a:lnTo>
                        <a:pt x="24472" y="542479"/>
                      </a:lnTo>
                      <a:lnTo>
                        <a:pt x="27450" y="556716"/>
                      </a:lnTo>
                      <a:lnTo>
                        <a:pt x="30627" y="570806"/>
                      </a:lnTo>
                      <a:lnTo>
                        <a:pt x="34151" y="584696"/>
                      </a:lnTo>
                      <a:lnTo>
                        <a:pt x="37874" y="598388"/>
                      </a:lnTo>
                      <a:lnTo>
                        <a:pt x="41895" y="611932"/>
                      </a:lnTo>
                      <a:lnTo>
                        <a:pt x="46213" y="625277"/>
                      </a:lnTo>
                      <a:lnTo>
                        <a:pt x="50780" y="638423"/>
                      </a:lnTo>
                      <a:lnTo>
                        <a:pt x="55595" y="651421"/>
                      </a:lnTo>
                      <a:lnTo>
                        <a:pt x="60658" y="664220"/>
                      </a:lnTo>
                      <a:lnTo>
                        <a:pt x="66019" y="676821"/>
                      </a:lnTo>
                      <a:lnTo>
                        <a:pt x="71628" y="689223"/>
                      </a:lnTo>
                      <a:lnTo>
                        <a:pt x="77535" y="701477"/>
                      </a:lnTo>
                      <a:lnTo>
                        <a:pt x="83691" y="713532"/>
                      </a:lnTo>
                      <a:lnTo>
                        <a:pt x="90094" y="725438"/>
                      </a:lnTo>
                      <a:lnTo>
                        <a:pt x="96795" y="737096"/>
                      </a:lnTo>
                      <a:lnTo>
                        <a:pt x="103745" y="748606"/>
                      </a:lnTo>
                      <a:lnTo>
                        <a:pt x="110942" y="759966"/>
                      </a:lnTo>
                      <a:lnTo>
                        <a:pt x="118438" y="771079"/>
                      </a:lnTo>
                      <a:lnTo>
                        <a:pt x="126181" y="782042"/>
                      </a:lnTo>
                      <a:lnTo>
                        <a:pt x="134223" y="792807"/>
                      </a:lnTo>
                      <a:lnTo>
                        <a:pt x="142512" y="803424"/>
                      </a:lnTo>
                      <a:lnTo>
                        <a:pt x="151050" y="813842"/>
                      </a:lnTo>
                      <a:lnTo>
                        <a:pt x="159886" y="824061"/>
                      </a:lnTo>
                      <a:lnTo>
                        <a:pt x="168920" y="834082"/>
                      </a:lnTo>
                      <a:lnTo>
                        <a:pt x="178302" y="843955"/>
                      </a:lnTo>
                      <a:lnTo>
                        <a:pt x="187932" y="853629"/>
                      </a:lnTo>
                      <a:lnTo>
                        <a:pt x="197810" y="863104"/>
                      </a:lnTo>
                      <a:lnTo>
                        <a:pt x="207936" y="872431"/>
                      </a:lnTo>
                      <a:lnTo>
                        <a:pt x="218360" y="881559"/>
                      </a:lnTo>
                      <a:lnTo>
                        <a:pt x="229032" y="890488"/>
                      </a:lnTo>
                      <a:lnTo>
                        <a:pt x="239953" y="899269"/>
                      </a:lnTo>
                      <a:lnTo>
                        <a:pt x="251171" y="907802"/>
                      </a:lnTo>
                      <a:lnTo>
                        <a:pt x="262687" y="916236"/>
                      </a:lnTo>
                      <a:lnTo>
                        <a:pt x="274402" y="924421"/>
                      </a:lnTo>
                      <a:lnTo>
                        <a:pt x="286414" y="932458"/>
                      </a:lnTo>
                      <a:lnTo>
                        <a:pt x="298675" y="940296"/>
                      </a:lnTo>
                      <a:lnTo>
                        <a:pt x="311234" y="947936"/>
                      </a:lnTo>
                      <a:lnTo>
                        <a:pt x="324041" y="955427"/>
                      </a:lnTo>
                      <a:lnTo>
                        <a:pt x="337145" y="962720"/>
                      </a:lnTo>
                      <a:lnTo>
                        <a:pt x="350448" y="969814"/>
                      </a:lnTo>
                      <a:lnTo>
                        <a:pt x="364099" y="976759"/>
                      </a:lnTo>
                      <a:lnTo>
                        <a:pt x="377948" y="983506"/>
                      </a:lnTo>
                      <a:lnTo>
                        <a:pt x="392095" y="990054"/>
                      </a:lnTo>
                      <a:lnTo>
                        <a:pt x="406490" y="996404"/>
                      </a:lnTo>
                      <a:lnTo>
                        <a:pt x="421183" y="1002606"/>
                      </a:lnTo>
                      <a:lnTo>
                        <a:pt x="436124" y="1008608"/>
                      </a:lnTo>
                      <a:lnTo>
                        <a:pt x="451314" y="1014462"/>
                      </a:lnTo>
                      <a:lnTo>
                        <a:pt x="466801" y="1020068"/>
                      </a:lnTo>
                      <a:lnTo>
                        <a:pt x="482536" y="1025525"/>
                      </a:lnTo>
                      <a:lnTo>
                        <a:pt x="498570" y="1030833"/>
                      </a:lnTo>
                      <a:lnTo>
                        <a:pt x="514801" y="1035893"/>
                      </a:lnTo>
                      <a:lnTo>
                        <a:pt x="531331" y="1040805"/>
                      </a:lnTo>
                      <a:lnTo>
                        <a:pt x="548159" y="1045567"/>
                      </a:lnTo>
                      <a:lnTo>
                        <a:pt x="565234" y="1050082"/>
                      </a:lnTo>
                      <a:lnTo>
                        <a:pt x="582558" y="1054447"/>
                      </a:lnTo>
                      <a:lnTo>
                        <a:pt x="600180" y="1058615"/>
                      </a:lnTo>
                      <a:lnTo>
                        <a:pt x="618050" y="1062633"/>
                      </a:lnTo>
                      <a:lnTo>
                        <a:pt x="636168" y="1066403"/>
                      </a:lnTo>
                      <a:lnTo>
                        <a:pt x="654584" y="1070025"/>
                      </a:lnTo>
                      <a:lnTo>
                        <a:pt x="673248" y="1073497"/>
                      </a:lnTo>
                      <a:lnTo>
                        <a:pt x="692160" y="1076722"/>
                      </a:lnTo>
                      <a:lnTo>
                        <a:pt x="711370" y="1079798"/>
                      </a:lnTo>
                      <a:lnTo>
                        <a:pt x="730829" y="1082725"/>
                      </a:lnTo>
                      <a:lnTo>
                        <a:pt x="750585" y="1085404"/>
                      </a:lnTo>
                      <a:lnTo>
                        <a:pt x="770589" y="1087934"/>
                      </a:lnTo>
                      <a:lnTo>
                        <a:pt x="790842" y="1090265"/>
                      </a:lnTo>
                      <a:lnTo>
                        <a:pt x="811392" y="1092448"/>
                      </a:lnTo>
                      <a:lnTo>
                        <a:pt x="813626" y="1067098"/>
                      </a:lnTo>
                      <a:lnTo>
                        <a:pt x="815164" y="1041648"/>
                      </a:lnTo>
                      <a:lnTo>
                        <a:pt x="794167" y="1040507"/>
                      </a:lnTo>
                      <a:lnTo>
                        <a:pt x="773418" y="1039168"/>
                      </a:lnTo>
                      <a:lnTo>
                        <a:pt x="752967" y="1037630"/>
                      </a:lnTo>
                      <a:lnTo>
                        <a:pt x="732814" y="1035844"/>
                      </a:lnTo>
                      <a:lnTo>
                        <a:pt x="712909" y="1033909"/>
                      </a:lnTo>
                      <a:lnTo>
                        <a:pt x="693351" y="1031776"/>
                      </a:lnTo>
                      <a:lnTo>
                        <a:pt x="674042" y="1029444"/>
                      </a:lnTo>
                      <a:lnTo>
                        <a:pt x="655030" y="1026864"/>
                      </a:lnTo>
                      <a:lnTo>
                        <a:pt x="636317" y="1024136"/>
                      </a:lnTo>
                      <a:lnTo>
                        <a:pt x="617851" y="1021209"/>
                      </a:lnTo>
                      <a:lnTo>
                        <a:pt x="599733" y="1018084"/>
                      </a:lnTo>
                      <a:lnTo>
                        <a:pt x="581863" y="1014710"/>
                      </a:lnTo>
                      <a:lnTo>
                        <a:pt x="564341" y="1011188"/>
                      </a:lnTo>
                      <a:lnTo>
                        <a:pt x="547067" y="1007467"/>
                      </a:lnTo>
                      <a:lnTo>
                        <a:pt x="530041" y="1003498"/>
                      </a:lnTo>
                      <a:lnTo>
                        <a:pt x="513362" y="999381"/>
                      </a:lnTo>
                      <a:lnTo>
                        <a:pt x="496932" y="995065"/>
                      </a:lnTo>
                      <a:lnTo>
                        <a:pt x="480849" y="990501"/>
                      </a:lnTo>
                      <a:lnTo>
                        <a:pt x="465014" y="985788"/>
                      </a:lnTo>
                      <a:lnTo>
                        <a:pt x="449477" y="980827"/>
                      </a:lnTo>
                      <a:lnTo>
                        <a:pt x="434188" y="975717"/>
                      </a:lnTo>
                      <a:lnTo>
                        <a:pt x="419247" y="970409"/>
                      </a:lnTo>
                      <a:lnTo>
                        <a:pt x="404554" y="964853"/>
                      </a:lnTo>
                      <a:lnTo>
                        <a:pt x="390159" y="959148"/>
                      </a:lnTo>
                      <a:lnTo>
                        <a:pt x="376111" y="953195"/>
                      </a:lnTo>
                      <a:lnTo>
                        <a:pt x="362262" y="947093"/>
                      </a:lnTo>
                      <a:lnTo>
                        <a:pt x="348761" y="940743"/>
                      </a:lnTo>
                      <a:lnTo>
                        <a:pt x="335507" y="934244"/>
                      </a:lnTo>
                      <a:lnTo>
                        <a:pt x="322601" y="927547"/>
                      </a:lnTo>
                      <a:lnTo>
                        <a:pt x="309943" y="920601"/>
                      </a:lnTo>
                      <a:lnTo>
                        <a:pt x="297583" y="913507"/>
                      </a:lnTo>
                      <a:lnTo>
                        <a:pt x="285521" y="906165"/>
                      </a:lnTo>
                      <a:lnTo>
                        <a:pt x="273707" y="898624"/>
                      </a:lnTo>
                      <a:lnTo>
                        <a:pt x="262241" y="890935"/>
                      </a:lnTo>
                      <a:lnTo>
                        <a:pt x="251022" y="882997"/>
                      </a:lnTo>
                      <a:lnTo>
                        <a:pt x="240102" y="874911"/>
                      </a:lnTo>
                      <a:lnTo>
                        <a:pt x="229479" y="866577"/>
                      </a:lnTo>
                      <a:lnTo>
                        <a:pt x="219105" y="858093"/>
                      </a:lnTo>
                      <a:lnTo>
                        <a:pt x="209078" y="849362"/>
                      </a:lnTo>
                      <a:lnTo>
                        <a:pt x="199299" y="840482"/>
                      </a:lnTo>
                      <a:lnTo>
                        <a:pt x="189818" y="831354"/>
                      </a:lnTo>
                      <a:lnTo>
                        <a:pt x="180635" y="822027"/>
                      </a:lnTo>
                      <a:lnTo>
                        <a:pt x="171749" y="812552"/>
                      </a:lnTo>
                      <a:lnTo>
                        <a:pt x="163162" y="802829"/>
                      </a:lnTo>
                      <a:lnTo>
                        <a:pt x="154823" y="792907"/>
                      </a:lnTo>
                      <a:lnTo>
                        <a:pt x="146781" y="782836"/>
                      </a:lnTo>
                      <a:lnTo>
                        <a:pt x="139038" y="772517"/>
                      </a:lnTo>
                      <a:lnTo>
                        <a:pt x="131592" y="762050"/>
                      </a:lnTo>
                      <a:lnTo>
                        <a:pt x="124444" y="751334"/>
                      </a:lnTo>
                      <a:lnTo>
                        <a:pt x="117544" y="740420"/>
                      </a:lnTo>
                      <a:lnTo>
                        <a:pt x="110992" y="729307"/>
                      </a:lnTo>
                      <a:lnTo>
                        <a:pt x="104688" y="718046"/>
                      </a:lnTo>
                      <a:lnTo>
                        <a:pt x="98681" y="706537"/>
                      </a:lnTo>
                      <a:lnTo>
                        <a:pt x="92973" y="694829"/>
                      </a:lnTo>
                      <a:lnTo>
                        <a:pt x="87513" y="682972"/>
                      </a:lnTo>
                      <a:lnTo>
                        <a:pt x="82400" y="670868"/>
                      </a:lnTo>
                      <a:lnTo>
                        <a:pt x="77535" y="658564"/>
                      </a:lnTo>
                      <a:lnTo>
                        <a:pt x="72969" y="646063"/>
                      </a:lnTo>
                      <a:lnTo>
                        <a:pt x="68700" y="633413"/>
                      </a:lnTo>
                      <a:lnTo>
                        <a:pt x="64729" y="620514"/>
                      </a:lnTo>
                      <a:lnTo>
                        <a:pt x="61006" y="607417"/>
                      </a:lnTo>
                      <a:lnTo>
                        <a:pt x="57630" y="594122"/>
                      </a:lnTo>
                      <a:lnTo>
                        <a:pt x="54503" y="580628"/>
                      </a:lnTo>
                      <a:lnTo>
                        <a:pt x="51674" y="566936"/>
                      </a:lnTo>
                      <a:lnTo>
                        <a:pt x="49142" y="553095"/>
                      </a:lnTo>
                      <a:lnTo>
                        <a:pt x="46859" y="539006"/>
                      </a:lnTo>
                      <a:lnTo>
                        <a:pt x="44923" y="524718"/>
                      </a:lnTo>
                      <a:lnTo>
                        <a:pt x="43235" y="510232"/>
                      </a:lnTo>
                      <a:lnTo>
                        <a:pt x="41845" y="495548"/>
                      </a:lnTo>
                      <a:lnTo>
                        <a:pt x="40753" y="480665"/>
                      </a:lnTo>
                      <a:lnTo>
                        <a:pt x="39959" y="465584"/>
                      </a:lnTo>
                      <a:lnTo>
                        <a:pt x="39463" y="450304"/>
                      </a:lnTo>
                      <a:lnTo>
                        <a:pt x="39214" y="434876"/>
                      </a:lnTo>
                      <a:lnTo>
                        <a:pt x="39264" y="419199"/>
                      </a:lnTo>
                      <a:lnTo>
                        <a:pt x="39612" y="403324"/>
                      </a:lnTo>
                      <a:lnTo>
                        <a:pt x="40257" y="387251"/>
                      </a:lnTo>
                      <a:lnTo>
                        <a:pt x="41200" y="370979"/>
                      </a:lnTo>
                      <a:lnTo>
                        <a:pt x="42391" y="354509"/>
                      </a:lnTo>
                      <a:lnTo>
                        <a:pt x="43930" y="337840"/>
                      </a:lnTo>
                      <a:lnTo>
                        <a:pt x="45717" y="320973"/>
                      </a:lnTo>
                      <a:lnTo>
                        <a:pt x="47802" y="303907"/>
                      </a:lnTo>
                      <a:lnTo>
                        <a:pt x="50135" y="286643"/>
                      </a:lnTo>
                      <a:lnTo>
                        <a:pt x="52815" y="269180"/>
                      </a:lnTo>
                      <a:lnTo>
                        <a:pt x="55744" y="251520"/>
                      </a:lnTo>
                      <a:lnTo>
                        <a:pt x="59020" y="233660"/>
                      </a:lnTo>
                      <a:lnTo>
                        <a:pt x="62545" y="215602"/>
                      </a:lnTo>
                      <a:lnTo>
                        <a:pt x="66367" y="197346"/>
                      </a:lnTo>
                      <a:lnTo>
                        <a:pt x="70437" y="178891"/>
                      </a:lnTo>
                      <a:lnTo>
                        <a:pt x="74855" y="160238"/>
                      </a:lnTo>
                      <a:lnTo>
                        <a:pt x="79521" y="141337"/>
                      </a:lnTo>
                      <a:lnTo>
                        <a:pt x="84485" y="122287"/>
                      </a:lnTo>
                      <a:lnTo>
                        <a:pt x="89747" y="103039"/>
                      </a:lnTo>
                      <a:lnTo>
                        <a:pt x="95306" y="83592"/>
                      </a:lnTo>
                      <a:lnTo>
                        <a:pt x="101163" y="63946"/>
                      </a:lnTo>
                      <a:lnTo>
                        <a:pt x="107269" y="44103"/>
                      </a:lnTo>
                      <a:lnTo>
                        <a:pt x="113672" y="24061"/>
                      </a:lnTo>
                      <a:lnTo>
                        <a:pt x="89349" y="1647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7" name="Forme libre : forme 1276">
                  <a:extLst>
                    <a:ext uri="{FF2B5EF4-FFF2-40B4-BE49-F238E27FC236}">
                      <a16:creationId xmlns:a16="http://schemas.microsoft.com/office/drawing/2014/main" id="{5EE35F7E-BD1C-433D-983F-488343F7BCC3}"/>
                    </a:ext>
                  </a:extLst>
                </p:cNvPr>
                <p:cNvSpPr/>
                <p:nvPr/>
              </p:nvSpPr>
              <p:spPr>
                <a:xfrm>
                  <a:off x="7875425" y="5479802"/>
                  <a:ext cx="686203" cy="762000"/>
                </a:xfrm>
                <a:custGeom>
                  <a:avLst/>
                  <a:gdLst>
                    <a:gd name="connsiteX0" fmla="*/ 180188 w 686203"/>
                    <a:gd name="connsiteY0" fmla="*/ 754211 h 762000"/>
                    <a:gd name="connsiteX1" fmla="*/ 168324 w 686203"/>
                    <a:gd name="connsiteY1" fmla="*/ 732731 h 762000"/>
                    <a:gd name="connsiteX2" fmla="*/ 156907 w 686203"/>
                    <a:gd name="connsiteY2" fmla="*/ 711547 h 762000"/>
                    <a:gd name="connsiteX3" fmla="*/ 145888 w 686203"/>
                    <a:gd name="connsiteY3" fmla="*/ 690662 h 762000"/>
                    <a:gd name="connsiteX4" fmla="*/ 135364 w 686203"/>
                    <a:gd name="connsiteY4" fmla="*/ 670123 h 762000"/>
                    <a:gd name="connsiteX5" fmla="*/ 125288 w 686203"/>
                    <a:gd name="connsiteY5" fmla="*/ 649932 h 762000"/>
                    <a:gd name="connsiteX6" fmla="*/ 115608 w 686203"/>
                    <a:gd name="connsiteY6" fmla="*/ 630039 h 762000"/>
                    <a:gd name="connsiteX7" fmla="*/ 106425 w 686203"/>
                    <a:gd name="connsiteY7" fmla="*/ 610443 h 762000"/>
                    <a:gd name="connsiteX8" fmla="*/ 97689 w 686203"/>
                    <a:gd name="connsiteY8" fmla="*/ 591195 h 762000"/>
                    <a:gd name="connsiteX9" fmla="*/ 89349 w 686203"/>
                    <a:gd name="connsiteY9" fmla="*/ 572244 h 762000"/>
                    <a:gd name="connsiteX10" fmla="*/ 81507 w 686203"/>
                    <a:gd name="connsiteY10" fmla="*/ 553591 h 762000"/>
                    <a:gd name="connsiteX11" fmla="*/ 74061 w 686203"/>
                    <a:gd name="connsiteY11" fmla="*/ 535285 h 762000"/>
                    <a:gd name="connsiteX12" fmla="*/ 67062 w 686203"/>
                    <a:gd name="connsiteY12" fmla="*/ 517327 h 762000"/>
                    <a:gd name="connsiteX13" fmla="*/ 60559 w 686203"/>
                    <a:gd name="connsiteY13" fmla="*/ 499666 h 762000"/>
                    <a:gd name="connsiteX14" fmla="*/ 54453 w 686203"/>
                    <a:gd name="connsiteY14" fmla="*/ 482302 h 762000"/>
                    <a:gd name="connsiteX15" fmla="*/ 48795 w 686203"/>
                    <a:gd name="connsiteY15" fmla="*/ 465286 h 762000"/>
                    <a:gd name="connsiteX16" fmla="*/ 43632 w 686203"/>
                    <a:gd name="connsiteY16" fmla="*/ 448568 h 762000"/>
                    <a:gd name="connsiteX17" fmla="*/ 38867 w 686203"/>
                    <a:gd name="connsiteY17" fmla="*/ 432197 h 762000"/>
                    <a:gd name="connsiteX18" fmla="*/ 34548 w 686203"/>
                    <a:gd name="connsiteY18" fmla="*/ 416123 h 762000"/>
                    <a:gd name="connsiteX19" fmla="*/ 30677 w 686203"/>
                    <a:gd name="connsiteY19" fmla="*/ 400397 h 762000"/>
                    <a:gd name="connsiteX20" fmla="*/ 27301 w 686203"/>
                    <a:gd name="connsiteY20" fmla="*/ 384969 h 762000"/>
                    <a:gd name="connsiteX21" fmla="*/ 24323 w 686203"/>
                    <a:gd name="connsiteY21" fmla="*/ 369838 h 762000"/>
                    <a:gd name="connsiteX22" fmla="*/ 21791 w 686203"/>
                    <a:gd name="connsiteY22" fmla="*/ 355054 h 762000"/>
                    <a:gd name="connsiteX23" fmla="*/ 19707 w 686203"/>
                    <a:gd name="connsiteY23" fmla="*/ 340618 h 762000"/>
                    <a:gd name="connsiteX24" fmla="*/ 18068 w 686203"/>
                    <a:gd name="connsiteY24" fmla="*/ 326479 h 762000"/>
                    <a:gd name="connsiteX25" fmla="*/ 16877 w 686203"/>
                    <a:gd name="connsiteY25" fmla="*/ 312638 h 762000"/>
                    <a:gd name="connsiteX26" fmla="*/ 16133 w 686203"/>
                    <a:gd name="connsiteY26" fmla="*/ 299145 h 762000"/>
                    <a:gd name="connsiteX27" fmla="*/ 15835 w 686203"/>
                    <a:gd name="connsiteY27" fmla="*/ 285948 h 762000"/>
                    <a:gd name="connsiteX28" fmla="*/ 15934 w 686203"/>
                    <a:gd name="connsiteY28" fmla="*/ 273100 h 762000"/>
                    <a:gd name="connsiteX29" fmla="*/ 16530 w 686203"/>
                    <a:gd name="connsiteY29" fmla="*/ 260548 h 762000"/>
                    <a:gd name="connsiteX30" fmla="*/ 17572 w 686203"/>
                    <a:gd name="connsiteY30" fmla="*/ 248295 h 762000"/>
                    <a:gd name="connsiteX31" fmla="*/ 19061 w 686203"/>
                    <a:gd name="connsiteY31" fmla="*/ 236389 h 762000"/>
                    <a:gd name="connsiteX32" fmla="*/ 20997 w 686203"/>
                    <a:gd name="connsiteY32" fmla="*/ 224830 h 762000"/>
                    <a:gd name="connsiteX33" fmla="*/ 23330 w 686203"/>
                    <a:gd name="connsiteY33" fmla="*/ 213519 h 762000"/>
                    <a:gd name="connsiteX34" fmla="*/ 26160 w 686203"/>
                    <a:gd name="connsiteY34" fmla="*/ 202605 h 762000"/>
                    <a:gd name="connsiteX35" fmla="*/ 29436 w 686203"/>
                    <a:gd name="connsiteY35" fmla="*/ 191988 h 762000"/>
                    <a:gd name="connsiteX36" fmla="*/ 33109 w 686203"/>
                    <a:gd name="connsiteY36" fmla="*/ 181670 h 762000"/>
                    <a:gd name="connsiteX37" fmla="*/ 37279 w 686203"/>
                    <a:gd name="connsiteY37" fmla="*/ 171648 h 762000"/>
                    <a:gd name="connsiteX38" fmla="*/ 41845 w 686203"/>
                    <a:gd name="connsiteY38" fmla="*/ 162024 h 762000"/>
                    <a:gd name="connsiteX39" fmla="*/ 46908 w 686203"/>
                    <a:gd name="connsiteY39" fmla="*/ 152648 h 762000"/>
                    <a:gd name="connsiteX40" fmla="*/ 52369 w 686203"/>
                    <a:gd name="connsiteY40" fmla="*/ 143619 h 762000"/>
                    <a:gd name="connsiteX41" fmla="*/ 58325 w 686203"/>
                    <a:gd name="connsiteY41" fmla="*/ 134938 h 762000"/>
                    <a:gd name="connsiteX42" fmla="*/ 64679 w 686203"/>
                    <a:gd name="connsiteY42" fmla="*/ 126554 h 762000"/>
                    <a:gd name="connsiteX43" fmla="*/ 71480 w 686203"/>
                    <a:gd name="connsiteY43" fmla="*/ 118467 h 762000"/>
                    <a:gd name="connsiteX44" fmla="*/ 78776 w 686203"/>
                    <a:gd name="connsiteY44" fmla="*/ 110728 h 762000"/>
                    <a:gd name="connsiteX45" fmla="*/ 86470 w 686203"/>
                    <a:gd name="connsiteY45" fmla="*/ 103287 h 762000"/>
                    <a:gd name="connsiteX46" fmla="*/ 94611 w 686203"/>
                    <a:gd name="connsiteY46" fmla="*/ 96193 h 762000"/>
                    <a:gd name="connsiteX47" fmla="*/ 103248 w 686203"/>
                    <a:gd name="connsiteY47" fmla="*/ 89396 h 762000"/>
                    <a:gd name="connsiteX48" fmla="*/ 112282 w 686203"/>
                    <a:gd name="connsiteY48" fmla="*/ 82897 h 762000"/>
                    <a:gd name="connsiteX49" fmla="*/ 121763 w 686203"/>
                    <a:gd name="connsiteY49" fmla="*/ 76746 h 762000"/>
                    <a:gd name="connsiteX50" fmla="*/ 131691 w 686203"/>
                    <a:gd name="connsiteY50" fmla="*/ 70941 h 762000"/>
                    <a:gd name="connsiteX51" fmla="*/ 142066 w 686203"/>
                    <a:gd name="connsiteY51" fmla="*/ 65435 h 762000"/>
                    <a:gd name="connsiteX52" fmla="*/ 152887 w 686203"/>
                    <a:gd name="connsiteY52" fmla="*/ 60226 h 762000"/>
                    <a:gd name="connsiteX53" fmla="*/ 164155 w 686203"/>
                    <a:gd name="connsiteY53" fmla="*/ 55364 h 762000"/>
                    <a:gd name="connsiteX54" fmla="*/ 175869 w 686203"/>
                    <a:gd name="connsiteY54" fmla="*/ 50800 h 762000"/>
                    <a:gd name="connsiteX55" fmla="*/ 188031 w 686203"/>
                    <a:gd name="connsiteY55" fmla="*/ 46583 h 762000"/>
                    <a:gd name="connsiteX56" fmla="*/ 200639 w 686203"/>
                    <a:gd name="connsiteY56" fmla="*/ 42664 h 762000"/>
                    <a:gd name="connsiteX57" fmla="*/ 213694 w 686203"/>
                    <a:gd name="connsiteY57" fmla="*/ 39092 h 762000"/>
                    <a:gd name="connsiteX58" fmla="*/ 227196 w 686203"/>
                    <a:gd name="connsiteY58" fmla="*/ 35818 h 762000"/>
                    <a:gd name="connsiteX59" fmla="*/ 241094 w 686203"/>
                    <a:gd name="connsiteY59" fmla="*/ 32841 h 762000"/>
                    <a:gd name="connsiteX60" fmla="*/ 255490 w 686203"/>
                    <a:gd name="connsiteY60" fmla="*/ 30212 h 762000"/>
                    <a:gd name="connsiteX61" fmla="*/ 270332 w 686203"/>
                    <a:gd name="connsiteY61" fmla="*/ 27930 h 762000"/>
                    <a:gd name="connsiteX62" fmla="*/ 285620 w 686203"/>
                    <a:gd name="connsiteY62" fmla="*/ 25896 h 762000"/>
                    <a:gd name="connsiteX63" fmla="*/ 301306 w 686203"/>
                    <a:gd name="connsiteY63" fmla="*/ 24259 h 762000"/>
                    <a:gd name="connsiteX64" fmla="*/ 317488 w 686203"/>
                    <a:gd name="connsiteY64" fmla="*/ 22870 h 762000"/>
                    <a:gd name="connsiteX65" fmla="*/ 334117 w 686203"/>
                    <a:gd name="connsiteY65" fmla="*/ 21878 h 762000"/>
                    <a:gd name="connsiteX66" fmla="*/ 351143 w 686203"/>
                    <a:gd name="connsiteY66" fmla="*/ 21134 h 762000"/>
                    <a:gd name="connsiteX67" fmla="*/ 368666 w 686203"/>
                    <a:gd name="connsiteY67" fmla="*/ 20737 h 762000"/>
                    <a:gd name="connsiteX68" fmla="*/ 386585 w 686203"/>
                    <a:gd name="connsiteY68" fmla="*/ 20687 h 762000"/>
                    <a:gd name="connsiteX69" fmla="*/ 405001 w 686203"/>
                    <a:gd name="connsiteY69" fmla="*/ 20935 h 762000"/>
                    <a:gd name="connsiteX70" fmla="*/ 423814 w 686203"/>
                    <a:gd name="connsiteY70" fmla="*/ 21481 h 762000"/>
                    <a:gd name="connsiteX71" fmla="*/ 443123 w 686203"/>
                    <a:gd name="connsiteY71" fmla="*/ 22374 h 762000"/>
                    <a:gd name="connsiteX72" fmla="*/ 462830 w 686203"/>
                    <a:gd name="connsiteY72" fmla="*/ 23564 h 762000"/>
                    <a:gd name="connsiteX73" fmla="*/ 482983 w 686203"/>
                    <a:gd name="connsiteY73" fmla="*/ 25102 h 762000"/>
                    <a:gd name="connsiteX74" fmla="*/ 503633 w 686203"/>
                    <a:gd name="connsiteY74" fmla="*/ 26938 h 762000"/>
                    <a:gd name="connsiteX75" fmla="*/ 524680 w 686203"/>
                    <a:gd name="connsiteY75" fmla="*/ 29121 h 762000"/>
                    <a:gd name="connsiteX76" fmla="*/ 546173 w 686203"/>
                    <a:gd name="connsiteY76" fmla="*/ 31601 h 762000"/>
                    <a:gd name="connsiteX77" fmla="*/ 568113 w 686203"/>
                    <a:gd name="connsiteY77" fmla="*/ 34429 h 762000"/>
                    <a:gd name="connsiteX78" fmla="*/ 590500 w 686203"/>
                    <a:gd name="connsiteY78" fmla="*/ 37554 h 762000"/>
                    <a:gd name="connsiteX79" fmla="*/ 613334 w 686203"/>
                    <a:gd name="connsiteY79" fmla="*/ 40977 h 762000"/>
                    <a:gd name="connsiteX80" fmla="*/ 636664 w 686203"/>
                    <a:gd name="connsiteY80" fmla="*/ 44748 h 762000"/>
                    <a:gd name="connsiteX81" fmla="*/ 660391 w 686203"/>
                    <a:gd name="connsiteY81" fmla="*/ 48816 h 762000"/>
                    <a:gd name="connsiteX82" fmla="*/ 684565 w 686203"/>
                    <a:gd name="connsiteY82" fmla="*/ 53231 h 762000"/>
                    <a:gd name="connsiteX83" fmla="*/ 687494 w 686203"/>
                    <a:gd name="connsiteY83" fmla="*/ 36810 h 762000"/>
                    <a:gd name="connsiteX84" fmla="*/ 663816 w 686203"/>
                    <a:gd name="connsiteY84" fmla="*/ 32941 h 762000"/>
                    <a:gd name="connsiteX85" fmla="*/ 640536 w 686203"/>
                    <a:gd name="connsiteY85" fmla="*/ 29319 h 762000"/>
                    <a:gd name="connsiteX86" fmla="*/ 617702 w 686203"/>
                    <a:gd name="connsiteY86" fmla="*/ 25995 h 762000"/>
                    <a:gd name="connsiteX87" fmla="*/ 595315 w 686203"/>
                    <a:gd name="connsiteY87" fmla="*/ 22969 h 762000"/>
                    <a:gd name="connsiteX88" fmla="*/ 573325 w 686203"/>
                    <a:gd name="connsiteY88" fmla="*/ 20290 h 762000"/>
                    <a:gd name="connsiteX89" fmla="*/ 551733 w 686203"/>
                    <a:gd name="connsiteY89" fmla="*/ 17909 h 762000"/>
                    <a:gd name="connsiteX90" fmla="*/ 530587 w 686203"/>
                    <a:gd name="connsiteY90" fmla="*/ 15776 h 762000"/>
                    <a:gd name="connsiteX91" fmla="*/ 509838 w 686203"/>
                    <a:gd name="connsiteY91" fmla="*/ 13990 h 762000"/>
                    <a:gd name="connsiteX92" fmla="*/ 489535 w 686203"/>
                    <a:gd name="connsiteY92" fmla="*/ 12502 h 762000"/>
                    <a:gd name="connsiteX93" fmla="*/ 469680 w 686203"/>
                    <a:gd name="connsiteY93" fmla="*/ 11311 h 762000"/>
                    <a:gd name="connsiteX94" fmla="*/ 450172 w 686203"/>
                    <a:gd name="connsiteY94" fmla="*/ 10418 h 762000"/>
                    <a:gd name="connsiteX95" fmla="*/ 431161 w 686203"/>
                    <a:gd name="connsiteY95" fmla="*/ 9823 h 762000"/>
                    <a:gd name="connsiteX96" fmla="*/ 412496 w 686203"/>
                    <a:gd name="connsiteY96" fmla="*/ 9525 h 762000"/>
                    <a:gd name="connsiteX97" fmla="*/ 394329 w 686203"/>
                    <a:gd name="connsiteY97" fmla="*/ 9575 h 762000"/>
                    <a:gd name="connsiteX98" fmla="*/ 376508 w 686203"/>
                    <a:gd name="connsiteY98" fmla="*/ 9872 h 762000"/>
                    <a:gd name="connsiteX99" fmla="*/ 359135 w 686203"/>
                    <a:gd name="connsiteY99" fmla="*/ 10517 h 762000"/>
                    <a:gd name="connsiteX100" fmla="*/ 342208 w 686203"/>
                    <a:gd name="connsiteY100" fmla="*/ 11410 h 762000"/>
                    <a:gd name="connsiteX101" fmla="*/ 325679 w 686203"/>
                    <a:gd name="connsiteY101" fmla="*/ 12650 h 762000"/>
                    <a:gd name="connsiteX102" fmla="*/ 309596 w 686203"/>
                    <a:gd name="connsiteY102" fmla="*/ 14188 h 762000"/>
                    <a:gd name="connsiteX103" fmla="*/ 293910 w 686203"/>
                    <a:gd name="connsiteY103" fmla="*/ 16024 h 762000"/>
                    <a:gd name="connsiteX104" fmla="*/ 278671 w 686203"/>
                    <a:gd name="connsiteY104" fmla="*/ 18157 h 762000"/>
                    <a:gd name="connsiteX105" fmla="*/ 263829 w 686203"/>
                    <a:gd name="connsiteY105" fmla="*/ 20588 h 762000"/>
                    <a:gd name="connsiteX106" fmla="*/ 249384 w 686203"/>
                    <a:gd name="connsiteY106" fmla="*/ 23316 h 762000"/>
                    <a:gd name="connsiteX107" fmla="*/ 235386 w 686203"/>
                    <a:gd name="connsiteY107" fmla="*/ 26343 h 762000"/>
                    <a:gd name="connsiteX108" fmla="*/ 221835 w 686203"/>
                    <a:gd name="connsiteY108" fmla="*/ 29716 h 762000"/>
                    <a:gd name="connsiteX109" fmla="*/ 208681 w 686203"/>
                    <a:gd name="connsiteY109" fmla="*/ 33338 h 762000"/>
                    <a:gd name="connsiteX110" fmla="*/ 195923 w 686203"/>
                    <a:gd name="connsiteY110" fmla="*/ 37306 h 762000"/>
                    <a:gd name="connsiteX111" fmla="*/ 183613 w 686203"/>
                    <a:gd name="connsiteY111" fmla="*/ 41573 h 762000"/>
                    <a:gd name="connsiteX112" fmla="*/ 171700 w 686203"/>
                    <a:gd name="connsiteY112" fmla="*/ 46087 h 762000"/>
                    <a:gd name="connsiteX113" fmla="*/ 160233 w 686203"/>
                    <a:gd name="connsiteY113" fmla="*/ 50949 h 762000"/>
                    <a:gd name="connsiteX114" fmla="*/ 149214 w 686203"/>
                    <a:gd name="connsiteY114" fmla="*/ 56108 h 762000"/>
                    <a:gd name="connsiteX115" fmla="*/ 138541 w 686203"/>
                    <a:gd name="connsiteY115" fmla="*/ 61565 h 762000"/>
                    <a:gd name="connsiteX116" fmla="*/ 128365 w 686203"/>
                    <a:gd name="connsiteY116" fmla="*/ 67320 h 762000"/>
                    <a:gd name="connsiteX117" fmla="*/ 118537 w 686203"/>
                    <a:gd name="connsiteY117" fmla="*/ 73422 h 762000"/>
                    <a:gd name="connsiteX118" fmla="*/ 109205 w 686203"/>
                    <a:gd name="connsiteY118" fmla="*/ 79772 h 762000"/>
                    <a:gd name="connsiteX119" fmla="*/ 100220 w 686203"/>
                    <a:gd name="connsiteY119" fmla="*/ 86469 h 762000"/>
                    <a:gd name="connsiteX120" fmla="*/ 91732 w 686203"/>
                    <a:gd name="connsiteY120" fmla="*/ 93414 h 762000"/>
                    <a:gd name="connsiteX121" fmla="*/ 83591 w 686203"/>
                    <a:gd name="connsiteY121" fmla="*/ 100707 h 762000"/>
                    <a:gd name="connsiteX122" fmla="*/ 75897 w 686203"/>
                    <a:gd name="connsiteY122" fmla="*/ 108248 h 762000"/>
                    <a:gd name="connsiteX123" fmla="*/ 68650 w 686203"/>
                    <a:gd name="connsiteY123" fmla="*/ 116136 h 762000"/>
                    <a:gd name="connsiteX124" fmla="*/ 61800 w 686203"/>
                    <a:gd name="connsiteY124" fmla="*/ 124321 h 762000"/>
                    <a:gd name="connsiteX125" fmla="*/ 55397 w 686203"/>
                    <a:gd name="connsiteY125" fmla="*/ 132804 h 762000"/>
                    <a:gd name="connsiteX126" fmla="*/ 49390 w 686203"/>
                    <a:gd name="connsiteY126" fmla="*/ 141585 h 762000"/>
                    <a:gd name="connsiteX127" fmla="*/ 43781 w 686203"/>
                    <a:gd name="connsiteY127" fmla="*/ 150713 h 762000"/>
                    <a:gd name="connsiteX128" fmla="*/ 38619 w 686203"/>
                    <a:gd name="connsiteY128" fmla="*/ 160089 h 762000"/>
                    <a:gd name="connsiteX129" fmla="*/ 33903 w 686203"/>
                    <a:gd name="connsiteY129" fmla="*/ 169763 h 762000"/>
                    <a:gd name="connsiteX130" fmla="*/ 29585 w 686203"/>
                    <a:gd name="connsiteY130" fmla="*/ 179784 h 762000"/>
                    <a:gd name="connsiteX131" fmla="*/ 25663 w 686203"/>
                    <a:gd name="connsiteY131" fmla="*/ 190054 h 762000"/>
                    <a:gd name="connsiteX132" fmla="*/ 22188 w 686203"/>
                    <a:gd name="connsiteY132" fmla="*/ 200670 h 762000"/>
                    <a:gd name="connsiteX133" fmla="*/ 19160 w 686203"/>
                    <a:gd name="connsiteY133" fmla="*/ 211584 h 762000"/>
                    <a:gd name="connsiteX134" fmla="*/ 16530 w 686203"/>
                    <a:gd name="connsiteY134" fmla="*/ 222796 h 762000"/>
                    <a:gd name="connsiteX135" fmla="*/ 14296 w 686203"/>
                    <a:gd name="connsiteY135" fmla="*/ 234305 h 762000"/>
                    <a:gd name="connsiteX136" fmla="*/ 12509 w 686203"/>
                    <a:gd name="connsiteY136" fmla="*/ 246112 h 762000"/>
                    <a:gd name="connsiteX137" fmla="*/ 11119 w 686203"/>
                    <a:gd name="connsiteY137" fmla="*/ 258217 h 762000"/>
                    <a:gd name="connsiteX138" fmla="*/ 10176 w 686203"/>
                    <a:gd name="connsiteY138" fmla="*/ 270619 h 762000"/>
                    <a:gd name="connsiteX139" fmla="*/ 9630 w 686203"/>
                    <a:gd name="connsiteY139" fmla="*/ 283369 h 762000"/>
                    <a:gd name="connsiteX140" fmla="*/ 9531 w 686203"/>
                    <a:gd name="connsiteY140" fmla="*/ 296366 h 762000"/>
                    <a:gd name="connsiteX141" fmla="*/ 9828 w 686203"/>
                    <a:gd name="connsiteY141" fmla="*/ 309711 h 762000"/>
                    <a:gd name="connsiteX142" fmla="*/ 10573 w 686203"/>
                    <a:gd name="connsiteY142" fmla="*/ 323304 h 762000"/>
                    <a:gd name="connsiteX143" fmla="*/ 11715 w 686203"/>
                    <a:gd name="connsiteY143" fmla="*/ 337245 h 762000"/>
                    <a:gd name="connsiteX144" fmla="*/ 13303 w 686203"/>
                    <a:gd name="connsiteY144" fmla="*/ 351482 h 762000"/>
                    <a:gd name="connsiteX145" fmla="*/ 15289 w 686203"/>
                    <a:gd name="connsiteY145" fmla="*/ 366018 h 762000"/>
                    <a:gd name="connsiteX146" fmla="*/ 17671 w 686203"/>
                    <a:gd name="connsiteY146" fmla="*/ 380851 h 762000"/>
                    <a:gd name="connsiteX147" fmla="*/ 20550 w 686203"/>
                    <a:gd name="connsiteY147" fmla="*/ 395982 h 762000"/>
                    <a:gd name="connsiteX148" fmla="*/ 23777 w 686203"/>
                    <a:gd name="connsiteY148" fmla="*/ 411411 h 762000"/>
                    <a:gd name="connsiteX149" fmla="*/ 27450 w 686203"/>
                    <a:gd name="connsiteY149" fmla="*/ 427186 h 762000"/>
                    <a:gd name="connsiteX150" fmla="*/ 31570 w 686203"/>
                    <a:gd name="connsiteY150" fmla="*/ 443210 h 762000"/>
                    <a:gd name="connsiteX151" fmla="*/ 36087 w 686203"/>
                    <a:gd name="connsiteY151" fmla="*/ 459581 h 762000"/>
                    <a:gd name="connsiteX152" fmla="*/ 41001 w 686203"/>
                    <a:gd name="connsiteY152" fmla="*/ 476200 h 762000"/>
                    <a:gd name="connsiteX153" fmla="*/ 46362 w 686203"/>
                    <a:gd name="connsiteY153" fmla="*/ 493167 h 762000"/>
                    <a:gd name="connsiteX154" fmla="*/ 52120 w 686203"/>
                    <a:gd name="connsiteY154" fmla="*/ 510431 h 762000"/>
                    <a:gd name="connsiteX155" fmla="*/ 58325 w 686203"/>
                    <a:gd name="connsiteY155" fmla="*/ 527993 h 762000"/>
                    <a:gd name="connsiteX156" fmla="*/ 64977 w 686203"/>
                    <a:gd name="connsiteY156" fmla="*/ 545852 h 762000"/>
                    <a:gd name="connsiteX157" fmla="*/ 72026 w 686203"/>
                    <a:gd name="connsiteY157" fmla="*/ 564009 h 762000"/>
                    <a:gd name="connsiteX158" fmla="*/ 79471 w 686203"/>
                    <a:gd name="connsiteY158" fmla="*/ 582464 h 762000"/>
                    <a:gd name="connsiteX159" fmla="*/ 87364 w 686203"/>
                    <a:gd name="connsiteY159" fmla="*/ 601216 h 762000"/>
                    <a:gd name="connsiteX160" fmla="*/ 95654 w 686203"/>
                    <a:gd name="connsiteY160" fmla="*/ 620266 h 762000"/>
                    <a:gd name="connsiteX161" fmla="*/ 104390 w 686203"/>
                    <a:gd name="connsiteY161" fmla="*/ 639663 h 762000"/>
                    <a:gd name="connsiteX162" fmla="*/ 113523 w 686203"/>
                    <a:gd name="connsiteY162" fmla="*/ 659309 h 762000"/>
                    <a:gd name="connsiteX163" fmla="*/ 123104 w 686203"/>
                    <a:gd name="connsiteY163" fmla="*/ 679301 h 762000"/>
                    <a:gd name="connsiteX164" fmla="*/ 133081 w 686203"/>
                    <a:gd name="connsiteY164" fmla="*/ 699591 h 762000"/>
                    <a:gd name="connsiteX165" fmla="*/ 143505 w 686203"/>
                    <a:gd name="connsiteY165" fmla="*/ 720179 h 762000"/>
                    <a:gd name="connsiteX166" fmla="*/ 154326 w 686203"/>
                    <a:gd name="connsiteY166" fmla="*/ 741065 h 762000"/>
                    <a:gd name="connsiteX167" fmla="*/ 165545 w 686203"/>
                    <a:gd name="connsiteY167" fmla="*/ 76224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</a:cxnLst>
                  <a:rect l="l" t="t" r="r" b="b"/>
                  <a:pathLst>
                    <a:path w="686203" h="762000">
                      <a:moveTo>
                        <a:pt x="180188" y="754211"/>
                      </a:moveTo>
                      <a:lnTo>
                        <a:pt x="168324" y="732731"/>
                      </a:lnTo>
                      <a:lnTo>
                        <a:pt x="156907" y="711547"/>
                      </a:lnTo>
                      <a:lnTo>
                        <a:pt x="145888" y="690662"/>
                      </a:lnTo>
                      <a:lnTo>
                        <a:pt x="135364" y="670123"/>
                      </a:lnTo>
                      <a:lnTo>
                        <a:pt x="125288" y="649932"/>
                      </a:lnTo>
                      <a:lnTo>
                        <a:pt x="115608" y="630039"/>
                      </a:lnTo>
                      <a:lnTo>
                        <a:pt x="106425" y="610443"/>
                      </a:lnTo>
                      <a:lnTo>
                        <a:pt x="97689" y="591195"/>
                      </a:lnTo>
                      <a:lnTo>
                        <a:pt x="89349" y="572244"/>
                      </a:lnTo>
                      <a:lnTo>
                        <a:pt x="81507" y="553591"/>
                      </a:lnTo>
                      <a:lnTo>
                        <a:pt x="74061" y="535285"/>
                      </a:lnTo>
                      <a:lnTo>
                        <a:pt x="67062" y="517327"/>
                      </a:lnTo>
                      <a:lnTo>
                        <a:pt x="60559" y="499666"/>
                      </a:lnTo>
                      <a:lnTo>
                        <a:pt x="54453" y="482302"/>
                      </a:lnTo>
                      <a:lnTo>
                        <a:pt x="48795" y="465286"/>
                      </a:lnTo>
                      <a:lnTo>
                        <a:pt x="43632" y="448568"/>
                      </a:lnTo>
                      <a:lnTo>
                        <a:pt x="38867" y="432197"/>
                      </a:lnTo>
                      <a:lnTo>
                        <a:pt x="34548" y="416123"/>
                      </a:lnTo>
                      <a:lnTo>
                        <a:pt x="30677" y="400397"/>
                      </a:lnTo>
                      <a:lnTo>
                        <a:pt x="27301" y="384969"/>
                      </a:lnTo>
                      <a:lnTo>
                        <a:pt x="24323" y="369838"/>
                      </a:lnTo>
                      <a:lnTo>
                        <a:pt x="21791" y="355054"/>
                      </a:lnTo>
                      <a:lnTo>
                        <a:pt x="19707" y="340618"/>
                      </a:lnTo>
                      <a:lnTo>
                        <a:pt x="18068" y="326479"/>
                      </a:lnTo>
                      <a:lnTo>
                        <a:pt x="16877" y="312638"/>
                      </a:lnTo>
                      <a:lnTo>
                        <a:pt x="16133" y="299145"/>
                      </a:lnTo>
                      <a:lnTo>
                        <a:pt x="15835" y="285948"/>
                      </a:lnTo>
                      <a:lnTo>
                        <a:pt x="15934" y="273100"/>
                      </a:lnTo>
                      <a:lnTo>
                        <a:pt x="16530" y="260548"/>
                      </a:lnTo>
                      <a:lnTo>
                        <a:pt x="17572" y="248295"/>
                      </a:lnTo>
                      <a:lnTo>
                        <a:pt x="19061" y="236389"/>
                      </a:lnTo>
                      <a:lnTo>
                        <a:pt x="20997" y="224830"/>
                      </a:lnTo>
                      <a:lnTo>
                        <a:pt x="23330" y="213519"/>
                      </a:lnTo>
                      <a:lnTo>
                        <a:pt x="26160" y="202605"/>
                      </a:lnTo>
                      <a:lnTo>
                        <a:pt x="29436" y="191988"/>
                      </a:lnTo>
                      <a:lnTo>
                        <a:pt x="33109" y="181670"/>
                      </a:lnTo>
                      <a:lnTo>
                        <a:pt x="37279" y="171648"/>
                      </a:lnTo>
                      <a:lnTo>
                        <a:pt x="41845" y="162024"/>
                      </a:lnTo>
                      <a:lnTo>
                        <a:pt x="46908" y="152648"/>
                      </a:lnTo>
                      <a:lnTo>
                        <a:pt x="52369" y="143619"/>
                      </a:lnTo>
                      <a:lnTo>
                        <a:pt x="58325" y="134938"/>
                      </a:lnTo>
                      <a:lnTo>
                        <a:pt x="64679" y="126554"/>
                      </a:lnTo>
                      <a:lnTo>
                        <a:pt x="71480" y="118467"/>
                      </a:lnTo>
                      <a:lnTo>
                        <a:pt x="78776" y="110728"/>
                      </a:lnTo>
                      <a:lnTo>
                        <a:pt x="86470" y="103287"/>
                      </a:lnTo>
                      <a:lnTo>
                        <a:pt x="94611" y="96193"/>
                      </a:lnTo>
                      <a:lnTo>
                        <a:pt x="103248" y="89396"/>
                      </a:lnTo>
                      <a:lnTo>
                        <a:pt x="112282" y="82897"/>
                      </a:lnTo>
                      <a:lnTo>
                        <a:pt x="121763" y="76746"/>
                      </a:lnTo>
                      <a:lnTo>
                        <a:pt x="131691" y="70941"/>
                      </a:lnTo>
                      <a:lnTo>
                        <a:pt x="142066" y="65435"/>
                      </a:lnTo>
                      <a:lnTo>
                        <a:pt x="152887" y="60226"/>
                      </a:lnTo>
                      <a:lnTo>
                        <a:pt x="164155" y="55364"/>
                      </a:lnTo>
                      <a:lnTo>
                        <a:pt x="175869" y="50800"/>
                      </a:lnTo>
                      <a:lnTo>
                        <a:pt x="188031" y="46583"/>
                      </a:lnTo>
                      <a:lnTo>
                        <a:pt x="200639" y="42664"/>
                      </a:lnTo>
                      <a:lnTo>
                        <a:pt x="213694" y="39092"/>
                      </a:lnTo>
                      <a:lnTo>
                        <a:pt x="227196" y="35818"/>
                      </a:lnTo>
                      <a:lnTo>
                        <a:pt x="241094" y="32841"/>
                      </a:lnTo>
                      <a:lnTo>
                        <a:pt x="255490" y="30212"/>
                      </a:lnTo>
                      <a:lnTo>
                        <a:pt x="270332" y="27930"/>
                      </a:lnTo>
                      <a:lnTo>
                        <a:pt x="285620" y="25896"/>
                      </a:lnTo>
                      <a:lnTo>
                        <a:pt x="301306" y="24259"/>
                      </a:lnTo>
                      <a:lnTo>
                        <a:pt x="317488" y="22870"/>
                      </a:lnTo>
                      <a:lnTo>
                        <a:pt x="334117" y="21878"/>
                      </a:lnTo>
                      <a:lnTo>
                        <a:pt x="351143" y="21134"/>
                      </a:lnTo>
                      <a:lnTo>
                        <a:pt x="368666" y="20737"/>
                      </a:lnTo>
                      <a:lnTo>
                        <a:pt x="386585" y="20687"/>
                      </a:lnTo>
                      <a:lnTo>
                        <a:pt x="405001" y="20935"/>
                      </a:lnTo>
                      <a:lnTo>
                        <a:pt x="423814" y="21481"/>
                      </a:lnTo>
                      <a:lnTo>
                        <a:pt x="443123" y="22374"/>
                      </a:lnTo>
                      <a:lnTo>
                        <a:pt x="462830" y="23564"/>
                      </a:lnTo>
                      <a:lnTo>
                        <a:pt x="482983" y="25102"/>
                      </a:lnTo>
                      <a:lnTo>
                        <a:pt x="503633" y="26938"/>
                      </a:lnTo>
                      <a:lnTo>
                        <a:pt x="524680" y="29121"/>
                      </a:lnTo>
                      <a:lnTo>
                        <a:pt x="546173" y="31601"/>
                      </a:lnTo>
                      <a:lnTo>
                        <a:pt x="568113" y="34429"/>
                      </a:lnTo>
                      <a:lnTo>
                        <a:pt x="590500" y="37554"/>
                      </a:lnTo>
                      <a:lnTo>
                        <a:pt x="613334" y="40977"/>
                      </a:lnTo>
                      <a:lnTo>
                        <a:pt x="636664" y="44748"/>
                      </a:lnTo>
                      <a:lnTo>
                        <a:pt x="660391" y="48816"/>
                      </a:lnTo>
                      <a:lnTo>
                        <a:pt x="684565" y="53231"/>
                      </a:lnTo>
                      <a:lnTo>
                        <a:pt x="687494" y="36810"/>
                      </a:lnTo>
                      <a:lnTo>
                        <a:pt x="663816" y="32941"/>
                      </a:lnTo>
                      <a:lnTo>
                        <a:pt x="640536" y="29319"/>
                      </a:lnTo>
                      <a:lnTo>
                        <a:pt x="617702" y="25995"/>
                      </a:lnTo>
                      <a:lnTo>
                        <a:pt x="595315" y="22969"/>
                      </a:lnTo>
                      <a:lnTo>
                        <a:pt x="573325" y="20290"/>
                      </a:lnTo>
                      <a:lnTo>
                        <a:pt x="551733" y="17909"/>
                      </a:lnTo>
                      <a:lnTo>
                        <a:pt x="530587" y="15776"/>
                      </a:lnTo>
                      <a:lnTo>
                        <a:pt x="509838" y="13990"/>
                      </a:lnTo>
                      <a:lnTo>
                        <a:pt x="489535" y="12502"/>
                      </a:lnTo>
                      <a:lnTo>
                        <a:pt x="469680" y="11311"/>
                      </a:lnTo>
                      <a:lnTo>
                        <a:pt x="450172" y="10418"/>
                      </a:lnTo>
                      <a:lnTo>
                        <a:pt x="431161" y="9823"/>
                      </a:lnTo>
                      <a:lnTo>
                        <a:pt x="412496" y="9525"/>
                      </a:lnTo>
                      <a:lnTo>
                        <a:pt x="394329" y="9575"/>
                      </a:lnTo>
                      <a:lnTo>
                        <a:pt x="376508" y="9872"/>
                      </a:lnTo>
                      <a:lnTo>
                        <a:pt x="359135" y="10517"/>
                      </a:lnTo>
                      <a:lnTo>
                        <a:pt x="342208" y="11410"/>
                      </a:lnTo>
                      <a:lnTo>
                        <a:pt x="325679" y="12650"/>
                      </a:lnTo>
                      <a:lnTo>
                        <a:pt x="309596" y="14188"/>
                      </a:lnTo>
                      <a:lnTo>
                        <a:pt x="293910" y="16024"/>
                      </a:lnTo>
                      <a:lnTo>
                        <a:pt x="278671" y="18157"/>
                      </a:lnTo>
                      <a:lnTo>
                        <a:pt x="263829" y="20588"/>
                      </a:lnTo>
                      <a:lnTo>
                        <a:pt x="249384" y="23316"/>
                      </a:lnTo>
                      <a:lnTo>
                        <a:pt x="235386" y="26343"/>
                      </a:lnTo>
                      <a:lnTo>
                        <a:pt x="221835" y="29716"/>
                      </a:lnTo>
                      <a:lnTo>
                        <a:pt x="208681" y="33338"/>
                      </a:lnTo>
                      <a:lnTo>
                        <a:pt x="195923" y="37306"/>
                      </a:lnTo>
                      <a:lnTo>
                        <a:pt x="183613" y="41573"/>
                      </a:lnTo>
                      <a:lnTo>
                        <a:pt x="171700" y="46087"/>
                      </a:lnTo>
                      <a:lnTo>
                        <a:pt x="160233" y="50949"/>
                      </a:lnTo>
                      <a:lnTo>
                        <a:pt x="149214" y="56108"/>
                      </a:lnTo>
                      <a:lnTo>
                        <a:pt x="138541" y="61565"/>
                      </a:lnTo>
                      <a:lnTo>
                        <a:pt x="128365" y="67320"/>
                      </a:lnTo>
                      <a:lnTo>
                        <a:pt x="118537" y="73422"/>
                      </a:lnTo>
                      <a:lnTo>
                        <a:pt x="109205" y="79772"/>
                      </a:lnTo>
                      <a:lnTo>
                        <a:pt x="100220" y="86469"/>
                      </a:lnTo>
                      <a:lnTo>
                        <a:pt x="91732" y="93414"/>
                      </a:lnTo>
                      <a:lnTo>
                        <a:pt x="83591" y="100707"/>
                      </a:lnTo>
                      <a:lnTo>
                        <a:pt x="75897" y="108248"/>
                      </a:lnTo>
                      <a:lnTo>
                        <a:pt x="68650" y="116136"/>
                      </a:lnTo>
                      <a:lnTo>
                        <a:pt x="61800" y="124321"/>
                      </a:lnTo>
                      <a:lnTo>
                        <a:pt x="55397" y="132804"/>
                      </a:lnTo>
                      <a:lnTo>
                        <a:pt x="49390" y="141585"/>
                      </a:lnTo>
                      <a:lnTo>
                        <a:pt x="43781" y="150713"/>
                      </a:lnTo>
                      <a:lnTo>
                        <a:pt x="38619" y="160089"/>
                      </a:lnTo>
                      <a:lnTo>
                        <a:pt x="33903" y="169763"/>
                      </a:lnTo>
                      <a:lnTo>
                        <a:pt x="29585" y="179784"/>
                      </a:lnTo>
                      <a:lnTo>
                        <a:pt x="25663" y="190054"/>
                      </a:lnTo>
                      <a:lnTo>
                        <a:pt x="22188" y="200670"/>
                      </a:lnTo>
                      <a:lnTo>
                        <a:pt x="19160" y="211584"/>
                      </a:lnTo>
                      <a:lnTo>
                        <a:pt x="16530" y="222796"/>
                      </a:lnTo>
                      <a:lnTo>
                        <a:pt x="14296" y="234305"/>
                      </a:lnTo>
                      <a:lnTo>
                        <a:pt x="12509" y="246112"/>
                      </a:lnTo>
                      <a:lnTo>
                        <a:pt x="11119" y="258217"/>
                      </a:lnTo>
                      <a:lnTo>
                        <a:pt x="10176" y="270619"/>
                      </a:lnTo>
                      <a:lnTo>
                        <a:pt x="9630" y="283369"/>
                      </a:lnTo>
                      <a:lnTo>
                        <a:pt x="9531" y="296366"/>
                      </a:lnTo>
                      <a:lnTo>
                        <a:pt x="9828" y="309711"/>
                      </a:lnTo>
                      <a:lnTo>
                        <a:pt x="10573" y="323304"/>
                      </a:lnTo>
                      <a:lnTo>
                        <a:pt x="11715" y="337245"/>
                      </a:lnTo>
                      <a:lnTo>
                        <a:pt x="13303" y="351482"/>
                      </a:lnTo>
                      <a:lnTo>
                        <a:pt x="15289" y="366018"/>
                      </a:lnTo>
                      <a:lnTo>
                        <a:pt x="17671" y="380851"/>
                      </a:lnTo>
                      <a:lnTo>
                        <a:pt x="20550" y="395982"/>
                      </a:lnTo>
                      <a:lnTo>
                        <a:pt x="23777" y="411411"/>
                      </a:lnTo>
                      <a:lnTo>
                        <a:pt x="27450" y="427186"/>
                      </a:lnTo>
                      <a:lnTo>
                        <a:pt x="31570" y="443210"/>
                      </a:lnTo>
                      <a:lnTo>
                        <a:pt x="36087" y="459581"/>
                      </a:lnTo>
                      <a:lnTo>
                        <a:pt x="41001" y="476200"/>
                      </a:lnTo>
                      <a:lnTo>
                        <a:pt x="46362" y="493167"/>
                      </a:lnTo>
                      <a:lnTo>
                        <a:pt x="52120" y="510431"/>
                      </a:lnTo>
                      <a:lnTo>
                        <a:pt x="58325" y="527993"/>
                      </a:lnTo>
                      <a:lnTo>
                        <a:pt x="64977" y="545852"/>
                      </a:lnTo>
                      <a:lnTo>
                        <a:pt x="72026" y="564009"/>
                      </a:lnTo>
                      <a:lnTo>
                        <a:pt x="79471" y="582464"/>
                      </a:lnTo>
                      <a:lnTo>
                        <a:pt x="87364" y="601216"/>
                      </a:lnTo>
                      <a:lnTo>
                        <a:pt x="95654" y="620266"/>
                      </a:lnTo>
                      <a:lnTo>
                        <a:pt x="104390" y="639663"/>
                      </a:lnTo>
                      <a:lnTo>
                        <a:pt x="113523" y="659309"/>
                      </a:lnTo>
                      <a:lnTo>
                        <a:pt x="123104" y="679301"/>
                      </a:lnTo>
                      <a:lnTo>
                        <a:pt x="133081" y="699591"/>
                      </a:lnTo>
                      <a:lnTo>
                        <a:pt x="143505" y="720179"/>
                      </a:lnTo>
                      <a:lnTo>
                        <a:pt x="154326" y="741065"/>
                      </a:lnTo>
                      <a:lnTo>
                        <a:pt x="165545" y="76224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8" name="Forme libre : forme 1277">
                  <a:extLst>
                    <a:ext uri="{FF2B5EF4-FFF2-40B4-BE49-F238E27FC236}">
                      <a16:creationId xmlns:a16="http://schemas.microsoft.com/office/drawing/2014/main" id="{7A105C1F-C021-4D7F-BE02-423D6D24E9CF}"/>
                    </a:ext>
                  </a:extLst>
                </p:cNvPr>
                <p:cNvSpPr/>
                <p:nvPr/>
              </p:nvSpPr>
              <p:spPr>
                <a:xfrm>
                  <a:off x="7389811" y="5476924"/>
                  <a:ext cx="1181795" cy="876300"/>
                </a:xfrm>
                <a:custGeom>
                  <a:avLst/>
                  <a:gdLst>
                    <a:gd name="connsiteX0" fmla="*/ 16877 w 1181794"/>
                    <a:gd name="connsiteY0" fmla="*/ 874514 h 876300"/>
                    <a:gd name="connsiteX1" fmla="*/ 19955 w 1181794"/>
                    <a:gd name="connsiteY1" fmla="*/ 854918 h 876300"/>
                    <a:gd name="connsiteX2" fmla="*/ 23231 w 1181794"/>
                    <a:gd name="connsiteY2" fmla="*/ 835521 h 876300"/>
                    <a:gd name="connsiteX3" fmla="*/ 26606 w 1181794"/>
                    <a:gd name="connsiteY3" fmla="*/ 816372 h 876300"/>
                    <a:gd name="connsiteX4" fmla="*/ 30180 w 1181794"/>
                    <a:gd name="connsiteY4" fmla="*/ 797421 h 876300"/>
                    <a:gd name="connsiteX5" fmla="*/ 33953 w 1181794"/>
                    <a:gd name="connsiteY5" fmla="*/ 778768 h 876300"/>
                    <a:gd name="connsiteX6" fmla="*/ 37825 w 1181794"/>
                    <a:gd name="connsiteY6" fmla="*/ 760264 h 876300"/>
                    <a:gd name="connsiteX7" fmla="*/ 41895 w 1181794"/>
                    <a:gd name="connsiteY7" fmla="*/ 742007 h 876300"/>
                    <a:gd name="connsiteX8" fmla="*/ 46114 w 1181794"/>
                    <a:gd name="connsiteY8" fmla="*/ 723999 h 876300"/>
                    <a:gd name="connsiteX9" fmla="*/ 50532 w 1181794"/>
                    <a:gd name="connsiteY9" fmla="*/ 706189 h 876300"/>
                    <a:gd name="connsiteX10" fmla="*/ 55049 w 1181794"/>
                    <a:gd name="connsiteY10" fmla="*/ 688628 h 876300"/>
                    <a:gd name="connsiteX11" fmla="*/ 59765 w 1181794"/>
                    <a:gd name="connsiteY11" fmla="*/ 671314 h 876300"/>
                    <a:gd name="connsiteX12" fmla="*/ 64679 w 1181794"/>
                    <a:gd name="connsiteY12" fmla="*/ 654199 h 876300"/>
                    <a:gd name="connsiteX13" fmla="*/ 69693 w 1181794"/>
                    <a:gd name="connsiteY13" fmla="*/ 637282 h 876300"/>
                    <a:gd name="connsiteX14" fmla="*/ 74905 w 1181794"/>
                    <a:gd name="connsiteY14" fmla="*/ 620613 h 876300"/>
                    <a:gd name="connsiteX15" fmla="*/ 80266 w 1181794"/>
                    <a:gd name="connsiteY15" fmla="*/ 604193 h 876300"/>
                    <a:gd name="connsiteX16" fmla="*/ 85825 w 1181794"/>
                    <a:gd name="connsiteY16" fmla="*/ 587970 h 876300"/>
                    <a:gd name="connsiteX17" fmla="*/ 91484 w 1181794"/>
                    <a:gd name="connsiteY17" fmla="*/ 571996 h 876300"/>
                    <a:gd name="connsiteX18" fmla="*/ 97341 w 1181794"/>
                    <a:gd name="connsiteY18" fmla="*/ 556220 h 876300"/>
                    <a:gd name="connsiteX19" fmla="*/ 103397 w 1181794"/>
                    <a:gd name="connsiteY19" fmla="*/ 540693 h 876300"/>
                    <a:gd name="connsiteX20" fmla="*/ 109552 w 1181794"/>
                    <a:gd name="connsiteY20" fmla="*/ 525413 h 876300"/>
                    <a:gd name="connsiteX21" fmla="*/ 115906 w 1181794"/>
                    <a:gd name="connsiteY21" fmla="*/ 510332 h 876300"/>
                    <a:gd name="connsiteX22" fmla="*/ 122458 w 1181794"/>
                    <a:gd name="connsiteY22" fmla="*/ 495449 h 876300"/>
                    <a:gd name="connsiteX23" fmla="*/ 129110 w 1181794"/>
                    <a:gd name="connsiteY23" fmla="*/ 480814 h 876300"/>
                    <a:gd name="connsiteX24" fmla="*/ 135960 w 1181794"/>
                    <a:gd name="connsiteY24" fmla="*/ 466427 h 876300"/>
                    <a:gd name="connsiteX25" fmla="*/ 142959 w 1181794"/>
                    <a:gd name="connsiteY25" fmla="*/ 452239 h 876300"/>
                    <a:gd name="connsiteX26" fmla="*/ 150107 w 1181794"/>
                    <a:gd name="connsiteY26" fmla="*/ 438299 h 876300"/>
                    <a:gd name="connsiteX27" fmla="*/ 157454 w 1181794"/>
                    <a:gd name="connsiteY27" fmla="*/ 424607 h 876300"/>
                    <a:gd name="connsiteX28" fmla="*/ 164949 w 1181794"/>
                    <a:gd name="connsiteY28" fmla="*/ 411063 h 876300"/>
                    <a:gd name="connsiteX29" fmla="*/ 172593 w 1181794"/>
                    <a:gd name="connsiteY29" fmla="*/ 397818 h 876300"/>
                    <a:gd name="connsiteX30" fmla="*/ 180436 w 1181794"/>
                    <a:gd name="connsiteY30" fmla="*/ 384770 h 876300"/>
                    <a:gd name="connsiteX31" fmla="*/ 188428 w 1181794"/>
                    <a:gd name="connsiteY31" fmla="*/ 371971 h 876300"/>
                    <a:gd name="connsiteX32" fmla="*/ 196569 w 1181794"/>
                    <a:gd name="connsiteY32" fmla="*/ 359370 h 876300"/>
                    <a:gd name="connsiteX33" fmla="*/ 204858 w 1181794"/>
                    <a:gd name="connsiteY33" fmla="*/ 346968 h 876300"/>
                    <a:gd name="connsiteX34" fmla="*/ 213347 w 1181794"/>
                    <a:gd name="connsiteY34" fmla="*/ 334863 h 876300"/>
                    <a:gd name="connsiteX35" fmla="*/ 221984 w 1181794"/>
                    <a:gd name="connsiteY35" fmla="*/ 322957 h 876300"/>
                    <a:gd name="connsiteX36" fmla="*/ 230770 w 1181794"/>
                    <a:gd name="connsiteY36" fmla="*/ 311249 h 876300"/>
                    <a:gd name="connsiteX37" fmla="*/ 239754 w 1181794"/>
                    <a:gd name="connsiteY37" fmla="*/ 299789 h 876300"/>
                    <a:gd name="connsiteX38" fmla="*/ 248888 w 1181794"/>
                    <a:gd name="connsiteY38" fmla="*/ 288528 h 876300"/>
                    <a:gd name="connsiteX39" fmla="*/ 258170 w 1181794"/>
                    <a:gd name="connsiteY39" fmla="*/ 277515 h 876300"/>
                    <a:gd name="connsiteX40" fmla="*/ 267651 w 1181794"/>
                    <a:gd name="connsiteY40" fmla="*/ 266750 h 876300"/>
                    <a:gd name="connsiteX41" fmla="*/ 277231 w 1181794"/>
                    <a:gd name="connsiteY41" fmla="*/ 256183 h 876300"/>
                    <a:gd name="connsiteX42" fmla="*/ 287010 w 1181794"/>
                    <a:gd name="connsiteY42" fmla="*/ 245864 h 876300"/>
                    <a:gd name="connsiteX43" fmla="*/ 296988 w 1181794"/>
                    <a:gd name="connsiteY43" fmla="*/ 235744 h 876300"/>
                    <a:gd name="connsiteX44" fmla="*/ 307064 w 1181794"/>
                    <a:gd name="connsiteY44" fmla="*/ 225871 h 876300"/>
                    <a:gd name="connsiteX45" fmla="*/ 317339 w 1181794"/>
                    <a:gd name="connsiteY45" fmla="*/ 216198 h 876300"/>
                    <a:gd name="connsiteX46" fmla="*/ 327813 w 1181794"/>
                    <a:gd name="connsiteY46" fmla="*/ 206772 h 876300"/>
                    <a:gd name="connsiteX47" fmla="*/ 338386 w 1181794"/>
                    <a:gd name="connsiteY47" fmla="*/ 197594 h 876300"/>
                    <a:gd name="connsiteX48" fmla="*/ 349158 w 1181794"/>
                    <a:gd name="connsiteY48" fmla="*/ 188615 h 876300"/>
                    <a:gd name="connsiteX49" fmla="*/ 360078 w 1181794"/>
                    <a:gd name="connsiteY49" fmla="*/ 179884 h 876300"/>
                    <a:gd name="connsiteX50" fmla="*/ 371197 w 1181794"/>
                    <a:gd name="connsiteY50" fmla="*/ 171351 h 876300"/>
                    <a:gd name="connsiteX51" fmla="*/ 382415 w 1181794"/>
                    <a:gd name="connsiteY51" fmla="*/ 163066 h 876300"/>
                    <a:gd name="connsiteX52" fmla="*/ 393832 w 1181794"/>
                    <a:gd name="connsiteY52" fmla="*/ 154980 h 876300"/>
                    <a:gd name="connsiteX53" fmla="*/ 405448 w 1181794"/>
                    <a:gd name="connsiteY53" fmla="*/ 147141 h 876300"/>
                    <a:gd name="connsiteX54" fmla="*/ 417162 w 1181794"/>
                    <a:gd name="connsiteY54" fmla="*/ 139502 h 876300"/>
                    <a:gd name="connsiteX55" fmla="*/ 429076 w 1181794"/>
                    <a:gd name="connsiteY55" fmla="*/ 132110 h 876300"/>
                    <a:gd name="connsiteX56" fmla="*/ 441138 w 1181794"/>
                    <a:gd name="connsiteY56" fmla="*/ 124966 h 876300"/>
                    <a:gd name="connsiteX57" fmla="*/ 453399 w 1181794"/>
                    <a:gd name="connsiteY57" fmla="*/ 118021 h 876300"/>
                    <a:gd name="connsiteX58" fmla="*/ 465759 w 1181794"/>
                    <a:gd name="connsiteY58" fmla="*/ 111274 h 876300"/>
                    <a:gd name="connsiteX59" fmla="*/ 478317 w 1181794"/>
                    <a:gd name="connsiteY59" fmla="*/ 104825 h 876300"/>
                    <a:gd name="connsiteX60" fmla="*/ 491074 w 1181794"/>
                    <a:gd name="connsiteY60" fmla="*/ 98524 h 876300"/>
                    <a:gd name="connsiteX61" fmla="*/ 503931 w 1181794"/>
                    <a:gd name="connsiteY61" fmla="*/ 92521 h 876300"/>
                    <a:gd name="connsiteX62" fmla="*/ 516986 w 1181794"/>
                    <a:gd name="connsiteY62" fmla="*/ 86717 h 876300"/>
                    <a:gd name="connsiteX63" fmla="*/ 530239 w 1181794"/>
                    <a:gd name="connsiteY63" fmla="*/ 81111 h 876300"/>
                    <a:gd name="connsiteX64" fmla="*/ 543592 w 1181794"/>
                    <a:gd name="connsiteY64" fmla="*/ 75754 h 876300"/>
                    <a:gd name="connsiteX65" fmla="*/ 557143 w 1181794"/>
                    <a:gd name="connsiteY65" fmla="*/ 70644 h 876300"/>
                    <a:gd name="connsiteX66" fmla="*/ 570843 w 1181794"/>
                    <a:gd name="connsiteY66" fmla="*/ 65732 h 876300"/>
                    <a:gd name="connsiteX67" fmla="*/ 584693 w 1181794"/>
                    <a:gd name="connsiteY67" fmla="*/ 61020 h 876300"/>
                    <a:gd name="connsiteX68" fmla="*/ 598740 w 1181794"/>
                    <a:gd name="connsiteY68" fmla="*/ 56604 h 876300"/>
                    <a:gd name="connsiteX69" fmla="*/ 612937 w 1181794"/>
                    <a:gd name="connsiteY69" fmla="*/ 52338 h 876300"/>
                    <a:gd name="connsiteX70" fmla="*/ 627282 w 1181794"/>
                    <a:gd name="connsiteY70" fmla="*/ 48369 h 876300"/>
                    <a:gd name="connsiteX71" fmla="*/ 641827 w 1181794"/>
                    <a:gd name="connsiteY71" fmla="*/ 44599 h 876300"/>
                    <a:gd name="connsiteX72" fmla="*/ 656520 w 1181794"/>
                    <a:gd name="connsiteY72" fmla="*/ 41027 h 876300"/>
                    <a:gd name="connsiteX73" fmla="*/ 671362 w 1181794"/>
                    <a:gd name="connsiteY73" fmla="*/ 37703 h 876300"/>
                    <a:gd name="connsiteX74" fmla="*/ 686352 w 1181794"/>
                    <a:gd name="connsiteY74" fmla="*/ 34627 h 876300"/>
                    <a:gd name="connsiteX75" fmla="*/ 701542 w 1181794"/>
                    <a:gd name="connsiteY75" fmla="*/ 31750 h 876300"/>
                    <a:gd name="connsiteX76" fmla="*/ 716880 w 1181794"/>
                    <a:gd name="connsiteY76" fmla="*/ 29121 h 876300"/>
                    <a:gd name="connsiteX77" fmla="*/ 732417 w 1181794"/>
                    <a:gd name="connsiteY77" fmla="*/ 26690 h 876300"/>
                    <a:gd name="connsiteX78" fmla="*/ 748053 w 1181794"/>
                    <a:gd name="connsiteY78" fmla="*/ 24507 h 876300"/>
                    <a:gd name="connsiteX79" fmla="*/ 763888 w 1181794"/>
                    <a:gd name="connsiteY79" fmla="*/ 22523 h 876300"/>
                    <a:gd name="connsiteX80" fmla="*/ 779871 w 1181794"/>
                    <a:gd name="connsiteY80" fmla="*/ 20786 h 876300"/>
                    <a:gd name="connsiteX81" fmla="*/ 796054 w 1181794"/>
                    <a:gd name="connsiteY81" fmla="*/ 19248 h 876300"/>
                    <a:gd name="connsiteX82" fmla="*/ 812385 w 1181794"/>
                    <a:gd name="connsiteY82" fmla="*/ 17959 h 876300"/>
                    <a:gd name="connsiteX83" fmla="*/ 828865 w 1181794"/>
                    <a:gd name="connsiteY83" fmla="*/ 16917 h 876300"/>
                    <a:gd name="connsiteX84" fmla="*/ 845494 w 1181794"/>
                    <a:gd name="connsiteY84" fmla="*/ 16073 h 876300"/>
                    <a:gd name="connsiteX85" fmla="*/ 862321 w 1181794"/>
                    <a:gd name="connsiteY85" fmla="*/ 15478 h 876300"/>
                    <a:gd name="connsiteX86" fmla="*/ 879297 w 1181794"/>
                    <a:gd name="connsiteY86" fmla="*/ 15081 h 876300"/>
                    <a:gd name="connsiteX87" fmla="*/ 896423 w 1181794"/>
                    <a:gd name="connsiteY87" fmla="*/ 14932 h 876300"/>
                    <a:gd name="connsiteX88" fmla="*/ 913697 w 1181794"/>
                    <a:gd name="connsiteY88" fmla="*/ 14982 h 876300"/>
                    <a:gd name="connsiteX89" fmla="*/ 931170 w 1181794"/>
                    <a:gd name="connsiteY89" fmla="*/ 15280 h 876300"/>
                    <a:gd name="connsiteX90" fmla="*/ 948791 w 1181794"/>
                    <a:gd name="connsiteY90" fmla="*/ 15825 h 876300"/>
                    <a:gd name="connsiteX91" fmla="*/ 966612 w 1181794"/>
                    <a:gd name="connsiteY91" fmla="*/ 16570 h 876300"/>
                    <a:gd name="connsiteX92" fmla="*/ 984531 w 1181794"/>
                    <a:gd name="connsiteY92" fmla="*/ 17562 h 876300"/>
                    <a:gd name="connsiteX93" fmla="*/ 1002649 w 1181794"/>
                    <a:gd name="connsiteY93" fmla="*/ 18752 h 876300"/>
                    <a:gd name="connsiteX94" fmla="*/ 1020966 w 1181794"/>
                    <a:gd name="connsiteY94" fmla="*/ 20141 h 876300"/>
                    <a:gd name="connsiteX95" fmla="*/ 1039382 w 1181794"/>
                    <a:gd name="connsiteY95" fmla="*/ 21828 h 876300"/>
                    <a:gd name="connsiteX96" fmla="*/ 1057996 w 1181794"/>
                    <a:gd name="connsiteY96" fmla="*/ 23713 h 876300"/>
                    <a:gd name="connsiteX97" fmla="*/ 1076760 w 1181794"/>
                    <a:gd name="connsiteY97" fmla="*/ 25797 h 876300"/>
                    <a:gd name="connsiteX98" fmla="*/ 1095722 w 1181794"/>
                    <a:gd name="connsiteY98" fmla="*/ 28129 h 876300"/>
                    <a:gd name="connsiteX99" fmla="*/ 1114832 w 1181794"/>
                    <a:gd name="connsiteY99" fmla="*/ 30708 h 876300"/>
                    <a:gd name="connsiteX100" fmla="*/ 1134092 w 1181794"/>
                    <a:gd name="connsiteY100" fmla="*/ 33486 h 876300"/>
                    <a:gd name="connsiteX101" fmla="*/ 1153501 w 1181794"/>
                    <a:gd name="connsiteY101" fmla="*/ 36463 h 876300"/>
                    <a:gd name="connsiteX102" fmla="*/ 1173108 w 1181794"/>
                    <a:gd name="connsiteY102" fmla="*/ 39688 h 876300"/>
                    <a:gd name="connsiteX103" fmla="*/ 1174299 w 1181794"/>
                    <a:gd name="connsiteY103" fmla="*/ 32395 h 876300"/>
                    <a:gd name="connsiteX104" fmla="*/ 1155089 w 1181794"/>
                    <a:gd name="connsiteY104" fmla="*/ 29369 h 876300"/>
                    <a:gd name="connsiteX105" fmla="*/ 1135978 w 1181794"/>
                    <a:gd name="connsiteY105" fmla="*/ 26541 h 876300"/>
                    <a:gd name="connsiteX106" fmla="*/ 1117066 w 1181794"/>
                    <a:gd name="connsiteY106" fmla="*/ 23912 h 876300"/>
                    <a:gd name="connsiteX107" fmla="*/ 1098303 w 1181794"/>
                    <a:gd name="connsiteY107" fmla="*/ 21530 h 876300"/>
                    <a:gd name="connsiteX108" fmla="*/ 1079688 w 1181794"/>
                    <a:gd name="connsiteY108" fmla="*/ 19348 h 876300"/>
                    <a:gd name="connsiteX109" fmla="*/ 1061223 w 1181794"/>
                    <a:gd name="connsiteY109" fmla="*/ 17413 h 876300"/>
                    <a:gd name="connsiteX110" fmla="*/ 1042906 w 1181794"/>
                    <a:gd name="connsiteY110" fmla="*/ 15677 h 876300"/>
                    <a:gd name="connsiteX111" fmla="*/ 1024788 w 1181794"/>
                    <a:gd name="connsiteY111" fmla="*/ 14139 h 876300"/>
                    <a:gd name="connsiteX112" fmla="*/ 1006769 w 1181794"/>
                    <a:gd name="connsiteY112" fmla="*/ 12849 h 876300"/>
                    <a:gd name="connsiteX113" fmla="*/ 988949 w 1181794"/>
                    <a:gd name="connsiteY113" fmla="*/ 11757 h 876300"/>
                    <a:gd name="connsiteX114" fmla="*/ 971278 w 1181794"/>
                    <a:gd name="connsiteY114" fmla="*/ 10864 h 876300"/>
                    <a:gd name="connsiteX115" fmla="*/ 953755 w 1181794"/>
                    <a:gd name="connsiteY115" fmla="*/ 10220 h 876300"/>
                    <a:gd name="connsiteX116" fmla="*/ 936382 w 1181794"/>
                    <a:gd name="connsiteY116" fmla="*/ 9773 h 876300"/>
                    <a:gd name="connsiteX117" fmla="*/ 919207 w 1181794"/>
                    <a:gd name="connsiteY117" fmla="*/ 9575 h 876300"/>
                    <a:gd name="connsiteX118" fmla="*/ 902131 w 1181794"/>
                    <a:gd name="connsiteY118" fmla="*/ 9525 h 876300"/>
                    <a:gd name="connsiteX119" fmla="*/ 885254 w 1181794"/>
                    <a:gd name="connsiteY119" fmla="*/ 9723 h 876300"/>
                    <a:gd name="connsiteX120" fmla="*/ 868476 w 1181794"/>
                    <a:gd name="connsiteY120" fmla="*/ 10170 h 876300"/>
                    <a:gd name="connsiteX121" fmla="*/ 851897 w 1181794"/>
                    <a:gd name="connsiteY121" fmla="*/ 10815 h 876300"/>
                    <a:gd name="connsiteX122" fmla="*/ 835467 w 1181794"/>
                    <a:gd name="connsiteY122" fmla="*/ 11658 h 876300"/>
                    <a:gd name="connsiteX123" fmla="*/ 819185 w 1181794"/>
                    <a:gd name="connsiteY123" fmla="*/ 12700 h 876300"/>
                    <a:gd name="connsiteX124" fmla="*/ 803102 w 1181794"/>
                    <a:gd name="connsiteY124" fmla="*/ 13990 h 876300"/>
                    <a:gd name="connsiteX125" fmla="*/ 787119 w 1181794"/>
                    <a:gd name="connsiteY125" fmla="*/ 15528 h 876300"/>
                    <a:gd name="connsiteX126" fmla="*/ 771334 w 1181794"/>
                    <a:gd name="connsiteY126" fmla="*/ 17214 h 876300"/>
                    <a:gd name="connsiteX127" fmla="*/ 755697 w 1181794"/>
                    <a:gd name="connsiteY127" fmla="*/ 19149 h 876300"/>
                    <a:gd name="connsiteX128" fmla="*/ 740161 w 1181794"/>
                    <a:gd name="connsiteY128" fmla="*/ 21282 h 876300"/>
                    <a:gd name="connsiteX129" fmla="*/ 724872 w 1181794"/>
                    <a:gd name="connsiteY129" fmla="*/ 23664 h 876300"/>
                    <a:gd name="connsiteX130" fmla="*/ 709682 w 1181794"/>
                    <a:gd name="connsiteY130" fmla="*/ 26243 h 876300"/>
                    <a:gd name="connsiteX131" fmla="*/ 694642 w 1181794"/>
                    <a:gd name="connsiteY131" fmla="*/ 29021 h 876300"/>
                    <a:gd name="connsiteX132" fmla="*/ 679800 w 1181794"/>
                    <a:gd name="connsiteY132" fmla="*/ 32048 h 876300"/>
                    <a:gd name="connsiteX133" fmla="*/ 665057 w 1181794"/>
                    <a:gd name="connsiteY133" fmla="*/ 35272 h 876300"/>
                    <a:gd name="connsiteX134" fmla="*/ 650513 w 1181794"/>
                    <a:gd name="connsiteY134" fmla="*/ 38745 h 876300"/>
                    <a:gd name="connsiteX135" fmla="*/ 636118 w 1181794"/>
                    <a:gd name="connsiteY135" fmla="*/ 42366 h 876300"/>
                    <a:gd name="connsiteX136" fmla="*/ 621872 w 1181794"/>
                    <a:gd name="connsiteY136" fmla="*/ 46286 h 876300"/>
                    <a:gd name="connsiteX137" fmla="*/ 607775 w 1181794"/>
                    <a:gd name="connsiteY137" fmla="*/ 50354 h 876300"/>
                    <a:gd name="connsiteX138" fmla="*/ 593826 w 1181794"/>
                    <a:gd name="connsiteY138" fmla="*/ 54670 h 876300"/>
                    <a:gd name="connsiteX139" fmla="*/ 580076 w 1181794"/>
                    <a:gd name="connsiteY139" fmla="*/ 59184 h 876300"/>
                    <a:gd name="connsiteX140" fmla="*/ 566475 w 1181794"/>
                    <a:gd name="connsiteY140" fmla="*/ 63946 h 876300"/>
                    <a:gd name="connsiteX141" fmla="*/ 552974 w 1181794"/>
                    <a:gd name="connsiteY141" fmla="*/ 68858 h 876300"/>
                    <a:gd name="connsiteX142" fmla="*/ 539670 w 1181794"/>
                    <a:gd name="connsiteY142" fmla="*/ 74067 h 876300"/>
                    <a:gd name="connsiteX143" fmla="*/ 526516 w 1181794"/>
                    <a:gd name="connsiteY143" fmla="*/ 79425 h 876300"/>
                    <a:gd name="connsiteX144" fmla="*/ 513561 w 1181794"/>
                    <a:gd name="connsiteY144" fmla="*/ 85030 h 876300"/>
                    <a:gd name="connsiteX145" fmla="*/ 500704 w 1181794"/>
                    <a:gd name="connsiteY145" fmla="*/ 90884 h 876300"/>
                    <a:gd name="connsiteX146" fmla="*/ 487997 w 1181794"/>
                    <a:gd name="connsiteY146" fmla="*/ 96887 h 876300"/>
                    <a:gd name="connsiteX147" fmla="*/ 475488 w 1181794"/>
                    <a:gd name="connsiteY147" fmla="*/ 103138 h 876300"/>
                    <a:gd name="connsiteX148" fmla="*/ 463128 w 1181794"/>
                    <a:gd name="connsiteY148" fmla="*/ 109637 h 876300"/>
                    <a:gd name="connsiteX149" fmla="*/ 450917 w 1181794"/>
                    <a:gd name="connsiteY149" fmla="*/ 116284 h 876300"/>
                    <a:gd name="connsiteX150" fmla="*/ 438854 w 1181794"/>
                    <a:gd name="connsiteY150" fmla="*/ 123180 h 876300"/>
                    <a:gd name="connsiteX151" fmla="*/ 426941 w 1181794"/>
                    <a:gd name="connsiteY151" fmla="*/ 130324 h 876300"/>
                    <a:gd name="connsiteX152" fmla="*/ 415177 w 1181794"/>
                    <a:gd name="connsiteY152" fmla="*/ 137616 h 876300"/>
                    <a:gd name="connsiteX153" fmla="*/ 403611 w 1181794"/>
                    <a:gd name="connsiteY153" fmla="*/ 145207 h 876300"/>
                    <a:gd name="connsiteX154" fmla="*/ 392194 w 1181794"/>
                    <a:gd name="connsiteY154" fmla="*/ 152946 h 876300"/>
                    <a:gd name="connsiteX155" fmla="*/ 380877 w 1181794"/>
                    <a:gd name="connsiteY155" fmla="*/ 160933 h 876300"/>
                    <a:gd name="connsiteX156" fmla="*/ 369758 w 1181794"/>
                    <a:gd name="connsiteY156" fmla="*/ 169118 h 876300"/>
                    <a:gd name="connsiteX157" fmla="*/ 358788 w 1181794"/>
                    <a:gd name="connsiteY157" fmla="*/ 177552 h 876300"/>
                    <a:gd name="connsiteX158" fmla="*/ 348016 w 1181794"/>
                    <a:gd name="connsiteY158" fmla="*/ 186134 h 876300"/>
                    <a:gd name="connsiteX159" fmla="*/ 337344 w 1181794"/>
                    <a:gd name="connsiteY159" fmla="*/ 195014 h 876300"/>
                    <a:gd name="connsiteX160" fmla="*/ 326870 w 1181794"/>
                    <a:gd name="connsiteY160" fmla="*/ 204043 h 876300"/>
                    <a:gd name="connsiteX161" fmla="*/ 316495 w 1181794"/>
                    <a:gd name="connsiteY161" fmla="*/ 213320 h 876300"/>
                    <a:gd name="connsiteX162" fmla="*/ 306320 w 1181794"/>
                    <a:gd name="connsiteY162" fmla="*/ 222796 h 876300"/>
                    <a:gd name="connsiteX163" fmla="*/ 296293 w 1181794"/>
                    <a:gd name="connsiteY163" fmla="*/ 232519 h 876300"/>
                    <a:gd name="connsiteX164" fmla="*/ 286414 w 1181794"/>
                    <a:gd name="connsiteY164" fmla="*/ 242441 h 876300"/>
                    <a:gd name="connsiteX165" fmla="*/ 276685 w 1181794"/>
                    <a:gd name="connsiteY165" fmla="*/ 252561 h 876300"/>
                    <a:gd name="connsiteX166" fmla="*/ 267155 w 1181794"/>
                    <a:gd name="connsiteY166" fmla="*/ 262930 h 876300"/>
                    <a:gd name="connsiteX167" fmla="*/ 257723 w 1181794"/>
                    <a:gd name="connsiteY167" fmla="*/ 273497 h 876300"/>
                    <a:gd name="connsiteX168" fmla="*/ 248491 w 1181794"/>
                    <a:gd name="connsiteY168" fmla="*/ 284311 h 876300"/>
                    <a:gd name="connsiteX169" fmla="*/ 239407 w 1181794"/>
                    <a:gd name="connsiteY169" fmla="*/ 295275 h 876300"/>
                    <a:gd name="connsiteX170" fmla="*/ 230472 w 1181794"/>
                    <a:gd name="connsiteY170" fmla="*/ 306536 h 876300"/>
                    <a:gd name="connsiteX171" fmla="*/ 221686 w 1181794"/>
                    <a:gd name="connsiteY171" fmla="*/ 317947 h 876300"/>
                    <a:gd name="connsiteX172" fmla="*/ 213049 w 1181794"/>
                    <a:gd name="connsiteY172" fmla="*/ 329605 h 876300"/>
                    <a:gd name="connsiteX173" fmla="*/ 204610 w 1181794"/>
                    <a:gd name="connsiteY173" fmla="*/ 341461 h 876300"/>
                    <a:gd name="connsiteX174" fmla="*/ 196271 w 1181794"/>
                    <a:gd name="connsiteY174" fmla="*/ 353566 h 876300"/>
                    <a:gd name="connsiteX175" fmla="*/ 188130 w 1181794"/>
                    <a:gd name="connsiteY175" fmla="*/ 365820 h 876300"/>
                    <a:gd name="connsiteX176" fmla="*/ 180138 w 1181794"/>
                    <a:gd name="connsiteY176" fmla="*/ 378371 h 876300"/>
                    <a:gd name="connsiteX177" fmla="*/ 172295 w 1181794"/>
                    <a:gd name="connsiteY177" fmla="*/ 391071 h 876300"/>
                    <a:gd name="connsiteX178" fmla="*/ 164601 w 1181794"/>
                    <a:gd name="connsiteY178" fmla="*/ 404019 h 876300"/>
                    <a:gd name="connsiteX179" fmla="*/ 157056 w 1181794"/>
                    <a:gd name="connsiteY179" fmla="*/ 417165 h 876300"/>
                    <a:gd name="connsiteX180" fmla="*/ 149660 w 1181794"/>
                    <a:gd name="connsiteY180" fmla="*/ 430560 h 876300"/>
                    <a:gd name="connsiteX181" fmla="*/ 142463 w 1181794"/>
                    <a:gd name="connsiteY181" fmla="*/ 444153 h 876300"/>
                    <a:gd name="connsiteX182" fmla="*/ 135414 w 1181794"/>
                    <a:gd name="connsiteY182" fmla="*/ 457944 h 876300"/>
                    <a:gd name="connsiteX183" fmla="*/ 128514 w 1181794"/>
                    <a:gd name="connsiteY183" fmla="*/ 471984 h 876300"/>
                    <a:gd name="connsiteX184" fmla="*/ 121763 w 1181794"/>
                    <a:gd name="connsiteY184" fmla="*/ 486222 h 876300"/>
                    <a:gd name="connsiteX185" fmla="*/ 115161 w 1181794"/>
                    <a:gd name="connsiteY185" fmla="*/ 500707 h 876300"/>
                    <a:gd name="connsiteX186" fmla="*/ 108708 w 1181794"/>
                    <a:gd name="connsiteY186" fmla="*/ 515342 h 876300"/>
                    <a:gd name="connsiteX187" fmla="*/ 102404 w 1181794"/>
                    <a:gd name="connsiteY187" fmla="*/ 530225 h 876300"/>
                    <a:gd name="connsiteX188" fmla="*/ 96299 w 1181794"/>
                    <a:gd name="connsiteY188" fmla="*/ 545356 h 876300"/>
                    <a:gd name="connsiteX189" fmla="*/ 90342 w 1181794"/>
                    <a:gd name="connsiteY189" fmla="*/ 560685 h 876300"/>
                    <a:gd name="connsiteX190" fmla="*/ 84534 w 1181794"/>
                    <a:gd name="connsiteY190" fmla="*/ 576213 h 876300"/>
                    <a:gd name="connsiteX191" fmla="*/ 78876 w 1181794"/>
                    <a:gd name="connsiteY191" fmla="*/ 591939 h 876300"/>
                    <a:gd name="connsiteX192" fmla="*/ 73366 w 1181794"/>
                    <a:gd name="connsiteY192" fmla="*/ 607913 h 876300"/>
                    <a:gd name="connsiteX193" fmla="*/ 68005 w 1181794"/>
                    <a:gd name="connsiteY193" fmla="*/ 624086 h 876300"/>
                    <a:gd name="connsiteX194" fmla="*/ 62842 w 1181794"/>
                    <a:gd name="connsiteY194" fmla="*/ 640507 h 876300"/>
                    <a:gd name="connsiteX195" fmla="*/ 57779 w 1181794"/>
                    <a:gd name="connsiteY195" fmla="*/ 657126 h 876300"/>
                    <a:gd name="connsiteX196" fmla="*/ 52915 w 1181794"/>
                    <a:gd name="connsiteY196" fmla="*/ 673943 h 876300"/>
                    <a:gd name="connsiteX197" fmla="*/ 48199 w 1181794"/>
                    <a:gd name="connsiteY197" fmla="*/ 691009 h 876300"/>
                    <a:gd name="connsiteX198" fmla="*/ 43632 w 1181794"/>
                    <a:gd name="connsiteY198" fmla="*/ 708273 h 876300"/>
                    <a:gd name="connsiteX199" fmla="*/ 39214 w 1181794"/>
                    <a:gd name="connsiteY199" fmla="*/ 725736 h 876300"/>
                    <a:gd name="connsiteX200" fmla="*/ 34946 w 1181794"/>
                    <a:gd name="connsiteY200" fmla="*/ 743446 h 876300"/>
                    <a:gd name="connsiteX201" fmla="*/ 30875 w 1181794"/>
                    <a:gd name="connsiteY201" fmla="*/ 761355 h 876300"/>
                    <a:gd name="connsiteX202" fmla="*/ 26904 w 1181794"/>
                    <a:gd name="connsiteY202" fmla="*/ 779463 h 876300"/>
                    <a:gd name="connsiteX203" fmla="*/ 23132 w 1181794"/>
                    <a:gd name="connsiteY203" fmla="*/ 797818 h 876300"/>
                    <a:gd name="connsiteX204" fmla="*/ 19508 w 1181794"/>
                    <a:gd name="connsiteY204" fmla="*/ 816372 h 876300"/>
                    <a:gd name="connsiteX205" fmla="*/ 16033 w 1181794"/>
                    <a:gd name="connsiteY205" fmla="*/ 835174 h 876300"/>
                    <a:gd name="connsiteX206" fmla="*/ 12707 w 1181794"/>
                    <a:gd name="connsiteY206" fmla="*/ 854174 h 876300"/>
                    <a:gd name="connsiteX207" fmla="*/ 9531 w 1181794"/>
                    <a:gd name="connsiteY207" fmla="*/ 873373 h 87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</a:cxnLst>
                  <a:rect l="l" t="t" r="r" b="b"/>
                  <a:pathLst>
                    <a:path w="1181794" h="876300">
                      <a:moveTo>
                        <a:pt x="16877" y="874514"/>
                      </a:moveTo>
                      <a:lnTo>
                        <a:pt x="19955" y="854918"/>
                      </a:lnTo>
                      <a:lnTo>
                        <a:pt x="23231" y="835521"/>
                      </a:lnTo>
                      <a:lnTo>
                        <a:pt x="26606" y="816372"/>
                      </a:lnTo>
                      <a:lnTo>
                        <a:pt x="30180" y="797421"/>
                      </a:lnTo>
                      <a:lnTo>
                        <a:pt x="33953" y="778768"/>
                      </a:lnTo>
                      <a:lnTo>
                        <a:pt x="37825" y="760264"/>
                      </a:lnTo>
                      <a:lnTo>
                        <a:pt x="41895" y="742007"/>
                      </a:lnTo>
                      <a:lnTo>
                        <a:pt x="46114" y="723999"/>
                      </a:lnTo>
                      <a:lnTo>
                        <a:pt x="50532" y="706189"/>
                      </a:lnTo>
                      <a:lnTo>
                        <a:pt x="55049" y="688628"/>
                      </a:lnTo>
                      <a:lnTo>
                        <a:pt x="59765" y="671314"/>
                      </a:lnTo>
                      <a:lnTo>
                        <a:pt x="64679" y="654199"/>
                      </a:lnTo>
                      <a:lnTo>
                        <a:pt x="69693" y="637282"/>
                      </a:lnTo>
                      <a:lnTo>
                        <a:pt x="74905" y="620613"/>
                      </a:lnTo>
                      <a:lnTo>
                        <a:pt x="80266" y="604193"/>
                      </a:lnTo>
                      <a:lnTo>
                        <a:pt x="85825" y="587970"/>
                      </a:lnTo>
                      <a:lnTo>
                        <a:pt x="91484" y="571996"/>
                      </a:lnTo>
                      <a:lnTo>
                        <a:pt x="97341" y="556220"/>
                      </a:lnTo>
                      <a:lnTo>
                        <a:pt x="103397" y="540693"/>
                      </a:lnTo>
                      <a:lnTo>
                        <a:pt x="109552" y="525413"/>
                      </a:lnTo>
                      <a:lnTo>
                        <a:pt x="115906" y="510332"/>
                      </a:lnTo>
                      <a:lnTo>
                        <a:pt x="122458" y="495449"/>
                      </a:lnTo>
                      <a:lnTo>
                        <a:pt x="129110" y="480814"/>
                      </a:lnTo>
                      <a:lnTo>
                        <a:pt x="135960" y="466427"/>
                      </a:lnTo>
                      <a:lnTo>
                        <a:pt x="142959" y="452239"/>
                      </a:lnTo>
                      <a:lnTo>
                        <a:pt x="150107" y="438299"/>
                      </a:lnTo>
                      <a:lnTo>
                        <a:pt x="157454" y="424607"/>
                      </a:lnTo>
                      <a:lnTo>
                        <a:pt x="164949" y="411063"/>
                      </a:lnTo>
                      <a:lnTo>
                        <a:pt x="172593" y="397818"/>
                      </a:lnTo>
                      <a:lnTo>
                        <a:pt x="180436" y="384770"/>
                      </a:lnTo>
                      <a:lnTo>
                        <a:pt x="188428" y="371971"/>
                      </a:lnTo>
                      <a:lnTo>
                        <a:pt x="196569" y="359370"/>
                      </a:lnTo>
                      <a:lnTo>
                        <a:pt x="204858" y="346968"/>
                      </a:lnTo>
                      <a:lnTo>
                        <a:pt x="213347" y="334863"/>
                      </a:lnTo>
                      <a:lnTo>
                        <a:pt x="221984" y="322957"/>
                      </a:lnTo>
                      <a:lnTo>
                        <a:pt x="230770" y="311249"/>
                      </a:lnTo>
                      <a:lnTo>
                        <a:pt x="239754" y="299789"/>
                      </a:lnTo>
                      <a:lnTo>
                        <a:pt x="248888" y="288528"/>
                      </a:lnTo>
                      <a:lnTo>
                        <a:pt x="258170" y="277515"/>
                      </a:lnTo>
                      <a:lnTo>
                        <a:pt x="267651" y="266750"/>
                      </a:lnTo>
                      <a:lnTo>
                        <a:pt x="277231" y="256183"/>
                      </a:lnTo>
                      <a:lnTo>
                        <a:pt x="287010" y="245864"/>
                      </a:lnTo>
                      <a:lnTo>
                        <a:pt x="296988" y="235744"/>
                      </a:lnTo>
                      <a:lnTo>
                        <a:pt x="307064" y="225871"/>
                      </a:lnTo>
                      <a:lnTo>
                        <a:pt x="317339" y="216198"/>
                      </a:lnTo>
                      <a:lnTo>
                        <a:pt x="327813" y="206772"/>
                      </a:lnTo>
                      <a:lnTo>
                        <a:pt x="338386" y="197594"/>
                      </a:lnTo>
                      <a:lnTo>
                        <a:pt x="349158" y="188615"/>
                      </a:lnTo>
                      <a:lnTo>
                        <a:pt x="360078" y="179884"/>
                      </a:lnTo>
                      <a:lnTo>
                        <a:pt x="371197" y="171351"/>
                      </a:lnTo>
                      <a:lnTo>
                        <a:pt x="382415" y="163066"/>
                      </a:lnTo>
                      <a:lnTo>
                        <a:pt x="393832" y="154980"/>
                      </a:lnTo>
                      <a:lnTo>
                        <a:pt x="405448" y="147141"/>
                      </a:lnTo>
                      <a:lnTo>
                        <a:pt x="417162" y="139502"/>
                      </a:lnTo>
                      <a:lnTo>
                        <a:pt x="429076" y="132110"/>
                      </a:lnTo>
                      <a:lnTo>
                        <a:pt x="441138" y="124966"/>
                      </a:lnTo>
                      <a:lnTo>
                        <a:pt x="453399" y="118021"/>
                      </a:lnTo>
                      <a:lnTo>
                        <a:pt x="465759" y="111274"/>
                      </a:lnTo>
                      <a:lnTo>
                        <a:pt x="478317" y="104825"/>
                      </a:lnTo>
                      <a:lnTo>
                        <a:pt x="491074" y="98524"/>
                      </a:lnTo>
                      <a:lnTo>
                        <a:pt x="503931" y="92521"/>
                      </a:lnTo>
                      <a:lnTo>
                        <a:pt x="516986" y="86717"/>
                      </a:lnTo>
                      <a:lnTo>
                        <a:pt x="530239" y="81111"/>
                      </a:lnTo>
                      <a:lnTo>
                        <a:pt x="543592" y="75754"/>
                      </a:lnTo>
                      <a:lnTo>
                        <a:pt x="557143" y="70644"/>
                      </a:lnTo>
                      <a:lnTo>
                        <a:pt x="570843" y="65732"/>
                      </a:lnTo>
                      <a:lnTo>
                        <a:pt x="584693" y="61020"/>
                      </a:lnTo>
                      <a:lnTo>
                        <a:pt x="598740" y="56604"/>
                      </a:lnTo>
                      <a:lnTo>
                        <a:pt x="612937" y="52338"/>
                      </a:lnTo>
                      <a:lnTo>
                        <a:pt x="627282" y="48369"/>
                      </a:lnTo>
                      <a:lnTo>
                        <a:pt x="641827" y="44599"/>
                      </a:lnTo>
                      <a:lnTo>
                        <a:pt x="656520" y="41027"/>
                      </a:lnTo>
                      <a:lnTo>
                        <a:pt x="671362" y="37703"/>
                      </a:lnTo>
                      <a:lnTo>
                        <a:pt x="686352" y="34627"/>
                      </a:lnTo>
                      <a:lnTo>
                        <a:pt x="701542" y="31750"/>
                      </a:lnTo>
                      <a:lnTo>
                        <a:pt x="716880" y="29121"/>
                      </a:lnTo>
                      <a:lnTo>
                        <a:pt x="732417" y="26690"/>
                      </a:lnTo>
                      <a:lnTo>
                        <a:pt x="748053" y="24507"/>
                      </a:lnTo>
                      <a:lnTo>
                        <a:pt x="763888" y="22523"/>
                      </a:lnTo>
                      <a:lnTo>
                        <a:pt x="779871" y="20786"/>
                      </a:lnTo>
                      <a:lnTo>
                        <a:pt x="796054" y="19248"/>
                      </a:lnTo>
                      <a:lnTo>
                        <a:pt x="812385" y="17959"/>
                      </a:lnTo>
                      <a:lnTo>
                        <a:pt x="828865" y="16917"/>
                      </a:lnTo>
                      <a:lnTo>
                        <a:pt x="845494" y="16073"/>
                      </a:lnTo>
                      <a:lnTo>
                        <a:pt x="862321" y="15478"/>
                      </a:lnTo>
                      <a:lnTo>
                        <a:pt x="879297" y="15081"/>
                      </a:lnTo>
                      <a:lnTo>
                        <a:pt x="896423" y="14932"/>
                      </a:lnTo>
                      <a:lnTo>
                        <a:pt x="913697" y="14982"/>
                      </a:lnTo>
                      <a:lnTo>
                        <a:pt x="931170" y="15280"/>
                      </a:lnTo>
                      <a:lnTo>
                        <a:pt x="948791" y="15825"/>
                      </a:lnTo>
                      <a:lnTo>
                        <a:pt x="966612" y="16570"/>
                      </a:lnTo>
                      <a:lnTo>
                        <a:pt x="984531" y="17562"/>
                      </a:lnTo>
                      <a:lnTo>
                        <a:pt x="1002649" y="18752"/>
                      </a:lnTo>
                      <a:lnTo>
                        <a:pt x="1020966" y="20141"/>
                      </a:lnTo>
                      <a:lnTo>
                        <a:pt x="1039382" y="21828"/>
                      </a:lnTo>
                      <a:lnTo>
                        <a:pt x="1057996" y="23713"/>
                      </a:lnTo>
                      <a:lnTo>
                        <a:pt x="1076760" y="25797"/>
                      </a:lnTo>
                      <a:lnTo>
                        <a:pt x="1095722" y="28129"/>
                      </a:lnTo>
                      <a:lnTo>
                        <a:pt x="1114832" y="30708"/>
                      </a:lnTo>
                      <a:lnTo>
                        <a:pt x="1134092" y="33486"/>
                      </a:lnTo>
                      <a:lnTo>
                        <a:pt x="1153501" y="36463"/>
                      </a:lnTo>
                      <a:lnTo>
                        <a:pt x="1173108" y="39688"/>
                      </a:lnTo>
                      <a:lnTo>
                        <a:pt x="1174299" y="32395"/>
                      </a:lnTo>
                      <a:lnTo>
                        <a:pt x="1155089" y="29369"/>
                      </a:lnTo>
                      <a:lnTo>
                        <a:pt x="1135978" y="26541"/>
                      </a:lnTo>
                      <a:lnTo>
                        <a:pt x="1117066" y="23912"/>
                      </a:lnTo>
                      <a:lnTo>
                        <a:pt x="1098303" y="21530"/>
                      </a:lnTo>
                      <a:lnTo>
                        <a:pt x="1079688" y="19348"/>
                      </a:lnTo>
                      <a:lnTo>
                        <a:pt x="1061223" y="17413"/>
                      </a:lnTo>
                      <a:lnTo>
                        <a:pt x="1042906" y="15677"/>
                      </a:lnTo>
                      <a:lnTo>
                        <a:pt x="1024788" y="14139"/>
                      </a:lnTo>
                      <a:lnTo>
                        <a:pt x="1006769" y="12849"/>
                      </a:lnTo>
                      <a:lnTo>
                        <a:pt x="988949" y="11757"/>
                      </a:lnTo>
                      <a:lnTo>
                        <a:pt x="971278" y="10864"/>
                      </a:lnTo>
                      <a:lnTo>
                        <a:pt x="953755" y="10220"/>
                      </a:lnTo>
                      <a:lnTo>
                        <a:pt x="936382" y="9773"/>
                      </a:lnTo>
                      <a:lnTo>
                        <a:pt x="919207" y="9575"/>
                      </a:lnTo>
                      <a:lnTo>
                        <a:pt x="902131" y="9525"/>
                      </a:lnTo>
                      <a:lnTo>
                        <a:pt x="885254" y="9723"/>
                      </a:lnTo>
                      <a:lnTo>
                        <a:pt x="868476" y="10170"/>
                      </a:lnTo>
                      <a:lnTo>
                        <a:pt x="851897" y="10815"/>
                      </a:lnTo>
                      <a:lnTo>
                        <a:pt x="835467" y="11658"/>
                      </a:lnTo>
                      <a:lnTo>
                        <a:pt x="819185" y="12700"/>
                      </a:lnTo>
                      <a:lnTo>
                        <a:pt x="803102" y="13990"/>
                      </a:lnTo>
                      <a:lnTo>
                        <a:pt x="787119" y="15528"/>
                      </a:lnTo>
                      <a:lnTo>
                        <a:pt x="771334" y="17214"/>
                      </a:lnTo>
                      <a:lnTo>
                        <a:pt x="755697" y="19149"/>
                      </a:lnTo>
                      <a:lnTo>
                        <a:pt x="740161" y="21282"/>
                      </a:lnTo>
                      <a:lnTo>
                        <a:pt x="724872" y="23664"/>
                      </a:lnTo>
                      <a:lnTo>
                        <a:pt x="709682" y="26243"/>
                      </a:lnTo>
                      <a:lnTo>
                        <a:pt x="694642" y="29021"/>
                      </a:lnTo>
                      <a:lnTo>
                        <a:pt x="679800" y="32048"/>
                      </a:lnTo>
                      <a:lnTo>
                        <a:pt x="665057" y="35272"/>
                      </a:lnTo>
                      <a:lnTo>
                        <a:pt x="650513" y="38745"/>
                      </a:lnTo>
                      <a:lnTo>
                        <a:pt x="636118" y="42366"/>
                      </a:lnTo>
                      <a:lnTo>
                        <a:pt x="621872" y="46286"/>
                      </a:lnTo>
                      <a:lnTo>
                        <a:pt x="607775" y="50354"/>
                      </a:lnTo>
                      <a:lnTo>
                        <a:pt x="593826" y="54670"/>
                      </a:lnTo>
                      <a:lnTo>
                        <a:pt x="580076" y="59184"/>
                      </a:lnTo>
                      <a:lnTo>
                        <a:pt x="566475" y="63946"/>
                      </a:lnTo>
                      <a:lnTo>
                        <a:pt x="552974" y="68858"/>
                      </a:lnTo>
                      <a:lnTo>
                        <a:pt x="539670" y="74067"/>
                      </a:lnTo>
                      <a:lnTo>
                        <a:pt x="526516" y="79425"/>
                      </a:lnTo>
                      <a:lnTo>
                        <a:pt x="513561" y="85030"/>
                      </a:lnTo>
                      <a:lnTo>
                        <a:pt x="500704" y="90884"/>
                      </a:lnTo>
                      <a:lnTo>
                        <a:pt x="487997" y="96887"/>
                      </a:lnTo>
                      <a:lnTo>
                        <a:pt x="475488" y="103138"/>
                      </a:lnTo>
                      <a:lnTo>
                        <a:pt x="463128" y="109637"/>
                      </a:lnTo>
                      <a:lnTo>
                        <a:pt x="450917" y="116284"/>
                      </a:lnTo>
                      <a:lnTo>
                        <a:pt x="438854" y="123180"/>
                      </a:lnTo>
                      <a:lnTo>
                        <a:pt x="426941" y="130324"/>
                      </a:lnTo>
                      <a:lnTo>
                        <a:pt x="415177" y="137616"/>
                      </a:lnTo>
                      <a:lnTo>
                        <a:pt x="403611" y="145207"/>
                      </a:lnTo>
                      <a:lnTo>
                        <a:pt x="392194" y="152946"/>
                      </a:lnTo>
                      <a:lnTo>
                        <a:pt x="380877" y="160933"/>
                      </a:lnTo>
                      <a:lnTo>
                        <a:pt x="369758" y="169118"/>
                      </a:lnTo>
                      <a:lnTo>
                        <a:pt x="358788" y="177552"/>
                      </a:lnTo>
                      <a:lnTo>
                        <a:pt x="348016" y="186134"/>
                      </a:lnTo>
                      <a:lnTo>
                        <a:pt x="337344" y="195014"/>
                      </a:lnTo>
                      <a:lnTo>
                        <a:pt x="326870" y="204043"/>
                      </a:lnTo>
                      <a:lnTo>
                        <a:pt x="316495" y="213320"/>
                      </a:lnTo>
                      <a:lnTo>
                        <a:pt x="306320" y="222796"/>
                      </a:lnTo>
                      <a:lnTo>
                        <a:pt x="296293" y="232519"/>
                      </a:lnTo>
                      <a:lnTo>
                        <a:pt x="286414" y="242441"/>
                      </a:lnTo>
                      <a:lnTo>
                        <a:pt x="276685" y="252561"/>
                      </a:lnTo>
                      <a:lnTo>
                        <a:pt x="267155" y="262930"/>
                      </a:lnTo>
                      <a:lnTo>
                        <a:pt x="257723" y="273497"/>
                      </a:lnTo>
                      <a:lnTo>
                        <a:pt x="248491" y="284311"/>
                      </a:lnTo>
                      <a:lnTo>
                        <a:pt x="239407" y="295275"/>
                      </a:lnTo>
                      <a:lnTo>
                        <a:pt x="230472" y="306536"/>
                      </a:lnTo>
                      <a:lnTo>
                        <a:pt x="221686" y="317947"/>
                      </a:lnTo>
                      <a:lnTo>
                        <a:pt x="213049" y="329605"/>
                      </a:lnTo>
                      <a:lnTo>
                        <a:pt x="204610" y="341461"/>
                      </a:lnTo>
                      <a:lnTo>
                        <a:pt x="196271" y="353566"/>
                      </a:lnTo>
                      <a:lnTo>
                        <a:pt x="188130" y="365820"/>
                      </a:lnTo>
                      <a:lnTo>
                        <a:pt x="180138" y="378371"/>
                      </a:lnTo>
                      <a:lnTo>
                        <a:pt x="172295" y="391071"/>
                      </a:lnTo>
                      <a:lnTo>
                        <a:pt x="164601" y="404019"/>
                      </a:lnTo>
                      <a:lnTo>
                        <a:pt x="157056" y="417165"/>
                      </a:lnTo>
                      <a:lnTo>
                        <a:pt x="149660" y="430560"/>
                      </a:lnTo>
                      <a:lnTo>
                        <a:pt x="142463" y="444153"/>
                      </a:lnTo>
                      <a:lnTo>
                        <a:pt x="135414" y="457944"/>
                      </a:lnTo>
                      <a:lnTo>
                        <a:pt x="128514" y="471984"/>
                      </a:lnTo>
                      <a:lnTo>
                        <a:pt x="121763" y="486222"/>
                      </a:lnTo>
                      <a:lnTo>
                        <a:pt x="115161" y="500707"/>
                      </a:lnTo>
                      <a:lnTo>
                        <a:pt x="108708" y="515342"/>
                      </a:lnTo>
                      <a:lnTo>
                        <a:pt x="102404" y="530225"/>
                      </a:lnTo>
                      <a:lnTo>
                        <a:pt x="96299" y="545356"/>
                      </a:lnTo>
                      <a:lnTo>
                        <a:pt x="90342" y="560685"/>
                      </a:lnTo>
                      <a:lnTo>
                        <a:pt x="84534" y="576213"/>
                      </a:lnTo>
                      <a:lnTo>
                        <a:pt x="78876" y="591939"/>
                      </a:lnTo>
                      <a:lnTo>
                        <a:pt x="73366" y="607913"/>
                      </a:lnTo>
                      <a:lnTo>
                        <a:pt x="68005" y="624086"/>
                      </a:lnTo>
                      <a:lnTo>
                        <a:pt x="62842" y="640507"/>
                      </a:lnTo>
                      <a:lnTo>
                        <a:pt x="57779" y="657126"/>
                      </a:lnTo>
                      <a:lnTo>
                        <a:pt x="52915" y="673943"/>
                      </a:lnTo>
                      <a:lnTo>
                        <a:pt x="48199" y="691009"/>
                      </a:lnTo>
                      <a:lnTo>
                        <a:pt x="43632" y="708273"/>
                      </a:lnTo>
                      <a:lnTo>
                        <a:pt x="39214" y="725736"/>
                      </a:lnTo>
                      <a:lnTo>
                        <a:pt x="34946" y="743446"/>
                      </a:lnTo>
                      <a:lnTo>
                        <a:pt x="30875" y="761355"/>
                      </a:lnTo>
                      <a:lnTo>
                        <a:pt x="26904" y="779463"/>
                      </a:lnTo>
                      <a:lnTo>
                        <a:pt x="23132" y="797818"/>
                      </a:lnTo>
                      <a:lnTo>
                        <a:pt x="19508" y="816372"/>
                      </a:lnTo>
                      <a:lnTo>
                        <a:pt x="16033" y="835174"/>
                      </a:lnTo>
                      <a:lnTo>
                        <a:pt x="12707" y="854174"/>
                      </a:lnTo>
                      <a:lnTo>
                        <a:pt x="9531" y="87337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79" name="Forme libre : forme 1278">
                  <a:extLst>
                    <a:ext uri="{FF2B5EF4-FFF2-40B4-BE49-F238E27FC236}">
                      <a16:creationId xmlns:a16="http://schemas.microsoft.com/office/drawing/2014/main" id="{5DDA576B-074B-4326-97F9-354864E7E70A}"/>
                    </a:ext>
                  </a:extLst>
                </p:cNvPr>
                <p:cNvSpPr/>
                <p:nvPr/>
              </p:nvSpPr>
              <p:spPr>
                <a:xfrm>
                  <a:off x="7740359" y="4346724"/>
                  <a:ext cx="825986" cy="1168400"/>
                </a:xfrm>
                <a:custGeom>
                  <a:avLst/>
                  <a:gdLst>
                    <a:gd name="connsiteX0" fmla="*/ 53907 w 825985"/>
                    <a:gd name="connsiteY0" fmla="*/ 9525 h 1168400"/>
                    <a:gd name="connsiteX1" fmla="*/ 49440 w 825985"/>
                    <a:gd name="connsiteY1" fmla="*/ 28823 h 1168400"/>
                    <a:gd name="connsiteX2" fmla="*/ 45221 w 825985"/>
                    <a:gd name="connsiteY2" fmla="*/ 48022 h 1168400"/>
                    <a:gd name="connsiteX3" fmla="*/ 41200 w 825985"/>
                    <a:gd name="connsiteY3" fmla="*/ 67022 h 1168400"/>
                    <a:gd name="connsiteX4" fmla="*/ 37427 w 825985"/>
                    <a:gd name="connsiteY4" fmla="*/ 85874 h 1168400"/>
                    <a:gd name="connsiteX5" fmla="*/ 33903 w 825985"/>
                    <a:gd name="connsiteY5" fmla="*/ 104527 h 1168400"/>
                    <a:gd name="connsiteX6" fmla="*/ 30627 w 825985"/>
                    <a:gd name="connsiteY6" fmla="*/ 123081 h 1168400"/>
                    <a:gd name="connsiteX7" fmla="*/ 27549 w 825985"/>
                    <a:gd name="connsiteY7" fmla="*/ 141436 h 1168400"/>
                    <a:gd name="connsiteX8" fmla="*/ 24770 w 825985"/>
                    <a:gd name="connsiteY8" fmla="*/ 159643 h 1168400"/>
                    <a:gd name="connsiteX9" fmla="*/ 22188 w 825985"/>
                    <a:gd name="connsiteY9" fmla="*/ 177701 h 1168400"/>
                    <a:gd name="connsiteX10" fmla="*/ 19855 w 825985"/>
                    <a:gd name="connsiteY10" fmla="*/ 195610 h 1168400"/>
                    <a:gd name="connsiteX11" fmla="*/ 17721 w 825985"/>
                    <a:gd name="connsiteY11" fmla="*/ 213370 h 1168400"/>
                    <a:gd name="connsiteX12" fmla="*/ 15884 w 825985"/>
                    <a:gd name="connsiteY12" fmla="*/ 230932 h 1168400"/>
                    <a:gd name="connsiteX13" fmla="*/ 14246 w 825985"/>
                    <a:gd name="connsiteY13" fmla="*/ 248345 h 1168400"/>
                    <a:gd name="connsiteX14" fmla="*/ 12856 w 825985"/>
                    <a:gd name="connsiteY14" fmla="*/ 265609 h 1168400"/>
                    <a:gd name="connsiteX15" fmla="*/ 11715 w 825985"/>
                    <a:gd name="connsiteY15" fmla="*/ 282724 h 1168400"/>
                    <a:gd name="connsiteX16" fmla="*/ 10821 w 825985"/>
                    <a:gd name="connsiteY16" fmla="*/ 299641 h 1168400"/>
                    <a:gd name="connsiteX17" fmla="*/ 10126 w 825985"/>
                    <a:gd name="connsiteY17" fmla="*/ 316458 h 1168400"/>
                    <a:gd name="connsiteX18" fmla="*/ 9729 w 825985"/>
                    <a:gd name="connsiteY18" fmla="*/ 333077 h 1168400"/>
                    <a:gd name="connsiteX19" fmla="*/ 9531 w 825985"/>
                    <a:gd name="connsiteY19" fmla="*/ 349548 h 1168400"/>
                    <a:gd name="connsiteX20" fmla="*/ 9580 w 825985"/>
                    <a:gd name="connsiteY20" fmla="*/ 365869 h 1168400"/>
                    <a:gd name="connsiteX21" fmla="*/ 9828 w 825985"/>
                    <a:gd name="connsiteY21" fmla="*/ 381992 h 1168400"/>
                    <a:gd name="connsiteX22" fmla="*/ 10374 w 825985"/>
                    <a:gd name="connsiteY22" fmla="*/ 397966 h 1168400"/>
                    <a:gd name="connsiteX23" fmla="*/ 11119 w 825985"/>
                    <a:gd name="connsiteY23" fmla="*/ 413841 h 1168400"/>
                    <a:gd name="connsiteX24" fmla="*/ 12112 w 825985"/>
                    <a:gd name="connsiteY24" fmla="*/ 429468 h 1168400"/>
                    <a:gd name="connsiteX25" fmla="*/ 13353 w 825985"/>
                    <a:gd name="connsiteY25" fmla="*/ 444996 h 1168400"/>
                    <a:gd name="connsiteX26" fmla="*/ 14842 w 825985"/>
                    <a:gd name="connsiteY26" fmla="*/ 460375 h 1168400"/>
                    <a:gd name="connsiteX27" fmla="*/ 16530 w 825985"/>
                    <a:gd name="connsiteY27" fmla="*/ 475555 h 1168400"/>
                    <a:gd name="connsiteX28" fmla="*/ 18515 w 825985"/>
                    <a:gd name="connsiteY28" fmla="*/ 490587 h 1168400"/>
                    <a:gd name="connsiteX29" fmla="*/ 20699 w 825985"/>
                    <a:gd name="connsiteY29" fmla="*/ 505470 h 1168400"/>
                    <a:gd name="connsiteX30" fmla="*/ 23082 w 825985"/>
                    <a:gd name="connsiteY30" fmla="*/ 520204 h 1168400"/>
                    <a:gd name="connsiteX31" fmla="*/ 25762 w 825985"/>
                    <a:gd name="connsiteY31" fmla="*/ 534739 h 1168400"/>
                    <a:gd name="connsiteX32" fmla="*/ 28691 w 825985"/>
                    <a:gd name="connsiteY32" fmla="*/ 549176 h 1168400"/>
                    <a:gd name="connsiteX33" fmla="*/ 31818 w 825985"/>
                    <a:gd name="connsiteY33" fmla="*/ 563414 h 1168400"/>
                    <a:gd name="connsiteX34" fmla="*/ 35194 w 825985"/>
                    <a:gd name="connsiteY34" fmla="*/ 577503 h 1168400"/>
                    <a:gd name="connsiteX35" fmla="*/ 38817 w 825985"/>
                    <a:gd name="connsiteY35" fmla="*/ 591393 h 1168400"/>
                    <a:gd name="connsiteX36" fmla="*/ 42689 w 825985"/>
                    <a:gd name="connsiteY36" fmla="*/ 605185 h 1168400"/>
                    <a:gd name="connsiteX37" fmla="*/ 46760 w 825985"/>
                    <a:gd name="connsiteY37" fmla="*/ 618778 h 1168400"/>
                    <a:gd name="connsiteX38" fmla="*/ 51078 w 825985"/>
                    <a:gd name="connsiteY38" fmla="*/ 632222 h 1168400"/>
                    <a:gd name="connsiteX39" fmla="*/ 55645 w 825985"/>
                    <a:gd name="connsiteY39" fmla="*/ 645517 h 1168400"/>
                    <a:gd name="connsiteX40" fmla="*/ 60460 w 825985"/>
                    <a:gd name="connsiteY40" fmla="*/ 658664 h 1168400"/>
                    <a:gd name="connsiteX41" fmla="*/ 65523 w 825985"/>
                    <a:gd name="connsiteY41" fmla="*/ 671612 h 1168400"/>
                    <a:gd name="connsiteX42" fmla="*/ 70785 w 825985"/>
                    <a:gd name="connsiteY42" fmla="*/ 684461 h 1168400"/>
                    <a:gd name="connsiteX43" fmla="*/ 76344 w 825985"/>
                    <a:gd name="connsiteY43" fmla="*/ 697111 h 1168400"/>
                    <a:gd name="connsiteX44" fmla="*/ 82102 w 825985"/>
                    <a:gd name="connsiteY44" fmla="*/ 709613 h 1168400"/>
                    <a:gd name="connsiteX45" fmla="*/ 88108 w 825985"/>
                    <a:gd name="connsiteY45" fmla="*/ 721916 h 1168400"/>
                    <a:gd name="connsiteX46" fmla="*/ 94313 w 825985"/>
                    <a:gd name="connsiteY46" fmla="*/ 734120 h 1168400"/>
                    <a:gd name="connsiteX47" fmla="*/ 100816 w 825985"/>
                    <a:gd name="connsiteY47" fmla="*/ 746125 h 1168400"/>
                    <a:gd name="connsiteX48" fmla="*/ 107517 w 825985"/>
                    <a:gd name="connsiteY48" fmla="*/ 757982 h 1168400"/>
                    <a:gd name="connsiteX49" fmla="*/ 114467 w 825985"/>
                    <a:gd name="connsiteY49" fmla="*/ 769689 h 1168400"/>
                    <a:gd name="connsiteX50" fmla="*/ 121664 w 825985"/>
                    <a:gd name="connsiteY50" fmla="*/ 781248 h 1168400"/>
                    <a:gd name="connsiteX51" fmla="*/ 129060 w 825985"/>
                    <a:gd name="connsiteY51" fmla="*/ 792609 h 1168400"/>
                    <a:gd name="connsiteX52" fmla="*/ 136754 w 825985"/>
                    <a:gd name="connsiteY52" fmla="*/ 803821 h 1168400"/>
                    <a:gd name="connsiteX53" fmla="*/ 144647 w 825985"/>
                    <a:gd name="connsiteY53" fmla="*/ 814884 h 1168400"/>
                    <a:gd name="connsiteX54" fmla="*/ 152787 w 825985"/>
                    <a:gd name="connsiteY54" fmla="*/ 825798 h 1168400"/>
                    <a:gd name="connsiteX55" fmla="*/ 161176 w 825985"/>
                    <a:gd name="connsiteY55" fmla="*/ 836563 h 1168400"/>
                    <a:gd name="connsiteX56" fmla="*/ 169814 w 825985"/>
                    <a:gd name="connsiteY56" fmla="*/ 847130 h 1168400"/>
                    <a:gd name="connsiteX57" fmla="*/ 178649 w 825985"/>
                    <a:gd name="connsiteY57" fmla="*/ 857597 h 1168400"/>
                    <a:gd name="connsiteX58" fmla="*/ 187733 w 825985"/>
                    <a:gd name="connsiteY58" fmla="*/ 867866 h 1168400"/>
                    <a:gd name="connsiteX59" fmla="*/ 197065 w 825985"/>
                    <a:gd name="connsiteY59" fmla="*/ 877987 h 1168400"/>
                    <a:gd name="connsiteX60" fmla="*/ 206645 w 825985"/>
                    <a:gd name="connsiteY60" fmla="*/ 887909 h 1168400"/>
                    <a:gd name="connsiteX61" fmla="*/ 216474 w 825985"/>
                    <a:gd name="connsiteY61" fmla="*/ 897731 h 1168400"/>
                    <a:gd name="connsiteX62" fmla="*/ 226501 w 825985"/>
                    <a:gd name="connsiteY62" fmla="*/ 907356 h 1168400"/>
                    <a:gd name="connsiteX63" fmla="*/ 236826 w 825985"/>
                    <a:gd name="connsiteY63" fmla="*/ 916831 h 1168400"/>
                    <a:gd name="connsiteX64" fmla="*/ 247349 w 825985"/>
                    <a:gd name="connsiteY64" fmla="*/ 926157 h 1168400"/>
                    <a:gd name="connsiteX65" fmla="*/ 258071 w 825985"/>
                    <a:gd name="connsiteY65" fmla="*/ 935335 h 1168400"/>
                    <a:gd name="connsiteX66" fmla="*/ 269091 w 825985"/>
                    <a:gd name="connsiteY66" fmla="*/ 944314 h 1168400"/>
                    <a:gd name="connsiteX67" fmla="*/ 280309 w 825985"/>
                    <a:gd name="connsiteY67" fmla="*/ 953145 h 1168400"/>
                    <a:gd name="connsiteX68" fmla="*/ 291825 w 825985"/>
                    <a:gd name="connsiteY68" fmla="*/ 961827 h 1168400"/>
                    <a:gd name="connsiteX69" fmla="*/ 303540 w 825985"/>
                    <a:gd name="connsiteY69" fmla="*/ 970359 h 1168400"/>
                    <a:gd name="connsiteX70" fmla="*/ 315453 w 825985"/>
                    <a:gd name="connsiteY70" fmla="*/ 978743 h 1168400"/>
                    <a:gd name="connsiteX71" fmla="*/ 327664 w 825985"/>
                    <a:gd name="connsiteY71" fmla="*/ 986929 h 1168400"/>
                    <a:gd name="connsiteX72" fmla="*/ 340123 w 825985"/>
                    <a:gd name="connsiteY72" fmla="*/ 994966 h 1168400"/>
                    <a:gd name="connsiteX73" fmla="*/ 352781 w 825985"/>
                    <a:gd name="connsiteY73" fmla="*/ 1002854 h 1168400"/>
                    <a:gd name="connsiteX74" fmla="*/ 365687 w 825985"/>
                    <a:gd name="connsiteY74" fmla="*/ 1010593 h 1168400"/>
                    <a:gd name="connsiteX75" fmla="*/ 378841 w 825985"/>
                    <a:gd name="connsiteY75" fmla="*/ 1018183 h 1168400"/>
                    <a:gd name="connsiteX76" fmla="*/ 392194 w 825985"/>
                    <a:gd name="connsiteY76" fmla="*/ 1025575 h 1168400"/>
                    <a:gd name="connsiteX77" fmla="*/ 405845 w 825985"/>
                    <a:gd name="connsiteY77" fmla="*/ 1032867 h 1168400"/>
                    <a:gd name="connsiteX78" fmla="*/ 419694 w 825985"/>
                    <a:gd name="connsiteY78" fmla="*/ 1039961 h 1168400"/>
                    <a:gd name="connsiteX79" fmla="*/ 433791 w 825985"/>
                    <a:gd name="connsiteY79" fmla="*/ 1046857 h 1168400"/>
                    <a:gd name="connsiteX80" fmla="*/ 448137 w 825985"/>
                    <a:gd name="connsiteY80" fmla="*/ 1053654 h 1168400"/>
                    <a:gd name="connsiteX81" fmla="*/ 462681 w 825985"/>
                    <a:gd name="connsiteY81" fmla="*/ 1060301 h 1168400"/>
                    <a:gd name="connsiteX82" fmla="*/ 477523 w 825985"/>
                    <a:gd name="connsiteY82" fmla="*/ 1066750 h 1168400"/>
                    <a:gd name="connsiteX83" fmla="*/ 492563 w 825985"/>
                    <a:gd name="connsiteY83" fmla="*/ 1073051 h 1168400"/>
                    <a:gd name="connsiteX84" fmla="*/ 507852 w 825985"/>
                    <a:gd name="connsiteY84" fmla="*/ 1079202 h 1168400"/>
                    <a:gd name="connsiteX85" fmla="*/ 523389 w 825985"/>
                    <a:gd name="connsiteY85" fmla="*/ 1085156 h 1168400"/>
                    <a:gd name="connsiteX86" fmla="*/ 539124 w 825985"/>
                    <a:gd name="connsiteY86" fmla="*/ 1091009 h 1168400"/>
                    <a:gd name="connsiteX87" fmla="*/ 555158 w 825985"/>
                    <a:gd name="connsiteY87" fmla="*/ 1096665 h 1168400"/>
                    <a:gd name="connsiteX88" fmla="*/ 571389 w 825985"/>
                    <a:gd name="connsiteY88" fmla="*/ 1102172 h 1168400"/>
                    <a:gd name="connsiteX89" fmla="*/ 587869 w 825985"/>
                    <a:gd name="connsiteY89" fmla="*/ 1107529 h 1168400"/>
                    <a:gd name="connsiteX90" fmla="*/ 604598 w 825985"/>
                    <a:gd name="connsiteY90" fmla="*/ 1112689 h 1168400"/>
                    <a:gd name="connsiteX91" fmla="*/ 621524 w 825985"/>
                    <a:gd name="connsiteY91" fmla="*/ 1117749 h 1168400"/>
                    <a:gd name="connsiteX92" fmla="*/ 638749 w 825985"/>
                    <a:gd name="connsiteY92" fmla="*/ 1122611 h 1168400"/>
                    <a:gd name="connsiteX93" fmla="*/ 656172 w 825985"/>
                    <a:gd name="connsiteY93" fmla="*/ 1127324 h 1168400"/>
                    <a:gd name="connsiteX94" fmla="*/ 673843 w 825985"/>
                    <a:gd name="connsiteY94" fmla="*/ 1131888 h 1168400"/>
                    <a:gd name="connsiteX95" fmla="*/ 691713 w 825985"/>
                    <a:gd name="connsiteY95" fmla="*/ 1136253 h 1168400"/>
                    <a:gd name="connsiteX96" fmla="*/ 709881 w 825985"/>
                    <a:gd name="connsiteY96" fmla="*/ 1140520 h 1168400"/>
                    <a:gd name="connsiteX97" fmla="*/ 728247 w 825985"/>
                    <a:gd name="connsiteY97" fmla="*/ 1144588 h 1168400"/>
                    <a:gd name="connsiteX98" fmla="*/ 746911 w 825985"/>
                    <a:gd name="connsiteY98" fmla="*/ 1148507 h 1168400"/>
                    <a:gd name="connsiteX99" fmla="*/ 765774 w 825985"/>
                    <a:gd name="connsiteY99" fmla="*/ 1152277 h 1168400"/>
                    <a:gd name="connsiteX100" fmla="*/ 784835 w 825985"/>
                    <a:gd name="connsiteY100" fmla="*/ 1155849 h 1168400"/>
                    <a:gd name="connsiteX101" fmla="*/ 804194 w 825985"/>
                    <a:gd name="connsiteY101" fmla="*/ 1159322 h 1168400"/>
                    <a:gd name="connsiteX102" fmla="*/ 823752 w 825985"/>
                    <a:gd name="connsiteY102" fmla="*/ 1162596 h 1168400"/>
                    <a:gd name="connsiteX103" fmla="*/ 828468 w 825985"/>
                    <a:gd name="connsiteY103" fmla="*/ 1130449 h 1168400"/>
                    <a:gd name="connsiteX104" fmla="*/ 808414 w 825985"/>
                    <a:gd name="connsiteY104" fmla="*/ 1127770 h 1168400"/>
                    <a:gd name="connsiteX105" fmla="*/ 788608 w 825985"/>
                    <a:gd name="connsiteY105" fmla="*/ 1124843 h 1168400"/>
                    <a:gd name="connsiteX106" fmla="*/ 769050 w 825985"/>
                    <a:gd name="connsiteY106" fmla="*/ 1121817 h 1168400"/>
                    <a:gd name="connsiteX107" fmla="*/ 749790 w 825985"/>
                    <a:gd name="connsiteY107" fmla="*/ 1118592 h 1168400"/>
                    <a:gd name="connsiteX108" fmla="*/ 730729 w 825985"/>
                    <a:gd name="connsiteY108" fmla="*/ 1115219 h 1168400"/>
                    <a:gd name="connsiteX109" fmla="*/ 711966 w 825985"/>
                    <a:gd name="connsiteY109" fmla="*/ 1111647 h 1168400"/>
                    <a:gd name="connsiteX110" fmla="*/ 693451 w 825985"/>
                    <a:gd name="connsiteY110" fmla="*/ 1107926 h 1168400"/>
                    <a:gd name="connsiteX111" fmla="*/ 675184 w 825985"/>
                    <a:gd name="connsiteY111" fmla="*/ 1104007 h 1168400"/>
                    <a:gd name="connsiteX112" fmla="*/ 657165 w 825985"/>
                    <a:gd name="connsiteY112" fmla="*/ 1099939 h 1168400"/>
                    <a:gd name="connsiteX113" fmla="*/ 639394 w 825985"/>
                    <a:gd name="connsiteY113" fmla="*/ 1095673 h 1168400"/>
                    <a:gd name="connsiteX114" fmla="*/ 621872 w 825985"/>
                    <a:gd name="connsiteY114" fmla="*/ 1091307 h 1168400"/>
                    <a:gd name="connsiteX115" fmla="*/ 604647 w 825985"/>
                    <a:gd name="connsiteY115" fmla="*/ 1086693 h 1168400"/>
                    <a:gd name="connsiteX116" fmla="*/ 587621 w 825985"/>
                    <a:gd name="connsiteY116" fmla="*/ 1081931 h 1168400"/>
                    <a:gd name="connsiteX117" fmla="*/ 570893 w 825985"/>
                    <a:gd name="connsiteY117" fmla="*/ 1077020 h 1168400"/>
                    <a:gd name="connsiteX118" fmla="*/ 554413 w 825985"/>
                    <a:gd name="connsiteY118" fmla="*/ 1071959 h 1168400"/>
                    <a:gd name="connsiteX119" fmla="*/ 538181 w 825985"/>
                    <a:gd name="connsiteY119" fmla="*/ 1066701 h 1168400"/>
                    <a:gd name="connsiteX120" fmla="*/ 522198 w 825985"/>
                    <a:gd name="connsiteY120" fmla="*/ 1061244 h 1168400"/>
                    <a:gd name="connsiteX121" fmla="*/ 506512 w 825985"/>
                    <a:gd name="connsiteY121" fmla="*/ 1055638 h 1168400"/>
                    <a:gd name="connsiteX122" fmla="*/ 491025 w 825985"/>
                    <a:gd name="connsiteY122" fmla="*/ 1049883 h 1168400"/>
                    <a:gd name="connsiteX123" fmla="*/ 475835 w 825985"/>
                    <a:gd name="connsiteY123" fmla="*/ 1043930 h 1168400"/>
                    <a:gd name="connsiteX124" fmla="*/ 460844 w 825985"/>
                    <a:gd name="connsiteY124" fmla="*/ 1037828 h 1168400"/>
                    <a:gd name="connsiteX125" fmla="*/ 446151 w 825985"/>
                    <a:gd name="connsiteY125" fmla="*/ 1031528 h 1168400"/>
                    <a:gd name="connsiteX126" fmla="*/ 431707 w 825985"/>
                    <a:gd name="connsiteY126" fmla="*/ 1025079 h 1168400"/>
                    <a:gd name="connsiteX127" fmla="*/ 417510 w 825985"/>
                    <a:gd name="connsiteY127" fmla="*/ 1018481 h 1168400"/>
                    <a:gd name="connsiteX128" fmla="*/ 403611 w 825985"/>
                    <a:gd name="connsiteY128" fmla="*/ 1011684 h 1168400"/>
                    <a:gd name="connsiteX129" fmla="*/ 389911 w 825985"/>
                    <a:gd name="connsiteY129" fmla="*/ 1004689 h 1168400"/>
                    <a:gd name="connsiteX130" fmla="*/ 376508 w 825985"/>
                    <a:gd name="connsiteY130" fmla="*/ 997595 h 1168400"/>
                    <a:gd name="connsiteX131" fmla="*/ 363305 w 825985"/>
                    <a:gd name="connsiteY131" fmla="*/ 990253 h 1168400"/>
                    <a:gd name="connsiteX132" fmla="*/ 350399 w 825985"/>
                    <a:gd name="connsiteY132" fmla="*/ 982811 h 1168400"/>
                    <a:gd name="connsiteX133" fmla="*/ 337741 w 825985"/>
                    <a:gd name="connsiteY133" fmla="*/ 975172 h 1168400"/>
                    <a:gd name="connsiteX134" fmla="*/ 325331 w 825985"/>
                    <a:gd name="connsiteY134" fmla="*/ 967333 h 1168400"/>
                    <a:gd name="connsiteX135" fmla="*/ 313219 w 825985"/>
                    <a:gd name="connsiteY135" fmla="*/ 959346 h 1168400"/>
                    <a:gd name="connsiteX136" fmla="*/ 301306 w 825985"/>
                    <a:gd name="connsiteY136" fmla="*/ 951210 h 1168400"/>
                    <a:gd name="connsiteX137" fmla="*/ 289691 w 825985"/>
                    <a:gd name="connsiteY137" fmla="*/ 942876 h 1168400"/>
                    <a:gd name="connsiteX138" fmla="*/ 278274 w 825985"/>
                    <a:gd name="connsiteY138" fmla="*/ 934393 h 1168400"/>
                    <a:gd name="connsiteX139" fmla="*/ 267155 w 825985"/>
                    <a:gd name="connsiteY139" fmla="*/ 925711 h 1168400"/>
                    <a:gd name="connsiteX140" fmla="*/ 256284 w 825985"/>
                    <a:gd name="connsiteY140" fmla="*/ 916881 h 1168400"/>
                    <a:gd name="connsiteX141" fmla="*/ 245661 w 825985"/>
                    <a:gd name="connsiteY141" fmla="*/ 907901 h 1168400"/>
                    <a:gd name="connsiteX142" fmla="*/ 235287 w 825985"/>
                    <a:gd name="connsiteY142" fmla="*/ 898723 h 1168400"/>
                    <a:gd name="connsiteX143" fmla="*/ 225210 w 825985"/>
                    <a:gd name="connsiteY143" fmla="*/ 889347 h 1168400"/>
                    <a:gd name="connsiteX144" fmla="*/ 215332 w 825985"/>
                    <a:gd name="connsiteY144" fmla="*/ 879872 h 1168400"/>
                    <a:gd name="connsiteX145" fmla="*/ 205752 w 825985"/>
                    <a:gd name="connsiteY145" fmla="*/ 870148 h 1168400"/>
                    <a:gd name="connsiteX146" fmla="*/ 196370 w 825985"/>
                    <a:gd name="connsiteY146" fmla="*/ 860326 h 1168400"/>
                    <a:gd name="connsiteX147" fmla="*/ 187286 w 825985"/>
                    <a:gd name="connsiteY147" fmla="*/ 850305 h 1168400"/>
                    <a:gd name="connsiteX148" fmla="*/ 178451 w 825985"/>
                    <a:gd name="connsiteY148" fmla="*/ 840085 h 1168400"/>
                    <a:gd name="connsiteX149" fmla="*/ 169913 w 825985"/>
                    <a:gd name="connsiteY149" fmla="*/ 829717 h 1168400"/>
                    <a:gd name="connsiteX150" fmla="*/ 161574 w 825985"/>
                    <a:gd name="connsiteY150" fmla="*/ 819200 h 1168400"/>
                    <a:gd name="connsiteX151" fmla="*/ 153482 w 825985"/>
                    <a:gd name="connsiteY151" fmla="*/ 808484 h 1168400"/>
                    <a:gd name="connsiteX152" fmla="*/ 145689 w 825985"/>
                    <a:gd name="connsiteY152" fmla="*/ 797620 h 1168400"/>
                    <a:gd name="connsiteX153" fmla="*/ 138144 w 825985"/>
                    <a:gd name="connsiteY153" fmla="*/ 786557 h 1168400"/>
                    <a:gd name="connsiteX154" fmla="*/ 130847 w 825985"/>
                    <a:gd name="connsiteY154" fmla="*/ 775345 h 1168400"/>
                    <a:gd name="connsiteX155" fmla="*/ 123799 w 825985"/>
                    <a:gd name="connsiteY155" fmla="*/ 763984 h 1168400"/>
                    <a:gd name="connsiteX156" fmla="*/ 116998 w 825985"/>
                    <a:gd name="connsiteY156" fmla="*/ 752425 h 1168400"/>
                    <a:gd name="connsiteX157" fmla="*/ 110446 w 825985"/>
                    <a:gd name="connsiteY157" fmla="*/ 740718 h 1168400"/>
                    <a:gd name="connsiteX158" fmla="*/ 104191 w 825985"/>
                    <a:gd name="connsiteY158" fmla="*/ 728811 h 1168400"/>
                    <a:gd name="connsiteX159" fmla="*/ 98135 w 825985"/>
                    <a:gd name="connsiteY159" fmla="*/ 716756 h 1168400"/>
                    <a:gd name="connsiteX160" fmla="*/ 92377 w 825985"/>
                    <a:gd name="connsiteY160" fmla="*/ 704503 h 1168400"/>
                    <a:gd name="connsiteX161" fmla="*/ 86867 w 825985"/>
                    <a:gd name="connsiteY161" fmla="*/ 692100 h 1168400"/>
                    <a:gd name="connsiteX162" fmla="*/ 81606 w 825985"/>
                    <a:gd name="connsiteY162" fmla="*/ 679500 h 1168400"/>
                    <a:gd name="connsiteX163" fmla="*/ 76592 w 825985"/>
                    <a:gd name="connsiteY163" fmla="*/ 666800 h 1168400"/>
                    <a:gd name="connsiteX164" fmla="*/ 71827 w 825985"/>
                    <a:gd name="connsiteY164" fmla="*/ 653852 h 1168400"/>
                    <a:gd name="connsiteX165" fmla="*/ 67310 w 825985"/>
                    <a:gd name="connsiteY165" fmla="*/ 640755 h 1168400"/>
                    <a:gd name="connsiteX166" fmla="*/ 63091 w 825985"/>
                    <a:gd name="connsiteY166" fmla="*/ 627509 h 1168400"/>
                    <a:gd name="connsiteX167" fmla="*/ 59120 w 825985"/>
                    <a:gd name="connsiteY167" fmla="*/ 614114 h 1168400"/>
                    <a:gd name="connsiteX168" fmla="*/ 55347 w 825985"/>
                    <a:gd name="connsiteY168" fmla="*/ 600522 h 1168400"/>
                    <a:gd name="connsiteX169" fmla="*/ 51872 w 825985"/>
                    <a:gd name="connsiteY169" fmla="*/ 586730 h 1168400"/>
                    <a:gd name="connsiteX170" fmla="*/ 48646 w 825985"/>
                    <a:gd name="connsiteY170" fmla="*/ 572790 h 1168400"/>
                    <a:gd name="connsiteX171" fmla="*/ 45717 w 825985"/>
                    <a:gd name="connsiteY171" fmla="*/ 558701 h 1168400"/>
                    <a:gd name="connsiteX172" fmla="*/ 42987 w 825985"/>
                    <a:gd name="connsiteY172" fmla="*/ 544413 h 1168400"/>
                    <a:gd name="connsiteX173" fmla="*/ 40555 w 825985"/>
                    <a:gd name="connsiteY173" fmla="*/ 529977 h 1168400"/>
                    <a:gd name="connsiteX174" fmla="*/ 38321 w 825985"/>
                    <a:gd name="connsiteY174" fmla="*/ 515342 h 1168400"/>
                    <a:gd name="connsiteX175" fmla="*/ 36385 w 825985"/>
                    <a:gd name="connsiteY175" fmla="*/ 500559 h 1168400"/>
                    <a:gd name="connsiteX176" fmla="*/ 34697 w 825985"/>
                    <a:gd name="connsiteY176" fmla="*/ 485626 h 1168400"/>
                    <a:gd name="connsiteX177" fmla="*/ 33258 w 825985"/>
                    <a:gd name="connsiteY177" fmla="*/ 470495 h 1168400"/>
                    <a:gd name="connsiteX178" fmla="*/ 32067 w 825985"/>
                    <a:gd name="connsiteY178" fmla="*/ 455166 h 1168400"/>
                    <a:gd name="connsiteX179" fmla="*/ 31123 w 825985"/>
                    <a:gd name="connsiteY179" fmla="*/ 439738 h 1168400"/>
                    <a:gd name="connsiteX180" fmla="*/ 30478 w 825985"/>
                    <a:gd name="connsiteY180" fmla="*/ 424061 h 1168400"/>
                    <a:gd name="connsiteX181" fmla="*/ 30081 w 825985"/>
                    <a:gd name="connsiteY181" fmla="*/ 408285 h 1168400"/>
                    <a:gd name="connsiteX182" fmla="*/ 29882 w 825985"/>
                    <a:gd name="connsiteY182" fmla="*/ 392311 h 1168400"/>
                    <a:gd name="connsiteX183" fmla="*/ 29982 w 825985"/>
                    <a:gd name="connsiteY183" fmla="*/ 376138 h 1168400"/>
                    <a:gd name="connsiteX184" fmla="*/ 30329 w 825985"/>
                    <a:gd name="connsiteY184" fmla="*/ 359817 h 1168400"/>
                    <a:gd name="connsiteX185" fmla="*/ 30925 w 825985"/>
                    <a:gd name="connsiteY185" fmla="*/ 343347 h 1168400"/>
                    <a:gd name="connsiteX186" fmla="*/ 31818 w 825985"/>
                    <a:gd name="connsiteY186" fmla="*/ 326678 h 1168400"/>
                    <a:gd name="connsiteX187" fmla="*/ 32910 w 825985"/>
                    <a:gd name="connsiteY187" fmla="*/ 309860 h 1168400"/>
                    <a:gd name="connsiteX188" fmla="*/ 34300 w 825985"/>
                    <a:gd name="connsiteY188" fmla="*/ 292844 h 1168400"/>
                    <a:gd name="connsiteX189" fmla="*/ 35889 w 825985"/>
                    <a:gd name="connsiteY189" fmla="*/ 275679 h 1168400"/>
                    <a:gd name="connsiteX190" fmla="*/ 37775 w 825985"/>
                    <a:gd name="connsiteY190" fmla="*/ 258366 h 1168400"/>
                    <a:gd name="connsiteX191" fmla="*/ 39909 w 825985"/>
                    <a:gd name="connsiteY191" fmla="*/ 240854 h 1168400"/>
                    <a:gd name="connsiteX192" fmla="*/ 42292 w 825985"/>
                    <a:gd name="connsiteY192" fmla="*/ 223193 h 1168400"/>
                    <a:gd name="connsiteX193" fmla="*/ 44973 w 825985"/>
                    <a:gd name="connsiteY193" fmla="*/ 205333 h 1168400"/>
                    <a:gd name="connsiteX194" fmla="*/ 47852 w 825985"/>
                    <a:gd name="connsiteY194" fmla="*/ 187325 h 1168400"/>
                    <a:gd name="connsiteX195" fmla="*/ 51028 w 825985"/>
                    <a:gd name="connsiteY195" fmla="*/ 169118 h 1168400"/>
                    <a:gd name="connsiteX196" fmla="*/ 54404 w 825985"/>
                    <a:gd name="connsiteY196" fmla="*/ 150763 h 1168400"/>
                    <a:gd name="connsiteX197" fmla="*/ 58077 w 825985"/>
                    <a:gd name="connsiteY197" fmla="*/ 132259 h 1168400"/>
                    <a:gd name="connsiteX198" fmla="*/ 61999 w 825985"/>
                    <a:gd name="connsiteY198" fmla="*/ 113556 h 1168400"/>
                    <a:gd name="connsiteX199" fmla="*/ 66168 w 825985"/>
                    <a:gd name="connsiteY199" fmla="*/ 94655 h 1168400"/>
                    <a:gd name="connsiteX200" fmla="*/ 70586 w 825985"/>
                    <a:gd name="connsiteY200" fmla="*/ 75654 h 1168400"/>
                    <a:gd name="connsiteX201" fmla="*/ 75302 w 825985"/>
                    <a:gd name="connsiteY201" fmla="*/ 56406 h 1168400"/>
                    <a:gd name="connsiteX202" fmla="*/ 80216 w 825985"/>
                    <a:gd name="connsiteY202" fmla="*/ 37058 h 1168400"/>
                    <a:gd name="connsiteX203" fmla="*/ 85428 w 825985"/>
                    <a:gd name="connsiteY203" fmla="*/ 17512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</a:cxnLst>
                  <a:rect l="l" t="t" r="r" b="b"/>
                  <a:pathLst>
                    <a:path w="825985" h="1168400">
                      <a:moveTo>
                        <a:pt x="53907" y="9525"/>
                      </a:moveTo>
                      <a:lnTo>
                        <a:pt x="49440" y="28823"/>
                      </a:lnTo>
                      <a:lnTo>
                        <a:pt x="45221" y="48022"/>
                      </a:lnTo>
                      <a:lnTo>
                        <a:pt x="41200" y="67022"/>
                      </a:lnTo>
                      <a:lnTo>
                        <a:pt x="37427" y="85874"/>
                      </a:lnTo>
                      <a:lnTo>
                        <a:pt x="33903" y="104527"/>
                      </a:lnTo>
                      <a:lnTo>
                        <a:pt x="30627" y="123081"/>
                      </a:lnTo>
                      <a:lnTo>
                        <a:pt x="27549" y="141436"/>
                      </a:lnTo>
                      <a:lnTo>
                        <a:pt x="24770" y="159643"/>
                      </a:lnTo>
                      <a:lnTo>
                        <a:pt x="22188" y="177701"/>
                      </a:lnTo>
                      <a:lnTo>
                        <a:pt x="19855" y="195610"/>
                      </a:lnTo>
                      <a:lnTo>
                        <a:pt x="17721" y="213370"/>
                      </a:lnTo>
                      <a:lnTo>
                        <a:pt x="15884" y="230932"/>
                      </a:lnTo>
                      <a:lnTo>
                        <a:pt x="14246" y="248345"/>
                      </a:lnTo>
                      <a:lnTo>
                        <a:pt x="12856" y="265609"/>
                      </a:lnTo>
                      <a:lnTo>
                        <a:pt x="11715" y="282724"/>
                      </a:lnTo>
                      <a:lnTo>
                        <a:pt x="10821" y="299641"/>
                      </a:lnTo>
                      <a:lnTo>
                        <a:pt x="10126" y="316458"/>
                      </a:lnTo>
                      <a:lnTo>
                        <a:pt x="9729" y="333077"/>
                      </a:lnTo>
                      <a:lnTo>
                        <a:pt x="9531" y="349548"/>
                      </a:lnTo>
                      <a:lnTo>
                        <a:pt x="9580" y="365869"/>
                      </a:lnTo>
                      <a:lnTo>
                        <a:pt x="9828" y="381992"/>
                      </a:lnTo>
                      <a:lnTo>
                        <a:pt x="10374" y="397966"/>
                      </a:lnTo>
                      <a:lnTo>
                        <a:pt x="11119" y="413841"/>
                      </a:lnTo>
                      <a:lnTo>
                        <a:pt x="12112" y="429468"/>
                      </a:lnTo>
                      <a:lnTo>
                        <a:pt x="13353" y="444996"/>
                      </a:lnTo>
                      <a:lnTo>
                        <a:pt x="14842" y="460375"/>
                      </a:lnTo>
                      <a:lnTo>
                        <a:pt x="16530" y="475555"/>
                      </a:lnTo>
                      <a:lnTo>
                        <a:pt x="18515" y="490587"/>
                      </a:lnTo>
                      <a:lnTo>
                        <a:pt x="20699" y="505470"/>
                      </a:lnTo>
                      <a:lnTo>
                        <a:pt x="23082" y="520204"/>
                      </a:lnTo>
                      <a:lnTo>
                        <a:pt x="25762" y="534739"/>
                      </a:lnTo>
                      <a:lnTo>
                        <a:pt x="28691" y="549176"/>
                      </a:lnTo>
                      <a:lnTo>
                        <a:pt x="31818" y="563414"/>
                      </a:lnTo>
                      <a:lnTo>
                        <a:pt x="35194" y="577503"/>
                      </a:lnTo>
                      <a:lnTo>
                        <a:pt x="38817" y="591393"/>
                      </a:lnTo>
                      <a:lnTo>
                        <a:pt x="42689" y="605185"/>
                      </a:lnTo>
                      <a:lnTo>
                        <a:pt x="46760" y="618778"/>
                      </a:lnTo>
                      <a:lnTo>
                        <a:pt x="51078" y="632222"/>
                      </a:lnTo>
                      <a:lnTo>
                        <a:pt x="55645" y="645517"/>
                      </a:lnTo>
                      <a:lnTo>
                        <a:pt x="60460" y="658664"/>
                      </a:lnTo>
                      <a:lnTo>
                        <a:pt x="65523" y="671612"/>
                      </a:lnTo>
                      <a:lnTo>
                        <a:pt x="70785" y="684461"/>
                      </a:lnTo>
                      <a:lnTo>
                        <a:pt x="76344" y="697111"/>
                      </a:lnTo>
                      <a:lnTo>
                        <a:pt x="82102" y="709613"/>
                      </a:lnTo>
                      <a:lnTo>
                        <a:pt x="88108" y="721916"/>
                      </a:lnTo>
                      <a:lnTo>
                        <a:pt x="94313" y="734120"/>
                      </a:lnTo>
                      <a:lnTo>
                        <a:pt x="100816" y="746125"/>
                      </a:lnTo>
                      <a:lnTo>
                        <a:pt x="107517" y="757982"/>
                      </a:lnTo>
                      <a:lnTo>
                        <a:pt x="114467" y="769689"/>
                      </a:lnTo>
                      <a:lnTo>
                        <a:pt x="121664" y="781248"/>
                      </a:lnTo>
                      <a:lnTo>
                        <a:pt x="129060" y="792609"/>
                      </a:lnTo>
                      <a:lnTo>
                        <a:pt x="136754" y="803821"/>
                      </a:lnTo>
                      <a:lnTo>
                        <a:pt x="144647" y="814884"/>
                      </a:lnTo>
                      <a:lnTo>
                        <a:pt x="152787" y="825798"/>
                      </a:lnTo>
                      <a:lnTo>
                        <a:pt x="161176" y="836563"/>
                      </a:lnTo>
                      <a:lnTo>
                        <a:pt x="169814" y="847130"/>
                      </a:lnTo>
                      <a:lnTo>
                        <a:pt x="178649" y="857597"/>
                      </a:lnTo>
                      <a:lnTo>
                        <a:pt x="187733" y="867866"/>
                      </a:lnTo>
                      <a:lnTo>
                        <a:pt x="197065" y="877987"/>
                      </a:lnTo>
                      <a:lnTo>
                        <a:pt x="206645" y="887909"/>
                      </a:lnTo>
                      <a:lnTo>
                        <a:pt x="216474" y="897731"/>
                      </a:lnTo>
                      <a:lnTo>
                        <a:pt x="226501" y="907356"/>
                      </a:lnTo>
                      <a:lnTo>
                        <a:pt x="236826" y="916831"/>
                      </a:lnTo>
                      <a:lnTo>
                        <a:pt x="247349" y="926157"/>
                      </a:lnTo>
                      <a:lnTo>
                        <a:pt x="258071" y="935335"/>
                      </a:lnTo>
                      <a:lnTo>
                        <a:pt x="269091" y="944314"/>
                      </a:lnTo>
                      <a:lnTo>
                        <a:pt x="280309" y="953145"/>
                      </a:lnTo>
                      <a:lnTo>
                        <a:pt x="291825" y="961827"/>
                      </a:lnTo>
                      <a:lnTo>
                        <a:pt x="303540" y="970359"/>
                      </a:lnTo>
                      <a:lnTo>
                        <a:pt x="315453" y="978743"/>
                      </a:lnTo>
                      <a:lnTo>
                        <a:pt x="327664" y="986929"/>
                      </a:lnTo>
                      <a:lnTo>
                        <a:pt x="340123" y="994966"/>
                      </a:lnTo>
                      <a:lnTo>
                        <a:pt x="352781" y="1002854"/>
                      </a:lnTo>
                      <a:lnTo>
                        <a:pt x="365687" y="1010593"/>
                      </a:lnTo>
                      <a:lnTo>
                        <a:pt x="378841" y="1018183"/>
                      </a:lnTo>
                      <a:lnTo>
                        <a:pt x="392194" y="1025575"/>
                      </a:lnTo>
                      <a:lnTo>
                        <a:pt x="405845" y="1032867"/>
                      </a:lnTo>
                      <a:lnTo>
                        <a:pt x="419694" y="1039961"/>
                      </a:lnTo>
                      <a:lnTo>
                        <a:pt x="433791" y="1046857"/>
                      </a:lnTo>
                      <a:lnTo>
                        <a:pt x="448137" y="1053654"/>
                      </a:lnTo>
                      <a:lnTo>
                        <a:pt x="462681" y="1060301"/>
                      </a:lnTo>
                      <a:lnTo>
                        <a:pt x="477523" y="1066750"/>
                      </a:lnTo>
                      <a:lnTo>
                        <a:pt x="492563" y="1073051"/>
                      </a:lnTo>
                      <a:lnTo>
                        <a:pt x="507852" y="1079202"/>
                      </a:lnTo>
                      <a:lnTo>
                        <a:pt x="523389" y="1085156"/>
                      </a:lnTo>
                      <a:lnTo>
                        <a:pt x="539124" y="1091009"/>
                      </a:lnTo>
                      <a:lnTo>
                        <a:pt x="555158" y="1096665"/>
                      </a:lnTo>
                      <a:lnTo>
                        <a:pt x="571389" y="1102172"/>
                      </a:lnTo>
                      <a:lnTo>
                        <a:pt x="587869" y="1107529"/>
                      </a:lnTo>
                      <a:lnTo>
                        <a:pt x="604598" y="1112689"/>
                      </a:lnTo>
                      <a:lnTo>
                        <a:pt x="621524" y="1117749"/>
                      </a:lnTo>
                      <a:lnTo>
                        <a:pt x="638749" y="1122611"/>
                      </a:lnTo>
                      <a:lnTo>
                        <a:pt x="656172" y="1127324"/>
                      </a:lnTo>
                      <a:lnTo>
                        <a:pt x="673843" y="1131888"/>
                      </a:lnTo>
                      <a:lnTo>
                        <a:pt x="691713" y="1136253"/>
                      </a:lnTo>
                      <a:lnTo>
                        <a:pt x="709881" y="1140520"/>
                      </a:lnTo>
                      <a:lnTo>
                        <a:pt x="728247" y="1144588"/>
                      </a:lnTo>
                      <a:lnTo>
                        <a:pt x="746911" y="1148507"/>
                      </a:lnTo>
                      <a:lnTo>
                        <a:pt x="765774" y="1152277"/>
                      </a:lnTo>
                      <a:lnTo>
                        <a:pt x="784835" y="1155849"/>
                      </a:lnTo>
                      <a:lnTo>
                        <a:pt x="804194" y="1159322"/>
                      </a:lnTo>
                      <a:lnTo>
                        <a:pt x="823752" y="1162596"/>
                      </a:lnTo>
                      <a:lnTo>
                        <a:pt x="828468" y="1130449"/>
                      </a:lnTo>
                      <a:lnTo>
                        <a:pt x="808414" y="1127770"/>
                      </a:lnTo>
                      <a:lnTo>
                        <a:pt x="788608" y="1124843"/>
                      </a:lnTo>
                      <a:lnTo>
                        <a:pt x="769050" y="1121817"/>
                      </a:lnTo>
                      <a:lnTo>
                        <a:pt x="749790" y="1118592"/>
                      </a:lnTo>
                      <a:lnTo>
                        <a:pt x="730729" y="1115219"/>
                      </a:lnTo>
                      <a:lnTo>
                        <a:pt x="711966" y="1111647"/>
                      </a:lnTo>
                      <a:lnTo>
                        <a:pt x="693451" y="1107926"/>
                      </a:lnTo>
                      <a:lnTo>
                        <a:pt x="675184" y="1104007"/>
                      </a:lnTo>
                      <a:lnTo>
                        <a:pt x="657165" y="1099939"/>
                      </a:lnTo>
                      <a:lnTo>
                        <a:pt x="639394" y="1095673"/>
                      </a:lnTo>
                      <a:lnTo>
                        <a:pt x="621872" y="1091307"/>
                      </a:lnTo>
                      <a:lnTo>
                        <a:pt x="604647" y="1086693"/>
                      </a:lnTo>
                      <a:lnTo>
                        <a:pt x="587621" y="1081931"/>
                      </a:lnTo>
                      <a:lnTo>
                        <a:pt x="570893" y="1077020"/>
                      </a:lnTo>
                      <a:lnTo>
                        <a:pt x="554413" y="1071959"/>
                      </a:lnTo>
                      <a:lnTo>
                        <a:pt x="538181" y="1066701"/>
                      </a:lnTo>
                      <a:lnTo>
                        <a:pt x="522198" y="1061244"/>
                      </a:lnTo>
                      <a:lnTo>
                        <a:pt x="506512" y="1055638"/>
                      </a:lnTo>
                      <a:lnTo>
                        <a:pt x="491025" y="1049883"/>
                      </a:lnTo>
                      <a:lnTo>
                        <a:pt x="475835" y="1043930"/>
                      </a:lnTo>
                      <a:lnTo>
                        <a:pt x="460844" y="1037828"/>
                      </a:lnTo>
                      <a:lnTo>
                        <a:pt x="446151" y="1031528"/>
                      </a:lnTo>
                      <a:lnTo>
                        <a:pt x="431707" y="1025079"/>
                      </a:lnTo>
                      <a:lnTo>
                        <a:pt x="417510" y="1018481"/>
                      </a:lnTo>
                      <a:lnTo>
                        <a:pt x="403611" y="1011684"/>
                      </a:lnTo>
                      <a:lnTo>
                        <a:pt x="389911" y="1004689"/>
                      </a:lnTo>
                      <a:lnTo>
                        <a:pt x="376508" y="997595"/>
                      </a:lnTo>
                      <a:lnTo>
                        <a:pt x="363305" y="990253"/>
                      </a:lnTo>
                      <a:lnTo>
                        <a:pt x="350399" y="982811"/>
                      </a:lnTo>
                      <a:lnTo>
                        <a:pt x="337741" y="975172"/>
                      </a:lnTo>
                      <a:lnTo>
                        <a:pt x="325331" y="967333"/>
                      </a:lnTo>
                      <a:lnTo>
                        <a:pt x="313219" y="959346"/>
                      </a:lnTo>
                      <a:lnTo>
                        <a:pt x="301306" y="951210"/>
                      </a:lnTo>
                      <a:lnTo>
                        <a:pt x="289691" y="942876"/>
                      </a:lnTo>
                      <a:lnTo>
                        <a:pt x="278274" y="934393"/>
                      </a:lnTo>
                      <a:lnTo>
                        <a:pt x="267155" y="925711"/>
                      </a:lnTo>
                      <a:lnTo>
                        <a:pt x="256284" y="916881"/>
                      </a:lnTo>
                      <a:lnTo>
                        <a:pt x="245661" y="907901"/>
                      </a:lnTo>
                      <a:lnTo>
                        <a:pt x="235287" y="898723"/>
                      </a:lnTo>
                      <a:lnTo>
                        <a:pt x="225210" y="889347"/>
                      </a:lnTo>
                      <a:lnTo>
                        <a:pt x="215332" y="879872"/>
                      </a:lnTo>
                      <a:lnTo>
                        <a:pt x="205752" y="870148"/>
                      </a:lnTo>
                      <a:lnTo>
                        <a:pt x="196370" y="860326"/>
                      </a:lnTo>
                      <a:lnTo>
                        <a:pt x="187286" y="850305"/>
                      </a:lnTo>
                      <a:lnTo>
                        <a:pt x="178451" y="840085"/>
                      </a:lnTo>
                      <a:lnTo>
                        <a:pt x="169913" y="829717"/>
                      </a:lnTo>
                      <a:lnTo>
                        <a:pt x="161574" y="819200"/>
                      </a:lnTo>
                      <a:lnTo>
                        <a:pt x="153482" y="808484"/>
                      </a:lnTo>
                      <a:lnTo>
                        <a:pt x="145689" y="797620"/>
                      </a:lnTo>
                      <a:lnTo>
                        <a:pt x="138144" y="786557"/>
                      </a:lnTo>
                      <a:lnTo>
                        <a:pt x="130847" y="775345"/>
                      </a:lnTo>
                      <a:lnTo>
                        <a:pt x="123799" y="763984"/>
                      </a:lnTo>
                      <a:lnTo>
                        <a:pt x="116998" y="752425"/>
                      </a:lnTo>
                      <a:lnTo>
                        <a:pt x="110446" y="740718"/>
                      </a:lnTo>
                      <a:lnTo>
                        <a:pt x="104191" y="728811"/>
                      </a:lnTo>
                      <a:lnTo>
                        <a:pt x="98135" y="716756"/>
                      </a:lnTo>
                      <a:lnTo>
                        <a:pt x="92377" y="704503"/>
                      </a:lnTo>
                      <a:lnTo>
                        <a:pt x="86867" y="692100"/>
                      </a:lnTo>
                      <a:lnTo>
                        <a:pt x="81606" y="679500"/>
                      </a:lnTo>
                      <a:lnTo>
                        <a:pt x="76592" y="666800"/>
                      </a:lnTo>
                      <a:lnTo>
                        <a:pt x="71827" y="653852"/>
                      </a:lnTo>
                      <a:lnTo>
                        <a:pt x="67310" y="640755"/>
                      </a:lnTo>
                      <a:lnTo>
                        <a:pt x="63091" y="627509"/>
                      </a:lnTo>
                      <a:lnTo>
                        <a:pt x="59120" y="614114"/>
                      </a:lnTo>
                      <a:lnTo>
                        <a:pt x="55347" y="600522"/>
                      </a:lnTo>
                      <a:lnTo>
                        <a:pt x="51872" y="586730"/>
                      </a:lnTo>
                      <a:lnTo>
                        <a:pt x="48646" y="572790"/>
                      </a:lnTo>
                      <a:lnTo>
                        <a:pt x="45717" y="558701"/>
                      </a:lnTo>
                      <a:lnTo>
                        <a:pt x="42987" y="544413"/>
                      </a:lnTo>
                      <a:lnTo>
                        <a:pt x="40555" y="529977"/>
                      </a:lnTo>
                      <a:lnTo>
                        <a:pt x="38321" y="515342"/>
                      </a:lnTo>
                      <a:lnTo>
                        <a:pt x="36385" y="500559"/>
                      </a:lnTo>
                      <a:lnTo>
                        <a:pt x="34697" y="485626"/>
                      </a:lnTo>
                      <a:lnTo>
                        <a:pt x="33258" y="470495"/>
                      </a:lnTo>
                      <a:lnTo>
                        <a:pt x="32067" y="455166"/>
                      </a:lnTo>
                      <a:lnTo>
                        <a:pt x="31123" y="439738"/>
                      </a:lnTo>
                      <a:lnTo>
                        <a:pt x="30478" y="424061"/>
                      </a:lnTo>
                      <a:lnTo>
                        <a:pt x="30081" y="408285"/>
                      </a:lnTo>
                      <a:lnTo>
                        <a:pt x="29882" y="392311"/>
                      </a:lnTo>
                      <a:lnTo>
                        <a:pt x="29982" y="376138"/>
                      </a:lnTo>
                      <a:lnTo>
                        <a:pt x="30329" y="359817"/>
                      </a:lnTo>
                      <a:lnTo>
                        <a:pt x="30925" y="343347"/>
                      </a:lnTo>
                      <a:lnTo>
                        <a:pt x="31818" y="326678"/>
                      </a:lnTo>
                      <a:lnTo>
                        <a:pt x="32910" y="309860"/>
                      </a:lnTo>
                      <a:lnTo>
                        <a:pt x="34300" y="292844"/>
                      </a:lnTo>
                      <a:lnTo>
                        <a:pt x="35889" y="275679"/>
                      </a:lnTo>
                      <a:lnTo>
                        <a:pt x="37775" y="258366"/>
                      </a:lnTo>
                      <a:lnTo>
                        <a:pt x="39909" y="240854"/>
                      </a:lnTo>
                      <a:lnTo>
                        <a:pt x="42292" y="223193"/>
                      </a:lnTo>
                      <a:lnTo>
                        <a:pt x="44973" y="205333"/>
                      </a:lnTo>
                      <a:lnTo>
                        <a:pt x="47852" y="187325"/>
                      </a:lnTo>
                      <a:lnTo>
                        <a:pt x="51028" y="169118"/>
                      </a:lnTo>
                      <a:lnTo>
                        <a:pt x="54404" y="150763"/>
                      </a:lnTo>
                      <a:lnTo>
                        <a:pt x="58077" y="132259"/>
                      </a:lnTo>
                      <a:lnTo>
                        <a:pt x="61999" y="113556"/>
                      </a:lnTo>
                      <a:lnTo>
                        <a:pt x="66168" y="94655"/>
                      </a:lnTo>
                      <a:lnTo>
                        <a:pt x="70586" y="75654"/>
                      </a:lnTo>
                      <a:lnTo>
                        <a:pt x="75302" y="56406"/>
                      </a:lnTo>
                      <a:lnTo>
                        <a:pt x="80216" y="37058"/>
                      </a:lnTo>
                      <a:lnTo>
                        <a:pt x="85428" y="1751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0" name="Forme libre : forme 1279">
                  <a:extLst>
                    <a:ext uri="{FF2B5EF4-FFF2-40B4-BE49-F238E27FC236}">
                      <a16:creationId xmlns:a16="http://schemas.microsoft.com/office/drawing/2014/main" id="{3E2CAE62-9932-4851-8DAD-756979CE5C5B}"/>
                    </a:ext>
                  </a:extLst>
                </p:cNvPr>
                <p:cNvSpPr/>
                <p:nvPr/>
              </p:nvSpPr>
              <p:spPr>
                <a:xfrm>
                  <a:off x="7873440" y="5620295"/>
                  <a:ext cx="622666" cy="622300"/>
                </a:xfrm>
                <a:custGeom>
                  <a:avLst/>
                  <a:gdLst>
                    <a:gd name="connsiteX0" fmla="*/ 189371 w 622666"/>
                    <a:gd name="connsiteY0" fmla="*/ 609699 h 622300"/>
                    <a:gd name="connsiteX1" fmla="*/ 176018 w 622666"/>
                    <a:gd name="connsiteY1" fmla="*/ 586036 h 622300"/>
                    <a:gd name="connsiteX2" fmla="*/ 163212 w 622666"/>
                    <a:gd name="connsiteY2" fmla="*/ 562868 h 622300"/>
                    <a:gd name="connsiteX3" fmla="*/ 150951 w 622666"/>
                    <a:gd name="connsiteY3" fmla="*/ 540147 h 622300"/>
                    <a:gd name="connsiteX4" fmla="*/ 139137 w 622666"/>
                    <a:gd name="connsiteY4" fmla="*/ 517922 h 622300"/>
                    <a:gd name="connsiteX5" fmla="*/ 127919 w 622666"/>
                    <a:gd name="connsiteY5" fmla="*/ 496193 h 622300"/>
                    <a:gd name="connsiteX6" fmla="*/ 117197 w 622666"/>
                    <a:gd name="connsiteY6" fmla="*/ 474911 h 622300"/>
                    <a:gd name="connsiteX7" fmla="*/ 106971 w 622666"/>
                    <a:gd name="connsiteY7" fmla="*/ 454124 h 622300"/>
                    <a:gd name="connsiteX8" fmla="*/ 97292 w 622666"/>
                    <a:gd name="connsiteY8" fmla="*/ 433834 h 622300"/>
                    <a:gd name="connsiteX9" fmla="*/ 88108 w 622666"/>
                    <a:gd name="connsiteY9" fmla="*/ 413990 h 622300"/>
                    <a:gd name="connsiteX10" fmla="*/ 79471 w 622666"/>
                    <a:gd name="connsiteY10" fmla="*/ 394643 h 622300"/>
                    <a:gd name="connsiteX11" fmla="*/ 71331 w 622666"/>
                    <a:gd name="connsiteY11" fmla="*/ 375791 h 622300"/>
                    <a:gd name="connsiteX12" fmla="*/ 63736 w 622666"/>
                    <a:gd name="connsiteY12" fmla="*/ 357386 h 622300"/>
                    <a:gd name="connsiteX13" fmla="*/ 56687 w 622666"/>
                    <a:gd name="connsiteY13" fmla="*/ 339477 h 622300"/>
                    <a:gd name="connsiteX14" fmla="*/ 50085 w 622666"/>
                    <a:gd name="connsiteY14" fmla="*/ 322014 h 622300"/>
                    <a:gd name="connsiteX15" fmla="*/ 44079 w 622666"/>
                    <a:gd name="connsiteY15" fmla="*/ 305048 h 622300"/>
                    <a:gd name="connsiteX16" fmla="*/ 38569 w 622666"/>
                    <a:gd name="connsiteY16" fmla="*/ 288578 h 622300"/>
                    <a:gd name="connsiteX17" fmla="*/ 33556 w 622666"/>
                    <a:gd name="connsiteY17" fmla="*/ 272554 h 622300"/>
                    <a:gd name="connsiteX18" fmla="*/ 29088 w 622666"/>
                    <a:gd name="connsiteY18" fmla="*/ 257026 h 622300"/>
                    <a:gd name="connsiteX19" fmla="*/ 25117 w 622666"/>
                    <a:gd name="connsiteY19" fmla="*/ 241995 h 622300"/>
                    <a:gd name="connsiteX20" fmla="*/ 21692 w 622666"/>
                    <a:gd name="connsiteY20" fmla="*/ 227409 h 622300"/>
                    <a:gd name="connsiteX21" fmla="*/ 18813 w 622666"/>
                    <a:gd name="connsiteY21" fmla="*/ 213320 h 622300"/>
                    <a:gd name="connsiteX22" fmla="*/ 16430 w 622666"/>
                    <a:gd name="connsiteY22" fmla="*/ 199727 h 622300"/>
                    <a:gd name="connsiteX23" fmla="*/ 14544 w 622666"/>
                    <a:gd name="connsiteY23" fmla="*/ 186581 h 622300"/>
                    <a:gd name="connsiteX24" fmla="*/ 13204 w 622666"/>
                    <a:gd name="connsiteY24" fmla="*/ 173930 h 622300"/>
                    <a:gd name="connsiteX25" fmla="*/ 12360 w 622666"/>
                    <a:gd name="connsiteY25" fmla="*/ 161727 h 622300"/>
                    <a:gd name="connsiteX26" fmla="*/ 12062 w 622666"/>
                    <a:gd name="connsiteY26" fmla="*/ 150019 h 622300"/>
                    <a:gd name="connsiteX27" fmla="*/ 12310 w 622666"/>
                    <a:gd name="connsiteY27" fmla="*/ 138807 h 622300"/>
                    <a:gd name="connsiteX28" fmla="*/ 13055 w 622666"/>
                    <a:gd name="connsiteY28" fmla="*/ 128042 h 622300"/>
                    <a:gd name="connsiteX29" fmla="*/ 14296 w 622666"/>
                    <a:gd name="connsiteY29" fmla="*/ 117773 h 622300"/>
                    <a:gd name="connsiteX30" fmla="*/ 16083 w 622666"/>
                    <a:gd name="connsiteY30" fmla="*/ 108000 h 622300"/>
                    <a:gd name="connsiteX31" fmla="*/ 18416 w 622666"/>
                    <a:gd name="connsiteY31" fmla="*/ 98673 h 622300"/>
                    <a:gd name="connsiteX32" fmla="*/ 21245 w 622666"/>
                    <a:gd name="connsiteY32" fmla="*/ 89843 h 622300"/>
                    <a:gd name="connsiteX33" fmla="*/ 24571 w 622666"/>
                    <a:gd name="connsiteY33" fmla="*/ 81459 h 622300"/>
                    <a:gd name="connsiteX34" fmla="*/ 28443 w 622666"/>
                    <a:gd name="connsiteY34" fmla="*/ 73620 h 622300"/>
                    <a:gd name="connsiteX35" fmla="*/ 32811 w 622666"/>
                    <a:gd name="connsiteY35" fmla="*/ 66179 h 622300"/>
                    <a:gd name="connsiteX36" fmla="*/ 37725 w 622666"/>
                    <a:gd name="connsiteY36" fmla="*/ 59283 h 622300"/>
                    <a:gd name="connsiteX37" fmla="*/ 43186 w 622666"/>
                    <a:gd name="connsiteY37" fmla="*/ 52834 h 622300"/>
                    <a:gd name="connsiteX38" fmla="*/ 49142 w 622666"/>
                    <a:gd name="connsiteY38" fmla="*/ 46881 h 622300"/>
                    <a:gd name="connsiteX39" fmla="*/ 55595 w 622666"/>
                    <a:gd name="connsiteY39" fmla="*/ 41374 h 622300"/>
                    <a:gd name="connsiteX40" fmla="*/ 62594 w 622666"/>
                    <a:gd name="connsiteY40" fmla="*/ 36364 h 622300"/>
                    <a:gd name="connsiteX41" fmla="*/ 70139 w 622666"/>
                    <a:gd name="connsiteY41" fmla="*/ 31849 h 622300"/>
                    <a:gd name="connsiteX42" fmla="*/ 78181 w 622666"/>
                    <a:gd name="connsiteY42" fmla="*/ 27781 h 622300"/>
                    <a:gd name="connsiteX43" fmla="*/ 86768 w 622666"/>
                    <a:gd name="connsiteY43" fmla="*/ 24209 h 622300"/>
                    <a:gd name="connsiteX44" fmla="*/ 95852 w 622666"/>
                    <a:gd name="connsiteY44" fmla="*/ 21084 h 622300"/>
                    <a:gd name="connsiteX45" fmla="*/ 105432 w 622666"/>
                    <a:gd name="connsiteY45" fmla="*/ 18504 h 622300"/>
                    <a:gd name="connsiteX46" fmla="*/ 115559 w 622666"/>
                    <a:gd name="connsiteY46" fmla="*/ 16321 h 622300"/>
                    <a:gd name="connsiteX47" fmla="*/ 126231 w 622666"/>
                    <a:gd name="connsiteY47" fmla="*/ 14684 h 622300"/>
                    <a:gd name="connsiteX48" fmla="*/ 137400 w 622666"/>
                    <a:gd name="connsiteY48" fmla="*/ 13494 h 622300"/>
                    <a:gd name="connsiteX49" fmla="*/ 149065 w 622666"/>
                    <a:gd name="connsiteY49" fmla="*/ 12799 h 622300"/>
                    <a:gd name="connsiteX50" fmla="*/ 161276 w 622666"/>
                    <a:gd name="connsiteY50" fmla="*/ 12551 h 622300"/>
                    <a:gd name="connsiteX51" fmla="*/ 174033 w 622666"/>
                    <a:gd name="connsiteY51" fmla="*/ 12799 h 622300"/>
                    <a:gd name="connsiteX52" fmla="*/ 187286 w 622666"/>
                    <a:gd name="connsiteY52" fmla="*/ 13543 h 622300"/>
                    <a:gd name="connsiteX53" fmla="*/ 201086 w 622666"/>
                    <a:gd name="connsiteY53" fmla="*/ 14734 h 622300"/>
                    <a:gd name="connsiteX54" fmla="*/ 215382 w 622666"/>
                    <a:gd name="connsiteY54" fmla="*/ 16421 h 622300"/>
                    <a:gd name="connsiteX55" fmla="*/ 230174 w 622666"/>
                    <a:gd name="connsiteY55" fmla="*/ 18554 h 622300"/>
                    <a:gd name="connsiteX56" fmla="*/ 245512 w 622666"/>
                    <a:gd name="connsiteY56" fmla="*/ 21183 h 622300"/>
                    <a:gd name="connsiteX57" fmla="*/ 261397 w 622666"/>
                    <a:gd name="connsiteY57" fmla="*/ 24309 h 622300"/>
                    <a:gd name="connsiteX58" fmla="*/ 277777 w 622666"/>
                    <a:gd name="connsiteY58" fmla="*/ 27930 h 622300"/>
                    <a:gd name="connsiteX59" fmla="*/ 294704 w 622666"/>
                    <a:gd name="connsiteY59" fmla="*/ 31998 h 622300"/>
                    <a:gd name="connsiteX60" fmla="*/ 312127 w 622666"/>
                    <a:gd name="connsiteY60" fmla="*/ 36513 h 622300"/>
                    <a:gd name="connsiteX61" fmla="*/ 330047 w 622666"/>
                    <a:gd name="connsiteY61" fmla="*/ 41573 h 622300"/>
                    <a:gd name="connsiteX62" fmla="*/ 348562 w 622666"/>
                    <a:gd name="connsiteY62" fmla="*/ 47079 h 622300"/>
                    <a:gd name="connsiteX63" fmla="*/ 367524 w 622666"/>
                    <a:gd name="connsiteY63" fmla="*/ 53032 h 622300"/>
                    <a:gd name="connsiteX64" fmla="*/ 387032 w 622666"/>
                    <a:gd name="connsiteY64" fmla="*/ 59531 h 622300"/>
                    <a:gd name="connsiteX65" fmla="*/ 407086 w 622666"/>
                    <a:gd name="connsiteY65" fmla="*/ 66477 h 622300"/>
                    <a:gd name="connsiteX66" fmla="*/ 427636 w 622666"/>
                    <a:gd name="connsiteY66" fmla="*/ 73868 h 622300"/>
                    <a:gd name="connsiteX67" fmla="*/ 448733 w 622666"/>
                    <a:gd name="connsiteY67" fmla="*/ 81756 h 622300"/>
                    <a:gd name="connsiteX68" fmla="*/ 470325 w 622666"/>
                    <a:gd name="connsiteY68" fmla="*/ 90140 h 622300"/>
                    <a:gd name="connsiteX69" fmla="*/ 492464 w 622666"/>
                    <a:gd name="connsiteY69" fmla="*/ 98971 h 622300"/>
                    <a:gd name="connsiteX70" fmla="*/ 515099 w 622666"/>
                    <a:gd name="connsiteY70" fmla="*/ 108347 h 622300"/>
                    <a:gd name="connsiteX71" fmla="*/ 538281 w 622666"/>
                    <a:gd name="connsiteY71" fmla="*/ 118120 h 622300"/>
                    <a:gd name="connsiteX72" fmla="*/ 561958 w 622666"/>
                    <a:gd name="connsiteY72" fmla="*/ 128439 h 622300"/>
                    <a:gd name="connsiteX73" fmla="*/ 586132 w 622666"/>
                    <a:gd name="connsiteY73" fmla="*/ 139204 h 622300"/>
                    <a:gd name="connsiteX74" fmla="*/ 610902 w 622666"/>
                    <a:gd name="connsiteY74" fmla="*/ 150416 h 622300"/>
                    <a:gd name="connsiteX75" fmla="*/ 614327 w 622666"/>
                    <a:gd name="connsiteY75" fmla="*/ 142925 h 622300"/>
                    <a:gd name="connsiteX76" fmla="*/ 590153 w 622666"/>
                    <a:gd name="connsiteY76" fmla="*/ 132159 h 622300"/>
                    <a:gd name="connsiteX77" fmla="*/ 566426 w 622666"/>
                    <a:gd name="connsiteY77" fmla="*/ 121841 h 622300"/>
                    <a:gd name="connsiteX78" fmla="*/ 543244 w 622666"/>
                    <a:gd name="connsiteY78" fmla="*/ 112018 h 622300"/>
                    <a:gd name="connsiteX79" fmla="*/ 520560 w 622666"/>
                    <a:gd name="connsiteY79" fmla="*/ 102592 h 622300"/>
                    <a:gd name="connsiteX80" fmla="*/ 498371 w 622666"/>
                    <a:gd name="connsiteY80" fmla="*/ 93663 h 622300"/>
                    <a:gd name="connsiteX81" fmla="*/ 476629 w 622666"/>
                    <a:gd name="connsiteY81" fmla="*/ 85179 h 622300"/>
                    <a:gd name="connsiteX82" fmla="*/ 455434 w 622666"/>
                    <a:gd name="connsiteY82" fmla="*/ 77093 h 622300"/>
                    <a:gd name="connsiteX83" fmla="*/ 434685 w 622666"/>
                    <a:gd name="connsiteY83" fmla="*/ 69503 h 622300"/>
                    <a:gd name="connsiteX84" fmla="*/ 414482 w 622666"/>
                    <a:gd name="connsiteY84" fmla="*/ 62359 h 622300"/>
                    <a:gd name="connsiteX85" fmla="*/ 394726 w 622666"/>
                    <a:gd name="connsiteY85" fmla="*/ 55711 h 622300"/>
                    <a:gd name="connsiteX86" fmla="*/ 375466 w 622666"/>
                    <a:gd name="connsiteY86" fmla="*/ 49461 h 622300"/>
                    <a:gd name="connsiteX87" fmla="*/ 356752 w 622666"/>
                    <a:gd name="connsiteY87" fmla="*/ 43656 h 622300"/>
                    <a:gd name="connsiteX88" fmla="*/ 338485 w 622666"/>
                    <a:gd name="connsiteY88" fmla="*/ 38348 h 622300"/>
                    <a:gd name="connsiteX89" fmla="*/ 320715 w 622666"/>
                    <a:gd name="connsiteY89" fmla="*/ 33486 h 622300"/>
                    <a:gd name="connsiteX90" fmla="*/ 303441 w 622666"/>
                    <a:gd name="connsiteY90" fmla="*/ 29021 h 622300"/>
                    <a:gd name="connsiteX91" fmla="*/ 286663 w 622666"/>
                    <a:gd name="connsiteY91" fmla="*/ 25053 h 622300"/>
                    <a:gd name="connsiteX92" fmla="*/ 270381 w 622666"/>
                    <a:gd name="connsiteY92" fmla="*/ 21530 h 622300"/>
                    <a:gd name="connsiteX93" fmla="*/ 254596 w 622666"/>
                    <a:gd name="connsiteY93" fmla="*/ 18455 h 622300"/>
                    <a:gd name="connsiteX94" fmla="*/ 239258 w 622666"/>
                    <a:gd name="connsiteY94" fmla="*/ 15825 h 622300"/>
                    <a:gd name="connsiteX95" fmla="*/ 224466 w 622666"/>
                    <a:gd name="connsiteY95" fmla="*/ 13692 h 622300"/>
                    <a:gd name="connsiteX96" fmla="*/ 210170 w 622666"/>
                    <a:gd name="connsiteY96" fmla="*/ 11956 h 622300"/>
                    <a:gd name="connsiteX97" fmla="*/ 196321 w 622666"/>
                    <a:gd name="connsiteY97" fmla="*/ 10716 h 622300"/>
                    <a:gd name="connsiteX98" fmla="*/ 183017 w 622666"/>
                    <a:gd name="connsiteY98" fmla="*/ 9872 h 622300"/>
                    <a:gd name="connsiteX99" fmla="*/ 170161 w 622666"/>
                    <a:gd name="connsiteY99" fmla="*/ 9525 h 622300"/>
                    <a:gd name="connsiteX100" fmla="*/ 157801 w 622666"/>
                    <a:gd name="connsiteY100" fmla="*/ 9624 h 622300"/>
                    <a:gd name="connsiteX101" fmla="*/ 145987 w 622666"/>
                    <a:gd name="connsiteY101" fmla="*/ 10170 h 622300"/>
                    <a:gd name="connsiteX102" fmla="*/ 134620 w 622666"/>
                    <a:gd name="connsiteY102" fmla="*/ 11162 h 622300"/>
                    <a:gd name="connsiteX103" fmla="*/ 123749 w 622666"/>
                    <a:gd name="connsiteY103" fmla="*/ 12601 h 622300"/>
                    <a:gd name="connsiteX104" fmla="*/ 113374 w 622666"/>
                    <a:gd name="connsiteY104" fmla="*/ 14536 h 622300"/>
                    <a:gd name="connsiteX105" fmla="*/ 103496 w 622666"/>
                    <a:gd name="connsiteY105" fmla="*/ 16867 h 622300"/>
                    <a:gd name="connsiteX106" fmla="*/ 94115 w 622666"/>
                    <a:gd name="connsiteY106" fmla="*/ 19695 h 622300"/>
                    <a:gd name="connsiteX107" fmla="*/ 85229 w 622666"/>
                    <a:gd name="connsiteY107" fmla="*/ 22920 h 622300"/>
                    <a:gd name="connsiteX108" fmla="*/ 76840 w 622666"/>
                    <a:gd name="connsiteY108" fmla="*/ 26640 h 622300"/>
                    <a:gd name="connsiteX109" fmla="*/ 68948 w 622666"/>
                    <a:gd name="connsiteY109" fmla="*/ 30807 h 622300"/>
                    <a:gd name="connsiteX110" fmla="*/ 61502 w 622666"/>
                    <a:gd name="connsiteY110" fmla="*/ 35421 h 622300"/>
                    <a:gd name="connsiteX111" fmla="*/ 54602 w 622666"/>
                    <a:gd name="connsiteY111" fmla="*/ 40481 h 622300"/>
                    <a:gd name="connsiteX112" fmla="*/ 48149 w 622666"/>
                    <a:gd name="connsiteY112" fmla="*/ 45988 h 622300"/>
                    <a:gd name="connsiteX113" fmla="*/ 42242 w 622666"/>
                    <a:gd name="connsiteY113" fmla="*/ 51991 h 622300"/>
                    <a:gd name="connsiteX114" fmla="*/ 36782 w 622666"/>
                    <a:gd name="connsiteY114" fmla="*/ 58390 h 622300"/>
                    <a:gd name="connsiteX115" fmla="*/ 31868 w 622666"/>
                    <a:gd name="connsiteY115" fmla="*/ 65236 h 622300"/>
                    <a:gd name="connsiteX116" fmla="*/ 27400 w 622666"/>
                    <a:gd name="connsiteY116" fmla="*/ 72579 h 622300"/>
                    <a:gd name="connsiteX117" fmla="*/ 23429 w 622666"/>
                    <a:gd name="connsiteY117" fmla="*/ 80367 h 622300"/>
                    <a:gd name="connsiteX118" fmla="*/ 19955 w 622666"/>
                    <a:gd name="connsiteY118" fmla="*/ 88602 h 622300"/>
                    <a:gd name="connsiteX119" fmla="*/ 16976 w 622666"/>
                    <a:gd name="connsiteY119" fmla="*/ 97284 h 622300"/>
                    <a:gd name="connsiteX120" fmla="*/ 14494 w 622666"/>
                    <a:gd name="connsiteY120" fmla="*/ 106412 h 622300"/>
                    <a:gd name="connsiteX121" fmla="*/ 12509 w 622666"/>
                    <a:gd name="connsiteY121" fmla="*/ 115987 h 622300"/>
                    <a:gd name="connsiteX122" fmla="*/ 11020 w 622666"/>
                    <a:gd name="connsiteY122" fmla="*/ 126008 h 622300"/>
                    <a:gd name="connsiteX123" fmla="*/ 10027 w 622666"/>
                    <a:gd name="connsiteY123" fmla="*/ 136525 h 622300"/>
                    <a:gd name="connsiteX124" fmla="*/ 9531 w 622666"/>
                    <a:gd name="connsiteY124" fmla="*/ 147439 h 622300"/>
                    <a:gd name="connsiteX125" fmla="*/ 9531 w 622666"/>
                    <a:gd name="connsiteY125" fmla="*/ 158849 h 622300"/>
                    <a:gd name="connsiteX126" fmla="*/ 9977 w 622666"/>
                    <a:gd name="connsiteY126" fmla="*/ 170706 h 622300"/>
                    <a:gd name="connsiteX127" fmla="*/ 10970 w 622666"/>
                    <a:gd name="connsiteY127" fmla="*/ 183009 h 622300"/>
                    <a:gd name="connsiteX128" fmla="*/ 12410 w 622666"/>
                    <a:gd name="connsiteY128" fmla="*/ 195759 h 622300"/>
                    <a:gd name="connsiteX129" fmla="*/ 14395 w 622666"/>
                    <a:gd name="connsiteY129" fmla="*/ 208955 h 622300"/>
                    <a:gd name="connsiteX130" fmla="*/ 16827 w 622666"/>
                    <a:gd name="connsiteY130" fmla="*/ 222597 h 622300"/>
                    <a:gd name="connsiteX131" fmla="*/ 19756 w 622666"/>
                    <a:gd name="connsiteY131" fmla="*/ 236686 h 622300"/>
                    <a:gd name="connsiteX132" fmla="*/ 23231 w 622666"/>
                    <a:gd name="connsiteY132" fmla="*/ 251271 h 622300"/>
                    <a:gd name="connsiteX133" fmla="*/ 27152 w 622666"/>
                    <a:gd name="connsiteY133" fmla="*/ 266254 h 622300"/>
                    <a:gd name="connsiteX134" fmla="*/ 31570 w 622666"/>
                    <a:gd name="connsiteY134" fmla="*/ 281732 h 622300"/>
                    <a:gd name="connsiteX135" fmla="*/ 36484 w 622666"/>
                    <a:gd name="connsiteY135" fmla="*/ 297656 h 622300"/>
                    <a:gd name="connsiteX136" fmla="*/ 41895 w 622666"/>
                    <a:gd name="connsiteY136" fmla="*/ 314027 h 622300"/>
                    <a:gd name="connsiteX137" fmla="*/ 47802 w 622666"/>
                    <a:gd name="connsiteY137" fmla="*/ 330845 h 622300"/>
                    <a:gd name="connsiteX138" fmla="*/ 54156 w 622666"/>
                    <a:gd name="connsiteY138" fmla="*/ 348109 h 622300"/>
                    <a:gd name="connsiteX139" fmla="*/ 61055 w 622666"/>
                    <a:gd name="connsiteY139" fmla="*/ 365820 h 622300"/>
                    <a:gd name="connsiteX140" fmla="*/ 68452 w 622666"/>
                    <a:gd name="connsiteY140" fmla="*/ 383977 h 622300"/>
                    <a:gd name="connsiteX141" fmla="*/ 76344 w 622666"/>
                    <a:gd name="connsiteY141" fmla="*/ 402630 h 622300"/>
                    <a:gd name="connsiteX142" fmla="*/ 84683 w 622666"/>
                    <a:gd name="connsiteY142" fmla="*/ 421680 h 622300"/>
                    <a:gd name="connsiteX143" fmla="*/ 93569 w 622666"/>
                    <a:gd name="connsiteY143" fmla="*/ 441226 h 622300"/>
                    <a:gd name="connsiteX144" fmla="*/ 102901 w 622666"/>
                    <a:gd name="connsiteY144" fmla="*/ 461218 h 622300"/>
                    <a:gd name="connsiteX145" fmla="*/ 112729 w 622666"/>
                    <a:gd name="connsiteY145" fmla="*/ 481657 h 622300"/>
                    <a:gd name="connsiteX146" fmla="*/ 123104 w 622666"/>
                    <a:gd name="connsiteY146" fmla="*/ 502543 h 622300"/>
                    <a:gd name="connsiteX147" fmla="*/ 133925 w 622666"/>
                    <a:gd name="connsiteY147" fmla="*/ 523875 h 622300"/>
                    <a:gd name="connsiteX148" fmla="*/ 145242 w 622666"/>
                    <a:gd name="connsiteY148" fmla="*/ 545654 h 622300"/>
                    <a:gd name="connsiteX149" fmla="*/ 157056 w 622666"/>
                    <a:gd name="connsiteY149" fmla="*/ 567879 h 622300"/>
                    <a:gd name="connsiteX150" fmla="*/ 169367 w 622666"/>
                    <a:gd name="connsiteY150" fmla="*/ 590600 h 622300"/>
                    <a:gd name="connsiteX151" fmla="*/ 182174 w 622666"/>
                    <a:gd name="connsiteY151" fmla="*/ 613718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622666" h="622300">
                      <a:moveTo>
                        <a:pt x="189371" y="609699"/>
                      </a:moveTo>
                      <a:lnTo>
                        <a:pt x="176018" y="586036"/>
                      </a:lnTo>
                      <a:lnTo>
                        <a:pt x="163212" y="562868"/>
                      </a:lnTo>
                      <a:lnTo>
                        <a:pt x="150951" y="540147"/>
                      </a:lnTo>
                      <a:lnTo>
                        <a:pt x="139137" y="517922"/>
                      </a:lnTo>
                      <a:lnTo>
                        <a:pt x="127919" y="496193"/>
                      </a:lnTo>
                      <a:lnTo>
                        <a:pt x="117197" y="474911"/>
                      </a:lnTo>
                      <a:lnTo>
                        <a:pt x="106971" y="454124"/>
                      </a:lnTo>
                      <a:lnTo>
                        <a:pt x="97292" y="433834"/>
                      </a:lnTo>
                      <a:lnTo>
                        <a:pt x="88108" y="413990"/>
                      </a:lnTo>
                      <a:lnTo>
                        <a:pt x="79471" y="394643"/>
                      </a:lnTo>
                      <a:lnTo>
                        <a:pt x="71331" y="375791"/>
                      </a:lnTo>
                      <a:lnTo>
                        <a:pt x="63736" y="357386"/>
                      </a:lnTo>
                      <a:lnTo>
                        <a:pt x="56687" y="339477"/>
                      </a:lnTo>
                      <a:lnTo>
                        <a:pt x="50085" y="322014"/>
                      </a:lnTo>
                      <a:lnTo>
                        <a:pt x="44079" y="305048"/>
                      </a:lnTo>
                      <a:lnTo>
                        <a:pt x="38569" y="288578"/>
                      </a:lnTo>
                      <a:lnTo>
                        <a:pt x="33556" y="272554"/>
                      </a:lnTo>
                      <a:lnTo>
                        <a:pt x="29088" y="257026"/>
                      </a:lnTo>
                      <a:lnTo>
                        <a:pt x="25117" y="241995"/>
                      </a:lnTo>
                      <a:lnTo>
                        <a:pt x="21692" y="227409"/>
                      </a:lnTo>
                      <a:lnTo>
                        <a:pt x="18813" y="213320"/>
                      </a:lnTo>
                      <a:lnTo>
                        <a:pt x="16430" y="199727"/>
                      </a:lnTo>
                      <a:lnTo>
                        <a:pt x="14544" y="186581"/>
                      </a:lnTo>
                      <a:lnTo>
                        <a:pt x="13204" y="173930"/>
                      </a:lnTo>
                      <a:lnTo>
                        <a:pt x="12360" y="161727"/>
                      </a:lnTo>
                      <a:lnTo>
                        <a:pt x="12062" y="150019"/>
                      </a:lnTo>
                      <a:lnTo>
                        <a:pt x="12310" y="138807"/>
                      </a:lnTo>
                      <a:lnTo>
                        <a:pt x="13055" y="128042"/>
                      </a:lnTo>
                      <a:lnTo>
                        <a:pt x="14296" y="117773"/>
                      </a:lnTo>
                      <a:lnTo>
                        <a:pt x="16083" y="108000"/>
                      </a:lnTo>
                      <a:lnTo>
                        <a:pt x="18416" y="98673"/>
                      </a:lnTo>
                      <a:lnTo>
                        <a:pt x="21245" y="89843"/>
                      </a:lnTo>
                      <a:lnTo>
                        <a:pt x="24571" y="81459"/>
                      </a:lnTo>
                      <a:lnTo>
                        <a:pt x="28443" y="73620"/>
                      </a:lnTo>
                      <a:lnTo>
                        <a:pt x="32811" y="66179"/>
                      </a:lnTo>
                      <a:lnTo>
                        <a:pt x="37725" y="59283"/>
                      </a:lnTo>
                      <a:lnTo>
                        <a:pt x="43186" y="52834"/>
                      </a:lnTo>
                      <a:lnTo>
                        <a:pt x="49142" y="46881"/>
                      </a:lnTo>
                      <a:lnTo>
                        <a:pt x="55595" y="41374"/>
                      </a:lnTo>
                      <a:lnTo>
                        <a:pt x="62594" y="36364"/>
                      </a:lnTo>
                      <a:lnTo>
                        <a:pt x="70139" y="31849"/>
                      </a:lnTo>
                      <a:lnTo>
                        <a:pt x="78181" y="27781"/>
                      </a:lnTo>
                      <a:lnTo>
                        <a:pt x="86768" y="24209"/>
                      </a:lnTo>
                      <a:lnTo>
                        <a:pt x="95852" y="21084"/>
                      </a:lnTo>
                      <a:lnTo>
                        <a:pt x="105432" y="18504"/>
                      </a:lnTo>
                      <a:lnTo>
                        <a:pt x="115559" y="16321"/>
                      </a:lnTo>
                      <a:lnTo>
                        <a:pt x="126231" y="14684"/>
                      </a:lnTo>
                      <a:lnTo>
                        <a:pt x="137400" y="13494"/>
                      </a:lnTo>
                      <a:lnTo>
                        <a:pt x="149065" y="12799"/>
                      </a:lnTo>
                      <a:lnTo>
                        <a:pt x="161276" y="12551"/>
                      </a:lnTo>
                      <a:lnTo>
                        <a:pt x="174033" y="12799"/>
                      </a:lnTo>
                      <a:lnTo>
                        <a:pt x="187286" y="13543"/>
                      </a:lnTo>
                      <a:lnTo>
                        <a:pt x="201086" y="14734"/>
                      </a:lnTo>
                      <a:lnTo>
                        <a:pt x="215382" y="16421"/>
                      </a:lnTo>
                      <a:lnTo>
                        <a:pt x="230174" y="18554"/>
                      </a:lnTo>
                      <a:lnTo>
                        <a:pt x="245512" y="21183"/>
                      </a:lnTo>
                      <a:lnTo>
                        <a:pt x="261397" y="24309"/>
                      </a:lnTo>
                      <a:lnTo>
                        <a:pt x="277777" y="27930"/>
                      </a:lnTo>
                      <a:lnTo>
                        <a:pt x="294704" y="31998"/>
                      </a:lnTo>
                      <a:lnTo>
                        <a:pt x="312127" y="36513"/>
                      </a:lnTo>
                      <a:lnTo>
                        <a:pt x="330047" y="41573"/>
                      </a:lnTo>
                      <a:lnTo>
                        <a:pt x="348562" y="47079"/>
                      </a:lnTo>
                      <a:lnTo>
                        <a:pt x="367524" y="53032"/>
                      </a:lnTo>
                      <a:lnTo>
                        <a:pt x="387032" y="59531"/>
                      </a:lnTo>
                      <a:lnTo>
                        <a:pt x="407086" y="66477"/>
                      </a:lnTo>
                      <a:lnTo>
                        <a:pt x="427636" y="73868"/>
                      </a:lnTo>
                      <a:lnTo>
                        <a:pt x="448733" y="81756"/>
                      </a:lnTo>
                      <a:lnTo>
                        <a:pt x="470325" y="90140"/>
                      </a:lnTo>
                      <a:lnTo>
                        <a:pt x="492464" y="98971"/>
                      </a:lnTo>
                      <a:lnTo>
                        <a:pt x="515099" y="108347"/>
                      </a:lnTo>
                      <a:lnTo>
                        <a:pt x="538281" y="118120"/>
                      </a:lnTo>
                      <a:lnTo>
                        <a:pt x="561958" y="128439"/>
                      </a:lnTo>
                      <a:lnTo>
                        <a:pt x="586132" y="139204"/>
                      </a:lnTo>
                      <a:lnTo>
                        <a:pt x="610902" y="150416"/>
                      </a:lnTo>
                      <a:lnTo>
                        <a:pt x="614327" y="142925"/>
                      </a:lnTo>
                      <a:lnTo>
                        <a:pt x="590153" y="132159"/>
                      </a:lnTo>
                      <a:lnTo>
                        <a:pt x="566426" y="121841"/>
                      </a:lnTo>
                      <a:lnTo>
                        <a:pt x="543244" y="112018"/>
                      </a:lnTo>
                      <a:lnTo>
                        <a:pt x="520560" y="102592"/>
                      </a:lnTo>
                      <a:lnTo>
                        <a:pt x="498371" y="93663"/>
                      </a:lnTo>
                      <a:lnTo>
                        <a:pt x="476629" y="85179"/>
                      </a:lnTo>
                      <a:lnTo>
                        <a:pt x="455434" y="77093"/>
                      </a:lnTo>
                      <a:lnTo>
                        <a:pt x="434685" y="69503"/>
                      </a:lnTo>
                      <a:lnTo>
                        <a:pt x="414482" y="62359"/>
                      </a:lnTo>
                      <a:lnTo>
                        <a:pt x="394726" y="55711"/>
                      </a:lnTo>
                      <a:lnTo>
                        <a:pt x="375466" y="49461"/>
                      </a:lnTo>
                      <a:lnTo>
                        <a:pt x="356752" y="43656"/>
                      </a:lnTo>
                      <a:lnTo>
                        <a:pt x="338485" y="38348"/>
                      </a:lnTo>
                      <a:lnTo>
                        <a:pt x="320715" y="33486"/>
                      </a:lnTo>
                      <a:lnTo>
                        <a:pt x="303441" y="29021"/>
                      </a:lnTo>
                      <a:lnTo>
                        <a:pt x="286663" y="25053"/>
                      </a:lnTo>
                      <a:lnTo>
                        <a:pt x="270381" y="21530"/>
                      </a:lnTo>
                      <a:lnTo>
                        <a:pt x="254596" y="18455"/>
                      </a:lnTo>
                      <a:lnTo>
                        <a:pt x="239258" y="15825"/>
                      </a:lnTo>
                      <a:lnTo>
                        <a:pt x="224466" y="13692"/>
                      </a:lnTo>
                      <a:lnTo>
                        <a:pt x="210170" y="11956"/>
                      </a:lnTo>
                      <a:lnTo>
                        <a:pt x="196321" y="10716"/>
                      </a:lnTo>
                      <a:lnTo>
                        <a:pt x="183017" y="9872"/>
                      </a:lnTo>
                      <a:lnTo>
                        <a:pt x="170161" y="9525"/>
                      </a:lnTo>
                      <a:lnTo>
                        <a:pt x="157801" y="9624"/>
                      </a:lnTo>
                      <a:lnTo>
                        <a:pt x="145987" y="10170"/>
                      </a:lnTo>
                      <a:lnTo>
                        <a:pt x="134620" y="11162"/>
                      </a:lnTo>
                      <a:lnTo>
                        <a:pt x="123749" y="12601"/>
                      </a:lnTo>
                      <a:lnTo>
                        <a:pt x="113374" y="14536"/>
                      </a:lnTo>
                      <a:lnTo>
                        <a:pt x="103496" y="16867"/>
                      </a:lnTo>
                      <a:lnTo>
                        <a:pt x="94115" y="19695"/>
                      </a:lnTo>
                      <a:lnTo>
                        <a:pt x="85229" y="22920"/>
                      </a:lnTo>
                      <a:lnTo>
                        <a:pt x="76840" y="26640"/>
                      </a:lnTo>
                      <a:lnTo>
                        <a:pt x="68948" y="30807"/>
                      </a:lnTo>
                      <a:lnTo>
                        <a:pt x="61502" y="35421"/>
                      </a:lnTo>
                      <a:lnTo>
                        <a:pt x="54602" y="40481"/>
                      </a:lnTo>
                      <a:lnTo>
                        <a:pt x="48149" y="45988"/>
                      </a:lnTo>
                      <a:lnTo>
                        <a:pt x="42242" y="51991"/>
                      </a:lnTo>
                      <a:lnTo>
                        <a:pt x="36782" y="58390"/>
                      </a:lnTo>
                      <a:lnTo>
                        <a:pt x="31868" y="65236"/>
                      </a:lnTo>
                      <a:lnTo>
                        <a:pt x="27400" y="72579"/>
                      </a:lnTo>
                      <a:lnTo>
                        <a:pt x="23429" y="80367"/>
                      </a:lnTo>
                      <a:lnTo>
                        <a:pt x="19955" y="88602"/>
                      </a:lnTo>
                      <a:lnTo>
                        <a:pt x="16976" y="97284"/>
                      </a:lnTo>
                      <a:lnTo>
                        <a:pt x="14494" y="106412"/>
                      </a:lnTo>
                      <a:lnTo>
                        <a:pt x="12509" y="115987"/>
                      </a:lnTo>
                      <a:lnTo>
                        <a:pt x="11020" y="126008"/>
                      </a:lnTo>
                      <a:lnTo>
                        <a:pt x="10027" y="136525"/>
                      </a:lnTo>
                      <a:lnTo>
                        <a:pt x="9531" y="147439"/>
                      </a:lnTo>
                      <a:lnTo>
                        <a:pt x="9531" y="158849"/>
                      </a:lnTo>
                      <a:lnTo>
                        <a:pt x="9977" y="170706"/>
                      </a:lnTo>
                      <a:lnTo>
                        <a:pt x="10970" y="183009"/>
                      </a:lnTo>
                      <a:lnTo>
                        <a:pt x="12410" y="195759"/>
                      </a:lnTo>
                      <a:lnTo>
                        <a:pt x="14395" y="208955"/>
                      </a:lnTo>
                      <a:lnTo>
                        <a:pt x="16827" y="222597"/>
                      </a:lnTo>
                      <a:lnTo>
                        <a:pt x="19756" y="236686"/>
                      </a:lnTo>
                      <a:lnTo>
                        <a:pt x="23231" y="251271"/>
                      </a:lnTo>
                      <a:lnTo>
                        <a:pt x="27152" y="266254"/>
                      </a:lnTo>
                      <a:lnTo>
                        <a:pt x="31570" y="281732"/>
                      </a:lnTo>
                      <a:lnTo>
                        <a:pt x="36484" y="297656"/>
                      </a:lnTo>
                      <a:lnTo>
                        <a:pt x="41895" y="314027"/>
                      </a:lnTo>
                      <a:lnTo>
                        <a:pt x="47802" y="330845"/>
                      </a:lnTo>
                      <a:lnTo>
                        <a:pt x="54156" y="348109"/>
                      </a:lnTo>
                      <a:lnTo>
                        <a:pt x="61055" y="365820"/>
                      </a:lnTo>
                      <a:lnTo>
                        <a:pt x="68452" y="383977"/>
                      </a:lnTo>
                      <a:lnTo>
                        <a:pt x="76344" y="402630"/>
                      </a:lnTo>
                      <a:lnTo>
                        <a:pt x="84683" y="421680"/>
                      </a:lnTo>
                      <a:lnTo>
                        <a:pt x="93569" y="441226"/>
                      </a:lnTo>
                      <a:lnTo>
                        <a:pt x="102901" y="461218"/>
                      </a:lnTo>
                      <a:lnTo>
                        <a:pt x="112729" y="481657"/>
                      </a:lnTo>
                      <a:lnTo>
                        <a:pt x="123104" y="502543"/>
                      </a:lnTo>
                      <a:lnTo>
                        <a:pt x="133925" y="523875"/>
                      </a:lnTo>
                      <a:lnTo>
                        <a:pt x="145242" y="545654"/>
                      </a:lnTo>
                      <a:lnTo>
                        <a:pt x="157056" y="567879"/>
                      </a:lnTo>
                      <a:lnTo>
                        <a:pt x="169367" y="590600"/>
                      </a:lnTo>
                      <a:lnTo>
                        <a:pt x="182174" y="61371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1" name="Forme libre : forme 1280">
                  <a:extLst>
                    <a:ext uri="{FF2B5EF4-FFF2-40B4-BE49-F238E27FC236}">
                      <a16:creationId xmlns:a16="http://schemas.microsoft.com/office/drawing/2014/main" id="{8EF12EF1-CCE7-457E-B812-B2A464BCB174}"/>
                    </a:ext>
                  </a:extLst>
                </p:cNvPr>
                <p:cNvSpPr/>
                <p:nvPr/>
              </p:nvSpPr>
              <p:spPr>
                <a:xfrm>
                  <a:off x="6571272" y="5055046"/>
                  <a:ext cx="1918828" cy="711200"/>
                </a:xfrm>
                <a:custGeom>
                  <a:avLst/>
                  <a:gdLst>
                    <a:gd name="connsiteX0" fmla="*/ 9531 w 1918828"/>
                    <a:gd name="connsiteY0" fmla="*/ 12650 h 711200"/>
                    <a:gd name="connsiteX1" fmla="*/ 40108 w 1918828"/>
                    <a:gd name="connsiteY1" fmla="*/ 21382 h 711200"/>
                    <a:gd name="connsiteX2" fmla="*/ 70685 w 1918828"/>
                    <a:gd name="connsiteY2" fmla="*/ 30212 h 711200"/>
                    <a:gd name="connsiteX3" fmla="*/ 85924 w 1918828"/>
                    <a:gd name="connsiteY3" fmla="*/ 34627 h 711200"/>
                    <a:gd name="connsiteX4" fmla="*/ 101213 w 1918828"/>
                    <a:gd name="connsiteY4" fmla="*/ 39043 h 711200"/>
                    <a:gd name="connsiteX5" fmla="*/ 131691 w 1918828"/>
                    <a:gd name="connsiteY5" fmla="*/ 47972 h 711200"/>
                    <a:gd name="connsiteX6" fmla="*/ 177408 w 1918828"/>
                    <a:gd name="connsiteY6" fmla="*/ 61516 h 711200"/>
                    <a:gd name="connsiteX7" fmla="*/ 192647 w 1918828"/>
                    <a:gd name="connsiteY7" fmla="*/ 66080 h 711200"/>
                    <a:gd name="connsiteX8" fmla="*/ 207837 w 1918828"/>
                    <a:gd name="connsiteY8" fmla="*/ 70594 h 711200"/>
                    <a:gd name="connsiteX9" fmla="*/ 223076 w 1918828"/>
                    <a:gd name="connsiteY9" fmla="*/ 75208 h 711200"/>
                    <a:gd name="connsiteX10" fmla="*/ 238265 w 1918828"/>
                    <a:gd name="connsiteY10" fmla="*/ 79772 h 711200"/>
                    <a:gd name="connsiteX11" fmla="*/ 268644 w 1918828"/>
                    <a:gd name="connsiteY11" fmla="*/ 88999 h 711200"/>
                    <a:gd name="connsiteX12" fmla="*/ 314212 w 1918828"/>
                    <a:gd name="connsiteY12" fmla="*/ 102989 h 711200"/>
                    <a:gd name="connsiteX13" fmla="*/ 329352 w 1918828"/>
                    <a:gd name="connsiteY13" fmla="*/ 107702 h 711200"/>
                    <a:gd name="connsiteX14" fmla="*/ 344541 w 1918828"/>
                    <a:gd name="connsiteY14" fmla="*/ 112415 h 711200"/>
                    <a:gd name="connsiteX15" fmla="*/ 359681 w 1918828"/>
                    <a:gd name="connsiteY15" fmla="*/ 117128 h 711200"/>
                    <a:gd name="connsiteX16" fmla="*/ 405100 w 1918828"/>
                    <a:gd name="connsiteY16" fmla="*/ 131415 h 711200"/>
                    <a:gd name="connsiteX17" fmla="*/ 435380 w 1918828"/>
                    <a:gd name="connsiteY17" fmla="*/ 141039 h 711200"/>
                    <a:gd name="connsiteX18" fmla="*/ 450470 w 1918828"/>
                    <a:gd name="connsiteY18" fmla="*/ 145852 h 711200"/>
                    <a:gd name="connsiteX19" fmla="*/ 465610 w 1918828"/>
                    <a:gd name="connsiteY19" fmla="*/ 150713 h 711200"/>
                    <a:gd name="connsiteX20" fmla="*/ 495790 w 1918828"/>
                    <a:gd name="connsiteY20" fmla="*/ 160437 h 711200"/>
                    <a:gd name="connsiteX21" fmla="*/ 525970 w 1918828"/>
                    <a:gd name="connsiteY21" fmla="*/ 170259 h 711200"/>
                    <a:gd name="connsiteX22" fmla="*/ 556150 w 1918828"/>
                    <a:gd name="connsiteY22" fmla="*/ 180181 h 711200"/>
                    <a:gd name="connsiteX23" fmla="*/ 571191 w 1918828"/>
                    <a:gd name="connsiteY23" fmla="*/ 185142 h 711200"/>
                    <a:gd name="connsiteX24" fmla="*/ 586281 w 1918828"/>
                    <a:gd name="connsiteY24" fmla="*/ 190103 h 711200"/>
                    <a:gd name="connsiteX25" fmla="*/ 631402 w 1918828"/>
                    <a:gd name="connsiteY25" fmla="*/ 205135 h 711200"/>
                    <a:gd name="connsiteX26" fmla="*/ 661483 w 1918828"/>
                    <a:gd name="connsiteY26" fmla="*/ 215255 h 711200"/>
                    <a:gd name="connsiteX27" fmla="*/ 676524 w 1918828"/>
                    <a:gd name="connsiteY27" fmla="*/ 220365 h 711200"/>
                    <a:gd name="connsiteX28" fmla="*/ 691515 w 1918828"/>
                    <a:gd name="connsiteY28" fmla="*/ 225475 h 711200"/>
                    <a:gd name="connsiteX29" fmla="*/ 706555 w 1918828"/>
                    <a:gd name="connsiteY29" fmla="*/ 230584 h 711200"/>
                    <a:gd name="connsiteX30" fmla="*/ 721546 w 1918828"/>
                    <a:gd name="connsiteY30" fmla="*/ 235744 h 711200"/>
                    <a:gd name="connsiteX31" fmla="*/ 736537 w 1918828"/>
                    <a:gd name="connsiteY31" fmla="*/ 240854 h 711200"/>
                    <a:gd name="connsiteX32" fmla="*/ 751528 w 1918828"/>
                    <a:gd name="connsiteY32" fmla="*/ 246063 h 711200"/>
                    <a:gd name="connsiteX33" fmla="*/ 766519 w 1918828"/>
                    <a:gd name="connsiteY33" fmla="*/ 251222 h 711200"/>
                    <a:gd name="connsiteX34" fmla="*/ 796500 w 1918828"/>
                    <a:gd name="connsiteY34" fmla="*/ 261640 h 711200"/>
                    <a:gd name="connsiteX35" fmla="*/ 811442 w 1918828"/>
                    <a:gd name="connsiteY35" fmla="*/ 266898 h 711200"/>
                    <a:gd name="connsiteX36" fmla="*/ 826432 w 1918828"/>
                    <a:gd name="connsiteY36" fmla="*/ 272157 h 711200"/>
                    <a:gd name="connsiteX37" fmla="*/ 841374 w 1918828"/>
                    <a:gd name="connsiteY37" fmla="*/ 277416 h 711200"/>
                    <a:gd name="connsiteX38" fmla="*/ 886197 w 1918828"/>
                    <a:gd name="connsiteY38" fmla="*/ 293340 h 711200"/>
                    <a:gd name="connsiteX39" fmla="*/ 916080 w 1918828"/>
                    <a:gd name="connsiteY39" fmla="*/ 304056 h 711200"/>
                    <a:gd name="connsiteX40" fmla="*/ 930971 w 1918828"/>
                    <a:gd name="connsiteY40" fmla="*/ 309414 h 711200"/>
                    <a:gd name="connsiteX41" fmla="*/ 945912 w 1918828"/>
                    <a:gd name="connsiteY41" fmla="*/ 314821 h 711200"/>
                    <a:gd name="connsiteX42" fmla="*/ 975696 w 1918828"/>
                    <a:gd name="connsiteY42" fmla="*/ 325636 h 711200"/>
                    <a:gd name="connsiteX43" fmla="*/ 1020370 w 1918828"/>
                    <a:gd name="connsiteY43" fmla="*/ 342007 h 711200"/>
                    <a:gd name="connsiteX44" fmla="*/ 1035262 w 1918828"/>
                    <a:gd name="connsiteY44" fmla="*/ 347514 h 711200"/>
                    <a:gd name="connsiteX45" fmla="*/ 1050104 w 1918828"/>
                    <a:gd name="connsiteY45" fmla="*/ 353020 h 711200"/>
                    <a:gd name="connsiteX46" fmla="*/ 1064995 w 1918828"/>
                    <a:gd name="connsiteY46" fmla="*/ 358527 h 711200"/>
                    <a:gd name="connsiteX47" fmla="*/ 1094679 w 1918828"/>
                    <a:gd name="connsiteY47" fmla="*/ 369639 h 711200"/>
                    <a:gd name="connsiteX48" fmla="*/ 1109521 w 1918828"/>
                    <a:gd name="connsiteY48" fmla="*/ 375245 h 711200"/>
                    <a:gd name="connsiteX49" fmla="*/ 1124363 w 1918828"/>
                    <a:gd name="connsiteY49" fmla="*/ 380802 h 711200"/>
                    <a:gd name="connsiteX50" fmla="*/ 1139205 w 1918828"/>
                    <a:gd name="connsiteY50" fmla="*/ 386457 h 711200"/>
                    <a:gd name="connsiteX51" fmla="*/ 1154047 w 1918828"/>
                    <a:gd name="connsiteY51" fmla="*/ 392063 h 711200"/>
                    <a:gd name="connsiteX52" fmla="*/ 1168839 w 1918828"/>
                    <a:gd name="connsiteY52" fmla="*/ 397718 h 711200"/>
                    <a:gd name="connsiteX53" fmla="*/ 1183681 w 1918828"/>
                    <a:gd name="connsiteY53" fmla="*/ 403374 h 711200"/>
                    <a:gd name="connsiteX54" fmla="*/ 1198473 w 1918828"/>
                    <a:gd name="connsiteY54" fmla="*/ 409029 h 711200"/>
                    <a:gd name="connsiteX55" fmla="*/ 1228058 w 1918828"/>
                    <a:gd name="connsiteY55" fmla="*/ 420439 h 711200"/>
                    <a:gd name="connsiteX56" fmla="*/ 1272435 w 1918828"/>
                    <a:gd name="connsiteY56" fmla="*/ 437704 h 711200"/>
                    <a:gd name="connsiteX57" fmla="*/ 1287177 w 1918828"/>
                    <a:gd name="connsiteY57" fmla="*/ 443508 h 711200"/>
                    <a:gd name="connsiteX58" fmla="*/ 1301970 w 1918828"/>
                    <a:gd name="connsiteY58" fmla="*/ 449263 h 711200"/>
                    <a:gd name="connsiteX59" fmla="*/ 1316712 w 1918828"/>
                    <a:gd name="connsiteY59" fmla="*/ 455116 h 711200"/>
                    <a:gd name="connsiteX60" fmla="*/ 1331455 w 1918828"/>
                    <a:gd name="connsiteY60" fmla="*/ 460921 h 711200"/>
                    <a:gd name="connsiteX61" fmla="*/ 1360940 w 1918828"/>
                    <a:gd name="connsiteY61" fmla="*/ 472629 h 711200"/>
                    <a:gd name="connsiteX62" fmla="*/ 1390426 w 1918828"/>
                    <a:gd name="connsiteY62" fmla="*/ 484436 h 711200"/>
                    <a:gd name="connsiteX63" fmla="*/ 1405119 w 1918828"/>
                    <a:gd name="connsiteY63" fmla="*/ 490339 h 711200"/>
                    <a:gd name="connsiteX64" fmla="*/ 1419861 w 1918828"/>
                    <a:gd name="connsiteY64" fmla="*/ 496292 h 711200"/>
                    <a:gd name="connsiteX65" fmla="*/ 1449247 w 1918828"/>
                    <a:gd name="connsiteY65" fmla="*/ 508198 h 711200"/>
                    <a:gd name="connsiteX66" fmla="*/ 1493326 w 1918828"/>
                    <a:gd name="connsiteY66" fmla="*/ 526207 h 711200"/>
                    <a:gd name="connsiteX67" fmla="*/ 1508019 w 1918828"/>
                    <a:gd name="connsiteY67" fmla="*/ 532259 h 711200"/>
                    <a:gd name="connsiteX68" fmla="*/ 1522663 w 1918828"/>
                    <a:gd name="connsiteY68" fmla="*/ 538311 h 711200"/>
                    <a:gd name="connsiteX69" fmla="*/ 1537356 w 1918828"/>
                    <a:gd name="connsiteY69" fmla="*/ 544364 h 711200"/>
                    <a:gd name="connsiteX70" fmla="*/ 1581286 w 1918828"/>
                    <a:gd name="connsiteY70" fmla="*/ 562670 h 711200"/>
                    <a:gd name="connsiteX71" fmla="*/ 1625216 w 1918828"/>
                    <a:gd name="connsiteY71" fmla="*/ 581124 h 711200"/>
                    <a:gd name="connsiteX72" fmla="*/ 1639810 w 1918828"/>
                    <a:gd name="connsiteY72" fmla="*/ 587325 h 711200"/>
                    <a:gd name="connsiteX73" fmla="*/ 1654453 w 1918828"/>
                    <a:gd name="connsiteY73" fmla="*/ 593527 h 711200"/>
                    <a:gd name="connsiteX74" fmla="*/ 1712828 w 1918828"/>
                    <a:gd name="connsiteY74" fmla="*/ 618530 h 711200"/>
                    <a:gd name="connsiteX75" fmla="*/ 1742016 w 1918828"/>
                    <a:gd name="connsiteY75" fmla="*/ 631131 h 711200"/>
                    <a:gd name="connsiteX76" fmla="*/ 1756609 w 1918828"/>
                    <a:gd name="connsiteY76" fmla="*/ 637481 h 711200"/>
                    <a:gd name="connsiteX77" fmla="*/ 1771153 w 1918828"/>
                    <a:gd name="connsiteY77" fmla="*/ 643781 h 711200"/>
                    <a:gd name="connsiteX78" fmla="*/ 1785698 w 1918828"/>
                    <a:gd name="connsiteY78" fmla="*/ 650181 h 711200"/>
                    <a:gd name="connsiteX79" fmla="*/ 1800242 w 1918828"/>
                    <a:gd name="connsiteY79" fmla="*/ 656531 h 711200"/>
                    <a:gd name="connsiteX80" fmla="*/ 1814835 w 1918828"/>
                    <a:gd name="connsiteY80" fmla="*/ 662930 h 711200"/>
                    <a:gd name="connsiteX81" fmla="*/ 1829379 w 1918828"/>
                    <a:gd name="connsiteY81" fmla="*/ 669330 h 711200"/>
                    <a:gd name="connsiteX82" fmla="*/ 1843874 w 1918828"/>
                    <a:gd name="connsiteY82" fmla="*/ 675779 h 711200"/>
                    <a:gd name="connsiteX83" fmla="*/ 1872962 w 1918828"/>
                    <a:gd name="connsiteY83" fmla="*/ 688677 h 711200"/>
                    <a:gd name="connsiteX84" fmla="*/ 1887457 w 1918828"/>
                    <a:gd name="connsiteY84" fmla="*/ 695127 h 711200"/>
                    <a:gd name="connsiteX85" fmla="*/ 1901951 w 1918828"/>
                    <a:gd name="connsiteY85" fmla="*/ 701625 h 711200"/>
                    <a:gd name="connsiteX86" fmla="*/ 1916495 w 1918828"/>
                    <a:gd name="connsiteY86" fmla="*/ 708174 h 711200"/>
                    <a:gd name="connsiteX87" fmla="*/ 1917835 w 1918828"/>
                    <a:gd name="connsiteY87" fmla="*/ 705148 h 711200"/>
                    <a:gd name="connsiteX88" fmla="*/ 1888747 w 1918828"/>
                    <a:gd name="connsiteY88" fmla="*/ 692249 h 711200"/>
                    <a:gd name="connsiteX89" fmla="*/ 1874253 w 1918828"/>
                    <a:gd name="connsiteY89" fmla="*/ 685800 h 711200"/>
                    <a:gd name="connsiteX90" fmla="*/ 1859709 w 1918828"/>
                    <a:gd name="connsiteY90" fmla="*/ 679400 h 711200"/>
                    <a:gd name="connsiteX91" fmla="*/ 1845115 w 1918828"/>
                    <a:gd name="connsiteY91" fmla="*/ 673001 h 711200"/>
                    <a:gd name="connsiteX92" fmla="*/ 1830571 w 1918828"/>
                    <a:gd name="connsiteY92" fmla="*/ 666601 h 711200"/>
                    <a:gd name="connsiteX93" fmla="*/ 1816027 w 1918828"/>
                    <a:gd name="connsiteY93" fmla="*/ 660251 h 711200"/>
                    <a:gd name="connsiteX94" fmla="*/ 1801433 w 1918828"/>
                    <a:gd name="connsiteY94" fmla="*/ 653901 h 711200"/>
                    <a:gd name="connsiteX95" fmla="*/ 1786889 w 1918828"/>
                    <a:gd name="connsiteY95" fmla="*/ 647551 h 711200"/>
                    <a:gd name="connsiteX96" fmla="*/ 1772295 w 1918828"/>
                    <a:gd name="connsiteY96" fmla="*/ 641251 h 711200"/>
                    <a:gd name="connsiteX97" fmla="*/ 1757701 w 1918828"/>
                    <a:gd name="connsiteY97" fmla="*/ 634901 h 711200"/>
                    <a:gd name="connsiteX98" fmla="*/ 1743108 w 1918828"/>
                    <a:gd name="connsiteY98" fmla="*/ 628650 h 711200"/>
                    <a:gd name="connsiteX99" fmla="*/ 1728514 w 1918828"/>
                    <a:gd name="connsiteY99" fmla="*/ 622350 h 711200"/>
                    <a:gd name="connsiteX100" fmla="*/ 1713920 w 1918828"/>
                    <a:gd name="connsiteY100" fmla="*/ 616099 h 711200"/>
                    <a:gd name="connsiteX101" fmla="*/ 1699326 w 1918828"/>
                    <a:gd name="connsiteY101" fmla="*/ 609898 h 711200"/>
                    <a:gd name="connsiteX102" fmla="*/ 1684733 w 1918828"/>
                    <a:gd name="connsiteY102" fmla="*/ 603647 h 711200"/>
                    <a:gd name="connsiteX103" fmla="*/ 1655446 w 1918828"/>
                    <a:gd name="connsiteY103" fmla="*/ 591245 h 711200"/>
                    <a:gd name="connsiteX104" fmla="*/ 1640852 w 1918828"/>
                    <a:gd name="connsiteY104" fmla="*/ 585093 h 711200"/>
                    <a:gd name="connsiteX105" fmla="*/ 1611565 w 1918828"/>
                    <a:gd name="connsiteY105" fmla="*/ 572790 h 711200"/>
                    <a:gd name="connsiteX106" fmla="*/ 1596922 w 1918828"/>
                    <a:gd name="connsiteY106" fmla="*/ 566688 h 711200"/>
                    <a:gd name="connsiteX107" fmla="*/ 1582229 w 1918828"/>
                    <a:gd name="connsiteY107" fmla="*/ 560536 h 711200"/>
                    <a:gd name="connsiteX108" fmla="*/ 1567586 w 1918828"/>
                    <a:gd name="connsiteY108" fmla="*/ 554484 h 711200"/>
                    <a:gd name="connsiteX109" fmla="*/ 1552893 w 1918828"/>
                    <a:gd name="connsiteY109" fmla="*/ 548382 h 711200"/>
                    <a:gd name="connsiteX110" fmla="*/ 1538249 w 1918828"/>
                    <a:gd name="connsiteY110" fmla="*/ 542330 h 711200"/>
                    <a:gd name="connsiteX111" fmla="*/ 1523556 w 1918828"/>
                    <a:gd name="connsiteY111" fmla="*/ 536277 h 711200"/>
                    <a:gd name="connsiteX112" fmla="*/ 1464784 w 1918828"/>
                    <a:gd name="connsiteY112" fmla="*/ 512266 h 711200"/>
                    <a:gd name="connsiteX113" fmla="*/ 1450091 w 1918828"/>
                    <a:gd name="connsiteY113" fmla="*/ 506313 h 711200"/>
                    <a:gd name="connsiteX114" fmla="*/ 1435349 w 1918828"/>
                    <a:gd name="connsiteY114" fmla="*/ 500360 h 711200"/>
                    <a:gd name="connsiteX115" fmla="*/ 1420656 w 1918828"/>
                    <a:gd name="connsiteY115" fmla="*/ 494457 h 711200"/>
                    <a:gd name="connsiteX116" fmla="*/ 1405913 w 1918828"/>
                    <a:gd name="connsiteY116" fmla="*/ 488504 h 711200"/>
                    <a:gd name="connsiteX117" fmla="*/ 1391170 w 1918828"/>
                    <a:gd name="connsiteY117" fmla="*/ 482650 h 711200"/>
                    <a:gd name="connsiteX118" fmla="*/ 1376428 w 1918828"/>
                    <a:gd name="connsiteY118" fmla="*/ 476746 h 711200"/>
                    <a:gd name="connsiteX119" fmla="*/ 1332200 w 1918828"/>
                    <a:gd name="connsiteY119" fmla="*/ 459184 h 711200"/>
                    <a:gd name="connsiteX120" fmla="*/ 1317457 w 1918828"/>
                    <a:gd name="connsiteY120" fmla="*/ 453380 h 711200"/>
                    <a:gd name="connsiteX121" fmla="*/ 1302665 w 1918828"/>
                    <a:gd name="connsiteY121" fmla="*/ 447576 h 711200"/>
                    <a:gd name="connsiteX122" fmla="*/ 1287872 w 1918828"/>
                    <a:gd name="connsiteY122" fmla="*/ 441821 h 711200"/>
                    <a:gd name="connsiteX123" fmla="*/ 1273130 w 1918828"/>
                    <a:gd name="connsiteY123" fmla="*/ 436017 h 711200"/>
                    <a:gd name="connsiteX124" fmla="*/ 1258337 w 1918828"/>
                    <a:gd name="connsiteY124" fmla="*/ 430262 h 711200"/>
                    <a:gd name="connsiteX125" fmla="*/ 1228753 w 1918828"/>
                    <a:gd name="connsiteY125" fmla="*/ 418852 h 711200"/>
                    <a:gd name="connsiteX126" fmla="*/ 1213911 w 1918828"/>
                    <a:gd name="connsiteY126" fmla="*/ 413147 h 711200"/>
                    <a:gd name="connsiteX127" fmla="*/ 1199119 w 1918828"/>
                    <a:gd name="connsiteY127" fmla="*/ 407442 h 711200"/>
                    <a:gd name="connsiteX128" fmla="*/ 1184326 w 1918828"/>
                    <a:gd name="connsiteY128" fmla="*/ 401786 h 711200"/>
                    <a:gd name="connsiteX129" fmla="*/ 1154643 w 1918828"/>
                    <a:gd name="connsiteY129" fmla="*/ 390475 h 711200"/>
                    <a:gd name="connsiteX130" fmla="*/ 1139801 w 1918828"/>
                    <a:gd name="connsiteY130" fmla="*/ 384870 h 711200"/>
                    <a:gd name="connsiteX131" fmla="*/ 1125008 w 1918828"/>
                    <a:gd name="connsiteY131" fmla="*/ 379264 h 711200"/>
                    <a:gd name="connsiteX132" fmla="*/ 1110117 w 1918828"/>
                    <a:gd name="connsiteY132" fmla="*/ 373658 h 711200"/>
                    <a:gd name="connsiteX133" fmla="*/ 1065591 w 1918828"/>
                    <a:gd name="connsiteY133" fmla="*/ 356989 h 711200"/>
                    <a:gd name="connsiteX134" fmla="*/ 1035808 w 1918828"/>
                    <a:gd name="connsiteY134" fmla="*/ 345976 h 711200"/>
                    <a:gd name="connsiteX135" fmla="*/ 1020966 w 1918828"/>
                    <a:gd name="connsiteY135" fmla="*/ 340469 h 711200"/>
                    <a:gd name="connsiteX136" fmla="*/ 976291 w 1918828"/>
                    <a:gd name="connsiteY136" fmla="*/ 324098 h 711200"/>
                    <a:gd name="connsiteX137" fmla="*/ 961350 w 1918828"/>
                    <a:gd name="connsiteY137" fmla="*/ 318691 h 711200"/>
                    <a:gd name="connsiteX138" fmla="*/ 946458 w 1918828"/>
                    <a:gd name="connsiteY138" fmla="*/ 313234 h 711200"/>
                    <a:gd name="connsiteX139" fmla="*/ 931517 w 1918828"/>
                    <a:gd name="connsiteY139" fmla="*/ 307876 h 711200"/>
                    <a:gd name="connsiteX140" fmla="*/ 916626 w 1918828"/>
                    <a:gd name="connsiteY140" fmla="*/ 302468 h 711200"/>
                    <a:gd name="connsiteX141" fmla="*/ 886743 w 1918828"/>
                    <a:gd name="connsiteY141" fmla="*/ 291753 h 711200"/>
                    <a:gd name="connsiteX142" fmla="*/ 841920 w 1918828"/>
                    <a:gd name="connsiteY142" fmla="*/ 275828 h 711200"/>
                    <a:gd name="connsiteX143" fmla="*/ 826978 w 1918828"/>
                    <a:gd name="connsiteY143" fmla="*/ 270570 h 711200"/>
                    <a:gd name="connsiteX144" fmla="*/ 811988 w 1918828"/>
                    <a:gd name="connsiteY144" fmla="*/ 265311 h 711200"/>
                    <a:gd name="connsiteX145" fmla="*/ 797046 w 1918828"/>
                    <a:gd name="connsiteY145" fmla="*/ 260052 h 711200"/>
                    <a:gd name="connsiteX146" fmla="*/ 782055 w 1918828"/>
                    <a:gd name="connsiteY146" fmla="*/ 254794 h 711200"/>
                    <a:gd name="connsiteX147" fmla="*/ 752074 w 1918828"/>
                    <a:gd name="connsiteY147" fmla="*/ 244376 h 711200"/>
                    <a:gd name="connsiteX148" fmla="*/ 707101 w 1918828"/>
                    <a:gd name="connsiteY148" fmla="*/ 228898 h 711200"/>
                    <a:gd name="connsiteX149" fmla="*/ 692061 w 1918828"/>
                    <a:gd name="connsiteY149" fmla="*/ 223738 h 711200"/>
                    <a:gd name="connsiteX150" fmla="*/ 677070 w 1918828"/>
                    <a:gd name="connsiteY150" fmla="*/ 218629 h 711200"/>
                    <a:gd name="connsiteX151" fmla="*/ 662029 w 1918828"/>
                    <a:gd name="connsiteY151" fmla="*/ 213519 h 711200"/>
                    <a:gd name="connsiteX152" fmla="*/ 601868 w 1918828"/>
                    <a:gd name="connsiteY152" fmla="*/ 193278 h 711200"/>
                    <a:gd name="connsiteX153" fmla="*/ 571787 w 1918828"/>
                    <a:gd name="connsiteY153" fmla="*/ 183257 h 711200"/>
                    <a:gd name="connsiteX154" fmla="*/ 556696 w 1918828"/>
                    <a:gd name="connsiteY154" fmla="*/ 178296 h 711200"/>
                    <a:gd name="connsiteX155" fmla="*/ 541656 w 1918828"/>
                    <a:gd name="connsiteY155" fmla="*/ 173286 h 711200"/>
                    <a:gd name="connsiteX156" fmla="*/ 526566 w 1918828"/>
                    <a:gd name="connsiteY156" fmla="*/ 168374 h 711200"/>
                    <a:gd name="connsiteX157" fmla="*/ 511476 w 1918828"/>
                    <a:gd name="connsiteY157" fmla="*/ 163413 h 711200"/>
                    <a:gd name="connsiteX158" fmla="*/ 466205 w 1918828"/>
                    <a:gd name="connsiteY158" fmla="*/ 148679 h 711200"/>
                    <a:gd name="connsiteX159" fmla="*/ 451115 w 1918828"/>
                    <a:gd name="connsiteY159" fmla="*/ 143818 h 711200"/>
                    <a:gd name="connsiteX160" fmla="*/ 435975 w 1918828"/>
                    <a:gd name="connsiteY160" fmla="*/ 138956 h 711200"/>
                    <a:gd name="connsiteX161" fmla="*/ 420885 w 1918828"/>
                    <a:gd name="connsiteY161" fmla="*/ 134094 h 711200"/>
                    <a:gd name="connsiteX162" fmla="*/ 390606 w 1918828"/>
                    <a:gd name="connsiteY162" fmla="*/ 124470 h 711200"/>
                    <a:gd name="connsiteX163" fmla="*/ 375466 w 1918828"/>
                    <a:gd name="connsiteY163" fmla="*/ 119707 h 711200"/>
                    <a:gd name="connsiteX164" fmla="*/ 360326 w 1918828"/>
                    <a:gd name="connsiteY164" fmla="*/ 114895 h 711200"/>
                    <a:gd name="connsiteX165" fmla="*/ 345187 w 1918828"/>
                    <a:gd name="connsiteY165" fmla="*/ 110133 h 711200"/>
                    <a:gd name="connsiteX166" fmla="*/ 330047 w 1918828"/>
                    <a:gd name="connsiteY166" fmla="*/ 105420 h 711200"/>
                    <a:gd name="connsiteX167" fmla="*/ 314857 w 1918828"/>
                    <a:gd name="connsiteY167" fmla="*/ 100657 h 711200"/>
                    <a:gd name="connsiteX168" fmla="*/ 299718 w 1918828"/>
                    <a:gd name="connsiteY168" fmla="*/ 95945 h 711200"/>
                    <a:gd name="connsiteX169" fmla="*/ 284528 w 1918828"/>
                    <a:gd name="connsiteY169" fmla="*/ 91281 h 711200"/>
                    <a:gd name="connsiteX170" fmla="*/ 269339 w 1918828"/>
                    <a:gd name="connsiteY170" fmla="*/ 86568 h 711200"/>
                    <a:gd name="connsiteX171" fmla="*/ 254199 w 1918828"/>
                    <a:gd name="connsiteY171" fmla="*/ 81905 h 711200"/>
                    <a:gd name="connsiteX172" fmla="*/ 239010 w 1918828"/>
                    <a:gd name="connsiteY172" fmla="*/ 77291 h 711200"/>
                    <a:gd name="connsiteX173" fmla="*/ 223771 w 1918828"/>
                    <a:gd name="connsiteY173" fmla="*/ 72628 h 711200"/>
                    <a:gd name="connsiteX174" fmla="*/ 208581 w 1918828"/>
                    <a:gd name="connsiteY174" fmla="*/ 68014 h 711200"/>
                    <a:gd name="connsiteX175" fmla="*/ 193392 w 1918828"/>
                    <a:gd name="connsiteY175" fmla="*/ 63450 h 711200"/>
                    <a:gd name="connsiteX176" fmla="*/ 178153 w 1918828"/>
                    <a:gd name="connsiteY176" fmla="*/ 58837 h 711200"/>
                    <a:gd name="connsiteX177" fmla="*/ 162963 w 1918828"/>
                    <a:gd name="connsiteY177" fmla="*/ 54273 h 711200"/>
                    <a:gd name="connsiteX178" fmla="*/ 147724 w 1918828"/>
                    <a:gd name="connsiteY178" fmla="*/ 49709 h 711200"/>
                    <a:gd name="connsiteX179" fmla="*/ 102007 w 1918828"/>
                    <a:gd name="connsiteY179" fmla="*/ 36165 h 711200"/>
                    <a:gd name="connsiteX180" fmla="*/ 71529 w 1918828"/>
                    <a:gd name="connsiteY180" fmla="*/ 27236 h 711200"/>
                    <a:gd name="connsiteX181" fmla="*/ 56240 w 1918828"/>
                    <a:gd name="connsiteY181" fmla="*/ 22771 h 711200"/>
                    <a:gd name="connsiteX182" fmla="*/ 41001 w 1918828"/>
                    <a:gd name="connsiteY182" fmla="*/ 18306 h 711200"/>
                    <a:gd name="connsiteX183" fmla="*/ 25713 w 1918828"/>
                    <a:gd name="connsiteY183" fmla="*/ 13891 h 711200"/>
                    <a:gd name="connsiteX184" fmla="*/ 10424 w 1918828"/>
                    <a:gd name="connsiteY184" fmla="*/ 9525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1918828" h="711200">
                      <a:moveTo>
                        <a:pt x="9531" y="12650"/>
                      </a:moveTo>
                      <a:lnTo>
                        <a:pt x="40108" y="21382"/>
                      </a:lnTo>
                      <a:lnTo>
                        <a:pt x="70685" y="30212"/>
                      </a:lnTo>
                      <a:lnTo>
                        <a:pt x="85924" y="34627"/>
                      </a:lnTo>
                      <a:lnTo>
                        <a:pt x="101213" y="39043"/>
                      </a:lnTo>
                      <a:lnTo>
                        <a:pt x="131691" y="47972"/>
                      </a:lnTo>
                      <a:lnTo>
                        <a:pt x="177408" y="61516"/>
                      </a:lnTo>
                      <a:lnTo>
                        <a:pt x="192647" y="66080"/>
                      </a:lnTo>
                      <a:lnTo>
                        <a:pt x="207837" y="70594"/>
                      </a:lnTo>
                      <a:lnTo>
                        <a:pt x="223076" y="75208"/>
                      </a:lnTo>
                      <a:lnTo>
                        <a:pt x="238265" y="79772"/>
                      </a:lnTo>
                      <a:lnTo>
                        <a:pt x="268644" y="88999"/>
                      </a:lnTo>
                      <a:lnTo>
                        <a:pt x="314212" y="102989"/>
                      </a:lnTo>
                      <a:lnTo>
                        <a:pt x="329352" y="107702"/>
                      </a:lnTo>
                      <a:lnTo>
                        <a:pt x="344541" y="112415"/>
                      </a:lnTo>
                      <a:lnTo>
                        <a:pt x="359681" y="117128"/>
                      </a:lnTo>
                      <a:lnTo>
                        <a:pt x="405100" y="131415"/>
                      </a:lnTo>
                      <a:lnTo>
                        <a:pt x="435380" y="141039"/>
                      </a:lnTo>
                      <a:lnTo>
                        <a:pt x="450470" y="145852"/>
                      </a:lnTo>
                      <a:lnTo>
                        <a:pt x="465610" y="150713"/>
                      </a:lnTo>
                      <a:lnTo>
                        <a:pt x="495790" y="160437"/>
                      </a:lnTo>
                      <a:lnTo>
                        <a:pt x="525970" y="170259"/>
                      </a:lnTo>
                      <a:lnTo>
                        <a:pt x="556150" y="180181"/>
                      </a:lnTo>
                      <a:lnTo>
                        <a:pt x="571191" y="185142"/>
                      </a:lnTo>
                      <a:lnTo>
                        <a:pt x="586281" y="190103"/>
                      </a:lnTo>
                      <a:lnTo>
                        <a:pt x="631402" y="205135"/>
                      </a:lnTo>
                      <a:lnTo>
                        <a:pt x="661483" y="215255"/>
                      </a:lnTo>
                      <a:lnTo>
                        <a:pt x="676524" y="220365"/>
                      </a:lnTo>
                      <a:lnTo>
                        <a:pt x="691515" y="225475"/>
                      </a:lnTo>
                      <a:lnTo>
                        <a:pt x="706555" y="230584"/>
                      </a:lnTo>
                      <a:lnTo>
                        <a:pt x="721546" y="235744"/>
                      </a:lnTo>
                      <a:lnTo>
                        <a:pt x="736537" y="240854"/>
                      </a:lnTo>
                      <a:lnTo>
                        <a:pt x="751528" y="246063"/>
                      </a:lnTo>
                      <a:lnTo>
                        <a:pt x="766519" y="251222"/>
                      </a:lnTo>
                      <a:lnTo>
                        <a:pt x="796500" y="261640"/>
                      </a:lnTo>
                      <a:lnTo>
                        <a:pt x="811442" y="266898"/>
                      </a:lnTo>
                      <a:lnTo>
                        <a:pt x="826432" y="272157"/>
                      </a:lnTo>
                      <a:lnTo>
                        <a:pt x="841374" y="277416"/>
                      </a:lnTo>
                      <a:lnTo>
                        <a:pt x="886197" y="293340"/>
                      </a:lnTo>
                      <a:lnTo>
                        <a:pt x="916080" y="304056"/>
                      </a:lnTo>
                      <a:lnTo>
                        <a:pt x="930971" y="309414"/>
                      </a:lnTo>
                      <a:lnTo>
                        <a:pt x="945912" y="314821"/>
                      </a:lnTo>
                      <a:lnTo>
                        <a:pt x="975696" y="325636"/>
                      </a:lnTo>
                      <a:lnTo>
                        <a:pt x="1020370" y="342007"/>
                      </a:lnTo>
                      <a:lnTo>
                        <a:pt x="1035262" y="347514"/>
                      </a:lnTo>
                      <a:lnTo>
                        <a:pt x="1050104" y="353020"/>
                      </a:lnTo>
                      <a:lnTo>
                        <a:pt x="1064995" y="358527"/>
                      </a:lnTo>
                      <a:lnTo>
                        <a:pt x="1094679" y="369639"/>
                      </a:lnTo>
                      <a:lnTo>
                        <a:pt x="1109521" y="375245"/>
                      </a:lnTo>
                      <a:lnTo>
                        <a:pt x="1124363" y="380802"/>
                      </a:lnTo>
                      <a:lnTo>
                        <a:pt x="1139205" y="386457"/>
                      </a:lnTo>
                      <a:lnTo>
                        <a:pt x="1154047" y="392063"/>
                      </a:lnTo>
                      <a:lnTo>
                        <a:pt x="1168839" y="397718"/>
                      </a:lnTo>
                      <a:lnTo>
                        <a:pt x="1183681" y="403374"/>
                      </a:lnTo>
                      <a:lnTo>
                        <a:pt x="1198473" y="409029"/>
                      </a:lnTo>
                      <a:lnTo>
                        <a:pt x="1228058" y="420439"/>
                      </a:lnTo>
                      <a:lnTo>
                        <a:pt x="1272435" y="437704"/>
                      </a:lnTo>
                      <a:lnTo>
                        <a:pt x="1287177" y="443508"/>
                      </a:lnTo>
                      <a:lnTo>
                        <a:pt x="1301970" y="449263"/>
                      </a:lnTo>
                      <a:lnTo>
                        <a:pt x="1316712" y="455116"/>
                      </a:lnTo>
                      <a:lnTo>
                        <a:pt x="1331455" y="460921"/>
                      </a:lnTo>
                      <a:lnTo>
                        <a:pt x="1360940" y="472629"/>
                      </a:lnTo>
                      <a:lnTo>
                        <a:pt x="1390426" y="484436"/>
                      </a:lnTo>
                      <a:lnTo>
                        <a:pt x="1405119" y="490339"/>
                      </a:lnTo>
                      <a:lnTo>
                        <a:pt x="1419861" y="496292"/>
                      </a:lnTo>
                      <a:lnTo>
                        <a:pt x="1449247" y="508198"/>
                      </a:lnTo>
                      <a:lnTo>
                        <a:pt x="1493326" y="526207"/>
                      </a:lnTo>
                      <a:lnTo>
                        <a:pt x="1508019" y="532259"/>
                      </a:lnTo>
                      <a:lnTo>
                        <a:pt x="1522663" y="538311"/>
                      </a:lnTo>
                      <a:lnTo>
                        <a:pt x="1537356" y="544364"/>
                      </a:lnTo>
                      <a:lnTo>
                        <a:pt x="1581286" y="562670"/>
                      </a:lnTo>
                      <a:lnTo>
                        <a:pt x="1625216" y="581124"/>
                      </a:lnTo>
                      <a:lnTo>
                        <a:pt x="1639810" y="587325"/>
                      </a:lnTo>
                      <a:lnTo>
                        <a:pt x="1654453" y="593527"/>
                      </a:lnTo>
                      <a:lnTo>
                        <a:pt x="1712828" y="618530"/>
                      </a:lnTo>
                      <a:lnTo>
                        <a:pt x="1742016" y="631131"/>
                      </a:lnTo>
                      <a:lnTo>
                        <a:pt x="1756609" y="637481"/>
                      </a:lnTo>
                      <a:lnTo>
                        <a:pt x="1771153" y="643781"/>
                      </a:lnTo>
                      <a:lnTo>
                        <a:pt x="1785698" y="650181"/>
                      </a:lnTo>
                      <a:lnTo>
                        <a:pt x="1800242" y="656531"/>
                      </a:lnTo>
                      <a:lnTo>
                        <a:pt x="1814835" y="662930"/>
                      </a:lnTo>
                      <a:lnTo>
                        <a:pt x="1829379" y="669330"/>
                      </a:lnTo>
                      <a:lnTo>
                        <a:pt x="1843874" y="675779"/>
                      </a:lnTo>
                      <a:lnTo>
                        <a:pt x="1872962" y="688677"/>
                      </a:lnTo>
                      <a:lnTo>
                        <a:pt x="1887457" y="695127"/>
                      </a:lnTo>
                      <a:lnTo>
                        <a:pt x="1901951" y="701625"/>
                      </a:lnTo>
                      <a:lnTo>
                        <a:pt x="1916495" y="708174"/>
                      </a:lnTo>
                      <a:lnTo>
                        <a:pt x="1917835" y="705148"/>
                      </a:lnTo>
                      <a:lnTo>
                        <a:pt x="1888747" y="692249"/>
                      </a:lnTo>
                      <a:lnTo>
                        <a:pt x="1874253" y="685800"/>
                      </a:lnTo>
                      <a:lnTo>
                        <a:pt x="1859709" y="679400"/>
                      </a:lnTo>
                      <a:lnTo>
                        <a:pt x="1845115" y="673001"/>
                      </a:lnTo>
                      <a:lnTo>
                        <a:pt x="1830571" y="666601"/>
                      </a:lnTo>
                      <a:lnTo>
                        <a:pt x="1816027" y="660251"/>
                      </a:lnTo>
                      <a:lnTo>
                        <a:pt x="1801433" y="653901"/>
                      </a:lnTo>
                      <a:lnTo>
                        <a:pt x="1786889" y="647551"/>
                      </a:lnTo>
                      <a:lnTo>
                        <a:pt x="1772295" y="641251"/>
                      </a:lnTo>
                      <a:lnTo>
                        <a:pt x="1757701" y="634901"/>
                      </a:lnTo>
                      <a:lnTo>
                        <a:pt x="1743108" y="628650"/>
                      </a:lnTo>
                      <a:lnTo>
                        <a:pt x="1728514" y="622350"/>
                      </a:lnTo>
                      <a:lnTo>
                        <a:pt x="1713920" y="616099"/>
                      </a:lnTo>
                      <a:lnTo>
                        <a:pt x="1699326" y="609898"/>
                      </a:lnTo>
                      <a:lnTo>
                        <a:pt x="1684733" y="603647"/>
                      </a:lnTo>
                      <a:lnTo>
                        <a:pt x="1655446" y="591245"/>
                      </a:lnTo>
                      <a:lnTo>
                        <a:pt x="1640852" y="585093"/>
                      </a:lnTo>
                      <a:lnTo>
                        <a:pt x="1611565" y="572790"/>
                      </a:lnTo>
                      <a:lnTo>
                        <a:pt x="1596922" y="566688"/>
                      </a:lnTo>
                      <a:lnTo>
                        <a:pt x="1582229" y="560536"/>
                      </a:lnTo>
                      <a:lnTo>
                        <a:pt x="1567586" y="554484"/>
                      </a:lnTo>
                      <a:lnTo>
                        <a:pt x="1552893" y="548382"/>
                      </a:lnTo>
                      <a:lnTo>
                        <a:pt x="1538249" y="542330"/>
                      </a:lnTo>
                      <a:lnTo>
                        <a:pt x="1523556" y="536277"/>
                      </a:lnTo>
                      <a:lnTo>
                        <a:pt x="1464784" y="512266"/>
                      </a:lnTo>
                      <a:lnTo>
                        <a:pt x="1450091" y="506313"/>
                      </a:lnTo>
                      <a:lnTo>
                        <a:pt x="1435349" y="500360"/>
                      </a:lnTo>
                      <a:lnTo>
                        <a:pt x="1420656" y="494457"/>
                      </a:lnTo>
                      <a:lnTo>
                        <a:pt x="1405913" y="488504"/>
                      </a:lnTo>
                      <a:lnTo>
                        <a:pt x="1391170" y="482650"/>
                      </a:lnTo>
                      <a:lnTo>
                        <a:pt x="1376428" y="476746"/>
                      </a:lnTo>
                      <a:lnTo>
                        <a:pt x="1332200" y="459184"/>
                      </a:lnTo>
                      <a:lnTo>
                        <a:pt x="1317457" y="453380"/>
                      </a:lnTo>
                      <a:lnTo>
                        <a:pt x="1302665" y="447576"/>
                      </a:lnTo>
                      <a:lnTo>
                        <a:pt x="1287872" y="441821"/>
                      </a:lnTo>
                      <a:lnTo>
                        <a:pt x="1273130" y="436017"/>
                      </a:lnTo>
                      <a:lnTo>
                        <a:pt x="1258337" y="430262"/>
                      </a:lnTo>
                      <a:lnTo>
                        <a:pt x="1228753" y="418852"/>
                      </a:lnTo>
                      <a:lnTo>
                        <a:pt x="1213911" y="413147"/>
                      </a:lnTo>
                      <a:lnTo>
                        <a:pt x="1199119" y="407442"/>
                      </a:lnTo>
                      <a:lnTo>
                        <a:pt x="1184326" y="401786"/>
                      </a:lnTo>
                      <a:lnTo>
                        <a:pt x="1154643" y="390475"/>
                      </a:lnTo>
                      <a:lnTo>
                        <a:pt x="1139801" y="384870"/>
                      </a:lnTo>
                      <a:lnTo>
                        <a:pt x="1125008" y="379264"/>
                      </a:lnTo>
                      <a:lnTo>
                        <a:pt x="1110117" y="373658"/>
                      </a:lnTo>
                      <a:lnTo>
                        <a:pt x="1065591" y="356989"/>
                      </a:lnTo>
                      <a:lnTo>
                        <a:pt x="1035808" y="345976"/>
                      </a:lnTo>
                      <a:lnTo>
                        <a:pt x="1020966" y="340469"/>
                      </a:lnTo>
                      <a:lnTo>
                        <a:pt x="976291" y="324098"/>
                      </a:lnTo>
                      <a:lnTo>
                        <a:pt x="961350" y="318691"/>
                      </a:lnTo>
                      <a:lnTo>
                        <a:pt x="946458" y="313234"/>
                      </a:lnTo>
                      <a:lnTo>
                        <a:pt x="931517" y="307876"/>
                      </a:lnTo>
                      <a:lnTo>
                        <a:pt x="916626" y="302468"/>
                      </a:lnTo>
                      <a:lnTo>
                        <a:pt x="886743" y="291753"/>
                      </a:lnTo>
                      <a:lnTo>
                        <a:pt x="841920" y="275828"/>
                      </a:lnTo>
                      <a:lnTo>
                        <a:pt x="826978" y="270570"/>
                      </a:lnTo>
                      <a:lnTo>
                        <a:pt x="811988" y="265311"/>
                      </a:lnTo>
                      <a:lnTo>
                        <a:pt x="797046" y="260052"/>
                      </a:lnTo>
                      <a:lnTo>
                        <a:pt x="782055" y="254794"/>
                      </a:lnTo>
                      <a:lnTo>
                        <a:pt x="752074" y="244376"/>
                      </a:lnTo>
                      <a:lnTo>
                        <a:pt x="707101" y="228898"/>
                      </a:lnTo>
                      <a:lnTo>
                        <a:pt x="692061" y="223738"/>
                      </a:lnTo>
                      <a:lnTo>
                        <a:pt x="677070" y="218629"/>
                      </a:lnTo>
                      <a:lnTo>
                        <a:pt x="662029" y="213519"/>
                      </a:lnTo>
                      <a:lnTo>
                        <a:pt x="601868" y="193278"/>
                      </a:lnTo>
                      <a:lnTo>
                        <a:pt x="571787" y="183257"/>
                      </a:lnTo>
                      <a:lnTo>
                        <a:pt x="556696" y="178296"/>
                      </a:lnTo>
                      <a:lnTo>
                        <a:pt x="541656" y="173286"/>
                      </a:lnTo>
                      <a:lnTo>
                        <a:pt x="526566" y="168374"/>
                      </a:lnTo>
                      <a:lnTo>
                        <a:pt x="511476" y="163413"/>
                      </a:lnTo>
                      <a:lnTo>
                        <a:pt x="466205" y="148679"/>
                      </a:lnTo>
                      <a:lnTo>
                        <a:pt x="451115" y="143818"/>
                      </a:lnTo>
                      <a:lnTo>
                        <a:pt x="435975" y="138956"/>
                      </a:lnTo>
                      <a:lnTo>
                        <a:pt x="420885" y="134094"/>
                      </a:lnTo>
                      <a:lnTo>
                        <a:pt x="390606" y="124470"/>
                      </a:lnTo>
                      <a:lnTo>
                        <a:pt x="375466" y="119707"/>
                      </a:lnTo>
                      <a:lnTo>
                        <a:pt x="360326" y="114895"/>
                      </a:lnTo>
                      <a:lnTo>
                        <a:pt x="345187" y="110133"/>
                      </a:lnTo>
                      <a:lnTo>
                        <a:pt x="330047" y="105420"/>
                      </a:lnTo>
                      <a:lnTo>
                        <a:pt x="314857" y="100657"/>
                      </a:lnTo>
                      <a:lnTo>
                        <a:pt x="299718" y="95945"/>
                      </a:lnTo>
                      <a:lnTo>
                        <a:pt x="284528" y="91281"/>
                      </a:lnTo>
                      <a:lnTo>
                        <a:pt x="269339" y="86568"/>
                      </a:lnTo>
                      <a:lnTo>
                        <a:pt x="254199" y="81905"/>
                      </a:lnTo>
                      <a:lnTo>
                        <a:pt x="239010" y="77291"/>
                      </a:lnTo>
                      <a:lnTo>
                        <a:pt x="223771" y="72628"/>
                      </a:lnTo>
                      <a:lnTo>
                        <a:pt x="208581" y="68014"/>
                      </a:lnTo>
                      <a:lnTo>
                        <a:pt x="193392" y="63450"/>
                      </a:lnTo>
                      <a:lnTo>
                        <a:pt x="178153" y="58837"/>
                      </a:lnTo>
                      <a:lnTo>
                        <a:pt x="162963" y="54273"/>
                      </a:lnTo>
                      <a:lnTo>
                        <a:pt x="147724" y="49709"/>
                      </a:lnTo>
                      <a:lnTo>
                        <a:pt x="102007" y="36165"/>
                      </a:lnTo>
                      <a:lnTo>
                        <a:pt x="71529" y="27236"/>
                      </a:lnTo>
                      <a:lnTo>
                        <a:pt x="56240" y="22771"/>
                      </a:lnTo>
                      <a:lnTo>
                        <a:pt x="41001" y="18306"/>
                      </a:lnTo>
                      <a:lnTo>
                        <a:pt x="25713" y="13891"/>
                      </a:lnTo>
                      <a:lnTo>
                        <a:pt x="10424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2" name="Forme libre : forme 1281">
                  <a:extLst>
                    <a:ext uri="{FF2B5EF4-FFF2-40B4-BE49-F238E27FC236}">
                      <a16:creationId xmlns:a16="http://schemas.microsoft.com/office/drawing/2014/main" id="{6BA17D8B-C8BF-429F-BF4D-7AC4C662C969}"/>
                    </a:ext>
                  </a:extLst>
                </p:cNvPr>
                <p:cNvSpPr/>
                <p:nvPr/>
              </p:nvSpPr>
              <p:spPr>
                <a:xfrm>
                  <a:off x="7683969" y="4331394"/>
                  <a:ext cx="838693" cy="1435100"/>
                </a:xfrm>
                <a:custGeom>
                  <a:avLst/>
                  <a:gdLst>
                    <a:gd name="connsiteX0" fmla="*/ 32017 w 838693"/>
                    <a:gd name="connsiteY0" fmla="*/ 9525 h 1435100"/>
                    <a:gd name="connsiteX1" fmla="*/ 29237 w 838693"/>
                    <a:gd name="connsiteY1" fmla="*/ 27732 h 1435100"/>
                    <a:gd name="connsiteX2" fmla="*/ 26706 w 838693"/>
                    <a:gd name="connsiteY2" fmla="*/ 45839 h 1435100"/>
                    <a:gd name="connsiteX3" fmla="*/ 24273 w 838693"/>
                    <a:gd name="connsiteY3" fmla="*/ 63897 h 1435100"/>
                    <a:gd name="connsiteX4" fmla="*/ 22089 w 838693"/>
                    <a:gd name="connsiteY4" fmla="*/ 81806 h 1435100"/>
                    <a:gd name="connsiteX5" fmla="*/ 20054 w 838693"/>
                    <a:gd name="connsiteY5" fmla="*/ 99665 h 1435100"/>
                    <a:gd name="connsiteX6" fmla="*/ 18168 w 838693"/>
                    <a:gd name="connsiteY6" fmla="*/ 117376 h 1435100"/>
                    <a:gd name="connsiteX7" fmla="*/ 16530 w 838693"/>
                    <a:gd name="connsiteY7" fmla="*/ 135037 h 1435100"/>
                    <a:gd name="connsiteX8" fmla="*/ 15040 w 838693"/>
                    <a:gd name="connsiteY8" fmla="*/ 152549 h 1435100"/>
                    <a:gd name="connsiteX9" fmla="*/ 13700 w 838693"/>
                    <a:gd name="connsiteY9" fmla="*/ 170011 h 1435100"/>
                    <a:gd name="connsiteX10" fmla="*/ 12559 w 838693"/>
                    <a:gd name="connsiteY10" fmla="*/ 187375 h 1435100"/>
                    <a:gd name="connsiteX11" fmla="*/ 11615 w 838693"/>
                    <a:gd name="connsiteY11" fmla="*/ 204589 h 1435100"/>
                    <a:gd name="connsiteX12" fmla="*/ 10821 w 838693"/>
                    <a:gd name="connsiteY12" fmla="*/ 221754 h 1435100"/>
                    <a:gd name="connsiteX13" fmla="*/ 10226 w 838693"/>
                    <a:gd name="connsiteY13" fmla="*/ 238820 h 1435100"/>
                    <a:gd name="connsiteX14" fmla="*/ 9828 w 838693"/>
                    <a:gd name="connsiteY14" fmla="*/ 255736 h 1435100"/>
                    <a:gd name="connsiteX15" fmla="*/ 9580 w 838693"/>
                    <a:gd name="connsiteY15" fmla="*/ 272604 h 1435100"/>
                    <a:gd name="connsiteX16" fmla="*/ 9531 w 838693"/>
                    <a:gd name="connsiteY16" fmla="*/ 289372 h 1435100"/>
                    <a:gd name="connsiteX17" fmla="*/ 9630 w 838693"/>
                    <a:gd name="connsiteY17" fmla="*/ 306040 h 1435100"/>
                    <a:gd name="connsiteX18" fmla="*/ 9928 w 838693"/>
                    <a:gd name="connsiteY18" fmla="*/ 322610 h 1435100"/>
                    <a:gd name="connsiteX19" fmla="*/ 10424 w 838693"/>
                    <a:gd name="connsiteY19" fmla="*/ 339080 h 1435100"/>
                    <a:gd name="connsiteX20" fmla="*/ 11069 w 838693"/>
                    <a:gd name="connsiteY20" fmla="*/ 355451 h 1435100"/>
                    <a:gd name="connsiteX21" fmla="*/ 11913 w 838693"/>
                    <a:gd name="connsiteY21" fmla="*/ 371723 h 1435100"/>
                    <a:gd name="connsiteX22" fmla="*/ 12906 w 838693"/>
                    <a:gd name="connsiteY22" fmla="*/ 387896 h 1435100"/>
                    <a:gd name="connsiteX23" fmla="*/ 14097 w 838693"/>
                    <a:gd name="connsiteY23" fmla="*/ 403969 h 1435100"/>
                    <a:gd name="connsiteX24" fmla="*/ 15487 w 838693"/>
                    <a:gd name="connsiteY24" fmla="*/ 419943 h 1435100"/>
                    <a:gd name="connsiteX25" fmla="*/ 17026 w 838693"/>
                    <a:gd name="connsiteY25" fmla="*/ 435818 h 1435100"/>
                    <a:gd name="connsiteX26" fmla="*/ 18763 w 838693"/>
                    <a:gd name="connsiteY26" fmla="*/ 451594 h 1435100"/>
                    <a:gd name="connsiteX27" fmla="*/ 20699 w 838693"/>
                    <a:gd name="connsiteY27" fmla="*/ 467271 h 1435100"/>
                    <a:gd name="connsiteX28" fmla="*/ 22784 w 838693"/>
                    <a:gd name="connsiteY28" fmla="*/ 482848 h 1435100"/>
                    <a:gd name="connsiteX29" fmla="*/ 25067 w 838693"/>
                    <a:gd name="connsiteY29" fmla="*/ 498376 h 1435100"/>
                    <a:gd name="connsiteX30" fmla="*/ 27500 w 838693"/>
                    <a:gd name="connsiteY30" fmla="*/ 513755 h 1435100"/>
                    <a:gd name="connsiteX31" fmla="*/ 30131 w 838693"/>
                    <a:gd name="connsiteY31" fmla="*/ 529034 h 1435100"/>
                    <a:gd name="connsiteX32" fmla="*/ 32960 w 838693"/>
                    <a:gd name="connsiteY32" fmla="*/ 544264 h 1435100"/>
                    <a:gd name="connsiteX33" fmla="*/ 35938 w 838693"/>
                    <a:gd name="connsiteY33" fmla="*/ 559346 h 1435100"/>
                    <a:gd name="connsiteX34" fmla="*/ 39115 w 838693"/>
                    <a:gd name="connsiteY34" fmla="*/ 574328 h 1435100"/>
                    <a:gd name="connsiteX35" fmla="*/ 42441 w 838693"/>
                    <a:gd name="connsiteY35" fmla="*/ 589260 h 1435100"/>
                    <a:gd name="connsiteX36" fmla="*/ 46015 w 838693"/>
                    <a:gd name="connsiteY36" fmla="*/ 604044 h 1435100"/>
                    <a:gd name="connsiteX37" fmla="*/ 49688 w 838693"/>
                    <a:gd name="connsiteY37" fmla="*/ 618778 h 1435100"/>
                    <a:gd name="connsiteX38" fmla="*/ 53610 w 838693"/>
                    <a:gd name="connsiteY38" fmla="*/ 633363 h 1435100"/>
                    <a:gd name="connsiteX39" fmla="*/ 57630 w 838693"/>
                    <a:gd name="connsiteY39" fmla="*/ 647898 h 1435100"/>
                    <a:gd name="connsiteX40" fmla="*/ 61899 w 838693"/>
                    <a:gd name="connsiteY40" fmla="*/ 662285 h 1435100"/>
                    <a:gd name="connsiteX41" fmla="*/ 66317 w 838693"/>
                    <a:gd name="connsiteY41" fmla="*/ 676622 h 1435100"/>
                    <a:gd name="connsiteX42" fmla="*/ 70934 w 838693"/>
                    <a:gd name="connsiteY42" fmla="*/ 690860 h 1435100"/>
                    <a:gd name="connsiteX43" fmla="*/ 75699 w 838693"/>
                    <a:gd name="connsiteY43" fmla="*/ 704949 h 1435100"/>
                    <a:gd name="connsiteX44" fmla="*/ 80663 w 838693"/>
                    <a:gd name="connsiteY44" fmla="*/ 718989 h 1435100"/>
                    <a:gd name="connsiteX45" fmla="*/ 85825 w 838693"/>
                    <a:gd name="connsiteY45" fmla="*/ 732929 h 1435100"/>
                    <a:gd name="connsiteX46" fmla="*/ 91136 w 838693"/>
                    <a:gd name="connsiteY46" fmla="*/ 746770 h 1435100"/>
                    <a:gd name="connsiteX47" fmla="*/ 96646 w 838693"/>
                    <a:gd name="connsiteY47" fmla="*/ 760462 h 1435100"/>
                    <a:gd name="connsiteX48" fmla="*/ 102355 w 838693"/>
                    <a:gd name="connsiteY48" fmla="*/ 774105 h 1435100"/>
                    <a:gd name="connsiteX49" fmla="*/ 108212 w 838693"/>
                    <a:gd name="connsiteY49" fmla="*/ 787648 h 1435100"/>
                    <a:gd name="connsiteX50" fmla="*/ 114218 w 838693"/>
                    <a:gd name="connsiteY50" fmla="*/ 801092 h 1435100"/>
                    <a:gd name="connsiteX51" fmla="*/ 120473 w 838693"/>
                    <a:gd name="connsiteY51" fmla="*/ 814437 h 1435100"/>
                    <a:gd name="connsiteX52" fmla="*/ 126876 w 838693"/>
                    <a:gd name="connsiteY52" fmla="*/ 827683 h 1435100"/>
                    <a:gd name="connsiteX53" fmla="*/ 133428 w 838693"/>
                    <a:gd name="connsiteY53" fmla="*/ 840829 h 1435100"/>
                    <a:gd name="connsiteX54" fmla="*/ 140179 w 838693"/>
                    <a:gd name="connsiteY54" fmla="*/ 853877 h 1435100"/>
                    <a:gd name="connsiteX55" fmla="*/ 147129 w 838693"/>
                    <a:gd name="connsiteY55" fmla="*/ 866825 h 1435100"/>
                    <a:gd name="connsiteX56" fmla="*/ 154277 w 838693"/>
                    <a:gd name="connsiteY56" fmla="*/ 879673 h 1435100"/>
                    <a:gd name="connsiteX57" fmla="*/ 161574 w 838693"/>
                    <a:gd name="connsiteY57" fmla="*/ 892423 h 1435100"/>
                    <a:gd name="connsiteX58" fmla="*/ 169019 w 838693"/>
                    <a:gd name="connsiteY58" fmla="*/ 905123 h 1435100"/>
                    <a:gd name="connsiteX59" fmla="*/ 176664 w 838693"/>
                    <a:gd name="connsiteY59" fmla="*/ 917674 h 1435100"/>
                    <a:gd name="connsiteX60" fmla="*/ 184507 w 838693"/>
                    <a:gd name="connsiteY60" fmla="*/ 930126 h 1435100"/>
                    <a:gd name="connsiteX61" fmla="*/ 192548 w 838693"/>
                    <a:gd name="connsiteY61" fmla="*/ 942479 h 1435100"/>
                    <a:gd name="connsiteX62" fmla="*/ 200738 w 838693"/>
                    <a:gd name="connsiteY62" fmla="*/ 954782 h 1435100"/>
                    <a:gd name="connsiteX63" fmla="*/ 209127 w 838693"/>
                    <a:gd name="connsiteY63" fmla="*/ 966936 h 1435100"/>
                    <a:gd name="connsiteX64" fmla="*/ 217665 w 838693"/>
                    <a:gd name="connsiteY64" fmla="*/ 978991 h 1435100"/>
                    <a:gd name="connsiteX65" fmla="*/ 226401 w 838693"/>
                    <a:gd name="connsiteY65" fmla="*/ 990997 h 1435100"/>
                    <a:gd name="connsiteX66" fmla="*/ 235287 w 838693"/>
                    <a:gd name="connsiteY66" fmla="*/ 1002854 h 1435100"/>
                    <a:gd name="connsiteX67" fmla="*/ 244420 w 838693"/>
                    <a:gd name="connsiteY67" fmla="*/ 1014611 h 1435100"/>
                    <a:gd name="connsiteX68" fmla="*/ 253653 w 838693"/>
                    <a:gd name="connsiteY68" fmla="*/ 1026319 h 1435100"/>
                    <a:gd name="connsiteX69" fmla="*/ 263134 w 838693"/>
                    <a:gd name="connsiteY69" fmla="*/ 1037878 h 1435100"/>
                    <a:gd name="connsiteX70" fmla="*/ 272764 w 838693"/>
                    <a:gd name="connsiteY70" fmla="*/ 1049387 h 1435100"/>
                    <a:gd name="connsiteX71" fmla="*/ 282543 w 838693"/>
                    <a:gd name="connsiteY71" fmla="*/ 1060797 h 1435100"/>
                    <a:gd name="connsiteX72" fmla="*/ 292570 w 838693"/>
                    <a:gd name="connsiteY72" fmla="*/ 1072059 h 1435100"/>
                    <a:gd name="connsiteX73" fmla="*/ 302696 w 838693"/>
                    <a:gd name="connsiteY73" fmla="*/ 1083270 h 1435100"/>
                    <a:gd name="connsiteX74" fmla="*/ 313070 w 838693"/>
                    <a:gd name="connsiteY74" fmla="*/ 1094383 h 1435100"/>
                    <a:gd name="connsiteX75" fmla="*/ 323594 w 838693"/>
                    <a:gd name="connsiteY75" fmla="*/ 1105347 h 1435100"/>
                    <a:gd name="connsiteX76" fmla="*/ 334316 w 838693"/>
                    <a:gd name="connsiteY76" fmla="*/ 1116261 h 1435100"/>
                    <a:gd name="connsiteX77" fmla="*/ 345187 w 838693"/>
                    <a:gd name="connsiteY77" fmla="*/ 1127075 h 1435100"/>
                    <a:gd name="connsiteX78" fmla="*/ 356256 w 838693"/>
                    <a:gd name="connsiteY78" fmla="*/ 1137791 h 1435100"/>
                    <a:gd name="connsiteX79" fmla="*/ 367524 w 838693"/>
                    <a:gd name="connsiteY79" fmla="*/ 1148358 h 1435100"/>
                    <a:gd name="connsiteX80" fmla="*/ 378941 w 838693"/>
                    <a:gd name="connsiteY80" fmla="*/ 1158875 h 1435100"/>
                    <a:gd name="connsiteX81" fmla="*/ 390507 w 838693"/>
                    <a:gd name="connsiteY81" fmla="*/ 1169293 h 1435100"/>
                    <a:gd name="connsiteX82" fmla="*/ 402321 w 838693"/>
                    <a:gd name="connsiteY82" fmla="*/ 1179612 h 1435100"/>
                    <a:gd name="connsiteX83" fmla="*/ 414283 w 838693"/>
                    <a:gd name="connsiteY83" fmla="*/ 1189831 h 1435100"/>
                    <a:gd name="connsiteX84" fmla="*/ 426395 w 838693"/>
                    <a:gd name="connsiteY84" fmla="*/ 1199952 h 1435100"/>
                    <a:gd name="connsiteX85" fmla="*/ 438755 w 838693"/>
                    <a:gd name="connsiteY85" fmla="*/ 1209973 h 1435100"/>
                    <a:gd name="connsiteX86" fmla="*/ 451264 w 838693"/>
                    <a:gd name="connsiteY86" fmla="*/ 1219895 h 1435100"/>
                    <a:gd name="connsiteX87" fmla="*/ 463922 w 838693"/>
                    <a:gd name="connsiteY87" fmla="*/ 1229717 h 1435100"/>
                    <a:gd name="connsiteX88" fmla="*/ 476778 w 838693"/>
                    <a:gd name="connsiteY88" fmla="*/ 1239441 h 1435100"/>
                    <a:gd name="connsiteX89" fmla="*/ 489833 w 838693"/>
                    <a:gd name="connsiteY89" fmla="*/ 1249065 h 1435100"/>
                    <a:gd name="connsiteX90" fmla="*/ 503037 w 838693"/>
                    <a:gd name="connsiteY90" fmla="*/ 1258640 h 1435100"/>
                    <a:gd name="connsiteX91" fmla="*/ 516440 w 838693"/>
                    <a:gd name="connsiteY91" fmla="*/ 1268065 h 1435100"/>
                    <a:gd name="connsiteX92" fmla="*/ 530041 w 838693"/>
                    <a:gd name="connsiteY92" fmla="*/ 1277392 h 1435100"/>
                    <a:gd name="connsiteX93" fmla="*/ 543790 w 838693"/>
                    <a:gd name="connsiteY93" fmla="*/ 1286619 h 1435100"/>
                    <a:gd name="connsiteX94" fmla="*/ 557739 w 838693"/>
                    <a:gd name="connsiteY94" fmla="*/ 1295797 h 1435100"/>
                    <a:gd name="connsiteX95" fmla="*/ 571836 w 838693"/>
                    <a:gd name="connsiteY95" fmla="*/ 1304826 h 1435100"/>
                    <a:gd name="connsiteX96" fmla="*/ 586132 w 838693"/>
                    <a:gd name="connsiteY96" fmla="*/ 1313756 h 1435100"/>
                    <a:gd name="connsiteX97" fmla="*/ 600627 w 838693"/>
                    <a:gd name="connsiteY97" fmla="*/ 1322636 h 1435100"/>
                    <a:gd name="connsiteX98" fmla="*/ 615270 w 838693"/>
                    <a:gd name="connsiteY98" fmla="*/ 1331367 h 1435100"/>
                    <a:gd name="connsiteX99" fmla="*/ 630112 w 838693"/>
                    <a:gd name="connsiteY99" fmla="*/ 1340049 h 1435100"/>
                    <a:gd name="connsiteX100" fmla="*/ 645103 w 838693"/>
                    <a:gd name="connsiteY100" fmla="*/ 1348581 h 1435100"/>
                    <a:gd name="connsiteX101" fmla="*/ 660292 w 838693"/>
                    <a:gd name="connsiteY101" fmla="*/ 1357065 h 1435100"/>
                    <a:gd name="connsiteX102" fmla="*/ 675680 w 838693"/>
                    <a:gd name="connsiteY102" fmla="*/ 1365399 h 1435100"/>
                    <a:gd name="connsiteX103" fmla="*/ 691217 w 838693"/>
                    <a:gd name="connsiteY103" fmla="*/ 1373684 h 1435100"/>
                    <a:gd name="connsiteX104" fmla="*/ 706952 w 838693"/>
                    <a:gd name="connsiteY104" fmla="*/ 1381869 h 1435100"/>
                    <a:gd name="connsiteX105" fmla="*/ 722886 w 838693"/>
                    <a:gd name="connsiteY105" fmla="*/ 1389906 h 1435100"/>
                    <a:gd name="connsiteX106" fmla="*/ 738969 w 838693"/>
                    <a:gd name="connsiteY106" fmla="*/ 1397893 h 1435100"/>
                    <a:gd name="connsiteX107" fmla="*/ 755251 w 838693"/>
                    <a:gd name="connsiteY107" fmla="*/ 1405781 h 1435100"/>
                    <a:gd name="connsiteX108" fmla="*/ 771681 w 838693"/>
                    <a:gd name="connsiteY108" fmla="*/ 1413520 h 1435100"/>
                    <a:gd name="connsiteX109" fmla="*/ 788310 w 838693"/>
                    <a:gd name="connsiteY109" fmla="*/ 1421209 h 1435100"/>
                    <a:gd name="connsiteX110" fmla="*/ 805137 w 838693"/>
                    <a:gd name="connsiteY110" fmla="*/ 1428800 h 1435100"/>
                    <a:gd name="connsiteX111" fmla="*/ 813080 w 838693"/>
                    <a:gd name="connsiteY111" fmla="*/ 1410494 h 1435100"/>
                    <a:gd name="connsiteX112" fmla="*/ 820674 w 838693"/>
                    <a:gd name="connsiteY112" fmla="*/ 1392089 h 1435100"/>
                    <a:gd name="connsiteX113" fmla="*/ 827872 w 838693"/>
                    <a:gd name="connsiteY113" fmla="*/ 1373485 h 1435100"/>
                    <a:gd name="connsiteX114" fmla="*/ 834722 w 838693"/>
                    <a:gd name="connsiteY114" fmla="*/ 1354733 h 1435100"/>
                    <a:gd name="connsiteX115" fmla="*/ 816753 w 838693"/>
                    <a:gd name="connsiteY115" fmla="*/ 1348284 h 1435100"/>
                    <a:gd name="connsiteX116" fmla="*/ 798982 w 838693"/>
                    <a:gd name="connsiteY116" fmla="*/ 1341686 h 1435100"/>
                    <a:gd name="connsiteX117" fmla="*/ 781410 w 838693"/>
                    <a:gd name="connsiteY117" fmla="*/ 1334988 h 1435100"/>
                    <a:gd name="connsiteX118" fmla="*/ 764086 w 838693"/>
                    <a:gd name="connsiteY118" fmla="*/ 1328142 h 1435100"/>
                    <a:gd name="connsiteX119" fmla="*/ 746911 w 838693"/>
                    <a:gd name="connsiteY119" fmla="*/ 1321197 h 1435100"/>
                    <a:gd name="connsiteX120" fmla="*/ 729985 w 838693"/>
                    <a:gd name="connsiteY120" fmla="*/ 1314152 h 1435100"/>
                    <a:gd name="connsiteX121" fmla="*/ 713306 w 838693"/>
                    <a:gd name="connsiteY121" fmla="*/ 1306959 h 1435100"/>
                    <a:gd name="connsiteX122" fmla="*/ 696776 w 838693"/>
                    <a:gd name="connsiteY122" fmla="*/ 1299716 h 1435100"/>
                    <a:gd name="connsiteX123" fmla="*/ 680495 w 838693"/>
                    <a:gd name="connsiteY123" fmla="*/ 1292275 h 1435100"/>
                    <a:gd name="connsiteX124" fmla="*/ 664412 w 838693"/>
                    <a:gd name="connsiteY124" fmla="*/ 1284784 h 1435100"/>
                    <a:gd name="connsiteX125" fmla="*/ 648577 w 838693"/>
                    <a:gd name="connsiteY125" fmla="*/ 1277144 h 1435100"/>
                    <a:gd name="connsiteX126" fmla="*/ 632892 w 838693"/>
                    <a:gd name="connsiteY126" fmla="*/ 1269405 h 1435100"/>
                    <a:gd name="connsiteX127" fmla="*/ 617454 w 838693"/>
                    <a:gd name="connsiteY127" fmla="*/ 1261517 h 1435100"/>
                    <a:gd name="connsiteX128" fmla="*/ 602215 w 838693"/>
                    <a:gd name="connsiteY128" fmla="*/ 1253530 h 1435100"/>
                    <a:gd name="connsiteX129" fmla="*/ 587224 w 838693"/>
                    <a:gd name="connsiteY129" fmla="*/ 1245443 h 1435100"/>
                    <a:gd name="connsiteX130" fmla="*/ 572432 w 838693"/>
                    <a:gd name="connsiteY130" fmla="*/ 1237258 h 1435100"/>
                    <a:gd name="connsiteX131" fmla="*/ 557838 w 838693"/>
                    <a:gd name="connsiteY131" fmla="*/ 1228924 h 1435100"/>
                    <a:gd name="connsiteX132" fmla="*/ 543443 w 838693"/>
                    <a:gd name="connsiteY132" fmla="*/ 1220490 h 1435100"/>
                    <a:gd name="connsiteX133" fmla="*/ 529296 w 838693"/>
                    <a:gd name="connsiteY133" fmla="*/ 1211907 h 1435100"/>
                    <a:gd name="connsiteX134" fmla="*/ 515348 w 838693"/>
                    <a:gd name="connsiteY134" fmla="*/ 1203226 h 1435100"/>
                    <a:gd name="connsiteX135" fmla="*/ 501598 w 838693"/>
                    <a:gd name="connsiteY135" fmla="*/ 1194445 h 1435100"/>
                    <a:gd name="connsiteX136" fmla="*/ 488046 w 838693"/>
                    <a:gd name="connsiteY136" fmla="*/ 1185565 h 1435100"/>
                    <a:gd name="connsiteX137" fmla="*/ 474743 w 838693"/>
                    <a:gd name="connsiteY137" fmla="*/ 1176536 h 1435100"/>
                    <a:gd name="connsiteX138" fmla="*/ 461639 w 838693"/>
                    <a:gd name="connsiteY138" fmla="*/ 1167408 h 1435100"/>
                    <a:gd name="connsiteX139" fmla="*/ 448782 w 838693"/>
                    <a:gd name="connsiteY139" fmla="*/ 1158131 h 1435100"/>
                    <a:gd name="connsiteX140" fmla="*/ 436075 w 838693"/>
                    <a:gd name="connsiteY140" fmla="*/ 1148755 h 1435100"/>
                    <a:gd name="connsiteX141" fmla="*/ 423615 w 838693"/>
                    <a:gd name="connsiteY141" fmla="*/ 1139279 h 1435100"/>
                    <a:gd name="connsiteX142" fmla="*/ 411355 w 838693"/>
                    <a:gd name="connsiteY142" fmla="*/ 1129705 h 1435100"/>
                    <a:gd name="connsiteX143" fmla="*/ 399342 w 838693"/>
                    <a:gd name="connsiteY143" fmla="*/ 1119981 h 1435100"/>
                    <a:gd name="connsiteX144" fmla="*/ 387528 w 838693"/>
                    <a:gd name="connsiteY144" fmla="*/ 1110159 h 1435100"/>
                    <a:gd name="connsiteX145" fmla="*/ 375913 w 838693"/>
                    <a:gd name="connsiteY145" fmla="*/ 1100187 h 1435100"/>
                    <a:gd name="connsiteX146" fmla="*/ 364496 w 838693"/>
                    <a:gd name="connsiteY146" fmla="*/ 1090116 h 1435100"/>
                    <a:gd name="connsiteX147" fmla="*/ 353278 w 838693"/>
                    <a:gd name="connsiteY147" fmla="*/ 1079947 h 1435100"/>
                    <a:gd name="connsiteX148" fmla="*/ 342308 w 838693"/>
                    <a:gd name="connsiteY148" fmla="*/ 1069677 h 1435100"/>
                    <a:gd name="connsiteX149" fmla="*/ 331536 w 838693"/>
                    <a:gd name="connsiteY149" fmla="*/ 1059259 h 1435100"/>
                    <a:gd name="connsiteX150" fmla="*/ 321013 w 838693"/>
                    <a:gd name="connsiteY150" fmla="*/ 1048742 h 1435100"/>
                    <a:gd name="connsiteX151" fmla="*/ 310638 w 838693"/>
                    <a:gd name="connsiteY151" fmla="*/ 1038076 h 1435100"/>
                    <a:gd name="connsiteX152" fmla="*/ 300512 w 838693"/>
                    <a:gd name="connsiteY152" fmla="*/ 1027361 h 1435100"/>
                    <a:gd name="connsiteX153" fmla="*/ 290634 w 838693"/>
                    <a:gd name="connsiteY153" fmla="*/ 1016496 h 1435100"/>
                    <a:gd name="connsiteX154" fmla="*/ 280905 w 838693"/>
                    <a:gd name="connsiteY154" fmla="*/ 1005483 h 1435100"/>
                    <a:gd name="connsiteX155" fmla="*/ 271424 w 838693"/>
                    <a:gd name="connsiteY155" fmla="*/ 994370 h 1435100"/>
                    <a:gd name="connsiteX156" fmla="*/ 262141 w 838693"/>
                    <a:gd name="connsiteY156" fmla="*/ 983159 h 1435100"/>
                    <a:gd name="connsiteX157" fmla="*/ 253107 w 838693"/>
                    <a:gd name="connsiteY157" fmla="*/ 971848 h 1435100"/>
                    <a:gd name="connsiteX158" fmla="*/ 244222 w 838693"/>
                    <a:gd name="connsiteY158" fmla="*/ 960388 h 1435100"/>
                    <a:gd name="connsiteX159" fmla="*/ 235585 w 838693"/>
                    <a:gd name="connsiteY159" fmla="*/ 948829 h 1435100"/>
                    <a:gd name="connsiteX160" fmla="*/ 227146 w 838693"/>
                    <a:gd name="connsiteY160" fmla="*/ 937121 h 1435100"/>
                    <a:gd name="connsiteX161" fmla="*/ 218956 w 838693"/>
                    <a:gd name="connsiteY161" fmla="*/ 925364 h 1435100"/>
                    <a:gd name="connsiteX162" fmla="*/ 210964 w 838693"/>
                    <a:gd name="connsiteY162" fmla="*/ 913457 h 1435100"/>
                    <a:gd name="connsiteX163" fmla="*/ 203171 w 838693"/>
                    <a:gd name="connsiteY163" fmla="*/ 901402 h 1435100"/>
                    <a:gd name="connsiteX164" fmla="*/ 195576 w 838693"/>
                    <a:gd name="connsiteY164" fmla="*/ 889248 h 1435100"/>
                    <a:gd name="connsiteX165" fmla="*/ 188229 w 838693"/>
                    <a:gd name="connsiteY165" fmla="*/ 876995 h 1435100"/>
                    <a:gd name="connsiteX166" fmla="*/ 181081 w 838693"/>
                    <a:gd name="connsiteY166" fmla="*/ 864642 h 1435100"/>
                    <a:gd name="connsiteX167" fmla="*/ 174132 w 838693"/>
                    <a:gd name="connsiteY167" fmla="*/ 852140 h 1435100"/>
                    <a:gd name="connsiteX168" fmla="*/ 167381 w 838693"/>
                    <a:gd name="connsiteY168" fmla="*/ 839539 h 1435100"/>
                    <a:gd name="connsiteX169" fmla="*/ 160879 w 838693"/>
                    <a:gd name="connsiteY169" fmla="*/ 826839 h 1435100"/>
                    <a:gd name="connsiteX170" fmla="*/ 154574 w 838693"/>
                    <a:gd name="connsiteY170" fmla="*/ 813991 h 1435100"/>
                    <a:gd name="connsiteX171" fmla="*/ 148469 w 838693"/>
                    <a:gd name="connsiteY171" fmla="*/ 801043 h 1435100"/>
                    <a:gd name="connsiteX172" fmla="*/ 142612 w 838693"/>
                    <a:gd name="connsiteY172" fmla="*/ 787995 h 1435100"/>
                    <a:gd name="connsiteX173" fmla="*/ 136953 w 838693"/>
                    <a:gd name="connsiteY173" fmla="*/ 774799 h 1435100"/>
                    <a:gd name="connsiteX174" fmla="*/ 131493 w 838693"/>
                    <a:gd name="connsiteY174" fmla="*/ 761504 h 1435100"/>
                    <a:gd name="connsiteX175" fmla="*/ 126231 w 838693"/>
                    <a:gd name="connsiteY175" fmla="*/ 748060 h 1435100"/>
                    <a:gd name="connsiteX176" fmla="*/ 121217 w 838693"/>
                    <a:gd name="connsiteY176" fmla="*/ 734566 h 1435100"/>
                    <a:gd name="connsiteX177" fmla="*/ 116402 w 838693"/>
                    <a:gd name="connsiteY177" fmla="*/ 720923 h 1435100"/>
                    <a:gd name="connsiteX178" fmla="*/ 111786 w 838693"/>
                    <a:gd name="connsiteY178" fmla="*/ 707132 h 1435100"/>
                    <a:gd name="connsiteX179" fmla="*/ 107418 w 838693"/>
                    <a:gd name="connsiteY179" fmla="*/ 693291 h 1435100"/>
                    <a:gd name="connsiteX180" fmla="*/ 103248 w 838693"/>
                    <a:gd name="connsiteY180" fmla="*/ 679301 h 1435100"/>
                    <a:gd name="connsiteX181" fmla="*/ 99277 w 838693"/>
                    <a:gd name="connsiteY181" fmla="*/ 665163 h 1435100"/>
                    <a:gd name="connsiteX182" fmla="*/ 95505 w 838693"/>
                    <a:gd name="connsiteY182" fmla="*/ 650974 h 1435100"/>
                    <a:gd name="connsiteX183" fmla="*/ 91980 w 838693"/>
                    <a:gd name="connsiteY183" fmla="*/ 636637 h 1435100"/>
                    <a:gd name="connsiteX184" fmla="*/ 88654 w 838693"/>
                    <a:gd name="connsiteY184" fmla="*/ 622151 h 1435100"/>
                    <a:gd name="connsiteX185" fmla="*/ 85527 w 838693"/>
                    <a:gd name="connsiteY185" fmla="*/ 607566 h 1435100"/>
                    <a:gd name="connsiteX186" fmla="*/ 82599 w 838693"/>
                    <a:gd name="connsiteY186" fmla="*/ 592882 h 1435100"/>
                    <a:gd name="connsiteX187" fmla="*/ 79918 w 838693"/>
                    <a:gd name="connsiteY187" fmla="*/ 578098 h 1435100"/>
                    <a:gd name="connsiteX188" fmla="*/ 77436 w 838693"/>
                    <a:gd name="connsiteY188" fmla="*/ 563166 h 1435100"/>
                    <a:gd name="connsiteX189" fmla="*/ 75202 w 838693"/>
                    <a:gd name="connsiteY189" fmla="*/ 548134 h 1435100"/>
                    <a:gd name="connsiteX190" fmla="*/ 73118 w 838693"/>
                    <a:gd name="connsiteY190" fmla="*/ 533003 h 1435100"/>
                    <a:gd name="connsiteX191" fmla="*/ 71281 w 838693"/>
                    <a:gd name="connsiteY191" fmla="*/ 517723 h 1435100"/>
                    <a:gd name="connsiteX192" fmla="*/ 69643 w 838693"/>
                    <a:gd name="connsiteY192" fmla="*/ 502345 h 1435100"/>
                    <a:gd name="connsiteX193" fmla="*/ 68253 w 838693"/>
                    <a:gd name="connsiteY193" fmla="*/ 486866 h 1435100"/>
                    <a:gd name="connsiteX194" fmla="*/ 67062 w 838693"/>
                    <a:gd name="connsiteY194" fmla="*/ 471239 h 1435100"/>
                    <a:gd name="connsiteX195" fmla="*/ 66069 w 838693"/>
                    <a:gd name="connsiteY195" fmla="*/ 455563 h 1435100"/>
                    <a:gd name="connsiteX196" fmla="*/ 65275 w 838693"/>
                    <a:gd name="connsiteY196" fmla="*/ 439688 h 1435100"/>
                    <a:gd name="connsiteX197" fmla="*/ 64679 w 838693"/>
                    <a:gd name="connsiteY197" fmla="*/ 423763 h 1435100"/>
                    <a:gd name="connsiteX198" fmla="*/ 64332 w 838693"/>
                    <a:gd name="connsiteY198" fmla="*/ 407690 h 1435100"/>
                    <a:gd name="connsiteX199" fmla="*/ 64232 w 838693"/>
                    <a:gd name="connsiteY199" fmla="*/ 391468 h 1435100"/>
                    <a:gd name="connsiteX200" fmla="*/ 64282 w 838693"/>
                    <a:gd name="connsiteY200" fmla="*/ 375196 h 1435100"/>
                    <a:gd name="connsiteX201" fmla="*/ 64580 w 838693"/>
                    <a:gd name="connsiteY201" fmla="*/ 358775 h 1435100"/>
                    <a:gd name="connsiteX202" fmla="*/ 65076 w 838693"/>
                    <a:gd name="connsiteY202" fmla="*/ 342205 h 1435100"/>
                    <a:gd name="connsiteX203" fmla="*/ 65771 w 838693"/>
                    <a:gd name="connsiteY203" fmla="*/ 325586 h 1435100"/>
                    <a:gd name="connsiteX204" fmla="*/ 66665 w 838693"/>
                    <a:gd name="connsiteY204" fmla="*/ 308818 h 1435100"/>
                    <a:gd name="connsiteX205" fmla="*/ 67806 w 838693"/>
                    <a:gd name="connsiteY205" fmla="*/ 291951 h 1435100"/>
                    <a:gd name="connsiteX206" fmla="*/ 69147 w 838693"/>
                    <a:gd name="connsiteY206" fmla="*/ 274935 h 1435100"/>
                    <a:gd name="connsiteX207" fmla="*/ 70735 w 838693"/>
                    <a:gd name="connsiteY207" fmla="*/ 257820 h 1435100"/>
                    <a:gd name="connsiteX208" fmla="*/ 72472 w 838693"/>
                    <a:gd name="connsiteY208" fmla="*/ 240605 h 1435100"/>
                    <a:gd name="connsiteX209" fmla="*/ 74458 w 838693"/>
                    <a:gd name="connsiteY209" fmla="*/ 223242 h 1435100"/>
                    <a:gd name="connsiteX210" fmla="*/ 76692 w 838693"/>
                    <a:gd name="connsiteY210" fmla="*/ 205780 h 1435100"/>
                    <a:gd name="connsiteX211" fmla="*/ 79074 w 838693"/>
                    <a:gd name="connsiteY211" fmla="*/ 188218 h 1435100"/>
                    <a:gd name="connsiteX212" fmla="*/ 81705 w 838693"/>
                    <a:gd name="connsiteY212" fmla="*/ 170507 h 1435100"/>
                    <a:gd name="connsiteX213" fmla="*/ 84534 w 838693"/>
                    <a:gd name="connsiteY213" fmla="*/ 152698 h 1435100"/>
                    <a:gd name="connsiteX214" fmla="*/ 87562 w 838693"/>
                    <a:gd name="connsiteY214" fmla="*/ 134789 h 1435100"/>
                    <a:gd name="connsiteX215" fmla="*/ 90839 w 838693"/>
                    <a:gd name="connsiteY215" fmla="*/ 116731 h 1435100"/>
                    <a:gd name="connsiteX216" fmla="*/ 94313 w 838693"/>
                    <a:gd name="connsiteY216" fmla="*/ 98623 h 1435100"/>
                    <a:gd name="connsiteX217" fmla="*/ 97987 w 838693"/>
                    <a:gd name="connsiteY217" fmla="*/ 80318 h 1435100"/>
                    <a:gd name="connsiteX218" fmla="*/ 101908 w 838693"/>
                    <a:gd name="connsiteY218" fmla="*/ 61962 h 1435100"/>
                    <a:gd name="connsiteX219" fmla="*/ 105978 w 838693"/>
                    <a:gd name="connsiteY219" fmla="*/ 43458 h 1435100"/>
                    <a:gd name="connsiteX220" fmla="*/ 110297 w 838693"/>
                    <a:gd name="connsiteY220" fmla="*/ 24854 h 1435100"/>
                    <a:gd name="connsiteX221" fmla="*/ 90839 w 838693"/>
                    <a:gd name="connsiteY221" fmla="*/ 20439 h 1435100"/>
                    <a:gd name="connsiteX222" fmla="*/ 71331 w 838693"/>
                    <a:gd name="connsiteY222" fmla="*/ 16421 h 1435100"/>
                    <a:gd name="connsiteX223" fmla="*/ 51674 w 838693"/>
                    <a:gd name="connsiteY223" fmla="*/ 12750 h 143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</a:cxnLst>
                  <a:rect l="l" t="t" r="r" b="b"/>
                  <a:pathLst>
                    <a:path w="838693" h="1435100">
                      <a:moveTo>
                        <a:pt x="32017" y="9525"/>
                      </a:moveTo>
                      <a:lnTo>
                        <a:pt x="29237" y="27732"/>
                      </a:lnTo>
                      <a:lnTo>
                        <a:pt x="26706" y="45839"/>
                      </a:lnTo>
                      <a:lnTo>
                        <a:pt x="24273" y="63897"/>
                      </a:lnTo>
                      <a:lnTo>
                        <a:pt x="22089" y="81806"/>
                      </a:lnTo>
                      <a:lnTo>
                        <a:pt x="20054" y="99665"/>
                      </a:lnTo>
                      <a:lnTo>
                        <a:pt x="18168" y="117376"/>
                      </a:lnTo>
                      <a:lnTo>
                        <a:pt x="16530" y="135037"/>
                      </a:lnTo>
                      <a:lnTo>
                        <a:pt x="15040" y="152549"/>
                      </a:lnTo>
                      <a:lnTo>
                        <a:pt x="13700" y="170011"/>
                      </a:lnTo>
                      <a:lnTo>
                        <a:pt x="12559" y="187375"/>
                      </a:lnTo>
                      <a:lnTo>
                        <a:pt x="11615" y="204589"/>
                      </a:lnTo>
                      <a:lnTo>
                        <a:pt x="10821" y="221754"/>
                      </a:lnTo>
                      <a:lnTo>
                        <a:pt x="10226" y="238820"/>
                      </a:lnTo>
                      <a:lnTo>
                        <a:pt x="9828" y="255736"/>
                      </a:lnTo>
                      <a:lnTo>
                        <a:pt x="9580" y="272604"/>
                      </a:lnTo>
                      <a:lnTo>
                        <a:pt x="9531" y="289372"/>
                      </a:lnTo>
                      <a:lnTo>
                        <a:pt x="9630" y="306040"/>
                      </a:lnTo>
                      <a:lnTo>
                        <a:pt x="9928" y="322610"/>
                      </a:lnTo>
                      <a:lnTo>
                        <a:pt x="10424" y="339080"/>
                      </a:lnTo>
                      <a:lnTo>
                        <a:pt x="11069" y="355451"/>
                      </a:lnTo>
                      <a:lnTo>
                        <a:pt x="11913" y="371723"/>
                      </a:lnTo>
                      <a:lnTo>
                        <a:pt x="12906" y="387896"/>
                      </a:lnTo>
                      <a:lnTo>
                        <a:pt x="14097" y="403969"/>
                      </a:lnTo>
                      <a:lnTo>
                        <a:pt x="15487" y="419943"/>
                      </a:lnTo>
                      <a:lnTo>
                        <a:pt x="17026" y="435818"/>
                      </a:lnTo>
                      <a:lnTo>
                        <a:pt x="18763" y="451594"/>
                      </a:lnTo>
                      <a:lnTo>
                        <a:pt x="20699" y="467271"/>
                      </a:lnTo>
                      <a:lnTo>
                        <a:pt x="22784" y="482848"/>
                      </a:lnTo>
                      <a:lnTo>
                        <a:pt x="25067" y="498376"/>
                      </a:lnTo>
                      <a:lnTo>
                        <a:pt x="27500" y="513755"/>
                      </a:lnTo>
                      <a:lnTo>
                        <a:pt x="30131" y="529034"/>
                      </a:lnTo>
                      <a:lnTo>
                        <a:pt x="32960" y="544264"/>
                      </a:lnTo>
                      <a:lnTo>
                        <a:pt x="35938" y="559346"/>
                      </a:lnTo>
                      <a:lnTo>
                        <a:pt x="39115" y="574328"/>
                      </a:lnTo>
                      <a:lnTo>
                        <a:pt x="42441" y="589260"/>
                      </a:lnTo>
                      <a:lnTo>
                        <a:pt x="46015" y="604044"/>
                      </a:lnTo>
                      <a:lnTo>
                        <a:pt x="49688" y="618778"/>
                      </a:lnTo>
                      <a:lnTo>
                        <a:pt x="53610" y="633363"/>
                      </a:lnTo>
                      <a:lnTo>
                        <a:pt x="57630" y="647898"/>
                      </a:lnTo>
                      <a:lnTo>
                        <a:pt x="61899" y="662285"/>
                      </a:lnTo>
                      <a:lnTo>
                        <a:pt x="66317" y="676622"/>
                      </a:lnTo>
                      <a:lnTo>
                        <a:pt x="70934" y="690860"/>
                      </a:lnTo>
                      <a:lnTo>
                        <a:pt x="75699" y="704949"/>
                      </a:lnTo>
                      <a:lnTo>
                        <a:pt x="80663" y="718989"/>
                      </a:lnTo>
                      <a:lnTo>
                        <a:pt x="85825" y="732929"/>
                      </a:lnTo>
                      <a:lnTo>
                        <a:pt x="91136" y="746770"/>
                      </a:lnTo>
                      <a:lnTo>
                        <a:pt x="96646" y="760462"/>
                      </a:lnTo>
                      <a:lnTo>
                        <a:pt x="102355" y="774105"/>
                      </a:lnTo>
                      <a:lnTo>
                        <a:pt x="108212" y="787648"/>
                      </a:lnTo>
                      <a:lnTo>
                        <a:pt x="114218" y="801092"/>
                      </a:lnTo>
                      <a:lnTo>
                        <a:pt x="120473" y="814437"/>
                      </a:lnTo>
                      <a:lnTo>
                        <a:pt x="126876" y="827683"/>
                      </a:lnTo>
                      <a:lnTo>
                        <a:pt x="133428" y="840829"/>
                      </a:lnTo>
                      <a:lnTo>
                        <a:pt x="140179" y="853877"/>
                      </a:lnTo>
                      <a:lnTo>
                        <a:pt x="147129" y="866825"/>
                      </a:lnTo>
                      <a:lnTo>
                        <a:pt x="154277" y="879673"/>
                      </a:lnTo>
                      <a:lnTo>
                        <a:pt x="161574" y="892423"/>
                      </a:lnTo>
                      <a:lnTo>
                        <a:pt x="169019" y="905123"/>
                      </a:lnTo>
                      <a:lnTo>
                        <a:pt x="176664" y="917674"/>
                      </a:lnTo>
                      <a:lnTo>
                        <a:pt x="184507" y="930126"/>
                      </a:lnTo>
                      <a:lnTo>
                        <a:pt x="192548" y="942479"/>
                      </a:lnTo>
                      <a:lnTo>
                        <a:pt x="200738" y="954782"/>
                      </a:lnTo>
                      <a:lnTo>
                        <a:pt x="209127" y="966936"/>
                      </a:lnTo>
                      <a:lnTo>
                        <a:pt x="217665" y="978991"/>
                      </a:lnTo>
                      <a:lnTo>
                        <a:pt x="226401" y="990997"/>
                      </a:lnTo>
                      <a:lnTo>
                        <a:pt x="235287" y="1002854"/>
                      </a:lnTo>
                      <a:lnTo>
                        <a:pt x="244420" y="1014611"/>
                      </a:lnTo>
                      <a:lnTo>
                        <a:pt x="253653" y="1026319"/>
                      </a:lnTo>
                      <a:lnTo>
                        <a:pt x="263134" y="1037878"/>
                      </a:lnTo>
                      <a:lnTo>
                        <a:pt x="272764" y="1049387"/>
                      </a:lnTo>
                      <a:lnTo>
                        <a:pt x="282543" y="1060797"/>
                      </a:lnTo>
                      <a:lnTo>
                        <a:pt x="292570" y="1072059"/>
                      </a:lnTo>
                      <a:lnTo>
                        <a:pt x="302696" y="1083270"/>
                      </a:lnTo>
                      <a:lnTo>
                        <a:pt x="313070" y="1094383"/>
                      </a:lnTo>
                      <a:lnTo>
                        <a:pt x="323594" y="1105347"/>
                      </a:lnTo>
                      <a:lnTo>
                        <a:pt x="334316" y="1116261"/>
                      </a:lnTo>
                      <a:lnTo>
                        <a:pt x="345187" y="1127075"/>
                      </a:lnTo>
                      <a:lnTo>
                        <a:pt x="356256" y="1137791"/>
                      </a:lnTo>
                      <a:lnTo>
                        <a:pt x="367524" y="1148358"/>
                      </a:lnTo>
                      <a:lnTo>
                        <a:pt x="378941" y="1158875"/>
                      </a:lnTo>
                      <a:lnTo>
                        <a:pt x="390507" y="1169293"/>
                      </a:lnTo>
                      <a:lnTo>
                        <a:pt x="402321" y="1179612"/>
                      </a:lnTo>
                      <a:lnTo>
                        <a:pt x="414283" y="1189831"/>
                      </a:lnTo>
                      <a:lnTo>
                        <a:pt x="426395" y="1199952"/>
                      </a:lnTo>
                      <a:lnTo>
                        <a:pt x="438755" y="1209973"/>
                      </a:lnTo>
                      <a:lnTo>
                        <a:pt x="451264" y="1219895"/>
                      </a:lnTo>
                      <a:lnTo>
                        <a:pt x="463922" y="1229717"/>
                      </a:lnTo>
                      <a:lnTo>
                        <a:pt x="476778" y="1239441"/>
                      </a:lnTo>
                      <a:lnTo>
                        <a:pt x="489833" y="1249065"/>
                      </a:lnTo>
                      <a:lnTo>
                        <a:pt x="503037" y="1258640"/>
                      </a:lnTo>
                      <a:lnTo>
                        <a:pt x="516440" y="1268065"/>
                      </a:lnTo>
                      <a:lnTo>
                        <a:pt x="530041" y="1277392"/>
                      </a:lnTo>
                      <a:lnTo>
                        <a:pt x="543790" y="1286619"/>
                      </a:lnTo>
                      <a:lnTo>
                        <a:pt x="557739" y="1295797"/>
                      </a:lnTo>
                      <a:lnTo>
                        <a:pt x="571836" y="1304826"/>
                      </a:lnTo>
                      <a:lnTo>
                        <a:pt x="586132" y="1313756"/>
                      </a:lnTo>
                      <a:lnTo>
                        <a:pt x="600627" y="1322636"/>
                      </a:lnTo>
                      <a:lnTo>
                        <a:pt x="615270" y="1331367"/>
                      </a:lnTo>
                      <a:lnTo>
                        <a:pt x="630112" y="1340049"/>
                      </a:lnTo>
                      <a:lnTo>
                        <a:pt x="645103" y="1348581"/>
                      </a:lnTo>
                      <a:lnTo>
                        <a:pt x="660292" y="1357065"/>
                      </a:lnTo>
                      <a:lnTo>
                        <a:pt x="675680" y="1365399"/>
                      </a:lnTo>
                      <a:lnTo>
                        <a:pt x="691217" y="1373684"/>
                      </a:lnTo>
                      <a:lnTo>
                        <a:pt x="706952" y="1381869"/>
                      </a:lnTo>
                      <a:lnTo>
                        <a:pt x="722886" y="1389906"/>
                      </a:lnTo>
                      <a:lnTo>
                        <a:pt x="738969" y="1397893"/>
                      </a:lnTo>
                      <a:lnTo>
                        <a:pt x="755251" y="1405781"/>
                      </a:lnTo>
                      <a:lnTo>
                        <a:pt x="771681" y="1413520"/>
                      </a:lnTo>
                      <a:lnTo>
                        <a:pt x="788310" y="1421209"/>
                      </a:lnTo>
                      <a:lnTo>
                        <a:pt x="805137" y="1428800"/>
                      </a:lnTo>
                      <a:lnTo>
                        <a:pt x="813080" y="1410494"/>
                      </a:lnTo>
                      <a:lnTo>
                        <a:pt x="820674" y="1392089"/>
                      </a:lnTo>
                      <a:lnTo>
                        <a:pt x="827872" y="1373485"/>
                      </a:lnTo>
                      <a:lnTo>
                        <a:pt x="834722" y="1354733"/>
                      </a:lnTo>
                      <a:lnTo>
                        <a:pt x="816753" y="1348284"/>
                      </a:lnTo>
                      <a:lnTo>
                        <a:pt x="798982" y="1341686"/>
                      </a:lnTo>
                      <a:lnTo>
                        <a:pt x="781410" y="1334988"/>
                      </a:lnTo>
                      <a:lnTo>
                        <a:pt x="764086" y="1328142"/>
                      </a:lnTo>
                      <a:lnTo>
                        <a:pt x="746911" y="1321197"/>
                      </a:lnTo>
                      <a:lnTo>
                        <a:pt x="729985" y="1314152"/>
                      </a:lnTo>
                      <a:lnTo>
                        <a:pt x="713306" y="1306959"/>
                      </a:lnTo>
                      <a:lnTo>
                        <a:pt x="696776" y="1299716"/>
                      </a:lnTo>
                      <a:lnTo>
                        <a:pt x="680495" y="1292275"/>
                      </a:lnTo>
                      <a:lnTo>
                        <a:pt x="664412" y="1284784"/>
                      </a:lnTo>
                      <a:lnTo>
                        <a:pt x="648577" y="1277144"/>
                      </a:lnTo>
                      <a:lnTo>
                        <a:pt x="632892" y="1269405"/>
                      </a:lnTo>
                      <a:lnTo>
                        <a:pt x="617454" y="1261517"/>
                      </a:lnTo>
                      <a:lnTo>
                        <a:pt x="602215" y="1253530"/>
                      </a:lnTo>
                      <a:lnTo>
                        <a:pt x="587224" y="1245443"/>
                      </a:lnTo>
                      <a:lnTo>
                        <a:pt x="572432" y="1237258"/>
                      </a:lnTo>
                      <a:lnTo>
                        <a:pt x="557838" y="1228924"/>
                      </a:lnTo>
                      <a:lnTo>
                        <a:pt x="543443" y="1220490"/>
                      </a:lnTo>
                      <a:lnTo>
                        <a:pt x="529296" y="1211907"/>
                      </a:lnTo>
                      <a:lnTo>
                        <a:pt x="515348" y="1203226"/>
                      </a:lnTo>
                      <a:lnTo>
                        <a:pt x="501598" y="1194445"/>
                      </a:lnTo>
                      <a:lnTo>
                        <a:pt x="488046" y="1185565"/>
                      </a:lnTo>
                      <a:lnTo>
                        <a:pt x="474743" y="1176536"/>
                      </a:lnTo>
                      <a:lnTo>
                        <a:pt x="461639" y="1167408"/>
                      </a:lnTo>
                      <a:lnTo>
                        <a:pt x="448782" y="1158131"/>
                      </a:lnTo>
                      <a:lnTo>
                        <a:pt x="436075" y="1148755"/>
                      </a:lnTo>
                      <a:lnTo>
                        <a:pt x="423615" y="1139279"/>
                      </a:lnTo>
                      <a:lnTo>
                        <a:pt x="411355" y="1129705"/>
                      </a:lnTo>
                      <a:lnTo>
                        <a:pt x="399342" y="1119981"/>
                      </a:lnTo>
                      <a:lnTo>
                        <a:pt x="387528" y="1110159"/>
                      </a:lnTo>
                      <a:lnTo>
                        <a:pt x="375913" y="1100187"/>
                      </a:lnTo>
                      <a:lnTo>
                        <a:pt x="364496" y="1090116"/>
                      </a:lnTo>
                      <a:lnTo>
                        <a:pt x="353278" y="1079947"/>
                      </a:lnTo>
                      <a:lnTo>
                        <a:pt x="342308" y="1069677"/>
                      </a:lnTo>
                      <a:lnTo>
                        <a:pt x="331536" y="1059259"/>
                      </a:lnTo>
                      <a:lnTo>
                        <a:pt x="321013" y="1048742"/>
                      </a:lnTo>
                      <a:lnTo>
                        <a:pt x="310638" y="1038076"/>
                      </a:lnTo>
                      <a:lnTo>
                        <a:pt x="300512" y="1027361"/>
                      </a:lnTo>
                      <a:lnTo>
                        <a:pt x="290634" y="1016496"/>
                      </a:lnTo>
                      <a:lnTo>
                        <a:pt x="280905" y="1005483"/>
                      </a:lnTo>
                      <a:lnTo>
                        <a:pt x="271424" y="994370"/>
                      </a:lnTo>
                      <a:lnTo>
                        <a:pt x="262141" y="983159"/>
                      </a:lnTo>
                      <a:lnTo>
                        <a:pt x="253107" y="971848"/>
                      </a:lnTo>
                      <a:lnTo>
                        <a:pt x="244222" y="960388"/>
                      </a:lnTo>
                      <a:lnTo>
                        <a:pt x="235585" y="948829"/>
                      </a:lnTo>
                      <a:lnTo>
                        <a:pt x="227146" y="937121"/>
                      </a:lnTo>
                      <a:lnTo>
                        <a:pt x="218956" y="925364"/>
                      </a:lnTo>
                      <a:lnTo>
                        <a:pt x="210964" y="913457"/>
                      </a:lnTo>
                      <a:lnTo>
                        <a:pt x="203171" y="901402"/>
                      </a:lnTo>
                      <a:lnTo>
                        <a:pt x="195576" y="889248"/>
                      </a:lnTo>
                      <a:lnTo>
                        <a:pt x="188229" y="876995"/>
                      </a:lnTo>
                      <a:lnTo>
                        <a:pt x="181081" y="864642"/>
                      </a:lnTo>
                      <a:lnTo>
                        <a:pt x="174132" y="852140"/>
                      </a:lnTo>
                      <a:lnTo>
                        <a:pt x="167381" y="839539"/>
                      </a:lnTo>
                      <a:lnTo>
                        <a:pt x="160879" y="826839"/>
                      </a:lnTo>
                      <a:lnTo>
                        <a:pt x="154574" y="813991"/>
                      </a:lnTo>
                      <a:lnTo>
                        <a:pt x="148469" y="801043"/>
                      </a:lnTo>
                      <a:lnTo>
                        <a:pt x="142612" y="787995"/>
                      </a:lnTo>
                      <a:lnTo>
                        <a:pt x="136953" y="774799"/>
                      </a:lnTo>
                      <a:lnTo>
                        <a:pt x="131493" y="761504"/>
                      </a:lnTo>
                      <a:lnTo>
                        <a:pt x="126231" y="748060"/>
                      </a:lnTo>
                      <a:lnTo>
                        <a:pt x="121217" y="734566"/>
                      </a:lnTo>
                      <a:lnTo>
                        <a:pt x="116402" y="720923"/>
                      </a:lnTo>
                      <a:lnTo>
                        <a:pt x="111786" y="707132"/>
                      </a:lnTo>
                      <a:lnTo>
                        <a:pt x="107418" y="693291"/>
                      </a:lnTo>
                      <a:lnTo>
                        <a:pt x="103248" y="679301"/>
                      </a:lnTo>
                      <a:lnTo>
                        <a:pt x="99277" y="665163"/>
                      </a:lnTo>
                      <a:lnTo>
                        <a:pt x="95505" y="650974"/>
                      </a:lnTo>
                      <a:lnTo>
                        <a:pt x="91980" y="636637"/>
                      </a:lnTo>
                      <a:lnTo>
                        <a:pt x="88654" y="622151"/>
                      </a:lnTo>
                      <a:lnTo>
                        <a:pt x="85527" y="607566"/>
                      </a:lnTo>
                      <a:lnTo>
                        <a:pt x="82599" y="592882"/>
                      </a:lnTo>
                      <a:lnTo>
                        <a:pt x="79918" y="578098"/>
                      </a:lnTo>
                      <a:lnTo>
                        <a:pt x="77436" y="563166"/>
                      </a:lnTo>
                      <a:lnTo>
                        <a:pt x="75202" y="548134"/>
                      </a:lnTo>
                      <a:lnTo>
                        <a:pt x="73118" y="533003"/>
                      </a:lnTo>
                      <a:lnTo>
                        <a:pt x="71281" y="517723"/>
                      </a:lnTo>
                      <a:lnTo>
                        <a:pt x="69643" y="502345"/>
                      </a:lnTo>
                      <a:lnTo>
                        <a:pt x="68253" y="486866"/>
                      </a:lnTo>
                      <a:lnTo>
                        <a:pt x="67062" y="471239"/>
                      </a:lnTo>
                      <a:lnTo>
                        <a:pt x="66069" y="455563"/>
                      </a:lnTo>
                      <a:lnTo>
                        <a:pt x="65275" y="439688"/>
                      </a:lnTo>
                      <a:lnTo>
                        <a:pt x="64679" y="423763"/>
                      </a:lnTo>
                      <a:lnTo>
                        <a:pt x="64332" y="407690"/>
                      </a:lnTo>
                      <a:lnTo>
                        <a:pt x="64232" y="391468"/>
                      </a:lnTo>
                      <a:lnTo>
                        <a:pt x="64282" y="375196"/>
                      </a:lnTo>
                      <a:lnTo>
                        <a:pt x="64580" y="358775"/>
                      </a:lnTo>
                      <a:lnTo>
                        <a:pt x="65076" y="342205"/>
                      </a:lnTo>
                      <a:lnTo>
                        <a:pt x="65771" y="325586"/>
                      </a:lnTo>
                      <a:lnTo>
                        <a:pt x="66665" y="308818"/>
                      </a:lnTo>
                      <a:lnTo>
                        <a:pt x="67806" y="291951"/>
                      </a:lnTo>
                      <a:lnTo>
                        <a:pt x="69147" y="274935"/>
                      </a:lnTo>
                      <a:lnTo>
                        <a:pt x="70735" y="257820"/>
                      </a:lnTo>
                      <a:lnTo>
                        <a:pt x="72472" y="240605"/>
                      </a:lnTo>
                      <a:lnTo>
                        <a:pt x="74458" y="223242"/>
                      </a:lnTo>
                      <a:lnTo>
                        <a:pt x="76692" y="205780"/>
                      </a:lnTo>
                      <a:lnTo>
                        <a:pt x="79074" y="188218"/>
                      </a:lnTo>
                      <a:lnTo>
                        <a:pt x="81705" y="170507"/>
                      </a:lnTo>
                      <a:lnTo>
                        <a:pt x="84534" y="152698"/>
                      </a:lnTo>
                      <a:lnTo>
                        <a:pt x="87562" y="134789"/>
                      </a:lnTo>
                      <a:lnTo>
                        <a:pt x="90839" y="116731"/>
                      </a:lnTo>
                      <a:lnTo>
                        <a:pt x="94313" y="98623"/>
                      </a:lnTo>
                      <a:lnTo>
                        <a:pt x="97987" y="80318"/>
                      </a:lnTo>
                      <a:lnTo>
                        <a:pt x="101908" y="61962"/>
                      </a:lnTo>
                      <a:lnTo>
                        <a:pt x="105978" y="43458"/>
                      </a:lnTo>
                      <a:lnTo>
                        <a:pt x="110297" y="24854"/>
                      </a:lnTo>
                      <a:lnTo>
                        <a:pt x="90839" y="20439"/>
                      </a:lnTo>
                      <a:lnTo>
                        <a:pt x="71331" y="16421"/>
                      </a:lnTo>
                      <a:lnTo>
                        <a:pt x="51674" y="1275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3" name="Forme libre : forme 1282">
                  <a:extLst>
                    <a:ext uri="{FF2B5EF4-FFF2-40B4-BE49-F238E27FC236}">
                      <a16:creationId xmlns:a16="http://schemas.microsoft.com/office/drawing/2014/main" id="{CA426096-C29E-4E58-AF74-638093C2F86D}"/>
                    </a:ext>
                  </a:extLst>
                </p:cNvPr>
                <p:cNvSpPr/>
                <p:nvPr/>
              </p:nvSpPr>
              <p:spPr>
                <a:xfrm>
                  <a:off x="7679502" y="4330501"/>
                  <a:ext cx="800571" cy="1460500"/>
                </a:xfrm>
                <a:custGeom>
                  <a:avLst/>
                  <a:gdLst>
                    <a:gd name="connsiteX0" fmla="*/ 30826 w 800570"/>
                    <a:gd name="connsiteY0" fmla="*/ 9525 h 1460500"/>
                    <a:gd name="connsiteX1" fmla="*/ 28195 w 800570"/>
                    <a:gd name="connsiteY1" fmla="*/ 27434 h 1460500"/>
                    <a:gd name="connsiteX2" fmla="*/ 25762 w 800570"/>
                    <a:gd name="connsiteY2" fmla="*/ 45293 h 1460500"/>
                    <a:gd name="connsiteX3" fmla="*/ 23479 w 800570"/>
                    <a:gd name="connsiteY3" fmla="*/ 63004 h 1460500"/>
                    <a:gd name="connsiteX4" fmla="*/ 21394 w 800570"/>
                    <a:gd name="connsiteY4" fmla="*/ 80665 h 1460500"/>
                    <a:gd name="connsiteX5" fmla="*/ 19458 w 800570"/>
                    <a:gd name="connsiteY5" fmla="*/ 98227 h 1460500"/>
                    <a:gd name="connsiteX6" fmla="*/ 17721 w 800570"/>
                    <a:gd name="connsiteY6" fmla="*/ 115689 h 1460500"/>
                    <a:gd name="connsiteX7" fmla="*/ 16133 w 800570"/>
                    <a:gd name="connsiteY7" fmla="*/ 133102 h 1460500"/>
                    <a:gd name="connsiteX8" fmla="*/ 14743 w 800570"/>
                    <a:gd name="connsiteY8" fmla="*/ 150366 h 1460500"/>
                    <a:gd name="connsiteX9" fmla="*/ 13452 w 800570"/>
                    <a:gd name="connsiteY9" fmla="*/ 167580 h 1460500"/>
                    <a:gd name="connsiteX10" fmla="*/ 12410 w 800570"/>
                    <a:gd name="connsiteY10" fmla="*/ 184696 h 1460500"/>
                    <a:gd name="connsiteX11" fmla="*/ 11516 w 800570"/>
                    <a:gd name="connsiteY11" fmla="*/ 201712 h 1460500"/>
                    <a:gd name="connsiteX12" fmla="*/ 10772 w 800570"/>
                    <a:gd name="connsiteY12" fmla="*/ 218629 h 1460500"/>
                    <a:gd name="connsiteX13" fmla="*/ 10176 w 800570"/>
                    <a:gd name="connsiteY13" fmla="*/ 235496 h 1460500"/>
                    <a:gd name="connsiteX14" fmla="*/ 9779 w 800570"/>
                    <a:gd name="connsiteY14" fmla="*/ 252264 h 1460500"/>
                    <a:gd name="connsiteX15" fmla="*/ 9580 w 800570"/>
                    <a:gd name="connsiteY15" fmla="*/ 268932 h 1460500"/>
                    <a:gd name="connsiteX16" fmla="*/ 9531 w 800570"/>
                    <a:gd name="connsiteY16" fmla="*/ 285502 h 1460500"/>
                    <a:gd name="connsiteX17" fmla="*/ 9630 w 800570"/>
                    <a:gd name="connsiteY17" fmla="*/ 301972 h 1460500"/>
                    <a:gd name="connsiteX18" fmla="*/ 9878 w 800570"/>
                    <a:gd name="connsiteY18" fmla="*/ 318393 h 1460500"/>
                    <a:gd name="connsiteX19" fmla="*/ 10374 w 800570"/>
                    <a:gd name="connsiteY19" fmla="*/ 334714 h 1460500"/>
                    <a:gd name="connsiteX20" fmla="*/ 10970 w 800570"/>
                    <a:gd name="connsiteY20" fmla="*/ 350937 h 1460500"/>
                    <a:gd name="connsiteX21" fmla="*/ 11764 w 800570"/>
                    <a:gd name="connsiteY21" fmla="*/ 367060 h 1460500"/>
                    <a:gd name="connsiteX22" fmla="*/ 12707 w 800570"/>
                    <a:gd name="connsiteY22" fmla="*/ 383084 h 1460500"/>
                    <a:gd name="connsiteX23" fmla="*/ 13849 w 800570"/>
                    <a:gd name="connsiteY23" fmla="*/ 399058 h 1460500"/>
                    <a:gd name="connsiteX24" fmla="*/ 15140 w 800570"/>
                    <a:gd name="connsiteY24" fmla="*/ 414933 h 1460500"/>
                    <a:gd name="connsiteX25" fmla="*/ 16629 w 800570"/>
                    <a:gd name="connsiteY25" fmla="*/ 430709 h 1460500"/>
                    <a:gd name="connsiteX26" fmla="*/ 18267 w 800570"/>
                    <a:gd name="connsiteY26" fmla="*/ 446385 h 1460500"/>
                    <a:gd name="connsiteX27" fmla="*/ 20104 w 800570"/>
                    <a:gd name="connsiteY27" fmla="*/ 461963 h 1460500"/>
                    <a:gd name="connsiteX28" fmla="*/ 22089 w 800570"/>
                    <a:gd name="connsiteY28" fmla="*/ 477490 h 1460500"/>
                    <a:gd name="connsiteX29" fmla="*/ 24224 w 800570"/>
                    <a:gd name="connsiteY29" fmla="*/ 492919 h 1460500"/>
                    <a:gd name="connsiteX30" fmla="*/ 26557 w 800570"/>
                    <a:gd name="connsiteY30" fmla="*/ 508248 h 1460500"/>
                    <a:gd name="connsiteX31" fmla="*/ 29039 w 800570"/>
                    <a:gd name="connsiteY31" fmla="*/ 523478 h 1460500"/>
                    <a:gd name="connsiteX32" fmla="*/ 31669 w 800570"/>
                    <a:gd name="connsiteY32" fmla="*/ 538609 h 1460500"/>
                    <a:gd name="connsiteX33" fmla="*/ 34499 w 800570"/>
                    <a:gd name="connsiteY33" fmla="*/ 553690 h 1460500"/>
                    <a:gd name="connsiteX34" fmla="*/ 37527 w 800570"/>
                    <a:gd name="connsiteY34" fmla="*/ 568672 h 1460500"/>
                    <a:gd name="connsiteX35" fmla="*/ 40704 w 800570"/>
                    <a:gd name="connsiteY35" fmla="*/ 583555 h 1460500"/>
                    <a:gd name="connsiteX36" fmla="*/ 44029 w 800570"/>
                    <a:gd name="connsiteY36" fmla="*/ 598339 h 1460500"/>
                    <a:gd name="connsiteX37" fmla="*/ 47554 w 800570"/>
                    <a:gd name="connsiteY37" fmla="*/ 613023 h 1460500"/>
                    <a:gd name="connsiteX38" fmla="*/ 51227 w 800570"/>
                    <a:gd name="connsiteY38" fmla="*/ 627658 h 1460500"/>
                    <a:gd name="connsiteX39" fmla="*/ 55049 w 800570"/>
                    <a:gd name="connsiteY39" fmla="*/ 642193 h 1460500"/>
                    <a:gd name="connsiteX40" fmla="*/ 59070 w 800570"/>
                    <a:gd name="connsiteY40" fmla="*/ 656630 h 1460500"/>
                    <a:gd name="connsiteX41" fmla="*/ 63289 w 800570"/>
                    <a:gd name="connsiteY41" fmla="*/ 670967 h 1460500"/>
                    <a:gd name="connsiteX42" fmla="*/ 67608 w 800570"/>
                    <a:gd name="connsiteY42" fmla="*/ 685205 h 1460500"/>
                    <a:gd name="connsiteX43" fmla="*/ 72174 w 800570"/>
                    <a:gd name="connsiteY43" fmla="*/ 699393 h 1460500"/>
                    <a:gd name="connsiteX44" fmla="*/ 76840 w 800570"/>
                    <a:gd name="connsiteY44" fmla="*/ 713482 h 1460500"/>
                    <a:gd name="connsiteX45" fmla="*/ 81705 w 800570"/>
                    <a:gd name="connsiteY45" fmla="*/ 727472 h 1460500"/>
                    <a:gd name="connsiteX46" fmla="*/ 86768 w 800570"/>
                    <a:gd name="connsiteY46" fmla="*/ 741363 h 1460500"/>
                    <a:gd name="connsiteX47" fmla="*/ 91980 w 800570"/>
                    <a:gd name="connsiteY47" fmla="*/ 755154 h 1460500"/>
                    <a:gd name="connsiteX48" fmla="*/ 97341 w 800570"/>
                    <a:gd name="connsiteY48" fmla="*/ 768896 h 1460500"/>
                    <a:gd name="connsiteX49" fmla="*/ 102901 w 800570"/>
                    <a:gd name="connsiteY49" fmla="*/ 782538 h 1460500"/>
                    <a:gd name="connsiteX50" fmla="*/ 108609 w 800570"/>
                    <a:gd name="connsiteY50" fmla="*/ 796082 h 1460500"/>
                    <a:gd name="connsiteX51" fmla="*/ 114516 w 800570"/>
                    <a:gd name="connsiteY51" fmla="*/ 809526 h 1460500"/>
                    <a:gd name="connsiteX52" fmla="*/ 120572 w 800570"/>
                    <a:gd name="connsiteY52" fmla="*/ 822871 h 1460500"/>
                    <a:gd name="connsiteX53" fmla="*/ 126777 w 800570"/>
                    <a:gd name="connsiteY53" fmla="*/ 836166 h 1460500"/>
                    <a:gd name="connsiteX54" fmla="*/ 133180 w 800570"/>
                    <a:gd name="connsiteY54" fmla="*/ 849362 h 1460500"/>
                    <a:gd name="connsiteX55" fmla="*/ 139733 w 800570"/>
                    <a:gd name="connsiteY55" fmla="*/ 862459 h 1460500"/>
                    <a:gd name="connsiteX56" fmla="*/ 146483 w 800570"/>
                    <a:gd name="connsiteY56" fmla="*/ 875457 h 1460500"/>
                    <a:gd name="connsiteX57" fmla="*/ 153383 w 800570"/>
                    <a:gd name="connsiteY57" fmla="*/ 888355 h 1460500"/>
                    <a:gd name="connsiteX58" fmla="*/ 160481 w 800570"/>
                    <a:gd name="connsiteY58" fmla="*/ 901204 h 1460500"/>
                    <a:gd name="connsiteX59" fmla="*/ 167729 w 800570"/>
                    <a:gd name="connsiteY59" fmla="*/ 913954 h 1460500"/>
                    <a:gd name="connsiteX60" fmla="*/ 175125 w 800570"/>
                    <a:gd name="connsiteY60" fmla="*/ 926604 h 1460500"/>
                    <a:gd name="connsiteX61" fmla="*/ 182720 w 800570"/>
                    <a:gd name="connsiteY61" fmla="*/ 939155 h 1460500"/>
                    <a:gd name="connsiteX62" fmla="*/ 190463 w 800570"/>
                    <a:gd name="connsiteY62" fmla="*/ 951607 h 1460500"/>
                    <a:gd name="connsiteX63" fmla="*/ 198405 w 800570"/>
                    <a:gd name="connsiteY63" fmla="*/ 964009 h 1460500"/>
                    <a:gd name="connsiteX64" fmla="*/ 206496 w 800570"/>
                    <a:gd name="connsiteY64" fmla="*/ 976313 h 1460500"/>
                    <a:gd name="connsiteX65" fmla="*/ 214736 w 800570"/>
                    <a:gd name="connsiteY65" fmla="*/ 988516 h 1460500"/>
                    <a:gd name="connsiteX66" fmla="*/ 223175 w 800570"/>
                    <a:gd name="connsiteY66" fmla="*/ 1000621 h 1460500"/>
                    <a:gd name="connsiteX67" fmla="*/ 231762 w 800570"/>
                    <a:gd name="connsiteY67" fmla="*/ 1012627 h 1460500"/>
                    <a:gd name="connsiteX68" fmla="*/ 240548 w 800570"/>
                    <a:gd name="connsiteY68" fmla="*/ 1024582 h 1460500"/>
                    <a:gd name="connsiteX69" fmla="*/ 249483 w 800570"/>
                    <a:gd name="connsiteY69" fmla="*/ 1036439 h 1460500"/>
                    <a:gd name="connsiteX70" fmla="*/ 258617 w 800570"/>
                    <a:gd name="connsiteY70" fmla="*/ 1048197 h 1460500"/>
                    <a:gd name="connsiteX71" fmla="*/ 267899 w 800570"/>
                    <a:gd name="connsiteY71" fmla="*/ 1059855 h 1460500"/>
                    <a:gd name="connsiteX72" fmla="*/ 277331 w 800570"/>
                    <a:gd name="connsiteY72" fmla="*/ 1071414 h 1460500"/>
                    <a:gd name="connsiteX73" fmla="*/ 286961 w 800570"/>
                    <a:gd name="connsiteY73" fmla="*/ 1082923 h 1460500"/>
                    <a:gd name="connsiteX74" fmla="*/ 296789 w 800570"/>
                    <a:gd name="connsiteY74" fmla="*/ 1094333 h 1460500"/>
                    <a:gd name="connsiteX75" fmla="*/ 306717 w 800570"/>
                    <a:gd name="connsiteY75" fmla="*/ 1105644 h 1460500"/>
                    <a:gd name="connsiteX76" fmla="*/ 316843 w 800570"/>
                    <a:gd name="connsiteY76" fmla="*/ 1116856 h 1460500"/>
                    <a:gd name="connsiteX77" fmla="*/ 327168 w 800570"/>
                    <a:gd name="connsiteY77" fmla="*/ 1128018 h 1460500"/>
                    <a:gd name="connsiteX78" fmla="*/ 337641 w 800570"/>
                    <a:gd name="connsiteY78" fmla="*/ 1139031 h 1460500"/>
                    <a:gd name="connsiteX79" fmla="*/ 348264 w 800570"/>
                    <a:gd name="connsiteY79" fmla="*/ 1149995 h 1460500"/>
                    <a:gd name="connsiteX80" fmla="*/ 359085 w 800570"/>
                    <a:gd name="connsiteY80" fmla="*/ 1160859 h 1460500"/>
                    <a:gd name="connsiteX81" fmla="*/ 370055 w 800570"/>
                    <a:gd name="connsiteY81" fmla="*/ 1171625 h 1460500"/>
                    <a:gd name="connsiteX82" fmla="*/ 381224 w 800570"/>
                    <a:gd name="connsiteY82" fmla="*/ 1182340 h 1460500"/>
                    <a:gd name="connsiteX83" fmla="*/ 392542 w 800570"/>
                    <a:gd name="connsiteY83" fmla="*/ 1192907 h 1460500"/>
                    <a:gd name="connsiteX84" fmla="*/ 404058 w 800570"/>
                    <a:gd name="connsiteY84" fmla="*/ 1203424 h 1460500"/>
                    <a:gd name="connsiteX85" fmla="*/ 415723 w 800570"/>
                    <a:gd name="connsiteY85" fmla="*/ 1213842 h 1460500"/>
                    <a:gd name="connsiteX86" fmla="*/ 427537 w 800570"/>
                    <a:gd name="connsiteY86" fmla="*/ 1224161 h 1460500"/>
                    <a:gd name="connsiteX87" fmla="*/ 439549 w 800570"/>
                    <a:gd name="connsiteY87" fmla="*/ 1234430 h 1460500"/>
                    <a:gd name="connsiteX88" fmla="*/ 451711 w 800570"/>
                    <a:gd name="connsiteY88" fmla="*/ 1244600 h 1460500"/>
                    <a:gd name="connsiteX89" fmla="*/ 464071 w 800570"/>
                    <a:gd name="connsiteY89" fmla="*/ 1254621 h 1460500"/>
                    <a:gd name="connsiteX90" fmla="*/ 476580 w 800570"/>
                    <a:gd name="connsiteY90" fmla="*/ 1264593 h 1460500"/>
                    <a:gd name="connsiteX91" fmla="*/ 489238 w 800570"/>
                    <a:gd name="connsiteY91" fmla="*/ 1274515 h 1460500"/>
                    <a:gd name="connsiteX92" fmla="*/ 502094 w 800570"/>
                    <a:gd name="connsiteY92" fmla="*/ 1284288 h 1460500"/>
                    <a:gd name="connsiteX93" fmla="*/ 515099 w 800570"/>
                    <a:gd name="connsiteY93" fmla="*/ 1294011 h 1460500"/>
                    <a:gd name="connsiteX94" fmla="*/ 528303 w 800570"/>
                    <a:gd name="connsiteY94" fmla="*/ 1303635 h 1460500"/>
                    <a:gd name="connsiteX95" fmla="*/ 541656 w 800570"/>
                    <a:gd name="connsiteY95" fmla="*/ 1313160 h 1460500"/>
                    <a:gd name="connsiteX96" fmla="*/ 555207 w 800570"/>
                    <a:gd name="connsiteY96" fmla="*/ 1322586 h 1460500"/>
                    <a:gd name="connsiteX97" fmla="*/ 568908 w 800570"/>
                    <a:gd name="connsiteY97" fmla="*/ 1331913 h 1460500"/>
                    <a:gd name="connsiteX98" fmla="*/ 582757 w 800570"/>
                    <a:gd name="connsiteY98" fmla="*/ 1341190 h 1460500"/>
                    <a:gd name="connsiteX99" fmla="*/ 596804 w 800570"/>
                    <a:gd name="connsiteY99" fmla="*/ 1350367 h 1460500"/>
                    <a:gd name="connsiteX100" fmla="*/ 611001 w 800570"/>
                    <a:gd name="connsiteY100" fmla="*/ 1359446 h 1460500"/>
                    <a:gd name="connsiteX101" fmla="*/ 625396 w 800570"/>
                    <a:gd name="connsiteY101" fmla="*/ 1368425 h 1460500"/>
                    <a:gd name="connsiteX102" fmla="*/ 639940 w 800570"/>
                    <a:gd name="connsiteY102" fmla="*/ 1377355 h 1460500"/>
                    <a:gd name="connsiteX103" fmla="*/ 654633 w 800570"/>
                    <a:gd name="connsiteY103" fmla="*/ 1386136 h 1460500"/>
                    <a:gd name="connsiteX104" fmla="*/ 669525 w 800570"/>
                    <a:gd name="connsiteY104" fmla="*/ 1394867 h 1460500"/>
                    <a:gd name="connsiteX105" fmla="*/ 684615 w 800570"/>
                    <a:gd name="connsiteY105" fmla="*/ 1403499 h 1460500"/>
                    <a:gd name="connsiteX106" fmla="*/ 699804 w 800570"/>
                    <a:gd name="connsiteY106" fmla="*/ 1412032 h 1460500"/>
                    <a:gd name="connsiteX107" fmla="*/ 715242 w 800570"/>
                    <a:gd name="connsiteY107" fmla="*/ 1420515 h 1460500"/>
                    <a:gd name="connsiteX108" fmla="*/ 730779 w 800570"/>
                    <a:gd name="connsiteY108" fmla="*/ 1428849 h 1460500"/>
                    <a:gd name="connsiteX109" fmla="*/ 746514 w 800570"/>
                    <a:gd name="connsiteY109" fmla="*/ 1437134 h 1460500"/>
                    <a:gd name="connsiteX110" fmla="*/ 762448 w 800570"/>
                    <a:gd name="connsiteY110" fmla="*/ 1445320 h 1460500"/>
                    <a:gd name="connsiteX111" fmla="*/ 778531 w 800570"/>
                    <a:gd name="connsiteY111" fmla="*/ 1453456 h 1460500"/>
                    <a:gd name="connsiteX112" fmla="*/ 794763 w 800570"/>
                    <a:gd name="connsiteY112" fmla="*/ 1461443 h 1460500"/>
                    <a:gd name="connsiteX113" fmla="*/ 797245 w 800570"/>
                    <a:gd name="connsiteY113" fmla="*/ 1456283 h 1460500"/>
                    <a:gd name="connsiteX114" fmla="*/ 780963 w 800570"/>
                    <a:gd name="connsiteY114" fmla="*/ 1448346 h 1460500"/>
                    <a:gd name="connsiteX115" fmla="*/ 764831 w 800570"/>
                    <a:gd name="connsiteY115" fmla="*/ 1440359 h 1460500"/>
                    <a:gd name="connsiteX116" fmla="*/ 748897 w 800570"/>
                    <a:gd name="connsiteY116" fmla="*/ 1432272 h 1460500"/>
                    <a:gd name="connsiteX117" fmla="*/ 733112 w 800570"/>
                    <a:gd name="connsiteY117" fmla="*/ 1424087 h 1460500"/>
                    <a:gd name="connsiteX118" fmla="*/ 717525 w 800570"/>
                    <a:gd name="connsiteY118" fmla="*/ 1415802 h 1460500"/>
                    <a:gd name="connsiteX119" fmla="*/ 702088 w 800570"/>
                    <a:gd name="connsiteY119" fmla="*/ 1407418 h 1460500"/>
                    <a:gd name="connsiteX120" fmla="*/ 686799 w 800570"/>
                    <a:gd name="connsiteY120" fmla="*/ 1398984 h 1460500"/>
                    <a:gd name="connsiteX121" fmla="*/ 671709 w 800570"/>
                    <a:gd name="connsiteY121" fmla="*/ 1390402 h 1460500"/>
                    <a:gd name="connsiteX122" fmla="*/ 656817 w 800570"/>
                    <a:gd name="connsiteY122" fmla="*/ 1381770 h 1460500"/>
                    <a:gd name="connsiteX123" fmla="*/ 642075 w 800570"/>
                    <a:gd name="connsiteY123" fmla="*/ 1373039 h 1460500"/>
                    <a:gd name="connsiteX124" fmla="*/ 627481 w 800570"/>
                    <a:gd name="connsiteY124" fmla="*/ 1364258 h 1460500"/>
                    <a:gd name="connsiteX125" fmla="*/ 613086 w 800570"/>
                    <a:gd name="connsiteY125" fmla="*/ 1355328 h 1460500"/>
                    <a:gd name="connsiteX126" fmla="*/ 598840 w 800570"/>
                    <a:gd name="connsiteY126" fmla="*/ 1346349 h 1460500"/>
                    <a:gd name="connsiteX127" fmla="*/ 584742 w 800570"/>
                    <a:gd name="connsiteY127" fmla="*/ 1337270 h 1460500"/>
                    <a:gd name="connsiteX128" fmla="*/ 570843 w 800570"/>
                    <a:gd name="connsiteY128" fmla="*/ 1328093 h 1460500"/>
                    <a:gd name="connsiteX129" fmla="*/ 557143 w 800570"/>
                    <a:gd name="connsiteY129" fmla="*/ 1318816 h 1460500"/>
                    <a:gd name="connsiteX130" fmla="*/ 543592 w 800570"/>
                    <a:gd name="connsiteY130" fmla="*/ 1309440 h 1460500"/>
                    <a:gd name="connsiteX131" fmla="*/ 530189 w 800570"/>
                    <a:gd name="connsiteY131" fmla="*/ 1300014 h 1460500"/>
                    <a:gd name="connsiteX132" fmla="*/ 516986 w 800570"/>
                    <a:gd name="connsiteY132" fmla="*/ 1290489 h 1460500"/>
                    <a:gd name="connsiteX133" fmla="*/ 503980 w 800570"/>
                    <a:gd name="connsiteY133" fmla="*/ 1280815 h 1460500"/>
                    <a:gd name="connsiteX134" fmla="*/ 491074 w 800570"/>
                    <a:gd name="connsiteY134" fmla="*/ 1271141 h 1460500"/>
                    <a:gd name="connsiteX135" fmla="*/ 478416 w 800570"/>
                    <a:gd name="connsiteY135" fmla="*/ 1261318 h 1460500"/>
                    <a:gd name="connsiteX136" fmla="*/ 465858 w 800570"/>
                    <a:gd name="connsiteY136" fmla="*/ 1251397 h 1460500"/>
                    <a:gd name="connsiteX137" fmla="*/ 453498 w 800570"/>
                    <a:gd name="connsiteY137" fmla="*/ 1241425 h 1460500"/>
                    <a:gd name="connsiteX138" fmla="*/ 441336 w 800570"/>
                    <a:gd name="connsiteY138" fmla="*/ 1231354 h 1460500"/>
                    <a:gd name="connsiteX139" fmla="*/ 429324 w 800570"/>
                    <a:gd name="connsiteY139" fmla="*/ 1221184 h 1460500"/>
                    <a:gd name="connsiteX140" fmla="*/ 417460 w 800570"/>
                    <a:gd name="connsiteY140" fmla="*/ 1210915 h 1460500"/>
                    <a:gd name="connsiteX141" fmla="*/ 405795 w 800570"/>
                    <a:gd name="connsiteY141" fmla="*/ 1200597 h 1460500"/>
                    <a:gd name="connsiteX142" fmla="*/ 394329 w 800570"/>
                    <a:gd name="connsiteY142" fmla="*/ 1190129 h 1460500"/>
                    <a:gd name="connsiteX143" fmla="*/ 382961 w 800570"/>
                    <a:gd name="connsiteY143" fmla="*/ 1179612 h 1460500"/>
                    <a:gd name="connsiteX144" fmla="*/ 371842 w 800570"/>
                    <a:gd name="connsiteY144" fmla="*/ 1168995 h 1460500"/>
                    <a:gd name="connsiteX145" fmla="*/ 360823 w 800570"/>
                    <a:gd name="connsiteY145" fmla="*/ 1158280 h 1460500"/>
                    <a:gd name="connsiteX146" fmla="*/ 350001 w 800570"/>
                    <a:gd name="connsiteY146" fmla="*/ 1147515 h 1460500"/>
                    <a:gd name="connsiteX147" fmla="*/ 339379 w 800570"/>
                    <a:gd name="connsiteY147" fmla="*/ 1136600 h 1460500"/>
                    <a:gd name="connsiteX148" fmla="*/ 328905 w 800570"/>
                    <a:gd name="connsiteY148" fmla="*/ 1125637 h 1460500"/>
                    <a:gd name="connsiteX149" fmla="*/ 318580 w 800570"/>
                    <a:gd name="connsiteY149" fmla="*/ 1114574 h 1460500"/>
                    <a:gd name="connsiteX150" fmla="*/ 308454 w 800570"/>
                    <a:gd name="connsiteY150" fmla="*/ 1103412 h 1460500"/>
                    <a:gd name="connsiteX151" fmla="*/ 298526 w 800570"/>
                    <a:gd name="connsiteY151" fmla="*/ 1092200 h 1460500"/>
                    <a:gd name="connsiteX152" fmla="*/ 288748 w 800570"/>
                    <a:gd name="connsiteY152" fmla="*/ 1080840 h 1460500"/>
                    <a:gd name="connsiteX153" fmla="*/ 279118 w 800570"/>
                    <a:gd name="connsiteY153" fmla="*/ 1069429 h 1460500"/>
                    <a:gd name="connsiteX154" fmla="*/ 269686 w 800570"/>
                    <a:gd name="connsiteY154" fmla="*/ 1057920 h 1460500"/>
                    <a:gd name="connsiteX155" fmla="*/ 260404 w 800570"/>
                    <a:gd name="connsiteY155" fmla="*/ 1046311 h 1460500"/>
                    <a:gd name="connsiteX156" fmla="*/ 251270 w 800570"/>
                    <a:gd name="connsiteY156" fmla="*/ 1034604 h 1460500"/>
                    <a:gd name="connsiteX157" fmla="*/ 242335 w 800570"/>
                    <a:gd name="connsiteY157" fmla="*/ 1022797 h 1460500"/>
                    <a:gd name="connsiteX158" fmla="*/ 233599 w 800570"/>
                    <a:gd name="connsiteY158" fmla="*/ 1010940 h 1460500"/>
                    <a:gd name="connsiteX159" fmla="*/ 225012 w 800570"/>
                    <a:gd name="connsiteY159" fmla="*/ 998984 h 1460500"/>
                    <a:gd name="connsiteX160" fmla="*/ 216573 w 800570"/>
                    <a:gd name="connsiteY160" fmla="*/ 986929 h 1460500"/>
                    <a:gd name="connsiteX161" fmla="*/ 208333 w 800570"/>
                    <a:gd name="connsiteY161" fmla="*/ 974775 h 1460500"/>
                    <a:gd name="connsiteX162" fmla="*/ 200242 w 800570"/>
                    <a:gd name="connsiteY162" fmla="*/ 962521 h 1460500"/>
                    <a:gd name="connsiteX163" fmla="*/ 192349 w 800570"/>
                    <a:gd name="connsiteY163" fmla="*/ 950218 h 1460500"/>
                    <a:gd name="connsiteX164" fmla="*/ 184606 w 800570"/>
                    <a:gd name="connsiteY164" fmla="*/ 937816 h 1460500"/>
                    <a:gd name="connsiteX165" fmla="*/ 177061 w 800570"/>
                    <a:gd name="connsiteY165" fmla="*/ 925314 h 1460500"/>
                    <a:gd name="connsiteX166" fmla="*/ 169665 w 800570"/>
                    <a:gd name="connsiteY166" fmla="*/ 912713 h 1460500"/>
                    <a:gd name="connsiteX167" fmla="*/ 162467 w 800570"/>
                    <a:gd name="connsiteY167" fmla="*/ 900013 h 1460500"/>
                    <a:gd name="connsiteX168" fmla="*/ 155418 w 800570"/>
                    <a:gd name="connsiteY168" fmla="*/ 887214 h 1460500"/>
                    <a:gd name="connsiteX169" fmla="*/ 148519 w 800570"/>
                    <a:gd name="connsiteY169" fmla="*/ 874365 h 1460500"/>
                    <a:gd name="connsiteX170" fmla="*/ 141817 w 800570"/>
                    <a:gd name="connsiteY170" fmla="*/ 861417 h 1460500"/>
                    <a:gd name="connsiteX171" fmla="*/ 135265 w 800570"/>
                    <a:gd name="connsiteY171" fmla="*/ 848370 h 1460500"/>
                    <a:gd name="connsiteX172" fmla="*/ 128911 w 800570"/>
                    <a:gd name="connsiteY172" fmla="*/ 835223 h 1460500"/>
                    <a:gd name="connsiteX173" fmla="*/ 122707 w 800570"/>
                    <a:gd name="connsiteY173" fmla="*/ 822027 h 1460500"/>
                    <a:gd name="connsiteX174" fmla="*/ 116700 w 800570"/>
                    <a:gd name="connsiteY174" fmla="*/ 808682 h 1460500"/>
                    <a:gd name="connsiteX175" fmla="*/ 110843 w 800570"/>
                    <a:gd name="connsiteY175" fmla="*/ 795288 h 1460500"/>
                    <a:gd name="connsiteX176" fmla="*/ 105184 w 800570"/>
                    <a:gd name="connsiteY176" fmla="*/ 781794 h 1460500"/>
                    <a:gd name="connsiteX177" fmla="*/ 99674 w 800570"/>
                    <a:gd name="connsiteY177" fmla="*/ 768201 h 1460500"/>
                    <a:gd name="connsiteX178" fmla="*/ 94313 w 800570"/>
                    <a:gd name="connsiteY178" fmla="*/ 754559 h 1460500"/>
                    <a:gd name="connsiteX179" fmla="*/ 89151 w 800570"/>
                    <a:gd name="connsiteY179" fmla="*/ 740767 h 1460500"/>
                    <a:gd name="connsiteX180" fmla="*/ 84137 w 800570"/>
                    <a:gd name="connsiteY180" fmla="*/ 726926 h 1460500"/>
                    <a:gd name="connsiteX181" fmla="*/ 79322 w 800570"/>
                    <a:gd name="connsiteY181" fmla="*/ 712986 h 1460500"/>
                    <a:gd name="connsiteX182" fmla="*/ 74656 w 800570"/>
                    <a:gd name="connsiteY182" fmla="*/ 698947 h 1460500"/>
                    <a:gd name="connsiteX183" fmla="*/ 70189 w 800570"/>
                    <a:gd name="connsiteY183" fmla="*/ 684808 h 1460500"/>
                    <a:gd name="connsiteX184" fmla="*/ 65870 w 800570"/>
                    <a:gd name="connsiteY184" fmla="*/ 670620 h 1460500"/>
                    <a:gd name="connsiteX185" fmla="*/ 61750 w 800570"/>
                    <a:gd name="connsiteY185" fmla="*/ 656282 h 1460500"/>
                    <a:gd name="connsiteX186" fmla="*/ 57779 w 800570"/>
                    <a:gd name="connsiteY186" fmla="*/ 641896 h 1460500"/>
                    <a:gd name="connsiteX187" fmla="*/ 53957 w 800570"/>
                    <a:gd name="connsiteY187" fmla="*/ 627410 h 1460500"/>
                    <a:gd name="connsiteX188" fmla="*/ 50333 w 800570"/>
                    <a:gd name="connsiteY188" fmla="*/ 612874 h 1460500"/>
                    <a:gd name="connsiteX189" fmla="*/ 46908 w 800570"/>
                    <a:gd name="connsiteY189" fmla="*/ 598190 h 1460500"/>
                    <a:gd name="connsiteX190" fmla="*/ 43632 w 800570"/>
                    <a:gd name="connsiteY190" fmla="*/ 583456 h 1460500"/>
                    <a:gd name="connsiteX191" fmla="*/ 40505 w 800570"/>
                    <a:gd name="connsiteY191" fmla="*/ 568573 h 1460500"/>
                    <a:gd name="connsiteX192" fmla="*/ 37576 w 800570"/>
                    <a:gd name="connsiteY192" fmla="*/ 553641 h 1460500"/>
                    <a:gd name="connsiteX193" fmla="*/ 34797 w 800570"/>
                    <a:gd name="connsiteY193" fmla="*/ 538659 h 1460500"/>
                    <a:gd name="connsiteX194" fmla="*/ 32166 w 800570"/>
                    <a:gd name="connsiteY194" fmla="*/ 523528 h 1460500"/>
                    <a:gd name="connsiteX195" fmla="*/ 29733 w 800570"/>
                    <a:gd name="connsiteY195" fmla="*/ 508298 h 1460500"/>
                    <a:gd name="connsiteX196" fmla="*/ 27500 w 800570"/>
                    <a:gd name="connsiteY196" fmla="*/ 493018 h 1460500"/>
                    <a:gd name="connsiteX197" fmla="*/ 25415 w 800570"/>
                    <a:gd name="connsiteY197" fmla="*/ 477639 h 1460500"/>
                    <a:gd name="connsiteX198" fmla="*/ 23479 w 800570"/>
                    <a:gd name="connsiteY198" fmla="*/ 462161 h 1460500"/>
                    <a:gd name="connsiteX199" fmla="*/ 21742 w 800570"/>
                    <a:gd name="connsiteY199" fmla="*/ 446584 h 1460500"/>
                    <a:gd name="connsiteX200" fmla="*/ 20203 w 800570"/>
                    <a:gd name="connsiteY200" fmla="*/ 430957 h 1460500"/>
                    <a:gd name="connsiteX201" fmla="*/ 18763 w 800570"/>
                    <a:gd name="connsiteY201" fmla="*/ 415230 h 1460500"/>
                    <a:gd name="connsiteX202" fmla="*/ 17572 w 800570"/>
                    <a:gd name="connsiteY202" fmla="*/ 399355 h 1460500"/>
                    <a:gd name="connsiteX203" fmla="*/ 16480 w 800570"/>
                    <a:gd name="connsiteY203" fmla="*/ 383480 h 1460500"/>
                    <a:gd name="connsiteX204" fmla="*/ 15587 w 800570"/>
                    <a:gd name="connsiteY204" fmla="*/ 367457 h 1460500"/>
                    <a:gd name="connsiteX205" fmla="*/ 14892 w 800570"/>
                    <a:gd name="connsiteY205" fmla="*/ 351334 h 1460500"/>
                    <a:gd name="connsiteX206" fmla="*/ 14346 w 800570"/>
                    <a:gd name="connsiteY206" fmla="*/ 335161 h 1460500"/>
                    <a:gd name="connsiteX207" fmla="*/ 13948 w 800570"/>
                    <a:gd name="connsiteY207" fmla="*/ 318889 h 1460500"/>
                    <a:gd name="connsiteX208" fmla="*/ 13750 w 800570"/>
                    <a:gd name="connsiteY208" fmla="*/ 302468 h 1460500"/>
                    <a:gd name="connsiteX209" fmla="*/ 13750 w 800570"/>
                    <a:gd name="connsiteY209" fmla="*/ 286048 h 1460500"/>
                    <a:gd name="connsiteX210" fmla="*/ 13849 w 800570"/>
                    <a:gd name="connsiteY210" fmla="*/ 269478 h 1460500"/>
                    <a:gd name="connsiteX211" fmla="*/ 14197 w 800570"/>
                    <a:gd name="connsiteY211" fmla="*/ 252859 h 1460500"/>
                    <a:gd name="connsiteX212" fmla="*/ 14643 w 800570"/>
                    <a:gd name="connsiteY212" fmla="*/ 236091 h 1460500"/>
                    <a:gd name="connsiteX213" fmla="*/ 15289 w 800570"/>
                    <a:gd name="connsiteY213" fmla="*/ 219273 h 1460500"/>
                    <a:gd name="connsiteX214" fmla="*/ 16133 w 800570"/>
                    <a:gd name="connsiteY214" fmla="*/ 202357 h 1460500"/>
                    <a:gd name="connsiteX215" fmla="*/ 17125 w 800570"/>
                    <a:gd name="connsiteY215" fmla="*/ 185390 h 1460500"/>
                    <a:gd name="connsiteX216" fmla="*/ 18267 w 800570"/>
                    <a:gd name="connsiteY216" fmla="*/ 168275 h 1460500"/>
                    <a:gd name="connsiteX217" fmla="*/ 19607 w 800570"/>
                    <a:gd name="connsiteY217" fmla="*/ 151110 h 1460500"/>
                    <a:gd name="connsiteX218" fmla="*/ 21146 w 800570"/>
                    <a:gd name="connsiteY218" fmla="*/ 133796 h 1460500"/>
                    <a:gd name="connsiteX219" fmla="*/ 22834 w 800570"/>
                    <a:gd name="connsiteY219" fmla="*/ 116483 h 1460500"/>
                    <a:gd name="connsiteX220" fmla="*/ 24670 w 800570"/>
                    <a:gd name="connsiteY220" fmla="*/ 99020 h 1460500"/>
                    <a:gd name="connsiteX221" fmla="*/ 26706 w 800570"/>
                    <a:gd name="connsiteY221" fmla="*/ 81459 h 1460500"/>
                    <a:gd name="connsiteX222" fmla="*/ 28890 w 800570"/>
                    <a:gd name="connsiteY222" fmla="*/ 63847 h 1460500"/>
                    <a:gd name="connsiteX223" fmla="*/ 31223 w 800570"/>
                    <a:gd name="connsiteY223" fmla="*/ 46137 h 1460500"/>
                    <a:gd name="connsiteX224" fmla="*/ 33754 w 800570"/>
                    <a:gd name="connsiteY224" fmla="*/ 28277 h 1460500"/>
                    <a:gd name="connsiteX225" fmla="*/ 36484 w 800570"/>
                    <a:gd name="connsiteY225" fmla="*/ 10418 h 146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</a:cxnLst>
                  <a:rect l="l" t="t" r="r" b="b"/>
                  <a:pathLst>
                    <a:path w="800570" h="1460500">
                      <a:moveTo>
                        <a:pt x="30826" y="9525"/>
                      </a:moveTo>
                      <a:lnTo>
                        <a:pt x="28195" y="27434"/>
                      </a:lnTo>
                      <a:lnTo>
                        <a:pt x="25762" y="45293"/>
                      </a:lnTo>
                      <a:lnTo>
                        <a:pt x="23479" y="63004"/>
                      </a:lnTo>
                      <a:lnTo>
                        <a:pt x="21394" y="80665"/>
                      </a:lnTo>
                      <a:lnTo>
                        <a:pt x="19458" y="98227"/>
                      </a:lnTo>
                      <a:lnTo>
                        <a:pt x="17721" y="115689"/>
                      </a:lnTo>
                      <a:lnTo>
                        <a:pt x="16133" y="133102"/>
                      </a:lnTo>
                      <a:lnTo>
                        <a:pt x="14743" y="150366"/>
                      </a:lnTo>
                      <a:lnTo>
                        <a:pt x="13452" y="167580"/>
                      </a:lnTo>
                      <a:lnTo>
                        <a:pt x="12410" y="184696"/>
                      </a:lnTo>
                      <a:lnTo>
                        <a:pt x="11516" y="201712"/>
                      </a:lnTo>
                      <a:lnTo>
                        <a:pt x="10772" y="218629"/>
                      </a:lnTo>
                      <a:lnTo>
                        <a:pt x="10176" y="235496"/>
                      </a:lnTo>
                      <a:lnTo>
                        <a:pt x="9779" y="252264"/>
                      </a:lnTo>
                      <a:lnTo>
                        <a:pt x="9580" y="268932"/>
                      </a:lnTo>
                      <a:lnTo>
                        <a:pt x="9531" y="285502"/>
                      </a:lnTo>
                      <a:lnTo>
                        <a:pt x="9630" y="301972"/>
                      </a:lnTo>
                      <a:lnTo>
                        <a:pt x="9878" y="318393"/>
                      </a:lnTo>
                      <a:lnTo>
                        <a:pt x="10374" y="334714"/>
                      </a:lnTo>
                      <a:lnTo>
                        <a:pt x="10970" y="350937"/>
                      </a:lnTo>
                      <a:lnTo>
                        <a:pt x="11764" y="367060"/>
                      </a:lnTo>
                      <a:lnTo>
                        <a:pt x="12707" y="383084"/>
                      </a:lnTo>
                      <a:lnTo>
                        <a:pt x="13849" y="399058"/>
                      </a:lnTo>
                      <a:lnTo>
                        <a:pt x="15140" y="414933"/>
                      </a:lnTo>
                      <a:lnTo>
                        <a:pt x="16629" y="430709"/>
                      </a:lnTo>
                      <a:lnTo>
                        <a:pt x="18267" y="446385"/>
                      </a:lnTo>
                      <a:lnTo>
                        <a:pt x="20104" y="461963"/>
                      </a:lnTo>
                      <a:lnTo>
                        <a:pt x="22089" y="477490"/>
                      </a:lnTo>
                      <a:lnTo>
                        <a:pt x="24224" y="492919"/>
                      </a:lnTo>
                      <a:lnTo>
                        <a:pt x="26557" y="508248"/>
                      </a:lnTo>
                      <a:lnTo>
                        <a:pt x="29039" y="523478"/>
                      </a:lnTo>
                      <a:lnTo>
                        <a:pt x="31669" y="538609"/>
                      </a:lnTo>
                      <a:lnTo>
                        <a:pt x="34499" y="553690"/>
                      </a:lnTo>
                      <a:lnTo>
                        <a:pt x="37527" y="568672"/>
                      </a:lnTo>
                      <a:lnTo>
                        <a:pt x="40704" y="583555"/>
                      </a:lnTo>
                      <a:lnTo>
                        <a:pt x="44029" y="598339"/>
                      </a:lnTo>
                      <a:lnTo>
                        <a:pt x="47554" y="613023"/>
                      </a:lnTo>
                      <a:lnTo>
                        <a:pt x="51227" y="627658"/>
                      </a:lnTo>
                      <a:lnTo>
                        <a:pt x="55049" y="642193"/>
                      </a:lnTo>
                      <a:lnTo>
                        <a:pt x="59070" y="656630"/>
                      </a:lnTo>
                      <a:lnTo>
                        <a:pt x="63289" y="670967"/>
                      </a:lnTo>
                      <a:lnTo>
                        <a:pt x="67608" y="685205"/>
                      </a:lnTo>
                      <a:lnTo>
                        <a:pt x="72174" y="699393"/>
                      </a:lnTo>
                      <a:lnTo>
                        <a:pt x="76840" y="713482"/>
                      </a:lnTo>
                      <a:lnTo>
                        <a:pt x="81705" y="727472"/>
                      </a:lnTo>
                      <a:lnTo>
                        <a:pt x="86768" y="741363"/>
                      </a:lnTo>
                      <a:lnTo>
                        <a:pt x="91980" y="755154"/>
                      </a:lnTo>
                      <a:lnTo>
                        <a:pt x="97341" y="768896"/>
                      </a:lnTo>
                      <a:lnTo>
                        <a:pt x="102901" y="782538"/>
                      </a:lnTo>
                      <a:lnTo>
                        <a:pt x="108609" y="796082"/>
                      </a:lnTo>
                      <a:lnTo>
                        <a:pt x="114516" y="809526"/>
                      </a:lnTo>
                      <a:lnTo>
                        <a:pt x="120572" y="822871"/>
                      </a:lnTo>
                      <a:lnTo>
                        <a:pt x="126777" y="836166"/>
                      </a:lnTo>
                      <a:lnTo>
                        <a:pt x="133180" y="849362"/>
                      </a:lnTo>
                      <a:lnTo>
                        <a:pt x="139733" y="862459"/>
                      </a:lnTo>
                      <a:lnTo>
                        <a:pt x="146483" y="875457"/>
                      </a:lnTo>
                      <a:lnTo>
                        <a:pt x="153383" y="888355"/>
                      </a:lnTo>
                      <a:lnTo>
                        <a:pt x="160481" y="901204"/>
                      </a:lnTo>
                      <a:lnTo>
                        <a:pt x="167729" y="913954"/>
                      </a:lnTo>
                      <a:lnTo>
                        <a:pt x="175125" y="926604"/>
                      </a:lnTo>
                      <a:lnTo>
                        <a:pt x="182720" y="939155"/>
                      </a:lnTo>
                      <a:lnTo>
                        <a:pt x="190463" y="951607"/>
                      </a:lnTo>
                      <a:lnTo>
                        <a:pt x="198405" y="964009"/>
                      </a:lnTo>
                      <a:lnTo>
                        <a:pt x="206496" y="976313"/>
                      </a:lnTo>
                      <a:lnTo>
                        <a:pt x="214736" y="988516"/>
                      </a:lnTo>
                      <a:lnTo>
                        <a:pt x="223175" y="1000621"/>
                      </a:lnTo>
                      <a:lnTo>
                        <a:pt x="231762" y="1012627"/>
                      </a:lnTo>
                      <a:lnTo>
                        <a:pt x="240548" y="1024582"/>
                      </a:lnTo>
                      <a:lnTo>
                        <a:pt x="249483" y="1036439"/>
                      </a:lnTo>
                      <a:lnTo>
                        <a:pt x="258617" y="1048197"/>
                      </a:lnTo>
                      <a:lnTo>
                        <a:pt x="267899" y="1059855"/>
                      </a:lnTo>
                      <a:lnTo>
                        <a:pt x="277331" y="1071414"/>
                      </a:lnTo>
                      <a:lnTo>
                        <a:pt x="286961" y="1082923"/>
                      </a:lnTo>
                      <a:lnTo>
                        <a:pt x="296789" y="1094333"/>
                      </a:lnTo>
                      <a:lnTo>
                        <a:pt x="306717" y="1105644"/>
                      </a:lnTo>
                      <a:lnTo>
                        <a:pt x="316843" y="1116856"/>
                      </a:lnTo>
                      <a:lnTo>
                        <a:pt x="327168" y="1128018"/>
                      </a:lnTo>
                      <a:lnTo>
                        <a:pt x="337641" y="1139031"/>
                      </a:lnTo>
                      <a:lnTo>
                        <a:pt x="348264" y="1149995"/>
                      </a:lnTo>
                      <a:lnTo>
                        <a:pt x="359085" y="1160859"/>
                      </a:lnTo>
                      <a:lnTo>
                        <a:pt x="370055" y="1171625"/>
                      </a:lnTo>
                      <a:lnTo>
                        <a:pt x="381224" y="1182340"/>
                      </a:lnTo>
                      <a:lnTo>
                        <a:pt x="392542" y="1192907"/>
                      </a:lnTo>
                      <a:lnTo>
                        <a:pt x="404058" y="1203424"/>
                      </a:lnTo>
                      <a:lnTo>
                        <a:pt x="415723" y="1213842"/>
                      </a:lnTo>
                      <a:lnTo>
                        <a:pt x="427537" y="1224161"/>
                      </a:lnTo>
                      <a:lnTo>
                        <a:pt x="439549" y="1234430"/>
                      </a:lnTo>
                      <a:lnTo>
                        <a:pt x="451711" y="1244600"/>
                      </a:lnTo>
                      <a:lnTo>
                        <a:pt x="464071" y="1254621"/>
                      </a:lnTo>
                      <a:lnTo>
                        <a:pt x="476580" y="1264593"/>
                      </a:lnTo>
                      <a:lnTo>
                        <a:pt x="489238" y="1274515"/>
                      </a:lnTo>
                      <a:lnTo>
                        <a:pt x="502094" y="1284288"/>
                      </a:lnTo>
                      <a:lnTo>
                        <a:pt x="515099" y="1294011"/>
                      </a:lnTo>
                      <a:lnTo>
                        <a:pt x="528303" y="1303635"/>
                      </a:lnTo>
                      <a:lnTo>
                        <a:pt x="541656" y="1313160"/>
                      </a:lnTo>
                      <a:lnTo>
                        <a:pt x="555207" y="1322586"/>
                      </a:lnTo>
                      <a:lnTo>
                        <a:pt x="568908" y="1331913"/>
                      </a:lnTo>
                      <a:lnTo>
                        <a:pt x="582757" y="1341190"/>
                      </a:lnTo>
                      <a:lnTo>
                        <a:pt x="596804" y="1350367"/>
                      </a:lnTo>
                      <a:lnTo>
                        <a:pt x="611001" y="1359446"/>
                      </a:lnTo>
                      <a:lnTo>
                        <a:pt x="625396" y="1368425"/>
                      </a:lnTo>
                      <a:lnTo>
                        <a:pt x="639940" y="1377355"/>
                      </a:lnTo>
                      <a:lnTo>
                        <a:pt x="654633" y="1386136"/>
                      </a:lnTo>
                      <a:lnTo>
                        <a:pt x="669525" y="1394867"/>
                      </a:lnTo>
                      <a:lnTo>
                        <a:pt x="684615" y="1403499"/>
                      </a:lnTo>
                      <a:lnTo>
                        <a:pt x="699804" y="1412032"/>
                      </a:lnTo>
                      <a:lnTo>
                        <a:pt x="715242" y="1420515"/>
                      </a:lnTo>
                      <a:lnTo>
                        <a:pt x="730779" y="1428849"/>
                      </a:lnTo>
                      <a:lnTo>
                        <a:pt x="746514" y="1437134"/>
                      </a:lnTo>
                      <a:lnTo>
                        <a:pt x="762448" y="1445320"/>
                      </a:lnTo>
                      <a:lnTo>
                        <a:pt x="778531" y="1453456"/>
                      </a:lnTo>
                      <a:lnTo>
                        <a:pt x="794763" y="1461443"/>
                      </a:lnTo>
                      <a:lnTo>
                        <a:pt x="797245" y="1456283"/>
                      </a:lnTo>
                      <a:lnTo>
                        <a:pt x="780963" y="1448346"/>
                      </a:lnTo>
                      <a:lnTo>
                        <a:pt x="764831" y="1440359"/>
                      </a:lnTo>
                      <a:lnTo>
                        <a:pt x="748897" y="1432272"/>
                      </a:lnTo>
                      <a:lnTo>
                        <a:pt x="733112" y="1424087"/>
                      </a:lnTo>
                      <a:lnTo>
                        <a:pt x="717525" y="1415802"/>
                      </a:lnTo>
                      <a:lnTo>
                        <a:pt x="702088" y="1407418"/>
                      </a:lnTo>
                      <a:lnTo>
                        <a:pt x="686799" y="1398984"/>
                      </a:lnTo>
                      <a:lnTo>
                        <a:pt x="671709" y="1390402"/>
                      </a:lnTo>
                      <a:lnTo>
                        <a:pt x="656817" y="1381770"/>
                      </a:lnTo>
                      <a:lnTo>
                        <a:pt x="642075" y="1373039"/>
                      </a:lnTo>
                      <a:lnTo>
                        <a:pt x="627481" y="1364258"/>
                      </a:lnTo>
                      <a:lnTo>
                        <a:pt x="613086" y="1355328"/>
                      </a:lnTo>
                      <a:lnTo>
                        <a:pt x="598840" y="1346349"/>
                      </a:lnTo>
                      <a:lnTo>
                        <a:pt x="584742" y="1337270"/>
                      </a:lnTo>
                      <a:lnTo>
                        <a:pt x="570843" y="1328093"/>
                      </a:lnTo>
                      <a:lnTo>
                        <a:pt x="557143" y="1318816"/>
                      </a:lnTo>
                      <a:lnTo>
                        <a:pt x="543592" y="1309440"/>
                      </a:lnTo>
                      <a:lnTo>
                        <a:pt x="530189" y="1300014"/>
                      </a:lnTo>
                      <a:lnTo>
                        <a:pt x="516986" y="1290489"/>
                      </a:lnTo>
                      <a:lnTo>
                        <a:pt x="503980" y="1280815"/>
                      </a:lnTo>
                      <a:lnTo>
                        <a:pt x="491074" y="1271141"/>
                      </a:lnTo>
                      <a:lnTo>
                        <a:pt x="478416" y="1261318"/>
                      </a:lnTo>
                      <a:lnTo>
                        <a:pt x="465858" y="1251397"/>
                      </a:lnTo>
                      <a:lnTo>
                        <a:pt x="453498" y="1241425"/>
                      </a:lnTo>
                      <a:lnTo>
                        <a:pt x="441336" y="1231354"/>
                      </a:lnTo>
                      <a:lnTo>
                        <a:pt x="429324" y="1221184"/>
                      </a:lnTo>
                      <a:lnTo>
                        <a:pt x="417460" y="1210915"/>
                      </a:lnTo>
                      <a:lnTo>
                        <a:pt x="405795" y="1200597"/>
                      </a:lnTo>
                      <a:lnTo>
                        <a:pt x="394329" y="1190129"/>
                      </a:lnTo>
                      <a:lnTo>
                        <a:pt x="382961" y="1179612"/>
                      </a:lnTo>
                      <a:lnTo>
                        <a:pt x="371842" y="1168995"/>
                      </a:lnTo>
                      <a:lnTo>
                        <a:pt x="360823" y="1158280"/>
                      </a:lnTo>
                      <a:lnTo>
                        <a:pt x="350001" y="1147515"/>
                      </a:lnTo>
                      <a:lnTo>
                        <a:pt x="339379" y="1136600"/>
                      </a:lnTo>
                      <a:lnTo>
                        <a:pt x="328905" y="1125637"/>
                      </a:lnTo>
                      <a:lnTo>
                        <a:pt x="318580" y="1114574"/>
                      </a:lnTo>
                      <a:lnTo>
                        <a:pt x="308454" y="1103412"/>
                      </a:lnTo>
                      <a:lnTo>
                        <a:pt x="298526" y="1092200"/>
                      </a:lnTo>
                      <a:lnTo>
                        <a:pt x="288748" y="1080840"/>
                      </a:lnTo>
                      <a:lnTo>
                        <a:pt x="279118" y="1069429"/>
                      </a:lnTo>
                      <a:lnTo>
                        <a:pt x="269686" y="1057920"/>
                      </a:lnTo>
                      <a:lnTo>
                        <a:pt x="260404" y="1046311"/>
                      </a:lnTo>
                      <a:lnTo>
                        <a:pt x="251270" y="1034604"/>
                      </a:lnTo>
                      <a:lnTo>
                        <a:pt x="242335" y="1022797"/>
                      </a:lnTo>
                      <a:lnTo>
                        <a:pt x="233599" y="1010940"/>
                      </a:lnTo>
                      <a:lnTo>
                        <a:pt x="225012" y="998984"/>
                      </a:lnTo>
                      <a:lnTo>
                        <a:pt x="216573" y="986929"/>
                      </a:lnTo>
                      <a:lnTo>
                        <a:pt x="208333" y="974775"/>
                      </a:lnTo>
                      <a:lnTo>
                        <a:pt x="200242" y="962521"/>
                      </a:lnTo>
                      <a:lnTo>
                        <a:pt x="192349" y="950218"/>
                      </a:lnTo>
                      <a:lnTo>
                        <a:pt x="184606" y="937816"/>
                      </a:lnTo>
                      <a:lnTo>
                        <a:pt x="177061" y="925314"/>
                      </a:lnTo>
                      <a:lnTo>
                        <a:pt x="169665" y="912713"/>
                      </a:lnTo>
                      <a:lnTo>
                        <a:pt x="162467" y="900013"/>
                      </a:lnTo>
                      <a:lnTo>
                        <a:pt x="155418" y="887214"/>
                      </a:lnTo>
                      <a:lnTo>
                        <a:pt x="148519" y="874365"/>
                      </a:lnTo>
                      <a:lnTo>
                        <a:pt x="141817" y="861417"/>
                      </a:lnTo>
                      <a:lnTo>
                        <a:pt x="135265" y="848370"/>
                      </a:lnTo>
                      <a:lnTo>
                        <a:pt x="128911" y="835223"/>
                      </a:lnTo>
                      <a:lnTo>
                        <a:pt x="122707" y="822027"/>
                      </a:lnTo>
                      <a:lnTo>
                        <a:pt x="116700" y="808682"/>
                      </a:lnTo>
                      <a:lnTo>
                        <a:pt x="110843" y="795288"/>
                      </a:lnTo>
                      <a:lnTo>
                        <a:pt x="105184" y="781794"/>
                      </a:lnTo>
                      <a:lnTo>
                        <a:pt x="99674" y="768201"/>
                      </a:lnTo>
                      <a:lnTo>
                        <a:pt x="94313" y="754559"/>
                      </a:lnTo>
                      <a:lnTo>
                        <a:pt x="89151" y="740767"/>
                      </a:lnTo>
                      <a:lnTo>
                        <a:pt x="84137" y="726926"/>
                      </a:lnTo>
                      <a:lnTo>
                        <a:pt x="79322" y="712986"/>
                      </a:lnTo>
                      <a:lnTo>
                        <a:pt x="74656" y="698947"/>
                      </a:lnTo>
                      <a:lnTo>
                        <a:pt x="70189" y="684808"/>
                      </a:lnTo>
                      <a:lnTo>
                        <a:pt x="65870" y="670620"/>
                      </a:lnTo>
                      <a:lnTo>
                        <a:pt x="61750" y="656282"/>
                      </a:lnTo>
                      <a:lnTo>
                        <a:pt x="57779" y="641896"/>
                      </a:lnTo>
                      <a:lnTo>
                        <a:pt x="53957" y="627410"/>
                      </a:lnTo>
                      <a:lnTo>
                        <a:pt x="50333" y="612874"/>
                      </a:lnTo>
                      <a:lnTo>
                        <a:pt x="46908" y="598190"/>
                      </a:lnTo>
                      <a:lnTo>
                        <a:pt x="43632" y="583456"/>
                      </a:lnTo>
                      <a:lnTo>
                        <a:pt x="40505" y="568573"/>
                      </a:lnTo>
                      <a:lnTo>
                        <a:pt x="37576" y="553641"/>
                      </a:lnTo>
                      <a:lnTo>
                        <a:pt x="34797" y="538659"/>
                      </a:lnTo>
                      <a:lnTo>
                        <a:pt x="32166" y="523528"/>
                      </a:lnTo>
                      <a:lnTo>
                        <a:pt x="29733" y="508298"/>
                      </a:lnTo>
                      <a:lnTo>
                        <a:pt x="27500" y="493018"/>
                      </a:lnTo>
                      <a:lnTo>
                        <a:pt x="25415" y="477639"/>
                      </a:lnTo>
                      <a:lnTo>
                        <a:pt x="23479" y="462161"/>
                      </a:lnTo>
                      <a:lnTo>
                        <a:pt x="21742" y="446584"/>
                      </a:lnTo>
                      <a:lnTo>
                        <a:pt x="20203" y="430957"/>
                      </a:lnTo>
                      <a:lnTo>
                        <a:pt x="18763" y="415230"/>
                      </a:lnTo>
                      <a:lnTo>
                        <a:pt x="17572" y="399355"/>
                      </a:lnTo>
                      <a:lnTo>
                        <a:pt x="16480" y="383480"/>
                      </a:lnTo>
                      <a:lnTo>
                        <a:pt x="15587" y="367457"/>
                      </a:lnTo>
                      <a:lnTo>
                        <a:pt x="14892" y="351334"/>
                      </a:lnTo>
                      <a:lnTo>
                        <a:pt x="14346" y="335161"/>
                      </a:lnTo>
                      <a:lnTo>
                        <a:pt x="13948" y="318889"/>
                      </a:lnTo>
                      <a:lnTo>
                        <a:pt x="13750" y="302468"/>
                      </a:lnTo>
                      <a:lnTo>
                        <a:pt x="13750" y="286048"/>
                      </a:lnTo>
                      <a:lnTo>
                        <a:pt x="13849" y="269478"/>
                      </a:lnTo>
                      <a:lnTo>
                        <a:pt x="14197" y="252859"/>
                      </a:lnTo>
                      <a:lnTo>
                        <a:pt x="14643" y="236091"/>
                      </a:lnTo>
                      <a:lnTo>
                        <a:pt x="15289" y="219273"/>
                      </a:lnTo>
                      <a:lnTo>
                        <a:pt x="16133" y="202357"/>
                      </a:lnTo>
                      <a:lnTo>
                        <a:pt x="17125" y="185390"/>
                      </a:lnTo>
                      <a:lnTo>
                        <a:pt x="18267" y="168275"/>
                      </a:lnTo>
                      <a:lnTo>
                        <a:pt x="19607" y="151110"/>
                      </a:lnTo>
                      <a:lnTo>
                        <a:pt x="21146" y="133796"/>
                      </a:lnTo>
                      <a:lnTo>
                        <a:pt x="22834" y="116483"/>
                      </a:lnTo>
                      <a:lnTo>
                        <a:pt x="24670" y="99020"/>
                      </a:lnTo>
                      <a:lnTo>
                        <a:pt x="26706" y="81459"/>
                      </a:lnTo>
                      <a:lnTo>
                        <a:pt x="28890" y="63847"/>
                      </a:lnTo>
                      <a:lnTo>
                        <a:pt x="31223" y="46137"/>
                      </a:lnTo>
                      <a:lnTo>
                        <a:pt x="33754" y="28277"/>
                      </a:lnTo>
                      <a:lnTo>
                        <a:pt x="36484" y="1041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4" name="Forme libre : forme 1283">
                  <a:extLst>
                    <a:ext uri="{FF2B5EF4-FFF2-40B4-BE49-F238E27FC236}">
                      <a16:creationId xmlns:a16="http://schemas.microsoft.com/office/drawing/2014/main" id="{2A448B17-FF5C-41B8-B0CF-CBD06031F792}"/>
                    </a:ext>
                  </a:extLst>
                </p:cNvPr>
                <p:cNvSpPr/>
                <p:nvPr/>
              </p:nvSpPr>
              <p:spPr>
                <a:xfrm>
                  <a:off x="7870859" y="5656957"/>
                  <a:ext cx="571836" cy="571500"/>
                </a:xfrm>
                <a:custGeom>
                  <a:avLst/>
                  <a:gdLst>
                    <a:gd name="connsiteX0" fmla="*/ 207390 w 571836"/>
                    <a:gd name="connsiteY0" fmla="*/ 564059 h 571500"/>
                    <a:gd name="connsiteX1" fmla="*/ 193293 w 571836"/>
                    <a:gd name="connsiteY1" fmla="*/ 539998 h 571500"/>
                    <a:gd name="connsiteX2" fmla="*/ 179692 w 571836"/>
                    <a:gd name="connsiteY2" fmla="*/ 516533 h 571500"/>
                    <a:gd name="connsiteX3" fmla="*/ 166637 w 571836"/>
                    <a:gd name="connsiteY3" fmla="*/ 493564 h 571500"/>
                    <a:gd name="connsiteX4" fmla="*/ 154078 w 571836"/>
                    <a:gd name="connsiteY4" fmla="*/ 471140 h 571500"/>
                    <a:gd name="connsiteX5" fmla="*/ 142115 w 571836"/>
                    <a:gd name="connsiteY5" fmla="*/ 449213 h 571500"/>
                    <a:gd name="connsiteX6" fmla="*/ 130649 w 571836"/>
                    <a:gd name="connsiteY6" fmla="*/ 427881 h 571500"/>
                    <a:gd name="connsiteX7" fmla="*/ 119728 w 571836"/>
                    <a:gd name="connsiteY7" fmla="*/ 407045 h 571500"/>
                    <a:gd name="connsiteX8" fmla="*/ 109403 w 571836"/>
                    <a:gd name="connsiteY8" fmla="*/ 386804 h 571500"/>
                    <a:gd name="connsiteX9" fmla="*/ 99525 w 571836"/>
                    <a:gd name="connsiteY9" fmla="*/ 367060 h 571500"/>
                    <a:gd name="connsiteX10" fmla="*/ 90243 w 571836"/>
                    <a:gd name="connsiteY10" fmla="*/ 347861 h 571500"/>
                    <a:gd name="connsiteX11" fmla="*/ 81507 w 571836"/>
                    <a:gd name="connsiteY11" fmla="*/ 329208 h 571500"/>
                    <a:gd name="connsiteX12" fmla="*/ 73267 w 571836"/>
                    <a:gd name="connsiteY12" fmla="*/ 311051 h 571500"/>
                    <a:gd name="connsiteX13" fmla="*/ 65573 w 571836"/>
                    <a:gd name="connsiteY13" fmla="*/ 293489 h 571500"/>
                    <a:gd name="connsiteX14" fmla="*/ 58425 w 571836"/>
                    <a:gd name="connsiteY14" fmla="*/ 276423 h 571500"/>
                    <a:gd name="connsiteX15" fmla="*/ 51823 w 571836"/>
                    <a:gd name="connsiteY15" fmla="*/ 259904 h 571500"/>
                    <a:gd name="connsiteX16" fmla="*/ 45767 w 571836"/>
                    <a:gd name="connsiteY16" fmla="*/ 243929 h 571500"/>
                    <a:gd name="connsiteX17" fmla="*/ 40257 w 571836"/>
                    <a:gd name="connsiteY17" fmla="*/ 228501 h 571500"/>
                    <a:gd name="connsiteX18" fmla="*/ 35243 w 571836"/>
                    <a:gd name="connsiteY18" fmla="*/ 213618 h 571500"/>
                    <a:gd name="connsiteX19" fmla="*/ 30776 w 571836"/>
                    <a:gd name="connsiteY19" fmla="*/ 199231 h 571500"/>
                    <a:gd name="connsiteX20" fmla="*/ 26854 w 571836"/>
                    <a:gd name="connsiteY20" fmla="*/ 185390 h 571500"/>
                    <a:gd name="connsiteX21" fmla="*/ 23479 w 571836"/>
                    <a:gd name="connsiteY21" fmla="*/ 172095 h 571500"/>
                    <a:gd name="connsiteX22" fmla="*/ 20650 w 571836"/>
                    <a:gd name="connsiteY22" fmla="*/ 159345 h 571500"/>
                    <a:gd name="connsiteX23" fmla="*/ 18366 w 571836"/>
                    <a:gd name="connsiteY23" fmla="*/ 147141 h 571500"/>
                    <a:gd name="connsiteX24" fmla="*/ 16579 w 571836"/>
                    <a:gd name="connsiteY24" fmla="*/ 135483 h 571500"/>
                    <a:gd name="connsiteX25" fmla="*/ 15388 w 571836"/>
                    <a:gd name="connsiteY25" fmla="*/ 124321 h 571500"/>
                    <a:gd name="connsiteX26" fmla="*/ 14693 w 571836"/>
                    <a:gd name="connsiteY26" fmla="*/ 113754 h 571500"/>
                    <a:gd name="connsiteX27" fmla="*/ 14544 w 571836"/>
                    <a:gd name="connsiteY27" fmla="*/ 103684 h 571500"/>
                    <a:gd name="connsiteX28" fmla="*/ 14892 w 571836"/>
                    <a:gd name="connsiteY28" fmla="*/ 94159 h 571500"/>
                    <a:gd name="connsiteX29" fmla="*/ 15835 w 571836"/>
                    <a:gd name="connsiteY29" fmla="*/ 85179 h 571500"/>
                    <a:gd name="connsiteX30" fmla="*/ 17274 w 571836"/>
                    <a:gd name="connsiteY30" fmla="*/ 76696 h 571500"/>
                    <a:gd name="connsiteX31" fmla="*/ 19309 w 571836"/>
                    <a:gd name="connsiteY31" fmla="*/ 68808 h 571500"/>
                    <a:gd name="connsiteX32" fmla="*/ 21841 w 571836"/>
                    <a:gd name="connsiteY32" fmla="*/ 61416 h 571500"/>
                    <a:gd name="connsiteX33" fmla="*/ 24919 w 571836"/>
                    <a:gd name="connsiteY33" fmla="*/ 54620 h 571500"/>
                    <a:gd name="connsiteX34" fmla="*/ 28542 w 571836"/>
                    <a:gd name="connsiteY34" fmla="*/ 48320 h 571500"/>
                    <a:gd name="connsiteX35" fmla="*/ 32662 w 571836"/>
                    <a:gd name="connsiteY35" fmla="*/ 42515 h 571500"/>
                    <a:gd name="connsiteX36" fmla="*/ 37378 w 571836"/>
                    <a:gd name="connsiteY36" fmla="*/ 37306 h 571500"/>
                    <a:gd name="connsiteX37" fmla="*/ 42590 w 571836"/>
                    <a:gd name="connsiteY37" fmla="*/ 32643 h 571500"/>
                    <a:gd name="connsiteX38" fmla="*/ 48348 w 571836"/>
                    <a:gd name="connsiteY38" fmla="*/ 28476 h 571500"/>
                    <a:gd name="connsiteX39" fmla="*/ 54652 w 571836"/>
                    <a:gd name="connsiteY39" fmla="*/ 24854 h 571500"/>
                    <a:gd name="connsiteX40" fmla="*/ 61502 w 571836"/>
                    <a:gd name="connsiteY40" fmla="*/ 21779 h 571500"/>
                    <a:gd name="connsiteX41" fmla="*/ 68898 w 571836"/>
                    <a:gd name="connsiteY41" fmla="*/ 19248 h 571500"/>
                    <a:gd name="connsiteX42" fmla="*/ 76791 w 571836"/>
                    <a:gd name="connsiteY42" fmla="*/ 17264 h 571500"/>
                    <a:gd name="connsiteX43" fmla="*/ 85229 w 571836"/>
                    <a:gd name="connsiteY43" fmla="*/ 15776 h 571500"/>
                    <a:gd name="connsiteX44" fmla="*/ 94264 w 571836"/>
                    <a:gd name="connsiteY44" fmla="*/ 14883 h 571500"/>
                    <a:gd name="connsiteX45" fmla="*/ 103794 w 571836"/>
                    <a:gd name="connsiteY45" fmla="*/ 14486 h 571500"/>
                    <a:gd name="connsiteX46" fmla="*/ 113821 w 571836"/>
                    <a:gd name="connsiteY46" fmla="*/ 14635 h 571500"/>
                    <a:gd name="connsiteX47" fmla="*/ 124444 w 571836"/>
                    <a:gd name="connsiteY47" fmla="*/ 15329 h 571500"/>
                    <a:gd name="connsiteX48" fmla="*/ 135613 w 571836"/>
                    <a:gd name="connsiteY48" fmla="*/ 16570 h 571500"/>
                    <a:gd name="connsiteX49" fmla="*/ 147278 w 571836"/>
                    <a:gd name="connsiteY49" fmla="*/ 18306 h 571500"/>
                    <a:gd name="connsiteX50" fmla="*/ 159489 w 571836"/>
                    <a:gd name="connsiteY50" fmla="*/ 20638 h 571500"/>
                    <a:gd name="connsiteX51" fmla="*/ 172246 w 571836"/>
                    <a:gd name="connsiteY51" fmla="*/ 23465 h 571500"/>
                    <a:gd name="connsiteX52" fmla="*/ 185549 w 571836"/>
                    <a:gd name="connsiteY52" fmla="*/ 26839 h 571500"/>
                    <a:gd name="connsiteX53" fmla="*/ 199398 w 571836"/>
                    <a:gd name="connsiteY53" fmla="*/ 30758 h 571500"/>
                    <a:gd name="connsiteX54" fmla="*/ 213744 w 571836"/>
                    <a:gd name="connsiteY54" fmla="*/ 35223 h 571500"/>
                    <a:gd name="connsiteX55" fmla="*/ 228635 w 571836"/>
                    <a:gd name="connsiteY55" fmla="*/ 40184 h 571500"/>
                    <a:gd name="connsiteX56" fmla="*/ 244122 w 571836"/>
                    <a:gd name="connsiteY56" fmla="*/ 45740 h 571500"/>
                    <a:gd name="connsiteX57" fmla="*/ 260106 w 571836"/>
                    <a:gd name="connsiteY57" fmla="*/ 51792 h 571500"/>
                    <a:gd name="connsiteX58" fmla="*/ 276636 w 571836"/>
                    <a:gd name="connsiteY58" fmla="*/ 58390 h 571500"/>
                    <a:gd name="connsiteX59" fmla="*/ 293662 w 571836"/>
                    <a:gd name="connsiteY59" fmla="*/ 65534 h 571500"/>
                    <a:gd name="connsiteX60" fmla="*/ 311283 w 571836"/>
                    <a:gd name="connsiteY60" fmla="*/ 73223 h 571500"/>
                    <a:gd name="connsiteX61" fmla="*/ 329401 w 571836"/>
                    <a:gd name="connsiteY61" fmla="*/ 81409 h 571500"/>
                    <a:gd name="connsiteX62" fmla="*/ 348066 w 571836"/>
                    <a:gd name="connsiteY62" fmla="*/ 90190 h 571500"/>
                    <a:gd name="connsiteX63" fmla="*/ 367276 w 571836"/>
                    <a:gd name="connsiteY63" fmla="*/ 99467 h 571500"/>
                    <a:gd name="connsiteX64" fmla="*/ 387032 w 571836"/>
                    <a:gd name="connsiteY64" fmla="*/ 109289 h 571500"/>
                    <a:gd name="connsiteX65" fmla="*/ 407334 w 571836"/>
                    <a:gd name="connsiteY65" fmla="*/ 119658 h 571500"/>
                    <a:gd name="connsiteX66" fmla="*/ 428182 w 571836"/>
                    <a:gd name="connsiteY66" fmla="*/ 130572 h 571500"/>
                    <a:gd name="connsiteX67" fmla="*/ 449527 w 571836"/>
                    <a:gd name="connsiteY67" fmla="*/ 142032 h 571500"/>
                    <a:gd name="connsiteX68" fmla="*/ 471417 w 571836"/>
                    <a:gd name="connsiteY68" fmla="*/ 153988 h 571500"/>
                    <a:gd name="connsiteX69" fmla="*/ 493854 w 571836"/>
                    <a:gd name="connsiteY69" fmla="*/ 166539 h 571500"/>
                    <a:gd name="connsiteX70" fmla="*/ 516837 w 571836"/>
                    <a:gd name="connsiteY70" fmla="*/ 179586 h 571500"/>
                    <a:gd name="connsiteX71" fmla="*/ 540365 w 571836"/>
                    <a:gd name="connsiteY71" fmla="*/ 193179 h 571500"/>
                    <a:gd name="connsiteX72" fmla="*/ 564390 w 571836"/>
                    <a:gd name="connsiteY72" fmla="*/ 207268 h 571500"/>
                    <a:gd name="connsiteX73" fmla="*/ 573375 w 571836"/>
                    <a:gd name="connsiteY73" fmla="*/ 191839 h 571500"/>
                    <a:gd name="connsiteX74" fmla="*/ 549052 w 571836"/>
                    <a:gd name="connsiteY74" fmla="*/ 178147 h 571500"/>
                    <a:gd name="connsiteX75" fmla="*/ 525325 w 571836"/>
                    <a:gd name="connsiteY75" fmla="*/ 165001 h 571500"/>
                    <a:gd name="connsiteX76" fmla="*/ 502094 w 571836"/>
                    <a:gd name="connsiteY76" fmla="*/ 152350 h 571500"/>
                    <a:gd name="connsiteX77" fmla="*/ 479360 w 571836"/>
                    <a:gd name="connsiteY77" fmla="*/ 140246 h 571500"/>
                    <a:gd name="connsiteX78" fmla="*/ 457221 w 571836"/>
                    <a:gd name="connsiteY78" fmla="*/ 128687 h 571500"/>
                    <a:gd name="connsiteX79" fmla="*/ 435578 w 571836"/>
                    <a:gd name="connsiteY79" fmla="*/ 117673 h 571500"/>
                    <a:gd name="connsiteX80" fmla="*/ 414482 w 571836"/>
                    <a:gd name="connsiteY80" fmla="*/ 107156 h 571500"/>
                    <a:gd name="connsiteX81" fmla="*/ 393932 w 571836"/>
                    <a:gd name="connsiteY81" fmla="*/ 97234 h 571500"/>
                    <a:gd name="connsiteX82" fmla="*/ 373927 w 571836"/>
                    <a:gd name="connsiteY82" fmla="*/ 87809 h 571500"/>
                    <a:gd name="connsiteX83" fmla="*/ 354419 w 571836"/>
                    <a:gd name="connsiteY83" fmla="*/ 78929 h 571500"/>
                    <a:gd name="connsiteX84" fmla="*/ 335507 w 571836"/>
                    <a:gd name="connsiteY84" fmla="*/ 70545 h 571500"/>
                    <a:gd name="connsiteX85" fmla="*/ 317091 w 571836"/>
                    <a:gd name="connsiteY85" fmla="*/ 62756 h 571500"/>
                    <a:gd name="connsiteX86" fmla="*/ 299172 w 571836"/>
                    <a:gd name="connsiteY86" fmla="*/ 55463 h 571500"/>
                    <a:gd name="connsiteX87" fmla="*/ 281848 w 571836"/>
                    <a:gd name="connsiteY87" fmla="*/ 48716 h 571500"/>
                    <a:gd name="connsiteX88" fmla="*/ 265020 w 571836"/>
                    <a:gd name="connsiteY88" fmla="*/ 42515 h 571500"/>
                    <a:gd name="connsiteX89" fmla="*/ 248788 w 571836"/>
                    <a:gd name="connsiteY89" fmla="*/ 36810 h 571500"/>
                    <a:gd name="connsiteX90" fmla="*/ 233053 w 571836"/>
                    <a:gd name="connsiteY90" fmla="*/ 31700 h 571500"/>
                    <a:gd name="connsiteX91" fmla="*/ 217814 w 571836"/>
                    <a:gd name="connsiteY91" fmla="*/ 27087 h 571500"/>
                    <a:gd name="connsiteX92" fmla="*/ 203171 w 571836"/>
                    <a:gd name="connsiteY92" fmla="*/ 23019 h 571500"/>
                    <a:gd name="connsiteX93" fmla="*/ 189024 w 571836"/>
                    <a:gd name="connsiteY93" fmla="*/ 19496 h 571500"/>
                    <a:gd name="connsiteX94" fmla="*/ 175423 w 571836"/>
                    <a:gd name="connsiteY94" fmla="*/ 16470 h 571500"/>
                    <a:gd name="connsiteX95" fmla="*/ 162368 w 571836"/>
                    <a:gd name="connsiteY95" fmla="*/ 14039 h 571500"/>
                    <a:gd name="connsiteX96" fmla="*/ 149859 w 571836"/>
                    <a:gd name="connsiteY96" fmla="*/ 12105 h 571500"/>
                    <a:gd name="connsiteX97" fmla="*/ 137846 w 571836"/>
                    <a:gd name="connsiteY97" fmla="*/ 10716 h 571500"/>
                    <a:gd name="connsiteX98" fmla="*/ 126429 w 571836"/>
                    <a:gd name="connsiteY98" fmla="*/ 9823 h 571500"/>
                    <a:gd name="connsiteX99" fmla="*/ 115509 w 571836"/>
                    <a:gd name="connsiteY99" fmla="*/ 9525 h 571500"/>
                    <a:gd name="connsiteX100" fmla="*/ 105085 w 571836"/>
                    <a:gd name="connsiteY100" fmla="*/ 9723 h 571500"/>
                    <a:gd name="connsiteX101" fmla="*/ 95256 w 571836"/>
                    <a:gd name="connsiteY101" fmla="*/ 10468 h 571500"/>
                    <a:gd name="connsiteX102" fmla="*/ 85924 w 571836"/>
                    <a:gd name="connsiteY102" fmla="*/ 11757 h 571500"/>
                    <a:gd name="connsiteX103" fmla="*/ 77188 w 571836"/>
                    <a:gd name="connsiteY103" fmla="*/ 13543 h 571500"/>
                    <a:gd name="connsiteX104" fmla="*/ 68898 w 571836"/>
                    <a:gd name="connsiteY104" fmla="*/ 15925 h 571500"/>
                    <a:gd name="connsiteX105" fmla="*/ 61204 w 571836"/>
                    <a:gd name="connsiteY105" fmla="*/ 18802 h 571500"/>
                    <a:gd name="connsiteX106" fmla="*/ 54056 w 571836"/>
                    <a:gd name="connsiteY106" fmla="*/ 22225 h 571500"/>
                    <a:gd name="connsiteX107" fmla="*/ 47405 w 571836"/>
                    <a:gd name="connsiteY107" fmla="*/ 26194 h 571500"/>
                    <a:gd name="connsiteX108" fmla="*/ 41299 w 571836"/>
                    <a:gd name="connsiteY108" fmla="*/ 30659 h 571500"/>
                    <a:gd name="connsiteX109" fmla="*/ 35740 w 571836"/>
                    <a:gd name="connsiteY109" fmla="*/ 35669 h 571500"/>
                    <a:gd name="connsiteX110" fmla="*/ 30726 w 571836"/>
                    <a:gd name="connsiteY110" fmla="*/ 41275 h 571500"/>
                    <a:gd name="connsiteX111" fmla="*/ 26209 w 571836"/>
                    <a:gd name="connsiteY111" fmla="*/ 47327 h 571500"/>
                    <a:gd name="connsiteX112" fmla="*/ 22238 w 571836"/>
                    <a:gd name="connsiteY112" fmla="*/ 53975 h 571500"/>
                    <a:gd name="connsiteX113" fmla="*/ 18813 w 571836"/>
                    <a:gd name="connsiteY113" fmla="*/ 61168 h 571500"/>
                    <a:gd name="connsiteX114" fmla="*/ 15934 w 571836"/>
                    <a:gd name="connsiteY114" fmla="*/ 68858 h 571500"/>
                    <a:gd name="connsiteX115" fmla="*/ 13601 w 571836"/>
                    <a:gd name="connsiteY115" fmla="*/ 77093 h 571500"/>
                    <a:gd name="connsiteX116" fmla="*/ 11764 w 571836"/>
                    <a:gd name="connsiteY116" fmla="*/ 85874 h 571500"/>
                    <a:gd name="connsiteX117" fmla="*/ 10474 w 571836"/>
                    <a:gd name="connsiteY117" fmla="*/ 95151 h 571500"/>
                    <a:gd name="connsiteX118" fmla="*/ 9729 w 571836"/>
                    <a:gd name="connsiteY118" fmla="*/ 105023 h 571500"/>
                    <a:gd name="connsiteX119" fmla="*/ 9531 w 571836"/>
                    <a:gd name="connsiteY119" fmla="*/ 115391 h 571500"/>
                    <a:gd name="connsiteX120" fmla="*/ 9878 w 571836"/>
                    <a:gd name="connsiteY120" fmla="*/ 126305 h 571500"/>
                    <a:gd name="connsiteX121" fmla="*/ 10722 w 571836"/>
                    <a:gd name="connsiteY121" fmla="*/ 137765 h 571500"/>
                    <a:gd name="connsiteX122" fmla="*/ 12112 w 571836"/>
                    <a:gd name="connsiteY122" fmla="*/ 149721 h 571500"/>
                    <a:gd name="connsiteX123" fmla="*/ 14048 w 571836"/>
                    <a:gd name="connsiteY123" fmla="*/ 162272 h 571500"/>
                    <a:gd name="connsiteX124" fmla="*/ 16530 w 571836"/>
                    <a:gd name="connsiteY124" fmla="*/ 175320 h 571500"/>
                    <a:gd name="connsiteX125" fmla="*/ 19508 w 571836"/>
                    <a:gd name="connsiteY125" fmla="*/ 188913 h 571500"/>
                    <a:gd name="connsiteX126" fmla="*/ 23032 w 571836"/>
                    <a:gd name="connsiteY126" fmla="*/ 203002 h 571500"/>
                    <a:gd name="connsiteX127" fmla="*/ 27103 w 571836"/>
                    <a:gd name="connsiteY127" fmla="*/ 217686 h 571500"/>
                    <a:gd name="connsiteX128" fmla="*/ 31719 w 571836"/>
                    <a:gd name="connsiteY128" fmla="*/ 232866 h 571500"/>
                    <a:gd name="connsiteX129" fmla="*/ 36881 w 571836"/>
                    <a:gd name="connsiteY129" fmla="*/ 248593 h 571500"/>
                    <a:gd name="connsiteX130" fmla="*/ 42540 w 571836"/>
                    <a:gd name="connsiteY130" fmla="*/ 264864 h 571500"/>
                    <a:gd name="connsiteX131" fmla="*/ 48745 w 571836"/>
                    <a:gd name="connsiteY131" fmla="*/ 281632 h 571500"/>
                    <a:gd name="connsiteX132" fmla="*/ 55496 w 571836"/>
                    <a:gd name="connsiteY132" fmla="*/ 298996 h 571500"/>
                    <a:gd name="connsiteX133" fmla="*/ 62793 w 571836"/>
                    <a:gd name="connsiteY133" fmla="*/ 316855 h 571500"/>
                    <a:gd name="connsiteX134" fmla="*/ 70636 w 571836"/>
                    <a:gd name="connsiteY134" fmla="*/ 335260 h 571500"/>
                    <a:gd name="connsiteX135" fmla="*/ 78975 w 571836"/>
                    <a:gd name="connsiteY135" fmla="*/ 354211 h 571500"/>
                    <a:gd name="connsiteX136" fmla="*/ 87860 w 571836"/>
                    <a:gd name="connsiteY136" fmla="*/ 373658 h 571500"/>
                    <a:gd name="connsiteX137" fmla="*/ 97292 w 571836"/>
                    <a:gd name="connsiteY137" fmla="*/ 393700 h 571500"/>
                    <a:gd name="connsiteX138" fmla="*/ 107219 w 571836"/>
                    <a:gd name="connsiteY138" fmla="*/ 414238 h 571500"/>
                    <a:gd name="connsiteX139" fmla="*/ 117743 w 571836"/>
                    <a:gd name="connsiteY139" fmla="*/ 435322 h 571500"/>
                    <a:gd name="connsiteX140" fmla="*/ 128762 w 571836"/>
                    <a:gd name="connsiteY140" fmla="*/ 456902 h 571500"/>
                    <a:gd name="connsiteX141" fmla="*/ 140328 w 571836"/>
                    <a:gd name="connsiteY141" fmla="*/ 479078 h 571500"/>
                    <a:gd name="connsiteX142" fmla="*/ 152440 w 571836"/>
                    <a:gd name="connsiteY142" fmla="*/ 501749 h 571500"/>
                    <a:gd name="connsiteX143" fmla="*/ 165098 w 571836"/>
                    <a:gd name="connsiteY143" fmla="*/ 524966 h 571500"/>
                    <a:gd name="connsiteX144" fmla="*/ 178252 w 571836"/>
                    <a:gd name="connsiteY144" fmla="*/ 548729 h 571500"/>
                    <a:gd name="connsiteX145" fmla="*/ 191952 w 571836"/>
                    <a:gd name="connsiteY145" fmla="*/ 573038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</a:cxnLst>
                  <a:rect l="l" t="t" r="r" b="b"/>
                  <a:pathLst>
                    <a:path w="571836" h="571500">
                      <a:moveTo>
                        <a:pt x="207390" y="564059"/>
                      </a:moveTo>
                      <a:lnTo>
                        <a:pt x="193293" y="539998"/>
                      </a:lnTo>
                      <a:lnTo>
                        <a:pt x="179692" y="516533"/>
                      </a:lnTo>
                      <a:lnTo>
                        <a:pt x="166637" y="493564"/>
                      </a:lnTo>
                      <a:lnTo>
                        <a:pt x="154078" y="471140"/>
                      </a:lnTo>
                      <a:lnTo>
                        <a:pt x="142115" y="449213"/>
                      </a:lnTo>
                      <a:lnTo>
                        <a:pt x="130649" y="427881"/>
                      </a:lnTo>
                      <a:lnTo>
                        <a:pt x="119728" y="407045"/>
                      </a:lnTo>
                      <a:lnTo>
                        <a:pt x="109403" y="386804"/>
                      </a:lnTo>
                      <a:lnTo>
                        <a:pt x="99525" y="367060"/>
                      </a:lnTo>
                      <a:lnTo>
                        <a:pt x="90243" y="347861"/>
                      </a:lnTo>
                      <a:lnTo>
                        <a:pt x="81507" y="329208"/>
                      </a:lnTo>
                      <a:lnTo>
                        <a:pt x="73267" y="311051"/>
                      </a:lnTo>
                      <a:lnTo>
                        <a:pt x="65573" y="293489"/>
                      </a:lnTo>
                      <a:lnTo>
                        <a:pt x="58425" y="276423"/>
                      </a:lnTo>
                      <a:lnTo>
                        <a:pt x="51823" y="259904"/>
                      </a:lnTo>
                      <a:lnTo>
                        <a:pt x="45767" y="243929"/>
                      </a:lnTo>
                      <a:lnTo>
                        <a:pt x="40257" y="228501"/>
                      </a:lnTo>
                      <a:lnTo>
                        <a:pt x="35243" y="213618"/>
                      </a:lnTo>
                      <a:lnTo>
                        <a:pt x="30776" y="199231"/>
                      </a:lnTo>
                      <a:lnTo>
                        <a:pt x="26854" y="185390"/>
                      </a:lnTo>
                      <a:lnTo>
                        <a:pt x="23479" y="172095"/>
                      </a:lnTo>
                      <a:lnTo>
                        <a:pt x="20650" y="159345"/>
                      </a:lnTo>
                      <a:lnTo>
                        <a:pt x="18366" y="147141"/>
                      </a:lnTo>
                      <a:lnTo>
                        <a:pt x="16579" y="135483"/>
                      </a:lnTo>
                      <a:lnTo>
                        <a:pt x="15388" y="124321"/>
                      </a:lnTo>
                      <a:lnTo>
                        <a:pt x="14693" y="113754"/>
                      </a:lnTo>
                      <a:lnTo>
                        <a:pt x="14544" y="103684"/>
                      </a:lnTo>
                      <a:lnTo>
                        <a:pt x="14892" y="94159"/>
                      </a:lnTo>
                      <a:lnTo>
                        <a:pt x="15835" y="85179"/>
                      </a:lnTo>
                      <a:lnTo>
                        <a:pt x="17274" y="76696"/>
                      </a:lnTo>
                      <a:lnTo>
                        <a:pt x="19309" y="68808"/>
                      </a:lnTo>
                      <a:lnTo>
                        <a:pt x="21841" y="61416"/>
                      </a:lnTo>
                      <a:lnTo>
                        <a:pt x="24919" y="54620"/>
                      </a:lnTo>
                      <a:lnTo>
                        <a:pt x="28542" y="48320"/>
                      </a:lnTo>
                      <a:lnTo>
                        <a:pt x="32662" y="42515"/>
                      </a:lnTo>
                      <a:lnTo>
                        <a:pt x="37378" y="37306"/>
                      </a:lnTo>
                      <a:lnTo>
                        <a:pt x="42590" y="32643"/>
                      </a:lnTo>
                      <a:lnTo>
                        <a:pt x="48348" y="28476"/>
                      </a:lnTo>
                      <a:lnTo>
                        <a:pt x="54652" y="24854"/>
                      </a:lnTo>
                      <a:lnTo>
                        <a:pt x="61502" y="21779"/>
                      </a:lnTo>
                      <a:lnTo>
                        <a:pt x="68898" y="19248"/>
                      </a:lnTo>
                      <a:lnTo>
                        <a:pt x="76791" y="17264"/>
                      </a:lnTo>
                      <a:lnTo>
                        <a:pt x="85229" y="15776"/>
                      </a:lnTo>
                      <a:lnTo>
                        <a:pt x="94264" y="14883"/>
                      </a:lnTo>
                      <a:lnTo>
                        <a:pt x="103794" y="14486"/>
                      </a:lnTo>
                      <a:lnTo>
                        <a:pt x="113821" y="14635"/>
                      </a:lnTo>
                      <a:lnTo>
                        <a:pt x="124444" y="15329"/>
                      </a:lnTo>
                      <a:lnTo>
                        <a:pt x="135613" y="16570"/>
                      </a:lnTo>
                      <a:lnTo>
                        <a:pt x="147278" y="18306"/>
                      </a:lnTo>
                      <a:lnTo>
                        <a:pt x="159489" y="20638"/>
                      </a:lnTo>
                      <a:lnTo>
                        <a:pt x="172246" y="23465"/>
                      </a:lnTo>
                      <a:lnTo>
                        <a:pt x="185549" y="26839"/>
                      </a:lnTo>
                      <a:lnTo>
                        <a:pt x="199398" y="30758"/>
                      </a:lnTo>
                      <a:lnTo>
                        <a:pt x="213744" y="35223"/>
                      </a:lnTo>
                      <a:lnTo>
                        <a:pt x="228635" y="40184"/>
                      </a:lnTo>
                      <a:lnTo>
                        <a:pt x="244122" y="45740"/>
                      </a:lnTo>
                      <a:lnTo>
                        <a:pt x="260106" y="51792"/>
                      </a:lnTo>
                      <a:lnTo>
                        <a:pt x="276636" y="58390"/>
                      </a:lnTo>
                      <a:lnTo>
                        <a:pt x="293662" y="65534"/>
                      </a:lnTo>
                      <a:lnTo>
                        <a:pt x="311283" y="73223"/>
                      </a:lnTo>
                      <a:lnTo>
                        <a:pt x="329401" y="81409"/>
                      </a:lnTo>
                      <a:lnTo>
                        <a:pt x="348066" y="90190"/>
                      </a:lnTo>
                      <a:lnTo>
                        <a:pt x="367276" y="99467"/>
                      </a:lnTo>
                      <a:lnTo>
                        <a:pt x="387032" y="109289"/>
                      </a:lnTo>
                      <a:lnTo>
                        <a:pt x="407334" y="119658"/>
                      </a:lnTo>
                      <a:lnTo>
                        <a:pt x="428182" y="130572"/>
                      </a:lnTo>
                      <a:lnTo>
                        <a:pt x="449527" y="142032"/>
                      </a:lnTo>
                      <a:lnTo>
                        <a:pt x="471417" y="153988"/>
                      </a:lnTo>
                      <a:lnTo>
                        <a:pt x="493854" y="166539"/>
                      </a:lnTo>
                      <a:lnTo>
                        <a:pt x="516837" y="179586"/>
                      </a:lnTo>
                      <a:lnTo>
                        <a:pt x="540365" y="193179"/>
                      </a:lnTo>
                      <a:lnTo>
                        <a:pt x="564390" y="207268"/>
                      </a:lnTo>
                      <a:lnTo>
                        <a:pt x="573375" y="191839"/>
                      </a:lnTo>
                      <a:lnTo>
                        <a:pt x="549052" y="178147"/>
                      </a:lnTo>
                      <a:lnTo>
                        <a:pt x="525325" y="165001"/>
                      </a:lnTo>
                      <a:lnTo>
                        <a:pt x="502094" y="152350"/>
                      </a:lnTo>
                      <a:lnTo>
                        <a:pt x="479360" y="140246"/>
                      </a:lnTo>
                      <a:lnTo>
                        <a:pt x="457221" y="128687"/>
                      </a:lnTo>
                      <a:lnTo>
                        <a:pt x="435578" y="117673"/>
                      </a:lnTo>
                      <a:lnTo>
                        <a:pt x="414482" y="107156"/>
                      </a:lnTo>
                      <a:lnTo>
                        <a:pt x="393932" y="97234"/>
                      </a:lnTo>
                      <a:lnTo>
                        <a:pt x="373927" y="87809"/>
                      </a:lnTo>
                      <a:lnTo>
                        <a:pt x="354419" y="78929"/>
                      </a:lnTo>
                      <a:lnTo>
                        <a:pt x="335507" y="70545"/>
                      </a:lnTo>
                      <a:lnTo>
                        <a:pt x="317091" y="62756"/>
                      </a:lnTo>
                      <a:lnTo>
                        <a:pt x="299172" y="55463"/>
                      </a:lnTo>
                      <a:lnTo>
                        <a:pt x="281848" y="48716"/>
                      </a:lnTo>
                      <a:lnTo>
                        <a:pt x="265020" y="42515"/>
                      </a:lnTo>
                      <a:lnTo>
                        <a:pt x="248788" y="36810"/>
                      </a:lnTo>
                      <a:lnTo>
                        <a:pt x="233053" y="31700"/>
                      </a:lnTo>
                      <a:lnTo>
                        <a:pt x="217814" y="27087"/>
                      </a:lnTo>
                      <a:lnTo>
                        <a:pt x="203171" y="23019"/>
                      </a:lnTo>
                      <a:lnTo>
                        <a:pt x="189024" y="19496"/>
                      </a:lnTo>
                      <a:lnTo>
                        <a:pt x="175423" y="16470"/>
                      </a:lnTo>
                      <a:lnTo>
                        <a:pt x="162368" y="14039"/>
                      </a:lnTo>
                      <a:lnTo>
                        <a:pt x="149859" y="12105"/>
                      </a:lnTo>
                      <a:lnTo>
                        <a:pt x="137846" y="10716"/>
                      </a:lnTo>
                      <a:lnTo>
                        <a:pt x="126429" y="9823"/>
                      </a:lnTo>
                      <a:lnTo>
                        <a:pt x="115509" y="9525"/>
                      </a:lnTo>
                      <a:lnTo>
                        <a:pt x="105085" y="9723"/>
                      </a:lnTo>
                      <a:lnTo>
                        <a:pt x="95256" y="10468"/>
                      </a:lnTo>
                      <a:lnTo>
                        <a:pt x="85924" y="11757"/>
                      </a:lnTo>
                      <a:lnTo>
                        <a:pt x="77188" y="13543"/>
                      </a:lnTo>
                      <a:lnTo>
                        <a:pt x="68898" y="15925"/>
                      </a:lnTo>
                      <a:lnTo>
                        <a:pt x="61204" y="18802"/>
                      </a:lnTo>
                      <a:lnTo>
                        <a:pt x="54056" y="22225"/>
                      </a:lnTo>
                      <a:lnTo>
                        <a:pt x="47405" y="26194"/>
                      </a:lnTo>
                      <a:lnTo>
                        <a:pt x="41299" y="30659"/>
                      </a:lnTo>
                      <a:lnTo>
                        <a:pt x="35740" y="35669"/>
                      </a:lnTo>
                      <a:lnTo>
                        <a:pt x="30726" y="41275"/>
                      </a:lnTo>
                      <a:lnTo>
                        <a:pt x="26209" y="47327"/>
                      </a:lnTo>
                      <a:lnTo>
                        <a:pt x="22238" y="53975"/>
                      </a:lnTo>
                      <a:lnTo>
                        <a:pt x="18813" y="61168"/>
                      </a:lnTo>
                      <a:lnTo>
                        <a:pt x="15934" y="68858"/>
                      </a:lnTo>
                      <a:lnTo>
                        <a:pt x="13601" y="77093"/>
                      </a:lnTo>
                      <a:lnTo>
                        <a:pt x="11764" y="85874"/>
                      </a:lnTo>
                      <a:lnTo>
                        <a:pt x="10474" y="95151"/>
                      </a:lnTo>
                      <a:lnTo>
                        <a:pt x="9729" y="105023"/>
                      </a:lnTo>
                      <a:lnTo>
                        <a:pt x="9531" y="115391"/>
                      </a:lnTo>
                      <a:lnTo>
                        <a:pt x="9878" y="126305"/>
                      </a:lnTo>
                      <a:lnTo>
                        <a:pt x="10722" y="137765"/>
                      </a:lnTo>
                      <a:lnTo>
                        <a:pt x="12112" y="149721"/>
                      </a:lnTo>
                      <a:lnTo>
                        <a:pt x="14048" y="162272"/>
                      </a:lnTo>
                      <a:lnTo>
                        <a:pt x="16530" y="175320"/>
                      </a:lnTo>
                      <a:lnTo>
                        <a:pt x="19508" y="188913"/>
                      </a:lnTo>
                      <a:lnTo>
                        <a:pt x="23032" y="203002"/>
                      </a:lnTo>
                      <a:lnTo>
                        <a:pt x="27103" y="217686"/>
                      </a:lnTo>
                      <a:lnTo>
                        <a:pt x="31719" y="232866"/>
                      </a:lnTo>
                      <a:lnTo>
                        <a:pt x="36881" y="248593"/>
                      </a:lnTo>
                      <a:lnTo>
                        <a:pt x="42540" y="264864"/>
                      </a:lnTo>
                      <a:lnTo>
                        <a:pt x="48745" y="281632"/>
                      </a:lnTo>
                      <a:lnTo>
                        <a:pt x="55496" y="298996"/>
                      </a:lnTo>
                      <a:lnTo>
                        <a:pt x="62793" y="316855"/>
                      </a:lnTo>
                      <a:lnTo>
                        <a:pt x="70636" y="335260"/>
                      </a:lnTo>
                      <a:lnTo>
                        <a:pt x="78975" y="354211"/>
                      </a:lnTo>
                      <a:lnTo>
                        <a:pt x="87860" y="373658"/>
                      </a:lnTo>
                      <a:lnTo>
                        <a:pt x="97292" y="393700"/>
                      </a:lnTo>
                      <a:lnTo>
                        <a:pt x="107219" y="414238"/>
                      </a:lnTo>
                      <a:lnTo>
                        <a:pt x="117743" y="435322"/>
                      </a:lnTo>
                      <a:lnTo>
                        <a:pt x="128762" y="456902"/>
                      </a:lnTo>
                      <a:lnTo>
                        <a:pt x="140328" y="479078"/>
                      </a:lnTo>
                      <a:lnTo>
                        <a:pt x="152440" y="501749"/>
                      </a:lnTo>
                      <a:lnTo>
                        <a:pt x="165098" y="524966"/>
                      </a:lnTo>
                      <a:lnTo>
                        <a:pt x="178252" y="548729"/>
                      </a:lnTo>
                      <a:lnTo>
                        <a:pt x="191952" y="57303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5" name="Forme libre : forme 1284">
                  <a:extLst>
                    <a:ext uri="{FF2B5EF4-FFF2-40B4-BE49-F238E27FC236}">
                      <a16:creationId xmlns:a16="http://schemas.microsoft.com/office/drawing/2014/main" id="{A63C8B1F-BC93-4E72-9697-891FD812A863}"/>
                    </a:ext>
                  </a:extLst>
                </p:cNvPr>
                <p:cNvSpPr/>
                <p:nvPr/>
              </p:nvSpPr>
              <p:spPr>
                <a:xfrm>
                  <a:off x="7397158" y="5669855"/>
                  <a:ext cx="1054720" cy="685800"/>
                </a:xfrm>
                <a:custGeom>
                  <a:avLst/>
                  <a:gdLst>
                    <a:gd name="connsiteX0" fmla="*/ 14097 w 1054720"/>
                    <a:gd name="connsiteY0" fmla="*/ 682228 h 685800"/>
                    <a:gd name="connsiteX1" fmla="*/ 17423 w 1054720"/>
                    <a:gd name="connsiteY1" fmla="*/ 660549 h 685800"/>
                    <a:gd name="connsiteX2" fmla="*/ 20898 w 1054720"/>
                    <a:gd name="connsiteY2" fmla="*/ 639217 h 685800"/>
                    <a:gd name="connsiteX3" fmla="*/ 24571 w 1054720"/>
                    <a:gd name="connsiteY3" fmla="*/ 618232 h 685800"/>
                    <a:gd name="connsiteX4" fmla="*/ 28393 w 1054720"/>
                    <a:gd name="connsiteY4" fmla="*/ 597595 h 685800"/>
                    <a:gd name="connsiteX5" fmla="*/ 32414 w 1054720"/>
                    <a:gd name="connsiteY5" fmla="*/ 577354 h 685800"/>
                    <a:gd name="connsiteX6" fmla="*/ 36584 w 1054720"/>
                    <a:gd name="connsiteY6" fmla="*/ 557411 h 685800"/>
                    <a:gd name="connsiteX7" fmla="*/ 40952 w 1054720"/>
                    <a:gd name="connsiteY7" fmla="*/ 537865 h 685800"/>
                    <a:gd name="connsiteX8" fmla="*/ 45469 w 1054720"/>
                    <a:gd name="connsiteY8" fmla="*/ 518666 h 685800"/>
                    <a:gd name="connsiteX9" fmla="*/ 50185 w 1054720"/>
                    <a:gd name="connsiteY9" fmla="*/ 499814 h 685800"/>
                    <a:gd name="connsiteX10" fmla="*/ 55049 w 1054720"/>
                    <a:gd name="connsiteY10" fmla="*/ 481360 h 685800"/>
                    <a:gd name="connsiteX11" fmla="*/ 60112 w 1054720"/>
                    <a:gd name="connsiteY11" fmla="*/ 463203 h 685800"/>
                    <a:gd name="connsiteX12" fmla="*/ 65324 w 1054720"/>
                    <a:gd name="connsiteY12" fmla="*/ 445443 h 685800"/>
                    <a:gd name="connsiteX13" fmla="*/ 70735 w 1054720"/>
                    <a:gd name="connsiteY13" fmla="*/ 428030 h 685800"/>
                    <a:gd name="connsiteX14" fmla="*/ 76344 w 1054720"/>
                    <a:gd name="connsiteY14" fmla="*/ 410964 h 685800"/>
                    <a:gd name="connsiteX15" fmla="*/ 82053 w 1054720"/>
                    <a:gd name="connsiteY15" fmla="*/ 394246 h 685800"/>
                    <a:gd name="connsiteX16" fmla="*/ 88009 w 1054720"/>
                    <a:gd name="connsiteY16" fmla="*/ 377924 h 685800"/>
                    <a:gd name="connsiteX17" fmla="*/ 94065 w 1054720"/>
                    <a:gd name="connsiteY17" fmla="*/ 361900 h 685800"/>
                    <a:gd name="connsiteX18" fmla="*/ 100369 w 1054720"/>
                    <a:gd name="connsiteY18" fmla="*/ 346273 h 685800"/>
                    <a:gd name="connsiteX19" fmla="*/ 106822 w 1054720"/>
                    <a:gd name="connsiteY19" fmla="*/ 330994 h 685800"/>
                    <a:gd name="connsiteX20" fmla="*/ 113424 w 1054720"/>
                    <a:gd name="connsiteY20" fmla="*/ 316111 h 685800"/>
                    <a:gd name="connsiteX21" fmla="*/ 120225 w 1054720"/>
                    <a:gd name="connsiteY21" fmla="*/ 301526 h 685800"/>
                    <a:gd name="connsiteX22" fmla="*/ 127174 w 1054720"/>
                    <a:gd name="connsiteY22" fmla="*/ 287338 h 685800"/>
                    <a:gd name="connsiteX23" fmla="*/ 134322 w 1054720"/>
                    <a:gd name="connsiteY23" fmla="*/ 273447 h 685800"/>
                    <a:gd name="connsiteX24" fmla="*/ 141619 w 1054720"/>
                    <a:gd name="connsiteY24" fmla="*/ 259953 h 685800"/>
                    <a:gd name="connsiteX25" fmla="*/ 149114 w 1054720"/>
                    <a:gd name="connsiteY25" fmla="*/ 246856 h 685800"/>
                    <a:gd name="connsiteX26" fmla="*/ 156808 w 1054720"/>
                    <a:gd name="connsiteY26" fmla="*/ 234057 h 685800"/>
                    <a:gd name="connsiteX27" fmla="*/ 164601 w 1054720"/>
                    <a:gd name="connsiteY27" fmla="*/ 221655 h 685800"/>
                    <a:gd name="connsiteX28" fmla="*/ 172643 w 1054720"/>
                    <a:gd name="connsiteY28" fmla="*/ 209550 h 685800"/>
                    <a:gd name="connsiteX29" fmla="*/ 180833 w 1054720"/>
                    <a:gd name="connsiteY29" fmla="*/ 197842 h 685800"/>
                    <a:gd name="connsiteX30" fmla="*/ 189173 w 1054720"/>
                    <a:gd name="connsiteY30" fmla="*/ 186482 h 685800"/>
                    <a:gd name="connsiteX31" fmla="*/ 197710 w 1054720"/>
                    <a:gd name="connsiteY31" fmla="*/ 175518 h 685800"/>
                    <a:gd name="connsiteX32" fmla="*/ 206397 w 1054720"/>
                    <a:gd name="connsiteY32" fmla="*/ 164852 h 685800"/>
                    <a:gd name="connsiteX33" fmla="*/ 215282 w 1054720"/>
                    <a:gd name="connsiteY33" fmla="*/ 154583 h 685800"/>
                    <a:gd name="connsiteX34" fmla="*/ 224366 w 1054720"/>
                    <a:gd name="connsiteY34" fmla="*/ 144661 h 685800"/>
                    <a:gd name="connsiteX35" fmla="*/ 233549 w 1054720"/>
                    <a:gd name="connsiteY35" fmla="*/ 135086 h 685800"/>
                    <a:gd name="connsiteX36" fmla="*/ 242981 w 1054720"/>
                    <a:gd name="connsiteY36" fmla="*/ 125859 h 685800"/>
                    <a:gd name="connsiteX37" fmla="*/ 252561 w 1054720"/>
                    <a:gd name="connsiteY37" fmla="*/ 117029 h 685800"/>
                    <a:gd name="connsiteX38" fmla="*/ 262290 w 1054720"/>
                    <a:gd name="connsiteY38" fmla="*/ 108496 h 685800"/>
                    <a:gd name="connsiteX39" fmla="*/ 272218 w 1054720"/>
                    <a:gd name="connsiteY39" fmla="*/ 100360 h 685800"/>
                    <a:gd name="connsiteX40" fmla="*/ 282294 w 1054720"/>
                    <a:gd name="connsiteY40" fmla="*/ 92571 h 685800"/>
                    <a:gd name="connsiteX41" fmla="*/ 292570 w 1054720"/>
                    <a:gd name="connsiteY41" fmla="*/ 85130 h 685800"/>
                    <a:gd name="connsiteX42" fmla="*/ 303043 w 1054720"/>
                    <a:gd name="connsiteY42" fmla="*/ 78085 h 685800"/>
                    <a:gd name="connsiteX43" fmla="*/ 313666 w 1054720"/>
                    <a:gd name="connsiteY43" fmla="*/ 71338 h 685800"/>
                    <a:gd name="connsiteX44" fmla="*/ 324438 w 1054720"/>
                    <a:gd name="connsiteY44" fmla="*/ 64988 h 685800"/>
                    <a:gd name="connsiteX45" fmla="*/ 335408 w 1054720"/>
                    <a:gd name="connsiteY45" fmla="*/ 58986 h 685800"/>
                    <a:gd name="connsiteX46" fmla="*/ 346576 w 1054720"/>
                    <a:gd name="connsiteY46" fmla="*/ 53330 h 685800"/>
                    <a:gd name="connsiteX47" fmla="*/ 357844 w 1054720"/>
                    <a:gd name="connsiteY47" fmla="*/ 48022 h 685800"/>
                    <a:gd name="connsiteX48" fmla="*/ 369361 w 1054720"/>
                    <a:gd name="connsiteY48" fmla="*/ 43111 h 685800"/>
                    <a:gd name="connsiteX49" fmla="*/ 381026 w 1054720"/>
                    <a:gd name="connsiteY49" fmla="*/ 38497 h 685800"/>
                    <a:gd name="connsiteX50" fmla="*/ 392840 w 1054720"/>
                    <a:gd name="connsiteY50" fmla="*/ 34280 h 685800"/>
                    <a:gd name="connsiteX51" fmla="*/ 404852 w 1054720"/>
                    <a:gd name="connsiteY51" fmla="*/ 30411 h 685800"/>
                    <a:gd name="connsiteX52" fmla="*/ 417063 w 1054720"/>
                    <a:gd name="connsiteY52" fmla="*/ 26938 h 685800"/>
                    <a:gd name="connsiteX53" fmla="*/ 429423 w 1054720"/>
                    <a:gd name="connsiteY53" fmla="*/ 23763 h 685800"/>
                    <a:gd name="connsiteX54" fmla="*/ 441932 w 1054720"/>
                    <a:gd name="connsiteY54" fmla="*/ 20985 h 685800"/>
                    <a:gd name="connsiteX55" fmla="*/ 454640 w 1054720"/>
                    <a:gd name="connsiteY55" fmla="*/ 18554 h 685800"/>
                    <a:gd name="connsiteX56" fmla="*/ 467546 w 1054720"/>
                    <a:gd name="connsiteY56" fmla="*/ 16470 h 685800"/>
                    <a:gd name="connsiteX57" fmla="*/ 480601 w 1054720"/>
                    <a:gd name="connsiteY57" fmla="*/ 14734 h 685800"/>
                    <a:gd name="connsiteX58" fmla="*/ 493804 w 1054720"/>
                    <a:gd name="connsiteY58" fmla="*/ 13345 h 685800"/>
                    <a:gd name="connsiteX59" fmla="*/ 507207 w 1054720"/>
                    <a:gd name="connsiteY59" fmla="*/ 12353 h 685800"/>
                    <a:gd name="connsiteX60" fmla="*/ 520808 w 1054720"/>
                    <a:gd name="connsiteY60" fmla="*/ 11708 h 685800"/>
                    <a:gd name="connsiteX61" fmla="*/ 534558 w 1054720"/>
                    <a:gd name="connsiteY61" fmla="*/ 11361 h 685800"/>
                    <a:gd name="connsiteX62" fmla="*/ 548456 w 1054720"/>
                    <a:gd name="connsiteY62" fmla="*/ 11460 h 685800"/>
                    <a:gd name="connsiteX63" fmla="*/ 562554 w 1054720"/>
                    <a:gd name="connsiteY63" fmla="*/ 11857 h 685800"/>
                    <a:gd name="connsiteX64" fmla="*/ 576850 w 1054720"/>
                    <a:gd name="connsiteY64" fmla="*/ 12601 h 685800"/>
                    <a:gd name="connsiteX65" fmla="*/ 591295 w 1054720"/>
                    <a:gd name="connsiteY65" fmla="*/ 13742 h 685800"/>
                    <a:gd name="connsiteX66" fmla="*/ 605888 w 1054720"/>
                    <a:gd name="connsiteY66" fmla="*/ 15230 h 685800"/>
                    <a:gd name="connsiteX67" fmla="*/ 620681 w 1054720"/>
                    <a:gd name="connsiteY67" fmla="*/ 17066 h 685800"/>
                    <a:gd name="connsiteX68" fmla="*/ 635671 w 1054720"/>
                    <a:gd name="connsiteY68" fmla="*/ 19248 h 685800"/>
                    <a:gd name="connsiteX69" fmla="*/ 650811 w 1054720"/>
                    <a:gd name="connsiteY69" fmla="*/ 21828 h 685800"/>
                    <a:gd name="connsiteX70" fmla="*/ 666100 w 1054720"/>
                    <a:gd name="connsiteY70" fmla="*/ 24705 h 685800"/>
                    <a:gd name="connsiteX71" fmla="*/ 681637 w 1054720"/>
                    <a:gd name="connsiteY71" fmla="*/ 27980 h 685800"/>
                    <a:gd name="connsiteX72" fmla="*/ 697273 w 1054720"/>
                    <a:gd name="connsiteY72" fmla="*/ 31601 h 685800"/>
                    <a:gd name="connsiteX73" fmla="*/ 713108 w 1054720"/>
                    <a:gd name="connsiteY73" fmla="*/ 35620 h 685800"/>
                    <a:gd name="connsiteX74" fmla="*/ 729141 w 1054720"/>
                    <a:gd name="connsiteY74" fmla="*/ 39936 h 685800"/>
                    <a:gd name="connsiteX75" fmla="*/ 745323 w 1054720"/>
                    <a:gd name="connsiteY75" fmla="*/ 44648 h 685800"/>
                    <a:gd name="connsiteX76" fmla="*/ 761654 w 1054720"/>
                    <a:gd name="connsiteY76" fmla="*/ 49659 h 685800"/>
                    <a:gd name="connsiteX77" fmla="*/ 778184 w 1054720"/>
                    <a:gd name="connsiteY77" fmla="*/ 55066 h 685800"/>
                    <a:gd name="connsiteX78" fmla="*/ 794912 w 1054720"/>
                    <a:gd name="connsiteY78" fmla="*/ 60821 h 685800"/>
                    <a:gd name="connsiteX79" fmla="*/ 811789 w 1054720"/>
                    <a:gd name="connsiteY79" fmla="*/ 66973 h 685800"/>
                    <a:gd name="connsiteX80" fmla="*/ 828865 w 1054720"/>
                    <a:gd name="connsiteY80" fmla="*/ 73422 h 685800"/>
                    <a:gd name="connsiteX81" fmla="*/ 846089 w 1054720"/>
                    <a:gd name="connsiteY81" fmla="*/ 80268 h 685800"/>
                    <a:gd name="connsiteX82" fmla="*/ 863463 w 1054720"/>
                    <a:gd name="connsiteY82" fmla="*/ 87461 h 685800"/>
                    <a:gd name="connsiteX83" fmla="*/ 881035 w 1054720"/>
                    <a:gd name="connsiteY83" fmla="*/ 95002 h 685800"/>
                    <a:gd name="connsiteX84" fmla="*/ 898805 w 1054720"/>
                    <a:gd name="connsiteY84" fmla="*/ 102890 h 685800"/>
                    <a:gd name="connsiteX85" fmla="*/ 916725 w 1054720"/>
                    <a:gd name="connsiteY85" fmla="*/ 111175 h 685800"/>
                    <a:gd name="connsiteX86" fmla="*/ 934843 w 1054720"/>
                    <a:gd name="connsiteY86" fmla="*/ 119757 h 685800"/>
                    <a:gd name="connsiteX87" fmla="*/ 953110 w 1054720"/>
                    <a:gd name="connsiteY87" fmla="*/ 128736 h 685800"/>
                    <a:gd name="connsiteX88" fmla="*/ 971576 w 1054720"/>
                    <a:gd name="connsiteY88" fmla="*/ 138063 h 685800"/>
                    <a:gd name="connsiteX89" fmla="*/ 990190 w 1054720"/>
                    <a:gd name="connsiteY89" fmla="*/ 147737 h 685800"/>
                    <a:gd name="connsiteX90" fmla="*/ 1008953 w 1054720"/>
                    <a:gd name="connsiteY90" fmla="*/ 157807 h 685800"/>
                    <a:gd name="connsiteX91" fmla="*/ 1027915 w 1054720"/>
                    <a:gd name="connsiteY91" fmla="*/ 168176 h 685800"/>
                    <a:gd name="connsiteX92" fmla="*/ 1047076 w 1054720"/>
                    <a:gd name="connsiteY92" fmla="*/ 178941 h 685800"/>
                    <a:gd name="connsiteX93" fmla="*/ 1049359 w 1054720"/>
                    <a:gd name="connsiteY93" fmla="*/ 174923 h 685800"/>
                    <a:gd name="connsiteX94" fmla="*/ 1030149 w 1054720"/>
                    <a:gd name="connsiteY94" fmla="*/ 164257 h 685800"/>
                    <a:gd name="connsiteX95" fmla="*/ 1011137 w 1054720"/>
                    <a:gd name="connsiteY95" fmla="*/ 153988 h 685800"/>
                    <a:gd name="connsiteX96" fmla="*/ 992275 w 1054720"/>
                    <a:gd name="connsiteY96" fmla="*/ 144016 h 685800"/>
                    <a:gd name="connsiteX97" fmla="*/ 973611 w 1054720"/>
                    <a:gd name="connsiteY97" fmla="*/ 134392 h 685800"/>
                    <a:gd name="connsiteX98" fmla="*/ 955145 w 1054720"/>
                    <a:gd name="connsiteY98" fmla="*/ 125164 h 685800"/>
                    <a:gd name="connsiteX99" fmla="*/ 936779 w 1054720"/>
                    <a:gd name="connsiteY99" fmla="*/ 116284 h 685800"/>
                    <a:gd name="connsiteX100" fmla="*/ 918661 w 1054720"/>
                    <a:gd name="connsiteY100" fmla="*/ 107752 h 685800"/>
                    <a:gd name="connsiteX101" fmla="*/ 900642 w 1054720"/>
                    <a:gd name="connsiteY101" fmla="*/ 99566 h 685800"/>
                    <a:gd name="connsiteX102" fmla="*/ 882871 w 1054720"/>
                    <a:gd name="connsiteY102" fmla="*/ 91728 h 685800"/>
                    <a:gd name="connsiteX103" fmla="*/ 865250 w 1054720"/>
                    <a:gd name="connsiteY103" fmla="*/ 84286 h 685800"/>
                    <a:gd name="connsiteX104" fmla="*/ 847777 w 1054720"/>
                    <a:gd name="connsiteY104" fmla="*/ 77143 h 685800"/>
                    <a:gd name="connsiteX105" fmla="*/ 830503 w 1054720"/>
                    <a:gd name="connsiteY105" fmla="*/ 70396 h 685800"/>
                    <a:gd name="connsiteX106" fmla="*/ 813377 w 1054720"/>
                    <a:gd name="connsiteY106" fmla="*/ 63996 h 685800"/>
                    <a:gd name="connsiteX107" fmla="*/ 796451 w 1054720"/>
                    <a:gd name="connsiteY107" fmla="*/ 57944 h 685800"/>
                    <a:gd name="connsiteX108" fmla="*/ 779673 w 1054720"/>
                    <a:gd name="connsiteY108" fmla="*/ 52239 h 685800"/>
                    <a:gd name="connsiteX109" fmla="*/ 763094 w 1054720"/>
                    <a:gd name="connsiteY109" fmla="*/ 46930 h 685800"/>
                    <a:gd name="connsiteX110" fmla="*/ 746663 w 1054720"/>
                    <a:gd name="connsiteY110" fmla="*/ 41920 h 685800"/>
                    <a:gd name="connsiteX111" fmla="*/ 730431 w 1054720"/>
                    <a:gd name="connsiteY111" fmla="*/ 37306 h 685800"/>
                    <a:gd name="connsiteX112" fmla="*/ 714349 w 1054720"/>
                    <a:gd name="connsiteY112" fmla="*/ 33040 h 685800"/>
                    <a:gd name="connsiteX113" fmla="*/ 698464 w 1054720"/>
                    <a:gd name="connsiteY113" fmla="*/ 29121 h 685800"/>
                    <a:gd name="connsiteX114" fmla="*/ 682729 w 1054720"/>
                    <a:gd name="connsiteY114" fmla="*/ 25549 h 685800"/>
                    <a:gd name="connsiteX115" fmla="*/ 667192 w 1054720"/>
                    <a:gd name="connsiteY115" fmla="*/ 22374 h 685800"/>
                    <a:gd name="connsiteX116" fmla="*/ 651804 w 1054720"/>
                    <a:gd name="connsiteY116" fmla="*/ 19546 h 685800"/>
                    <a:gd name="connsiteX117" fmla="*/ 636615 w 1054720"/>
                    <a:gd name="connsiteY117" fmla="*/ 17016 h 685800"/>
                    <a:gd name="connsiteX118" fmla="*/ 621574 w 1054720"/>
                    <a:gd name="connsiteY118" fmla="*/ 14883 h 685800"/>
                    <a:gd name="connsiteX119" fmla="*/ 606682 w 1054720"/>
                    <a:gd name="connsiteY119" fmla="*/ 13097 h 685800"/>
                    <a:gd name="connsiteX120" fmla="*/ 592039 w 1054720"/>
                    <a:gd name="connsiteY120" fmla="*/ 11708 h 685800"/>
                    <a:gd name="connsiteX121" fmla="*/ 577495 w 1054720"/>
                    <a:gd name="connsiteY121" fmla="*/ 10616 h 685800"/>
                    <a:gd name="connsiteX122" fmla="*/ 563199 w 1054720"/>
                    <a:gd name="connsiteY122" fmla="*/ 9922 h 685800"/>
                    <a:gd name="connsiteX123" fmla="*/ 549002 w 1054720"/>
                    <a:gd name="connsiteY123" fmla="*/ 9525 h 685800"/>
                    <a:gd name="connsiteX124" fmla="*/ 535004 w 1054720"/>
                    <a:gd name="connsiteY124" fmla="*/ 9525 h 685800"/>
                    <a:gd name="connsiteX125" fmla="*/ 521205 w 1054720"/>
                    <a:gd name="connsiteY125" fmla="*/ 9872 h 685800"/>
                    <a:gd name="connsiteX126" fmla="*/ 507554 w 1054720"/>
                    <a:gd name="connsiteY126" fmla="*/ 10616 h 685800"/>
                    <a:gd name="connsiteX127" fmla="*/ 494102 w 1054720"/>
                    <a:gd name="connsiteY127" fmla="*/ 11658 h 685800"/>
                    <a:gd name="connsiteX128" fmla="*/ 480799 w 1054720"/>
                    <a:gd name="connsiteY128" fmla="*/ 13097 h 685800"/>
                    <a:gd name="connsiteX129" fmla="*/ 467694 w 1054720"/>
                    <a:gd name="connsiteY129" fmla="*/ 14883 h 685800"/>
                    <a:gd name="connsiteX130" fmla="*/ 454739 w 1054720"/>
                    <a:gd name="connsiteY130" fmla="*/ 16966 h 685800"/>
                    <a:gd name="connsiteX131" fmla="*/ 441932 w 1054720"/>
                    <a:gd name="connsiteY131" fmla="*/ 19496 h 685800"/>
                    <a:gd name="connsiteX132" fmla="*/ 429324 w 1054720"/>
                    <a:gd name="connsiteY132" fmla="*/ 22324 h 685800"/>
                    <a:gd name="connsiteX133" fmla="*/ 416914 w 1054720"/>
                    <a:gd name="connsiteY133" fmla="*/ 25499 h 685800"/>
                    <a:gd name="connsiteX134" fmla="*/ 404654 w 1054720"/>
                    <a:gd name="connsiteY134" fmla="*/ 29071 h 685800"/>
                    <a:gd name="connsiteX135" fmla="*/ 392591 w 1054720"/>
                    <a:gd name="connsiteY135" fmla="*/ 32990 h 685800"/>
                    <a:gd name="connsiteX136" fmla="*/ 380678 w 1054720"/>
                    <a:gd name="connsiteY136" fmla="*/ 37257 h 685800"/>
                    <a:gd name="connsiteX137" fmla="*/ 368914 w 1054720"/>
                    <a:gd name="connsiteY137" fmla="*/ 41870 h 685800"/>
                    <a:gd name="connsiteX138" fmla="*/ 357348 w 1054720"/>
                    <a:gd name="connsiteY138" fmla="*/ 46831 h 685800"/>
                    <a:gd name="connsiteX139" fmla="*/ 345981 w 1054720"/>
                    <a:gd name="connsiteY139" fmla="*/ 52139 h 685800"/>
                    <a:gd name="connsiteX140" fmla="*/ 334762 w 1054720"/>
                    <a:gd name="connsiteY140" fmla="*/ 57845 h 685800"/>
                    <a:gd name="connsiteX141" fmla="*/ 323743 w 1054720"/>
                    <a:gd name="connsiteY141" fmla="*/ 63897 h 685800"/>
                    <a:gd name="connsiteX142" fmla="*/ 312872 w 1054720"/>
                    <a:gd name="connsiteY142" fmla="*/ 70296 h 685800"/>
                    <a:gd name="connsiteX143" fmla="*/ 302150 w 1054720"/>
                    <a:gd name="connsiteY143" fmla="*/ 77043 h 685800"/>
                    <a:gd name="connsiteX144" fmla="*/ 291627 w 1054720"/>
                    <a:gd name="connsiteY144" fmla="*/ 84138 h 685800"/>
                    <a:gd name="connsiteX145" fmla="*/ 281302 w 1054720"/>
                    <a:gd name="connsiteY145" fmla="*/ 91579 h 685800"/>
                    <a:gd name="connsiteX146" fmla="*/ 271126 w 1054720"/>
                    <a:gd name="connsiteY146" fmla="*/ 99417 h 685800"/>
                    <a:gd name="connsiteX147" fmla="*/ 261099 w 1054720"/>
                    <a:gd name="connsiteY147" fmla="*/ 107603 h 685800"/>
                    <a:gd name="connsiteX148" fmla="*/ 251270 w 1054720"/>
                    <a:gd name="connsiteY148" fmla="*/ 116136 h 685800"/>
                    <a:gd name="connsiteX149" fmla="*/ 241641 w 1054720"/>
                    <a:gd name="connsiteY149" fmla="*/ 125016 h 685800"/>
                    <a:gd name="connsiteX150" fmla="*/ 232160 w 1054720"/>
                    <a:gd name="connsiteY150" fmla="*/ 134243 h 685800"/>
                    <a:gd name="connsiteX151" fmla="*/ 222827 w 1054720"/>
                    <a:gd name="connsiteY151" fmla="*/ 143818 h 685800"/>
                    <a:gd name="connsiteX152" fmla="*/ 213694 w 1054720"/>
                    <a:gd name="connsiteY152" fmla="*/ 153789 h 685800"/>
                    <a:gd name="connsiteX153" fmla="*/ 204759 w 1054720"/>
                    <a:gd name="connsiteY153" fmla="*/ 164108 h 685800"/>
                    <a:gd name="connsiteX154" fmla="*/ 195973 w 1054720"/>
                    <a:gd name="connsiteY154" fmla="*/ 174724 h 685800"/>
                    <a:gd name="connsiteX155" fmla="*/ 187336 w 1054720"/>
                    <a:gd name="connsiteY155" fmla="*/ 185787 h 685800"/>
                    <a:gd name="connsiteX156" fmla="*/ 178897 w 1054720"/>
                    <a:gd name="connsiteY156" fmla="*/ 197148 h 685800"/>
                    <a:gd name="connsiteX157" fmla="*/ 170657 w 1054720"/>
                    <a:gd name="connsiteY157" fmla="*/ 208855 h 685800"/>
                    <a:gd name="connsiteX158" fmla="*/ 162517 w 1054720"/>
                    <a:gd name="connsiteY158" fmla="*/ 220960 h 685800"/>
                    <a:gd name="connsiteX159" fmla="*/ 154624 w 1054720"/>
                    <a:gd name="connsiteY159" fmla="*/ 233363 h 685800"/>
                    <a:gd name="connsiteX160" fmla="*/ 146880 w 1054720"/>
                    <a:gd name="connsiteY160" fmla="*/ 246162 h 685800"/>
                    <a:gd name="connsiteX161" fmla="*/ 139286 w 1054720"/>
                    <a:gd name="connsiteY161" fmla="*/ 259308 h 685800"/>
                    <a:gd name="connsiteX162" fmla="*/ 131890 w 1054720"/>
                    <a:gd name="connsiteY162" fmla="*/ 272852 h 685800"/>
                    <a:gd name="connsiteX163" fmla="*/ 124692 w 1054720"/>
                    <a:gd name="connsiteY163" fmla="*/ 286693 h 685800"/>
                    <a:gd name="connsiteX164" fmla="*/ 117594 w 1054720"/>
                    <a:gd name="connsiteY164" fmla="*/ 300930 h 685800"/>
                    <a:gd name="connsiteX165" fmla="*/ 110744 w 1054720"/>
                    <a:gd name="connsiteY165" fmla="*/ 315466 h 685800"/>
                    <a:gd name="connsiteX166" fmla="*/ 104042 w 1054720"/>
                    <a:gd name="connsiteY166" fmla="*/ 330398 h 685800"/>
                    <a:gd name="connsiteX167" fmla="*/ 97490 w 1054720"/>
                    <a:gd name="connsiteY167" fmla="*/ 345678 h 685800"/>
                    <a:gd name="connsiteX168" fmla="*/ 91136 w 1054720"/>
                    <a:gd name="connsiteY168" fmla="*/ 361355 h 685800"/>
                    <a:gd name="connsiteX169" fmla="*/ 84932 w 1054720"/>
                    <a:gd name="connsiteY169" fmla="*/ 377329 h 685800"/>
                    <a:gd name="connsiteX170" fmla="*/ 78925 w 1054720"/>
                    <a:gd name="connsiteY170" fmla="*/ 393650 h 685800"/>
                    <a:gd name="connsiteX171" fmla="*/ 73118 w 1054720"/>
                    <a:gd name="connsiteY171" fmla="*/ 410369 h 685800"/>
                    <a:gd name="connsiteX172" fmla="*/ 67409 w 1054720"/>
                    <a:gd name="connsiteY172" fmla="*/ 427434 h 685800"/>
                    <a:gd name="connsiteX173" fmla="*/ 61949 w 1054720"/>
                    <a:gd name="connsiteY173" fmla="*/ 444847 h 685800"/>
                    <a:gd name="connsiteX174" fmla="*/ 56638 w 1054720"/>
                    <a:gd name="connsiteY174" fmla="*/ 462607 h 685800"/>
                    <a:gd name="connsiteX175" fmla="*/ 51475 w 1054720"/>
                    <a:gd name="connsiteY175" fmla="*/ 480764 h 685800"/>
                    <a:gd name="connsiteX176" fmla="*/ 46511 w 1054720"/>
                    <a:gd name="connsiteY176" fmla="*/ 499219 h 685800"/>
                    <a:gd name="connsiteX177" fmla="*/ 41696 w 1054720"/>
                    <a:gd name="connsiteY177" fmla="*/ 518071 h 685800"/>
                    <a:gd name="connsiteX178" fmla="*/ 37080 w 1054720"/>
                    <a:gd name="connsiteY178" fmla="*/ 537270 h 685800"/>
                    <a:gd name="connsiteX179" fmla="*/ 32613 w 1054720"/>
                    <a:gd name="connsiteY179" fmla="*/ 556816 h 685800"/>
                    <a:gd name="connsiteX180" fmla="*/ 28344 w 1054720"/>
                    <a:gd name="connsiteY180" fmla="*/ 576709 h 685800"/>
                    <a:gd name="connsiteX181" fmla="*/ 24224 w 1054720"/>
                    <a:gd name="connsiteY181" fmla="*/ 596999 h 685800"/>
                    <a:gd name="connsiteX182" fmla="*/ 20302 w 1054720"/>
                    <a:gd name="connsiteY182" fmla="*/ 617587 h 685800"/>
                    <a:gd name="connsiteX183" fmla="*/ 16530 w 1054720"/>
                    <a:gd name="connsiteY183" fmla="*/ 638572 h 685800"/>
                    <a:gd name="connsiteX184" fmla="*/ 12956 w 1054720"/>
                    <a:gd name="connsiteY184" fmla="*/ 659904 h 685800"/>
                    <a:gd name="connsiteX185" fmla="*/ 9531 w 1054720"/>
                    <a:gd name="connsiteY185" fmla="*/ 681583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</a:cxnLst>
                  <a:rect l="l" t="t" r="r" b="b"/>
                  <a:pathLst>
                    <a:path w="1054720" h="685800">
                      <a:moveTo>
                        <a:pt x="14097" y="682228"/>
                      </a:moveTo>
                      <a:lnTo>
                        <a:pt x="17423" y="660549"/>
                      </a:lnTo>
                      <a:lnTo>
                        <a:pt x="20898" y="639217"/>
                      </a:lnTo>
                      <a:lnTo>
                        <a:pt x="24571" y="618232"/>
                      </a:lnTo>
                      <a:lnTo>
                        <a:pt x="28393" y="597595"/>
                      </a:lnTo>
                      <a:lnTo>
                        <a:pt x="32414" y="577354"/>
                      </a:lnTo>
                      <a:lnTo>
                        <a:pt x="36584" y="557411"/>
                      </a:lnTo>
                      <a:lnTo>
                        <a:pt x="40952" y="537865"/>
                      </a:lnTo>
                      <a:lnTo>
                        <a:pt x="45469" y="518666"/>
                      </a:lnTo>
                      <a:lnTo>
                        <a:pt x="50185" y="499814"/>
                      </a:lnTo>
                      <a:lnTo>
                        <a:pt x="55049" y="481360"/>
                      </a:lnTo>
                      <a:lnTo>
                        <a:pt x="60112" y="463203"/>
                      </a:lnTo>
                      <a:lnTo>
                        <a:pt x="65324" y="445443"/>
                      </a:lnTo>
                      <a:lnTo>
                        <a:pt x="70735" y="428030"/>
                      </a:lnTo>
                      <a:lnTo>
                        <a:pt x="76344" y="410964"/>
                      </a:lnTo>
                      <a:lnTo>
                        <a:pt x="82053" y="394246"/>
                      </a:lnTo>
                      <a:lnTo>
                        <a:pt x="88009" y="377924"/>
                      </a:lnTo>
                      <a:lnTo>
                        <a:pt x="94065" y="361900"/>
                      </a:lnTo>
                      <a:lnTo>
                        <a:pt x="100369" y="346273"/>
                      </a:lnTo>
                      <a:lnTo>
                        <a:pt x="106822" y="330994"/>
                      </a:lnTo>
                      <a:lnTo>
                        <a:pt x="113424" y="316111"/>
                      </a:lnTo>
                      <a:lnTo>
                        <a:pt x="120225" y="301526"/>
                      </a:lnTo>
                      <a:lnTo>
                        <a:pt x="127174" y="287338"/>
                      </a:lnTo>
                      <a:lnTo>
                        <a:pt x="134322" y="273447"/>
                      </a:lnTo>
                      <a:lnTo>
                        <a:pt x="141619" y="259953"/>
                      </a:lnTo>
                      <a:lnTo>
                        <a:pt x="149114" y="246856"/>
                      </a:lnTo>
                      <a:lnTo>
                        <a:pt x="156808" y="234057"/>
                      </a:lnTo>
                      <a:lnTo>
                        <a:pt x="164601" y="221655"/>
                      </a:lnTo>
                      <a:lnTo>
                        <a:pt x="172643" y="209550"/>
                      </a:lnTo>
                      <a:lnTo>
                        <a:pt x="180833" y="197842"/>
                      </a:lnTo>
                      <a:lnTo>
                        <a:pt x="189173" y="186482"/>
                      </a:lnTo>
                      <a:lnTo>
                        <a:pt x="197710" y="175518"/>
                      </a:lnTo>
                      <a:lnTo>
                        <a:pt x="206397" y="164852"/>
                      </a:lnTo>
                      <a:lnTo>
                        <a:pt x="215282" y="154583"/>
                      </a:lnTo>
                      <a:lnTo>
                        <a:pt x="224366" y="144661"/>
                      </a:lnTo>
                      <a:lnTo>
                        <a:pt x="233549" y="135086"/>
                      </a:lnTo>
                      <a:lnTo>
                        <a:pt x="242981" y="125859"/>
                      </a:lnTo>
                      <a:lnTo>
                        <a:pt x="252561" y="117029"/>
                      </a:lnTo>
                      <a:lnTo>
                        <a:pt x="262290" y="108496"/>
                      </a:lnTo>
                      <a:lnTo>
                        <a:pt x="272218" y="100360"/>
                      </a:lnTo>
                      <a:lnTo>
                        <a:pt x="282294" y="92571"/>
                      </a:lnTo>
                      <a:lnTo>
                        <a:pt x="292570" y="85130"/>
                      </a:lnTo>
                      <a:lnTo>
                        <a:pt x="303043" y="78085"/>
                      </a:lnTo>
                      <a:lnTo>
                        <a:pt x="313666" y="71338"/>
                      </a:lnTo>
                      <a:lnTo>
                        <a:pt x="324438" y="64988"/>
                      </a:lnTo>
                      <a:lnTo>
                        <a:pt x="335408" y="58986"/>
                      </a:lnTo>
                      <a:lnTo>
                        <a:pt x="346576" y="53330"/>
                      </a:lnTo>
                      <a:lnTo>
                        <a:pt x="357844" y="48022"/>
                      </a:lnTo>
                      <a:lnTo>
                        <a:pt x="369361" y="43111"/>
                      </a:lnTo>
                      <a:lnTo>
                        <a:pt x="381026" y="38497"/>
                      </a:lnTo>
                      <a:lnTo>
                        <a:pt x="392840" y="34280"/>
                      </a:lnTo>
                      <a:lnTo>
                        <a:pt x="404852" y="30411"/>
                      </a:lnTo>
                      <a:lnTo>
                        <a:pt x="417063" y="26938"/>
                      </a:lnTo>
                      <a:lnTo>
                        <a:pt x="429423" y="23763"/>
                      </a:lnTo>
                      <a:lnTo>
                        <a:pt x="441932" y="20985"/>
                      </a:lnTo>
                      <a:lnTo>
                        <a:pt x="454640" y="18554"/>
                      </a:lnTo>
                      <a:lnTo>
                        <a:pt x="467546" y="16470"/>
                      </a:lnTo>
                      <a:lnTo>
                        <a:pt x="480601" y="14734"/>
                      </a:lnTo>
                      <a:lnTo>
                        <a:pt x="493804" y="13345"/>
                      </a:lnTo>
                      <a:lnTo>
                        <a:pt x="507207" y="12353"/>
                      </a:lnTo>
                      <a:lnTo>
                        <a:pt x="520808" y="11708"/>
                      </a:lnTo>
                      <a:lnTo>
                        <a:pt x="534558" y="11361"/>
                      </a:lnTo>
                      <a:lnTo>
                        <a:pt x="548456" y="11460"/>
                      </a:lnTo>
                      <a:lnTo>
                        <a:pt x="562554" y="11857"/>
                      </a:lnTo>
                      <a:lnTo>
                        <a:pt x="576850" y="12601"/>
                      </a:lnTo>
                      <a:lnTo>
                        <a:pt x="591295" y="13742"/>
                      </a:lnTo>
                      <a:lnTo>
                        <a:pt x="605888" y="15230"/>
                      </a:lnTo>
                      <a:lnTo>
                        <a:pt x="620681" y="17066"/>
                      </a:lnTo>
                      <a:lnTo>
                        <a:pt x="635671" y="19248"/>
                      </a:lnTo>
                      <a:lnTo>
                        <a:pt x="650811" y="21828"/>
                      </a:lnTo>
                      <a:lnTo>
                        <a:pt x="666100" y="24705"/>
                      </a:lnTo>
                      <a:lnTo>
                        <a:pt x="681637" y="27980"/>
                      </a:lnTo>
                      <a:lnTo>
                        <a:pt x="697273" y="31601"/>
                      </a:lnTo>
                      <a:lnTo>
                        <a:pt x="713108" y="35620"/>
                      </a:lnTo>
                      <a:lnTo>
                        <a:pt x="729141" y="39936"/>
                      </a:lnTo>
                      <a:lnTo>
                        <a:pt x="745323" y="44648"/>
                      </a:lnTo>
                      <a:lnTo>
                        <a:pt x="761654" y="49659"/>
                      </a:lnTo>
                      <a:lnTo>
                        <a:pt x="778184" y="55066"/>
                      </a:lnTo>
                      <a:lnTo>
                        <a:pt x="794912" y="60821"/>
                      </a:lnTo>
                      <a:lnTo>
                        <a:pt x="811789" y="66973"/>
                      </a:lnTo>
                      <a:lnTo>
                        <a:pt x="828865" y="73422"/>
                      </a:lnTo>
                      <a:lnTo>
                        <a:pt x="846089" y="80268"/>
                      </a:lnTo>
                      <a:lnTo>
                        <a:pt x="863463" y="87461"/>
                      </a:lnTo>
                      <a:lnTo>
                        <a:pt x="881035" y="95002"/>
                      </a:lnTo>
                      <a:lnTo>
                        <a:pt x="898805" y="102890"/>
                      </a:lnTo>
                      <a:lnTo>
                        <a:pt x="916725" y="111175"/>
                      </a:lnTo>
                      <a:lnTo>
                        <a:pt x="934843" y="119757"/>
                      </a:lnTo>
                      <a:lnTo>
                        <a:pt x="953110" y="128736"/>
                      </a:lnTo>
                      <a:lnTo>
                        <a:pt x="971576" y="138063"/>
                      </a:lnTo>
                      <a:lnTo>
                        <a:pt x="990190" y="147737"/>
                      </a:lnTo>
                      <a:lnTo>
                        <a:pt x="1008953" y="157807"/>
                      </a:lnTo>
                      <a:lnTo>
                        <a:pt x="1027915" y="168176"/>
                      </a:lnTo>
                      <a:lnTo>
                        <a:pt x="1047076" y="178941"/>
                      </a:lnTo>
                      <a:lnTo>
                        <a:pt x="1049359" y="174923"/>
                      </a:lnTo>
                      <a:lnTo>
                        <a:pt x="1030149" y="164257"/>
                      </a:lnTo>
                      <a:lnTo>
                        <a:pt x="1011137" y="153988"/>
                      </a:lnTo>
                      <a:lnTo>
                        <a:pt x="992275" y="144016"/>
                      </a:lnTo>
                      <a:lnTo>
                        <a:pt x="973611" y="134392"/>
                      </a:lnTo>
                      <a:lnTo>
                        <a:pt x="955145" y="125164"/>
                      </a:lnTo>
                      <a:lnTo>
                        <a:pt x="936779" y="116284"/>
                      </a:lnTo>
                      <a:lnTo>
                        <a:pt x="918661" y="107752"/>
                      </a:lnTo>
                      <a:lnTo>
                        <a:pt x="900642" y="99566"/>
                      </a:lnTo>
                      <a:lnTo>
                        <a:pt x="882871" y="91728"/>
                      </a:lnTo>
                      <a:lnTo>
                        <a:pt x="865250" y="84286"/>
                      </a:lnTo>
                      <a:lnTo>
                        <a:pt x="847777" y="77143"/>
                      </a:lnTo>
                      <a:lnTo>
                        <a:pt x="830503" y="70396"/>
                      </a:lnTo>
                      <a:lnTo>
                        <a:pt x="813377" y="63996"/>
                      </a:lnTo>
                      <a:lnTo>
                        <a:pt x="796451" y="57944"/>
                      </a:lnTo>
                      <a:lnTo>
                        <a:pt x="779673" y="52239"/>
                      </a:lnTo>
                      <a:lnTo>
                        <a:pt x="763094" y="46930"/>
                      </a:lnTo>
                      <a:lnTo>
                        <a:pt x="746663" y="41920"/>
                      </a:lnTo>
                      <a:lnTo>
                        <a:pt x="730431" y="37306"/>
                      </a:lnTo>
                      <a:lnTo>
                        <a:pt x="714349" y="33040"/>
                      </a:lnTo>
                      <a:lnTo>
                        <a:pt x="698464" y="29121"/>
                      </a:lnTo>
                      <a:lnTo>
                        <a:pt x="682729" y="25549"/>
                      </a:lnTo>
                      <a:lnTo>
                        <a:pt x="667192" y="22374"/>
                      </a:lnTo>
                      <a:lnTo>
                        <a:pt x="651804" y="19546"/>
                      </a:lnTo>
                      <a:lnTo>
                        <a:pt x="636615" y="17016"/>
                      </a:lnTo>
                      <a:lnTo>
                        <a:pt x="621574" y="14883"/>
                      </a:lnTo>
                      <a:lnTo>
                        <a:pt x="606682" y="13097"/>
                      </a:lnTo>
                      <a:lnTo>
                        <a:pt x="592039" y="11708"/>
                      </a:lnTo>
                      <a:lnTo>
                        <a:pt x="577495" y="10616"/>
                      </a:lnTo>
                      <a:lnTo>
                        <a:pt x="563199" y="9922"/>
                      </a:lnTo>
                      <a:lnTo>
                        <a:pt x="549002" y="9525"/>
                      </a:lnTo>
                      <a:lnTo>
                        <a:pt x="535004" y="9525"/>
                      </a:lnTo>
                      <a:lnTo>
                        <a:pt x="521205" y="9872"/>
                      </a:lnTo>
                      <a:lnTo>
                        <a:pt x="507554" y="10616"/>
                      </a:lnTo>
                      <a:lnTo>
                        <a:pt x="494102" y="11658"/>
                      </a:lnTo>
                      <a:lnTo>
                        <a:pt x="480799" y="13097"/>
                      </a:lnTo>
                      <a:lnTo>
                        <a:pt x="467694" y="14883"/>
                      </a:lnTo>
                      <a:lnTo>
                        <a:pt x="454739" y="16966"/>
                      </a:lnTo>
                      <a:lnTo>
                        <a:pt x="441932" y="19496"/>
                      </a:lnTo>
                      <a:lnTo>
                        <a:pt x="429324" y="22324"/>
                      </a:lnTo>
                      <a:lnTo>
                        <a:pt x="416914" y="25499"/>
                      </a:lnTo>
                      <a:lnTo>
                        <a:pt x="404654" y="29071"/>
                      </a:lnTo>
                      <a:lnTo>
                        <a:pt x="392591" y="32990"/>
                      </a:lnTo>
                      <a:lnTo>
                        <a:pt x="380678" y="37257"/>
                      </a:lnTo>
                      <a:lnTo>
                        <a:pt x="368914" y="41870"/>
                      </a:lnTo>
                      <a:lnTo>
                        <a:pt x="357348" y="46831"/>
                      </a:lnTo>
                      <a:lnTo>
                        <a:pt x="345981" y="52139"/>
                      </a:lnTo>
                      <a:lnTo>
                        <a:pt x="334762" y="57845"/>
                      </a:lnTo>
                      <a:lnTo>
                        <a:pt x="323743" y="63897"/>
                      </a:lnTo>
                      <a:lnTo>
                        <a:pt x="312872" y="70296"/>
                      </a:lnTo>
                      <a:lnTo>
                        <a:pt x="302150" y="77043"/>
                      </a:lnTo>
                      <a:lnTo>
                        <a:pt x="291627" y="84138"/>
                      </a:lnTo>
                      <a:lnTo>
                        <a:pt x="281302" y="91579"/>
                      </a:lnTo>
                      <a:lnTo>
                        <a:pt x="271126" y="99417"/>
                      </a:lnTo>
                      <a:lnTo>
                        <a:pt x="261099" y="107603"/>
                      </a:lnTo>
                      <a:lnTo>
                        <a:pt x="251270" y="116136"/>
                      </a:lnTo>
                      <a:lnTo>
                        <a:pt x="241641" y="125016"/>
                      </a:lnTo>
                      <a:lnTo>
                        <a:pt x="232160" y="134243"/>
                      </a:lnTo>
                      <a:lnTo>
                        <a:pt x="222827" y="143818"/>
                      </a:lnTo>
                      <a:lnTo>
                        <a:pt x="213694" y="153789"/>
                      </a:lnTo>
                      <a:lnTo>
                        <a:pt x="204759" y="164108"/>
                      </a:lnTo>
                      <a:lnTo>
                        <a:pt x="195973" y="174724"/>
                      </a:lnTo>
                      <a:lnTo>
                        <a:pt x="187336" y="185787"/>
                      </a:lnTo>
                      <a:lnTo>
                        <a:pt x="178897" y="197148"/>
                      </a:lnTo>
                      <a:lnTo>
                        <a:pt x="170657" y="208855"/>
                      </a:lnTo>
                      <a:lnTo>
                        <a:pt x="162517" y="220960"/>
                      </a:lnTo>
                      <a:lnTo>
                        <a:pt x="154624" y="233363"/>
                      </a:lnTo>
                      <a:lnTo>
                        <a:pt x="146880" y="246162"/>
                      </a:lnTo>
                      <a:lnTo>
                        <a:pt x="139286" y="259308"/>
                      </a:lnTo>
                      <a:lnTo>
                        <a:pt x="131890" y="272852"/>
                      </a:lnTo>
                      <a:lnTo>
                        <a:pt x="124692" y="286693"/>
                      </a:lnTo>
                      <a:lnTo>
                        <a:pt x="117594" y="300930"/>
                      </a:lnTo>
                      <a:lnTo>
                        <a:pt x="110744" y="315466"/>
                      </a:lnTo>
                      <a:lnTo>
                        <a:pt x="104042" y="330398"/>
                      </a:lnTo>
                      <a:lnTo>
                        <a:pt x="97490" y="345678"/>
                      </a:lnTo>
                      <a:lnTo>
                        <a:pt x="91136" y="361355"/>
                      </a:lnTo>
                      <a:lnTo>
                        <a:pt x="84932" y="377329"/>
                      </a:lnTo>
                      <a:lnTo>
                        <a:pt x="78925" y="393650"/>
                      </a:lnTo>
                      <a:lnTo>
                        <a:pt x="73118" y="410369"/>
                      </a:lnTo>
                      <a:lnTo>
                        <a:pt x="67409" y="427434"/>
                      </a:lnTo>
                      <a:lnTo>
                        <a:pt x="61949" y="444847"/>
                      </a:lnTo>
                      <a:lnTo>
                        <a:pt x="56638" y="462607"/>
                      </a:lnTo>
                      <a:lnTo>
                        <a:pt x="51475" y="480764"/>
                      </a:lnTo>
                      <a:lnTo>
                        <a:pt x="46511" y="499219"/>
                      </a:lnTo>
                      <a:lnTo>
                        <a:pt x="41696" y="518071"/>
                      </a:lnTo>
                      <a:lnTo>
                        <a:pt x="37080" y="537270"/>
                      </a:lnTo>
                      <a:lnTo>
                        <a:pt x="32613" y="556816"/>
                      </a:lnTo>
                      <a:lnTo>
                        <a:pt x="28344" y="576709"/>
                      </a:lnTo>
                      <a:lnTo>
                        <a:pt x="24224" y="596999"/>
                      </a:lnTo>
                      <a:lnTo>
                        <a:pt x="20302" y="617587"/>
                      </a:lnTo>
                      <a:lnTo>
                        <a:pt x="16530" y="638572"/>
                      </a:lnTo>
                      <a:lnTo>
                        <a:pt x="12956" y="659904"/>
                      </a:lnTo>
                      <a:lnTo>
                        <a:pt x="9531" y="68158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6" name="Forme libre : forme 1285">
                  <a:extLst>
                    <a:ext uri="{FF2B5EF4-FFF2-40B4-BE49-F238E27FC236}">
                      <a16:creationId xmlns:a16="http://schemas.microsoft.com/office/drawing/2014/main" id="{4B1DEA52-521C-407C-928A-BCFF10158FE4}"/>
                    </a:ext>
                  </a:extLst>
                </p:cNvPr>
                <p:cNvSpPr/>
                <p:nvPr/>
              </p:nvSpPr>
              <p:spPr>
                <a:xfrm>
                  <a:off x="7655924" y="4326433"/>
                  <a:ext cx="813278" cy="1524000"/>
                </a:xfrm>
                <a:custGeom>
                  <a:avLst/>
                  <a:gdLst>
                    <a:gd name="connsiteX0" fmla="*/ 23827 w 813278"/>
                    <a:gd name="connsiteY0" fmla="*/ 9525 h 1524000"/>
                    <a:gd name="connsiteX1" fmla="*/ 21791 w 813278"/>
                    <a:gd name="connsiteY1" fmla="*/ 27186 h 1524000"/>
                    <a:gd name="connsiteX2" fmla="*/ 19955 w 813278"/>
                    <a:gd name="connsiteY2" fmla="*/ 44797 h 1524000"/>
                    <a:gd name="connsiteX3" fmla="*/ 18217 w 813278"/>
                    <a:gd name="connsiteY3" fmla="*/ 62309 h 1524000"/>
                    <a:gd name="connsiteX4" fmla="*/ 16629 w 813278"/>
                    <a:gd name="connsiteY4" fmla="*/ 79772 h 1524000"/>
                    <a:gd name="connsiteX5" fmla="*/ 15239 w 813278"/>
                    <a:gd name="connsiteY5" fmla="*/ 97135 h 1524000"/>
                    <a:gd name="connsiteX6" fmla="*/ 13998 w 813278"/>
                    <a:gd name="connsiteY6" fmla="*/ 114399 h 1524000"/>
                    <a:gd name="connsiteX7" fmla="*/ 12906 w 813278"/>
                    <a:gd name="connsiteY7" fmla="*/ 131614 h 1524000"/>
                    <a:gd name="connsiteX8" fmla="*/ 11963 w 813278"/>
                    <a:gd name="connsiteY8" fmla="*/ 148729 h 1524000"/>
                    <a:gd name="connsiteX9" fmla="*/ 11169 w 813278"/>
                    <a:gd name="connsiteY9" fmla="*/ 165795 h 1524000"/>
                    <a:gd name="connsiteX10" fmla="*/ 10523 w 813278"/>
                    <a:gd name="connsiteY10" fmla="*/ 182761 h 1524000"/>
                    <a:gd name="connsiteX11" fmla="*/ 10027 w 813278"/>
                    <a:gd name="connsiteY11" fmla="*/ 199628 h 1524000"/>
                    <a:gd name="connsiteX12" fmla="*/ 9729 w 813278"/>
                    <a:gd name="connsiteY12" fmla="*/ 216446 h 1524000"/>
                    <a:gd name="connsiteX13" fmla="*/ 9531 w 813278"/>
                    <a:gd name="connsiteY13" fmla="*/ 233214 h 1524000"/>
                    <a:gd name="connsiteX14" fmla="*/ 9531 w 813278"/>
                    <a:gd name="connsiteY14" fmla="*/ 249882 h 1524000"/>
                    <a:gd name="connsiteX15" fmla="*/ 9680 w 813278"/>
                    <a:gd name="connsiteY15" fmla="*/ 266452 h 1524000"/>
                    <a:gd name="connsiteX16" fmla="*/ 9977 w 813278"/>
                    <a:gd name="connsiteY16" fmla="*/ 282922 h 1524000"/>
                    <a:gd name="connsiteX17" fmla="*/ 10424 w 813278"/>
                    <a:gd name="connsiteY17" fmla="*/ 299343 h 1524000"/>
                    <a:gd name="connsiteX18" fmla="*/ 11020 w 813278"/>
                    <a:gd name="connsiteY18" fmla="*/ 315714 h 1524000"/>
                    <a:gd name="connsiteX19" fmla="*/ 11764 w 813278"/>
                    <a:gd name="connsiteY19" fmla="*/ 331986 h 1524000"/>
                    <a:gd name="connsiteX20" fmla="*/ 12707 w 813278"/>
                    <a:gd name="connsiteY20" fmla="*/ 348159 h 1524000"/>
                    <a:gd name="connsiteX21" fmla="*/ 13750 w 813278"/>
                    <a:gd name="connsiteY21" fmla="*/ 364232 h 1524000"/>
                    <a:gd name="connsiteX22" fmla="*/ 14991 w 813278"/>
                    <a:gd name="connsiteY22" fmla="*/ 380305 h 1524000"/>
                    <a:gd name="connsiteX23" fmla="*/ 16381 w 813278"/>
                    <a:gd name="connsiteY23" fmla="*/ 396230 h 1524000"/>
                    <a:gd name="connsiteX24" fmla="*/ 17920 w 813278"/>
                    <a:gd name="connsiteY24" fmla="*/ 412105 h 1524000"/>
                    <a:gd name="connsiteX25" fmla="*/ 19607 w 813278"/>
                    <a:gd name="connsiteY25" fmla="*/ 427881 h 1524000"/>
                    <a:gd name="connsiteX26" fmla="*/ 21444 w 813278"/>
                    <a:gd name="connsiteY26" fmla="*/ 443607 h 1524000"/>
                    <a:gd name="connsiteX27" fmla="*/ 23429 w 813278"/>
                    <a:gd name="connsiteY27" fmla="*/ 459234 h 1524000"/>
                    <a:gd name="connsiteX28" fmla="*/ 25613 w 813278"/>
                    <a:gd name="connsiteY28" fmla="*/ 474811 h 1524000"/>
                    <a:gd name="connsiteX29" fmla="*/ 27897 w 813278"/>
                    <a:gd name="connsiteY29" fmla="*/ 490289 h 1524000"/>
                    <a:gd name="connsiteX30" fmla="*/ 30379 w 813278"/>
                    <a:gd name="connsiteY30" fmla="*/ 505668 h 1524000"/>
                    <a:gd name="connsiteX31" fmla="*/ 32960 w 813278"/>
                    <a:gd name="connsiteY31" fmla="*/ 520998 h 1524000"/>
                    <a:gd name="connsiteX32" fmla="*/ 35740 w 813278"/>
                    <a:gd name="connsiteY32" fmla="*/ 536228 h 1524000"/>
                    <a:gd name="connsiteX33" fmla="*/ 38668 w 813278"/>
                    <a:gd name="connsiteY33" fmla="*/ 551408 h 1524000"/>
                    <a:gd name="connsiteX34" fmla="*/ 41796 w 813278"/>
                    <a:gd name="connsiteY34" fmla="*/ 566489 h 1524000"/>
                    <a:gd name="connsiteX35" fmla="*/ 45022 w 813278"/>
                    <a:gd name="connsiteY35" fmla="*/ 581472 h 1524000"/>
                    <a:gd name="connsiteX36" fmla="*/ 48398 w 813278"/>
                    <a:gd name="connsiteY36" fmla="*/ 596404 h 1524000"/>
                    <a:gd name="connsiteX37" fmla="*/ 51972 w 813278"/>
                    <a:gd name="connsiteY37" fmla="*/ 611237 h 1524000"/>
                    <a:gd name="connsiteX38" fmla="*/ 55645 w 813278"/>
                    <a:gd name="connsiteY38" fmla="*/ 626021 h 1524000"/>
                    <a:gd name="connsiteX39" fmla="*/ 59517 w 813278"/>
                    <a:gd name="connsiteY39" fmla="*/ 640705 h 1524000"/>
                    <a:gd name="connsiteX40" fmla="*/ 63537 w 813278"/>
                    <a:gd name="connsiteY40" fmla="*/ 655340 h 1524000"/>
                    <a:gd name="connsiteX41" fmla="*/ 67707 w 813278"/>
                    <a:gd name="connsiteY41" fmla="*/ 669875 h 1524000"/>
                    <a:gd name="connsiteX42" fmla="*/ 72026 w 813278"/>
                    <a:gd name="connsiteY42" fmla="*/ 684312 h 1524000"/>
                    <a:gd name="connsiteX43" fmla="*/ 76493 w 813278"/>
                    <a:gd name="connsiteY43" fmla="*/ 698698 h 1524000"/>
                    <a:gd name="connsiteX44" fmla="*/ 81159 w 813278"/>
                    <a:gd name="connsiteY44" fmla="*/ 712986 h 1524000"/>
                    <a:gd name="connsiteX45" fmla="*/ 85924 w 813278"/>
                    <a:gd name="connsiteY45" fmla="*/ 727224 h 1524000"/>
                    <a:gd name="connsiteX46" fmla="*/ 90888 w 813278"/>
                    <a:gd name="connsiteY46" fmla="*/ 741363 h 1524000"/>
                    <a:gd name="connsiteX47" fmla="*/ 95951 w 813278"/>
                    <a:gd name="connsiteY47" fmla="*/ 755402 h 1524000"/>
                    <a:gd name="connsiteX48" fmla="*/ 101213 w 813278"/>
                    <a:gd name="connsiteY48" fmla="*/ 769392 h 1524000"/>
                    <a:gd name="connsiteX49" fmla="*/ 106624 w 813278"/>
                    <a:gd name="connsiteY49" fmla="*/ 783282 h 1524000"/>
                    <a:gd name="connsiteX50" fmla="*/ 112183 w 813278"/>
                    <a:gd name="connsiteY50" fmla="*/ 797123 h 1524000"/>
                    <a:gd name="connsiteX51" fmla="*/ 117892 w 813278"/>
                    <a:gd name="connsiteY51" fmla="*/ 810865 h 1524000"/>
                    <a:gd name="connsiteX52" fmla="*/ 123799 w 813278"/>
                    <a:gd name="connsiteY52" fmla="*/ 824557 h 1524000"/>
                    <a:gd name="connsiteX53" fmla="*/ 129805 w 813278"/>
                    <a:gd name="connsiteY53" fmla="*/ 838150 h 1524000"/>
                    <a:gd name="connsiteX54" fmla="*/ 136010 w 813278"/>
                    <a:gd name="connsiteY54" fmla="*/ 851644 h 1524000"/>
                    <a:gd name="connsiteX55" fmla="*/ 142314 w 813278"/>
                    <a:gd name="connsiteY55" fmla="*/ 865088 h 1524000"/>
                    <a:gd name="connsiteX56" fmla="*/ 148816 w 813278"/>
                    <a:gd name="connsiteY56" fmla="*/ 878433 h 1524000"/>
                    <a:gd name="connsiteX57" fmla="*/ 155468 w 813278"/>
                    <a:gd name="connsiteY57" fmla="*/ 891729 h 1524000"/>
                    <a:gd name="connsiteX58" fmla="*/ 162268 w 813278"/>
                    <a:gd name="connsiteY58" fmla="*/ 904925 h 1524000"/>
                    <a:gd name="connsiteX59" fmla="*/ 169218 w 813278"/>
                    <a:gd name="connsiteY59" fmla="*/ 918022 h 1524000"/>
                    <a:gd name="connsiteX60" fmla="*/ 176366 w 813278"/>
                    <a:gd name="connsiteY60" fmla="*/ 931069 h 1524000"/>
                    <a:gd name="connsiteX61" fmla="*/ 183613 w 813278"/>
                    <a:gd name="connsiteY61" fmla="*/ 944017 h 1524000"/>
                    <a:gd name="connsiteX62" fmla="*/ 191059 w 813278"/>
                    <a:gd name="connsiteY62" fmla="*/ 956915 h 1524000"/>
                    <a:gd name="connsiteX63" fmla="*/ 198604 w 813278"/>
                    <a:gd name="connsiteY63" fmla="*/ 969714 h 1524000"/>
                    <a:gd name="connsiteX64" fmla="*/ 206347 w 813278"/>
                    <a:gd name="connsiteY64" fmla="*/ 982414 h 1524000"/>
                    <a:gd name="connsiteX65" fmla="*/ 214240 w 813278"/>
                    <a:gd name="connsiteY65" fmla="*/ 995065 h 1524000"/>
                    <a:gd name="connsiteX66" fmla="*/ 222281 w 813278"/>
                    <a:gd name="connsiteY66" fmla="*/ 1007616 h 1524000"/>
                    <a:gd name="connsiteX67" fmla="*/ 230472 w 813278"/>
                    <a:gd name="connsiteY67" fmla="*/ 1020118 h 1524000"/>
                    <a:gd name="connsiteX68" fmla="*/ 238861 w 813278"/>
                    <a:gd name="connsiteY68" fmla="*/ 1032520 h 1524000"/>
                    <a:gd name="connsiteX69" fmla="*/ 247349 w 813278"/>
                    <a:gd name="connsiteY69" fmla="*/ 1044873 h 1524000"/>
                    <a:gd name="connsiteX70" fmla="*/ 255986 w 813278"/>
                    <a:gd name="connsiteY70" fmla="*/ 1057126 h 1524000"/>
                    <a:gd name="connsiteX71" fmla="*/ 264822 w 813278"/>
                    <a:gd name="connsiteY71" fmla="*/ 1069281 h 1524000"/>
                    <a:gd name="connsiteX72" fmla="*/ 273806 w 813278"/>
                    <a:gd name="connsiteY72" fmla="*/ 1081385 h 1524000"/>
                    <a:gd name="connsiteX73" fmla="*/ 282940 w 813278"/>
                    <a:gd name="connsiteY73" fmla="*/ 1093391 h 1524000"/>
                    <a:gd name="connsiteX74" fmla="*/ 292222 w 813278"/>
                    <a:gd name="connsiteY74" fmla="*/ 1105347 h 1524000"/>
                    <a:gd name="connsiteX75" fmla="*/ 301654 w 813278"/>
                    <a:gd name="connsiteY75" fmla="*/ 1117203 h 1524000"/>
                    <a:gd name="connsiteX76" fmla="*/ 311234 w 813278"/>
                    <a:gd name="connsiteY76" fmla="*/ 1128961 h 1524000"/>
                    <a:gd name="connsiteX77" fmla="*/ 321013 w 813278"/>
                    <a:gd name="connsiteY77" fmla="*/ 1140668 h 1524000"/>
                    <a:gd name="connsiteX78" fmla="*/ 330891 w 813278"/>
                    <a:gd name="connsiteY78" fmla="*/ 1152327 h 1524000"/>
                    <a:gd name="connsiteX79" fmla="*/ 340967 w 813278"/>
                    <a:gd name="connsiteY79" fmla="*/ 1163836 h 1524000"/>
                    <a:gd name="connsiteX80" fmla="*/ 351143 w 813278"/>
                    <a:gd name="connsiteY80" fmla="*/ 1175296 h 1524000"/>
                    <a:gd name="connsiteX81" fmla="*/ 361518 w 813278"/>
                    <a:gd name="connsiteY81" fmla="*/ 1186706 h 1524000"/>
                    <a:gd name="connsiteX82" fmla="*/ 372041 w 813278"/>
                    <a:gd name="connsiteY82" fmla="*/ 1198017 h 1524000"/>
                    <a:gd name="connsiteX83" fmla="*/ 382713 w 813278"/>
                    <a:gd name="connsiteY83" fmla="*/ 1209229 h 1524000"/>
                    <a:gd name="connsiteX84" fmla="*/ 393584 w 813278"/>
                    <a:gd name="connsiteY84" fmla="*/ 1220391 h 1524000"/>
                    <a:gd name="connsiteX85" fmla="*/ 404554 w 813278"/>
                    <a:gd name="connsiteY85" fmla="*/ 1231454 h 1524000"/>
                    <a:gd name="connsiteX86" fmla="*/ 415673 w 813278"/>
                    <a:gd name="connsiteY86" fmla="*/ 1242467 h 1524000"/>
                    <a:gd name="connsiteX87" fmla="*/ 426991 w 813278"/>
                    <a:gd name="connsiteY87" fmla="*/ 1253381 h 1524000"/>
                    <a:gd name="connsiteX88" fmla="*/ 438457 w 813278"/>
                    <a:gd name="connsiteY88" fmla="*/ 1264196 h 1524000"/>
                    <a:gd name="connsiteX89" fmla="*/ 450023 w 813278"/>
                    <a:gd name="connsiteY89" fmla="*/ 1274961 h 1524000"/>
                    <a:gd name="connsiteX90" fmla="*/ 461788 w 813278"/>
                    <a:gd name="connsiteY90" fmla="*/ 1285677 h 1524000"/>
                    <a:gd name="connsiteX91" fmla="*/ 473701 w 813278"/>
                    <a:gd name="connsiteY91" fmla="*/ 1296243 h 1524000"/>
                    <a:gd name="connsiteX92" fmla="*/ 485813 w 813278"/>
                    <a:gd name="connsiteY92" fmla="*/ 1306761 h 1524000"/>
                    <a:gd name="connsiteX93" fmla="*/ 498024 w 813278"/>
                    <a:gd name="connsiteY93" fmla="*/ 1317228 h 1524000"/>
                    <a:gd name="connsiteX94" fmla="*/ 510384 w 813278"/>
                    <a:gd name="connsiteY94" fmla="*/ 1327597 h 1524000"/>
                    <a:gd name="connsiteX95" fmla="*/ 522942 w 813278"/>
                    <a:gd name="connsiteY95" fmla="*/ 1337866 h 1524000"/>
                    <a:gd name="connsiteX96" fmla="*/ 535650 w 813278"/>
                    <a:gd name="connsiteY96" fmla="*/ 1348085 h 1524000"/>
                    <a:gd name="connsiteX97" fmla="*/ 548456 w 813278"/>
                    <a:gd name="connsiteY97" fmla="*/ 1358206 h 1524000"/>
                    <a:gd name="connsiteX98" fmla="*/ 561462 w 813278"/>
                    <a:gd name="connsiteY98" fmla="*/ 1368276 h 1524000"/>
                    <a:gd name="connsiteX99" fmla="*/ 574616 w 813278"/>
                    <a:gd name="connsiteY99" fmla="*/ 1378248 h 1524000"/>
                    <a:gd name="connsiteX100" fmla="*/ 587969 w 813278"/>
                    <a:gd name="connsiteY100" fmla="*/ 1388120 h 1524000"/>
                    <a:gd name="connsiteX101" fmla="*/ 601421 w 813278"/>
                    <a:gd name="connsiteY101" fmla="*/ 1397943 h 1524000"/>
                    <a:gd name="connsiteX102" fmla="*/ 615022 w 813278"/>
                    <a:gd name="connsiteY102" fmla="*/ 1407666 h 1524000"/>
                    <a:gd name="connsiteX103" fmla="*/ 628821 w 813278"/>
                    <a:gd name="connsiteY103" fmla="*/ 1417340 h 1524000"/>
                    <a:gd name="connsiteX104" fmla="*/ 642770 w 813278"/>
                    <a:gd name="connsiteY104" fmla="*/ 1426915 h 1524000"/>
                    <a:gd name="connsiteX105" fmla="*/ 656817 w 813278"/>
                    <a:gd name="connsiteY105" fmla="*/ 1436390 h 1524000"/>
                    <a:gd name="connsiteX106" fmla="*/ 671064 w 813278"/>
                    <a:gd name="connsiteY106" fmla="*/ 1445816 h 1524000"/>
                    <a:gd name="connsiteX107" fmla="*/ 685459 w 813278"/>
                    <a:gd name="connsiteY107" fmla="*/ 1455192 h 1524000"/>
                    <a:gd name="connsiteX108" fmla="*/ 700003 w 813278"/>
                    <a:gd name="connsiteY108" fmla="*/ 1464419 h 1524000"/>
                    <a:gd name="connsiteX109" fmla="*/ 714746 w 813278"/>
                    <a:gd name="connsiteY109" fmla="*/ 1473597 h 1524000"/>
                    <a:gd name="connsiteX110" fmla="*/ 729588 w 813278"/>
                    <a:gd name="connsiteY110" fmla="*/ 1482725 h 1524000"/>
                    <a:gd name="connsiteX111" fmla="*/ 744628 w 813278"/>
                    <a:gd name="connsiteY111" fmla="*/ 1491754 h 1524000"/>
                    <a:gd name="connsiteX112" fmla="*/ 759768 w 813278"/>
                    <a:gd name="connsiteY112" fmla="*/ 1500684 h 1524000"/>
                    <a:gd name="connsiteX113" fmla="*/ 775106 w 813278"/>
                    <a:gd name="connsiteY113" fmla="*/ 1509564 h 1524000"/>
                    <a:gd name="connsiteX114" fmla="*/ 790593 w 813278"/>
                    <a:gd name="connsiteY114" fmla="*/ 1518345 h 1524000"/>
                    <a:gd name="connsiteX115" fmla="*/ 805286 w 813278"/>
                    <a:gd name="connsiteY115" fmla="*/ 1491307 h 1524000"/>
                    <a:gd name="connsiteX116" fmla="*/ 789303 w 813278"/>
                    <a:gd name="connsiteY116" fmla="*/ 1482824 h 1524000"/>
                    <a:gd name="connsiteX117" fmla="*/ 773418 w 813278"/>
                    <a:gd name="connsiteY117" fmla="*/ 1474291 h 1524000"/>
                    <a:gd name="connsiteX118" fmla="*/ 757733 w 813278"/>
                    <a:gd name="connsiteY118" fmla="*/ 1465659 h 1524000"/>
                    <a:gd name="connsiteX119" fmla="*/ 742245 w 813278"/>
                    <a:gd name="connsiteY119" fmla="*/ 1456928 h 1524000"/>
                    <a:gd name="connsiteX120" fmla="*/ 726907 w 813278"/>
                    <a:gd name="connsiteY120" fmla="*/ 1448098 h 1524000"/>
                    <a:gd name="connsiteX121" fmla="*/ 711718 w 813278"/>
                    <a:gd name="connsiteY121" fmla="*/ 1439218 h 1524000"/>
                    <a:gd name="connsiteX122" fmla="*/ 696727 w 813278"/>
                    <a:gd name="connsiteY122" fmla="*/ 1430238 h 1524000"/>
                    <a:gd name="connsiteX123" fmla="*/ 681885 w 813278"/>
                    <a:gd name="connsiteY123" fmla="*/ 1421160 h 1524000"/>
                    <a:gd name="connsiteX124" fmla="*/ 667192 w 813278"/>
                    <a:gd name="connsiteY124" fmla="*/ 1412032 h 1524000"/>
                    <a:gd name="connsiteX125" fmla="*/ 652697 w 813278"/>
                    <a:gd name="connsiteY125" fmla="*/ 1402804 h 1524000"/>
                    <a:gd name="connsiteX126" fmla="*/ 638352 w 813278"/>
                    <a:gd name="connsiteY126" fmla="*/ 1393478 h 1524000"/>
                    <a:gd name="connsiteX127" fmla="*/ 624205 w 813278"/>
                    <a:gd name="connsiteY127" fmla="*/ 1384052 h 1524000"/>
                    <a:gd name="connsiteX128" fmla="*/ 610207 w 813278"/>
                    <a:gd name="connsiteY128" fmla="*/ 1374577 h 1524000"/>
                    <a:gd name="connsiteX129" fmla="*/ 596358 w 813278"/>
                    <a:gd name="connsiteY129" fmla="*/ 1365002 h 1524000"/>
                    <a:gd name="connsiteX130" fmla="*/ 582657 w 813278"/>
                    <a:gd name="connsiteY130" fmla="*/ 1355328 h 1524000"/>
                    <a:gd name="connsiteX131" fmla="*/ 569205 w 813278"/>
                    <a:gd name="connsiteY131" fmla="*/ 1345605 h 1524000"/>
                    <a:gd name="connsiteX132" fmla="*/ 555853 w 813278"/>
                    <a:gd name="connsiteY132" fmla="*/ 1335782 h 1524000"/>
                    <a:gd name="connsiteX133" fmla="*/ 542698 w 813278"/>
                    <a:gd name="connsiteY133" fmla="*/ 1325860 h 1524000"/>
                    <a:gd name="connsiteX134" fmla="*/ 529693 w 813278"/>
                    <a:gd name="connsiteY134" fmla="*/ 1315839 h 1524000"/>
                    <a:gd name="connsiteX135" fmla="*/ 516886 w 813278"/>
                    <a:gd name="connsiteY135" fmla="*/ 1305768 h 1524000"/>
                    <a:gd name="connsiteX136" fmla="*/ 504228 w 813278"/>
                    <a:gd name="connsiteY136" fmla="*/ 1295599 h 1524000"/>
                    <a:gd name="connsiteX137" fmla="*/ 491720 w 813278"/>
                    <a:gd name="connsiteY137" fmla="*/ 1285329 h 1524000"/>
                    <a:gd name="connsiteX138" fmla="*/ 479409 w 813278"/>
                    <a:gd name="connsiteY138" fmla="*/ 1275011 h 1524000"/>
                    <a:gd name="connsiteX139" fmla="*/ 467248 w 813278"/>
                    <a:gd name="connsiteY139" fmla="*/ 1264543 h 1524000"/>
                    <a:gd name="connsiteX140" fmla="*/ 455235 w 813278"/>
                    <a:gd name="connsiteY140" fmla="*/ 1254075 h 1524000"/>
                    <a:gd name="connsiteX141" fmla="*/ 443421 w 813278"/>
                    <a:gd name="connsiteY141" fmla="*/ 1243459 h 1524000"/>
                    <a:gd name="connsiteX142" fmla="*/ 431756 w 813278"/>
                    <a:gd name="connsiteY142" fmla="*/ 1232793 h 1524000"/>
                    <a:gd name="connsiteX143" fmla="*/ 420290 w 813278"/>
                    <a:gd name="connsiteY143" fmla="*/ 1222028 h 1524000"/>
                    <a:gd name="connsiteX144" fmla="*/ 408972 w 813278"/>
                    <a:gd name="connsiteY144" fmla="*/ 1211163 h 1524000"/>
                    <a:gd name="connsiteX145" fmla="*/ 397803 w 813278"/>
                    <a:gd name="connsiteY145" fmla="*/ 1200200 h 1524000"/>
                    <a:gd name="connsiteX146" fmla="*/ 386833 w 813278"/>
                    <a:gd name="connsiteY146" fmla="*/ 1189186 h 1524000"/>
                    <a:gd name="connsiteX147" fmla="*/ 376012 w 813278"/>
                    <a:gd name="connsiteY147" fmla="*/ 1178074 h 1524000"/>
                    <a:gd name="connsiteX148" fmla="*/ 365389 w 813278"/>
                    <a:gd name="connsiteY148" fmla="*/ 1166912 h 1524000"/>
                    <a:gd name="connsiteX149" fmla="*/ 354916 w 813278"/>
                    <a:gd name="connsiteY149" fmla="*/ 1155601 h 1524000"/>
                    <a:gd name="connsiteX150" fmla="*/ 344591 w 813278"/>
                    <a:gd name="connsiteY150" fmla="*/ 1144240 h 1524000"/>
                    <a:gd name="connsiteX151" fmla="*/ 334415 w 813278"/>
                    <a:gd name="connsiteY151" fmla="*/ 1132781 h 1524000"/>
                    <a:gd name="connsiteX152" fmla="*/ 324438 w 813278"/>
                    <a:gd name="connsiteY152" fmla="*/ 1121271 h 1524000"/>
                    <a:gd name="connsiteX153" fmla="*/ 314659 w 813278"/>
                    <a:gd name="connsiteY153" fmla="*/ 1109663 h 1524000"/>
                    <a:gd name="connsiteX154" fmla="*/ 305029 w 813278"/>
                    <a:gd name="connsiteY154" fmla="*/ 1097955 h 1524000"/>
                    <a:gd name="connsiteX155" fmla="*/ 295548 w 813278"/>
                    <a:gd name="connsiteY155" fmla="*/ 1086148 h 1524000"/>
                    <a:gd name="connsiteX156" fmla="*/ 286216 w 813278"/>
                    <a:gd name="connsiteY156" fmla="*/ 1074291 h 1524000"/>
                    <a:gd name="connsiteX157" fmla="*/ 277082 w 813278"/>
                    <a:gd name="connsiteY157" fmla="*/ 1062335 h 1524000"/>
                    <a:gd name="connsiteX158" fmla="*/ 268148 w 813278"/>
                    <a:gd name="connsiteY158" fmla="*/ 1050280 h 1524000"/>
                    <a:gd name="connsiteX159" fmla="*/ 259312 w 813278"/>
                    <a:gd name="connsiteY159" fmla="*/ 1038175 h 1524000"/>
                    <a:gd name="connsiteX160" fmla="*/ 250675 w 813278"/>
                    <a:gd name="connsiteY160" fmla="*/ 1025922 h 1524000"/>
                    <a:gd name="connsiteX161" fmla="*/ 242236 w 813278"/>
                    <a:gd name="connsiteY161" fmla="*/ 1013619 h 1524000"/>
                    <a:gd name="connsiteX162" fmla="*/ 233947 w 813278"/>
                    <a:gd name="connsiteY162" fmla="*/ 1001266 h 1524000"/>
                    <a:gd name="connsiteX163" fmla="*/ 225806 w 813278"/>
                    <a:gd name="connsiteY163" fmla="*/ 988764 h 1524000"/>
                    <a:gd name="connsiteX164" fmla="*/ 217814 w 813278"/>
                    <a:gd name="connsiteY164" fmla="*/ 976213 h 1524000"/>
                    <a:gd name="connsiteX165" fmla="*/ 210021 w 813278"/>
                    <a:gd name="connsiteY165" fmla="*/ 963613 h 1524000"/>
                    <a:gd name="connsiteX166" fmla="*/ 202426 w 813278"/>
                    <a:gd name="connsiteY166" fmla="*/ 950863 h 1524000"/>
                    <a:gd name="connsiteX167" fmla="*/ 194931 w 813278"/>
                    <a:gd name="connsiteY167" fmla="*/ 938064 h 1524000"/>
                    <a:gd name="connsiteX168" fmla="*/ 187683 w 813278"/>
                    <a:gd name="connsiteY168" fmla="*/ 925165 h 1524000"/>
                    <a:gd name="connsiteX169" fmla="*/ 180535 w 813278"/>
                    <a:gd name="connsiteY169" fmla="*/ 912168 h 1524000"/>
                    <a:gd name="connsiteX170" fmla="*/ 173586 w 813278"/>
                    <a:gd name="connsiteY170" fmla="*/ 899120 h 1524000"/>
                    <a:gd name="connsiteX171" fmla="*/ 166786 w 813278"/>
                    <a:gd name="connsiteY171" fmla="*/ 885974 h 1524000"/>
                    <a:gd name="connsiteX172" fmla="*/ 160184 w 813278"/>
                    <a:gd name="connsiteY172" fmla="*/ 872728 h 1524000"/>
                    <a:gd name="connsiteX173" fmla="*/ 153731 w 813278"/>
                    <a:gd name="connsiteY173" fmla="*/ 859383 h 1524000"/>
                    <a:gd name="connsiteX174" fmla="*/ 147427 w 813278"/>
                    <a:gd name="connsiteY174" fmla="*/ 845989 h 1524000"/>
                    <a:gd name="connsiteX175" fmla="*/ 141321 w 813278"/>
                    <a:gd name="connsiteY175" fmla="*/ 832495 h 1524000"/>
                    <a:gd name="connsiteX176" fmla="*/ 135364 w 813278"/>
                    <a:gd name="connsiteY176" fmla="*/ 818952 h 1524000"/>
                    <a:gd name="connsiteX177" fmla="*/ 129606 w 813278"/>
                    <a:gd name="connsiteY177" fmla="*/ 805259 h 1524000"/>
                    <a:gd name="connsiteX178" fmla="*/ 123997 w 813278"/>
                    <a:gd name="connsiteY178" fmla="*/ 791518 h 1524000"/>
                    <a:gd name="connsiteX179" fmla="*/ 118537 w 813278"/>
                    <a:gd name="connsiteY179" fmla="*/ 777677 h 1524000"/>
                    <a:gd name="connsiteX180" fmla="*/ 113226 w 813278"/>
                    <a:gd name="connsiteY180" fmla="*/ 763786 h 1524000"/>
                    <a:gd name="connsiteX181" fmla="*/ 108113 w 813278"/>
                    <a:gd name="connsiteY181" fmla="*/ 749747 h 1524000"/>
                    <a:gd name="connsiteX182" fmla="*/ 103199 w 813278"/>
                    <a:gd name="connsiteY182" fmla="*/ 735657 h 1524000"/>
                    <a:gd name="connsiteX183" fmla="*/ 98433 w 813278"/>
                    <a:gd name="connsiteY183" fmla="*/ 721519 h 1524000"/>
                    <a:gd name="connsiteX184" fmla="*/ 93817 w 813278"/>
                    <a:gd name="connsiteY184" fmla="*/ 707231 h 1524000"/>
                    <a:gd name="connsiteX185" fmla="*/ 89349 w 813278"/>
                    <a:gd name="connsiteY185" fmla="*/ 692894 h 1524000"/>
                    <a:gd name="connsiteX186" fmla="*/ 85080 w 813278"/>
                    <a:gd name="connsiteY186" fmla="*/ 678458 h 1524000"/>
                    <a:gd name="connsiteX187" fmla="*/ 81010 w 813278"/>
                    <a:gd name="connsiteY187" fmla="*/ 663972 h 1524000"/>
                    <a:gd name="connsiteX188" fmla="*/ 77039 w 813278"/>
                    <a:gd name="connsiteY188" fmla="*/ 649387 h 1524000"/>
                    <a:gd name="connsiteX189" fmla="*/ 73267 w 813278"/>
                    <a:gd name="connsiteY189" fmla="*/ 634702 h 1524000"/>
                    <a:gd name="connsiteX190" fmla="*/ 69693 w 813278"/>
                    <a:gd name="connsiteY190" fmla="*/ 619919 h 1524000"/>
                    <a:gd name="connsiteX191" fmla="*/ 66267 w 813278"/>
                    <a:gd name="connsiteY191" fmla="*/ 605036 h 1524000"/>
                    <a:gd name="connsiteX192" fmla="*/ 62991 w 813278"/>
                    <a:gd name="connsiteY192" fmla="*/ 590104 h 1524000"/>
                    <a:gd name="connsiteX193" fmla="*/ 59914 w 813278"/>
                    <a:gd name="connsiteY193" fmla="*/ 575072 h 1524000"/>
                    <a:gd name="connsiteX194" fmla="*/ 56985 w 813278"/>
                    <a:gd name="connsiteY194" fmla="*/ 559991 h 1524000"/>
                    <a:gd name="connsiteX195" fmla="*/ 54205 w 813278"/>
                    <a:gd name="connsiteY195" fmla="*/ 544810 h 1524000"/>
                    <a:gd name="connsiteX196" fmla="*/ 51624 w 813278"/>
                    <a:gd name="connsiteY196" fmla="*/ 529531 h 1524000"/>
                    <a:gd name="connsiteX197" fmla="*/ 49192 w 813278"/>
                    <a:gd name="connsiteY197" fmla="*/ 514152 h 1524000"/>
                    <a:gd name="connsiteX198" fmla="*/ 46908 w 813278"/>
                    <a:gd name="connsiteY198" fmla="*/ 498673 h 1524000"/>
                    <a:gd name="connsiteX199" fmla="*/ 44824 w 813278"/>
                    <a:gd name="connsiteY199" fmla="*/ 483146 h 1524000"/>
                    <a:gd name="connsiteX200" fmla="*/ 42888 w 813278"/>
                    <a:gd name="connsiteY200" fmla="*/ 467519 h 1524000"/>
                    <a:gd name="connsiteX201" fmla="*/ 41150 w 813278"/>
                    <a:gd name="connsiteY201" fmla="*/ 451842 h 1524000"/>
                    <a:gd name="connsiteX202" fmla="*/ 39562 w 813278"/>
                    <a:gd name="connsiteY202" fmla="*/ 436066 h 1524000"/>
                    <a:gd name="connsiteX203" fmla="*/ 38122 w 813278"/>
                    <a:gd name="connsiteY203" fmla="*/ 420191 h 1524000"/>
                    <a:gd name="connsiteX204" fmla="*/ 36881 w 813278"/>
                    <a:gd name="connsiteY204" fmla="*/ 404217 h 1524000"/>
                    <a:gd name="connsiteX205" fmla="*/ 35789 w 813278"/>
                    <a:gd name="connsiteY205" fmla="*/ 388144 h 1524000"/>
                    <a:gd name="connsiteX206" fmla="*/ 34896 w 813278"/>
                    <a:gd name="connsiteY206" fmla="*/ 372021 h 1524000"/>
                    <a:gd name="connsiteX207" fmla="*/ 34151 w 813278"/>
                    <a:gd name="connsiteY207" fmla="*/ 355798 h 1524000"/>
                    <a:gd name="connsiteX208" fmla="*/ 33556 w 813278"/>
                    <a:gd name="connsiteY208" fmla="*/ 339527 h 1524000"/>
                    <a:gd name="connsiteX209" fmla="*/ 33159 w 813278"/>
                    <a:gd name="connsiteY209" fmla="*/ 323106 h 1524000"/>
                    <a:gd name="connsiteX210" fmla="*/ 32910 w 813278"/>
                    <a:gd name="connsiteY210" fmla="*/ 306636 h 1524000"/>
                    <a:gd name="connsiteX211" fmla="*/ 32811 w 813278"/>
                    <a:gd name="connsiteY211" fmla="*/ 290116 h 1524000"/>
                    <a:gd name="connsiteX212" fmla="*/ 32910 w 813278"/>
                    <a:gd name="connsiteY212" fmla="*/ 273447 h 1524000"/>
                    <a:gd name="connsiteX213" fmla="*/ 33159 w 813278"/>
                    <a:gd name="connsiteY213" fmla="*/ 256729 h 1524000"/>
                    <a:gd name="connsiteX214" fmla="*/ 33605 w 813278"/>
                    <a:gd name="connsiteY214" fmla="*/ 239911 h 1524000"/>
                    <a:gd name="connsiteX215" fmla="*/ 34201 w 813278"/>
                    <a:gd name="connsiteY215" fmla="*/ 222994 h 1524000"/>
                    <a:gd name="connsiteX216" fmla="*/ 34946 w 813278"/>
                    <a:gd name="connsiteY216" fmla="*/ 206028 h 1524000"/>
                    <a:gd name="connsiteX217" fmla="*/ 35889 w 813278"/>
                    <a:gd name="connsiteY217" fmla="*/ 188962 h 1524000"/>
                    <a:gd name="connsiteX218" fmla="*/ 36981 w 813278"/>
                    <a:gd name="connsiteY218" fmla="*/ 171797 h 1524000"/>
                    <a:gd name="connsiteX219" fmla="*/ 38222 w 813278"/>
                    <a:gd name="connsiteY219" fmla="*/ 154583 h 1524000"/>
                    <a:gd name="connsiteX220" fmla="*/ 39661 w 813278"/>
                    <a:gd name="connsiteY220" fmla="*/ 137269 h 1524000"/>
                    <a:gd name="connsiteX221" fmla="*/ 41250 w 813278"/>
                    <a:gd name="connsiteY221" fmla="*/ 119856 h 1524000"/>
                    <a:gd name="connsiteX222" fmla="*/ 43037 w 813278"/>
                    <a:gd name="connsiteY222" fmla="*/ 102344 h 1524000"/>
                    <a:gd name="connsiteX223" fmla="*/ 44973 w 813278"/>
                    <a:gd name="connsiteY223" fmla="*/ 84782 h 1524000"/>
                    <a:gd name="connsiteX224" fmla="*/ 47057 w 813278"/>
                    <a:gd name="connsiteY224" fmla="*/ 67121 h 1524000"/>
                    <a:gd name="connsiteX225" fmla="*/ 49341 w 813278"/>
                    <a:gd name="connsiteY225" fmla="*/ 49361 h 1524000"/>
                    <a:gd name="connsiteX226" fmla="*/ 51773 w 813278"/>
                    <a:gd name="connsiteY226" fmla="*/ 31502 h 1524000"/>
                    <a:gd name="connsiteX227" fmla="*/ 54404 w 813278"/>
                    <a:gd name="connsiteY227" fmla="*/ 13593 h 152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</a:cxnLst>
                  <a:rect l="l" t="t" r="r" b="b"/>
                  <a:pathLst>
                    <a:path w="813278" h="1524000">
                      <a:moveTo>
                        <a:pt x="23827" y="9525"/>
                      </a:moveTo>
                      <a:lnTo>
                        <a:pt x="21791" y="27186"/>
                      </a:lnTo>
                      <a:lnTo>
                        <a:pt x="19955" y="44797"/>
                      </a:lnTo>
                      <a:lnTo>
                        <a:pt x="18217" y="62309"/>
                      </a:lnTo>
                      <a:lnTo>
                        <a:pt x="16629" y="79772"/>
                      </a:lnTo>
                      <a:lnTo>
                        <a:pt x="15239" y="97135"/>
                      </a:lnTo>
                      <a:lnTo>
                        <a:pt x="13998" y="114399"/>
                      </a:lnTo>
                      <a:lnTo>
                        <a:pt x="12906" y="131614"/>
                      </a:lnTo>
                      <a:lnTo>
                        <a:pt x="11963" y="148729"/>
                      </a:lnTo>
                      <a:lnTo>
                        <a:pt x="11169" y="165795"/>
                      </a:lnTo>
                      <a:lnTo>
                        <a:pt x="10523" y="182761"/>
                      </a:lnTo>
                      <a:lnTo>
                        <a:pt x="10027" y="199628"/>
                      </a:lnTo>
                      <a:lnTo>
                        <a:pt x="9729" y="216446"/>
                      </a:lnTo>
                      <a:lnTo>
                        <a:pt x="9531" y="233214"/>
                      </a:lnTo>
                      <a:lnTo>
                        <a:pt x="9531" y="249882"/>
                      </a:lnTo>
                      <a:lnTo>
                        <a:pt x="9680" y="266452"/>
                      </a:lnTo>
                      <a:lnTo>
                        <a:pt x="9977" y="282922"/>
                      </a:lnTo>
                      <a:lnTo>
                        <a:pt x="10424" y="299343"/>
                      </a:lnTo>
                      <a:lnTo>
                        <a:pt x="11020" y="315714"/>
                      </a:lnTo>
                      <a:lnTo>
                        <a:pt x="11764" y="331986"/>
                      </a:lnTo>
                      <a:lnTo>
                        <a:pt x="12707" y="348159"/>
                      </a:lnTo>
                      <a:lnTo>
                        <a:pt x="13750" y="364232"/>
                      </a:lnTo>
                      <a:lnTo>
                        <a:pt x="14991" y="380305"/>
                      </a:lnTo>
                      <a:lnTo>
                        <a:pt x="16381" y="396230"/>
                      </a:lnTo>
                      <a:lnTo>
                        <a:pt x="17920" y="412105"/>
                      </a:lnTo>
                      <a:lnTo>
                        <a:pt x="19607" y="427881"/>
                      </a:lnTo>
                      <a:lnTo>
                        <a:pt x="21444" y="443607"/>
                      </a:lnTo>
                      <a:lnTo>
                        <a:pt x="23429" y="459234"/>
                      </a:lnTo>
                      <a:lnTo>
                        <a:pt x="25613" y="474811"/>
                      </a:lnTo>
                      <a:lnTo>
                        <a:pt x="27897" y="490289"/>
                      </a:lnTo>
                      <a:lnTo>
                        <a:pt x="30379" y="505668"/>
                      </a:lnTo>
                      <a:lnTo>
                        <a:pt x="32960" y="520998"/>
                      </a:lnTo>
                      <a:lnTo>
                        <a:pt x="35740" y="536228"/>
                      </a:lnTo>
                      <a:lnTo>
                        <a:pt x="38668" y="551408"/>
                      </a:lnTo>
                      <a:lnTo>
                        <a:pt x="41796" y="566489"/>
                      </a:lnTo>
                      <a:lnTo>
                        <a:pt x="45022" y="581472"/>
                      </a:lnTo>
                      <a:lnTo>
                        <a:pt x="48398" y="596404"/>
                      </a:lnTo>
                      <a:lnTo>
                        <a:pt x="51972" y="611237"/>
                      </a:lnTo>
                      <a:lnTo>
                        <a:pt x="55645" y="626021"/>
                      </a:lnTo>
                      <a:lnTo>
                        <a:pt x="59517" y="640705"/>
                      </a:lnTo>
                      <a:lnTo>
                        <a:pt x="63537" y="655340"/>
                      </a:lnTo>
                      <a:lnTo>
                        <a:pt x="67707" y="669875"/>
                      </a:lnTo>
                      <a:lnTo>
                        <a:pt x="72026" y="684312"/>
                      </a:lnTo>
                      <a:lnTo>
                        <a:pt x="76493" y="698698"/>
                      </a:lnTo>
                      <a:lnTo>
                        <a:pt x="81159" y="712986"/>
                      </a:lnTo>
                      <a:lnTo>
                        <a:pt x="85924" y="727224"/>
                      </a:lnTo>
                      <a:lnTo>
                        <a:pt x="90888" y="741363"/>
                      </a:lnTo>
                      <a:lnTo>
                        <a:pt x="95951" y="755402"/>
                      </a:lnTo>
                      <a:lnTo>
                        <a:pt x="101213" y="769392"/>
                      </a:lnTo>
                      <a:lnTo>
                        <a:pt x="106624" y="783282"/>
                      </a:lnTo>
                      <a:lnTo>
                        <a:pt x="112183" y="797123"/>
                      </a:lnTo>
                      <a:lnTo>
                        <a:pt x="117892" y="810865"/>
                      </a:lnTo>
                      <a:lnTo>
                        <a:pt x="123799" y="824557"/>
                      </a:lnTo>
                      <a:lnTo>
                        <a:pt x="129805" y="838150"/>
                      </a:lnTo>
                      <a:lnTo>
                        <a:pt x="136010" y="851644"/>
                      </a:lnTo>
                      <a:lnTo>
                        <a:pt x="142314" y="865088"/>
                      </a:lnTo>
                      <a:lnTo>
                        <a:pt x="148816" y="878433"/>
                      </a:lnTo>
                      <a:lnTo>
                        <a:pt x="155468" y="891729"/>
                      </a:lnTo>
                      <a:lnTo>
                        <a:pt x="162268" y="904925"/>
                      </a:lnTo>
                      <a:lnTo>
                        <a:pt x="169218" y="918022"/>
                      </a:lnTo>
                      <a:lnTo>
                        <a:pt x="176366" y="931069"/>
                      </a:lnTo>
                      <a:lnTo>
                        <a:pt x="183613" y="944017"/>
                      </a:lnTo>
                      <a:lnTo>
                        <a:pt x="191059" y="956915"/>
                      </a:lnTo>
                      <a:lnTo>
                        <a:pt x="198604" y="969714"/>
                      </a:lnTo>
                      <a:lnTo>
                        <a:pt x="206347" y="982414"/>
                      </a:lnTo>
                      <a:lnTo>
                        <a:pt x="214240" y="995065"/>
                      </a:lnTo>
                      <a:lnTo>
                        <a:pt x="222281" y="1007616"/>
                      </a:lnTo>
                      <a:lnTo>
                        <a:pt x="230472" y="1020118"/>
                      </a:lnTo>
                      <a:lnTo>
                        <a:pt x="238861" y="1032520"/>
                      </a:lnTo>
                      <a:lnTo>
                        <a:pt x="247349" y="1044873"/>
                      </a:lnTo>
                      <a:lnTo>
                        <a:pt x="255986" y="1057126"/>
                      </a:lnTo>
                      <a:lnTo>
                        <a:pt x="264822" y="1069281"/>
                      </a:lnTo>
                      <a:lnTo>
                        <a:pt x="273806" y="1081385"/>
                      </a:lnTo>
                      <a:lnTo>
                        <a:pt x="282940" y="1093391"/>
                      </a:lnTo>
                      <a:lnTo>
                        <a:pt x="292222" y="1105347"/>
                      </a:lnTo>
                      <a:lnTo>
                        <a:pt x="301654" y="1117203"/>
                      </a:lnTo>
                      <a:lnTo>
                        <a:pt x="311234" y="1128961"/>
                      </a:lnTo>
                      <a:lnTo>
                        <a:pt x="321013" y="1140668"/>
                      </a:lnTo>
                      <a:lnTo>
                        <a:pt x="330891" y="1152327"/>
                      </a:lnTo>
                      <a:lnTo>
                        <a:pt x="340967" y="1163836"/>
                      </a:lnTo>
                      <a:lnTo>
                        <a:pt x="351143" y="1175296"/>
                      </a:lnTo>
                      <a:lnTo>
                        <a:pt x="361518" y="1186706"/>
                      </a:lnTo>
                      <a:lnTo>
                        <a:pt x="372041" y="1198017"/>
                      </a:lnTo>
                      <a:lnTo>
                        <a:pt x="382713" y="1209229"/>
                      </a:lnTo>
                      <a:lnTo>
                        <a:pt x="393584" y="1220391"/>
                      </a:lnTo>
                      <a:lnTo>
                        <a:pt x="404554" y="1231454"/>
                      </a:lnTo>
                      <a:lnTo>
                        <a:pt x="415673" y="1242467"/>
                      </a:lnTo>
                      <a:lnTo>
                        <a:pt x="426991" y="1253381"/>
                      </a:lnTo>
                      <a:lnTo>
                        <a:pt x="438457" y="1264196"/>
                      </a:lnTo>
                      <a:lnTo>
                        <a:pt x="450023" y="1274961"/>
                      </a:lnTo>
                      <a:lnTo>
                        <a:pt x="461788" y="1285677"/>
                      </a:lnTo>
                      <a:lnTo>
                        <a:pt x="473701" y="1296243"/>
                      </a:lnTo>
                      <a:lnTo>
                        <a:pt x="485813" y="1306761"/>
                      </a:lnTo>
                      <a:lnTo>
                        <a:pt x="498024" y="1317228"/>
                      </a:lnTo>
                      <a:lnTo>
                        <a:pt x="510384" y="1327597"/>
                      </a:lnTo>
                      <a:lnTo>
                        <a:pt x="522942" y="1337866"/>
                      </a:lnTo>
                      <a:lnTo>
                        <a:pt x="535650" y="1348085"/>
                      </a:lnTo>
                      <a:lnTo>
                        <a:pt x="548456" y="1358206"/>
                      </a:lnTo>
                      <a:lnTo>
                        <a:pt x="561462" y="1368276"/>
                      </a:lnTo>
                      <a:lnTo>
                        <a:pt x="574616" y="1378248"/>
                      </a:lnTo>
                      <a:lnTo>
                        <a:pt x="587969" y="1388120"/>
                      </a:lnTo>
                      <a:lnTo>
                        <a:pt x="601421" y="1397943"/>
                      </a:lnTo>
                      <a:lnTo>
                        <a:pt x="615022" y="1407666"/>
                      </a:lnTo>
                      <a:lnTo>
                        <a:pt x="628821" y="1417340"/>
                      </a:lnTo>
                      <a:lnTo>
                        <a:pt x="642770" y="1426915"/>
                      </a:lnTo>
                      <a:lnTo>
                        <a:pt x="656817" y="1436390"/>
                      </a:lnTo>
                      <a:lnTo>
                        <a:pt x="671064" y="1445816"/>
                      </a:lnTo>
                      <a:lnTo>
                        <a:pt x="685459" y="1455192"/>
                      </a:lnTo>
                      <a:lnTo>
                        <a:pt x="700003" y="1464419"/>
                      </a:lnTo>
                      <a:lnTo>
                        <a:pt x="714746" y="1473597"/>
                      </a:lnTo>
                      <a:lnTo>
                        <a:pt x="729588" y="1482725"/>
                      </a:lnTo>
                      <a:lnTo>
                        <a:pt x="744628" y="1491754"/>
                      </a:lnTo>
                      <a:lnTo>
                        <a:pt x="759768" y="1500684"/>
                      </a:lnTo>
                      <a:lnTo>
                        <a:pt x="775106" y="1509564"/>
                      </a:lnTo>
                      <a:lnTo>
                        <a:pt x="790593" y="1518345"/>
                      </a:lnTo>
                      <a:lnTo>
                        <a:pt x="805286" y="1491307"/>
                      </a:lnTo>
                      <a:lnTo>
                        <a:pt x="789303" y="1482824"/>
                      </a:lnTo>
                      <a:lnTo>
                        <a:pt x="773418" y="1474291"/>
                      </a:lnTo>
                      <a:lnTo>
                        <a:pt x="757733" y="1465659"/>
                      </a:lnTo>
                      <a:lnTo>
                        <a:pt x="742245" y="1456928"/>
                      </a:lnTo>
                      <a:lnTo>
                        <a:pt x="726907" y="1448098"/>
                      </a:lnTo>
                      <a:lnTo>
                        <a:pt x="711718" y="1439218"/>
                      </a:lnTo>
                      <a:lnTo>
                        <a:pt x="696727" y="1430238"/>
                      </a:lnTo>
                      <a:lnTo>
                        <a:pt x="681885" y="1421160"/>
                      </a:lnTo>
                      <a:lnTo>
                        <a:pt x="667192" y="1412032"/>
                      </a:lnTo>
                      <a:lnTo>
                        <a:pt x="652697" y="1402804"/>
                      </a:lnTo>
                      <a:lnTo>
                        <a:pt x="638352" y="1393478"/>
                      </a:lnTo>
                      <a:lnTo>
                        <a:pt x="624205" y="1384052"/>
                      </a:lnTo>
                      <a:lnTo>
                        <a:pt x="610207" y="1374577"/>
                      </a:lnTo>
                      <a:lnTo>
                        <a:pt x="596358" y="1365002"/>
                      </a:lnTo>
                      <a:lnTo>
                        <a:pt x="582657" y="1355328"/>
                      </a:lnTo>
                      <a:lnTo>
                        <a:pt x="569205" y="1345605"/>
                      </a:lnTo>
                      <a:lnTo>
                        <a:pt x="555853" y="1335782"/>
                      </a:lnTo>
                      <a:lnTo>
                        <a:pt x="542698" y="1325860"/>
                      </a:lnTo>
                      <a:lnTo>
                        <a:pt x="529693" y="1315839"/>
                      </a:lnTo>
                      <a:lnTo>
                        <a:pt x="516886" y="1305768"/>
                      </a:lnTo>
                      <a:lnTo>
                        <a:pt x="504228" y="1295599"/>
                      </a:lnTo>
                      <a:lnTo>
                        <a:pt x="491720" y="1285329"/>
                      </a:lnTo>
                      <a:lnTo>
                        <a:pt x="479409" y="1275011"/>
                      </a:lnTo>
                      <a:lnTo>
                        <a:pt x="467248" y="1264543"/>
                      </a:lnTo>
                      <a:lnTo>
                        <a:pt x="455235" y="1254075"/>
                      </a:lnTo>
                      <a:lnTo>
                        <a:pt x="443421" y="1243459"/>
                      </a:lnTo>
                      <a:lnTo>
                        <a:pt x="431756" y="1232793"/>
                      </a:lnTo>
                      <a:lnTo>
                        <a:pt x="420290" y="1222028"/>
                      </a:lnTo>
                      <a:lnTo>
                        <a:pt x="408972" y="1211163"/>
                      </a:lnTo>
                      <a:lnTo>
                        <a:pt x="397803" y="1200200"/>
                      </a:lnTo>
                      <a:lnTo>
                        <a:pt x="386833" y="1189186"/>
                      </a:lnTo>
                      <a:lnTo>
                        <a:pt x="376012" y="1178074"/>
                      </a:lnTo>
                      <a:lnTo>
                        <a:pt x="365389" y="1166912"/>
                      </a:lnTo>
                      <a:lnTo>
                        <a:pt x="354916" y="1155601"/>
                      </a:lnTo>
                      <a:lnTo>
                        <a:pt x="344591" y="1144240"/>
                      </a:lnTo>
                      <a:lnTo>
                        <a:pt x="334415" y="1132781"/>
                      </a:lnTo>
                      <a:lnTo>
                        <a:pt x="324438" y="1121271"/>
                      </a:lnTo>
                      <a:lnTo>
                        <a:pt x="314659" y="1109663"/>
                      </a:lnTo>
                      <a:lnTo>
                        <a:pt x="305029" y="1097955"/>
                      </a:lnTo>
                      <a:lnTo>
                        <a:pt x="295548" y="1086148"/>
                      </a:lnTo>
                      <a:lnTo>
                        <a:pt x="286216" y="1074291"/>
                      </a:lnTo>
                      <a:lnTo>
                        <a:pt x="277082" y="1062335"/>
                      </a:lnTo>
                      <a:lnTo>
                        <a:pt x="268148" y="1050280"/>
                      </a:lnTo>
                      <a:lnTo>
                        <a:pt x="259312" y="1038175"/>
                      </a:lnTo>
                      <a:lnTo>
                        <a:pt x="250675" y="1025922"/>
                      </a:lnTo>
                      <a:lnTo>
                        <a:pt x="242236" y="1013619"/>
                      </a:lnTo>
                      <a:lnTo>
                        <a:pt x="233947" y="1001266"/>
                      </a:lnTo>
                      <a:lnTo>
                        <a:pt x="225806" y="988764"/>
                      </a:lnTo>
                      <a:lnTo>
                        <a:pt x="217814" y="976213"/>
                      </a:lnTo>
                      <a:lnTo>
                        <a:pt x="210021" y="963613"/>
                      </a:lnTo>
                      <a:lnTo>
                        <a:pt x="202426" y="950863"/>
                      </a:lnTo>
                      <a:lnTo>
                        <a:pt x="194931" y="938064"/>
                      </a:lnTo>
                      <a:lnTo>
                        <a:pt x="187683" y="925165"/>
                      </a:lnTo>
                      <a:lnTo>
                        <a:pt x="180535" y="912168"/>
                      </a:lnTo>
                      <a:lnTo>
                        <a:pt x="173586" y="899120"/>
                      </a:lnTo>
                      <a:lnTo>
                        <a:pt x="166786" y="885974"/>
                      </a:lnTo>
                      <a:lnTo>
                        <a:pt x="160184" y="872728"/>
                      </a:lnTo>
                      <a:lnTo>
                        <a:pt x="153731" y="859383"/>
                      </a:lnTo>
                      <a:lnTo>
                        <a:pt x="147427" y="845989"/>
                      </a:lnTo>
                      <a:lnTo>
                        <a:pt x="141321" y="832495"/>
                      </a:lnTo>
                      <a:lnTo>
                        <a:pt x="135364" y="818952"/>
                      </a:lnTo>
                      <a:lnTo>
                        <a:pt x="129606" y="805259"/>
                      </a:lnTo>
                      <a:lnTo>
                        <a:pt x="123997" y="791518"/>
                      </a:lnTo>
                      <a:lnTo>
                        <a:pt x="118537" y="777677"/>
                      </a:lnTo>
                      <a:lnTo>
                        <a:pt x="113226" y="763786"/>
                      </a:lnTo>
                      <a:lnTo>
                        <a:pt x="108113" y="749747"/>
                      </a:lnTo>
                      <a:lnTo>
                        <a:pt x="103199" y="735657"/>
                      </a:lnTo>
                      <a:lnTo>
                        <a:pt x="98433" y="721519"/>
                      </a:lnTo>
                      <a:lnTo>
                        <a:pt x="93817" y="707231"/>
                      </a:lnTo>
                      <a:lnTo>
                        <a:pt x="89349" y="692894"/>
                      </a:lnTo>
                      <a:lnTo>
                        <a:pt x="85080" y="678458"/>
                      </a:lnTo>
                      <a:lnTo>
                        <a:pt x="81010" y="663972"/>
                      </a:lnTo>
                      <a:lnTo>
                        <a:pt x="77039" y="649387"/>
                      </a:lnTo>
                      <a:lnTo>
                        <a:pt x="73267" y="634702"/>
                      </a:lnTo>
                      <a:lnTo>
                        <a:pt x="69693" y="619919"/>
                      </a:lnTo>
                      <a:lnTo>
                        <a:pt x="66267" y="605036"/>
                      </a:lnTo>
                      <a:lnTo>
                        <a:pt x="62991" y="590104"/>
                      </a:lnTo>
                      <a:lnTo>
                        <a:pt x="59914" y="575072"/>
                      </a:lnTo>
                      <a:lnTo>
                        <a:pt x="56985" y="559991"/>
                      </a:lnTo>
                      <a:lnTo>
                        <a:pt x="54205" y="544810"/>
                      </a:lnTo>
                      <a:lnTo>
                        <a:pt x="51624" y="529531"/>
                      </a:lnTo>
                      <a:lnTo>
                        <a:pt x="49192" y="514152"/>
                      </a:lnTo>
                      <a:lnTo>
                        <a:pt x="46908" y="498673"/>
                      </a:lnTo>
                      <a:lnTo>
                        <a:pt x="44824" y="483146"/>
                      </a:lnTo>
                      <a:lnTo>
                        <a:pt x="42888" y="467519"/>
                      </a:lnTo>
                      <a:lnTo>
                        <a:pt x="41150" y="451842"/>
                      </a:lnTo>
                      <a:lnTo>
                        <a:pt x="39562" y="436066"/>
                      </a:lnTo>
                      <a:lnTo>
                        <a:pt x="38122" y="420191"/>
                      </a:lnTo>
                      <a:lnTo>
                        <a:pt x="36881" y="404217"/>
                      </a:lnTo>
                      <a:lnTo>
                        <a:pt x="35789" y="388144"/>
                      </a:lnTo>
                      <a:lnTo>
                        <a:pt x="34896" y="372021"/>
                      </a:lnTo>
                      <a:lnTo>
                        <a:pt x="34151" y="355798"/>
                      </a:lnTo>
                      <a:lnTo>
                        <a:pt x="33556" y="339527"/>
                      </a:lnTo>
                      <a:lnTo>
                        <a:pt x="33159" y="323106"/>
                      </a:lnTo>
                      <a:lnTo>
                        <a:pt x="32910" y="306636"/>
                      </a:lnTo>
                      <a:lnTo>
                        <a:pt x="32811" y="290116"/>
                      </a:lnTo>
                      <a:lnTo>
                        <a:pt x="32910" y="273447"/>
                      </a:lnTo>
                      <a:lnTo>
                        <a:pt x="33159" y="256729"/>
                      </a:lnTo>
                      <a:lnTo>
                        <a:pt x="33605" y="239911"/>
                      </a:lnTo>
                      <a:lnTo>
                        <a:pt x="34201" y="222994"/>
                      </a:lnTo>
                      <a:lnTo>
                        <a:pt x="34946" y="206028"/>
                      </a:lnTo>
                      <a:lnTo>
                        <a:pt x="35889" y="188962"/>
                      </a:lnTo>
                      <a:lnTo>
                        <a:pt x="36981" y="171797"/>
                      </a:lnTo>
                      <a:lnTo>
                        <a:pt x="38222" y="154583"/>
                      </a:lnTo>
                      <a:lnTo>
                        <a:pt x="39661" y="137269"/>
                      </a:lnTo>
                      <a:lnTo>
                        <a:pt x="41250" y="119856"/>
                      </a:lnTo>
                      <a:lnTo>
                        <a:pt x="43037" y="102344"/>
                      </a:lnTo>
                      <a:lnTo>
                        <a:pt x="44973" y="84782"/>
                      </a:lnTo>
                      <a:lnTo>
                        <a:pt x="47057" y="67121"/>
                      </a:lnTo>
                      <a:lnTo>
                        <a:pt x="49341" y="49361"/>
                      </a:lnTo>
                      <a:lnTo>
                        <a:pt x="51773" y="31502"/>
                      </a:lnTo>
                      <a:lnTo>
                        <a:pt x="54404" y="1359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7" name="Forme libre : forme 1286">
                  <a:extLst>
                    <a:ext uri="{FF2B5EF4-FFF2-40B4-BE49-F238E27FC236}">
                      <a16:creationId xmlns:a16="http://schemas.microsoft.com/office/drawing/2014/main" id="{3A8BC05B-14FA-4DA3-967A-E3F4E649EC7A}"/>
                    </a:ext>
                  </a:extLst>
                </p:cNvPr>
                <p:cNvSpPr/>
                <p:nvPr/>
              </p:nvSpPr>
              <p:spPr>
                <a:xfrm>
                  <a:off x="7802159" y="5583882"/>
                  <a:ext cx="724326" cy="723900"/>
                </a:xfrm>
                <a:custGeom>
                  <a:avLst/>
                  <a:gdLst>
                    <a:gd name="connsiteX0" fmla="*/ 718866 w 724325"/>
                    <a:gd name="connsiteY0" fmla="*/ 95746 h 723900"/>
                    <a:gd name="connsiteX1" fmla="*/ 695585 w 724325"/>
                    <a:gd name="connsiteY1" fmla="*/ 87809 h 723900"/>
                    <a:gd name="connsiteX2" fmla="*/ 672702 w 724325"/>
                    <a:gd name="connsiteY2" fmla="*/ 80268 h 723900"/>
                    <a:gd name="connsiteX3" fmla="*/ 650265 w 724325"/>
                    <a:gd name="connsiteY3" fmla="*/ 73075 h 723900"/>
                    <a:gd name="connsiteX4" fmla="*/ 628176 w 724325"/>
                    <a:gd name="connsiteY4" fmla="*/ 66278 h 723900"/>
                    <a:gd name="connsiteX5" fmla="*/ 606434 w 724325"/>
                    <a:gd name="connsiteY5" fmla="*/ 59879 h 723900"/>
                    <a:gd name="connsiteX6" fmla="*/ 585139 w 724325"/>
                    <a:gd name="connsiteY6" fmla="*/ 53826 h 723900"/>
                    <a:gd name="connsiteX7" fmla="*/ 564192 w 724325"/>
                    <a:gd name="connsiteY7" fmla="*/ 48171 h 723900"/>
                    <a:gd name="connsiteX8" fmla="*/ 543642 w 724325"/>
                    <a:gd name="connsiteY8" fmla="*/ 42912 h 723900"/>
                    <a:gd name="connsiteX9" fmla="*/ 523488 w 724325"/>
                    <a:gd name="connsiteY9" fmla="*/ 38050 h 723900"/>
                    <a:gd name="connsiteX10" fmla="*/ 503732 w 724325"/>
                    <a:gd name="connsiteY10" fmla="*/ 33586 h 723900"/>
                    <a:gd name="connsiteX11" fmla="*/ 484373 w 724325"/>
                    <a:gd name="connsiteY11" fmla="*/ 29468 h 723900"/>
                    <a:gd name="connsiteX12" fmla="*/ 465361 w 724325"/>
                    <a:gd name="connsiteY12" fmla="*/ 25747 h 723900"/>
                    <a:gd name="connsiteX13" fmla="*/ 446797 w 724325"/>
                    <a:gd name="connsiteY13" fmla="*/ 22423 h 723900"/>
                    <a:gd name="connsiteX14" fmla="*/ 428579 w 724325"/>
                    <a:gd name="connsiteY14" fmla="*/ 19447 h 723900"/>
                    <a:gd name="connsiteX15" fmla="*/ 410709 w 724325"/>
                    <a:gd name="connsiteY15" fmla="*/ 16867 h 723900"/>
                    <a:gd name="connsiteX16" fmla="*/ 393286 w 724325"/>
                    <a:gd name="connsiteY16" fmla="*/ 14684 h 723900"/>
                    <a:gd name="connsiteX17" fmla="*/ 376260 w 724325"/>
                    <a:gd name="connsiteY17" fmla="*/ 12898 h 723900"/>
                    <a:gd name="connsiteX18" fmla="*/ 359582 w 724325"/>
                    <a:gd name="connsiteY18" fmla="*/ 11509 h 723900"/>
                    <a:gd name="connsiteX19" fmla="*/ 343300 w 724325"/>
                    <a:gd name="connsiteY19" fmla="*/ 10468 h 723900"/>
                    <a:gd name="connsiteX20" fmla="*/ 327416 w 724325"/>
                    <a:gd name="connsiteY20" fmla="*/ 9823 h 723900"/>
                    <a:gd name="connsiteX21" fmla="*/ 311879 w 724325"/>
                    <a:gd name="connsiteY21" fmla="*/ 9525 h 723900"/>
                    <a:gd name="connsiteX22" fmla="*/ 296789 w 724325"/>
                    <a:gd name="connsiteY22" fmla="*/ 9674 h 723900"/>
                    <a:gd name="connsiteX23" fmla="*/ 282046 w 724325"/>
                    <a:gd name="connsiteY23" fmla="*/ 10170 h 723900"/>
                    <a:gd name="connsiteX24" fmla="*/ 267701 w 724325"/>
                    <a:gd name="connsiteY24" fmla="*/ 11063 h 723900"/>
                    <a:gd name="connsiteX25" fmla="*/ 253752 w 724325"/>
                    <a:gd name="connsiteY25" fmla="*/ 12353 h 723900"/>
                    <a:gd name="connsiteX26" fmla="*/ 240201 w 724325"/>
                    <a:gd name="connsiteY26" fmla="*/ 13990 h 723900"/>
                    <a:gd name="connsiteX27" fmla="*/ 227047 w 724325"/>
                    <a:gd name="connsiteY27" fmla="*/ 16024 h 723900"/>
                    <a:gd name="connsiteX28" fmla="*/ 214240 w 724325"/>
                    <a:gd name="connsiteY28" fmla="*/ 18455 h 723900"/>
                    <a:gd name="connsiteX29" fmla="*/ 201830 w 724325"/>
                    <a:gd name="connsiteY29" fmla="*/ 21282 h 723900"/>
                    <a:gd name="connsiteX30" fmla="*/ 189818 w 724325"/>
                    <a:gd name="connsiteY30" fmla="*/ 24457 h 723900"/>
                    <a:gd name="connsiteX31" fmla="*/ 178202 w 724325"/>
                    <a:gd name="connsiteY31" fmla="*/ 28029 h 723900"/>
                    <a:gd name="connsiteX32" fmla="*/ 166934 w 724325"/>
                    <a:gd name="connsiteY32" fmla="*/ 31998 h 723900"/>
                    <a:gd name="connsiteX33" fmla="*/ 156113 w 724325"/>
                    <a:gd name="connsiteY33" fmla="*/ 36364 h 723900"/>
                    <a:gd name="connsiteX34" fmla="*/ 145640 w 724325"/>
                    <a:gd name="connsiteY34" fmla="*/ 41077 h 723900"/>
                    <a:gd name="connsiteX35" fmla="*/ 135563 w 724325"/>
                    <a:gd name="connsiteY35" fmla="*/ 46236 h 723900"/>
                    <a:gd name="connsiteX36" fmla="*/ 125883 w 724325"/>
                    <a:gd name="connsiteY36" fmla="*/ 51693 h 723900"/>
                    <a:gd name="connsiteX37" fmla="*/ 116551 w 724325"/>
                    <a:gd name="connsiteY37" fmla="*/ 57596 h 723900"/>
                    <a:gd name="connsiteX38" fmla="*/ 107666 w 724325"/>
                    <a:gd name="connsiteY38" fmla="*/ 63847 h 723900"/>
                    <a:gd name="connsiteX39" fmla="*/ 99128 w 724325"/>
                    <a:gd name="connsiteY39" fmla="*/ 70545 h 723900"/>
                    <a:gd name="connsiteX40" fmla="*/ 90987 w 724325"/>
                    <a:gd name="connsiteY40" fmla="*/ 77539 h 723900"/>
                    <a:gd name="connsiteX41" fmla="*/ 83244 w 724325"/>
                    <a:gd name="connsiteY41" fmla="*/ 84981 h 723900"/>
                    <a:gd name="connsiteX42" fmla="*/ 75848 w 724325"/>
                    <a:gd name="connsiteY42" fmla="*/ 92770 h 723900"/>
                    <a:gd name="connsiteX43" fmla="*/ 68898 w 724325"/>
                    <a:gd name="connsiteY43" fmla="*/ 100955 h 723900"/>
                    <a:gd name="connsiteX44" fmla="*/ 62296 w 724325"/>
                    <a:gd name="connsiteY44" fmla="*/ 109538 h 723900"/>
                    <a:gd name="connsiteX45" fmla="*/ 56092 w 724325"/>
                    <a:gd name="connsiteY45" fmla="*/ 118517 h 723900"/>
                    <a:gd name="connsiteX46" fmla="*/ 50284 w 724325"/>
                    <a:gd name="connsiteY46" fmla="*/ 127843 h 723900"/>
                    <a:gd name="connsiteX47" fmla="*/ 44824 w 724325"/>
                    <a:gd name="connsiteY47" fmla="*/ 137567 h 723900"/>
                    <a:gd name="connsiteX48" fmla="*/ 39810 w 724325"/>
                    <a:gd name="connsiteY48" fmla="*/ 147687 h 723900"/>
                    <a:gd name="connsiteX49" fmla="*/ 35144 w 724325"/>
                    <a:gd name="connsiteY49" fmla="*/ 158204 h 723900"/>
                    <a:gd name="connsiteX50" fmla="*/ 30875 w 724325"/>
                    <a:gd name="connsiteY50" fmla="*/ 169069 h 723900"/>
                    <a:gd name="connsiteX51" fmla="*/ 27003 w 724325"/>
                    <a:gd name="connsiteY51" fmla="*/ 180330 h 723900"/>
                    <a:gd name="connsiteX52" fmla="*/ 23529 w 724325"/>
                    <a:gd name="connsiteY52" fmla="*/ 191988 h 723900"/>
                    <a:gd name="connsiteX53" fmla="*/ 20401 w 724325"/>
                    <a:gd name="connsiteY53" fmla="*/ 203994 h 723900"/>
                    <a:gd name="connsiteX54" fmla="*/ 17721 w 724325"/>
                    <a:gd name="connsiteY54" fmla="*/ 216446 h 723900"/>
                    <a:gd name="connsiteX55" fmla="*/ 15388 w 724325"/>
                    <a:gd name="connsiteY55" fmla="*/ 229245 h 723900"/>
                    <a:gd name="connsiteX56" fmla="*/ 13452 w 724325"/>
                    <a:gd name="connsiteY56" fmla="*/ 242441 h 723900"/>
                    <a:gd name="connsiteX57" fmla="*/ 11864 w 724325"/>
                    <a:gd name="connsiteY57" fmla="*/ 255984 h 723900"/>
                    <a:gd name="connsiteX58" fmla="*/ 10722 w 724325"/>
                    <a:gd name="connsiteY58" fmla="*/ 269925 h 723900"/>
                    <a:gd name="connsiteX59" fmla="*/ 9928 w 724325"/>
                    <a:gd name="connsiteY59" fmla="*/ 284262 h 723900"/>
                    <a:gd name="connsiteX60" fmla="*/ 9531 w 724325"/>
                    <a:gd name="connsiteY60" fmla="*/ 298996 h 723900"/>
                    <a:gd name="connsiteX61" fmla="*/ 9531 w 724325"/>
                    <a:gd name="connsiteY61" fmla="*/ 314127 h 723900"/>
                    <a:gd name="connsiteX62" fmla="*/ 9928 w 724325"/>
                    <a:gd name="connsiteY62" fmla="*/ 329605 h 723900"/>
                    <a:gd name="connsiteX63" fmla="*/ 10722 w 724325"/>
                    <a:gd name="connsiteY63" fmla="*/ 345480 h 723900"/>
                    <a:gd name="connsiteX64" fmla="*/ 11864 w 724325"/>
                    <a:gd name="connsiteY64" fmla="*/ 361752 h 723900"/>
                    <a:gd name="connsiteX65" fmla="*/ 13402 w 724325"/>
                    <a:gd name="connsiteY65" fmla="*/ 378371 h 723900"/>
                    <a:gd name="connsiteX66" fmla="*/ 15338 w 724325"/>
                    <a:gd name="connsiteY66" fmla="*/ 395436 h 723900"/>
                    <a:gd name="connsiteX67" fmla="*/ 17671 w 724325"/>
                    <a:gd name="connsiteY67" fmla="*/ 412849 h 723900"/>
                    <a:gd name="connsiteX68" fmla="*/ 20401 w 724325"/>
                    <a:gd name="connsiteY68" fmla="*/ 430609 h 723900"/>
                    <a:gd name="connsiteX69" fmla="*/ 23479 w 724325"/>
                    <a:gd name="connsiteY69" fmla="*/ 448816 h 723900"/>
                    <a:gd name="connsiteX70" fmla="*/ 26954 w 724325"/>
                    <a:gd name="connsiteY70" fmla="*/ 467370 h 723900"/>
                    <a:gd name="connsiteX71" fmla="*/ 30826 w 724325"/>
                    <a:gd name="connsiteY71" fmla="*/ 486321 h 723900"/>
                    <a:gd name="connsiteX72" fmla="*/ 35094 w 724325"/>
                    <a:gd name="connsiteY72" fmla="*/ 505668 h 723900"/>
                    <a:gd name="connsiteX73" fmla="*/ 39760 w 724325"/>
                    <a:gd name="connsiteY73" fmla="*/ 525363 h 723900"/>
                    <a:gd name="connsiteX74" fmla="*/ 44774 w 724325"/>
                    <a:gd name="connsiteY74" fmla="*/ 545455 h 723900"/>
                    <a:gd name="connsiteX75" fmla="*/ 50185 w 724325"/>
                    <a:gd name="connsiteY75" fmla="*/ 565944 h 723900"/>
                    <a:gd name="connsiteX76" fmla="*/ 56042 w 724325"/>
                    <a:gd name="connsiteY76" fmla="*/ 586829 h 723900"/>
                    <a:gd name="connsiteX77" fmla="*/ 62197 w 724325"/>
                    <a:gd name="connsiteY77" fmla="*/ 608062 h 723900"/>
                    <a:gd name="connsiteX78" fmla="*/ 68799 w 724325"/>
                    <a:gd name="connsiteY78" fmla="*/ 629741 h 723900"/>
                    <a:gd name="connsiteX79" fmla="*/ 75798 w 724325"/>
                    <a:gd name="connsiteY79" fmla="*/ 651768 h 723900"/>
                    <a:gd name="connsiteX80" fmla="*/ 83145 w 724325"/>
                    <a:gd name="connsiteY80" fmla="*/ 674142 h 723900"/>
                    <a:gd name="connsiteX81" fmla="*/ 90888 w 724325"/>
                    <a:gd name="connsiteY81" fmla="*/ 696962 h 723900"/>
                    <a:gd name="connsiteX82" fmla="*/ 99029 w 724325"/>
                    <a:gd name="connsiteY82" fmla="*/ 720130 h 723900"/>
                    <a:gd name="connsiteX83" fmla="*/ 102553 w 724325"/>
                    <a:gd name="connsiteY83" fmla="*/ 718840 h 723900"/>
                    <a:gd name="connsiteX84" fmla="*/ 94363 w 724325"/>
                    <a:gd name="connsiteY84" fmla="*/ 695722 h 723900"/>
                    <a:gd name="connsiteX85" fmla="*/ 86520 w 724325"/>
                    <a:gd name="connsiteY85" fmla="*/ 672951 h 723900"/>
                    <a:gd name="connsiteX86" fmla="*/ 79074 w 724325"/>
                    <a:gd name="connsiteY86" fmla="*/ 650577 h 723900"/>
                    <a:gd name="connsiteX87" fmla="*/ 72026 w 724325"/>
                    <a:gd name="connsiteY87" fmla="*/ 628600 h 723900"/>
                    <a:gd name="connsiteX88" fmla="*/ 65324 w 724325"/>
                    <a:gd name="connsiteY88" fmla="*/ 606971 h 723900"/>
                    <a:gd name="connsiteX89" fmla="*/ 59070 w 724325"/>
                    <a:gd name="connsiteY89" fmla="*/ 585738 h 723900"/>
                    <a:gd name="connsiteX90" fmla="*/ 53163 w 724325"/>
                    <a:gd name="connsiteY90" fmla="*/ 564902 h 723900"/>
                    <a:gd name="connsiteX91" fmla="*/ 47653 w 724325"/>
                    <a:gd name="connsiteY91" fmla="*/ 544463 h 723900"/>
                    <a:gd name="connsiteX92" fmla="*/ 42540 w 724325"/>
                    <a:gd name="connsiteY92" fmla="*/ 524421 h 723900"/>
                    <a:gd name="connsiteX93" fmla="*/ 37825 w 724325"/>
                    <a:gd name="connsiteY93" fmla="*/ 504726 h 723900"/>
                    <a:gd name="connsiteX94" fmla="*/ 33506 w 724325"/>
                    <a:gd name="connsiteY94" fmla="*/ 485428 h 723900"/>
                    <a:gd name="connsiteX95" fmla="*/ 29535 w 724325"/>
                    <a:gd name="connsiteY95" fmla="*/ 466527 h 723900"/>
                    <a:gd name="connsiteX96" fmla="*/ 25961 w 724325"/>
                    <a:gd name="connsiteY96" fmla="*/ 447973 h 723900"/>
                    <a:gd name="connsiteX97" fmla="*/ 22784 w 724325"/>
                    <a:gd name="connsiteY97" fmla="*/ 429865 h 723900"/>
                    <a:gd name="connsiteX98" fmla="*/ 20004 w 724325"/>
                    <a:gd name="connsiteY98" fmla="*/ 412105 h 723900"/>
                    <a:gd name="connsiteX99" fmla="*/ 17622 w 724325"/>
                    <a:gd name="connsiteY99" fmla="*/ 394742 h 723900"/>
                    <a:gd name="connsiteX100" fmla="*/ 15587 w 724325"/>
                    <a:gd name="connsiteY100" fmla="*/ 377726 h 723900"/>
                    <a:gd name="connsiteX101" fmla="*/ 13948 w 724325"/>
                    <a:gd name="connsiteY101" fmla="*/ 361156 h 723900"/>
                    <a:gd name="connsiteX102" fmla="*/ 12757 w 724325"/>
                    <a:gd name="connsiteY102" fmla="*/ 344934 h 723900"/>
                    <a:gd name="connsiteX103" fmla="*/ 11913 w 724325"/>
                    <a:gd name="connsiteY103" fmla="*/ 329109 h 723900"/>
                    <a:gd name="connsiteX104" fmla="*/ 11417 w 724325"/>
                    <a:gd name="connsiteY104" fmla="*/ 313630 h 723900"/>
                    <a:gd name="connsiteX105" fmla="*/ 11367 w 724325"/>
                    <a:gd name="connsiteY105" fmla="*/ 298599 h 723900"/>
                    <a:gd name="connsiteX106" fmla="*/ 11665 w 724325"/>
                    <a:gd name="connsiteY106" fmla="*/ 283914 h 723900"/>
                    <a:gd name="connsiteX107" fmla="*/ 12410 w 724325"/>
                    <a:gd name="connsiteY107" fmla="*/ 269627 h 723900"/>
                    <a:gd name="connsiteX108" fmla="*/ 13502 w 724325"/>
                    <a:gd name="connsiteY108" fmla="*/ 255687 h 723900"/>
                    <a:gd name="connsiteX109" fmla="*/ 14991 w 724325"/>
                    <a:gd name="connsiteY109" fmla="*/ 242193 h 723900"/>
                    <a:gd name="connsiteX110" fmla="*/ 16827 w 724325"/>
                    <a:gd name="connsiteY110" fmla="*/ 229046 h 723900"/>
                    <a:gd name="connsiteX111" fmla="*/ 19111 w 724325"/>
                    <a:gd name="connsiteY111" fmla="*/ 216297 h 723900"/>
                    <a:gd name="connsiteX112" fmla="*/ 21742 w 724325"/>
                    <a:gd name="connsiteY112" fmla="*/ 203944 h 723900"/>
                    <a:gd name="connsiteX113" fmla="*/ 24770 w 724325"/>
                    <a:gd name="connsiteY113" fmla="*/ 191939 h 723900"/>
                    <a:gd name="connsiteX114" fmla="*/ 28195 w 724325"/>
                    <a:gd name="connsiteY114" fmla="*/ 180330 h 723900"/>
                    <a:gd name="connsiteX115" fmla="*/ 32017 w 724325"/>
                    <a:gd name="connsiteY115" fmla="*/ 169118 h 723900"/>
                    <a:gd name="connsiteX116" fmla="*/ 36236 w 724325"/>
                    <a:gd name="connsiteY116" fmla="*/ 158304 h 723900"/>
                    <a:gd name="connsiteX117" fmla="*/ 40803 w 724325"/>
                    <a:gd name="connsiteY117" fmla="*/ 147886 h 723900"/>
                    <a:gd name="connsiteX118" fmla="*/ 45767 w 724325"/>
                    <a:gd name="connsiteY118" fmla="*/ 137815 h 723900"/>
                    <a:gd name="connsiteX119" fmla="*/ 51128 w 724325"/>
                    <a:gd name="connsiteY119" fmla="*/ 128141 h 723900"/>
                    <a:gd name="connsiteX120" fmla="*/ 56886 w 724325"/>
                    <a:gd name="connsiteY120" fmla="*/ 118864 h 723900"/>
                    <a:gd name="connsiteX121" fmla="*/ 63041 w 724325"/>
                    <a:gd name="connsiteY121" fmla="*/ 109934 h 723900"/>
                    <a:gd name="connsiteX122" fmla="*/ 69593 w 724325"/>
                    <a:gd name="connsiteY122" fmla="*/ 101451 h 723900"/>
                    <a:gd name="connsiteX123" fmla="*/ 76493 w 724325"/>
                    <a:gd name="connsiteY123" fmla="*/ 93315 h 723900"/>
                    <a:gd name="connsiteX124" fmla="*/ 83790 w 724325"/>
                    <a:gd name="connsiteY124" fmla="*/ 85576 h 723900"/>
                    <a:gd name="connsiteX125" fmla="*/ 91484 w 724325"/>
                    <a:gd name="connsiteY125" fmla="*/ 78184 h 723900"/>
                    <a:gd name="connsiteX126" fmla="*/ 99575 w 724325"/>
                    <a:gd name="connsiteY126" fmla="*/ 71189 h 723900"/>
                    <a:gd name="connsiteX127" fmla="*/ 108063 w 724325"/>
                    <a:gd name="connsiteY127" fmla="*/ 64641 h 723900"/>
                    <a:gd name="connsiteX128" fmla="*/ 116899 w 724325"/>
                    <a:gd name="connsiteY128" fmla="*/ 58390 h 723900"/>
                    <a:gd name="connsiteX129" fmla="*/ 126132 w 724325"/>
                    <a:gd name="connsiteY129" fmla="*/ 52586 h 723900"/>
                    <a:gd name="connsiteX130" fmla="*/ 135811 w 724325"/>
                    <a:gd name="connsiteY130" fmla="*/ 47129 h 723900"/>
                    <a:gd name="connsiteX131" fmla="*/ 145788 w 724325"/>
                    <a:gd name="connsiteY131" fmla="*/ 42118 h 723900"/>
                    <a:gd name="connsiteX132" fmla="*/ 156213 w 724325"/>
                    <a:gd name="connsiteY132" fmla="*/ 37455 h 723900"/>
                    <a:gd name="connsiteX133" fmla="*/ 167034 w 724325"/>
                    <a:gd name="connsiteY133" fmla="*/ 33139 h 723900"/>
                    <a:gd name="connsiteX134" fmla="*/ 178202 w 724325"/>
                    <a:gd name="connsiteY134" fmla="*/ 29270 h 723900"/>
                    <a:gd name="connsiteX135" fmla="*/ 189768 w 724325"/>
                    <a:gd name="connsiteY135" fmla="*/ 25747 h 723900"/>
                    <a:gd name="connsiteX136" fmla="*/ 201731 w 724325"/>
                    <a:gd name="connsiteY136" fmla="*/ 22622 h 723900"/>
                    <a:gd name="connsiteX137" fmla="*/ 214091 w 724325"/>
                    <a:gd name="connsiteY137" fmla="*/ 19844 h 723900"/>
                    <a:gd name="connsiteX138" fmla="*/ 226848 w 724325"/>
                    <a:gd name="connsiteY138" fmla="*/ 17512 h 723900"/>
                    <a:gd name="connsiteX139" fmla="*/ 239953 w 724325"/>
                    <a:gd name="connsiteY139" fmla="*/ 15528 h 723900"/>
                    <a:gd name="connsiteX140" fmla="*/ 253504 w 724325"/>
                    <a:gd name="connsiteY140" fmla="*/ 13940 h 723900"/>
                    <a:gd name="connsiteX141" fmla="*/ 267403 w 724325"/>
                    <a:gd name="connsiteY141" fmla="*/ 12750 h 723900"/>
                    <a:gd name="connsiteX142" fmla="*/ 281699 w 724325"/>
                    <a:gd name="connsiteY142" fmla="*/ 11906 h 723900"/>
                    <a:gd name="connsiteX143" fmla="*/ 296392 w 724325"/>
                    <a:gd name="connsiteY143" fmla="*/ 11460 h 723900"/>
                    <a:gd name="connsiteX144" fmla="*/ 311432 w 724325"/>
                    <a:gd name="connsiteY144" fmla="*/ 11460 h 723900"/>
                    <a:gd name="connsiteX145" fmla="*/ 326920 w 724325"/>
                    <a:gd name="connsiteY145" fmla="*/ 11757 h 723900"/>
                    <a:gd name="connsiteX146" fmla="*/ 342754 w 724325"/>
                    <a:gd name="connsiteY146" fmla="*/ 12502 h 723900"/>
                    <a:gd name="connsiteX147" fmla="*/ 358986 w 724325"/>
                    <a:gd name="connsiteY147" fmla="*/ 13593 h 723900"/>
                    <a:gd name="connsiteX148" fmla="*/ 375615 w 724325"/>
                    <a:gd name="connsiteY148" fmla="*/ 15081 h 723900"/>
                    <a:gd name="connsiteX149" fmla="*/ 392641 w 724325"/>
                    <a:gd name="connsiteY149" fmla="*/ 16966 h 723900"/>
                    <a:gd name="connsiteX150" fmla="*/ 410014 w 724325"/>
                    <a:gd name="connsiteY150" fmla="*/ 19248 h 723900"/>
                    <a:gd name="connsiteX151" fmla="*/ 427785 w 724325"/>
                    <a:gd name="connsiteY151" fmla="*/ 21878 h 723900"/>
                    <a:gd name="connsiteX152" fmla="*/ 446002 w 724325"/>
                    <a:gd name="connsiteY152" fmla="*/ 24904 h 723900"/>
                    <a:gd name="connsiteX153" fmla="*/ 464567 w 724325"/>
                    <a:gd name="connsiteY153" fmla="*/ 28327 h 723900"/>
                    <a:gd name="connsiteX154" fmla="*/ 483480 w 724325"/>
                    <a:gd name="connsiteY154" fmla="*/ 32097 h 723900"/>
                    <a:gd name="connsiteX155" fmla="*/ 502839 w 724325"/>
                    <a:gd name="connsiteY155" fmla="*/ 36314 h 723900"/>
                    <a:gd name="connsiteX156" fmla="*/ 522545 w 724325"/>
                    <a:gd name="connsiteY156" fmla="*/ 40878 h 723900"/>
                    <a:gd name="connsiteX157" fmla="*/ 542698 w 724325"/>
                    <a:gd name="connsiteY157" fmla="*/ 45839 h 723900"/>
                    <a:gd name="connsiteX158" fmla="*/ 563199 w 724325"/>
                    <a:gd name="connsiteY158" fmla="*/ 51147 h 723900"/>
                    <a:gd name="connsiteX159" fmla="*/ 584097 w 724325"/>
                    <a:gd name="connsiteY159" fmla="*/ 56902 h 723900"/>
                    <a:gd name="connsiteX160" fmla="*/ 605342 w 724325"/>
                    <a:gd name="connsiteY160" fmla="*/ 63004 h 723900"/>
                    <a:gd name="connsiteX161" fmla="*/ 627034 w 724325"/>
                    <a:gd name="connsiteY161" fmla="*/ 69503 h 723900"/>
                    <a:gd name="connsiteX162" fmla="*/ 649074 w 724325"/>
                    <a:gd name="connsiteY162" fmla="*/ 76349 h 723900"/>
                    <a:gd name="connsiteX163" fmla="*/ 671560 w 724325"/>
                    <a:gd name="connsiteY163" fmla="*/ 83641 h 723900"/>
                    <a:gd name="connsiteX164" fmla="*/ 694394 w 724325"/>
                    <a:gd name="connsiteY164" fmla="*/ 91281 h 723900"/>
                    <a:gd name="connsiteX165" fmla="*/ 717575 w 724325"/>
                    <a:gd name="connsiteY165" fmla="*/ 99318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</a:cxnLst>
                  <a:rect l="l" t="t" r="r" b="b"/>
                  <a:pathLst>
                    <a:path w="724325" h="723900">
                      <a:moveTo>
                        <a:pt x="718866" y="95746"/>
                      </a:moveTo>
                      <a:lnTo>
                        <a:pt x="695585" y="87809"/>
                      </a:lnTo>
                      <a:lnTo>
                        <a:pt x="672702" y="80268"/>
                      </a:lnTo>
                      <a:lnTo>
                        <a:pt x="650265" y="73075"/>
                      </a:lnTo>
                      <a:lnTo>
                        <a:pt x="628176" y="66278"/>
                      </a:lnTo>
                      <a:lnTo>
                        <a:pt x="606434" y="59879"/>
                      </a:lnTo>
                      <a:lnTo>
                        <a:pt x="585139" y="53826"/>
                      </a:lnTo>
                      <a:lnTo>
                        <a:pt x="564192" y="48171"/>
                      </a:lnTo>
                      <a:lnTo>
                        <a:pt x="543642" y="42912"/>
                      </a:lnTo>
                      <a:lnTo>
                        <a:pt x="523488" y="38050"/>
                      </a:lnTo>
                      <a:lnTo>
                        <a:pt x="503732" y="33586"/>
                      </a:lnTo>
                      <a:lnTo>
                        <a:pt x="484373" y="29468"/>
                      </a:lnTo>
                      <a:lnTo>
                        <a:pt x="465361" y="25747"/>
                      </a:lnTo>
                      <a:lnTo>
                        <a:pt x="446797" y="22423"/>
                      </a:lnTo>
                      <a:lnTo>
                        <a:pt x="428579" y="19447"/>
                      </a:lnTo>
                      <a:lnTo>
                        <a:pt x="410709" y="16867"/>
                      </a:lnTo>
                      <a:lnTo>
                        <a:pt x="393286" y="14684"/>
                      </a:lnTo>
                      <a:lnTo>
                        <a:pt x="376260" y="12898"/>
                      </a:lnTo>
                      <a:lnTo>
                        <a:pt x="359582" y="11509"/>
                      </a:lnTo>
                      <a:lnTo>
                        <a:pt x="343300" y="10468"/>
                      </a:lnTo>
                      <a:lnTo>
                        <a:pt x="327416" y="9823"/>
                      </a:lnTo>
                      <a:lnTo>
                        <a:pt x="311879" y="9525"/>
                      </a:lnTo>
                      <a:lnTo>
                        <a:pt x="296789" y="9674"/>
                      </a:lnTo>
                      <a:lnTo>
                        <a:pt x="282046" y="10170"/>
                      </a:lnTo>
                      <a:lnTo>
                        <a:pt x="267701" y="11063"/>
                      </a:lnTo>
                      <a:lnTo>
                        <a:pt x="253752" y="12353"/>
                      </a:lnTo>
                      <a:lnTo>
                        <a:pt x="240201" y="13990"/>
                      </a:lnTo>
                      <a:lnTo>
                        <a:pt x="227047" y="16024"/>
                      </a:lnTo>
                      <a:lnTo>
                        <a:pt x="214240" y="18455"/>
                      </a:lnTo>
                      <a:lnTo>
                        <a:pt x="201830" y="21282"/>
                      </a:lnTo>
                      <a:lnTo>
                        <a:pt x="189818" y="24457"/>
                      </a:lnTo>
                      <a:lnTo>
                        <a:pt x="178202" y="28029"/>
                      </a:lnTo>
                      <a:lnTo>
                        <a:pt x="166934" y="31998"/>
                      </a:lnTo>
                      <a:lnTo>
                        <a:pt x="156113" y="36364"/>
                      </a:lnTo>
                      <a:lnTo>
                        <a:pt x="145640" y="41077"/>
                      </a:lnTo>
                      <a:lnTo>
                        <a:pt x="135563" y="46236"/>
                      </a:lnTo>
                      <a:lnTo>
                        <a:pt x="125883" y="51693"/>
                      </a:lnTo>
                      <a:lnTo>
                        <a:pt x="116551" y="57596"/>
                      </a:lnTo>
                      <a:lnTo>
                        <a:pt x="107666" y="63847"/>
                      </a:lnTo>
                      <a:lnTo>
                        <a:pt x="99128" y="70545"/>
                      </a:lnTo>
                      <a:lnTo>
                        <a:pt x="90987" y="77539"/>
                      </a:lnTo>
                      <a:lnTo>
                        <a:pt x="83244" y="84981"/>
                      </a:lnTo>
                      <a:lnTo>
                        <a:pt x="75848" y="92770"/>
                      </a:lnTo>
                      <a:lnTo>
                        <a:pt x="68898" y="100955"/>
                      </a:lnTo>
                      <a:lnTo>
                        <a:pt x="62296" y="109538"/>
                      </a:lnTo>
                      <a:lnTo>
                        <a:pt x="56092" y="118517"/>
                      </a:lnTo>
                      <a:lnTo>
                        <a:pt x="50284" y="127843"/>
                      </a:lnTo>
                      <a:lnTo>
                        <a:pt x="44824" y="137567"/>
                      </a:lnTo>
                      <a:lnTo>
                        <a:pt x="39810" y="147687"/>
                      </a:lnTo>
                      <a:lnTo>
                        <a:pt x="35144" y="158204"/>
                      </a:lnTo>
                      <a:lnTo>
                        <a:pt x="30875" y="169069"/>
                      </a:lnTo>
                      <a:lnTo>
                        <a:pt x="27003" y="180330"/>
                      </a:lnTo>
                      <a:lnTo>
                        <a:pt x="23529" y="191988"/>
                      </a:lnTo>
                      <a:lnTo>
                        <a:pt x="20401" y="203994"/>
                      </a:lnTo>
                      <a:lnTo>
                        <a:pt x="17721" y="216446"/>
                      </a:lnTo>
                      <a:lnTo>
                        <a:pt x="15388" y="229245"/>
                      </a:lnTo>
                      <a:lnTo>
                        <a:pt x="13452" y="242441"/>
                      </a:lnTo>
                      <a:lnTo>
                        <a:pt x="11864" y="255984"/>
                      </a:lnTo>
                      <a:lnTo>
                        <a:pt x="10722" y="269925"/>
                      </a:lnTo>
                      <a:lnTo>
                        <a:pt x="9928" y="284262"/>
                      </a:lnTo>
                      <a:lnTo>
                        <a:pt x="9531" y="298996"/>
                      </a:lnTo>
                      <a:lnTo>
                        <a:pt x="9531" y="314127"/>
                      </a:lnTo>
                      <a:lnTo>
                        <a:pt x="9928" y="329605"/>
                      </a:lnTo>
                      <a:lnTo>
                        <a:pt x="10722" y="345480"/>
                      </a:lnTo>
                      <a:lnTo>
                        <a:pt x="11864" y="361752"/>
                      </a:lnTo>
                      <a:lnTo>
                        <a:pt x="13402" y="378371"/>
                      </a:lnTo>
                      <a:lnTo>
                        <a:pt x="15338" y="395436"/>
                      </a:lnTo>
                      <a:lnTo>
                        <a:pt x="17671" y="412849"/>
                      </a:lnTo>
                      <a:lnTo>
                        <a:pt x="20401" y="430609"/>
                      </a:lnTo>
                      <a:lnTo>
                        <a:pt x="23479" y="448816"/>
                      </a:lnTo>
                      <a:lnTo>
                        <a:pt x="26954" y="467370"/>
                      </a:lnTo>
                      <a:lnTo>
                        <a:pt x="30826" y="486321"/>
                      </a:lnTo>
                      <a:lnTo>
                        <a:pt x="35094" y="505668"/>
                      </a:lnTo>
                      <a:lnTo>
                        <a:pt x="39760" y="525363"/>
                      </a:lnTo>
                      <a:lnTo>
                        <a:pt x="44774" y="545455"/>
                      </a:lnTo>
                      <a:lnTo>
                        <a:pt x="50185" y="565944"/>
                      </a:lnTo>
                      <a:lnTo>
                        <a:pt x="56042" y="586829"/>
                      </a:lnTo>
                      <a:lnTo>
                        <a:pt x="62197" y="608062"/>
                      </a:lnTo>
                      <a:lnTo>
                        <a:pt x="68799" y="629741"/>
                      </a:lnTo>
                      <a:lnTo>
                        <a:pt x="75798" y="651768"/>
                      </a:lnTo>
                      <a:lnTo>
                        <a:pt x="83145" y="674142"/>
                      </a:lnTo>
                      <a:lnTo>
                        <a:pt x="90888" y="696962"/>
                      </a:lnTo>
                      <a:lnTo>
                        <a:pt x="99029" y="720130"/>
                      </a:lnTo>
                      <a:lnTo>
                        <a:pt x="102553" y="718840"/>
                      </a:lnTo>
                      <a:lnTo>
                        <a:pt x="94363" y="695722"/>
                      </a:lnTo>
                      <a:lnTo>
                        <a:pt x="86520" y="672951"/>
                      </a:lnTo>
                      <a:lnTo>
                        <a:pt x="79074" y="650577"/>
                      </a:lnTo>
                      <a:lnTo>
                        <a:pt x="72026" y="628600"/>
                      </a:lnTo>
                      <a:lnTo>
                        <a:pt x="65324" y="606971"/>
                      </a:lnTo>
                      <a:lnTo>
                        <a:pt x="59070" y="585738"/>
                      </a:lnTo>
                      <a:lnTo>
                        <a:pt x="53163" y="564902"/>
                      </a:lnTo>
                      <a:lnTo>
                        <a:pt x="47653" y="544463"/>
                      </a:lnTo>
                      <a:lnTo>
                        <a:pt x="42540" y="524421"/>
                      </a:lnTo>
                      <a:lnTo>
                        <a:pt x="37825" y="504726"/>
                      </a:lnTo>
                      <a:lnTo>
                        <a:pt x="33506" y="485428"/>
                      </a:lnTo>
                      <a:lnTo>
                        <a:pt x="29535" y="466527"/>
                      </a:lnTo>
                      <a:lnTo>
                        <a:pt x="25961" y="447973"/>
                      </a:lnTo>
                      <a:lnTo>
                        <a:pt x="22784" y="429865"/>
                      </a:lnTo>
                      <a:lnTo>
                        <a:pt x="20004" y="412105"/>
                      </a:lnTo>
                      <a:lnTo>
                        <a:pt x="17622" y="394742"/>
                      </a:lnTo>
                      <a:lnTo>
                        <a:pt x="15587" y="377726"/>
                      </a:lnTo>
                      <a:lnTo>
                        <a:pt x="13948" y="361156"/>
                      </a:lnTo>
                      <a:lnTo>
                        <a:pt x="12757" y="344934"/>
                      </a:lnTo>
                      <a:lnTo>
                        <a:pt x="11913" y="329109"/>
                      </a:lnTo>
                      <a:lnTo>
                        <a:pt x="11417" y="313630"/>
                      </a:lnTo>
                      <a:lnTo>
                        <a:pt x="11367" y="298599"/>
                      </a:lnTo>
                      <a:lnTo>
                        <a:pt x="11665" y="283914"/>
                      </a:lnTo>
                      <a:lnTo>
                        <a:pt x="12410" y="269627"/>
                      </a:lnTo>
                      <a:lnTo>
                        <a:pt x="13502" y="255687"/>
                      </a:lnTo>
                      <a:lnTo>
                        <a:pt x="14991" y="242193"/>
                      </a:lnTo>
                      <a:lnTo>
                        <a:pt x="16827" y="229046"/>
                      </a:lnTo>
                      <a:lnTo>
                        <a:pt x="19111" y="216297"/>
                      </a:lnTo>
                      <a:lnTo>
                        <a:pt x="21742" y="203944"/>
                      </a:lnTo>
                      <a:lnTo>
                        <a:pt x="24770" y="191939"/>
                      </a:lnTo>
                      <a:lnTo>
                        <a:pt x="28195" y="180330"/>
                      </a:lnTo>
                      <a:lnTo>
                        <a:pt x="32017" y="169118"/>
                      </a:lnTo>
                      <a:lnTo>
                        <a:pt x="36236" y="158304"/>
                      </a:lnTo>
                      <a:lnTo>
                        <a:pt x="40803" y="147886"/>
                      </a:lnTo>
                      <a:lnTo>
                        <a:pt x="45767" y="137815"/>
                      </a:lnTo>
                      <a:lnTo>
                        <a:pt x="51128" y="128141"/>
                      </a:lnTo>
                      <a:lnTo>
                        <a:pt x="56886" y="118864"/>
                      </a:lnTo>
                      <a:lnTo>
                        <a:pt x="63041" y="109934"/>
                      </a:lnTo>
                      <a:lnTo>
                        <a:pt x="69593" y="101451"/>
                      </a:lnTo>
                      <a:lnTo>
                        <a:pt x="76493" y="93315"/>
                      </a:lnTo>
                      <a:lnTo>
                        <a:pt x="83790" y="85576"/>
                      </a:lnTo>
                      <a:lnTo>
                        <a:pt x="91484" y="78184"/>
                      </a:lnTo>
                      <a:lnTo>
                        <a:pt x="99575" y="71189"/>
                      </a:lnTo>
                      <a:lnTo>
                        <a:pt x="108063" y="64641"/>
                      </a:lnTo>
                      <a:lnTo>
                        <a:pt x="116899" y="58390"/>
                      </a:lnTo>
                      <a:lnTo>
                        <a:pt x="126132" y="52586"/>
                      </a:lnTo>
                      <a:lnTo>
                        <a:pt x="135811" y="47129"/>
                      </a:lnTo>
                      <a:lnTo>
                        <a:pt x="145788" y="42118"/>
                      </a:lnTo>
                      <a:lnTo>
                        <a:pt x="156213" y="37455"/>
                      </a:lnTo>
                      <a:lnTo>
                        <a:pt x="167034" y="33139"/>
                      </a:lnTo>
                      <a:lnTo>
                        <a:pt x="178202" y="29270"/>
                      </a:lnTo>
                      <a:lnTo>
                        <a:pt x="189768" y="25747"/>
                      </a:lnTo>
                      <a:lnTo>
                        <a:pt x="201731" y="22622"/>
                      </a:lnTo>
                      <a:lnTo>
                        <a:pt x="214091" y="19844"/>
                      </a:lnTo>
                      <a:lnTo>
                        <a:pt x="226848" y="17512"/>
                      </a:lnTo>
                      <a:lnTo>
                        <a:pt x="239953" y="15528"/>
                      </a:lnTo>
                      <a:lnTo>
                        <a:pt x="253504" y="13940"/>
                      </a:lnTo>
                      <a:lnTo>
                        <a:pt x="267403" y="12750"/>
                      </a:lnTo>
                      <a:lnTo>
                        <a:pt x="281699" y="11906"/>
                      </a:lnTo>
                      <a:lnTo>
                        <a:pt x="296392" y="11460"/>
                      </a:lnTo>
                      <a:lnTo>
                        <a:pt x="311432" y="11460"/>
                      </a:lnTo>
                      <a:lnTo>
                        <a:pt x="326920" y="11757"/>
                      </a:lnTo>
                      <a:lnTo>
                        <a:pt x="342754" y="12502"/>
                      </a:lnTo>
                      <a:lnTo>
                        <a:pt x="358986" y="13593"/>
                      </a:lnTo>
                      <a:lnTo>
                        <a:pt x="375615" y="15081"/>
                      </a:lnTo>
                      <a:lnTo>
                        <a:pt x="392641" y="16966"/>
                      </a:lnTo>
                      <a:lnTo>
                        <a:pt x="410014" y="19248"/>
                      </a:lnTo>
                      <a:lnTo>
                        <a:pt x="427785" y="21878"/>
                      </a:lnTo>
                      <a:lnTo>
                        <a:pt x="446002" y="24904"/>
                      </a:lnTo>
                      <a:lnTo>
                        <a:pt x="464567" y="28327"/>
                      </a:lnTo>
                      <a:lnTo>
                        <a:pt x="483480" y="32097"/>
                      </a:lnTo>
                      <a:lnTo>
                        <a:pt x="502839" y="36314"/>
                      </a:lnTo>
                      <a:lnTo>
                        <a:pt x="522545" y="40878"/>
                      </a:lnTo>
                      <a:lnTo>
                        <a:pt x="542698" y="45839"/>
                      </a:lnTo>
                      <a:lnTo>
                        <a:pt x="563199" y="51147"/>
                      </a:lnTo>
                      <a:lnTo>
                        <a:pt x="584097" y="56902"/>
                      </a:lnTo>
                      <a:lnTo>
                        <a:pt x="605342" y="63004"/>
                      </a:lnTo>
                      <a:lnTo>
                        <a:pt x="627034" y="69503"/>
                      </a:lnTo>
                      <a:lnTo>
                        <a:pt x="649074" y="76349"/>
                      </a:lnTo>
                      <a:lnTo>
                        <a:pt x="671560" y="83641"/>
                      </a:lnTo>
                      <a:lnTo>
                        <a:pt x="694394" y="91281"/>
                      </a:lnTo>
                      <a:lnTo>
                        <a:pt x="717575" y="9931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8" name="Forme libre : forme 1287">
                  <a:extLst>
                    <a:ext uri="{FF2B5EF4-FFF2-40B4-BE49-F238E27FC236}">
                      <a16:creationId xmlns:a16="http://schemas.microsoft.com/office/drawing/2014/main" id="{3AD2E614-46D9-4A2E-B0B9-0A6C36C1C6E0}"/>
                    </a:ext>
                  </a:extLst>
                </p:cNvPr>
                <p:cNvSpPr/>
                <p:nvPr/>
              </p:nvSpPr>
              <p:spPr>
                <a:xfrm>
                  <a:off x="7799826" y="5651152"/>
                  <a:ext cx="660788" cy="660400"/>
                </a:xfrm>
                <a:custGeom>
                  <a:avLst/>
                  <a:gdLst>
                    <a:gd name="connsiteX0" fmla="*/ 662873 w 660788"/>
                    <a:gd name="connsiteY0" fmla="*/ 163711 h 660400"/>
                    <a:gd name="connsiteX1" fmla="*/ 639940 w 660788"/>
                    <a:gd name="connsiteY1" fmla="*/ 151954 h 660400"/>
                    <a:gd name="connsiteX2" fmla="*/ 617404 w 660788"/>
                    <a:gd name="connsiteY2" fmla="*/ 140593 h 660400"/>
                    <a:gd name="connsiteX3" fmla="*/ 595266 w 660788"/>
                    <a:gd name="connsiteY3" fmla="*/ 129778 h 660400"/>
                    <a:gd name="connsiteX4" fmla="*/ 573524 w 660788"/>
                    <a:gd name="connsiteY4" fmla="*/ 119360 h 660400"/>
                    <a:gd name="connsiteX5" fmla="*/ 552229 w 660788"/>
                    <a:gd name="connsiteY5" fmla="*/ 109488 h 660400"/>
                    <a:gd name="connsiteX6" fmla="*/ 531331 w 660788"/>
                    <a:gd name="connsiteY6" fmla="*/ 100013 h 660400"/>
                    <a:gd name="connsiteX7" fmla="*/ 510830 w 660788"/>
                    <a:gd name="connsiteY7" fmla="*/ 91033 h 660400"/>
                    <a:gd name="connsiteX8" fmla="*/ 490776 w 660788"/>
                    <a:gd name="connsiteY8" fmla="*/ 82550 h 660400"/>
                    <a:gd name="connsiteX9" fmla="*/ 471120 w 660788"/>
                    <a:gd name="connsiteY9" fmla="*/ 74464 h 660400"/>
                    <a:gd name="connsiteX10" fmla="*/ 451860 w 660788"/>
                    <a:gd name="connsiteY10" fmla="*/ 66923 h 660400"/>
                    <a:gd name="connsiteX11" fmla="*/ 432997 w 660788"/>
                    <a:gd name="connsiteY11" fmla="*/ 59829 h 660400"/>
                    <a:gd name="connsiteX12" fmla="*/ 414581 w 660788"/>
                    <a:gd name="connsiteY12" fmla="*/ 53181 h 660400"/>
                    <a:gd name="connsiteX13" fmla="*/ 396513 w 660788"/>
                    <a:gd name="connsiteY13" fmla="*/ 47030 h 660400"/>
                    <a:gd name="connsiteX14" fmla="*/ 378941 w 660788"/>
                    <a:gd name="connsiteY14" fmla="*/ 41325 h 660400"/>
                    <a:gd name="connsiteX15" fmla="*/ 361716 w 660788"/>
                    <a:gd name="connsiteY15" fmla="*/ 36066 h 660400"/>
                    <a:gd name="connsiteX16" fmla="*/ 344938 w 660788"/>
                    <a:gd name="connsiteY16" fmla="*/ 31304 h 660400"/>
                    <a:gd name="connsiteX17" fmla="*/ 328558 w 660788"/>
                    <a:gd name="connsiteY17" fmla="*/ 27037 h 660400"/>
                    <a:gd name="connsiteX18" fmla="*/ 312574 w 660788"/>
                    <a:gd name="connsiteY18" fmla="*/ 23217 h 660400"/>
                    <a:gd name="connsiteX19" fmla="*/ 296988 w 660788"/>
                    <a:gd name="connsiteY19" fmla="*/ 19844 h 660400"/>
                    <a:gd name="connsiteX20" fmla="*/ 281848 w 660788"/>
                    <a:gd name="connsiteY20" fmla="*/ 16966 h 660400"/>
                    <a:gd name="connsiteX21" fmla="*/ 267105 w 660788"/>
                    <a:gd name="connsiteY21" fmla="*/ 14536 h 660400"/>
                    <a:gd name="connsiteX22" fmla="*/ 252760 w 660788"/>
                    <a:gd name="connsiteY22" fmla="*/ 12601 h 660400"/>
                    <a:gd name="connsiteX23" fmla="*/ 238861 w 660788"/>
                    <a:gd name="connsiteY23" fmla="*/ 11113 h 660400"/>
                    <a:gd name="connsiteX24" fmla="*/ 225309 w 660788"/>
                    <a:gd name="connsiteY24" fmla="*/ 10120 h 660400"/>
                    <a:gd name="connsiteX25" fmla="*/ 212205 w 660788"/>
                    <a:gd name="connsiteY25" fmla="*/ 9575 h 660400"/>
                    <a:gd name="connsiteX26" fmla="*/ 199547 w 660788"/>
                    <a:gd name="connsiteY26" fmla="*/ 9525 h 660400"/>
                    <a:gd name="connsiteX27" fmla="*/ 187237 w 660788"/>
                    <a:gd name="connsiteY27" fmla="*/ 9922 h 660400"/>
                    <a:gd name="connsiteX28" fmla="*/ 175373 w 660788"/>
                    <a:gd name="connsiteY28" fmla="*/ 10765 h 660400"/>
                    <a:gd name="connsiteX29" fmla="*/ 163907 w 660788"/>
                    <a:gd name="connsiteY29" fmla="*/ 12105 h 660400"/>
                    <a:gd name="connsiteX30" fmla="*/ 152887 w 660788"/>
                    <a:gd name="connsiteY30" fmla="*/ 13891 h 660400"/>
                    <a:gd name="connsiteX31" fmla="*/ 142214 w 660788"/>
                    <a:gd name="connsiteY31" fmla="*/ 16173 h 660400"/>
                    <a:gd name="connsiteX32" fmla="*/ 131989 w 660788"/>
                    <a:gd name="connsiteY32" fmla="*/ 18901 h 660400"/>
                    <a:gd name="connsiteX33" fmla="*/ 122160 w 660788"/>
                    <a:gd name="connsiteY33" fmla="*/ 22126 h 660400"/>
                    <a:gd name="connsiteX34" fmla="*/ 112779 w 660788"/>
                    <a:gd name="connsiteY34" fmla="*/ 25797 h 660400"/>
                    <a:gd name="connsiteX35" fmla="*/ 103745 w 660788"/>
                    <a:gd name="connsiteY35" fmla="*/ 29914 h 660400"/>
                    <a:gd name="connsiteX36" fmla="*/ 95157 w 660788"/>
                    <a:gd name="connsiteY36" fmla="*/ 34528 h 660400"/>
                    <a:gd name="connsiteX37" fmla="*/ 87016 w 660788"/>
                    <a:gd name="connsiteY37" fmla="*/ 39638 h 660400"/>
                    <a:gd name="connsiteX38" fmla="*/ 79223 w 660788"/>
                    <a:gd name="connsiteY38" fmla="*/ 45194 h 660400"/>
                    <a:gd name="connsiteX39" fmla="*/ 71877 w 660788"/>
                    <a:gd name="connsiteY39" fmla="*/ 51197 h 660400"/>
                    <a:gd name="connsiteX40" fmla="*/ 64927 w 660788"/>
                    <a:gd name="connsiteY40" fmla="*/ 57696 h 660400"/>
                    <a:gd name="connsiteX41" fmla="*/ 58375 w 660788"/>
                    <a:gd name="connsiteY41" fmla="*/ 64641 h 660400"/>
                    <a:gd name="connsiteX42" fmla="*/ 52269 w 660788"/>
                    <a:gd name="connsiteY42" fmla="*/ 72082 h 660400"/>
                    <a:gd name="connsiteX43" fmla="*/ 46561 w 660788"/>
                    <a:gd name="connsiteY43" fmla="*/ 79970 h 660400"/>
                    <a:gd name="connsiteX44" fmla="*/ 41250 w 660788"/>
                    <a:gd name="connsiteY44" fmla="*/ 88354 h 660400"/>
                    <a:gd name="connsiteX45" fmla="*/ 36335 w 660788"/>
                    <a:gd name="connsiteY45" fmla="*/ 97185 h 660400"/>
                    <a:gd name="connsiteX46" fmla="*/ 31868 w 660788"/>
                    <a:gd name="connsiteY46" fmla="*/ 106462 h 660400"/>
                    <a:gd name="connsiteX47" fmla="*/ 27748 w 660788"/>
                    <a:gd name="connsiteY47" fmla="*/ 116235 h 660400"/>
                    <a:gd name="connsiteX48" fmla="*/ 24124 w 660788"/>
                    <a:gd name="connsiteY48" fmla="*/ 126454 h 660400"/>
                    <a:gd name="connsiteX49" fmla="*/ 20848 w 660788"/>
                    <a:gd name="connsiteY49" fmla="*/ 137170 h 660400"/>
                    <a:gd name="connsiteX50" fmla="*/ 18019 w 660788"/>
                    <a:gd name="connsiteY50" fmla="*/ 148382 h 660400"/>
                    <a:gd name="connsiteX51" fmla="*/ 15587 w 660788"/>
                    <a:gd name="connsiteY51" fmla="*/ 159990 h 660400"/>
                    <a:gd name="connsiteX52" fmla="*/ 13551 w 660788"/>
                    <a:gd name="connsiteY52" fmla="*/ 172095 h 660400"/>
                    <a:gd name="connsiteX53" fmla="*/ 11913 w 660788"/>
                    <a:gd name="connsiteY53" fmla="*/ 184696 h 660400"/>
                    <a:gd name="connsiteX54" fmla="*/ 10722 w 660788"/>
                    <a:gd name="connsiteY54" fmla="*/ 197743 h 660400"/>
                    <a:gd name="connsiteX55" fmla="*/ 9928 w 660788"/>
                    <a:gd name="connsiteY55" fmla="*/ 211286 h 660400"/>
                    <a:gd name="connsiteX56" fmla="*/ 9531 w 660788"/>
                    <a:gd name="connsiteY56" fmla="*/ 225276 h 660400"/>
                    <a:gd name="connsiteX57" fmla="*/ 9580 w 660788"/>
                    <a:gd name="connsiteY57" fmla="*/ 239713 h 660400"/>
                    <a:gd name="connsiteX58" fmla="*/ 10027 w 660788"/>
                    <a:gd name="connsiteY58" fmla="*/ 254645 h 660400"/>
                    <a:gd name="connsiteX59" fmla="*/ 10871 w 660788"/>
                    <a:gd name="connsiteY59" fmla="*/ 270024 h 660400"/>
                    <a:gd name="connsiteX60" fmla="*/ 12112 w 660788"/>
                    <a:gd name="connsiteY60" fmla="*/ 285899 h 660400"/>
                    <a:gd name="connsiteX61" fmla="*/ 13800 w 660788"/>
                    <a:gd name="connsiteY61" fmla="*/ 302220 h 660400"/>
                    <a:gd name="connsiteX62" fmla="*/ 15884 w 660788"/>
                    <a:gd name="connsiteY62" fmla="*/ 319038 h 660400"/>
                    <a:gd name="connsiteX63" fmla="*/ 18366 w 660788"/>
                    <a:gd name="connsiteY63" fmla="*/ 336302 h 660400"/>
                    <a:gd name="connsiteX64" fmla="*/ 21245 w 660788"/>
                    <a:gd name="connsiteY64" fmla="*/ 354013 h 660400"/>
                    <a:gd name="connsiteX65" fmla="*/ 24571 w 660788"/>
                    <a:gd name="connsiteY65" fmla="*/ 372219 h 660400"/>
                    <a:gd name="connsiteX66" fmla="*/ 28294 w 660788"/>
                    <a:gd name="connsiteY66" fmla="*/ 390922 h 660400"/>
                    <a:gd name="connsiteX67" fmla="*/ 32414 w 660788"/>
                    <a:gd name="connsiteY67" fmla="*/ 410071 h 660400"/>
                    <a:gd name="connsiteX68" fmla="*/ 36931 w 660788"/>
                    <a:gd name="connsiteY68" fmla="*/ 429667 h 660400"/>
                    <a:gd name="connsiteX69" fmla="*/ 41895 w 660788"/>
                    <a:gd name="connsiteY69" fmla="*/ 449759 h 660400"/>
                    <a:gd name="connsiteX70" fmla="*/ 47256 w 660788"/>
                    <a:gd name="connsiteY70" fmla="*/ 470297 h 660400"/>
                    <a:gd name="connsiteX71" fmla="*/ 53014 w 660788"/>
                    <a:gd name="connsiteY71" fmla="*/ 491331 h 660400"/>
                    <a:gd name="connsiteX72" fmla="*/ 59219 w 660788"/>
                    <a:gd name="connsiteY72" fmla="*/ 512812 h 660400"/>
                    <a:gd name="connsiteX73" fmla="*/ 65821 w 660788"/>
                    <a:gd name="connsiteY73" fmla="*/ 534789 h 660400"/>
                    <a:gd name="connsiteX74" fmla="*/ 72820 w 660788"/>
                    <a:gd name="connsiteY74" fmla="*/ 557213 h 660400"/>
                    <a:gd name="connsiteX75" fmla="*/ 80216 w 660788"/>
                    <a:gd name="connsiteY75" fmla="*/ 580082 h 660400"/>
                    <a:gd name="connsiteX76" fmla="*/ 88009 w 660788"/>
                    <a:gd name="connsiteY76" fmla="*/ 603448 h 660400"/>
                    <a:gd name="connsiteX77" fmla="*/ 96249 w 660788"/>
                    <a:gd name="connsiteY77" fmla="*/ 627261 h 660400"/>
                    <a:gd name="connsiteX78" fmla="*/ 104886 w 660788"/>
                    <a:gd name="connsiteY78" fmla="*/ 651570 h 660400"/>
                    <a:gd name="connsiteX79" fmla="*/ 107914 w 660788"/>
                    <a:gd name="connsiteY79" fmla="*/ 650478 h 660400"/>
                    <a:gd name="connsiteX80" fmla="*/ 99227 w 660788"/>
                    <a:gd name="connsiteY80" fmla="*/ 626219 h 660400"/>
                    <a:gd name="connsiteX81" fmla="*/ 90888 w 660788"/>
                    <a:gd name="connsiteY81" fmla="*/ 602407 h 660400"/>
                    <a:gd name="connsiteX82" fmla="*/ 82996 w 660788"/>
                    <a:gd name="connsiteY82" fmla="*/ 579090 h 660400"/>
                    <a:gd name="connsiteX83" fmla="*/ 75500 w 660788"/>
                    <a:gd name="connsiteY83" fmla="*/ 556220 h 660400"/>
                    <a:gd name="connsiteX84" fmla="*/ 68452 w 660788"/>
                    <a:gd name="connsiteY84" fmla="*/ 533847 h 660400"/>
                    <a:gd name="connsiteX85" fmla="*/ 61750 w 660788"/>
                    <a:gd name="connsiteY85" fmla="*/ 511919 h 660400"/>
                    <a:gd name="connsiteX86" fmla="*/ 55496 w 660788"/>
                    <a:gd name="connsiteY86" fmla="*/ 490438 h 660400"/>
                    <a:gd name="connsiteX87" fmla="*/ 49688 w 660788"/>
                    <a:gd name="connsiteY87" fmla="*/ 469454 h 660400"/>
                    <a:gd name="connsiteX88" fmla="*/ 44228 w 660788"/>
                    <a:gd name="connsiteY88" fmla="*/ 448915 h 660400"/>
                    <a:gd name="connsiteX89" fmla="*/ 39214 w 660788"/>
                    <a:gd name="connsiteY89" fmla="*/ 428873 h 660400"/>
                    <a:gd name="connsiteX90" fmla="*/ 34598 w 660788"/>
                    <a:gd name="connsiteY90" fmla="*/ 409327 h 660400"/>
                    <a:gd name="connsiteX91" fmla="*/ 30379 w 660788"/>
                    <a:gd name="connsiteY91" fmla="*/ 390227 h 660400"/>
                    <a:gd name="connsiteX92" fmla="*/ 26606 w 660788"/>
                    <a:gd name="connsiteY92" fmla="*/ 371574 h 660400"/>
                    <a:gd name="connsiteX93" fmla="*/ 23231 w 660788"/>
                    <a:gd name="connsiteY93" fmla="*/ 353368 h 660400"/>
                    <a:gd name="connsiteX94" fmla="*/ 20253 w 660788"/>
                    <a:gd name="connsiteY94" fmla="*/ 335707 h 660400"/>
                    <a:gd name="connsiteX95" fmla="*/ 17721 w 660788"/>
                    <a:gd name="connsiteY95" fmla="*/ 318443 h 660400"/>
                    <a:gd name="connsiteX96" fmla="*/ 15537 w 660788"/>
                    <a:gd name="connsiteY96" fmla="*/ 301675 h 660400"/>
                    <a:gd name="connsiteX97" fmla="*/ 13800 w 660788"/>
                    <a:gd name="connsiteY97" fmla="*/ 285403 h 660400"/>
                    <a:gd name="connsiteX98" fmla="*/ 12509 w 660788"/>
                    <a:gd name="connsiteY98" fmla="*/ 269577 h 660400"/>
                    <a:gd name="connsiteX99" fmla="*/ 11566 w 660788"/>
                    <a:gd name="connsiteY99" fmla="*/ 254198 h 660400"/>
                    <a:gd name="connsiteX100" fmla="*/ 11069 w 660788"/>
                    <a:gd name="connsiteY100" fmla="*/ 239316 h 660400"/>
                    <a:gd name="connsiteX101" fmla="*/ 10970 w 660788"/>
                    <a:gd name="connsiteY101" fmla="*/ 224929 h 660400"/>
                    <a:gd name="connsiteX102" fmla="*/ 11318 w 660788"/>
                    <a:gd name="connsiteY102" fmla="*/ 210989 h 660400"/>
                    <a:gd name="connsiteX103" fmla="*/ 12013 w 660788"/>
                    <a:gd name="connsiteY103" fmla="*/ 197495 h 660400"/>
                    <a:gd name="connsiteX104" fmla="*/ 13154 w 660788"/>
                    <a:gd name="connsiteY104" fmla="*/ 184497 h 660400"/>
                    <a:gd name="connsiteX105" fmla="*/ 14743 w 660788"/>
                    <a:gd name="connsiteY105" fmla="*/ 171946 h 660400"/>
                    <a:gd name="connsiteX106" fmla="*/ 16679 w 660788"/>
                    <a:gd name="connsiteY106" fmla="*/ 159891 h 660400"/>
                    <a:gd name="connsiteX107" fmla="*/ 19061 w 660788"/>
                    <a:gd name="connsiteY107" fmla="*/ 148282 h 660400"/>
                    <a:gd name="connsiteX108" fmla="*/ 21841 w 660788"/>
                    <a:gd name="connsiteY108" fmla="*/ 137170 h 660400"/>
                    <a:gd name="connsiteX109" fmla="*/ 25018 w 660788"/>
                    <a:gd name="connsiteY109" fmla="*/ 126504 h 660400"/>
                    <a:gd name="connsiteX110" fmla="*/ 28641 w 660788"/>
                    <a:gd name="connsiteY110" fmla="*/ 116284 h 660400"/>
                    <a:gd name="connsiteX111" fmla="*/ 32662 w 660788"/>
                    <a:gd name="connsiteY111" fmla="*/ 106561 h 660400"/>
                    <a:gd name="connsiteX112" fmla="*/ 37080 w 660788"/>
                    <a:gd name="connsiteY112" fmla="*/ 97334 h 660400"/>
                    <a:gd name="connsiteX113" fmla="*/ 41895 w 660788"/>
                    <a:gd name="connsiteY113" fmla="*/ 88553 h 660400"/>
                    <a:gd name="connsiteX114" fmla="*/ 47157 w 660788"/>
                    <a:gd name="connsiteY114" fmla="*/ 80218 h 660400"/>
                    <a:gd name="connsiteX115" fmla="*/ 52815 w 660788"/>
                    <a:gd name="connsiteY115" fmla="*/ 72380 h 660400"/>
                    <a:gd name="connsiteX116" fmla="*/ 58871 w 660788"/>
                    <a:gd name="connsiteY116" fmla="*/ 64988 h 660400"/>
                    <a:gd name="connsiteX117" fmla="*/ 65374 w 660788"/>
                    <a:gd name="connsiteY117" fmla="*/ 58093 h 660400"/>
                    <a:gd name="connsiteX118" fmla="*/ 72274 w 660788"/>
                    <a:gd name="connsiteY118" fmla="*/ 51643 h 660400"/>
                    <a:gd name="connsiteX119" fmla="*/ 79571 w 660788"/>
                    <a:gd name="connsiteY119" fmla="*/ 45690 h 660400"/>
                    <a:gd name="connsiteX120" fmla="*/ 87265 w 660788"/>
                    <a:gd name="connsiteY120" fmla="*/ 40184 h 660400"/>
                    <a:gd name="connsiteX121" fmla="*/ 95405 w 660788"/>
                    <a:gd name="connsiteY121" fmla="*/ 35123 h 660400"/>
                    <a:gd name="connsiteX122" fmla="*/ 103943 w 660788"/>
                    <a:gd name="connsiteY122" fmla="*/ 30559 h 660400"/>
                    <a:gd name="connsiteX123" fmla="*/ 112878 w 660788"/>
                    <a:gd name="connsiteY123" fmla="*/ 26491 h 660400"/>
                    <a:gd name="connsiteX124" fmla="*/ 122210 w 660788"/>
                    <a:gd name="connsiteY124" fmla="*/ 22870 h 660400"/>
                    <a:gd name="connsiteX125" fmla="*/ 131989 w 660788"/>
                    <a:gd name="connsiteY125" fmla="*/ 19695 h 660400"/>
                    <a:gd name="connsiteX126" fmla="*/ 142165 w 660788"/>
                    <a:gd name="connsiteY126" fmla="*/ 17016 h 660400"/>
                    <a:gd name="connsiteX127" fmla="*/ 152738 w 660788"/>
                    <a:gd name="connsiteY127" fmla="*/ 14833 h 660400"/>
                    <a:gd name="connsiteX128" fmla="*/ 163758 w 660788"/>
                    <a:gd name="connsiteY128" fmla="*/ 13047 h 660400"/>
                    <a:gd name="connsiteX129" fmla="*/ 175174 w 660788"/>
                    <a:gd name="connsiteY129" fmla="*/ 11807 h 660400"/>
                    <a:gd name="connsiteX130" fmla="*/ 186988 w 660788"/>
                    <a:gd name="connsiteY130" fmla="*/ 10964 h 660400"/>
                    <a:gd name="connsiteX131" fmla="*/ 199200 w 660788"/>
                    <a:gd name="connsiteY131" fmla="*/ 10666 h 660400"/>
                    <a:gd name="connsiteX132" fmla="*/ 211857 w 660788"/>
                    <a:gd name="connsiteY132" fmla="*/ 10765 h 660400"/>
                    <a:gd name="connsiteX133" fmla="*/ 224912 w 660788"/>
                    <a:gd name="connsiteY133" fmla="*/ 11361 h 660400"/>
                    <a:gd name="connsiteX134" fmla="*/ 238364 w 660788"/>
                    <a:gd name="connsiteY134" fmla="*/ 12452 h 660400"/>
                    <a:gd name="connsiteX135" fmla="*/ 252263 w 660788"/>
                    <a:gd name="connsiteY135" fmla="*/ 13990 h 660400"/>
                    <a:gd name="connsiteX136" fmla="*/ 266509 w 660788"/>
                    <a:gd name="connsiteY136" fmla="*/ 15974 h 660400"/>
                    <a:gd name="connsiteX137" fmla="*/ 281202 w 660788"/>
                    <a:gd name="connsiteY137" fmla="*/ 18455 h 660400"/>
                    <a:gd name="connsiteX138" fmla="*/ 296342 w 660788"/>
                    <a:gd name="connsiteY138" fmla="*/ 21431 h 660400"/>
                    <a:gd name="connsiteX139" fmla="*/ 311829 w 660788"/>
                    <a:gd name="connsiteY139" fmla="*/ 24854 h 660400"/>
                    <a:gd name="connsiteX140" fmla="*/ 327763 w 660788"/>
                    <a:gd name="connsiteY140" fmla="*/ 28724 h 660400"/>
                    <a:gd name="connsiteX141" fmla="*/ 344094 w 660788"/>
                    <a:gd name="connsiteY141" fmla="*/ 33089 h 660400"/>
                    <a:gd name="connsiteX142" fmla="*/ 360872 w 660788"/>
                    <a:gd name="connsiteY142" fmla="*/ 37902 h 660400"/>
                    <a:gd name="connsiteX143" fmla="*/ 377998 w 660788"/>
                    <a:gd name="connsiteY143" fmla="*/ 43210 h 660400"/>
                    <a:gd name="connsiteX144" fmla="*/ 395570 w 660788"/>
                    <a:gd name="connsiteY144" fmla="*/ 48964 h 660400"/>
                    <a:gd name="connsiteX145" fmla="*/ 413588 w 660788"/>
                    <a:gd name="connsiteY145" fmla="*/ 55166 h 660400"/>
                    <a:gd name="connsiteX146" fmla="*/ 431955 w 660788"/>
                    <a:gd name="connsiteY146" fmla="*/ 61913 h 660400"/>
                    <a:gd name="connsiteX147" fmla="*/ 450768 w 660788"/>
                    <a:gd name="connsiteY147" fmla="*/ 69056 h 660400"/>
                    <a:gd name="connsiteX148" fmla="*/ 469978 w 660788"/>
                    <a:gd name="connsiteY148" fmla="*/ 76696 h 660400"/>
                    <a:gd name="connsiteX149" fmla="*/ 489585 w 660788"/>
                    <a:gd name="connsiteY149" fmla="*/ 84832 h 660400"/>
                    <a:gd name="connsiteX150" fmla="*/ 509639 w 660788"/>
                    <a:gd name="connsiteY150" fmla="*/ 93365 h 660400"/>
                    <a:gd name="connsiteX151" fmla="*/ 530090 w 660788"/>
                    <a:gd name="connsiteY151" fmla="*/ 102443 h 660400"/>
                    <a:gd name="connsiteX152" fmla="*/ 550938 w 660788"/>
                    <a:gd name="connsiteY152" fmla="*/ 111968 h 660400"/>
                    <a:gd name="connsiteX153" fmla="*/ 572233 w 660788"/>
                    <a:gd name="connsiteY153" fmla="*/ 121940 h 660400"/>
                    <a:gd name="connsiteX154" fmla="*/ 593876 w 660788"/>
                    <a:gd name="connsiteY154" fmla="*/ 132407 h 660400"/>
                    <a:gd name="connsiteX155" fmla="*/ 615965 w 660788"/>
                    <a:gd name="connsiteY155" fmla="*/ 143321 h 660400"/>
                    <a:gd name="connsiteX156" fmla="*/ 638501 w 660788"/>
                    <a:gd name="connsiteY156" fmla="*/ 154732 h 660400"/>
                    <a:gd name="connsiteX157" fmla="*/ 661384 w 660788"/>
                    <a:gd name="connsiteY157" fmla="*/ 166588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</a:cxnLst>
                  <a:rect l="l" t="t" r="r" b="b"/>
                  <a:pathLst>
                    <a:path w="660788" h="660400">
                      <a:moveTo>
                        <a:pt x="662873" y="163711"/>
                      </a:moveTo>
                      <a:lnTo>
                        <a:pt x="639940" y="151954"/>
                      </a:lnTo>
                      <a:lnTo>
                        <a:pt x="617404" y="140593"/>
                      </a:lnTo>
                      <a:lnTo>
                        <a:pt x="595266" y="129778"/>
                      </a:lnTo>
                      <a:lnTo>
                        <a:pt x="573524" y="119360"/>
                      </a:lnTo>
                      <a:lnTo>
                        <a:pt x="552229" y="109488"/>
                      </a:lnTo>
                      <a:lnTo>
                        <a:pt x="531331" y="100013"/>
                      </a:lnTo>
                      <a:lnTo>
                        <a:pt x="510830" y="91033"/>
                      </a:lnTo>
                      <a:lnTo>
                        <a:pt x="490776" y="82550"/>
                      </a:lnTo>
                      <a:lnTo>
                        <a:pt x="471120" y="74464"/>
                      </a:lnTo>
                      <a:lnTo>
                        <a:pt x="451860" y="66923"/>
                      </a:lnTo>
                      <a:lnTo>
                        <a:pt x="432997" y="59829"/>
                      </a:lnTo>
                      <a:lnTo>
                        <a:pt x="414581" y="53181"/>
                      </a:lnTo>
                      <a:lnTo>
                        <a:pt x="396513" y="47030"/>
                      </a:lnTo>
                      <a:lnTo>
                        <a:pt x="378941" y="41325"/>
                      </a:lnTo>
                      <a:lnTo>
                        <a:pt x="361716" y="36066"/>
                      </a:lnTo>
                      <a:lnTo>
                        <a:pt x="344938" y="31304"/>
                      </a:lnTo>
                      <a:lnTo>
                        <a:pt x="328558" y="27037"/>
                      </a:lnTo>
                      <a:lnTo>
                        <a:pt x="312574" y="23217"/>
                      </a:lnTo>
                      <a:lnTo>
                        <a:pt x="296988" y="19844"/>
                      </a:lnTo>
                      <a:lnTo>
                        <a:pt x="281848" y="16966"/>
                      </a:lnTo>
                      <a:lnTo>
                        <a:pt x="267105" y="14536"/>
                      </a:lnTo>
                      <a:lnTo>
                        <a:pt x="252760" y="12601"/>
                      </a:lnTo>
                      <a:lnTo>
                        <a:pt x="238861" y="11113"/>
                      </a:lnTo>
                      <a:lnTo>
                        <a:pt x="225309" y="10120"/>
                      </a:lnTo>
                      <a:lnTo>
                        <a:pt x="212205" y="9575"/>
                      </a:lnTo>
                      <a:lnTo>
                        <a:pt x="199547" y="9525"/>
                      </a:lnTo>
                      <a:lnTo>
                        <a:pt x="187237" y="9922"/>
                      </a:lnTo>
                      <a:lnTo>
                        <a:pt x="175373" y="10765"/>
                      </a:lnTo>
                      <a:lnTo>
                        <a:pt x="163907" y="12105"/>
                      </a:lnTo>
                      <a:lnTo>
                        <a:pt x="152887" y="13891"/>
                      </a:lnTo>
                      <a:lnTo>
                        <a:pt x="142214" y="16173"/>
                      </a:lnTo>
                      <a:lnTo>
                        <a:pt x="131989" y="18901"/>
                      </a:lnTo>
                      <a:lnTo>
                        <a:pt x="122160" y="22126"/>
                      </a:lnTo>
                      <a:lnTo>
                        <a:pt x="112779" y="25797"/>
                      </a:lnTo>
                      <a:lnTo>
                        <a:pt x="103745" y="29914"/>
                      </a:lnTo>
                      <a:lnTo>
                        <a:pt x="95157" y="34528"/>
                      </a:lnTo>
                      <a:lnTo>
                        <a:pt x="87016" y="39638"/>
                      </a:lnTo>
                      <a:lnTo>
                        <a:pt x="79223" y="45194"/>
                      </a:lnTo>
                      <a:lnTo>
                        <a:pt x="71877" y="51197"/>
                      </a:lnTo>
                      <a:lnTo>
                        <a:pt x="64927" y="57696"/>
                      </a:lnTo>
                      <a:lnTo>
                        <a:pt x="58375" y="64641"/>
                      </a:lnTo>
                      <a:lnTo>
                        <a:pt x="52269" y="72082"/>
                      </a:lnTo>
                      <a:lnTo>
                        <a:pt x="46561" y="79970"/>
                      </a:lnTo>
                      <a:lnTo>
                        <a:pt x="41250" y="88354"/>
                      </a:lnTo>
                      <a:lnTo>
                        <a:pt x="36335" y="97185"/>
                      </a:lnTo>
                      <a:lnTo>
                        <a:pt x="31868" y="106462"/>
                      </a:lnTo>
                      <a:lnTo>
                        <a:pt x="27748" y="116235"/>
                      </a:lnTo>
                      <a:lnTo>
                        <a:pt x="24124" y="126454"/>
                      </a:lnTo>
                      <a:lnTo>
                        <a:pt x="20848" y="137170"/>
                      </a:lnTo>
                      <a:lnTo>
                        <a:pt x="18019" y="148382"/>
                      </a:lnTo>
                      <a:lnTo>
                        <a:pt x="15587" y="159990"/>
                      </a:lnTo>
                      <a:lnTo>
                        <a:pt x="13551" y="172095"/>
                      </a:lnTo>
                      <a:lnTo>
                        <a:pt x="11913" y="184696"/>
                      </a:lnTo>
                      <a:lnTo>
                        <a:pt x="10722" y="197743"/>
                      </a:lnTo>
                      <a:lnTo>
                        <a:pt x="9928" y="211286"/>
                      </a:lnTo>
                      <a:lnTo>
                        <a:pt x="9531" y="225276"/>
                      </a:lnTo>
                      <a:lnTo>
                        <a:pt x="9580" y="239713"/>
                      </a:lnTo>
                      <a:lnTo>
                        <a:pt x="10027" y="254645"/>
                      </a:lnTo>
                      <a:lnTo>
                        <a:pt x="10871" y="270024"/>
                      </a:lnTo>
                      <a:lnTo>
                        <a:pt x="12112" y="285899"/>
                      </a:lnTo>
                      <a:lnTo>
                        <a:pt x="13800" y="302220"/>
                      </a:lnTo>
                      <a:lnTo>
                        <a:pt x="15884" y="319038"/>
                      </a:lnTo>
                      <a:lnTo>
                        <a:pt x="18366" y="336302"/>
                      </a:lnTo>
                      <a:lnTo>
                        <a:pt x="21245" y="354013"/>
                      </a:lnTo>
                      <a:lnTo>
                        <a:pt x="24571" y="372219"/>
                      </a:lnTo>
                      <a:lnTo>
                        <a:pt x="28294" y="390922"/>
                      </a:lnTo>
                      <a:lnTo>
                        <a:pt x="32414" y="410071"/>
                      </a:lnTo>
                      <a:lnTo>
                        <a:pt x="36931" y="429667"/>
                      </a:lnTo>
                      <a:lnTo>
                        <a:pt x="41895" y="449759"/>
                      </a:lnTo>
                      <a:lnTo>
                        <a:pt x="47256" y="470297"/>
                      </a:lnTo>
                      <a:lnTo>
                        <a:pt x="53014" y="491331"/>
                      </a:lnTo>
                      <a:lnTo>
                        <a:pt x="59219" y="512812"/>
                      </a:lnTo>
                      <a:lnTo>
                        <a:pt x="65821" y="534789"/>
                      </a:lnTo>
                      <a:lnTo>
                        <a:pt x="72820" y="557213"/>
                      </a:lnTo>
                      <a:lnTo>
                        <a:pt x="80216" y="580082"/>
                      </a:lnTo>
                      <a:lnTo>
                        <a:pt x="88009" y="603448"/>
                      </a:lnTo>
                      <a:lnTo>
                        <a:pt x="96249" y="627261"/>
                      </a:lnTo>
                      <a:lnTo>
                        <a:pt x="104886" y="651570"/>
                      </a:lnTo>
                      <a:lnTo>
                        <a:pt x="107914" y="650478"/>
                      </a:lnTo>
                      <a:lnTo>
                        <a:pt x="99227" y="626219"/>
                      </a:lnTo>
                      <a:lnTo>
                        <a:pt x="90888" y="602407"/>
                      </a:lnTo>
                      <a:lnTo>
                        <a:pt x="82996" y="579090"/>
                      </a:lnTo>
                      <a:lnTo>
                        <a:pt x="75500" y="556220"/>
                      </a:lnTo>
                      <a:lnTo>
                        <a:pt x="68452" y="533847"/>
                      </a:lnTo>
                      <a:lnTo>
                        <a:pt x="61750" y="511919"/>
                      </a:lnTo>
                      <a:lnTo>
                        <a:pt x="55496" y="490438"/>
                      </a:lnTo>
                      <a:lnTo>
                        <a:pt x="49688" y="469454"/>
                      </a:lnTo>
                      <a:lnTo>
                        <a:pt x="44228" y="448915"/>
                      </a:lnTo>
                      <a:lnTo>
                        <a:pt x="39214" y="428873"/>
                      </a:lnTo>
                      <a:lnTo>
                        <a:pt x="34598" y="409327"/>
                      </a:lnTo>
                      <a:lnTo>
                        <a:pt x="30379" y="390227"/>
                      </a:lnTo>
                      <a:lnTo>
                        <a:pt x="26606" y="371574"/>
                      </a:lnTo>
                      <a:lnTo>
                        <a:pt x="23231" y="353368"/>
                      </a:lnTo>
                      <a:lnTo>
                        <a:pt x="20253" y="335707"/>
                      </a:lnTo>
                      <a:lnTo>
                        <a:pt x="17721" y="318443"/>
                      </a:lnTo>
                      <a:lnTo>
                        <a:pt x="15537" y="301675"/>
                      </a:lnTo>
                      <a:lnTo>
                        <a:pt x="13800" y="285403"/>
                      </a:lnTo>
                      <a:lnTo>
                        <a:pt x="12509" y="269577"/>
                      </a:lnTo>
                      <a:lnTo>
                        <a:pt x="11566" y="254198"/>
                      </a:lnTo>
                      <a:lnTo>
                        <a:pt x="11069" y="239316"/>
                      </a:lnTo>
                      <a:lnTo>
                        <a:pt x="10970" y="224929"/>
                      </a:lnTo>
                      <a:lnTo>
                        <a:pt x="11318" y="210989"/>
                      </a:lnTo>
                      <a:lnTo>
                        <a:pt x="12013" y="197495"/>
                      </a:lnTo>
                      <a:lnTo>
                        <a:pt x="13154" y="184497"/>
                      </a:lnTo>
                      <a:lnTo>
                        <a:pt x="14743" y="171946"/>
                      </a:lnTo>
                      <a:lnTo>
                        <a:pt x="16679" y="159891"/>
                      </a:lnTo>
                      <a:lnTo>
                        <a:pt x="19061" y="148282"/>
                      </a:lnTo>
                      <a:lnTo>
                        <a:pt x="21841" y="137170"/>
                      </a:lnTo>
                      <a:lnTo>
                        <a:pt x="25018" y="126504"/>
                      </a:lnTo>
                      <a:lnTo>
                        <a:pt x="28641" y="116284"/>
                      </a:lnTo>
                      <a:lnTo>
                        <a:pt x="32662" y="106561"/>
                      </a:lnTo>
                      <a:lnTo>
                        <a:pt x="37080" y="97334"/>
                      </a:lnTo>
                      <a:lnTo>
                        <a:pt x="41895" y="88553"/>
                      </a:lnTo>
                      <a:lnTo>
                        <a:pt x="47157" y="80218"/>
                      </a:lnTo>
                      <a:lnTo>
                        <a:pt x="52815" y="72380"/>
                      </a:lnTo>
                      <a:lnTo>
                        <a:pt x="58871" y="64988"/>
                      </a:lnTo>
                      <a:lnTo>
                        <a:pt x="65374" y="58093"/>
                      </a:lnTo>
                      <a:lnTo>
                        <a:pt x="72274" y="51643"/>
                      </a:lnTo>
                      <a:lnTo>
                        <a:pt x="79571" y="45690"/>
                      </a:lnTo>
                      <a:lnTo>
                        <a:pt x="87265" y="40184"/>
                      </a:lnTo>
                      <a:lnTo>
                        <a:pt x="95405" y="35123"/>
                      </a:lnTo>
                      <a:lnTo>
                        <a:pt x="103943" y="30559"/>
                      </a:lnTo>
                      <a:lnTo>
                        <a:pt x="112878" y="26491"/>
                      </a:lnTo>
                      <a:lnTo>
                        <a:pt x="122210" y="22870"/>
                      </a:lnTo>
                      <a:lnTo>
                        <a:pt x="131989" y="19695"/>
                      </a:lnTo>
                      <a:lnTo>
                        <a:pt x="142165" y="17016"/>
                      </a:lnTo>
                      <a:lnTo>
                        <a:pt x="152738" y="14833"/>
                      </a:lnTo>
                      <a:lnTo>
                        <a:pt x="163758" y="13047"/>
                      </a:lnTo>
                      <a:lnTo>
                        <a:pt x="175174" y="11807"/>
                      </a:lnTo>
                      <a:lnTo>
                        <a:pt x="186988" y="10964"/>
                      </a:lnTo>
                      <a:lnTo>
                        <a:pt x="199200" y="10666"/>
                      </a:lnTo>
                      <a:lnTo>
                        <a:pt x="211857" y="10765"/>
                      </a:lnTo>
                      <a:lnTo>
                        <a:pt x="224912" y="11361"/>
                      </a:lnTo>
                      <a:lnTo>
                        <a:pt x="238364" y="12452"/>
                      </a:lnTo>
                      <a:lnTo>
                        <a:pt x="252263" y="13990"/>
                      </a:lnTo>
                      <a:lnTo>
                        <a:pt x="266509" y="15974"/>
                      </a:lnTo>
                      <a:lnTo>
                        <a:pt x="281202" y="18455"/>
                      </a:lnTo>
                      <a:lnTo>
                        <a:pt x="296342" y="21431"/>
                      </a:lnTo>
                      <a:lnTo>
                        <a:pt x="311829" y="24854"/>
                      </a:lnTo>
                      <a:lnTo>
                        <a:pt x="327763" y="28724"/>
                      </a:lnTo>
                      <a:lnTo>
                        <a:pt x="344094" y="33089"/>
                      </a:lnTo>
                      <a:lnTo>
                        <a:pt x="360872" y="37902"/>
                      </a:lnTo>
                      <a:lnTo>
                        <a:pt x="377998" y="43210"/>
                      </a:lnTo>
                      <a:lnTo>
                        <a:pt x="395570" y="48964"/>
                      </a:lnTo>
                      <a:lnTo>
                        <a:pt x="413588" y="55166"/>
                      </a:lnTo>
                      <a:lnTo>
                        <a:pt x="431955" y="61913"/>
                      </a:lnTo>
                      <a:lnTo>
                        <a:pt x="450768" y="69056"/>
                      </a:lnTo>
                      <a:lnTo>
                        <a:pt x="469978" y="76696"/>
                      </a:lnTo>
                      <a:lnTo>
                        <a:pt x="489585" y="84832"/>
                      </a:lnTo>
                      <a:lnTo>
                        <a:pt x="509639" y="93365"/>
                      </a:lnTo>
                      <a:lnTo>
                        <a:pt x="530090" y="102443"/>
                      </a:lnTo>
                      <a:lnTo>
                        <a:pt x="550938" y="111968"/>
                      </a:lnTo>
                      <a:lnTo>
                        <a:pt x="572233" y="121940"/>
                      </a:lnTo>
                      <a:lnTo>
                        <a:pt x="593876" y="132407"/>
                      </a:lnTo>
                      <a:lnTo>
                        <a:pt x="615965" y="143321"/>
                      </a:lnTo>
                      <a:lnTo>
                        <a:pt x="638501" y="154732"/>
                      </a:lnTo>
                      <a:lnTo>
                        <a:pt x="661384" y="16658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89" name="Forme libre : forme 1288">
                  <a:extLst>
                    <a:ext uri="{FF2B5EF4-FFF2-40B4-BE49-F238E27FC236}">
                      <a16:creationId xmlns:a16="http://schemas.microsoft.com/office/drawing/2014/main" id="{0B22E3B8-9116-4C8A-B82E-C7C17ED719A5}"/>
                    </a:ext>
                  </a:extLst>
                </p:cNvPr>
                <p:cNvSpPr/>
                <p:nvPr/>
              </p:nvSpPr>
              <p:spPr>
                <a:xfrm>
                  <a:off x="7401725" y="5824885"/>
                  <a:ext cx="521006" cy="533400"/>
                </a:xfrm>
                <a:custGeom>
                  <a:avLst/>
                  <a:gdLst>
                    <a:gd name="connsiteX0" fmla="*/ 27301 w 521006"/>
                    <a:gd name="connsiteY0" fmla="*/ 529679 h 533400"/>
                    <a:gd name="connsiteX1" fmla="*/ 30974 w 521006"/>
                    <a:gd name="connsiteY1" fmla="*/ 502047 h 533400"/>
                    <a:gd name="connsiteX2" fmla="*/ 34697 w 521006"/>
                    <a:gd name="connsiteY2" fmla="*/ 475159 h 533400"/>
                    <a:gd name="connsiteX3" fmla="*/ 38569 w 521006"/>
                    <a:gd name="connsiteY3" fmla="*/ 449014 h 533400"/>
                    <a:gd name="connsiteX4" fmla="*/ 42491 w 521006"/>
                    <a:gd name="connsiteY4" fmla="*/ 423664 h 533400"/>
                    <a:gd name="connsiteX5" fmla="*/ 46511 w 521006"/>
                    <a:gd name="connsiteY5" fmla="*/ 399058 h 533400"/>
                    <a:gd name="connsiteX6" fmla="*/ 50582 w 521006"/>
                    <a:gd name="connsiteY6" fmla="*/ 375196 h 533400"/>
                    <a:gd name="connsiteX7" fmla="*/ 54751 w 521006"/>
                    <a:gd name="connsiteY7" fmla="*/ 352127 h 533400"/>
                    <a:gd name="connsiteX8" fmla="*/ 59020 w 521006"/>
                    <a:gd name="connsiteY8" fmla="*/ 329803 h 533400"/>
                    <a:gd name="connsiteX9" fmla="*/ 63339 w 521006"/>
                    <a:gd name="connsiteY9" fmla="*/ 308223 h 533400"/>
                    <a:gd name="connsiteX10" fmla="*/ 67757 w 521006"/>
                    <a:gd name="connsiteY10" fmla="*/ 287387 h 533400"/>
                    <a:gd name="connsiteX11" fmla="*/ 72274 w 521006"/>
                    <a:gd name="connsiteY11" fmla="*/ 267345 h 533400"/>
                    <a:gd name="connsiteX12" fmla="*/ 76890 w 521006"/>
                    <a:gd name="connsiteY12" fmla="*/ 248047 h 533400"/>
                    <a:gd name="connsiteX13" fmla="*/ 81556 w 521006"/>
                    <a:gd name="connsiteY13" fmla="*/ 229493 h 533400"/>
                    <a:gd name="connsiteX14" fmla="*/ 86321 w 521006"/>
                    <a:gd name="connsiteY14" fmla="*/ 211683 h 533400"/>
                    <a:gd name="connsiteX15" fmla="*/ 91186 w 521006"/>
                    <a:gd name="connsiteY15" fmla="*/ 194667 h 533400"/>
                    <a:gd name="connsiteX16" fmla="*/ 96100 w 521006"/>
                    <a:gd name="connsiteY16" fmla="*/ 178395 h 533400"/>
                    <a:gd name="connsiteX17" fmla="*/ 101114 w 521006"/>
                    <a:gd name="connsiteY17" fmla="*/ 162868 h 533400"/>
                    <a:gd name="connsiteX18" fmla="*/ 106227 w 521006"/>
                    <a:gd name="connsiteY18" fmla="*/ 148134 h 533400"/>
                    <a:gd name="connsiteX19" fmla="*/ 111389 w 521006"/>
                    <a:gd name="connsiteY19" fmla="*/ 134144 h 533400"/>
                    <a:gd name="connsiteX20" fmla="*/ 116651 w 521006"/>
                    <a:gd name="connsiteY20" fmla="*/ 120898 h 533400"/>
                    <a:gd name="connsiteX21" fmla="*/ 122012 w 521006"/>
                    <a:gd name="connsiteY21" fmla="*/ 108396 h 533400"/>
                    <a:gd name="connsiteX22" fmla="*/ 127422 w 521006"/>
                    <a:gd name="connsiteY22" fmla="*/ 96689 h 533400"/>
                    <a:gd name="connsiteX23" fmla="*/ 132932 w 521006"/>
                    <a:gd name="connsiteY23" fmla="*/ 85725 h 533400"/>
                    <a:gd name="connsiteX24" fmla="*/ 138541 w 521006"/>
                    <a:gd name="connsiteY24" fmla="*/ 75505 h 533400"/>
                    <a:gd name="connsiteX25" fmla="*/ 144250 w 521006"/>
                    <a:gd name="connsiteY25" fmla="*/ 66080 h 533400"/>
                    <a:gd name="connsiteX26" fmla="*/ 150008 w 521006"/>
                    <a:gd name="connsiteY26" fmla="*/ 57348 h 533400"/>
                    <a:gd name="connsiteX27" fmla="*/ 155865 w 521006"/>
                    <a:gd name="connsiteY27" fmla="*/ 49411 h 533400"/>
                    <a:gd name="connsiteX28" fmla="*/ 161772 w 521006"/>
                    <a:gd name="connsiteY28" fmla="*/ 42267 h 533400"/>
                    <a:gd name="connsiteX29" fmla="*/ 167828 w 521006"/>
                    <a:gd name="connsiteY29" fmla="*/ 35818 h 533400"/>
                    <a:gd name="connsiteX30" fmla="*/ 173934 w 521006"/>
                    <a:gd name="connsiteY30" fmla="*/ 30163 h 533400"/>
                    <a:gd name="connsiteX31" fmla="*/ 180089 w 521006"/>
                    <a:gd name="connsiteY31" fmla="*/ 25251 h 533400"/>
                    <a:gd name="connsiteX32" fmla="*/ 186393 w 521006"/>
                    <a:gd name="connsiteY32" fmla="*/ 21134 h 533400"/>
                    <a:gd name="connsiteX33" fmla="*/ 192747 w 521006"/>
                    <a:gd name="connsiteY33" fmla="*/ 17711 h 533400"/>
                    <a:gd name="connsiteX34" fmla="*/ 199150 w 521006"/>
                    <a:gd name="connsiteY34" fmla="*/ 15081 h 533400"/>
                    <a:gd name="connsiteX35" fmla="*/ 205702 w 521006"/>
                    <a:gd name="connsiteY35" fmla="*/ 13246 h 533400"/>
                    <a:gd name="connsiteX36" fmla="*/ 212304 w 521006"/>
                    <a:gd name="connsiteY36" fmla="*/ 12105 h 533400"/>
                    <a:gd name="connsiteX37" fmla="*/ 219005 w 521006"/>
                    <a:gd name="connsiteY37" fmla="*/ 11757 h 533400"/>
                    <a:gd name="connsiteX38" fmla="*/ 225756 w 521006"/>
                    <a:gd name="connsiteY38" fmla="*/ 12154 h 533400"/>
                    <a:gd name="connsiteX39" fmla="*/ 232606 w 521006"/>
                    <a:gd name="connsiteY39" fmla="*/ 13345 h 533400"/>
                    <a:gd name="connsiteX40" fmla="*/ 239556 w 521006"/>
                    <a:gd name="connsiteY40" fmla="*/ 15230 h 533400"/>
                    <a:gd name="connsiteX41" fmla="*/ 246604 w 521006"/>
                    <a:gd name="connsiteY41" fmla="*/ 17909 h 533400"/>
                    <a:gd name="connsiteX42" fmla="*/ 253703 w 521006"/>
                    <a:gd name="connsiteY42" fmla="*/ 21332 h 533400"/>
                    <a:gd name="connsiteX43" fmla="*/ 260900 w 521006"/>
                    <a:gd name="connsiteY43" fmla="*/ 25549 h 533400"/>
                    <a:gd name="connsiteX44" fmla="*/ 268197 w 521006"/>
                    <a:gd name="connsiteY44" fmla="*/ 30510 h 533400"/>
                    <a:gd name="connsiteX45" fmla="*/ 275544 w 521006"/>
                    <a:gd name="connsiteY45" fmla="*/ 36215 h 533400"/>
                    <a:gd name="connsiteX46" fmla="*/ 282989 w 521006"/>
                    <a:gd name="connsiteY46" fmla="*/ 42664 h 533400"/>
                    <a:gd name="connsiteX47" fmla="*/ 290534 w 521006"/>
                    <a:gd name="connsiteY47" fmla="*/ 49907 h 533400"/>
                    <a:gd name="connsiteX48" fmla="*/ 298129 w 521006"/>
                    <a:gd name="connsiteY48" fmla="*/ 57845 h 533400"/>
                    <a:gd name="connsiteX49" fmla="*/ 305823 w 521006"/>
                    <a:gd name="connsiteY49" fmla="*/ 66625 h 533400"/>
                    <a:gd name="connsiteX50" fmla="*/ 313616 w 521006"/>
                    <a:gd name="connsiteY50" fmla="*/ 76101 h 533400"/>
                    <a:gd name="connsiteX51" fmla="*/ 321459 w 521006"/>
                    <a:gd name="connsiteY51" fmla="*/ 86370 h 533400"/>
                    <a:gd name="connsiteX52" fmla="*/ 329401 w 521006"/>
                    <a:gd name="connsiteY52" fmla="*/ 97383 h 533400"/>
                    <a:gd name="connsiteX53" fmla="*/ 337443 w 521006"/>
                    <a:gd name="connsiteY53" fmla="*/ 109141 h 533400"/>
                    <a:gd name="connsiteX54" fmla="*/ 345584 w 521006"/>
                    <a:gd name="connsiteY54" fmla="*/ 121642 h 533400"/>
                    <a:gd name="connsiteX55" fmla="*/ 353774 w 521006"/>
                    <a:gd name="connsiteY55" fmla="*/ 134938 h 533400"/>
                    <a:gd name="connsiteX56" fmla="*/ 362064 w 521006"/>
                    <a:gd name="connsiteY56" fmla="*/ 148977 h 533400"/>
                    <a:gd name="connsiteX57" fmla="*/ 370453 w 521006"/>
                    <a:gd name="connsiteY57" fmla="*/ 163810 h 533400"/>
                    <a:gd name="connsiteX58" fmla="*/ 378891 w 521006"/>
                    <a:gd name="connsiteY58" fmla="*/ 179338 h 533400"/>
                    <a:gd name="connsiteX59" fmla="*/ 387429 w 521006"/>
                    <a:gd name="connsiteY59" fmla="*/ 195659 h 533400"/>
                    <a:gd name="connsiteX60" fmla="*/ 396016 w 521006"/>
                    <a:gd name="connsiteY60" fmla="*/ 212725 h 533400"/>
                    <a:gd name="connsiteX61" fmla="*/ 404753 w 521006"/>
                    <a:gd name="connsiteY61" fmla="*/ 230584 h 533400"/>
                    <a:gd name="connsiteX62" fmla="*/ 413539 w 521006"/>
                    <a:gd name="connsiteY62" fmla="*/ 249188 h 533400"/>
                    <a:gd name="connsiteX63" fmla="*/ 422424 w 521006"/>
                    <a:gd name="connsiteY63" fmla="*/ 268536 h 533400"/>
                    <a:gd name="connsiteX64" fmla="*/ 431359 w 521006"/>
                    <a:gd name="connsiteY64" fmla="*/ 288627 h 533400"/>
                    <a:gd name="connsiteX65" fmla="*/ 440393 w 521006"/>
                    <a:gd name="connsiteY65" fmla="*/ 309463 h 533400"/>
                    <a:gd name="connsiteX66" fmla="*/ 449527 w 521006"/>
                    <a:gd name="connsiteY66" fmla="*/ 331093 h 533400"/>
                    <a:gd name="connsiteX67" fmla="*/ 458710 w 521006"/>
                    <a:gd name="connsiteY67" fmla="*/ 353467 h 533400"/>
                    <a:gd name="connsiteX68" fmla="*/ 468042 w 521006"/>
                    <a:gd name="connsiteY68" fmla="*/ 376634 h 533400"/>
                    <a:gd name="connsiteX69" fmla="*/ 477374 w 521006"/>
                    <a:gd name="connsiteY69" fmla="*/ 400497 h 533400"/>
                    <a:gd name="connsiteX70" fmla="*/ 486855 w 521006"/>
                    <a:gd name="connsiteY70" fmla="*/ 425152 h 533400"/>
                    <a:gd name="connsiteX71" fmla="*/ 496386 w 521006"/>
                    <a:gd name="connsiteY71" fmla="*/ 450602 h 533400"/>
                    <a:gd name="connsiteX72" fmla="*/ 506015 w 521006"/>
                    <a:gd name="connsiteY72" fmla="*/ 476746 h 533400"/>
                    <a:gd name="connsiteX73" fmla="*/ 522793 w 521006"/>
                    <a:gd name="connsiteY73" fmla="*/ 470495 h 533400"/>
                    <a:gd name="connsiteX74" fmla="*/ 512717 w 521006"/>
                    <a:gd name="connsiteY74" fmla="*/ 444500 h 533400"/>
                    <a:gd name="connsiteX75" fmla="*/ 502690 w 521006"/>
                    <a:gd name="connsiteY75" fmla="*/ 419249 h 533400"/>
                    <a:gd name="connsiteX76" fmla="*/ 492762 w 521006"/>
                    <a:gd name="connsiteY76" fmla="*/ 394742 h 533400"/>
                    <a:gd name="connsiteX77" fmla="*/ 482934 w 521006"/>
                    <a:gd name="connsiteY77" fmla="*/ 371029 h 533400"/>
                    <a:gd name="connsiteX78" fmla="*/ 473204 w 521006"/>
                    <a:gd name="connsiteY78" fmla="*/ 348059 h 533400"/>
                    <a:gd name="connsiteX79" fmla="*/ 463525 w 521006"/>
                    <a:gd name="connsiteY79" fmla="*/ 325834 h 533400"/>
                    <a:gd name="connsiteX80" fmla="*/ 453895 w 521006"/>
                    <a:gd name="connsiteY80" fmla="*/ 304354 h 533400"/>
                    <a:gd name="connsiteX81" fmla="*/ 444414 w 521006"/>
                    <a:gd name="connsiteY81" fmla="*/ 283617 h 533400"/>
                    <a:gd name="connsiteX82" fmla="*/ 434983 w 521006"/>
                    <a:gd name="connsiteY82" fmla="*/ 263674 h 533400"/>
                    <a:gd name="connsiteX83" fmla="*/ 425651 w 521006"/>
                    <a:gd name="connsiteY83" fmla="*/ 244475 h 533400"/>
                    <a:gd name="connsiteX84" fmla="*/ 416368 w 521006"/>
                    <a:gd name="connsiteY84" fmla="*/ 226020 h 533400"/>
                    <a:gd name="connsiteX85" fmla="*/ 407185 w 521006"/>
                    <a:gd name="connsiteY85" fmla="*/ 208310 h 533400"/>
                    <a:gd name="connsiteX86" fmla="*/ 398101 w 521006"/>
                    <a:gd name="connsiteY86" fmla="*/ 191393 h 533400"/>
                    <a:gd name="connsiteX87" fmla="*/ 389117 w 521006"/>
                    <a:gd name="connsiteY87" fmla="*/ 175171 h 533400"/>
                    <a:gd name="connsiteX88" fmla="*/ 380182 w 521006"/>
                    <a:gd name="connsiteY88" fmla="*/ 159742 h 533400"/>
                    <a:gd name="connsiteX89" fmla="*/ 371346 w 521006"/>
                    <a:gd name="connsiteY89" fmla="*/ 145058 h 533400"/>
                    <a:gd name="connsiteX90" fmla="*/ 362560 w 521006"/>
                    <a:gd name="connsiteY90" fmla="*/ 131167 h 533400"/>
                    <a:gd name="connsiteX91" fmla="*/ 353923 w 521006"/>
                    <a:gd name="connsiteY91" fmla="*/ 117971 h 533400"/>
                    <a:gd name="connsiteX92" fmla="*/ 345335 w 521006"/>
                    <a:gd name="connsiteY92" fmla="*/ 105569 h 533400"/>
                    <a:gd name="connsiteX93" fmla="*/ 336798 w 521006"/>
                    <a:gd name="connsiteY93" fmla="*/ 93911 h 533400"/>
                    <a:gd name="connsiteX94" fmla="*/ 328409 w 521006"/>
                    <a:gd name="connsiteY94" fmla="*/ 82996 h 533400"/>
                    <a:gd name="connsiteX95" fmla="*/ 320069 w 521006"/>
                    <a:gd name="connsiteY95" fmla="*/ 72827 h 533400"/>
                    <a:gd name="connsiteX96" fmla="*/ 311780 w 521006"/>
                    <a:gd name="connsiteY96" fmla="*/ 63450 h 533400"/>
                    <a:gd name="connsiteX97" fmla="*/ 303639 w 521006"/>
                    <a:gd name="connsiteY97" fmla="*/ 54818 h 533400"/>
                    <a:gd name="connsiteX98" fmla="*/ 295548 w 521006"/>
                    <a:gd name="connsiteY98" fmla="*/ 46930 h 533400"/>
                    <a:gd name="connsiteX99" fmla="*/ 287507 w 521006"/>
                    <a:gd name="connsiteY99" fmla="*/ 39787 h 533400"/>
                    <a:gd name="connsiteX100" fmla="*/ 279614 w 521006"/>
                    <a:gd name="connsiteY100" fmla="*/ 33387 h 533400"/>
                    <a:gd name="connsiteX101" fmla="*/ 271771 w 521006"/>
                    <a:gd name="connsiteY101" fmla="*/ 27781 h 533400"/>
                    <a:gd name="connsiteX102" fmla="*/ 264028 w 521006"/>
                    <a:gd name="connsiteY102" fmla="*/ 22920 h 533400"/>
                    <a:gd name="connsiteX103" fmla="*/ 256334 w 521006"/>
                    <a:gd name="connsiteY103" fmla="*/ 18802 h 533400"/>
                    <a:gd name="connsiteX104" fmla="*/ 248739 w 521006"/>
                    <a:gd name="connsiteY104" fmla="*/ 15429 h 533400"/>
                    <a:gd name="connsiteX105" fmla="*/ 241243 w 521006"/>
                    <a:gd name="connsiteY105" fmla="*/ 12799 h 533400"/>
                    <a:gd name="connsiteX106" fmla="*/ 233847 w 521006"/>
                    <a:gd name="connsiteY106" fmla="*/ 10964 h 533400"/>
                    <a:gd name="connsiteX107" fmla="*/ 226501 w 521006"/>
                    <a:gd name="connsiteY107" fmla="*/ 9872 h 533400"/>
                    <a:gd name="connsiteX108" fmla="*/ 219254 w 521006"/>
                    <a:gd name="connsiteY108" fmla="*/ 9525 h 533400"/>
                    <a:gd name="connsiteX109" fmla="*/ 212056 w 521006"/>
                    <a:gd name="connsiteY109" fmla="*/ 9922 h 533400"/>
                    <a:gd name="connsiteX110" fmla="*/ 204958 w 521006"/>
                    <a:gd name="connsiteY110" fmla="*/ 11113 h 533400"/>
                    <a:gd name="connsiteX111" fmla="*/ 197959 w 521006"/>
                    <a:gd name="connsiteY111" fmla="*/ 12998 h 533400"/>
                    <a:gd name="connsiteX112" fmla="*/ 191059 w 521006"/>
                    <a:gd name="connsiteY112" fmla="*/ 15677 h 533400"/>
                    <a:gd name="connsiteX113" fmla="*/ 184209 w 521006"/>
                    <a:gd name="connsiteY113" fmla="*/ 19100 h 533400"/>
                    <a:gd name="connsiteX114" fmla="*/ 177458 w 521006"/>
                    <a:gd name="connsiteY114" fmla="*/ 23316 h 533400"/>
                    <a:gd name="connsiteX115" fmla="*/ 170806 w 521006"/>
                    <a:gd name="connsiteY115" fmla="*/ 28228 h 533400"/>
                    <a:gd name="connsiteX116" fmla="*/ 164204 w 521006"/>
                    <a:gd name="connsiteY116" fmla="*/ 33933 h 533400"/>
                    <a:gd name="connsiteX117" fmla="*/ 157702 w 521006"/>
                    <a:gd name="connsiteY117" fmla="*/ 40382 h 533400"/>
                    <a:gd name="connsiteX118" fmla="*/ 151298 w 521006"/>
                    <a:gd name="connsiteY118" fmla="*/ 47575 h 533400"/>
                    <a:gd name="connsiteX119" fmla="*/ 144945 w 521006"/>
                    <a:gd name="connsiteY119" fmla="*/ 55563 h 533400"/>
                    <a:gd name="connsiteX120" fmla="*/ 138690 w 521006"/>
                    <a:gd name="connsiteY120" fmla="*/ 64244 h 533400"/>
                    <a:gd name="connsiteX121" fmla="*/ 132535 w 521006"/>
                    <a:gd name="connsiteY121" fmla="*/ 73720 h 533400"/>
                    <a:gd name="connsiteX122" fmla="*/ 126429 w 521006"/>
                    <a:gd name="connsiteY122" fmla="*/ 83939 h 533400"/>
                    <a:gd name="connsiteX123" fmla="*/ 120423 w 521006"/>
                    <a:gd name="connsiteY123" fmla="*/ 94903 h 533400"/>
                    <a:gd name="connsiteX124" fmla="*/ 114516 w 521006"/>
                    <a:gd name="connsiteY124" fmla="*/ 106660 h 533400"/>
                    <a:gd name="connsiteX125" fmla="*/ 108708 w 521006"/>
                    <a:gd name="connsiteY125" fmla="*/ 119112 h 533400"/>
                    <a:gd name="connsiteX126" fmla="*/ 102950 w 521006"/>
                    <a:gd name="connsiteY126" fmla="*/ 132358 h 533400"/>
                    <a:gd name="connsiteX127" fmla="*/ 97292 w 521006"/>
                    <a:gd name="connsiteY127" fmla="*/ 146348 h 533400"/>
                    <a:gd name="connsiteX128" fmla="*/ 91682 w 521006"/>
                    <a:gd name="connsiteY128" fmla="*/ 161082 h 533400"/>
                    <a:gd name="connsiteX129" fmla="*/ 86173 w 521006"/>
                    <a:gd name="connsiteY129" fmla="*/ 176609 h 533400"/>
                    <a:gd name="connsiteX130" fmla="*/ 80762 w 521006"/>
                    <a:gd name="connsiteY130" fmla="*/ 192832 h 533400"/>
                    <a:gd name="connsiteX131" fmla="*/ 75451 w 521006"/>
                    <a:gd name="connsiteY131" fmla="*/ 209848 h 533400"/>
                    <a:gd name="connsiteX132" fmla="*/ 70189 w 521006"/>
                    <a:gd name="connsiteY132" fmla="*/ 227608 h 533400"/>
                    <a:gd name="connsiteX133" fmla="*/ 65027 w 521006"/>
                    <a:gd name="connsiteY133" fmla="*/ 246162 h 533400"/>
                    <a:gd name="connsiteX134" fmla="*/ 59914 w 521006"/>
                    <a:gd name="connsiteY134" fmla="*/ 265410 h 533400"/>
                    <a:gd name="connsiteX135" fmla="*/ 54950 w 521006"/>
                    <a:gd name="connsiteY135" fmla="*/ 285452 h 533400"/>
                    <a:gd name="connsiteX136" fmla="*/ 50036 w 521006"/>
                    <a:gd name="connsiteY136" fmla="*/ 306239 h 533400"/>
                    <a:gd name="connsiteX137" fmla="*/ 45171 w 521006"/>
                    <a:gd name="connsiteY137" fmla="*/ 327769 h 533400"/>
                    <a:gd name="connsiteX138" fmla="*/ 40455 w 521006"/>
                    <a:gd name="connsiteY138" fmla="*/ 350044 h 533400"/>
                    <a:gd name="connsiteX139" fmla="*/ 35789 w 521006"/>
                    <a:gd name="connsiteY139" fmla="*/ 373112 h 533400"/>
                    <a:gd name="connsiteX140" fmla="*/ 31173 w 521006"/>
                    <a:gd name="connsiteY140" fmla="*/ 396925 h 533400"/>
                    <a:gd name="connsiteX141" fmla="*/ 26706 w 521006"/>
                    <a:gd name="connsiteY141" fmla="*/ 421481 h 533400"/>
                    <a:gd name="connsiteX142" fmla="*/ 22288 w 521006"/>
                    <a:gd name="connsiteY142" fmla="*/ 446782 h 533400"/>
                    <a:gd name="connsiteX143" fmla="*/ 17969 w 521006"/>
                    <a:gd name="connsiteY143" fmla="*/ 472827 h 533400"/>
                    <a:gd name="connsiteX144" fmla="*/ 13700 w 521006"/>
                    <a:gd name="connsiteY144" fmla="*/ 499666 h 533400"/>
                    <a:gd name="connsiteX145" fmla="*/ 9531 w 521006"/>
                    <a:gd name="connsiteY145" fmla="*/ 527199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</a:cxnLst>
                  <a:rect l="l" t="t" r="r" b="b"/>
                  <a:pathLst>
                    <a:path w="521006" h="533400">
                      <a:moveTo>
                        <a:pt x="27301" y="529679"/>
                      </a:moveTo>
                      <a:lnTo>
                        <a:pt x="30974" y="502047"/>
                      </a:lnTo>
                      <a:lnTo>
                        <a:pt x="34697" y="475159"/>
                      </a:lnTo>
                      <a:lnTo>
                        <a:pt x="38569" y="449014"/>
                      </a:lnTo>
                      <a:lnTo>
                        <a:pt x="42491" y="423664"/>
                      </a:lnTo>
                      <a:lnTo>
                        <a:pt x="46511" y="399058"/>
                      </a:lnTo>
                      <a:lnTo>
                        <a:pt x="50582" y="375196"/>
                      </a:lnTo>
                      <a:lnTo>
                        <a:pt x="54751" y="352127"/>
                      </a:lnTo>
                      <a:lnTo>
                        <a:pt x="59020" y="329803"/>
                      </a:lnTo>
                      <a:lnTo>
                        <a:pt x="63339" y="308223"/>
                      </a:lnTo>
                      <a:lnTo>
                        <a:pt x="67757" y="287387"/>
                      </a:lnTo>
                      <a:lnTo>
                        <a:pt x="72274" y="267345"/>
                      </a:lnTo>
                      <a:lnTo>
                        <a:pt x="76890" y="248047"/>
                      </a:lnTo>
                      <a:lnTo>
                        <a:pt x="81556" y="229493"/>
                      </a:lnTo>
                      <a:lnTo>
                        <a:pt x="86321" y="211683"/>
                      </a:lnTo>
                      <a:lnTo>
                        <a:pt x="91186" y="194667"/>
                      </a:lnTo>
                      <a:lnTo>
                        <a:pt x="96100" y="178395"/>
                      </a:lnTo>
                      <a:lnTo>
                        <a:pt x="101114" y="162868"/>
                      </a:lnTo>
                      <a:lnTo>
                        <a:pt x="106227" y="148134"/>
                      </a:lnTo>
                      <a:lnTo>
                        <a:pt x="111389" y="134144"/>
                      </a:lnTo>
                      <a:lnTo>
                        <a:pt x="116651" y="120898"/>
                      </a:lnTo>
                      <a:lnTo>
                        <a:pt x="122012" y="108396"/>
                      </a:lnTo>
                      <a:lnTo>
                        <a:pt x="127422" y="96689"/>
                      </a:lnTo>
                      <a:lnTo>
                        <a:pt x="132932" y="85725"/>
                      </a:lnTo>
                      <a:lnTo>
                        <a:pt x="138541" y="75505"/>
                      </a:lnTo>
                      <a:lnTo>
                        <a:pt x="144250" y="66080"/>
                      </a:lnTo>
                      <a:lnTo>
                        <a:pt x="150008" y="57348"/>
                      </a:lnTo>
                      <a:lnTo>
                        <a:pt x="155865" y="49411"/>
                      </a:lnTo>
                      <a:lnTo>
                        <a:pt x="161772" y="42267"/>
                      </a:lnTo>
                      <a:lnTo>
                        <a:pt x="167828" y="35818"/>
                      </a:lnTo>
                      <a:lnTo>
                        <a:pt x="173934" y="30163"/>
                      </a:lnTo>
                      <a:lnTo>
                        <a:pt x="180089" y="25251"/>
                      </a:lnTo>
                      <a:lnTo>
                        <a:pt x="186393" y="21134"/>
                      </a:lnTo>
                      <a:lnTo>
                        <a:pt x="192747" y="17711"/>
                      </a:lnTo>
                      <a:lnTo>
                        <a:pt x="199150" y="15081"/>
                      </a:lnTo>
                      <a:lnTo>
                        <a:pt x="205702" y="13246"/>
                      </a:lnTo>
                      <a:lnTo>
                        <a:pt x="212304" y="12105"/>
                      </a:lnTo>
                      <a:lnTo>
                        <a:pt x="219005" y="11757"/>
                      </a:lnTo>
                      <a:lnTo>
                        <a:pt x="225756" y="12154"/>
                      </a:lnTo>
                      <a:lnTo>
                        <a:pt x="232606" y="13345"/>
                      </a:lnTo>
                      <a:lnTo>
                        <a:pt x="239556" y="15230"/>
                      </a:lnTo>
                      <a:lnTo>
                        <a:pt x="246604" y="17909"/>
                      </a:lnTo>
                      <a:lnTo>
                        <a:pt x="253703" y="21332"/>
                      </a:lnTo>
                      <a:lnTo>
                        <a:pt x="260900" y="25549"/>
                      </a:lnTo>
                      <a:lnTo>
                        <a:pt x="268197" y="30510"/>
                      </a:lnTo>
                      <a:lnTo>
                        <a:pt x="275544" y="36215"/>
                      </a:lnTo>
                      <a:lnTo>
                        <a:pt x="282989" y="42664"/>
                      </a:lnTo>
                      <a:lnTo>
                        <a:pt x="290534" y="49907"/>
                      </a:lnTo>
                      <a:lnTo>
                        <a:pt x="298129" y="57845"/>
                      </a:lnTo>
                      <a:lnTo>
                        <a:pt x="305823" y="66625"/>
                      </a:lnTo>
                      <a:lnTo>
                        <a:pt x="313616" y="76101"/>
                      </a:lnTo>
                      <a:lnTo>
                        <a:pt x="321459" y="86370"/>
                      </a:lnTo>
                      <a:lnTo>
                        <a:pt x="329401" y="97383"/>
                      </a:lnTo>
                      <a:lnTo>
                        <a:pt x="337443" y="109141"/>
                      </a:lnTo>
                      <a:lnTo>
                        <a:pt x="345584" y="121642"/>
                      </a:lnTo>
                      <a:lnTo>
                        <a:pt x="353774" y="134938"/>
                      </a:lnTo>
                      <a:lnTo>
                        <a:pt x="362064" y="148977"/>
                      </a:lnTo>
                      <a:lnTo>
                        <a:pt x="370453" y="163810"/>
                      </a:lnTo>
                      <a:lnTo>
                        <a:pt x="378891" y="179338"/>
                      </a:lnTo>
                      <a:lnTo>
                        <a:pt x="387429" y="195659"/>
                      </a:lnTo>
                      <a:lnTo>
                        <a:pt x="396016" y="212725"/>
                      </a:lnTo>
                      <a:lnTo>
                        <a:pt x="404753" y="230584"/>
                      </a:lnTo>
                      <a:lnTo>
                        <a:pt x="413539" y="249188"/>
                      </a:lnTo>
                      <a:lnTo>
                        <a:pt x="422424" y="268536"/>
                      </a:lnTo>
                      <a:lnTo>
                        <a:pt x="431359" y="288627"/>
                      </a:lnTo>
                      <a:lnTo>
                        <a:pt x="440393" y="309463"/>
                      </a:lnTo>
                      <a:lnTo>
                        <a:pt x="449527" y="331093"/>
                      </a:lnTo>
                      <a:lnTo>
                        <a:pt x="458710" y="353467"/>
                      </a:lnTo>
                      <a:lnTo>
                        <a:pt x="468042" y="376634"/>
                      </a:lnTo>
                      <a:lnTo>
                        <a:pt x="477374" y="400497"/>
                      </a:lnTo>
                      <a:lnTo>
                        <a:pt x="486855" y="425152"/>
                      </a:lnTo>
                      <a:lnTo>
                        <a:pt x="496386" y="450602"/>
                      </a:lnTo>
                      <a:lnTo>
                        <a:pt x="506015" y="476746"/>
                      </a:lnTo>
                      <a:lnTo>
                        <a:pt x="522793" y="470495"/>
                      </a:lnTo>
                      <a:lnTo>
                        <a:pt x="512717" y="444500"/>
                      </a:lnTo>
                      <a:lnTo>
                        <a:pt x="502690" y="419249"/>
                      </a:lnTo>
                      <a:lnTo>
                        <a:pt x="492762" y="394742"/>
                      </a:lnTo>
                      <a:lnTo>
                        <a:pt x="482934" y="371029"/>
                      </a:lnTo>
                      <a:lnTo>
                        <a:pt x="473204" y="348059"/>
                      </a:lnTo>
                      <a:lnTo>
                        <a:pt x="463525" y="325834"/>
                      </a:lnTo>
                      <a:lnTo>
                        <a:pt x="453895" y="304354"/>
                      </a:lnTo>
                      <a:lnTo>
                        <a:pt x="444414" y="283617"/>
                      </a:lnTo>
                      <a:lnTo>
                        <a:pt x="434983" y="263674"/>
                      </a:lnTo>
                      <a:lnTo>
                        <a:pt x="425651" y="244475"/>
                      </a:lnTo>
                      <a:lnTo>
                        <a:pt x="416368" y="226020"/>
                      </a:lnTo>
                      <a:lnTo>
                        <a:pt x="407185" y="208310"/>
                      </a:lnTo>
                      <a:lnTo>
                        <a:pt x="398101" y="191393"/>
                      </a:lnTo>
                      <a:lnTo>
                        <a:pt x="389117" y="175171"/>
                      </a:lnTo>
                      <a:lnTo>
                        <a:pt x="380182" y="159742"/>
                      </a:lnTo>
                      <a:lnTo>
                        <a:pt x="371346" y="145058"/>
                      </a:lnTo>
                      <a:lnTo>
                        <a:pt x="362560" y="131167"/>
                      </a:lnTo>
                      <a:lnTo>
                        <a:pt x="353923" y="117971"/>
                      </a:lnTo>
                      <a:lnTo>
                        <a:pt x="345335" y="105569"/>
                      </a:lnTo>
                      <a:lnTo>
                        <a:pt x="336798" y="93911"/>
                      </a:lnTo>
                      <a:lnTo>
                        <a:pt x="328409" y="82996"/>
                      </a:lnTo>
                      <a:lnTo>
                        <a:pt x="320069" y="72827"/>
                      </a:lnTo>
                      <a:lnTo>
                        <a:pt x="311780" y="63450"/>
                      </a:lnTo>
                      <a:lnTo>
                        <a:pt x="303639" y="54818"/>
                      </a:lnTo>
                      <a:lnTo>
                        <a:pt x="295548" y="46930"/>
                      </a:lnTo>
                      <a:lnTo>
                        <a:pt x="287507" y="39787"/>
                      </a:lnTo>
                      <a:lnTo>
                        <a:pt x="279614" y="33387"/>
                      </a:lnTo>
                      <a:lnTo>
                        <a:pt x="271771" y="27781"/>
                      </a:lnTo>
                      <a:lnTo>
                        <a:pt x="264028" y="22920"/>
                      </a:lnTo>
                      <a:lnTo>
                        <a:pt x="256334" y="18802"/>
                      </a:lnTo>
                      <a:lnTo>
                        <a:pt x="248739" y="15429"/>
                      </a:lnTo>
                      <a:lnTo>
                        <a:pt x="241243" y="12799"/>
                      </a:lnTo>
                      <a:lnTo>
                        <a:pt x="233847" y="10964"/>
                      </a:lnTo>
                      <a:lnTo>
                        <a:pt x="226501" y="9872"/>
                      </a:lnTo>
                      <a:lnTo>
                        <a:pt x="219254" y="9525"/>
                      </a:lnTo>
                      <a:lnTo>
                        <a:pt x="212056" y="9922"/>
                      </a:lnTo>
                      <a:lnTo>
                        <a:pt x="204958" y="11113"/>
                      </a:lnTo>
                      <a:lnTo>
                        <a:pt x="197959" y="12998"/>
                      </a:lnTo>
                      <a:lnTo>
                        <a:pt x="191059" y="15677"/>
                      </a:lnTo>
                      <a:lnTo>
                        <a:pt x="184209" y="19100"/>
                      </a:lnTo>
                      <a:lnTo>
                        <a:pt x="177458" y="23316"/>
                      </a:lnTo>
                      <a:lnTo>
                        <a:pt x="170806" y="28228"/>
                      </a:lnTo>
                      <a:lnTo>
                        <a:pt x="164204" y="33933"/>
                      </a:lnTo>
                      <a:lnTo>
                        <a:pt x="157702" y="40382"/>
                      </a:lnTo>
                      <a:lnTo>
                        <a:pt x="151298" y="47575"/>
                      </a:lnTo>
                      <a:lnTo>
                        <a:pt x="144945" y="55563"/>
                      </a:lnTo>
                      <a:lnTo>
                        <a:pt x="138690" y="64244"/>
                      </a:lnTo>
                      <a:lnTo>
                        <a:pt x="132535" y="73720"/>
                      </a:lnTo>
                      <a:lnTo>
                        <a:pt x="126429" y="83939"/>
                      </a:lnTo>
                      <a:lnTo>
                        <a:pt x="120423" y="94903"/>
                      </a:lnTo>
                      <a:lnTo>
                        <a:pt x="114516" y="106660"/>
                      </a:lnTo>
                      <a:lnTo>
                        <a:pt x="108708" y="119112"/>
                      </a:lnTo>
                      <a:lnTo>
                        <a:pt x="102950" y="132358"/>
                      </a:lnTo>
                      <a:lnTo>
                        <a:pt x="97292" y="146348"/>
                      </a:lnTo>
                      <a:lnTo>
                        <a:pt x="91682" y="161082"/>
                      </a:lnTo>
                      <a:lnTo>
                        <a:pt x="86173" y="176609"/>
                      </a:lnTo>
                      <a:lnTo>
                        <a:pt x="80762" y="192832"/>
                      </a:lnTo>
                      <a:lnTo>
                        <a:pt x="75451" y="209848"/>
                      </a:lnTo>
                      <a:lnTo>
                        <a:pt x="70189" y="227608"/>
                      </a:lnTo>
                      <a:lnTo>
                        <a:pt x="65027" y="246162"/>
                      </a:lnTo>
                      <a:lnTo>
                        <a:pt x="59914" y="265410"/>
                      </a:lnTo>
                      <a:lnTo>
                        <a:pt x="54950" y="285452"/>
                      </a:lnTo>
                      <a:lnTo>
                        <a:pt x="50036" y="306239"/>
                      </a:lnTo>
                      <a:lnTo>
                        <a:pt x="45171" y="327769"/>
                      </a:lnTo>
                      <a:lnTo>
                        <a:pt x="40455" y="350044"/>
                      </a:lnTo>
                      <a:lnTo>
                        <a:pt x="35789" y="373112"/>
                      </a:lnTo>
                      <a:lnTo>
                        <a:pt x="31173" y="396925"/>
                      </a:lnTo>
                      <a:lnTo>
                        <a:pt x="26706" y="421481"/>
                      </a:lnTo>
                      <a:lnTo>
                        <a:pt x="22288" y="446782"/>
                      </a:lnTo>
                      <a:lnTo>
                        <a:pt x="17969" y="472827"/>
                      </a:lnTo>
                      <a:lnTo>
                        <a:pt x="13700" y="499666"/>
                      </a:lnTo>
                      <a:lnTo>
                        <a:pt x="9531" y="52719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0" name="Forme libre : forme 1289">
                  <a:extLst>
                    <a:ext uri="{FF2B5EF4-FFF2-40B4-BE49-F238E27FC236}">
                      <a16:creationId xmlns:a16="http://schemas.microsoft.com/office/drawing/2014/main" id="{65513222-FFC2-4DF3-B72A-E17CD4B62E49}"/>
                    </a:ext>
                  </a:extLst>
                </p:cNvPr>
                <p:cNvSpPr/>
                <p:nvPr/>
              </p:nvSpPr>
              <p:spPr>
                <a:xfrm>
                  <a:off x="7099624" y="5801171"/>
                  <a:ext cx="838693" cy="495300"/>
                </a:xfrm>
                <a:custGeom>
                  <a:avLst/>
                  <a:gdLst>
                    <a:gd name="connsiteX0" fmla="*/ 13601 w 838693"/>
                    <a:gd name="connsiteY0" fmla="*/ 458688 h 495300"/>
                    <a:gd name="connsiteX1" fmla="*/ 24720 w 838693"/>
                    <a:gd name="connsiteY1" fmla="*/ 436166 h 495300"/>
                    <a:gd name="connsiteX2" fmla="*/ 35839 w 838693"/>
                    <a:gd name="connsiteY2" fmla="*/ 414189 h 495300"/>
                    <a:gd name="connsiteX3" fmla="*/ 46958 w 838693"/>
                    <a:gd name="connsiteY3" fmla="*/ 392757 h 495300"/>
                    <a:gd name="connsiteX4" fmla="*/ 58027 w 838693"/>
                    <a:gd name="connsiteY4" fmla="*/ 371971 h 495300"/>
                    <a:gd name="connsiteX5" fmla="*/ 69097 w 838693"/>
                    <a:gd name="connsiteY5" fmla="*/ 351730 h 495300"/>
                    <a:gd name="connsiteX6" fmla="*/ 80117 w 838693"/>
                    <a:gd name="connsiteY6" fmla="*/ 332085 h 495300"/>
                    <a:gd name="connsiteX7" fmla="*/ 91087 w 838693"/>
                    <a:gd name="connsiteY7" fmla="*/ 313035 h 495300"/>
                    <a:gd name="connsiteX8" fmla="*/ 102057 w 838693"/>
                    <a:gd name="connsiteY8" fmla="*/ 294531 h 495300"/>
                    <a:gd name="connsiteX9" fmla="*/ 113027 w 838693"/>
                    <a:gd name="connsiteY9" fmla="*/ 276672 h 495300"/>
                    <a:gd name="connsiteX10" fmla="*/ 123947 w 838693"/>
                    <a:gd name="connsiteY10" fmla="*/ 259308 h 495300"/>
                    <a:gd name="connsiteX11" fmla="*/ 134818 w 838693"/>
                    <a:gd name="connsiteY11" fmla="*/ 242590 h 495300"/>
                    <a:gd name="connsiteX12" fmla="*/ 145689 w 838693"/>
                    <a:gd name="connsiteY12" fmla="*/ 226467 h 495300"/>
                    <a:gd name="connsiteX13" fmla="*/ 156510 w 838693"/>
                    <a:gd name="connsiteY13" fmla="*/ 210889 h 495300"/>
                    <a:gd name="connsiteX14" fmla="*/ 167332 w 838693"/>
                    <a:gd name="connsiteY14" fmla="*/ 195907 h 495300"/>
                    <a:gd name="connsiteX15" fmla="*/ 178153 w 838693"/>
                    <a:gd name="connsiteY15" fmla="*/ 181471 h 495300"/>
                    <a:gd name="connsiteX16" fmla="*/ 188924 w 838693"/>
                    <a:gd name="connsiteY16" fmla="*/ 167680 h 495300"/>
                    <a:gd name="connsiteX17" fmla="*/ 199646 w 838693"/>
                    <a:gd name="connsiteY17" fmla="*/ 154434 h 495300"/>
                    <a:gd name="connsiteX18" fmla="*/ 210368 w 838693"/>
                    <a:gd name="connsiteY18" fmla="*/ 141734 h 495300"/>
                    <a:gd name="connsiteX19" fmla="*/ 221041 w 838693"/>
                    <a:gd name="connsiteY19" fmla="*/ 129679 h 495300"/>
                    <a:gd name="connsiteX20" fmla="*/ 231713 w 838693"/>
                    <a:gd name="connsiteY20" fmla="*/ 118170 h 495300"/>
                    <a:gd name="connsiteX21" fmla="*/ 242335 w 838693"/>
                    <a:gd name="connsiteY21" fmla="*/ 107255 h 495300"/>
                    <a:gd name="connsiteX22" fmla="*/ 252958 w 838693"/>
                    <a:gd name="connsiteY22" fmla="*/ 96937 h 495300"/>
                    <a:gd name="connsiteX23" fmla="*/ 263581 w 838693"/>
                    <a:gd name="connsiteY23" fmla="*/ 87213 h 495300"/>
                    <a:gd name="connsiteX24" fmla="*/ 274104 w 838693"/>
                    <a:gd name="connsiteY24" fmla="*/ 78036 h 495300"/>
                    <a:gd name="connsiteX25" fmla="*/ 284677 w 838693"/>
                    <a:gd name="connsiteY25" fmla="*/ 69453 h 495300"/>
                    <a:gd name="connsiteX26" fmla="*/ 295151 w 838693"/>
                    <a:gd name="connsiteY26" fmla="*/ 61466 h 495300"/>
                    <a:gd name="connsiteX27" fmla="*/ 305674 w 838693"/>
                    <a:gd name="connsiteY27" fmla="*/ 54025 h 495300"/>
                    <a:gd name="connsiteX28" fmla="*/ 316098 w 838693"/>
                    <a:gd name="connsiteY28" fmla="*/ 47179 h 495300"/>
                    <a:gd name="connsiteX29" fmla="*/ 326572 w 838693"/>
                    <a:gd name="connsiteY29" fmla="*/ 40928 h 495300"/>
                    <a:gd name="connsiteX30" fmla="*/ 336947 w 838693"/>
                    <a:gd name="connsiteY30" fmla="*/ 35272 h 495300"/>
                    <a:gd name="connsiteX31" fmla="*/ 347321 w 838693"/>
                    <a:gd name="connsiteY31" fmla="*/ 30163 h 495300"/>
                    <a:gd name="connsiteX32" fmla="*/ 357695 w 838693"/>
                    <a:gd name="connsiteY32" fmla="*/ 25698 h 495300"/>
                    <a:gd name="connsiteX33" fmla="*/ 368020 w 838693"/>
                    <a:gd name="connsiteY33" fmla="*/ 21779 h 495300"/>
                    <a:gd name="connsiteX34" fmla="*/ 378345 w 838693"/>
                    <a:gd name="connsiteY34" fmla="*/ 18405 h 495300"/>
                    <a:gd name="connsiteX35" fmla="*/ 388620 w 838693"/>
                    <a:gd name="connsiteY35" fmla="*/ 15677 h 495300"/>
                    <a:gd name="connsiteX36" fmla="*/ 398895 w 838693"/>
                    <a:gd name="connsiteY36" fmla="*/ 13494 h 495300"/>
                    <a:gd name="connsiteX37" fmla="*/ 409121 w 838693"/>
                    <a:gd name="connsiteY37" fmla="*/ 11906 h 495300"/>
                    <a:gd name="connsiteX38" fmla="*/ 419297 w 838693"/>
                    <a:gd name="connsiteY38" fmla="*/ 10864 h 495300"/>
                    <a:gd name="connsiteX39" fmla="*/ 429473 w 838693"/>
                    <a:gd name="connsiteY39" fmla="*/ 10418 h 495300"/>
                    <a:gd name="connsiteX40" fmla="*/ 439649 w 838693"/>
                    <a:gd name="connsiteY40" fmla="*/ 10616 h 495300"/>
                    <a:gd name="connsiteX41" fmla="*/ 449775 w 838693"/>
                    <a:gd name="connsiteY41" fmla="*/ 11311 h 495300"/>
                    <a:gd name="connsiteX42" fmla="*/ 459901 w 838693"/>
                    <a:gd name="connsiteY42" fmla="*/ 12650 h 495300"/>
                    <a:gd name="connsiteX43" fmla="*/ 469978 w 838693"/>
                    <a:gd name="connsiteY43" fmla="*/ 14536 h 495300"/>
                    <a:gd name="connsiteX44" fmla="*/ 480005 w 838693"/>
                    <a:gd name="connsiteY44" fmla="*/ 17016 h 495300"/>
                    <a:gd name="connsiteX45" fmla="*/ 490032 w 838693"/>
                    <a:gd name="connsiteY45" fmla="*/ 20092 h 495300"/>
                    <a:gd name="connsiteX46" fmla="*/ 500059 w 838693"/>
                    <a:gd name="connsiteY46" fmla="*/ 23713 h 495300"/>
                    <a:gd name="connsiteX47" fmla="*/ 510036 w 838693"/>
                    <a:gd name="connsiteY47" fmla="*/ 27980 h 495300"/>
                    <a:gd name="connsiteX48" fmla="*/ 519964 w 838693"/>
                    <a:gd name="connsiteY48" fmla="*/ 32792 h 495300"/>
                    <a:gd name="connsiteX49" fmla="*/ 529892 w 838693"/>
                    <a:gd name="connsiteY49" fmla="*/ 38150 h 495300"/>
                    <a:gd name="connsiteX50" fmla="*/ 539770 w 838693"/>
                    <a:gd name="connsiteY50" fmla="*/ 44152 h 495300"/>
                    <a:gd name="connsiteX51" fmla="*/ 549648 w 838693"/>
                    <a:gd name="connsiteY51" fmla="*/ 50701 h 495300"/>
                    <a:gd name="connsiteX52" fmla="*/ 559526 w 838693"/>
                    <a:gd name="connsiteY52" fmla="*/ 57845 h 495300"/>
                    <a:gd name="connsiteX53" fmla="*/ 569354 w 838693"/>
                    <a:gd name="connsiteY53" fmla="*/ 65584 h 495300"/>
                    <a:gd name="connsiteX54" fmla="*/ 579133 w 838693"/>
                    <a:gd name="connsiteY54" fmla="*/ 73868 h 495300"/>
                    <a:gd name="connsiteX55" fmla="*/ 588912 w 838693"/>
                    <a:gd name="connsiteY55" fmla="*/ 82748 h 495300"/>
                    <a:gd name="connsiteX56" fmla="*/ 598641 w 838693"/>
                    <a:gd name="connsiteY56" fmla="*/ 92224 h 495300"/>
                    <a:gd name="connsiteX57" fmla="*/ 608370 w 838693"/>
                    <a:gd name="connsiteY57" fmla="*/ 102295 h 495300"/>
                    <a:gd name="connsiteX58" fmla="*/ 618050 w 838693"/>
                    <a:gd name="connsiteY58" fmla="*/ 112911 h 495300"/>
                    <a:gd name="connsiteX59" fmla="*/ 627729 w 838693"/>
                    <a:gd name="connsiteY59" fmla="*/ 124123 h 495300"/>
                    <a:gd name="connsiteX60" fmla="*/ 637359 w 838693"/>
                    <a:gd name="connsiteY60" fmla="*/ 135930 h 495300"/>
                    <a:gd name="connsiteX61" fmla="*/ 646989 w 838693"/>
                    <a:gd name="connsiteY61" fmla="*/ 148332 h 495300"/>
                    <a:gd name="connsiteX62" fmla="*/ 656619 w 838693"/>
                    <a:gd name="connsiteY62" fmla="*/ 161280 h 495300"/>
                    <a:gd name="connsiteX63" fmla="*/ 666149 w 838693"/>
                    <a:gd name="connsiteY63" fmla="*/ 174823 h 495300"/>
                    <a:gd name="connsiteX64" fmla="*/ 675730 w 838693"/>
                    <a:gd name="connsiteY64" fmla="*/ 188962 h 495300"/>
                    <a:gd name="connsiteX65" fmla="*/ 685211 w 838693"/>
                    <a:gd name="connsiteY65" fmla="*/ 203646 h 495300"/>
                    <a:gd name="connsiteX66" fmla="*/ 694692 w 838693"/>
                    <a:gd name="connsiteY66" fmla="*/ 218926 h 495300"/>
                    <a:gd name="connsiteX67" fmla="*/ 704173 w 838693"/>
                    <a:gd name="connsiteY67" fmla="*/ 234801 h 495300"/>
                    <a:gd name="connsiteX68" fmla="*/ 713604 w 838693"/>
                    <a:gd name="connsiteY68" fmla="*/ 251271 h 495300"/>
                    <a:gd name="connsiteX69" fmla="*/ 723035 w 838693"/>
                    <a:gd name="connsiteY69" fmla="*/ 268337 h 495300"/>
                    <a:gd name="connsiteX70" fmla="*/ 732417 w 838693"/>
                    <a:gd name="connsiteY70" fmla="*/ 285948 h 495300"/>
                    <a:gd name="connsiteX71" fmla="*/ 741799 w 838693"/>
                    <a:gd name="connsiteY71" fmla="*/ 304155 h 495300"/>
                    <a:gd name="connsiteX72" fmla="*/ 751131 w 838693"/>
                    <a:gd name="connsiteY72" fmla="*/ 322957 h 495300"/>
                    <a:gd name="connsiteX73" fmla="*/ 760463 w 838693"/>
                    <a:gd name="connsiteY73" fmla="*/ 342305 h 495300"/>
                    <a:gd name="connsiteX74" fmla="*/ 769745 w 838693"/>
                    <a:gd name="connsiteY74" fmla="*/ 362248 h 495300"/>
                    <a:gd name="connsiteX75" fmla="*/ 778978 w 838693"/>
                    <a:gd name="connsiteY75" fmla="*/ 382786 h 495300"/>
                    <a:gd name="connsiteX76" fmla="*/ 788211 w 838693"/>
                    <a:gd name="connsiteY76" fmla="*/ 403920 h 495300"/>
                    <a:gd name="connsiteX77" fmla="*/ 797443 w 838693"/>
                    <a:gd name="connsiteY77" fmla="*/ 425599 h 495300"/>
                    <a:gd name="connsiteX78" fmla="*/ 806627 w 838693"/>
                    <a:gd name="connsiteY78" fmla="*/ 447873 h 495300"/>
                    <a:gd name="connsiteX79" fmla="*/ 815760 w 838693"/>
                    <a:gd name="connsiteY79" fmla="*/ 470743 h 495300"/>
                    <a:gd name="connsiteX80" fmla="*/ 824894 w 838693"/>
                    <a:gd name="connsiteY80" fmla="*/ 494209 h 495300"/>
                    <a:gd name="connsiteX81" fmla="*/ 829162 w 838693"/>
                    <a:gd name="connsiteY81" fmla="*/ 492572 h 495300"/>
                    <a:gd name="connsiteX82" fmla="*/ 820128 w 838693"/>
                    <a:gd name="connsiteY82" fmla="*/ 469702 h 495300"/>
                    <a:gd name="connsiteX83" fmla="*/ 811094 w 838693"/>
                    <a:gd name="connsiteY83" fmla="*/ 447427 h 495300"/>
                    <a:gd name="connsiteX84" fmla="*/ 802060 w 838693"/>
                    <a:gd name="connsiteY84" fmla="*/ 425698 h 495300"/>
                    <a:gd name="connsiteX85" fmla="*/ 792976 w 838693"/>
                    <a:gd name="connsiteY85" fmla="*/ 404515 h 495300"/>
                    <a:gd name="connsiteX86" fmla="*/ 783842 w 838693"/>
                    <a:gd name="connsiteY86" fmla="*/ 383877 h 495300"/>
                    <a:gd name="connsiteX87" fmla="*/ 774709 w 838693"/>
                    <a:gd name="connsiteY87" fmla="*/ 363786 h 495300"/>
                    <a:gd name="connsiteX88" fmla="*/ 765526 w 838693"/>
                    <a:gd name="connsiteY88" fmla="*/ 344289 h 495300"/>
                    <a:gd name="connsiteX89" fmla="*/ 756343 w 838693"/>
                    <a:gd name="connsiteY89" fmla="*/ 325338 h 495300"/>
                    <a:gd name="connsiteX90" fmla="*/ 747160 w 838693"/>
                    <a:gd name="connsiteY90" fmla="*/ 306884 h 495300"/>
                    <a:gd name="connsiteX91" fmla="*/ 737927 w 838693"/>
                    <a:gd name="connsiteY91" fmla="*/ 289024 h 495300"/>
                    <a:gd name="connsiteX92" fmla="*/ 728644 w 838693"/>
                    <a:gd name="connsiteY92" fmla="*/ 271711 h 495300"/>
                    <a:gd name="connsiteX93" fmla="*/ 719362 w 838693"/>
                    <a:gd name="connsiteY93" fmla="*/ 254992 h 495300"/>
                    <a:gd name="connsiteX94" fmla="*/ 710080 w 838693"/>
                    <a:gd name="connsiteY94" fmla="*/ 238770 h 495300"/>
                    <a:gd name="connsiteX95" fmla="*/ 700748 w 838693"/>
                    <a:gd name="connsiteY95" fmla="*/ 223143 h 495300"/>
                    <a:gd name="connsiteX96" fmla="*/ 691415 w 838693"/>
                    <a:gd name="connsiteY96" fmla="*/ 208012 h 495300"/>
                    <a:gd name="connsiteX97" fmla="*/ 682034 w 838693"/>
                    <a:gd name="connsiteY97" fmla="*/ 193477 h 495300"/>
                    <a:gd name="connsiteX98" fmla="*/ 672602 w 838693"/>
                    <a:gd name="connsiteY98" fmla="*/ 179487 h 495300"/>
                    <a:gd name="connsiteX99" fmla="*/ 663171 w 838693"/>
                    <a:gd name="connsiteY99" fmla="*/ 166043 h 495300"/>
                    <a:gd name="connsiteX100" fmla="*/ 653740 w 838693"/>
                    <a:gd name="connsiteY100" fmla="*/ 153194 h 495300"/>
                    <a:gd name="connsiteX101" fmla="*/ 644259 w 838693"/>
                    <a:gd name="connsiteY101" fmla="*/ 140841 h 495300"/>
                    <a:gd name="connsiteX102" fmla="*/ 634778 w 838693"/>
                    <a:gd name="connsiteY102" fmla="*/ 129084 h 495300"/>
                    <a:gd name="connsiteX103" fmla="*/ 625247 w 838693"/>
                    <a:gd name="connsiteY103" fmla="*/ 117822 h 495300"/>
                    <a:gd name="connsiteX104" fmla="*/ 615667 w 838693"/>
                    <a:gd name="connsiteY104" fmla="*/ 107156 h 495300"/>
                    <a:gd name="connsiteX105" fmla="*/ 606136 w 838693"/>
                    <a:gd name="connsiteY105" fmla="*/ 97036 h 495300"/>
                    <a:gd name="connsiteX106" fmla="*/ 596507 w 838693"/>
                    <a:gd name="connsiteY106" fmla="*/ 87461 h 495300"/>
                    <a:gd name="connsiteX107" fmla="*/ 586926 w 838693"/>
                    <a:gd name="connsiteY107" fmla="*/ 78482 h 495300"/>
                    <a:gd name="connsiteX108" fmla="*/ 577247 w 838693"/>
                    <a:gd name="connsiteY108" fmla="*/ 69999 h 495300"/>
                    <a:gd name="connsiteX109" fmla="*/ 567567 w 838693"/>
                    <a:gd name="connsiteY109" fmla="*/ 62111 h 495300"/>
                    <a:gd name="connsiteX110" fmla="*/ 557888 w 838693"/>
                    <a:gd name="connsiteY110" fmla="*/ 54769 h 495300"/>
                    <a:gd name="connsiteX111" fmla="*/ 548159 w 838693"/>
                    <a:gd name="connsiteY111" fmla="*/ 47972 h 495300"/>
                    <a:gd name="connsiteX112" fmla="*/ 538429 w 838693"/>
                    <a:gd name="connsiteY112" fmla="*/ 41721 h 495300"/>
                    <a:gd name="connsiteX113" fmla="*/ 528651 w 838693"/>
                    <a:gd name="connsiteY113" fmla="*/ 36016 h 495300"/>
                    <a:gd name="connsiteX114" fmla="*/ 518872 w 838693"/>
                    <a:gd name="connsiteY114" fmla="*/ 30857 h 495300"/>
                    <a:gd name="connsiteX115" fmla="*/ 509043 w 838693"/>
                    <a:gd name="connsiteY115" fmla="*/ 26293 h 495300"/>
                    <a:gd name="connsiteX116" fmla="*/ 499215 w 838693"/>
                    <a:gd name="connsiteY116" fmla="*/ 22275 h 495300"/>
                    <a:gd name="connsiteX117" fmla="*/ 489387 w 838693"/>
                    <a:gd name="connsiteY117" fmla="*/ 18802 h 495300"/>
                    <a:gd name="connsiteX118" fmla="*/ 479459 w 838693"/>
                    <a:gd name="connsiteY118" fmla="*/ 15875 h 495300"/>
                    <a:gd name="connsiteX119" fmla="*/ 469581 w 838693"/>
                    <a:gd name="connsiteY119" fmla="*/ 13494 h 495300"/>
                    <a:gd name="connsiteX120" fmla="*/ 459653 w 838693"/>
                    <a:gd name="connsiteY120" fmla="*/ 11658 h 495300"/>
                    <a:gd name="connsiteX121" fmla="*/ 449676 w 838693"/>
                    <a:gd name="connsiteY121" fmla="*/ 10418 h 495300"/>
                    <a:gd name="connsiteX122" fmla="*/ 439698 w 838693"/>
                    <a:gd name="connsiteY122" fmla="*/ 9674 h 495300"/>
                    <a:gd name="connsiteX123" fmla="*/ 429671 w 838693"/>
                    <a:gd name="connsiteY123" fmla="*/ 9525 h 495300"/>
                    <a:gd name="connsiteX124" fmla="*/ 419644 w 838693"/>
                    <a:gd name="connsiteY124" fmla="*/ 9922 h 495300"/>
                    <a:gd name="connsiteX125" fmla="*/ 409617 w 838693"/>
                    <a:gd name="connsiteY125" fmla="*/ 10864 h 495300"/>
                    <a:gd name="connsiteX126" fmla="*/ 399491 w 838693"/>
                    <a:gd name="connsiteY126" fmla="*/ 12353 h 495300"/>
                    <a:gd name="connsiteX127" fmla="*/ 389414 w 838693"/>
                    <a:gd name="connsiteY127" fmla="*/ 14387 h 495300"/>
                    <a:gd name="connsiteX128" fmla="*/ 379288 w 838693"/>
                    <a:gd name="connsiteY128" fmla="*/ 17016 h 495300"/>
                    <a:gd name="connsiteX129" fmla="*/ 369112 w 838693"/>
                    <a:gd name="connsiteY129" fmla="*/ 20191 h 495300"/>
                    <a:gd name="connsiteX130" fmla="*/ 358936 w 838693"/>
                    <a:gd name="connsiteY130" fmla="*/ 23862 h 495300"/>
                    <a:gd name="connsiteX131" fmla="*/ 348761 w 838693"/>
                    <a:gd name="connsiteY131" fmla="*/ 28129 h 495300"/>
                    <a:gd name="connsiteX132" fmla="*/ 338535 w 838693"/>
                    <a:gd name="connsiteY132" fmla="*/ 32990 h 495300"/>
                    <a:gd name="connsiteX133" fmla="*/ 328260 w 838693"/>
                    <a:gd name="connsiteY133" fmla="*/ 38348 h 495300"/>
                    <a:gd name="connsiteX134" fmla="*/ 317985 w 838693"/>
                    <a:gd name="connsiteY134" fmla="*/ 44252 h 495300"/>
                    <a:gd name="connsiteX135" fmla="*/ 307709 w 838693"/>
                    <a:gd name="connsiteY135" fmla="*/ 50750 h 495300"/>
                    <a:gd name="connsiteX136" fmla="*/ 297385 w 838693"/>
                    <a:gd name="connsiteY136" fmla="*/ 57795 h 495300"/>
                    <a:gd name="connsiteX137" fmla="*/ 287010 w 838693"/>
                    <a:gd name="connsiteY137" fmla="*/ 65336 h 495300"/>
                    <a:gd name="connsiteX138" fmla="*/ 276636 w 838693"/>
                    <a:gd name="connsiteY138" fmla="*/ 73471 h 495300"/>
                    <a:gd name="connsiteX139" fmla="*/ 266261 w 838693"/>
                    <a:gd name="connsiteY139" fmla="*/ 82203 h 495300"/>
                    <a:gd name="connsiteX140" fmla="*/ 255837 w 838693"/>
                    <a:gd name="connsiteY140" fmla="*/ 91430 h 495300"/>
                    <a:gd name="connsiteX141" fmla="*/ 245413 w 838693"/>
                    <a:gd name="connsiteY141" fmla="*/ 101203 h 495300"/>
                    <a:gd name="connsiteX142" fmla="*/ 234939 w 838693"/>
                    <a:gd name="connsiteY142" fmla="*/ 111571 h 495300"/>
                    <a:gd name="connsiteX143" fmla="*/ 224416 w 838693"/>
                    <a:gd name="connsiteY143" fmla="*/ 122486 h 495300"/>
                    <a:gd name="connsiteX144" fmla="*/ 213942 w 838693"/>
                    <a:gd name="connsiteY144" fmla="*/ 133945 h 495300"/>
                    <a:gd name="connsiteX145" fmla="*/ 203369 w 838693"/>
                    <a:gd name="connsiteY145" fmla="*/ 145951 h 495300"/>
                    <a:gd name="connsiteX146" fmla="*/ 192796 w 838693"/>
                    <a:gd name="connsiteY146" fmla="*/ 158502 h 495300"/>
                    <a:gd name="connsiteX147" fmla="*/ 182223 w 838693"/>
                    <a:gd name="connsiteY147" fmla="*/ 171599 h 495300"/>
                    <a:gd name="connsiteX148" fmla="*/ 171600 w 838693"/>
                    <a:gd name="connsiteY148" fmla="*/ 185291 h 495300"/>
                    <a:gd name="connsiteX149" fmla="*/ 160978 w 838693"/>
                    <a:gd name="connsiteY149" fmla="*/ 199529 h 495300"/>
                    <a:gd name="connsiteX150" fmla="*/ 150306 w 838693"/>
                    <a:gd name="connsiteY150" fmla="*/ 214263 h 495300"/>
                    <a:gd name="connsiteX151" fmla="*/ 139633 w 838693"/>
                    <a:gd name="connsiteY151" fmla="*/ 229592 h 495300"/>
                    <a:gd name="connsiteX152" fmla="*/ 128911 w 838693"/>
                    <a:gd name="connsiteY152" fmla="*/ 245517 h 495300"/>
                    <a:gd name="connsiteX153" fmla="*/ 118189 w 838693"/>
                    <a:gd name="connsiteY153" fmla="*/ 261938 h 495300"/>
                    <a:gd name="connsiteX154" fmla="*/ 107418 w 838693"/>
                    <a:gd name="connsiteY154" fmla="*/ 278904 h 495300"/>
                    <a:gd name="connsiteX155" fmla="*/ 96646 w 838693"/>
                    <a:gd name="connsiteY155" fmla="*/ 296466 h 495300"/>
                    <a:gd name="connsiteX156" fmla="*/ 85825 w 838693"/>
                    <a:gd name="connsiteY156" fmla="*/ 314573 h 495300"/>
                    <a:gd name="connsiteX157" fmla="*/ 75004 w 838693"/>
                    <a:gd name="connsiteY157" fmla="*/ 333226 h 495300"/>
                    <a:gd name="connsiteX158" fmla="*/ 64133 w 838693"/>
                    <a:gd name="connsiteY158" fmla="*/ 352425 h 495300"/>
                    <a:gd name="connsiteX159" fmla="*/ 53262 w 838693"/>
                    <a:gd name="connsiteY159" fmla="*/ 372170 h 495300"/>
                    <a:gd name="connsiteX160" fmla="*/ 42342 w 838693"/>
                    <a:gd name="connsiteY160" fmla="*/ 392460 h 495300"/>
                    <a:gd name="connsiteX161" fmla="*/ 31421 w 838693"/>
                    <a:gd name="connsiteY161" fmla="*/ 413345 h 495300"/>
                    <a:gd name="connsiteX162" fmla="*/ 20501 w 838693"/>
                    <a:gd name="connsiteY162" fmla="*/ 434727 h 495300"/>
                    <a:gd name="connsiteX163" fmla="*/ 9531 w 838693"/>
                    <a:gd name="connsiteY163" fmla="*/ 456704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</a:cxnLst>
                  <a:rect l="l" t="t" r="r" b="b"/>
                  <a:pathLst>
                    <a:path w="838693" h="495300">
                      <a:moveTo>
                        <a:pt x="13601" y="458688"/>
                      </a:moveTo>
                      <a:lnTo>
                        <a:pt x="24720" y="436166"/>
                      </a:lnTo>
                      <a:lnTo>
                        <a:pt x="35839" y="414189"/>
                      </a:lnTo>
                      <a:lnTo>
                        <a:pt x="46958" y="392757"/>
                      </a:lnTo>
                      <a:lnTo>
                        <a:pt x="58027" y="371971"/>
                      </a:lnTo>
                      <a:lnTo>
                        <a:pt x="69097" y="351730"/>
                      </a:lnTo>
                      <a:lnTo>
                        <a:pt x="80117" y="332085"/>
                      </a:lnTo>
                      <a:lnTo>
                        <a:pt x="91087" y="313035"/>
                      </a:lnTo>
                      <a:lnTo>
                        <a:pt x="102057" y="294531"/>
                      </a:lnTo>
                      <a:lnTo>
                        <a:pt x="113027" y="276672"/>
                      </a:lnTo>
                      <a:lnTo>
                        <a:pt x="123947" y="259308"/>
                      </a:lnTo>
                      <a:lnTo>
                        <a:pt x="134818" y="242590"/>
                      </a:lnTo>
                      <a:lnTo>
                        <a:pt x="145689" y="226467"/>
                      </a:lnTo>
                      <a:lnTo>
                        <a:pt x="156510" y="210889"/>
                      </a:lnTo>
                      <a:lnTo>
                        <a:pt x="167332" y="195907"/>
                      </a:lnTo>
                      <a:lnTo>
                        <a:pt x="178153" y="181471"/>
                      </a:lnTo>
                      <a:lnTo>
                        <a:pt x="188924" y="167680"/>
                      </a:lnTo>
                      <a:lnTo>
                        <a:pt x="199646" y="154434"/>
                      </a:lnTo>
                      <a:lnTo>
                        <a:pt x="210368" y="141734"/>
                      </a:lnTo>
                      <a:lnTo>
                        <a:pt x="221041" y="129679"/>
                      </a:lnTo>
                      <a:lnTo>
                        <a:pt x="231713" y="118170"/>
                      </a:lnTo>
                      <a:lnTo>
                        <a:pt x="242335" y="107255"/>
                      </a:lnTo>
                      <a:lnTo>
                        <a:pt x="252958" y="96937"/>
                      </a:lnTo>
                      <a:lnTo>
                        <a:pt x="263581" y="87213"/>
                      </a:lnTo>
                      <a:lnTo>
                        <a:pt x="274104" y="78036"/>
                      </a:lnTo>
                      <a:lnTo>
                        <a:pt x="284677" y="69453"/>
                      </a:lnTo>
                      <a:lnTo>
                        <a:pt x="295151" y="61466"/>
                      </a:lnTo>
                      <a:lnTo>
                        <a:pt x="305674" y="54025"/>
                      </a:lnTo>
                      <a:lnTo>
                        <a:pt x="316098" y="47179"/>
                      </a:lnTo>
                      <a:lnTo>
                        <a:pt x="326572" y="40928"/>
                      </a:lnTo>
                      <a:lnTo>
                        <a:pt x="336947" y="35272"/>
                      </a:lnTo>
                      <a:lnTo>
                        <a:pt x="347321" y="30163"/>
                      </a:lnTo>
                      <a:lnTo>
                        <a:pt x="357695" y="25698"/>
                      </a:lnTo>
                      <a:lnTo>
                        <a:pt x="368020" y="21779"/>
                      </a:lnTo>
                      <a:lnTo>
                        <a:pt x="378345" y="18405"/>
                      </a:lnTo>
                      <a:lnTo>
                        <a:pt x="388620" y="15677"/>
                      </a:lnTo>
                      <a:lnTo>
                        <a:pt x="398895" y="13494"/>
                      </a:lnTo>
                      <a:lnTo>
                        <a:pt x="409121" y="11906"/>
                      </a:lnTo>
                      <a:lnTo>
                        <a:pt x="419297" y="10864"/>
                      </a:lnTo>
                      <a:lnTo>
                        <a:pt x="429473" y="10418"/>
                      </a:lnTo>
                      <a:lnTo>
                        <a:pt x="439649" y="10616"/>
                      </a:lnTo>
                      <a:lnTo>
                        <a:pt x="449775" y="11311"/>
                      </a:lnTo>
                      <a:lnTo>
                        <a:pt x="459901" y="12650"/>
                      </a:lnTo>
                      <a:lnTo>
                        <a:pt x="469978" y="14536"/>
                      </a:lnTo>
                      <a:lnTo>
                        <a:pt x="480005" y="17016"/>
                      </a:lnTo>
                      <a:lnTo>
                        <a:pt x="490032" y="20092"/>
                      </a:lnTo>
                      <a:lnTo>
                        <a:pt x="500059" y="23713"/>
                      </a:lnTo>
                      <a:lnTo>
                        <a:pt x="510036" y="27980"/>
                      </a:lnTo>
                      <a:lnTo>
                        <a:pt x="519964" y="32792"/>
                      </a:lnTo>
                      <a:lnTo>
                        <a:pt x="529892" y="38150"/>
                      </a:lnTo>
                      <a:lnTo>
                        <a:pt x="539770" y="44152"/>
                      </a:lnTo>
                      <a:lnTo>
                        <a:pt x="549648" y="50701"/>
                      </a:lnTo>
                      <a:lnTo>
                        <a:pt x="559526" y="57845"/>
                      </a:lnTo>
                      <a:lnTo>
                        <a:pt x="569354" y="65584"/>
                      </a:lnTo>
                      <a:lnTo>
                        <a:pt x="579133" y="73868"/>
                      </a:lnTo>
                      <a:lnTo>
                        <a:pt x="588912" y="82748"/>
                      </a:lnTo>
                      <a:lnTo>
                        <a:pt x="598641" y="92224"/>
                      </a:lnTo>
                      <a:lnTo>
                        <a:pt x="608370" y="102295"/>
                      </a:lnTo>
                      <a:lnTo>
                        <a:pt x="618050" y="112911"/>
                      </a:lnTo>
                      <a:lnTo>
                        <a:pt x="627729" y="124123"/>
                      </a:lnTo>
                      <a:lnTo>
                        <a:pt x="637359" y="135930"/>
                      </a:lnTo>
                      <a:lnTo>
                        <a:pt x="646989" y="148332"/>
                      </a:lnTo>
                      <a:lnTo>
                        <a:pt x="656619" y="161280"/>
                      </a:lnTo>
                      <a:lnTo>
                        <a:pt x="666149" y="174823"/>
                      </a:lnTo>
                      <a:lnTo>
                        <a:pt x="675730" y="188962"/>
                      </a:lnTo>
                      <a:lnTo>
                        <a:pt x="685211" y="203646"/>
                      </a:lnTo>
                      <a:lnTo>
                        <a:pt x="694692" y="218926"/>
                      </a:lnTo>
                      <a:lnTo>
                        <a:pt x="704173" y="234801"/>
                      </a:lnTo>
                      <a:lnTo>
                        <a:pt x="713604" y="251271"/>
                      </a:lnTo>
                      <a:lnTo>
                        <a:pt x="723035" y="268337"/>
                      </a:lnTo>
                      <a:lnTo>
                        <a:pt x="732417" y="285948"/>
                      </a:lnTo>
                      <a:lnTo>
                        <a:pt x="741799" y="304155"/>
                      </a:lnTo>
                      <a:lnTo>
                        <a:pt x="751131" y="322957"/>
                      </a:lnTo>
                      <a:lnTo>
                        <a:pt x="760463" y="342305"/>
                      </a:lnTo>
                      <a:lnTo>
                        <a:pt x="769745" y="362248"/>
                      </a:lnTo>
                      <a:lnTo>
                        <a:pt x="778978" y="382786"/>
                      </a:lnTo>
                      <a:lnTo>
                        <a:pt x="788211" y="403920"/>
                      </a:lnTo>
                      <a:lnTo>
                        <a:pt x="797443" y="425599"/>
                      </a:lnTo>
                      <a:lnTo>
                        <a:pt x="806627" y="447873"/>
                      </a:lnTo>
                      <a:lnTo>
                        <a:pt x="815760" y="470743"/>
                      </a:lnTo>
                      <a:lnTo>
                        <a:pt x="824894" y="494209"/>
                      </a:lnTo>
                      <a:lnTo>
                        <a:pt x="829162" y="492572"/>
                      </a:lnTo>
                      <a:lnTo>
                        <a:pt x="820128" y="469702"/>
                      </a:lnTo>
                      <a:lnTo>
                        <a:pt x="811094" y="447427"/>
                      </a:lnTo>
                      <a:lnTo>
                        <a:pt x="802060" y="425698"/>
                      </a:lnTo>
                      <a:lnTo>
                        <a:pt x="792976" y="404515"/>
                      </a:lnTo>
                      <a:lnTo>
                        <a:pt x="783842" y="383877"/>
                      </a:lnTo>
                      <a:lnTo>
                        <a:pt x="774709" y="363786"/>
                      </a:lnTo>
                      <a:lnTo>
                        <a:pt x="765526" y="344289"/>
                      </a:lnTo>
                      <a:lnTo>
                        <a:pt x="756343" y="325338"/>
                      </a:lnTo>
                      <a:lnTo>
                        <a:pt x="747160" y="306884"/>
                      </a:lnTo>
                      <a:lnTo>
                        <a:pt x="737927" y="289024"/>
                      </a:lnTo>
                      <a:lnTo>
                        <a:pt x="728644" y="271711"/>
                      </a:lnTo>
                      <a:lnTo>
                        <a:pt x="719362" y="254992"/>
                      </a:lnTo>
                      <a:lnTo>
                        <a:pt x="710080" y="238770"/>
                      </a:lnTo>
                      <a:lnTo>
                        <a:pt x="700748" y="223143"/>
                      </a:lnTo>
                      <a:lnTo>
                        <a:pt x="691415" y="208012"/>
                      </a:lnTo>
                      <a:lnTo>
                        <a:pt x="682034" y="193477"/>
                      </a:lnTo>
                      <a:lnTo>
                        <a:pt x="672602" y="179487"/>
                      </a:lnTo>
                      <a:lnTo>
                        <a:pt x="663171" y="166043"/>
                      </a:lnTo>
                      <a:lnTo>
                        <a:pt x="653740" y="153194"/>
                      </a:lnTo>
                      <a:lnTo>
                        <a:pt x="644259" y="140841"/>
                      </a:lnTo>
                      <a:lnTo>
                        <a:pt x="634778" y="129084"/>
                      </a:lnTo>
                      <a:lnTo>
                        <a:pt x="625247" y="117822"/>
                      </a:lnTo>
                      <a:lnTo>
                        <a:pt x="615667" y="107156"/>
                      </a:lnTo>
                      <a:lnTo>
                        <a:pt x="606136" y="97036"/>
                      </a:lnTo>
                      <a:lnTo>
                        <a:pt x="596507" y="87461"/>
                      </a:lnTo>
                      <a:lnTo>
                        <a:pt x="586926" y="78482"/>
                      </a:lnTo>
                      <a:lnTo>
                        <a:pt x="577247" y="69999"/>
                      </a:lnTo>
                      <a:lnTo>
                        <a:pt x="567567" y="62111"/>
                      </a:lnTo>
                      <a:lnTo>
                        <a:pt x="557888" y="54769"/>
                      </a:lnTo>
                      <a:lnTo>
                        <a:pt x="548159" y="47972"/>
                      </a:lnTo>
                      <a:lnTo>
                        <a:pt x="538429" y="41721"/>
                      </a:lnTo>
                      <a:lnTo>
                        <a:pt x="528651" y="36016"/>
                      </a:lnTo>
                      <a:lnTo>
                        <a:pt x="518872" y="30857"/>
                      </a:lnTo>
                      <a:lnTo>
                        <a:pt x="509043" y="26293"/>
                      </a:lnTo>
                      <a:lnTo>
                        <a:pt x="499215" y="22275"/>
                      </a:lnTo>
                      <a:lnTo>
                        <a:pt x="489387" y="18802"/>
                      </a:lnTo>
                      <a:lnTo>
                        <a:pt x="479459" y="15875"/>
                      </a:lnTo>
                      <a:lnTo>
                        <a:pt x="469581" y="13494"/>
                      </a:lnTo>
                      <a:lnTo>
                        <a:pt x="459653" y="11658"/>
                      </a:lnTo>
                      <a:lnTo>
                        <a:pt x="449676" y="10418"/>
                      </a:lnTo>
                      <a:lnTo>
                        <a:pt x="439698" y="9674"/>
                      </a:lnTo>
                      <a:lnTo>
                        <a:pt x="429671" y="9525"/>
                      </a:lnTo>
                      <a:lnTo>
                        <a:pt x="419644" y="9922"/>
                      </a:lnTo>
                      <a:lnTo>
                        <a:pt x="409617" y="10864"/>
                      </a:lnTo>
                      <a:lnTo>
                        <a:pt x="399491" y="12353"/>
                      </a:lnTo>
                      <a:lnTo>
                        <a:pt x="389414" y="14387"/>
                      </a:lnTo>
                      <a:lnTo>
                        <a:pt x="379288" y="17016"/>
                      </a:lnTo>
                      <a:lnTo>
                        <a:pt x="369112" y="20191"/>
                      </a:lnTo>
                      <a:lnTo>
                        <a:pt x="358936" y="23862"/>
                      </a:lnTo>
                      <a:lnTo>
                        <a:pt x="348761" y="28129"/>
                      </a:lnTo>
                      <a:lnTo>
                        <a:pt x="338535" y="32990"/>
                      </a:lnTo>
                      <a:lnTo>
                        <a:pt x="328260" y="38348"/>
                      </a:lnTo>
                      <a:lnTo>
                        <a:pt x="317985" y="44252"/>
                      </a:lnTo>
                      <a:lnTo>
                        <a:pt x="307709" y="50750"/>
                      </a:lnTo>
                      <a:lnTo>
                        <a:pt x="297385" y="57795"/>
                      </a:lnTo>
                      <a:lnTo>
                        <a:pt x="287010" y="65336"/>
                      </a:lnTo>
                      <a:lnTo>
                        <a:pt x="276636" y="73471"/>
                      </a:lnTo>
                      <a:lnTo>
                        <a:pt x="266261" y="82203"/>
                      </a:lnTo>
                      <a:lnTo>
                        <a:pt x="255837" y="91430"/>
                      </a:lnTo>
                      <a:lnTo>
                        <a:pt x="245413" y="101203"/>
                      </a:lnTo>
                      <a:lnTo>
                        <a:pt x="234939" y="111571"/>
                      </a:lnTo>
                      <a:lnTo>
                        <a:pt x="224416" y="122486"/>
                      </a:lnTo>
                      <a:lnTo>
                        <a:pt x="213942" y="133945"/>
                      </a:lnTo>
                      <a:lnTo>
                        <a:pt x="203369" y="145951"/>
                      </a:lnTo>
                      <a:lnTo>
                        <a:pt x="192796" y="158502"/>
                      </a:lnTo>
                      <a:lnTo>
                        <a:pt x="182223" y="171599"/>
                      </a:lnTo>
                      <a:lnTo>
                        <a:pt x="171600" y="185291"/>
                      </a:lnTo>
                      <a:lnTo>
                        <a:pt x="160978" y="199529"/>
                      </a:lnTo>
                      <a:lnTo>
                        <a:pt x="150306" y="214263"/>
                      </a:lnTo>
                      <a:lnTo>
                        <a:pt x="139633" y="229592"/>
                      </a:lnTo>
                      <a:lnTo>
                        <a:pt x="128911" y="245517"/>
                      </a:lnTo>
                      <a:lnTo>
                        <a:pt x="118189" y="261938"/>
                      </a:lnTo>
                      <a:lnTo>
                        <a:pt x="107418" y="278904"/>
                      </a:lnTo>
                      <a:lnTo>
                        <a:pt x="96646" y="296466"/>
                      </a:lnTo>
                      <a:lnTo>
                        <a:pt x="85825" y="314573"/>
                      </a:lnTo>
                      <a:lnTo>
                        <a:pt x="75004" y="333226"/>
                      </a:lnTo>
                      <a:lnTo>
                        <a:pt x="64133" y="352425"/>
                      </a:lnTo>
                      <a:lnTo>
                        <a:pt x="53262" y="372170"/>
                      </a:lnTo>
                      <a:lnTo>
                        <a:pt x="42342" y="392460"/>
                      </a:lnTo>
                      <a:lnTo>
                        <a:pt x="31421" y="413345"/>
                      </a:lnTo>
                      <a:lnTo>
                        <a:pt x="20501" y="434727"/>
                      </a:lnTo>
                      <a:lnTo>
                        <a:pt x="9531" y="45670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1" name="Forme libre : forme 1290">
                  <a:extLst>
                    <a:ext uri="{FF2B5EF4-FFF2-40B4-BE49-F238E27FC236}">
                      <a16:creationId xmlns:a16="http://schemas.microsoft.com/office/drawing/2014/main" id="{10859AE0-B736-4457-AE4E-843FA5A5DEB6}"/>
                    </a:ext>
                  </a:extLst>
                </p:cNvPr>
                <p:cNvSpPr/>
                <p:nvPr/>
              </p:nvSpPr>
              <p:spPr>
                <a:xfrm>
                  <a:off x="7554860" y="4319339"/>
                  <a:ext cx="482884" cy="1981200"/>
                </a:xfrm>
                <a:custGeom>
                  <a:avLst/>
                  <a:gdLst>
                    <a:gd name="connsiteX0" fmla="*/ 9580 w 482883"/>
                    <a:gd name="connsiteY0" fmla="*/ 9525 h 1981200"/>
                    <a:gd name="connsiteX1" fmla="*/ 9531 w 482883"/>
                    <a:gd name="connsiteY1" fmla="*/ 25648 h 1981200"/>
                    <a:gd name="connsiteX2" fmla="*/ 9531 w 482883"/>
                    <a:gd name="connsiteY2" fmla="*/ 41771 h 1981200"/>
                    <a:gd name="connsiteX3" fmla="*/ 9580 w 482883"/>
                    <a:gd name="connsiteY3" fmla="*/ 57894 h 1981200"/>
                    <a:gd name="connsiteX4" fmla="*/ 9680 w 482883"/>
                    <a:gd name="connsiteY4" fmla="*/ 74017 h 1981200"/>
                    <a:gd name="connsiteX5" fmla="*/ 9828 w 482883"/>
                    <a:gd name="connsiteY5" fmla="*/ 90091 h 1981200"/>
                    <a:gd name="connsiteX6" fmla="*/ 9977 w 482883"/>
                    <a:gd name="connsiteY6" fmla="*/ 106214 h 1981200"/>
                    <a:gd name="connsiteX7" fmla="*/ 10226 w 482883"/>
                    <a:gd name="connsiteY7" fmla="*/ 122287 h 1981200"/>
                    <a:gd name="connsiteX8" fmla="*/ 10821 w 482883"/>
                    <a:gd name="connsiteY8" fmla="*/ 154434 h 1981200"/>
                    <a:gd name="connsiteX9" fmla="*/ 11615 w 482883"/>
                    <a:gd name="connsiteY9" fmla="*/ 186581 h 1981200"/>
                    <a:gd name="connsiteX10" fmla="*/ 12062 w 482883"/>
                    <a:gd name="connsiteY10" fmla="*/ 202605 h 1981200"/>
                    <a:gd name="connsiteX11" fmla="*/ 13154 w 482883"/>
                    <a:gd name="connsiteY11" fmla="*/ 234652 h 1981200"/>
                    <a:gd name="connsiteX12" fmla="*/ 13750 w 482883"/>
                    <a:gd name="connsiteY12" fmla="*/ 250676 h 1981200"/>
                    <a:gd name="connsiteX13" fmla="*/ 14395 w 482883"/>
                    <a:gd name="connsiteY13" fmla="*/ 266700 h 1981200"/>
                    <a:gd name="connsiteX14" fmla="*/ 15140 w 482883"/>
                    <a:gd name="connsiteY14" fmla="*/ 282674 h 1981200"/>
                    <a:gd name="connsiteX15" fmla="*/ 15884 w 482883"/>
                    <a:gd name="connsiteY15" fmla="*/ 298698 h 1981200"/>
                    <a:gd name="connsiteX16" fmla="*/ 16679 w 482883"/>
                    <a:gd name="connsiteY16" fmla="*/ 314672 h 1981200"/>
                    <a:gd name="connsiteX17" fmla="*/ 17522 w 482883"/>
                    <a:gd name="connsiteY17" fmla="*/ 330647 h 1981200"/>
                    <a:gd name="connsiteX18" fmla="*/ 18416 w 482883"/>
                    <a:gd name="connsiteY18" fmla="*/ 346621 h 1981200"/>
                    <a:gd name="connsiteX19" fmla="*/ 19309 w 482883"/>
                    <a:gd name="connsiteY19" fmla="*/ 362545 h 1981200"/>
                    <a:gd name="connsiteX20" fmla="*/ 20302 w 482883"/>
                    <a:gd name="connsiteY20" fmla="*/ 378520 h 1981200"/>
                    <a:gd name="connsiteX21" fmla="*/ 21345 w 482883"/>
                    <a:gd name="connsiteY21" fmla="*/ 394444 h 1981200"/>
                    <a:gd name="connsiteX22" fmla="*/ 23529 w 482883"/>
                    <a:gd name="connsiteY22" fmla="*/ 426293 h 1981200"/>
                    <a:gd name="connsiteX23" fmla="*/ 24720 w 482883"/>
                    <a:gd name="connsiteY23" fmla="*/ 442218 h 1981200"/>
                    <a:gd name="connsiteX24" fmla="*/ 25961 w 482883"/>
                    <a:gd name="connsiteY24" fmla="*/ 458093 h 1981200"/>
                    <a:gd name="connsiteX25" fmla="*/ 27202 w 482883"/>
                    <a:gd name="connsiteY25" fmla="*/ 474018 h 1981200"/>
                    <a:gd name="connsiteX26" fmla="*/ 29882 w 482883"/>
                    <a:gd name="connsiteY26" fmla="*/ 505768 h 1981200"/>
                    <a:gd name="connsiteX27" fmla="*/ 31272 w 482883"/>
                    <a:gd name="connsiteY27" fmla="*/ 521643 h 1981200"/>
                    <a:gd name="connsiteX28" fmla="*/ 32761 w 482883"/>
                    <a:gd name="connsiteY28" fmla="*/ 537518 h 1981200"/>
                    <a:gd name="connsiteX29" fmla="*/ 34251 w 482883"/>
                    <a:gd name="connsiteY29" fmla="*/ 553343 h 1981200"/>
                    <a:gd name="connsiteX30" fmla="*/ 35789 w 482883"/>
                    <a:gd name="connsiteY30" fmla="*/ 569218 h 1981200"/>
                    <a:gd name="connsiteX31" fmla="*/ 37378 w 482883"/>
                    <a:gd name="connsiteY31" fmla="*/ 585043 h 1981200"/>
                    <a:gd name="connsiteX32" fmla="*/ 39016 w 482883"/>
                    <a:gd name="connsiteY32" fmla="*/ 600869 h 1981200"/>
                    <a:gd name="connsiteX33" fmla="*/ 40704 w 482883"/>
                    <a:gd name="connsiteY33" fmla="*/ 616694 h 1981200"/>
                    <a:gd name="connsiteX34" fmla="*/ 42441 w 482883"/>
                    <a:gd name="connsiteY34" fmla="*/ 632470 h 1981200"/>
                    <a:gd name="connsiteX35" fmla="*/ 44228 w 482883"/>
                    <a:gd name="connsiteY35" fmla="*/ 648295 h 1981200"/>
                    <a:gd name="connsiteX36" fmla="*/ 46065 w 482883"/>
                    <a:gd name="connsiteY36" fmla="*/ 664071 h 1981200"/>
                    <a:gd name="connsiteX37" fmla="*/ 47951 w 482883"/>
                    <a:gd name="connsiteY37" fmla="*/ 679847 h 1981200"/>
                    <a:gd name="connsiteX38" fmla="*/ 49887 w 482883"/>
                    <a:gd name="connsiteY38" fmla="*/ 695623 h 1981200"/>
                    <a:gd name="connsiteX39" fmla="*/ 51872 w 482883"/>
                    <a:gd name="connsiteY39" fmla="*/ 711398 h 1981200"/>
                    <a:gd name="connsiteX40" fmla="*/ 53858 w 482883"/>
                    <a:gd name="connsiteY40" fmla="*/ 727125 h 1981200"/>
                    <a:gd name="connsiteX41" fmla="*/ 55943 w 482883"/>
                    <a:gd name="connsiteY41" fmla="*/ 742900 h 1981200"/>
                    <a:gd name="connsiteX42" fmla="*/ 60212 w 482883"/>
                    <a:gd name="connsiteY42" fmla="*/ 774353 h 1981200"/>
                    <a:gd name="connsiteX43" fmla="*/ 64679 w 482883"/>
                    <a:gd name="connsiteY43" fmla="*/ 805805 h 1981200"/>
                    <a:gd name="connsiteX44" fmla="*/ 66962 w 482883"/>
                    <a:gd name="connsiteY44" fmla="*/ 821482 h 1981200"/>
                    <a:gd name="connsiteX45" fmla="*/ 69345 w 482883"/>
                    <a:gd name="connsiteY45" fmla="*/ 837208 h 1981200"/>
                    <a:gd name="connsiteX46" fmla="*/ 71728 w 482883"/>
                    <a:gd name="connsiteY46" fmla="*/ 852884 h 1981200"/>
                    <a:gd name="connsiteX47" fmla="*/ 74160 w 482883"/>
                    <a:gd name="connsiteY47" fmla="*/ 868561 h 1981200"/>
                    <a:gd name="connsiteX48" fmla="*/ 76642 w 482883"/>
                    <a:gd name="connsiteY48" fmla="*/ 884238 h 1981200"/>
                    <a:gd name="connsiteX49" fmla="*/ 79223 w 482883"/>
                    <a:gd name="connsiteY49" fmla="*/ 899864 h 1981200"/>
                    <a:gd name="connsiteX50" fmla="*/ 81804 w 482883"/>
                    <a:gd name="connsiteY50" fmla="*/ 915541 h 1981200"/>
                    <a:gd name="connsiteX51" fmla="*/ 84435 w 482883"/>
                    <a:gd name="connsiteY51" fmla="*/ 931168 h 1981200"/>
                    <a:gd name="connsiteX52" fmla="*/ 87116 w 482883"/>
                    <a:gd name="connsiteY52" fmla="*/ 946795 h 1981200"/>
                    <a:gd name="connsiteX53" fmla="*/ 92576 w 482883"/>
                    <a:gd name="connsiteY53" fmla="*/ 978049 h 1981200"/>
                    <a:gd name="connsiteX54" fmla="*/ 95405 w 482883"/>
                    <a:gd name="connsiteY54" fmla="*/ 993676 h 1981200"/>
                    <a:gd name="connsiteX55" fmla="*/ 98284 w 482883"/>
                    <a:gd name="connsiteY55" fmla="*/ 1009253 h 1981200"/>
                    <a:gd name="connsiteX56" fmla="*/ 104142 w 482883"/>
                    <a:gd name="connsiteY56" fmla="*/ 1040408 h 1981200"/>
                    <a:gd name="connsiteX57" fmla="*/ 107170 w 482883"/>
                    <a:gd name="connsiteY57" fmla="*/ 1055985 h 1981200"/>
                    <a:gd name="connsiteX58" fmla="*/ 113325 w 482883"/>
                    <a:gd name="connsiteY58" fmla="*/ 1087140 h 1981200"/>
                    <a:gd name="connsiteX59" fmla="*/ 119679 w 482883"/>
                    <a:gd name="connsiteY59" fmla="*/ 1118195 h 1981200"/>
                    <a:gd name="connsiteX60" fmla="*/ 122905 w 482883"/>
                    <a:gd name="connsiteY60" fmla="*/ 1133723 h 1981200"/>
                    <a:gd name="connsiteX61" fmla="*/ 129557 w 482883"/>
                    <a:gd name="connsiteY61" fmla="*/ 1164779 h 1981200"/>
                    <a:gd name="connsiteX62" fmla="*/ 132932 w 482883"/>
                    <a:gd name="connsiteY62" fmla="*/ 1180257 h 1981200"/>
                    <a:gd name="connsiteX63" fmla="*/ 136357 w 482883"/>
                    <a:gd name="connsiteY63" fmla="*/ 1195735 h 1981200"/>
                    <a:gd name="connsiteX64" fmla="*/ 139881 w 482883"/>
                    <a:gd name="connsiteY64" fmla="*/ 1211263 h 1981200"/>
                    <a:gd name="connsiteX65" fmla="*/ 143406 w 482883"/>
                    <a:gd name="connsiteY65" fmla="*/ 1226741 h 1981200"/>
                    <a:gd name="connsiteX66" fmla="*/ 146980 w 482883"/>
                    <a:gd name="connsiteY66" fmla="*/ 1242169 h 1981200"/>
                    <a:gd name="connsiteX67" fmla="*/ 150603 w 482883"/>
                    <a:gd name="connsiteY67" fmla="*/ 1257647 h 1981200"/>
                    <a:gd name="connsiteX68" fmla="*/ 154227 w 482883"/>
                    <a:gd name="connsiteY68" fmla="*/ 1273076 h 1981200"/>
                    <a:gd name="connsiteX69" fmla="*/ 157950 w 482883"/>
                    <a:gd name="connsiteY69" fmla="*/ 1288554 h 1981200"/>
                    <a:gd name="connsiteX70" fmla="*/ 161722 w 482883"/>
                    <a:gd name="connsiteY70" fmla="*/ 1303982 h 1981200"/>
                    <a:gd name="connsiteX71" fmla="*/ 165545 w 482883"/>
                    <a:gd name="connsiteY71" fmla="*/ 1319411 h 1981200"/>
                    <a:gd name="connsiteX72" fmla="*/ 169416 w 482883"/>
                    <a:gd name="connsiteY72" fmla="*/ 1334790 h 1981200"/>
                    <a:gd name="connsiteX73" fmla="*/ 173288 w 482883"/>
                    <a:gd name="connsiteY73" fmla="*/ 1350218 h 1981200"/>
                    <a:gd name="connsiteX74" fmla="*/ 177259 w 482883"/>
                    <a:gd name="connsiteY74" fmla="*/ 1365597 h 1981200"/>
                    <a:gd name="connsiteX75" fmla="*/ 181230 w 482883"/>
                    <a:gd name="connsiteY75" fmla="*/ 1381026 h 1981200"/>
                    <a:gd name="connsiteX76" fmla="*/ 189371 w 482883"/>
                    <a:gd name="connsiteY76" fmla="*/ 1411784 h 1981200"/>
                    <a:gd name="connsiteX77" fmla="*/ 193541 w 482883"/>
                    <a:gd name="connsiteY77" fmla="*/ 1427113 h 1981200"/>
                    <a:gd name="connsiteX78" fmla="*/ 197710 w 482883"/>
                    <a:gd name="connsiteY78" fmla="*/ 1442492 h 1981200"/>
                    <a:gd name="connsiteX79" fmla="*/ 201930 w 482883"/>
                    <a:gd name="connsiteY79" fmla="*/ 1457821 h 1981200"/>
                    <a:gd name="connsiteX80" fmla="*/ 210567 w 482883"/>
                    <a:gd name="connsiteY80" fmla="*/ 1488480 h 1981200"/>
                    <a:gd name="connsiteX81" fmla="*/ 214935 w 482883"/>
                    <a:gd name="connsiteY81" fmla="*/ 1503809 h 1981200"/>
                    <a:gd name="connsiteX82" fmla="*/ 219353 w 482883"/>
                    <a:gd name="connsiteY82" fmla="*/ 1519138 h 1981200"/>
                    <a:gd name="connsiteX83" fmla="*/ 223820 w 482883"/>
                    <a:gd name="connsiteY83" fmla="*/ 1534418 h 1981200"/>
                    <a:gd name="connsiteX84" fmla="*/ 228337 w 482883"/>
                    <a:gd name="connsiteY84" fmla="*/ 1549698 h 1981200"/>
                    <a:gd name="connsiteX85" fmla="*/ 232904 w 482883"/>
                    <a:gd name="connsiteY85" fmla="*/ 1564977 h 1981200"/>
                    <a:gd name="connsiteX86" fmla="*/ 237521 w 482883"/>
                    <a:gd name="connsiteY86" fmla="*/ 1580257 h 1981200"/>
                    <a:gd name="connsiteX87" fmla="*/ 246853 w 482883"/>
                    <a:gd name="connsiteY87" fmla="*/ 1610816 h 1981200"/>
                    <a:gd name="connsiteX88" fmla="*/ 251618 w 482883"/>
                    <a:gd name="connsiteY88" fmla="*/ 1626047 h 1981200"/>
                    <a:gd name="connsiteX89" fmla="*/ 261248 w 482883"/>
                    <a:gd name="connsiteY89" fmla="*/ 1656507 h 1981200"/>
                    <a:gd name="connsiteX90" fmla="*/ 266162 w 482883"/>
                    <a:gd name="connsiteY90" fmla="*/ 1671737 h 1981200"/>
                    <a:gd name="connsiteX91" fmla="*/ 271126 w 482883"/>
                    <a:gd name="connsiteY91" fmla="*/ 1686967 h 1981200"/>
                    <a:gd name="connsiteX92" fmla="*/ 276090 w 482883"/>
                    <a:gd name="connsiteY92" fmla="*/ 1702147 h 1981200"/>
                    <a:gd name="connsiteX93" fmla="*/ 281103 w 482883"/>
                    <a:gd name="connsiteY93" fmla="*/ 1717377 h 1981200"/>
                    <a:gd name="connsiteX94" fmla="*/ 291329 w 482883"/>
                    <a:gd name="connsiteY94" fmla="*/ 1747738 h 1981200"/>
                    <a:gd name="connsiteX95" fmla="*/ 296491 w 482883"/>
                    <a:gd name="connsiteY95" fmla="*/ 1762919 h 1981200"/>
                    <a:gd name="connsiteX96" fmla="*/ 301753 w 482883"/>
                    <a:gd name="connsiteY96" fmla="*/ 1778050 h 1981200"/>
                    <a:gd name="connsiteX97" fmla="*/ 307014 w 482883"/>
                    <a:gd name="connsiteY97" fmla="*/ 1793230 h 1981200"/>
                    <a:gd name="connsiteX98" fmla="*/ 312326 w 482883"/>
                    <a:gd name="connsiteY98" fmla="*/ 1808361 h 1981200"/>
                    <a:gd name="connsiteX99" fmla="*/ 317687 w 482883"/>
                    <a:gd name="connsiteY99" fmla="*/ 1823492 h 1981200"/>
                    <a:gd name="connsiteX100" fmla="*/ 323097 w 482883"/>
                    <a:gd name="connsiteY100" fmla="*/ 1838623 h 1981200"/>
                    <a:gd name="connsiteX101" fmla="*/ 328558 w 482883"/>
                    <a:gd name="connsiteY101" fmla="*/ 1853754 h 1981200"/>
                    <a:gd name="connsiteX102" fmla="*/ 334068 w 482883"/>
                    <a:gd name="connsiteY102" fmla="*/ 1868835 h 1981200"/>
                    <a:gd name="connsiteX103" fmla="*/ 339627 w 482883"/>
                    <a:gd name="connsiteY103" fmla="*/ 1883966 h 1981200"/>
                    <a:gd name="connsiteX104" fmla="*/ 350845 w 482883"/>
                    <a:gd name="connsiteY104" fmla="*/ 1914128 h 1981200"/>
                    <a:gd name="connsiteX105" fmla="*/ 356554 w 482883"/>
                    <a:gd name="connsiteY105" fmla="*/ 1929209 h 1981200"/>
                    <a:gd name="connsiteX106" fmla="*/ 362312 w 482883"/>
                    <a:gd name="connsiteY106" fmla="*/ 1944291 h 1981200"/>
                    <a:gd name="connsiteX107" fmla="*/ 368070 w 482883"/>
                    <a:gd name="connsiteY107" fmla="*/ 1959322 h 1981200"/>
                    <a:gd name="connsiteX108" fmla="*/ 373927 w 482883"/>
                    <a:gd name="connsiteY108" fmla="*/ 1974404 h 1981200"/>
                    <a:gd name="connsiteX109" fmla="*/ 391797 w 482883"/>
                    <a:gd name="connsiteY109" fmla="*/ 1967210 h 1981200"/>
                    <a:gd name="connsiteX110" fmla="*/ 409568 w 482883"/>
                    <a:gd name="connsiteY110" fmla="*/ 1959769 h 1981200"/>
                    <a:gd name="connsiteX111" fmla="*/ 427140 w 482883"/>
                    <a:gd name="connsiteY111" fmla="*/ 1951931 h 1981200"/>
                    <a:gd name="connsiteX112" fmla="*/ 444613 w 482883"/>
                    <a:gd name="connsiteY112" fmla="*/ 1943745 h 1981200"/>
                    <a:gd name="connsiteX113" fmla="*/ 461887 w 482883"/>
                    <a:gd name="connsiteY113" fmla="*/ 1935262 h 1981200"/>
                    <a:gd name="connsiteX114" fmla="*/ 479012 w 482883"/>
                    <a:gd name="connsiteY114" fmla="*/ 1926481 h 1981200"/>
                    <a:gd name="connsiteX115" fmla="*/ 471417 w 482883"/>
                    <a:gd name="connsiteY115" fmla="*/ 1911945 h 1981200"/>
                    <a:gd name="connsiteX116" fmla="*/ 463872 w 482883"/>
                    <a:gd name="connsiteY116" fmla="*/ 1897410 h 1981200"/>
                    <a:gd name="connsiteX117" fmla="*/ 456427 w 482883"/>
                    <a:gd name="connsiteY117" fmla="*/ 1882874 h 1981200"/>
                    <a:gd name="connsiteX118" fmla="*/ 449030 w 482883"/>
                    <a:gd name="connsiteY118" fmla="*/ 1868289 h 1981200"/>
                    <a:gd name="connsiteX119" fmla="*/ 441734 w 482883"/>
                    <a:gd name="connsiteY119" fmla="*/ 1853704 h 1981200"/>
                    <a:gd name="connsiteX120" fmla="*/ 434536 w 482883"/>
                    <a:gd name="connsiteY120" fmla="*/ 1839119 h 1981200"/>
                    <a:gd name="connsiteX121" fmla="*/ 427388 w 482883"/>
                    <a:gd name="connsiteY121" fmla="*/ 1824534 h 1981200"/>
                    <a:gd name="connsiteX122" fmla="*/ 420290 w 482883"/>
                    <a:gd name="connsiteY122" fmla="*/ 1809899 h 1981200"/>
                    <a:gd name="connsiteX123" fmla="*/ 413291 w 482883"/>
                    <a:gd name="connsiteY123" fmla="*/ 1795264 h 1981200"/>
                    <a:gd name="connsiteX124" fmla="*/ 406391 w 482883"/>
                    <a:gd name="connsiteY124" fmla="*/ 1780629 h 1981200"/>
                    <a:gd name="connsiteX125" fmla="*/ 399541 w 482883"/>
                    <a:gd name="connsiteY125" fmla="*/ 1765945 h 1981200"/>
                    <a:gd name="connsiteX126" fmla="*/ 392790 w 482883"/>
                    <a:gd name="connsiteY126" fmla="*/ 1751261 h 1981200"/>
                    <a:gd name="connsiteX127" fmla="*/ 386138 w 482883"/>
                    <a:gd name="connsiteY127" fmla="*/ 1736576 h 1981200"/>
                    <a:gd name="connsiteX128" fmla="*/ 379536 w 482883"/>
                    <a:gd name="connsiteY128" fmla="*/ 1721842 h 1981200"/>
                    <a:gd name="connsiteX129" fmla="*/ 372984 w 482883"/>
                    <a:gd name="connsiteY129" fmla="*/ 1707158 h 1981200"/>
                    <a:gd name="connsiteX130" fmla="*/ 366531 w 482883"/>
                    <a:gd name="connsiteY130" fmla="*/ 1692424 h 1981200"/>
                    <a:gd name="connsiteX131" fmla="*/ 360177 w 482883"/>
                    <a:gd name="connsiteY131" fmla="*/ 1677640 h 1981200"/>
                    <a:gd name="connsiteX132" fmla="*/ 353873 w 482883"/>
                    <a:gd name="connsiteY132" fmla="*/ 1662906 h 1981200"/>
                    <a:gd name="connsiteX133" fmla="*/ 347668 w 482883"/>
                    <a:gd name="connsiteY133" fmla="*/ 1648123 h 1981200"/>
                    <a:gd name="connsiteX134" fmla="*/ 341513 w 482883"/>
                    <a:gd name="connsiteY134" fmla="*/ 1633339 h 1981200"/>
                    <a:gd name="connsiteX135" fmla="*/ 335457 w 482883"/>
                    <a:gd name="connsiteY135" fmla="*/ 1618506 h 1981200"/>
                    <a:gd name="connsiteX136" fmla="*/ 329451 w 482883"/>
                    <a:gd name="connsiteY136" fmla="*/ 1603673 h 1981200"/>
                    <a:gd name="connsiteX137" fmla="*/ 323544 w 482883"/>
                    <a:gd name="connsiteY137" fmla="*/ 1588840 h 1981200"/>
                    <a:gd name="connsiteX138" fmla="*/ 317736 w 482883"/>
                    <a:gd name="connsiteY138" fmla="*/ 1574006 h 1981200"/>
                    <a:gd name="connsiteX139" fmla="*/ 311978 w 482883"/>
                    <a:gd name="connsiteY139" fmla="*/ 1559124 h 1981200"/>
                    <a:gd name="connsiteX140" fmla="*/ 306270 w 482883"/>
                    <a:gd name="connsiteY140" fmla="*/ 1544241 h 1981200"/>
                    <a:gd name="connsiteX141" fmla="*/ 295151 w 482883"/>
                    <a:gd name="connsiteY141" fmla="*/ 1514475 h 1981200"/>
                    <a:gd name="connsiteX142" fmla="*/ 284330 w 482883"/>
                    <a:gd name="connsiteY142" fmla="*/ 1484610 h 1981200"/>
                    <a:gd name="connsiteX143" fmla="*/ 279068 w 482883"/>
                    <a:gd name="connsiteY143" fmla="*/ 1469628 h 1981200"/>
                    <a:gd name="connsiteX144" fmla="*/ 273856 w 482883"/>
                    <a:gd name="connsiteY144" fmla="*/ 1454696 h 1981200"/>
                    <a:gd name="connsiteX145" fmla="*/ 268694 w 482883"/>
                    <a:gd name="connsiteY145" fmla="*/ 1439714 h 1981200"/>
                    <a:gd name="connsiteX146" fmla="*/ 263630 w 482883"/>
                    <a:gd name="connsiteY146" fmla="*/ 1424682 h 1981200"/>
                    <a:gd name="connsiteX147" fmla="*/ 258667 w 482883"/>
                    <a:gd name="connsiteY147" fmla="*/ 1409700 h 1981200"/>
                    <a:gd name="connsiteX148" fmla="*/ 253752 w 482883"/>
                    <a:gd name="connsiteY148" fmla="*/ 1394668 h 1981200"/>
                    <a:gd name="connsiteX149" fmla="*/ 248937 w 482883"/>
                    <a:gd name="connsiteY149" fmla="*/ 1379637 h 1981200"/>
                    <a:gd name="connsiteX150" fmla="*/ 244172 w 482883"/>
                    <a:gd name="connsiteY150" fmla="*/ 1364605 h 1981200"/>
                    <a:gd name="connsiteX151" fmla="*/ 239506 w 482883"/>
                    <a:gd name="connsiteY151" fmla="*/ 1349524 h 1981200"/>
                    <a:gd name="connsiteX152" fmla="*/ 234939 w 482883"/>
                    <a:gd name="connsiteY152" fmla="*/ 1334443 h 1981200"/>
                    <a:gd name="connsiteX153" fmla="*/ 230422 w 482883"/>
                    <a:gd name="connsiteY153" fmla="*/ 1319361 h 1981200"/>
                    <a:gd name="connsiteX154" fmla="*/ 225955 w 482883"/>
                    <a:gd name="connsiteY154" fmla="*/ 1304231 h 1981200"/>
                    <a:gd name="connsiteX155" fmla="*/ 221587 w 482883"/>
                    <a:gd name="connsiteY155" fmla="*/ 1289100 h 1981200"/>
                    <a:gd name="connsiteX156" fmla="*/ 217318 w 482883"/>
                    <a:gd name="connsiteY156" fmla="*/ 1273969 h 1981200"/>
                    <a:gd name="connsiteX157" fmla="*/ 213098 w 482883"/>
                    <a:gd name="connsiteY157" fmla="*/ 1258838 h 1981200"/>
                    <a:gd name="connsiteX158" fmla="*/ 208978 w 482883"/>
                    <a:gd name="connsiteY158" fmla="*/ 1243657 h 1981200"/>
                    <a:gd name="connsiteX159" fmla="*/ 204908 w 482883"/>
                    <a:gd name="connsiteY159" fmla="*/ 1228477 h 1981200"/>
                    <a:gd name="connsiteX160" fmla="*/ 200937 w 482883"/>
                    <a:gd name="connsiteY160" fmla="*/ 1213297 h 1981200"/>
                    <a:gd name="connsiteX161" fmla="*/ 197065 w 482883"/>
                    <a:gd name="connsiteY161" fmla="*/ 1198066 h 1981200"/>
                    <a:gd name="connsiteX162" fmla="*/ 193243 w 482883"/>
                    <a:gd name="connsiteY162" fmla="*/ 1182836 h 1981200"/>
                    <a:gd name="connsiteX163" fmla="*/ 189470 w 482883"/>
                    <a:gd name="connsiteY163" fmla="*/ 1167606 h 1981200"/>
                    <a:gd name="connsiteX164" fmla="*/ 185797 w 482883"/>
                    <a:gd name="connsiteY164" fmla="*/ 1152376 h 1981200"/>
                    <a:gd name="connsiteX165" fmla="*/ 182223 w 482883"/>
                    <a:gd name="connsiteY165" fmla="*/ 1137097 h 1981200"/>
                    <a:gd name="connsiteX166" fmla="*/ 178699 w 482883"/>
                    <a:gd name="connsiteY166" fmla="*/ 1121817 h 1981200"/>
                    <a:gd name="connsiteX167" fmla="*/ 175274 w 482883"/>
                    <a:gd name="connsiteY167" fmla="*/ 1106537 h 1981200"/>
                    <a:gd name="connsiteX168" fmla="*/ 171898 w 482883"/>
                    <a:gd name="connsiteY168" fmla="*/ 1091208 h 1981200"/>
                    <a:gd name="connsiteX169" fmla="*/ 168622 w 482883"/>
                    <a:gd name="connsiteY169" fmla="*/ 1075879 h 1981200"/>
                    <a:gd name="connsiteX170" fmla="*/ 165445 w 482883"/>
                    <a:gd name="connsiteY170" fmla="*/ 1060549 h 1981200"/>
                    <a:gd name="connsiteX171" fmla="*/ 162318 w 482883"/>
                    <a:gd name="connsiteY171" fmla="*/ 1045170 h 1981200"/>
                    <a:gd name="connsiteX172" fmla="*/ 159240 w 482883"/>
                    <a:gd name="connsiteY172" fmla="*/ 1029841 h 1981200"/>
                    <a:gd name="connsiteX173" fmla="*/ 156262 w 482883"/>
                    <a:gd name="connsiteY173" fmla="*/ 1014462 h 1981200"/>
                    <a:gd name="connsiteX174" fmla="*/ 153383 w 482883"/>
                    <a:gd name="connsiteY174" fmla="*/ 999034 h 1981200"/>
                    <a:gd name="connsiteX175" fmla="*/ 150554 w 482883"/>
                    <a:gd name="connsiteY175" fmla="*/ 983655 h 1981200"/>
                    <a:gd name="connsiteX176" fmla="*/ 147824 w 482883"/>
                    <a:gd name="connsiteY176" fmla="*/ 968226 h 1981200"/>
                    <a:gd name="connsiteX177" fmla="*/ 145143 w 482883"/>
                    <a:gd name="connsiteY177" fmla="*/ 952798 h 1981200"/>
                    <a:gd name="connsiteX178" fmla="*/ 142562 w 482883"/>
                    <a:gd name="connsiteY178" fmla="*/ 937320 h 1981200"/>
                    <a:gd name="connsiteX179" fmla="*/ 140080 w 482883"/>
                    <a:gd name="connsiteY179" fmla="*/ 921841 h 1981200"/>
                    <a:gd name="connsiteX180" fmla="*/ 137648 w 482883"/>
                    <a:gd name="connsiteY180" fmla="*/ 906363 h 1981200"/>
                    <a:gd name="connsiteX181" fmla="*/ 135265 w 482883"/>
                    <a:gd name="connsiteY181" fmla="*/ 890885 h 1981200"/>
                    <a:gd name="connsiteX182" fmla="*/ 130798 w 482883"/>
                    <a:gd name="connsiteY182" fmla="*/ 859830 h 1981200"/>
                    <a:gd name="connsiteX183" fmla="*/ 126628 w 482883"/>
                    <a:gd name="connsiteY183" fmla="*/ 828774 h 1981200"/>
                    <a:gd name="connsiteX184" fmla="*/ 124692 w 482883"/>
                    <a:gd name="connsiteY184" fmla="*/ 813197 h 1981200"/>
                    <a:gd name="connsiteX185" fmla="*/ 122806 w 482883"/>
                    <a:gd name="connsiteY185" fmla="*/ 797620 h 1981200"/>
                    <a:gd name="connsiteX186" fmla="*/ 120969 w 482883"/>
                    <a:gd name="connsiteY186" fmla="*/ 782042 h 1981200"/>
                    <a:gd name="connsiteX187" fmla="*/ 119232 w 482883"/>
                    <a:gd name="connsiteY187" fmla="*/ 766415 h 1981200"/>
                    <a:gd name="connsiteX188" fmla="*/ 117594 w 482883"/>
                    <a:gd name="connsiteY188" fmla="*/ 750788 h 1981200"/>
                    <a:gd name="connsiteX189" fmla="*/ 116005 w 482883"/>
                    <a:gd name="connsiteY189" fmla="*/ 735161 h 1981200"/>
                    <a:gd name="connsiteX190" fmla="*/ 114516 w 482883"/>
                    <a:gd name="connsiteY190" fmla="*/ 719485 h 1981200"/>
                    <a:gd name="connsiteX191" fmla="*/ 113077 w 482883"/>
                    <a:gd name="connsiteY191" fmla="*/ 703808 h 1981200"/>
                    <a:gd name="connsiteX192" fmla="*/ 111736 w 482883"/>
                    <a:gd name="connsiteY192" fmla="*/ 688132 h 1981200"/>
                    <a:gd name="connsiteX193" fmla="*/ 110446 w 482883"/>
                    <a:gd name="connsiteY193" fmla="*/ 672455 h 1981200"/>
                    <a:gd name="connsiteX194" fmla="*/ 109254 w 482883"/>
                    <a:gd name="connsiteY194" fmla="*/ 656729 h 1981200"/>
                    <a:gd name="connsiteX195" fmla="*/ 108162 w 482883"/>
                    <a:gd name="connsiteY195" fmla="*/ 641003 h 1981200"/>
                    <a:gd name="connsiteX196" fmla="*/ 107120 w 482883"/>
                    <a:gd name="connsiteY196" fmla="*/ 625277 h 1981200"/>
                    <a:gd name="connsiteX197" fmla="*/ 106127 w 482883"/>
                    <a:gd name="connsiteY197" fmla="*/ 609501 h 1981200"/>
                    <a:gd name="connsiteX198" fmla="*/ 105283 w 482883"/>
                    <a:gd name="connsiteY198" fmla="*/ 593775 h 1981200"/>
                    <a:gd name="connsiteX199" fmla="*/ 104440 w 482883"/>
                    <a:gd name="connsiteY199" fmla="*/ 577949 h 1981200"/>
                    <a:gd name="connsiteX200" fmla="*/ 103745 w 482883"/>
                    <a:gd name="connsiteY200" fmla="*/ 562173 h 1981200"/>
                    <a:gd name="connsiteX201" fmla="*/ 103050 w 482883"/>
                    <a:gd name="connsiteY201" fmla="*/ 546348 h 1981200"/>
                    <a:gd name="connsiteX202" fmla="*/ 102504 w 482883"/>
                    <a:gd name="connsiteY202" fmla="*/ 530523 h 1981200"/>
                    <a:gd name="connsiteX203" fmla="*/ 102007 w 482883"/>
                    <a:gd name="connsiteY203" fmla="*/ 514697 h 1981200"/>
                    <a:gd name="connsiteX204" fmla="*/ 101560 w 482883"/>
                    <a:gd name="connsiteY204" fmla="*/ 498872 h 1981200"/>
                    <a:gd name="connsiteX205" fmla="*/ 101213 w 482883"/>
                    <a:gd name="connsiteY205" fmla="*/ 482997 h 1981200"/>
                    <a:gd name="connsiteX206" fmla="*/ 100965 w 482883"/>
                    <a:gd name="connsiteY206" fmla="*/ 467122 h 1981200"/>
                    <a:gd name="connsiteX207" fmla="*/ 100766 w 482883"/>
                    <a:gd name="connsiteY207" fmla="*/ 451197 h 1981200"/>
                    <a:gd name="connsiteX208" fmla="*/ 100667 w 482883"/>
                    <a:gd name="connsiteY208" fmla="*/ 435273 h 1981200"/>
                    <a:gd name="connsiteX209" fmla="*/ 100617 w 482883"/>
                    <a:gd name="connsiteY209" fmla="*/ 419348 h 1981200"/>
                    <a:gd name="connsiteX210" fmla="*/ 100667 w 482883"/>
                    <a:gd name="connsiteY210" fmla="*/ 403423 h 1981200"/>
                    <a:gd name="connsiteX211" fmla="*/ 100816 w 482883"/>
                    <a:gd name="connsiteY211" fmla="*/ 387499 h 1981200"/>
                    <a:gd name="connsiteX212" fmla="*/ 101014 w 482883"/>
                    <a:gd name="connsiteY212" fmla="*/ 371525 h 1981200"/>
                    <a:gd name="connsiteX213" fmla="*/ 101263 w 482883"/>
                    <a:gd name="connsiteY213" fmla="*/ 355550 h 1981200"/>
                    <a:gd name="connsiteX214" fmla="*/ 101610 w 482883"/>
                    <a:gd name="connsiteY214" fmla="*/ 339527 h 1981200"/>
                    <a:gd name="connsiteX215" fmla="*/ 102057 w 482883"/>
                    <a:gd name="connsiteY215" fmla="*/ 323503 h 1981200"/>
                    <a:gd name="connsiteX216" fmla="*/ 102553 w 482883"/>
                    <a:gd name="connsiteY216" fmla="*/ 307479 h 1981200"/>
                    <a:gd name="connsiteX217" fmla="*/ 103149 w 482883"/>
                    <a:gd name="connsiteY217" fmla="*/ 291455 h 1981200"/>
                    <a:gd name="connsiteX218" fmla="*/ 103794 w 482883"/>
                    <a:gd name="connsiteY218" fmla="*/ 275382 h 1981200"/>
                    <a:gd name="connsiteX219" fmla="*/ 104539 w 482883"/>
                    <a:gd name="connsiteY219" fmla="*/ 259358 h 1981200"/>
                    <a:gd name="connsiteX220" fmla="*/ 105383 w 482883"/>
                    <a:gd name="connsiteY220" fmla="*/ 243235 h 1981200"/>
                    <a:gd name="connsiteX221" fmla="*/ 106227 w 482883"/>
                    <a:gd name="connsiteY221" fmla="*/ 227161 h 1981200"/>
                    <a:gd name="connsiteX222" fmla="*/ 107219 w 482883"/>
                    <a:gd name="connsiteY222" fmla="*/ 211038 h 1981200"/>
                    <a:gd name="connsiteX223" fmla="*/ 108262 w 482883"/>
                    <a:gd name="connsiteY223" fmla="*/ 194915 h 1981200"/>
                    <a:gd name="connsiteX224" fmla="*/ 109403 w 482883"/>
                    <a:gd name="connsiteY224" fmla="*/ 178792 h 1981200"/>
                    <a:gd name="connsiteX225" fmla="*/ 110595 w 482883"/>
                    <a:gd name="connsiteY225" fmla="*/ 162620 h 1981200"/>
                    <a:gd name="connsiteX226" fmla="*/ 111885 w 482883"/>
                    <a:gd name="connsiteY226" fmla="*/ 146447 h 1981200"/>
                    <a:gd name="connsiteX227" fmla="*/ 113226 w 482883"/>
                    <a:gd name="connsiteY227" fmla="*/ 130274 h 1981200"/>
                    <a:gd name="connsiteX228" fmla="*/ 114665 w 482883"/>
                    <a:gd name="connsiteY228" fmla="*/ 114102 h 1981200"/>
                    <a:gd name="connsiteX229" fmla="*/ 116204 w 482883"/>
                    <a:gd name="connsiteY229" fmla="*/ 97879 h 1981200"/>
                    <a:gd name="connsiteX230" fmla="*/ 117792 w 482883"/>
                    <a:gd name="connsiteY230" fmla="*/ 81657 h 1981200"/>
                    <a:gd name="connsiteX231" fmla="*/ 119430 w 482883"/>
                    <a:gd name="connsiteY231" fmla="*/ 65385 h 1981200"/>
                    <a:gd name="connsiteX232" fmla="*/ 121168 w 482883"/>
                    <a:gd name="connsiteY232" fmla="*/ 49163 h 1981200"/>
                    <a:gd name="connsiteX233" fmla="*/ 123004 w 482883"/>
                    <a:gd name="connsiteY233" fmla="*/ 32891 h 1981200"/>
                    <a:gd name="connsiteX234" fmla="*/ 124891 w 482883"/>
                    <a:gd name="connsiteY234" fmla="*/ 16619 h 1981200"/>
                    <a:gd name="connsiteX235" fmla="*/ 105730 w 482883"/>
                    <a:gd name="connsiteY235" fmla="*/ 14486 h 1981200"/>
                    <a:gd name="connsiteX236" fmla="*/ 86570 w 482883"/>
                    <a:gd name="connsiteY236" fmla="*/ 12799 h 1981200"/>
                    <a:gd name="connsiteX237" fmla="*/ 67360 w 482883"/>
                    <a:gd name="connsiteY237" fmla="*/ 11410 h 1981200"/>
                    <a:gd name="connsiteX238" fmla="*/ 48100 w 482883"/>
                    <a:gd name="connsiteY238" fmla="*/ 10418 h 1981200"/>
                    <a:gd name="connsiteX239" fmla="*/ 28840 w 482883"/>
                    <a:gd name="connsiteY239" fmla="*/ 9773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482883" h="1981200">
                      <a:moveTo>
                        <a:pt x="9580" y="9525"/>
                      </a:moveTo>
                      <a:lnTo>
                        <a:pt x="9531" y="25648"/>
                      </a:lnTo>
                      <a:lnTo>
                        <a:pt x="9531" y="41771"/>
                      </a:lnTo>
                      <a:lnTo>
                        <a:pt x="9580" y="57894"/>
                      </a:lnTo>
                      <a:lnTo>
                        <a:pt x="9680" y="74017"/>
                      </a:lnTo>
                      <a:lnTo>
                        <a:pt x="9828" y="90091"/>
                      </a:lnTo>
                      <a:lnTo>
                        <a:pt x="9977" y="106214"/>
                      </a:lnTo>
                      <a:lnTo>
                        <a:pt x="10226" y="122287"/>
                      </a:lnTo>
                      <a:lnTo>
                        <a:pt x="10821" y="154434"/>
                      </a:lnTo>
                      <a:lnTo>
                        <a:pt x="11615" y="186581"/>
                      </a:lnTo>
                      <a:lnTo>
                        <a:pt x="12062" y="202605"/>
                      </a:lnTo>
                      <a:lnTo>
                        <a:pt x="13154" y="234652"/>
                      </a:lnTo>
                      <a:lnTo>
                        <a:pt x="13750" y="250676"/>
                      </a:lnTo>
                      <a:lnTo>
                        <a:pt x="14395" y="266700"/>
                      </a:lnTo>
                      <a:lnTo>
                        <a:pt x="15140" y="282674"/>
                      </a:lnTo>
                      <a:lnTo>
                        <a:pt x="15884" y="298698"/>
                      </a:lnTo>
                      <a:lnTo>
                        <a:pt x="16679" y="314672"/>
                      </a:lnTo>
                      <a:lnTo>
                        <a:pt x="17522" y="330647"/>
                      </a:lnTo>
                      <a:lnTo>
                        <a:pt x="18416" y="346621"/>
                      </a:lnTo>
                      <a:lnTo>
                        <a:pt x="19309" y="362545"/>
                      </a:lnTo>
                      <a:lnTo>
                        <a:pt x="20302" y="378520"/>
                      </a:lnTo>
                      <a:lnTo>
                        <a:pt x="21345" y="394444"/>
                      </a:lnTo>
                      <a:lnTo>
                        <a:pt x="23529" y="426293"/>
                      </a:lnTo>
                      <a:lnTo>
                        <a:pt x="24720" y="442218"/>
                      </a:lnTo>
                      <a:lnTo>
                        <a:pt x="25961" y="458093"/>
                      </a:lnTo>
                      <a:lnTo>
                        <a:pt x="27202" y="474018"/>
                      </a:lnTo>
                      <a:lnTo>
                        <a:pt x="29882" y="505768"/>
                      </a:lnTo>
                      <a:lnTo>
                        <a:pt x="31272" y="521643"/>
                      </a:lnTo>
                      <a:lnTo>
                        <a:pt x="32761" y="537518"/>
                      </a:lnTo>
                      <a:lnTo>
                        <a:pt x="34251" y="553343"/>
                      </a:lnTo>
                      <a:lnTo>
                        <a:pt x="35789" y="569218"/>
                      </a:lnTo>
                      <a:lnTo>
                        <a:pt x="37378" y="585043"/>
                      </a:lnTo>
                      <a:lnTo>
                        <a:pt x="39016" y="600869"/>
                      </a:lnTo>
                      <a:lnTo>
                        <a:pt x="40704" y="616694"/>
                      </a:lnTo>
                      <a:lnTo>
                        <a:pt x="42441" y="632470"/>
                      </a:lnTo>
                      <a:lnTo>
                        <a:pt x="44228" y="648295"/>
                      </a:lnTo>
                      <a:lnTo>
                        <a:pt x="46065" y="664071"/>
                      </a:lnTo>
                      <a:lnTo>
                        <a:pt x="47951" y="679847"/>
                      </a:lnTo>
                      <a:lnTo>
                        <a:pt x="49887" y="695623"/>
                      </a:lnTo>
                      <a:lnTo>
                        <a:pt x="51872" y="711398"/>
                      </a:lnTo>
                      <a:lnTo>
                        <a:pt x="53858" y="727125"/>
                      </a:lnTo>
                      <a:lnTo>
                        <a:pt x="55943" y="742900"/>
                      </a:lnTo>
                      <a:lnTo>
                        <a:pt x="60212" y="774353"/>
                      </a:lnTo>
                      <a:lnTo>
                        <a:pt x="64679" y="805805"/>
                      </a:lnTo>
                      <a:lnTo>
                        <a:pt x="66962" y="821482"/>
                      </a:lnTo>
                      <a:lnTo>
                        <a:pt x="69345" y="837208"/>
                      </a:lnTo>
                      <a:lnTo>
                        <a:pt x="71728" y="852884"/>
                      </a:lnTo>
                      <a:lnTo>
                        <a:pt x="74160" y="868561"/>
                      </a:lnTo>
                      <a:lnTo>
                        <a:pt x="76642" y="884238"/>
                      </a:lnTo>
                      <a:lnTo>
                        <a:pt x="79223" y="899864"/>
                      </a:lnTo>
                      <a:lnTo>
                        <a:pt x="81804" y="915541"/>
                      </a:lnTo>
                      <a:lnTo>
                        <a:pt x="84435" y="931168"/>
                      </a:lnTo>
                      <a:lnTo>
                        <a:pt x="87116" y="946795"/>
                      </a:lnTo>
                      <a:lnTo>
                        <a:pt x="92576" y="978049"/>
                      </a:lnTo>
                      <a:lnTo>
                        <a:pt x="95405" y="993676"/>
                      </a:lnTo>
                      <a:lnTo>
                        <a:pt x="98284" y="1009253"/>
                      </a:lnTo>
                      <a:lnTo>
                        <a:pt x="104142" y="1040408"/>
                      </a:lnTo>
                      <a:lnTo>
                        <a:pt x="107170" y="1055985"/>
                      </a:lnTo>
                      <a:lnTo>
                        <a:pt x="113325" y="1087140"/>
                      </a:lnTo>
                      <a:lnTo>
                        <a:pt x="119679" y="1118195"/>
                      </a:lnTo>
                      <a:lnTo>
                        <a:pt x="122905" y="1133723"/>
                      </a:lnTo>
                      <a:lnTo>
                        <a:pt x="129557" y="1164779"/>
                      </a:lnTo>
                      <a:lnTo>
                        <a:pt x="132932" y="1180257"/>
                      </a:lnTo>
                      <a:lnTo>
                        <a:pt x="136357" y="1195735"/>
                      </a:lnTo>
                      <a:lnTo>
                        <a:pt x="139881" y="1211263"/>
                      </a:lnTo>
                      <a:lnTo>
                        <a:pt x="143406" y="1226741"/>
                      </a:lnTo>
                      <a:lnTo>
                        <a:pt x="146980" y="1242169"/>
                      </a:lnTo>
                      <a:lnTo>
                        <a:pt x="150603" y="1257647"/>
                      </a:lnTo>
                      <a:lnTo>
                        <a:pt x="154227" y="1273076"/>
                      </a:lnTo>
                      <a:lnTo>
                        <a:pt x="157950" y="1288554"/>
                      </a:lnTo>
                      <a:lnTo>
                        <a:pt x="161722" y="1303982"/>
                      </a:lnTo>
                      <a:lnTo>
                        <a:pt x="165545" y="1319411"/>
                      </a:lnTo>
                      <a:lnTo>
                        <a:pt x="169416" y="1334790"/>
                      </a:lnTo>
                      <a:lnTo>
                        <a:pt x="173288" y="1350218"/>
                      </a:lnTo>
                      <a:lnTo>
                        <a:pt x="177259" y="1365597"/>
                      </a:lnTo>
                      <a:lnTo>
                        <a:pt x="181230" y="1381026"/>
                      </a:lnTo>
                      <a:lnTo>
                        <a:pt x="189371" y="1411784"/>
                      </a:lnTo>
                      <a:lnTo>
                        <a:pt x="193541" y="1427113"/>
                      </a:lnTo>
                      <a:lnTo>
                        <a:pt x="197710" y="1442492"/>
                      </a:lnTo>
                      <a:lnTo>
                        <a:pt x="201930" y="1457821"/>
                      </a:lnTo>
                      <a:lnTo>
                        <a:pt x="210567" y="1488480"/>
                      </a:lnTo>
                      <a:lnTo>
                        <a:pt x="214935" y="1503809"/>
                      </a:lnTo>
                      <a:lnTo>
                        <a:pt x="219353" y="1519138"/>
                      </a:lnTo>
                      <a:lnTo>
                        <a:pt x="223820" y="1534418"/>
                      </a:lnTo>
                      <a:lnTo>
                        <a:pt x="228337" y="1549698"/>
                      </a:lnTo>
                      <a:lnTo>
                        <a:pt x="232904" y="1564977"/>
                      </a:lnTo>
                      <a:lnTo>
                        <a:pt x="237521" y="1580257"/>
                      </a:lnTo>
                      <a:lnTo>
                        <a:pt x="246853" y="1610816"/>
                      </a:lnTo>
                      <a:lnTo>
                        <a:pt x="251618" y="1626047"/>
                      </a:lnTo>
                      <a:lnTo>
                        <a:pt x="261248" y="1656507"/>
                      </a:lnTo>
                      <a:lnTo>
                        <a:pt x="266162" y="1671737"/>
                      </a:lnTo>
                      <a:lnTo>
                        <a:pt x="271126" y="1686967"/>
                      </a:lnTo>
                      <a:lnTo>
                        <a:pt x="276090" y="1702147"/>
                      </a:lnTo>
                      <a:lnTo>
                        <a:pt x="281103" y="1717377"/>
                      </a:lnTo>
                      <a:lnTo>
                        <a:pt x="291329" y="1747738"/>
                      </a:lnTo>
                      <a:lnTo>
                        <a:pt x="296491" y="1762919"/>
                      </a:lnTo>
                      <a:lnTo>
                        <a:pt x="301753" y="1778050"/>
                      </a:lnTo>
                      <a:lnTo>
                        <a:pt x="307014" y="1793230"/>
                      </a:lnTo>
                      <a:lnTo>
                        <a:pt x="312326" y="1808361"/>
                      </a:lnTo>
                      <a:lnTo>
                        <a:pt x="317687" y="1823492"/>
                      </a:lnTo>
                      <a:lnTo>
                        <a:pt x="323097" y="1838623"/>
                      </a:lnTo>
                      <a:lnTo>
                        <a:pt x="328558" y="1853754"/>
                      </a:lnTo>
                      <a:lnTo>
                        <a:pt x="334068" y="1868835"/>
                      </a:lnTo>
                      <a:lnTo>
                        <a:pt x="339627" y="1883966"/>
                      </a:lnTo>
                      <a:lnTo>
                        <a:pt x="350845" y="1914128"/>
                      </a:lnTo>
                      <a:lnTo>
                        <a:pt x="356554" y="1929209"/>
                      </a:lnTo>
                      <a:lnTo>
                        <a:pt x="362312" y="1944291"/>
                      </a:lnTo>
                      <a:lnTo>
                        <a:pt x="368070" y="1959322"/>
                      </a:lnTo>
                      <a:lnTo>
                        <a:pt x="373927" y="1974404"/>
                      </a:lnTo>
                      <a:lnTo>
                        <a:pt x="391797" y="1967210"/>
                      </a:lnTo>
                      <a:lnTo>
                        <a:pt x="409568" y="1959769"/>
                      </a:lnTo>
                      <a:lnTo>
                        <a:pt x="427140" y="1951931"/>
                      </a:lnTo>
                      <a:lnTo>
                        <a:pt x="444613" y="1943745"/>
                      </a:lnTo>
                      <a:lnTo>
                        <a:pt x="461887" y="1935262"/>
                      </a:lnTo>
                      <a:lnTo>
                        <a:pt x="479012" y="1926481"/>
                      </a:lnTo>
                      <a:lnTo>
                        <a:pt x="471417" y="1911945"/>
                      </a:lnTo>
                      <a:lnTo>
                        <a:pt x="463872" y="1897410"/>
                      </a:lnTo>
                      <a:lnTo>
                        <a:pt x="456427" y="1882874"/>
                      </a:lnTo>
                      <a:lnTo>
                        <a:pt x="449030" y="1868289"/>
                      </a:lnTo>
                      <a:lnTo>
                        <a:pt x="441734" y="1853704"/>
                      </a:lnTo>
                      <a:lnTo>
                        <a:pt x="434536" y="1839119"/>
                      </a:lnTo>
                      <a:lnTo>
                        <a:pt x="427388" y="1824534"/>
                      </a:lnTo>
                      <a:lnTo>
                        <a:pt x="420290" y="1809899"/>
                      </a:lnTo>
                      <a:lnTo>
                        <a:pt x="413291" y="1795264"/>
                      </a:lnTo>
                      <a:lnTo>
                        <a:pt x="406391" y="1780629"/>
                      </a:lnTo>
                      <a:lnTo>
                        <a:pt x="399541" y="1765945"/>
                      </a:lnTo>
                      <a:lnTo>
                        <a:pt x="392790" y="1751261"/>
                      </a:lnTo>
                      <a:lnTo>
                        <a:pt x="386138" y="1736576"/>
                      </a:lnTo>
                      <a:lnTo>
                        <a:pt x="379536" y="1721842"/>
                      </a:lnTo>
                      <a:lnTo>
                        <a:pt x="372984" y="1707158"/>
                      </a:lnTo>
                      <a:lnTo>
                        <a:pt x="366531" y="1692424"/>
                      </a:lnTo>
                      <a:lnTo>
                        <a:pt x="360177" y="1677640"/>
                      </a:lnTo>
                      <a:lnTo>
                        <a:pt x="353873" y="1662906"/>
                      </a:lnTo>
                      <a:lnTo>
                        <a:pt x="347668" y="1648123"/>
                      </a:lnTo>
                      <a:lnTo>
                        <a:pt x="341513" y="1633339"/>
                      </a:lnTo>
                      <a:lnTo>
                        <a:pt x="335457" y="1618506"/>
                      </a:lnTo>
                      <a:lnTo>
                        <a:pt x="329451" y="1603673"/>
                      </a:lnTo>
                      <a:lnTo>
                        <a:pt x="323544" y="1588840"/>
                      </a:lnTo>
                      <a:lnTo>
                        <a:pt x="317736" y="1574006"/>
                      </a:lnTo>
                      <a:lnTo>
                        <a:pt x="311978" y="1559124"/>
                      </a:lnTo>
                      <a:lnTo>
                        <a:pt x="306270" y="1544241"/>
                      </a:lnTo>
                      <a:lnTo>
                        <a:pt x="295151" y="1514475"/>
                      </a:lnTo>
                      <a:lnTo>
                        <a:pt x="284330" y="1484610"/>
                      </a:lnTo>
                      <a:lnTo>
                        <a:pt x="279068" y="1469628"/>
                      </a:lnTo>
                      <a:lnTo>
                        <a:pt x="273856" y="1454696"/>
                      </a:lnTo>
                      <a:lnTo>
                        <a:pt x="268694" y="1439714"/>
                      </a:lnTo>
                      <a:lnTo>
                        <a:pt x="263630" y="1424682"/>
                      </a:lnTo>
                      <a:lnTo>
                        <a:pt x="258667" y="1409700"/>
                      </a:lnTo>
                      <a:lnTo>
                        <a:pt x="253752" y="1394668"/>
                      </a:lnTo>
                      <a:lnTo>
                        <a:pt x="248937" y="1379637"/>
                      </a:lnTo>
                      <a:lnTo>
                        <a:pt x="244172" y="1364605"/>
                      </a:lnTo>
                      <a:lnTo>
                        <a:pt x="239506" y="1349524"/>
                      </a:lnTo>
                      <a:lnTo>
                        <a:pt x="234939" y="1334443"/>
                      </a:lnTo>
                      <a:lnTo>
                        <a:pt x="230422" y="1319361"/>
                      </a:lnTo>
                      <a:lnTo>
                        <a:pt x="225955" y="1304231"/>
                      </a:lnTo>
                      <a:lnTo>
                        <a:pt x="221587" y="1289100"/>
                      </a:lnTo>
                      <a:lnTo>
                        <a:pt x="217318" y="1273969"/>
                      </a:lnTo>
                      <a:lnTo>
                        <a:pt x="213098" y="1258838"/>
                      </a:lnTo>
                      <a:lnTo>
                        <a:pt x="208978" y="1243657"/>
                      </a:lnTo>
                      <a:lnTo>
                        <a:pt x="204908" y="1228477"/>
                      </a:lnTo>
                      <a:lnTo>
                        <a:pt x="200937" y="1213297"/>
                      </a:lnTo>
                      <a:lnTo>
                        <a:pt x="197065" y="1198066"/>
                      </a:lnTo>
                      <a:lnTo>
                        <a:pt x="193243" y="1182836"/>
                      </a:lnTo>
                      <a:lnTo>
                        <a:pt x="189470" y="1167606"/>
                      </a:lnTo>
                      <a:lnTo>
                        <a:pt x="185797" y="1152376"/>
                      </a:lnTo>
                      <a:lnTo>
                        <a:pt x="182223" y="1137097"/>
                      </a:lnTo>
                      <a:lnTo>
                        <a:pt x="178699" y="1121817"/>
                      </a:lnTo>
                      <a:lnTo>
                        <a:pt x="175274" y="1106537"/>
                      </a:lnTo>
                      <a:lnTo>
                        <a:pt x="171898" y="1091208"/>
                      </a:lnTo>
                      <a:lnTo>
                        <a:pt x="168622" y="1075879"/>
                      </a:lnTo>
                      <a:lnTo>
                        <a:pt x="165445" y="1060549"/>
                      </a:lnTo>
                      <a:lnTo>
                        <a:pt x="162318" y="1045170"/>
                      </a:lnTo>
                      <a:lnTo>
                        <a:pt x="159240" y="1029841"/>
                      </a:lnTo>
                      <a:lnTo>
                        <a:pt x="156262" y="1014462"/>
                      </a:lnTo>
                      <a:lnTo>
                        <a:pt x="153383" y="999034"/>
                      </a:lnTo>
                      <a:lnTo>
                        <a:pt x="150554" y="983655"/>
                      </a:lnTo>
                      <a:lnTo>
                        <a:pt x="147824" y="968226"/>
                      </a:lnTo>
                      <a:lnTo>
                        <a:pt x="145143" y="952798"/>
                      </a:lnTo>
                      <a:lnTo>
                        <a:pt x="142562" y="937320"/>
                      </a:lnTo>
                      <a:lnTo>
                        <a:pt x="140080" y="921841"/>
                      </a:lnTo>
                      <a:lnTo>
                        <a:pt x="137648" y="906363"/>
                      </a:lnTo>
                      <a:lnTo>
                        <a:pt x="135265" y="890885"/>
                      </a:lnTo>
                      <a:lnTo>
                        <a:pt x="130798" y="859830"/>
                      </a:lnTo>
                      <a:lnTo>
                        <a:pt x="126628" y="828774"/>
                      </a:lnTo>
                      <a:lnTo>
                        <a:pt x="124692" y="813197"/>
                      </a:lnTo>
                      <a:lnTo>
                        <a:pt x="122806" y="797620"/>
                      </a:lnTo>
                      <a:lnTo>
                        <a:pt x="120969" y="782042"/>
                      </a:lnTo>
                      <a:lnTo>
                        <a:pt x="119232" y="766415"/>
                      </a:lnTo>
                      <a:lnTo>
                        <a:pt x="117594" y="750788"/>
                      </a:lnTo>
                      <a:lnTo>
                        <a:pt x="116005" y="735161"/>
                      </a:lnTo>
                      <a:lnTo>
                        <a:pt x="114516" y="719485"/>
                      </a:lnTo>
                      <a:lnTo>
                        <a:pt x="113077" y="703808"/>
                      </a:lnTo>
                      <a:lnTo>
                        <a:pt x="111736" y="688132"/>
                      </a:lnTo>
                      <a:lnTo>
                        <a:pt x="110446" y="672455"/>
                      </a:lnTo>
                      <a:lnTo>
                        <a:pt x="109254" y="656729"/>
                      </a:lnTo>
                      <a:lnTo>
                        <a:pt x="108162" y="641003"/>
                      </a:lnTo>
                      <a:lnTo>
                        <a:pt x="107120" y="625277"/>
                      </a:lnTo>
                      <a:lnTo>
                        <a:pt x="106127" y="609501"/>
                      </a:lnTo>
                      <a:lnTo>
                        <a:pt x="105283" y="593775"/>
                      </a:lnTo>
                      <a:lnTo>
                        <a:pt x="104440" y="577949"/>
                      </a:lnTo>
                      <a:lnTo>
                        <a:pt x="103745" y="562173"/>
                      </a:lnTo>
                      <a:lnTo>
                        <a:pt x="103050" y="546348"/>
                      </a:lnTo>
                      <a:lnTo>
                        <a:pt x="102504" y="530523"/>
                      </a:lnTo>
                      <a:lnTo>
                        <a:pt x="102007" y="514697"/>
                      </a:lnTo>
                      <a:lnTo>
                        <a:pt x="101560" y="498872"/>
                      </a:lnTo>
                      <a:lnTo>
                        <a:pt x="101213" y="482997"/>
                      </a:lnTo>
                      <a:lnTo>
                        <a:pt x="100965" y="467122"/>
                      </a:lnTo>
                      <a:lnTo>
                        <a:pt x="100766" y="451197"/>
                      </a:lnTo>
                      <a:lnTo>
                        <a:pt x="100667" y="435273"/>
                      </a:lnTo>
                      <a:lnTo>
                        <a:pt x="100617" y="419348"/>
                      </a:lnTo>
                      <a:lnTo>
                        <a:pt x="100667" y="403423"/>
                      </a:lnTo>
                      <a:lnTo>
                        <a:pt x="100816" y="387499"/>
                      </a:lnTo>
                      <a:lnTo>
                        <a:pt x="101014" y="371525"/>
                      </a:lnTo>
                      <a:lnTo>
                        <a:pt x="101263" y="355550"/>
                      </a:lnTo>
                      <a:lnTo>
                        <a:pt x="101610" y="339527"/>
                      </a:lnTo>
                      <a:lnTo>
                        <a:pt x="102057" y="323503"/>
                      </a:lnTo>
                      <a:lnTo>
                        <a:pt x="102553" y="307479"/>
                      </a:lnTo>
                      <a:lnTo>
                        <a:pt x="103149" y="291455"/>
                      </a:lnTo>
                      <a:lnTo>
                        <a:pt x="103794" y="275382"/>
                      </a:lnTo>
                      <a:lnTo>
                        <a:pt x="104539" y="259358"/>
                      </a:lnTo>
                      <a:lnTo>
                        <a:pt x="105383" y="243235"/>
                      </a:lnTo>
                      <a:lnTo>
                        <a:pt x="106227" y="227161"/>
                      </a:lnTo>
                      <a:lnTo>
                        <a:pt x="107219" y="211038"/>
                      </a:lnTo>
                      <a:lnTo>
                        <a:pt x="108262" y="194915"/>
                      </a:lnTo>
                      <a:lnTo>
                        <a:pt x="109403" y="178792"/>
                      </a:lnTo>
                      <a:lnTo>
                        <a:pt x="110595" y="162620"/>
                      </a:lnTo>
                      <a:lnTo>
                        <a:pt x="111885" y="146447"/>
                      </a:lnTo>
                      <a:lnTo>
                        <a:pt x="113226" y="130274"/>
                      </a:lnTo>
                      <a:lnTo>
                        <a:pt x="114665" y="114102"/>
                      </a:lnTo>
                      <a:lnTo>
                        <a:pt x="116204" y="97879"/>
                      </a:lnTo>
                      <a:lnTo>
                        <a:pt x="117792" y="81657"/>
                      </a:lnTo>
                      <a:lnTo>
                        <a:pt x="119430" y="65385"/>
                      </a:lnTo>
                      <a:lnTo>
                        <a:pt x="121168" y="49163"/>
                      </a:lnTo>
                      <a:lnTo>
                        <a:pt x="123004" y="32891"/>
                      </a:lnTo>
                      <a:lnTo>
                        <a:pt x="124891" y="16619"/>
                      </a:lnTo>
                      <a:lnTo>
                        <a:pt x="105730" y="14486"/>
                      </a:lnTo>
                      <a:lnTo>
                        <a:pt x="86570" y="12799"/>
                      </a:lnTo>
                      <a:lnTo>
                        <a:pt x="67360" y="11410"/>
                      </a:lnTo>
                      <a:lnTo>
                        <a:pt x="48100" y="10418"/>
                      </a:lnTo>
                      <a:lnTo>
                        <a:pt x="28840" y="9773"/>
                      </a:lnTo>
                      <a:close/>
                    </a:path>
                  </a:pathLst>
                </a:custGeom>
                <a:solidFill>
                  <a:srgbClr val="AB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2" name="Forme libre : forme 1291">
                  <a:extLst>
                    <a:ext uri="{FF2B5EF4-FFF2-40B4-BE49-F238E27FC236}">
                      <a16:creationId xmlns:a16="http://schemas.microsoft.com/office/drawing/2014/main" id="{05321126-745E-4787-86CF-684C95CE2DBF}"/>
                    </a:ext>
                  </a:extLst>
                </p:cNvPr>
                <p:cNvSpPr/>
                <p:nvPr/>
              </p:nvSpPr>
              <p:spPr>
                <a:xfrm>
                  <a:off x="7867235" y="4990852"/>
                  <a:ext cx="648081" cy="1257300"/>
                </a:xfrm>
                <a:custGeom>
                  <a:avLst/>
                  <a:gdLst>
                    <a:gd name="connsiteX0" fmla="*/ 649570 w 648081"/>
                    <a:gd name="connsiteY0" fmla="*/ 9525 h 1257300"/>
                    <a:gd name="connsiteX1" fmla="*/ 630559 w 648081"/>
                    <a:gd name="connsiteY1" fmla="*/ 16470 h 1257300"/>
                    <a:gd name="connsiteX2" fmla="*/ 611845 w 648081"/>
                    <a:gd name="connsiteY2" fmla="*/ 23564 h 1257300"/>
                    <a:gd name="connsiteX3" fmla="*/ 593429 w 648081"/>
                    <a:gd name="connsiteY3" fmla="*/ 30758 h 1257300"/>
                    <a:gd name="connsiteX4" fmla="*/ 575311 w 648081"/>
                    <a:gd name="connsiteY4" fmla="*/ 38050 h 1257300"/>
                    <a:gd name="connsiteX5" fmla="*/ 557441 w 648081"/>
                    <a:gd name="connsiteY5" fmla="*/ 45442 h 1257300"/>
                    <a:gd name="connsiteX6" fmla="*/ 539869 w 648081"/>
                    <a:gd name="connsiteY6" fmla="*/ 52983 h 1257300"/>
                    <a:gd name="connsiteX7" fmla="*/ 522595 w 648081"/>
                    <a:gd name="connsiteY7" fmla="*/ 60623 h 1257300"/>
                    <a:gd name="connsiteX8" fmla="*/ 505618 w 648081"/>
                    <a:gd name="connsiteY8" fmla="*/ 68362 h 1257300"/>
                    <a:gd name="connsiteX9" fmla="*/ 488890 w 648081"/>
                    <a:gd name="connsiteY9" fmla="*/ 76200 h 1257300"/>
                    <a:gd name="connsiteX10" fmla="*/ 472460 w 648081"/>
                    <a:gd name="connsiteY10" fmla="*/ 84187 h 1257300"/>
                    <a:gd name="connsiteX11" fmla="*/ 456327 w 648081"/>
                    <a:gd name="connsiteY11" fmla="*/ 92224 h 1257300"/>
                    <a:gd name="connsiteX12" fmla="*/ 440493 w 648081"/>
                    <a:gd name="connsiteY12" fmla="*/ 100409 h 1257300"/>
                    <a:gd name="connsiteX13" fmla="*/ 424906 w 648081"/>
                    <a:gd name="connsiteY13" fmla="*/ 108744 h 1257300"/>
                    <a:gd name="connsiteX14" fmla="*/ 409617 w 648081"/>
                    <a:gd name="connsiteY14" fmla="*/ 117128 h 1257300"/>
                    <a:gd name="connsiteX15" fmla="*/ 394627 w 648081"/>
                    <a:gd name="connsiteY15" fmla="*/ 125661 h 1257300"/>
                    <a:gd name="connsiteX16" fmla="*/ 379934 w 648081"/>
                    <a:gd name="connsiteY16" fmla="*/ 134293 h 1257300"/>
                    <a:gd name="connsiteX17" fmla="*/ 365538 w 648081"/>
                    <a:gd name="connsiteY17" fmla="*/ 143024 h 1257300"/>
                    <a:gd name="connsiteX18" fmla="*/ 351391 w 648081"/>
                    <a:gd name="connsiteY18" fmla="*/ 151854 h 1257300"/>
                    <a:gd name="connsiteX19" fmla="*/ 337542 w 648081"/>
                    <a:gd name="connsiteY19" fmla="*/ 160834 h 1257300"/>
                    <a:gd name="connsiteX20" fmla="*/ 323991 w 648081"/>
                    <a:gd name="connsiteY20" fmla="*/ 169912 h 1257300"/>
                    <a:gd name="connsiteX21" fmla="*/ 310688 w 648081"/>
                    <a:gd name="connsiteY21" fmla="*/ 179090 h 1257300"/>
                    <a:gd name="connsiteX22" fmla="*/ 297732 w 648081"/>
                    <a:gd name="connsiteY22" fmla="*/ 188367 h 1257300"/>
                    <a:gd name="connsiteX23" fmla="*/ 285025 w 648081"/>
                    <a:gd name="connsiteY23" fmla="*/ 197793 h 1257300"/>
                    <a:gd name="connsiteX24" fmla="*/ 272615 w 648081"/>
                    <a:gd name="connsiteY24" fmla="*/ 207318 h 1257300"/>
                    <a:gd name="connsiteX25" fmla="*/ 260454 w 648081"/>
                    <a:gd name="connsiteY25" fmla="*/ 216942 h 1257300"/>
                    <a:gd name="connsiteX26" fmla="*/ 248640 w 648081"/>
                    <a:gd name="connsiteY26" fmla="*/ 226665 h 1257300"/>
                    <a:gd name="connsiteX27" fmla="*/ 237074 w 648081"/>
                    <a:gd name="connsiteY27" fmla="*/ 236538 h 1257300"/>
                    <a:gd name="connsiteX28" fmla="*/ 225806 w 648081"/>
                    <a:gd name="connsiteY28" fmla="*/ 246459 h 1257300"/>
                    <a:gd name="connsiteX29" fmla="*/ 214836 w 648081"/>
                    <a:gd name="connsiteY29" fmla="*/ 256530 h 1257300"/>
                    <a:gd name="connsiteX30" fmla="*/ 204114 w 648081"/>
                    <a:gd name="connsiteY30" fmla="*/ 266750 h 1257300"/>
                    <a:gd name="connsiteX31" fmla="*/ 193690 w 648081"/>
                    <a:gd name="connsiteY31" fmla="*/ 277019 h 1257300"/>
                    <a:gd name="connsiteX32" fmla="*/ 183563 w 648081"/>
                    <a:gd name="connsiteY32" fmla="*/ 287437 h 1257300"/>
                    <a:gd name="connsiteX33" fmla="*/ 173735 w 648081"/>
                    <a:gd name="connsiteY33" fmla="*/ 297954 h 1257300"/>
                    <a:gd name="connsiteX34" fmla="*/ 164204 w 648081"/>
                    <a:gd name="connsiteY34" fmla="*/ 308570 h 1257300"/>
                    <a:gd name="connsiteX35" fmla="*/ 154922 w 648081"/>
                    <a:gd name="connsiteY35" fmla="*/ 319286 h 1257300"/>
                    <a:gd name="connsiteX36" fmla="*/ 145937 w 648081"/>
                    <a:gd name="connsiteY36" fmla="*/ 330150 h 1257300"/>
                    <a:gd name="connsiteX37" fmla="*/ 137251 w 648081"/>
                    <a:gd name="connsiteY37" fmla="*/ 341114 h 1257300"/>
                    <a:gd name="connsiteX38" fmla="*/ 128862 w 648081"/>
                    <a:gd name="connsiteY38" fmla="*/ 352177 h 1257300"/>
                    <a:gd name="connsiteX39" fmla="*/ 120721 w 648081"/>
                    <a:gd name="connsiteY39" fmla="*/ 363339 h 1257300"/>
                    <a:gd name="connsiteX40" fmla="*/ 112878 w 648081"/>
                    <a:gd name="connsiteY40" fmla="*/ 374650 h 1257300"/>
                    <a:gd name="connsiteX41" fmla="*/ 105333 w 648081"/>
                    <a:gd name="connsiteY41" fmla="*/ 386060 h 1257300"/>
                    <a:gd name="connsiteX42" fmla="*/ 98086 w 648081"/>
                    <a:gd name="connsiteY42" fmla="*/ 397570 h 1257300"/>
                    <a:gd name="connsiteX43" fmla="*/ 91087 w 648081"/>
                    <a:gd name="connsiteY43" fmla="*/ 409178 h 1257300"/>
                    <a:gd name="connsiteX44" fmla="*/ 84386 w 648081"/>
                    <a:gd name="connsiteY44" fmla="*/ 420936 h 1257300"/>
                    <a:gd name="connsiteX45" fmla="*/ 77982 w 648081"/>
                    <a:gd name="connsiteY45" fmla="*/ 432743 h 1257300"/>
                    <a:gd name="connsiteX46" fmla="*/ 71877 w 648081"/>
                    <a:gd name="connsiteY46" fmla="*/ 444698 h 1257300"/>
                    <a:gd name="connsiteX47" fmla="*/ 66069 w 648081"/>
                    <a:gd name="connsiteY47" fmla="*/ 456803 h 1257300"/>
                    <a:gd name="connsiteX48" fmla="*/ 60509 w 648081"/>
                    <a:gd name="connsiteY48" fmla="*/ 468957 h 1257300"/>
                    <a:gd name="connsiteX49" fmla="*/ 55248 w 648081"/>
                    <a:gd name="connsiteY49" fmla="*/ 481261 h 1257300"/>
                    <a:gd name="connsiteX50" fmla="*/ 50284 w 648081"/>
                    <a:gd name="connsiteY50" fmla="*/ 493663 h 1257300"/>
                    <a:gd name="connsiteX51" fmla="*/ 45568 w 648081"/>
                    <a:gd name="connsiteY51" fmla="*/ 506164 h 1257300"/>
                    <a:gd name="connsiteX52" fmla="*/ 41200 w 648081"/>
                    <a:gd name="connsiteY52" fmla="*/ 518765 h 1257300"/>
                    <a:gd name="connsiteX53" fmla="*/ 37080 w 648081"/>
                    <a:gd name="connsiteY53" fmla="*/ 531515 h 1257300"/>
                    <a:gd name="connsiteX54" fmla="*/ 33258 w 648081"/>
                    <a:gd name="connsiteY54" fmla="*/ 544364 h 1257300"/>
                    <a:gd name="connsiteX55" fmla="*/ 29684 w 648081"/>
                    <a:gd name="connsiteY55" fmla="*/ 557312 h 1257300"/>
                    <a:gd name="connsiteX56" fmla="*/ 26457 w 648081"/>
                    <a:gd name="connsiteY56" fmla="*/ 570359 h 1257300"/>
                    <a:gd name="connsiteX57" fmla="*/ 23479 w 648081"/>
                    <a:gd name="connsiteY57" fmla="*/ 583555 h 1257300"/>
                    <a:gd name="connsiteX58" fmla="*/ 20799 w 648081"/>
                    <a:gd name="connsiteY58" fmla="*/ 596850 h 1257300"/>
                    <a:gd name="connsiteX59" fmla="*/ 18416 w 648081"/>
                    <a:gd name="connsiteY59" fmla="*/ 610245 h 1257300"/>
                    <a:gd name="connsiteX60" fmla="*/ 16281 w 648081"/>
                    <a:gd name="connsiteY60" fmla="*/ 623739 h 1257300"/>
                    <a:gd name="connsiteX61" fmla="*/ 14494 w 648081"/>
                    <a:gd name="connsiteY61" fmla="*/ 637332 h 1257300"/>
                    <a:gd name="connsiteX62" fmla="*/ 12956 w 648081"/>
                    <a:gd name="connsiteY62" fmla="*/ 651073 h 1257300"/>
                    <a:gd name="connsiteX63" fmla="*/ 11665 w 648081"/>
                    <a:gd name="connsiteY63" fmla="*/ 664914 h 1257300"/>
                    <a:gd name="connsiteX64" fmla="*/ 10722 w 648081"/>
                    <a:gd name="connsiteY64" fmla="*/ 678855 h 1257300"/>
                    <a:gd name="connsiteX65" fmla="*/ 10027 w 648081"/>
                    <a:gd name="connsiteY65" fmla="*/ 692944 h 1257300"/>
                    <a:gd name="connsiteX66" fmla="*/ 9630 w 648081"/>
                    <a:gd name="connsiteY66" fmla="*/ 707132 h 1257300"/>
                    <a:gd name="connsiteX67" fmla="*/ 9531 w 648081"/>
                    <a:gd name="connsiteY67" fmla="*/ 721370 h 1257300"/>
                    <a:gd name="connsiteX68" fmla="*/ 9729 w 648081"/>
                    <a:gd name="connsiteY68" fmla="*/ 735806 h 1257300"/>
                    <a:gd name="connsiteX69" fmla="*/ 10176 w 648081"/>
                    <a:gd name="connsiteY69" fmla="*/ 750292 h 1257300"/>
                    <a:gd name="connsiteX70" fmla="*/ 10920 w 648081"/>
                    <a:gd name="connsiteY70" fmla="*/ 764927 h 1257300"/>
                    <a:gd name="connsiteX71" fmla="*/ 11963 w 648081"/>
                    <a:gd name="connsiteY71" fmla="*/ 779661 h 1257300"/>
                    <a:gd name="connsiteX72" fmla="*/ 13303 w 648081"/>
                    <a:gd name="connsiteY72" fmla="*/ 794494 h 1257300"/>
                    <a:gd name="connsiteX73" fmla="*/ 14941 w 648081"/>
                    <a:gd name="connsiteY73" fmla="*/ 809427 h 1257300"/>
                    <a:gd name="connsiteX74" fmla="*/ 16827 w 648081"/>
                    <a:gd name="connsiteY74" fmla="*/ 824508 h 1257300"/>
                    <a:gd name="connsiteX75" fmla="*/ 19012 w 648081"/>
                    <a:gd name="connsiteY75" fmla="*/ 839639 h 1257300"/>
                    <a:gd name="connsiteX76" fmla="*/ 21493 w 648081"/>
                    <a:gd name="connsiteY76" fmla="*/ 854918 h 1257300"/>
                    <a:gd name="connsiteX77" fmla="*/ 24224 w 648081"/>
                    <a:gd name="connsiteY77" fmla="*/ 870347 h 1257300"/>
                    <a:gd name="connsiteX78" fmla="*/ 27252 w 648081"/>
                    <a:gd name="connsiteY78" fmla="*/ 885825 h 1257300"/>
                    <a:gd name="connsiteX79" fmla="*/ 30577 w 648081"/>
                    <a:gd name="connsiteY79" fmla="*/ 901452 h 1257300"/>
                    <a:gd name="connsiteX80" fmla="*/ 34201 w 648081"/>
                    <a:gd name="connsiteY80" fmla="*/ 917178 h 1257300"/>
                    <a:gd name="connsiteX81" fmla="*/ 38122 w 648081"/>
                    <a:gd name="connsiteY81" fmla="*/ 933004 h 1257300"/>
                    <a:gd name="connsiteX82" fmla="*/ 42292 w 648081"/>
                    <a:gd name="connsiteY82" fmla="*/ 948978 h 1257300"/>
                    <a:gd name="connsiteX83" fmla="*/ 46760 w 648081"/>
                    <a:gd name="connsiteY83" fmla="*/ 965002 h 1257300"/>
                    <a:gd name="connsiteX84" fmla="*/ 51525 w 648081"/>
                    <a:gd name="connsiteY84" fmla="*/ 981174 h 1257300"/>
                    <a:gd name="connsiteX85" fmla="*/ 56588 w 648081"/>
                    <a:gd name="connsiteY85" fmla="*/ 997446 h 1257300"/>
                    <a:gd name="connsiteX86" fmla="*/ 61899 w 648081"/>
                    <a:gd name="connsiteY86" fmla="*/ 1013867 h 1257300"/>
                    <a:gd name="connsiteX87" fmla="*/ 67558 w 648081"/>
                    <a:gd name="connsiteY87" fmla="*/ 1030337 h 1257300"/>
                    <a:gd name="connsiteX88" fmla="*/ 73465 w 648081"/>
                    <a:gd name="connsiteY88" fmla="*/ 1046956 h 1257300"/>
                    <a:gd name="connsiteX89" fmla="*/ 79620 w 648081"/>
                    <a:gd name="connsiteY89" fmla="*/ 1063675 h 1257300"/>
                    <a:gd name="connsiteX90" fmla="*/ 86123 w 648081"/>
                    <a:gd name="connsiteY90" fmla="*/ 1080542 h 1257300"/>
                    <a:gd name="connsiteX91" fmla="*/ 92874 w 648081"/>
                    <a:gd name="connsiteY91" fmla="*/ 1097459 h 1257300"/>
                    <a:gd name="connsiteX92" fmla="*/ 99922 w 648081"/>
                    <a:gd name="connsiteY92" fmla="*/ 1114524 h 1257300"/>
                    <a:gd name="connsiteX93" fmla="*/ 107269 w 648081"/>
                    <a:gd name="connsiteY93" fmla="*/ 1131689 h 1257300"/>
                    <a:gd name="connsiteX94" fmla="*/ 114913 w 648081"/>
                    <a:gd name="connsiteY94" fmla="*/ 1148953 h 1257300"/>
                    <a:gd name="connsiteX95" fmla="*/ 122806 w 648081"/>
                    <a:gd name="connsiteY95" fmla="*/ 1166366 h 1257300"/>
                    <a:gd name="connsiteX96" fmla="*/ 130996 w 648081"/>
                    <a:gd name="connsiteY96" fmla="*/ 1183878 h 1257300"/>
                    <a:gd name="connsiteX97" fmla="*/ 139484 w 648081"/>
                    <a:gd name="connsiteY97" fmla="*/ 1201490 h 1257300"/>
                    <a:gd name="connsiteX98" fmla="*/ 148270 w 648081"/>
                    <a:gd name="connsiteY98" fmla="*/ 1219200 h 1257300"/>
                    <a:gd name="connsiteX99" fmla="*/ 157305 w 648081"/>
                    <a:gd name="connsiteY99" fmla="*/ 1237010 h 1257300"/>
                    <a:gd name="connsiteX100" fmla="*/ 166637 w 648081"/>
                    <a:gd name="connsiteY100" fmla="*/ 1254968 h 1257300"/>
                    <a:gd name="connsiteX101" fmla="*/ 169416 w 648081"/>
                    <a:gd name="connsiteY101" fmla="*/ 1253480 h 1257300"/>
                    <a:gd name="connsiteX102" fmla="*/ 160035 w 648081"/>
                    <a:gd name="connsiteY102" fmla="*/ 1235571 h 1257300"/>
                    <a:gd name="connsiteX103" fmla="*/ 150901 w 648081"/>
                    <a:gd name="connsiteY103" fmla="*/ 1217761 h 1257300"/>
                    <a:gd name="connsiteX104" fmla="*/ 142115 w 648081"/>
                    <a:gd name="connsiteY104" fmla="*/ 1200100 h 1257300"/>
                    <a:gd name="connsiteX105" fmla="*/ 133577 w 648081"/>
                    <a:gd name="connsiteY105" fmla="*/ 1182489 h 1257300"/>
                    <a:gd name="connsiteX106" fmla="*/ 125337 w 648081"/>
                    <a:gd name="connsiteY106" fmla="*/ 1165027 h 1257300"/>
                    <a:gd name="connsiteX107" fmla="*/ 117346 w 648081"/>
                    <a:gd name="connsiteY107" fmla="*/ 1147663 h 1257300"/>
                    <a:gd name="connsiteX108" fmla="*/ 109701 w 648081"/>
                    <a:gd name="connsiteY108" fmla="*/ 1130449 h 1257300"/>
                    <a:gd name="connsiteX109" fmla="*/ 102305 w 648081"/>
                    <a:gd name="connsiteY109" fmla="*/ 1113284 h 1257300"/>
                    <a:gd name="connsiteX110" fmla="*/ 95207 w 648081"/>
                    <a:gd name="connsiteY110" fmla="*/ 1096268 h 1257300"/>
                    <a:gd name="connsiteX111" fmla="*/ 88406 w 648081"/>
                    <a:gd name="connsiteY111" fmla="*/ 1079351 h 1257300"/>
                    <a:gd name="connsiteX112" fmla="*/ 81854 w 648081"/>
                    <a:gd name="connsiteY112" fmla="*/ 1062583 h 1257300"/>
                    <a:gd name="connsiteX113" fmla="*/ 75600 w 648081"/>
                    <a:gd name="connsiteY113" fmla="*/ 1045865 h 1257300"/>
                    <a:gd name="connsiteX114" fmla="*/ 69643 w 648081"/>
                    <a:gd name="connsiteY114" fmla="*/ 1029295 h 1257300"/>
                    <a:gd name="connsiteX115" fmla="*/ 63984 w 648081"/>
                    <a:gd name="connsiteY115" fmla="*/ 1012825 h 1257300"/>
                    <a:gd name="connsiteX116" fmla="*/ 58623 w 648081"/>
                    <a:gd name="connsiteY116" fmla="*/ 996454 h 1257300"/>
                    <a:gd name="connsiteX117" fmla="*/ 53510 w 648081"/>
                    <a:gd name="connsiteY117" fmla="*/ 980232 h 1257300"/>
                    <a:gd name="connsiteX118" fmla="*/ 48745 w 648081"/>
                    <a:gd name="connsiteY118" fmla="*/ 964109 h 1257300"/>
                    <a:gd name="connsiteX119" fmla="*/ 44228 w 648081"/>
                    <a:gd name="connsiteY119" fmla="*/ 948085 h 1257300"/>
                    <a:gd name="connsiteX120" fmla="*/ 39959 w 648081"/>
                    <a:gd name="connsiteY120" fmla="*/ 932160 h 1257300"/>
                    <a:gd name="connsiteX121" fmla="*/ 36038 w 648081"/>
                    <a:gd name="connsiteY121" fmla="*/ 916335 h 1257300"/>
                    <a:gd name="connsiteX122" fmla="*/ 32364 w 648081"/>
                    <a:gd name="connsiteY122" fmla="*/ 900658 h 1257300"/>
                    <a:gd name="connsiteX123" fmla="*/ 29039 w 648081"/>
                    <a:gd name="connsiteY123" fmla="*/ 885081 h 1257300"/>
                    <a:gd name="connsiteX124" fmla="*/ 25911 w 648081"/>
                    <a:gd name="connsiteY124" fmla="*/ 869603 h 1257300"/>
                    <a:gd name="connsiteX125" fmla="*/ 23132 w 648081"/>
                    <a:gd name="connsiteY125" fmla="*/ 854273 h 1257300"/>
                    <a:gd name="connsiteX126" fmla="*/ 20650 w 648081"/>
                    <a:gd name="connsiteY126" fmla="*/ 838994 h 1257300"/>
                    <a:gd name="connsiteX127" fmla="*/ 18416 w 648081"/>
                    <a:gd name="connsiteY127" fmla="*/ 823863 h 1257300"/>
                    <a:gd name="connsiteX128" fmla="*/ 16480 w 648081"/>
                    <a:gd name="connsiteY128" fmla="*/ 808881 h 1257300"/>
                    <a:gd name="connsiteX129" fmla="*/ 14842 w 648081"/>
                    <a:gd name="connsiteY129" fmla="*/ 793948 h 1257300"/>
                    <a:gd name="connsiteX130" fmla="*/ 13452 w 648081"/>
                    <a:gd name="connsiteY130" fmla="*/ 779165 h 1257300"/>
                    <a:gd name="connsiteX131" fmla="*/ 12410 w 648081"/>
                    <a:gd name="connsiteY131" fmla="*/ 764481 h 1257300"/>
                    <a:gd name="connsiteX132" fmla="*/ 11615 w 648081"/>
                    <a:gd name="connsiteY132" fmla="*/ 749895 h 1257300"/>
                    <a:gd name="connsiteX133" fmla="*/ 11119 w 648081"/>
                    <a:gd name="connsiteY133" fmla="*/ 735409 h 1257300"/>
                    <a:gd name="connsiteX134" fmla="*/ 10920 w 648081"/>
                    <a:gd name="connsiteY134" fmla="*/ 721072 h 1257300"/>
                    <a:gd name="connsiteX135" fmla="*/ 10970 w 648081"/>
                    <a:gd name="connsiteY135" fmla="*/ 706834 h 1257300"/>
                    <a:gd name="connsiteX136" fmla="*/ 11367 w 648081"/>
                    <a:gd name="connsiteY136" fmla="*/ 692696 h 1257300"/>
                    <a:gd name="connsiteX137" fmla="*/ 12013 w 648081"/>
                    <a:gd name="connsiteY137" fmla="*/ 678656 h 1257300"/>
                    <a:gd name="connsiteX138" fmla="*/ 12956 w 648081"/>
                    <a:gd name="connsiteY138" fmla="*/ 664766 h 1257300"/>
                    <a:gd name="connsiteX139" fmla="*/ 14147 w 648081"/>
                    <a:gd name="connsiteY139" fmla="*/ 650925 h 1257300"/>
                    <a:gd name="connsiteX140" fmla="*/ 15686 w 648081"/>
                    <a:gd name="connsiteY140" fmla="*/ 637232 h 1257300"/>
                    <a:gd name="connsiteX141" fmla="*/ 17473 w 648081"/>
                    <a:gd name="connsiteY141" fmla="*/ 623689 h 1257300"/>
                    <a:gd name="connsiteX142" fmla="*/ 19558 w 648081"/>
                    <a:gd name="connsiteY142" fmla="*/ 610195 h 1257300"/>
                    <a:gd name="connsiteX143" fmla="*/ 21940 w 648081"/>
                    <a:gd name="connsiteY143" fmla="*/ 596850 h 1257300"/>
                    <a:gd name="connsiteX144" fmla="*/ 24571 w 648081"/>
                    <a:gd name="connsiteY144" fmla="*/ 583605 h 1257300"/>
                    <a:gd name="connsiteX145" fmla="*/ 27549 w 648081"/>
                    <a:gd name="connsiteY145" fmla="*/ 570458 h 1257300"/>
                    <a:gd name="connsiteX146" fmla="*/ 30776 w 648081"/>
                    <a:gd name="connsiteY146" fmla="*/ 557461 h 1257300"/>
                    <a:gd name="connsiteX147" fmla="*/ 34300 w 648081"/>
                    <a:gd name="connsiteY147" fmla="*/ 544562 h 1257300"/>
                    <a:gd name="connsiteX148" fmla="*/ 38073 w 648081"/>
                    <a:gd name="connsiteY148" fmla="*/ 531763 h 1257300"/>
                    <a:gd name="connsiteX149" fmla="*/ 42193 w 648081"/>
                    <a:gd name="connsiteY149" fmla="*/ 519063 h 1257300"/>
                    <a:gd name="connsiteX150" fmla="*/ 46561 w 648081"/>
                    <a:gd name="connsiteY150" fmla="*/ 506462 h 1257300"/>
                    <a:gd name="connsiteX151" fmla="*/ 51227 w 648081"/>
                    <a:gd name="connsiteY151" fmla="*/ 494010 h 1257300"/>
                    <a:gd name="connsiteX152" fmla="*/ 56191 w 648081"/>
                    <a:gd name="connsiteY152" fmla="*/ 481657 h 1257300"/>
                    <a:gd name="connsiteX153" fmla="*/ 61453 w 648081"/>
                    <a:gd name="connsiteY153" fmla="*/ 469404 h 1257300"/>
                    <a:gd name="connsiteX154" fmla="*/ 66962 w 648081"/>
                    <a:gd name="connsiteY154" fmla="*/ 457299 h 1257300"/>
                    <a:gd name="connsiteX155" fmla="*/ 72770 w 648081"/>
                    <a:gd name="connsiteY155" fmla="*/ 445244 h 1257300"/>
                    <a:gd name="connsiteX156" fmla="*/ 78876 w 648081"/>
                    <a:gd name="connsiteY156" fmla="*/ 433338 h 1257300"/>
                    <a:gd name="connsiteX157" fmla="*/ 85279 w 648081"/>
                    <a:gd name="connsiteY157" fmla="*/ 421580 h 1257300"/>
                    <a:gd name="connsiteX158" fmla="*/ 91980 w 648081"/>
                    <a:gd name="connsiteY158" fmla="*/ 409873 h 1257300"/>
                    <a:gd name="connsiteX159" fmla="*/ 98930 w 648081"/>
                    <a:gd name="connsiteY159" fmla="*/ 398314 h 1257300"/>
                    <a:gd name="connsiteX160" fmla="*/ 106177 w 648081"/>
                    <a:gd name="connsiteY160" fmla="*/ 386854 h 1257300"/>
                    <a:gd name="connsiteX161" fmla="*/ 113722 w 648081"/>
                    <a:gd name="connsiteY161" fmla="*/ 375493 h 1257300"/>
                    <a:gd name="connsiteX162" fmla="*/ 121515 w 648081"/>
                    <a:gd name="connsiteY162" fmla="*/ 364232 h 1257300"/>
                    <a:gd name="connsiteX163" fmla="*/ 129656 w 648081"/>
                    <a:gd name="connsiteY163" fmla="*/ 353120 h 1257300"/>
                    <a:gd name="connsiteX164" fmla="*/ 138045 w 648081"/>
                    <a:gd name="connsiteY164" fmla="*/ 342106 h 1257300"/>
                    <a:gd name="connsiteX165" fmla="*/ 146732 w 648081"/>
                    <a:gd name="connsiteY165" fmla="*/ 331192 h 1257300"/>
                    <a:gd name="connsiteX166" fmla="*/ 155716 w 648081"/>
                    <a:gd name="connsiteY166" fmla="*/ 320377 h 1257300"/>
                    <a:gd name="connsiteX167" fmla="*/ 164999 w 648081"/>
                    <a:gd name="connsiteY167" fmla="*/ 309711 h 1257300"/>
                    <a:gd name="connsiteX168" fmla="*/ 174529 w 648081"/>
                    <a:gd name="connsiteY168" fmla="*/ 299095 h 1257300"/>
                    <a:gd name="connsiteX169" fmla="*/ 184358 w 648081"/>
                    <a:gd name="connsiteY169" fmla="*/ 288627 h 1257300"/>
                    <a:gd name="connsiteX170" fmla="*/ 194484 w 648081"/>
                    <a:gd name="connsiteY170" fmla="*/ 278309 h 1257300"/>
                    <a:gd name="connsiteX171" fmla="*/ 204908 w 648081"/>
                    <a:gd name="connsiteY171" fmla="*/ 268039 h 1257300"/>
                    <a:gd name="connsiteX172" fmla="*/ 215580 w 648081"/>
                    <a:gd name="connsiteY172" fmla="*/ 257919 h 1257300"/>
                    <a:gd name="connsiteX173" fmla="*/ 226550 w 648081"/>
                    <a:gd name="connsiteY173" fmla="*/ 247898 h 1257300"/>
                    <a:gd name="connsiteX174" fmla="*/ 237818 w 648081"/>
                    <a:gd name="connsiteY174" fmla="*/ 237976 h 1257300"/>
                    <a:gd name="connsiteX175" fmla="*/ 249384 w 648081"/>
                    <a:gd name="connsiteY175" fmla="*/ 228203 h 1257300"/>
                    <a:gd name="connsiteX176" fmla="*/ 261248 w 648081"/>
                    <a:gd name="connsiteY176" fmla="*/ 218529 h 1257300"/>
                    <a:gd name="connsiteX177" fmla="*/ 273360 w 648081"/>
                    <a:gd name="connsiteY177" fmla="*/ 208955 h 1257300"/>
                    <a:gd name="connsiteX178" fmla="*/ 285769 w 648081"/>
                    <a:gd name="connsiteY178" fmla="*/ 199479 h 1257300"/>
                    <a:gd name="connsiteX179" fmla="*/ 298477 w 648081"/>
                    <a:gd name="connsiteY179" fmla="*/ 190103 h 1257300"/>
                    <a:gd name="connsiteX180" fmla="*/ 311482 w 648081"/>
                    <a:gd name="connsiteY180" fmla="*/ 180876 h 1257300"/>
                    <a:gd name="connsiteX181" fmla="*/ 324785 w 648081"/>
                    <a:gd name="connsiteY181" fmla="*/ 171748 h 1257300"/>
                    <a:gd name="connsiteX182" fmla="*/ 338336 w 648081"/>
                    <a:gd name="connsiteY182" fmla="*/ 162719 h 1257300"/>
                    <a:gd name="connsiteX183" fmla="*/ 352186 w 648081"/>
                    <a:gd name="connsiteY183" fmla="*/ 153839 h 1257300"/>
                    <a:gd name="connsiteX184" fmla="*/ 366333 w 648081"/>
                    <a:gd name="connsiteY184" fmla="*/ 145008 h 1257300"/>
                    <a:gd name="connsiteX185" fmla="*/ 380777 w 648081"/>
                    <a:gd name="connsiteY185" fmla="*/ 136327 h 1257300"/>
                    <a:gd name="connsiteX186" fmla="*/ 395470 w 648081"/>
                    <a:gd name="connsiteY186" fmla="*/ 127744 h 1257300"/>
                    <a:gd name="connsiteX187" fmla="*/ 410461 w 648081"/>
                    <a:gd name="connsiteY187" fmla="*/ 119311 h 1257300"/>
                    <a:gd name="connsiteX188" fmla="*/ 425750 w 648081"/>
                    <a:gd name="connsiteY188" fmla="*/ 110927 h 1257300"/>
                    <a:gd name="connsiteX189" fmla="*/ 441336 w 648081"/>
                    <a:gd name="connsiteY189" fmla="*/ 102691 h 1257300"/>
                    <a:gd name="connsiteX190" fmla="*/ 457221 w 648081"/>
                    <a:gd name="connsiteY190" fmla="*/ 94555 h 1257300"/>
                    <a:gd name="connsiteX191" fmla="*/ 473353 w 648081"/>
                    <a:gd name="connsiteY191" fmla="*/ 86568 h 1257300"/>
                    <a:gd name="connsiteX192" fmla="*/ 489784 w 648081"/>
                    <a:gd name="connsiteY192" fmla="*/ 78631 h 1257300"/>
                    <a:gd name="connsiteX193" fmla="*/ 506512 w 648081"/>
                    <a:gd name="connsiteY193" fmla="*/ 70842 h 1257300"/>
                    <a:gd name="connsiteX194" fmla="*/ 523538 w 648081"/>
                    <a:gd name="connsiteY194" fmla="*/ 63153 h 1257300"/>
                    <a:gd name="connsiteX195" fmla="*/ 540812 w 648081"/>
                    <a:gd name="connsiteY195" fmla="*/ 55612 h 1257300"/>
                    <a:gd name="connsiteX196" fmla="*/ 558434 w 648081"/>
                    <a:gd name="connsiteY196" fmla="*/ 48121 h 1257300"/>
                    <a:gd name="connsiteX197" fmla="*/ 576304 w 648081"/>
                    <a:gd name="connsiteY197" fmla="*/ 40779 h 1257300"/>
                    <a:gd name="connsiteX198" fmla="*/ 594422 w 648081"/>
                    <a:gd name="connsiteY198" fmla="*/ 33536 h 1257300"/>
                    <a:gd name="connsiteX199" fmla="*/ 612887 w 648081"/>
                    <a:gd name="connsiteY199" fmla="*/ 26392 h 1257300"/>
                    <a:gd name="connsiteX200" fmla="*/ 631651 w 648081"/>
                    <a:gd name="connsiteY200" fmla="*/ 19397 h 1257300"/>
                    <a:gd name="connsiteX201" fmla="*/ 650662 w 648081"/>
                    <a:gd name="connsiteY201" fmla="*/ 12502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</a:cxnLst>
                  <a:rect l="l" t="t" r="r" b="b"/>
                  <a:pathLst>
                    <a:path w="648081" h="1257300">
                      <a:moveTo>
                        <a:pt x="649570" y="9525"/>
                      </a:moveTo>
                      <a:lnTo>
                        <a:pt x="630559" y="16470"/>
                      </a:lnTo>
                      <a:lnTo>
                        <a:pt x="611845" y="23564"/>
                      </a:lnTo>
                      <a:lnTo>
                        <a:pt x="593429" y="30758"/>
                      </a:lnTo>
                      <a:lnTo>
                        <a:pt x="575311" y="38050"/>
                      </a:lnTo>
                      <a:lnTo>
                        <a:pt x="557441" y="45442"/>
                      </a:lnTo>
                      <a:lnTo>
                        <a:pt x="539869" y="52983"/>
                      </a:lnTo>
                      <a:lnTo>
                        <a:pt x="522595" y="60623"/>
                      </a:lnTo>
                      <a:lnTo>
                        <a:pt x="505618" y="68362"/>
                      </a:lnTo>
                      <a:lnTo>
                        <a:pt x="488890" y="76200"/>
                      </a:lnTo>
                      <a:lnTo>
                        <a:pt x="472460" y="84187"/>
                      </a:lnTo>
                      <a:lnTo>
                        <a:pt x="456327" y="92224"/>
                      </a:lnTo>
                      <a:lnTo>
                        <a:pt x="440493" y="100409"/>
                      </a:lnTo>
                      <a:lnTo>
                        <a:pt x="424906" y="108744"/>
                      </a:lnTo>
                      <a:lnTo>
                        <a:pt x="409617" y="117128"/>
                      </a:lnTo>
                      <a:lnTo>
                        <a:pt x="394627" y="125661"/>
                      </a:lnTo>
                      <a:lnTo>
                        <a:pt x="379934" y="134293"/>
                      </a:lnTo>
                      <a:lnTo>
                        <a:pt x="365538" y="143024"/>
                      </a:lnTo>
                      <a:lnTo>
                        <a:pt x="351391" y="151854"/>
                      </a:lnTo>
                      <a:lnTo>
                        <a:pt x="337542" y="160834"/>
                      </a:lnTo>
                      <a:lnTo>
                        <a:pt x="323991" y="169912"/>
                      </a:lnTo>
                      <a:lnTo>
                        <a:pt x="310688" y="179090"/>
                      </a:lnTo>
                      <a:lnTo>
                        <a:pt x="297732" y="188367"/>
                      </a:lnTo>
                      <a:lnTo>
                        <a:pt x="285025" y="197793"/>
                      </a:lnTo>
                      <a:lnTo>
                        <a:pt x="272615" y="207318"/>
                      </a:lnTo>
                      <a:lnTo>
                        <a:pt x="260454" y="216942"/>
                      </a:lnTo>
                      <a:lnTo>
                        <a:pt x="248640" y="226665"/>
                      </a:lnTo>
                      <a:lnTo>
                        <a:pt x="237074" y="236538"/>
                      </a:lnTo>
                      <a:lnTo>
                        <a:pt x="225806" y="246459"/>
                      </a:lnTo>
                      <a:lnTo>
                        <a:pt x="214836" y="256530"/>
                      </a:lnTo>
                      <a:lnTo>
                        <a:pt x="204114" y="266750"/>
                      </a:lnTo>
                      <a:lnTo>
                        <a:pt x="193690" y="277019"/>
                      </a:lnTo>
                      <a:lnTo>
                        <a:pt x="183563" y="287437"/>
                      </a:lnTo>
                      <a:lnTo>
                        <a:pt x="173735" y="297954"/>
                      </a:lnTo>
                      <a:lnTo>
                        <a:pt x="164204" y="308570"/>
                      </a:lnTo>
                      <a:lnTo>
                        <a:pt x="154922" y="319286"/>
                      </a:lnTo>
                      <a:lnTo>
                        <a:pt x="145937" y="330150"/>
                      </a:lnTo>
                      <a:lnTo>
                        <a:pt x="137251" y="341114"/>
                      </a:lnTo>
                      <a:lnTo>
                        <a:pt x="128862" y="352177"/>
                      </a:lnTo>
                      <a:lnTo>
                        <a:pt x="120721" y="363339"/>
                      </a:lnTo>
                      <a:lnTo>
                        <a:pt x="112878" y="374650"/>
                      </a:lnTo>
                      <a:lnTo>
                        <a:pt x="105333" y="386060"/>
                      </a:lnTo>
                      <a:lnTo>
                        <a:pt x="98086" y="397570"/>
                      </a:lnTo>
                      <a:lnTo>
                        <a:pt x="91087" y="409178"/>
                      </a:lnTo>
                      <a:lnTo>
                        <a:pt x="84386" y="420936"/>
                      </a:lnTo>
                      <a:lnTo>
                        <a:pt x="77982" y="432743"/>
                      </a:lnTo>
                      <a:lnTo>
                        <a:pt x="71877" y="444698"/>
                      </a:lnTo>
                      <a:lnTo>
                        <a:pt x="66069" y="456803"/>
                      </a:lnTo>
                      <a:lnTo>
                        <a:pt x="60509" y="468957"/>
                      </a:lnTo>
                      <a:lnTo>
                        <a:pt x="55248" y="481261"/>
                      </a:lnTo>
                      <a:lnTo>
                        <a:pt x="50284" y="493663"/>
                      </a:lnTo>
                      <a:lnTo>
                        <a:pt x="45568" y="506164"/>
                      </a:lnTo>
                      <a:lnTo>
                        <a:pt x="41200" y="518765"/>
                      </a:lnTo>
                      <a:lnTo>
                        <a:pt x="37080" y="531515"/>
                      </a:lnTo>
                      <a:lnTo>
                        <a:pt x="33258" y="544364"/>
                      </a:lnTo>
                      <a:lnTo>
                        <a:pt x="29684" y="557312"/>
                      </a:lnTo>
                      <a:lnTo>
                        <a:pt x="26457" y="570359"/>
                      </a:lnTo>
                      <a:lnTo>
                        <a:pt x="23479" y="583555"/>
                      </a:lnTo>
                      <a:lnTo>
                        <a:pt x="20799" y="596850"/>
                      </a:lnTo>
                      <a:lnTo>
                        <a:pt x="18416" y="610245"/>
                      </a:lnTo>
                      <a:lnTo>
                        <a:pt x="16281" y="623739"/>
                      </a:lnTo>
                      <a:lnTo>
                        <a:pt x="14494" y="637332"/>
                      </a:lnTo>
                      <a:lnTo>
                        <a:pt x="12956" y="651073"/>
                      </a:lnTo>
                      <a:lnTo>
                        <a:pt x="11665" y="664914"/>
                      </a:lnTo>
                      <a:lnTo>
                        <a:pt x="10722" y="678855"/>
                      </a:lnTo>
                      <a:lnTo>
                        <a:pt x="10027" y="692944"/>
                      </a:lnTo>
                      <a:lnTo>
                        <a:pt x="9630" y="707132"/>
                      </a:lnTo>
                      <a:lnTo>
                        <a:pt x="9531" y="721370"/>
                      </a:lnTo>
                      <a:lnTo>
                        <a:pt x="9729" y="735806"/>
                      </a:lnTo>
                      <a:lnTo>
                        <a:pt x="10176" y="750292"/>
                      </a:lnTo>
                      <a:lnTo>
                        <a:pt x="10920" y="764927"/>
                      </a:lnTo>
                      <a:lnTo>
                        <a:pt x="11963" y="779661"/>
                      </a:lnTo>
                      <a:lnTo>
                        <a:pt x="13303" y="794494"/>
                      </a:lnTo>
                      <a:lnTo>
                        <a:pt x="14941" y="809427"/>
                      </a:lnTo>
                      <a:lnTo>
                        <a:pt x="16827" y="824508"/>
                      </a:lnTo>
                      <a:lnTo>
                        <a:pt x="19012" y="839639"/>
                      </a:lnTo>
                      <a:lnTo>
                        <a:pt x="21493" y="854918"/>
                      </a:lnTo>
                      <a:lnTo>
                        <a:pt x="24224" y="870347"/>
                      </a:lnTo>
                      <a:lnTo>
                        <a:pt x="27252" y="885825"/>
                      </a:lnTo>
                      <a:lnTo>
                        <a:pt x="30577" y="901452"/>
                      </a:lnTo>
                      <a:lnTo>
                        <a:pt x="34201" y="917178"/>
                      </a:lnTo>
                      <a:lnTo>
                        <a:pt x="38122" y="933004"/>
                      </a:lnTo>
                      <a:lnTo>
                        <a:pt x="42292" y="948978"/>
                      </a:lnTo>
                      <a:lnTo>
                        <a:pt x="46760" y="965002"/>
                      </a:lnTo>
                      <a:lnTo>
                        <a:pt x="51525" y="981174"/>
                      </a:lnTo>
                      <a:lnTo>
                        <a:pt x="56588" y="997446"/>
                      </a:lnTo>
                      <a:lnTo>
                        <a:pt x="61899" y="1013867"/>
                      </a:lnTo>
                      <a:lnTo>
                        <a:pt x="67558" y="1030337"/>
                      </a:lnTo>
                      <a:lnTo>
                        <a:pt x="73465" y="1046956"/>
                      </a:lnTo>
                      <a:lnTo>
                        <a:pt x="79620" y="1063675"/>
                      </a:lnTo>
                      <a:lnTo>
                        <a:pt x="86123" y="1080542"/>
                      </a:lnTo>
                      <a:lnTo>
                        <a:pt x="92874" y="1097459"/>
                      </a:lnTo>
                      <a:lnTo>
                        <a:pt x="99922" y="1114524"/>
                      </a:lnTo>
                      <a:lnTo>
                        <a:pt x="107269" y="1131689"/>
                      </a:lnTo>
                      <a:lnTo>
                        <a:pt x="114913" y="1148953"/>
                      </a:lnTo>
                      <a:lnTo>
                        <a:pt x="122806" y="1166366"/>
                      </a:lnTo>
                      <a:lnTo>
                        <a:pt x="130996" y="1183878"/>
                      </a:lnTo>
                      <a:lnTo>
                        <a:pt x="139484" y="1201490"/>
                      </a:lnTo>
                      <a:lnTo>
                        <a:pt x="148270" y="1219200"/>
                      </a:lnTo>
                      <a:lnTo>
                        <a:pt x="157305" y="1237010"/>
                      </a:lnTo>
                      <a:lnTo>
                        <a:pt x="166637" y="1254968"/>
                      </a:lnTo>
                      <a:lnTo>
                        <a:pt x="169416" y="1253480"/>
                      </a:lnTo>
                      <a:lnTo>
                        <a:pt x="160035" y="1235571"/>
                      </a:lnTo>
                      <a:lnTo>
                        <a:pt x="150901" y="1217761"/>
                      </a:lnTo>
                      <a:lnTo>
                        <a:pt x="142115" y="1200100"/>
                      </a:lnTo>
                      <a:lnTo>
                        <a:pt x="133577" y="1182489"/>
                      </a:lnTo>
                      <a:lnTo>
                        <a:pt x="125337" y="1165027"/>
                      </a:lnTo>
                      <a:lnTo>
                        <a:pt x="117346" y="1147663"/>
                      </a:lnTo>
                      <a:lnTo>
                        <a:pt x="109701" y="1130449"/>
                      </a:lnTo>
                      <a:lnTo>
                        <a:pt x="102305" y="1113284"/>
                      </a:lnTo>
                      <a:lnTo>
                        <a:pt x="95207" y="1096268"/>
                      </a:lnTo>
                      <a:lnTo>
                        <a:pt x="88406" y="1079351"/>
                      </a:lnTo>
                      <a:lnTo>
                        <a:pt x="81854" y="1062583"/>
                      </a:lnTo>
                      <a:lnTo>
                        <a:pt x="75600" y="1045865"/>
                      </a:lnTo>
                      <a:lnTo>
                        <a:pt x="69643" y="1029295"/>
                      </a:lnTo>
                      <a:lnTo>
                        <a:pt x="63984" y="1012825"/>
                      </a:lnTo>
                      <a:lnTo>
                        <a:pt x="58623" y="996454"/>
                      </a:lnTo>
                      <a:lnTo>
                        <a:pt x="53510" y="980232"/>
                      </a:lnTo>
                      <a:lnTo>
                        <a:pt x="48745" y="964109"/>
                      </a:lnTo>
                      <a:lnTo>
                        <a:pt x="44228" y="948085"/>
                      </a:lnTo>
                      <a:lnTo>
                        <a:pt x="39959" y="932160"/>
                      </a:lnTo>
                      <a:lnTo>
                        <a:pt x="36038" y="916335"/>
                      </a:lnTo>
                      <a:lnTo>
                        <a:pt x="32364" y="900658"/>
                      </a:lnTo>
                      <a:lnTo>
                        <a:pt x="29039" y="885081"/>
                      </a:lnTo>
                      <a:lnTo>
                        <a:pt x="25911" y="869603"/>
                      </a:lnTo>
                      <a:lnTo>
                        <a:pt x="23132" y="854273"/>
                      </a:lnTo>
                      <a:lnTo>
                        <a:pt x="20650" y="838994"/>
                      </a:lnTo>
                      <a:lnTo>
                        <a:pt x="18416" y="823863"/>
                      </a:lnTo>
                      <a:lnTo>
                        <a:pt x="16480" y="808881"/>
                      </a:lnTo>
                      <a:lnTo>
                        <a:pt x="14842" y="793948"/>
                      </a:lnTo>
                      <a:lnTo>
                        <a:pt x="13452" y="779165"/>
                      </a:lnTo>
                      <a:lnTo>
                        <a:pt x="12410" y="764481"/>
                      </a:lnTo>
                      <a:lnTo>
                        <a:pt x="11615" y="749895"/>
                      </a:lnTo>
                      <a:lnTo>
                        <a:pt x="11119" y="735409"/>
                      </a:lnTo>
                      <a:lnTo>
                        <a:pt x="10920" y="721072"/>
                      </a:lnTo>
                      <a:lnTo>
                        <a:pt x="10970" y="706834"/>
                      </a:lnTo>
                      <a:lnTo>
                        <a:pt x="11367" y="692696"/>
                      </a:lnTo>
                      <a:lnTo>
                        <a:pt x="12013" y="678656"/>
                      </a:lnTo>
                      <a:lnTo>
                        <a:pt x="12956" y="664766"/>
                      </a:lnTo>
                      <a:lnTo>
                        <a:pt x="14147" y="650925"/>
                      </a:lnTo>
                      <a:lnTo>
                        <a:pt x="15686" y="637232"/>
                      </a:lnTo>
                      <a:lnTo>
                        <a:pt x="17473" y="623689"/>
                      </a:lnTo>
                      <a:lnTo>
                        <a:pt x="19558" y="610195"/>
                      </a:lnTo>
                      <a:lnTo>
                        <a:pt x="21940" y="596850"/>
                      </a:lnTo>
                      <a:lnTo>
                        <a:pt x="24571" y="583605"/>
                      </a:lnTo>
                      <a:lnTo>
                        <a:pt x="27549" y="570458"/>
                      </a:lnTo>
                      <a:lnTo>
                        <a:pt x="30776" y="557461"/>
                      </a:lnTo>
                      <a:lnTo>
                        <a:pt x="34300" y="544562"/>
                      </a:lnTo>
                      <a:lnTo>
                        <a:pt x="38073" y="531763"/>
                      </a:lnTo>
                      <a:lnTo>
                        <a:pt x="42193" y="519063"/>
                      </a:lnTo>
                      <a:lnTo>
                        <a:pt x="46561" y="506462"/>
                      </a:lnTo>
                      <a:lnTo>
                        <a:pt x="51227" y="494010"/>
                      </a:lnTo>
                      <a:lnTo>
                        <a:pt x="56191" y="481657"/>
                      </a:lnTo>
                      <a:lnTo>
                        <a:pt x="61453" y="469404"/>
                      </a:lnTo>
                      <a:lnTo>
                        <a:pt x="66962" y="457299"/>
                      </a:lnTo>
                      <a:lnTo>
                        <a:pt x="72770" y="445244"/>
                      </a:lnTo>
                      <a:lnTo>
                        <a:pt x="78876" y="433338"/>
                      </a:lnTo>
                      <a:lnTo>
                        <a:pt x="85279" y="421580"/>
                      </a:lnTo>
                      <a:lnTo>
                        <a:pt x="91980" y="409873"/>
                      </a:lnTo>
                      <a:lnTo>
                        <a:pt x="98930" y="398314"/>
                      </a:lnTo>
                      <a:lnTo>
                        <a:pt x="106177" y="386854"/>
                      </a:lnTo>
                      <a:lnTo>
                        <a:pt x="113722" y="375493"/>
                      </a:lnTo>
                      <a:lnTo>
                        <a:pt x="121515" y="364232"/>
                      </a:lnTo>
                      <a:lnTo>
                        <a:pt x="129656" y="353120"/>
                      </a:lnTo>
                      <a:lnTo>
                        <a:pt x="138045" y="342106"/>
                      </a:lnTo>
                      <a:lnTo>
                        <a:pt x="146732" y="331192"/>
                      </a:lnTo>
                      <a:lnTo>
                        <a:pt x="155716" y="320377"/>
                      </a:lnTo>
                      <a:lnTo>
                        <a:pt x="164999" y="309711"/>
                      </a:lnTo>
                      <a:lnTo>
                        <a:pt x="174529" y="299095"/>
                      </a:lnTo>
                      <a:lnTo>
                        <a:pt x="184358" y="288627"/>
                      </a:lnTo>
                      <a:lnTo>
                        <a:pt x="194484" y="278309"/>
                      </a:lnTo>
                      <a:lnTo>
                        <a:pt x="204908" y="268039"/>
                      </a:lnTo>
                      <a:lnTo>
                        <a:pt x="215580" y="257919"/>
                      </a:lnTo>
                      <a:lnTo>
                        <a:pt x="226550" y="247898"/>
                      </a:lnTo>
                      <a:lnTo>
                        <a:pt x="237818" y="237976"/>
                      </a:lnTo>
                      <a:lnTo>
                        <a:pt x="249384" y="228203"/>
                      </a:lnTo>
                      <a:lnTo>
                        <a:pt x="261248" y="218529"/>
                      </a:lnTo>
                      <a:lnTo>
                        <a:pt x="273360" y="208955"/>
                      </a:lnTo>
                      <a:lnTo>
                        <a:pt x="285769" y="199479"/>
                      </a:lnTo>
                      <a:lnTo>
                        <a:pt x="298477" y="190103"/>
                      </a:lnTo>
                      <a:lnTo>
                        <a:pt x="311482" y="180876"/>
                      </a:lnTo>
                      <a:lnTo>
                        <a:pt x="324785" y="171748"/>
                      </a:lnTo>
                      <a:lnTo>
                        <a:pt x="338336" y="162719"/>
                      </a:lnTo>
                      <a:lnTo>
                        <a:pt x="352186" y="153839"/>
                      </a:lnTo>
                      <a:lnTo>
                        <a:pt x="366333" y="145008"/>
                      </a:lnTo>
                      <a:lnTo>
                        <a:pt x="380777" y="136327"/>
                      </a:lnTo>
                      <a:lnTo>
                        <a:pt x="395470" y="127744"/>
                      </a:lnTo>
                      <a:lnTo>
                        <a:pt x="410461" y="119311"/>
                      </a:lnTo>
                      <a:lnTo>
                        <a:pt x="425750" y="110927"/>
                      </a:lnTo>
                      <a:lnTo>
                        <a:pt x="441336" y="102691"/>
                      </a:lnTo>
                      <a:lnTo>
                        <a:pt x="457221" y="94555"/>
                      </a:lnTo>
                      <a:lnTo>
                        <a:pt x="473353" y="86568"/>
                      </a:lnTo>
                      <a:lnTo>
                        <a:pt x="489784" y="78631"/>
                      </a:lnTo>
                      <a:lnTo>
                        <a:pt x="506512" y="70842"/>
                      </a:lnTo>
                      <a:lnTo>
                        <a:pt x="523538" y="63153"/>
                      </a:lnTo>
                      <a:lnTo>
                        <a:pt x="540812" y="55612"/>
                      </a:lnTo>
                      <a:lnTo>
                        <a:pt x="558434" y="48121"/>
                      </a:lnTo>
                      <a:lnTo>
                        <a:pt x="576304" y="40779"/>
                      </a:lnTo>
                      <a:lnTo>
                        <a:pt x="594422" y="33536"/>
                      </a:lnTo>
                      <a:lnTo>
                        <a:pt x="612887" y="26392"/>
                      </a:lnTo>
                      <a:lnTo>
                        <a:pt x="631651" y="19397"/>
                      </a:lnTo>
                      <a:lnTo>
                        <a:pt x="650662" y="1250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3" name="Forme libre : forme 1292">
                  <a:extLst>
                    <a:ext uri="{FF2B5EF4-FFF2-40B4-BE49-F238E27FC236}">
                      <a16:creationId xmlns:a16="http://schemas.microsoft.com/office/drawing/2014/main" id="{35640891-65CE-4159-BBE2-A99DA477FA23}"/>
                    </a:ext>
                  </a:extLst>
                </p:cNvPr>
                <p:cNvSpPr/>
                <p:nvPr/>
              </p:nvSpPr>
              <p:spPr>
                <a:xfrm>
                  <a:off x="7741550" y="5796012"/>
                  <a:ext cx="343102" cy="520700"/>
                </a:xfrm>
                <a:custGeom>
                  <a:avLst/>
                  <a:gdLst>
                    <a:gd name="connsiteX0" fmla="*/ 341067 w 343101"/>
                    <a:gd name="connsiteY0" fmla="*/ 422424 h 520700"/>
                    <a:gd name="connsiteX1" fmla="*/ 325430 w 343101"/>
                    <a:gd name="connsiteY1" fmla="*/ 396379 h 520700"/>
                    <a:gd name="connsiteX2" fmla="*/ 310142 w 343101"/>
                    <a:gd name="connsiteY2" fmla="*/ 371227 h 520700"/>
                    <a:gd name="connsiteX3" fmla="*/ 295250 w 343101"/>
                    <a:gd name="connsiteY3" fmla="*/ 346869 h 520700"/>
                    <a:gd name="connsiteX4" fmla="*/ 280706 w 343101"/>
                    <a:gd name="connsiteY4" fmla="*/ 323404 h 520700"/>
                    <a:gd name="connsiteX5" fmla="*/ 266609 w 343101"/>
                    <a:gd name="connsiteY5" fmla="*/ 300782 h 520700"/>
                    <a:gd name="connsiteX6" fmla="*/ 252809 w 343101"/>
                    <a:gd name="connsiteY6" fmla="*/ 279003 h 520700"/>
                    <a:gd name="connsiteX7" fmla="*/ 239456 w 343101"/>
                    <a:gd name="connsiteY7" fmla="*/ 258068 h 520700"/>
                    <a:gd name="connsiteX8" fmla="*/ 226451 w 343101"/>
                    <a:gd name="connsiteY8" fmla="*/ 237976 h 520700"/>
                    <a:gd name="connsiteX9" fmla="*/ 213793 w 343101"/>
                    <a:gd name="connsiteY9" fmla="*/ 218728 h 520700"/>
                    <a:gd name="connsiteX10" fmla="*/ 201533 w 343101"/>
                    <a:gd name="connsiteY10" fmla="*/ 200323 h 520700"/>
                    <a:gd name="connsiteX11" fmla="*/ 189669 w 343101"/>
                    <a:gd name="connsiteY11" fmla="*/ 182761 h 520700"/>
                    <a:gd name="connsiteX12" fmla="*/ 178202 w 343101"/>
                    <a:gd name="connsiteY12" fmla="*/ 166092 h 520700"/>
                    <a:gd name="connsiteX13" fmla="*/ 167083 w 343101"/>
                    <a:gd name="connsiteY13" fmla="*/ 150217 h 520700"/>
                    <a:gd name="connsiteX14" fmla="*/ 156361 w 343101"/>
                    <a:gd name="connsiteY14" fmla="*/ 135186 h 520700"/>
                    <a:gd name="connsiteX15" fmla="*/ 145987 w 343101"/>
                    <a:gd name="connsiteY15" fmla="*/ 121047 h 520700"/>
                    <a:gd name="connsiteX16" fmla="*/ 136010 w 343101"/>
                    <a:gd name="connsiteY16" fmla="*/ 107702 h 520700"/>
                    <a:gd name="connsiteX17" fmla="*/ 126429 w 343101"/>
                    <a:gd name="connsiteY17" fmla="*/ 95250 h 520700"/>
                    <a:gd name="connsiteX18" fmla="*/ 117197 w 343101"/>
                    <a:gd name="connsiteY18" fmla="*/ 83641 h 520700"/>
                    <a:gd name="connsiteX19" fmla="*/ 108361 w 343101"/>
                    <a:gd name="connsiteY19" fmla="*/ 72827 h 520700"/>
                    <a:gd name="connsiteX20" fmla="*/ 99873 w 343101"/>
                    <a:gd name="connsiteY20" fmla="*/ 62905 h 520700"/>
                    <a:gd name="connsiteX21" fmla="*/ 91831 w 343101"/>
                    <a:gd name="connsiteY21" fmla="*/ 53826 h 520700"/>
                    <a:gd name="connsiteX22" fmla="*/ 84088 w 343101"/>
                    <a:gd name="connsiteY22" fmla="*/ 45591 h 520700"/>
                    <a:gd name="connsiteX23" fmla="*/ 76791 w 343101"/>
                    <a:gd name="connsiteY23" fmla="*/ 38199 h 520700"/>
                    <a:gd name="connsiteX24" fmla="*/ 69841 w 343101"/>
                    <a:gd name="connsiteY24" fmla="*/ 31651 h 520700"/>
                    <a:gd name="connsiteX25" fmla="*/ 63240 w 343101"/>
                    <a:gd name="connsiteY25" fmla="*/ 25946 h 520700"/>
                    <a:gd name="connsiteX26" fmla="*/ 57084 w 343101"/>
                    <a:gd name="connsiteY26" fmla="*/ 21084 h 520700"/>
                    <a:gd name="connsiteX27" fmla="*/ 51277 w 343101"/>
                    <a:gd name="connsiteY27" fmla="*/ 17115 h 520700"/>
                    <a:gd name="connsiteX28" fmla="*/ 45816 w 343101"/>
                    <a:gd name="connsiteY28" fmla="*/ 13940 h 520700"/>
                    <a:gd name="connsiteX29" fmla="*/ 40753 w 343101"/>
                    <a:gd name="connsiteY29" fmla="*/ 11609 h 520700"/>
                    <a:gd name="connsiteX30" fmla="*/ 36087 w 343101"/>
                    <a:gd name="connsiteY30" fmla="*/ 10170 h 520700"/>
                    <a:gd name="connsiteX31" fmla="*/ 31818 w 343101"/>
                    <a:gd name="connsiteY31" fmla="*/ 9525 h 520700"/>
                    <a:gd name="connsiteX32" fmla="*/ 27897 w 343101"/>
                    <a:gd name="connsiteY32" fmla="*/ 9773 h 520700"/>
                    <a:gd name="connsiteX33" fmla="*/ 24373 w 343101"/>
                    <a:gd name="connsiteY33" fmla="*/ 10815 h 520700"/>
                    <a:gd name="connsiteX34" fmla="*/ 21196 w 343101"/>
                    <a:gd name="connsiteY34" fmla="*/ 12750 h 520700"/>
                    <a:gd name="connsiteX35" fmla="*/ 18416 w 343101"/>
                    <a:gd name="connsiteY35" fmla="*/ 15528 h 520700"/>
                    <a:gd name="connsiteX36" fmla="*/ 16033 w 343101"/>
                    <a:gd name="connsiteY36" fmla="*/ 19149 h 520700"/>
                    <a:gd name="connsiteX37" fmla="*/ 13998 w 343101"/>
                    <a:gd name="connsiteY37" fmla="*/ 23614 h 520700"/>
                    <a:gd name="connsiteX38" fmla="*/ 12360 w 343101"/>
                    <a:gd name="connsiteY38" fmla="*/ 28922 h 520700"/>
                    <a:gd name="connsiteX39" fmla="*/ 11069 w 343101"/>
                    <a:gd name="connsiteY39" fmla="*/ 35074 h 520700"/>
                    <a:gd name="connsiteX40" fmla="*/ 10176 w 343101"/>
                    <a:gd name="connsiteY40" fmla="*/ 42069 h 520700"/>
                    <a:gd name="connsiteX41" fmla="*/ 9680 w 343101"/>
                    <a:gd name="connsiteY41" fmla="*/ 49907 h 520700"/>
                    <a:gd name="connsiteX42" fmla="*/ 9531 w 343101"/>
                    <a:gd name="connsiteY42" fmla="*/ 58589 h 520700"/>
                    <a:gd name="connsiteX43" fmla="*/ 9828 w 343101"/>
                    <a:gd name="connsiteY43" fmla="*/ 68114 h 520700"/>
                    <a:gd name="connsiteX44" fmla="*/ 10424 w 343101"/>
                    <a:gd name="connsiteY44" fmla="*/ 78532 h 520700"/>
                    <a:gd name="connsiteX45" fmla="*/ 11417 w 343101"/>
                    <a:gd name="connsiteY45" fmla="*/ 89743 h 520700"/>
                    <a:gd name="connsiteX46" fmla="*/ 12807 w 343101"/>
                    <a:gd name="connsiteY46" fmla="*/ 101848 h 520700"/>
                    <a:gd name="connsiteX47" fmla="*/ 14594 w 343101"/>
                    <a:gd name="connsiteY47" fmla="*/ 114746 h 520700"/>
                    <a:gd name="connsiteX48" fmla="*/ 16728 w 343101"/>
                    <a:gd name="connsiteY48" fmla="*/ 128538 h 520700"/>
                    <a:gd name="connsiteX49" fmla="*/ 19260 w 343101"/>
                    <a:gd name="connsiteY49" fmla="*/ 143123 h 520700"/>
                    <a:gd name="connsiteX50" fmla="*/ 22139 w 343101"/>
                    <a:gd name="connsiteY50" fmla="*/ 158601 h 520700"/>
                    <a:gd name="connsiteX51" fmla="*/ 25415 w 343101"/>
                    <a:gd name="connsiteY51" fmla="*/ 174923 h 520700"/>
                    <a:gd name="connsiteX52" fmla="*/ 29088 w 343101"/>
                    <a:gd name="connsiteY52" fmla="*/ 192088 h 520700"/>
                    <a:gd name="connsiteX53" fmla="*/ 33109 w 343101"/>
                    <a:gd name="connsiteY53" fmla="*/ 210096 h 520700"/>
                    <a:gd name="connsiteX54" fmla="*/ 37527 w 343101"/>
                    <a:gd name="connsiteY54" fmla="*/ 228947 h 520700"/>
                    <a:gd name="connsiteX55" fmla="*/ 42342 w 343101"/>
                    <a:gd name="connsiteY55" fmla="*/ 248642 h 520700"/>
                    <a:gd name="connsiteX56" fmla="*/ 47504 w 343101"/>
                    <a:gd name="connsiteY56" fmla="*/ 269180 h 520700"/>
                    <a:gd name="connsiteX57" fmla="*/ 53064 w 343101"/>
                    <a:gd name="connsiteY57" fmla="*/ 290562 h 520700"/>
                    <a:gd name="connsiteX58" fmla="*/ 59020 w 343101"/>
                    <a:gd name="connsiteY58" fmla="*/ 312787 h 520700"/>
                    <a:gd name="connsiteX59" fmla="*/ 65324 w 343101"/>
                    <a:gd name="connsiteY59" fmla="*/ 335855 h 520700"/>
                    <a:gd name="connsiteX60" fmla="*/ 71976 w 343101"/>
                    <a:gd name="connsiteY60" fmla="*/ 359817 h 520700"/>
                    <a:gd name="connsiteX61" fmla="*/ 79074 w 343101"/>
                    <a:gd name="connsiteY61" fmla="*/ 384572 h 520700"/>
                    <a:gd name="connsiteX62" fmla="*/ 86520 w 343101"/>
                    <a:gd name="connsiteY62" fmla="*/ 410220 h 520700"/>
                    <a:gd name="connsiteX63" fmla="*/ 94313 w 343101"/>
                    <a:gd name="connsiteY63" fmla="*/ 436662 h 520700"/>
                    <a:gd name="connsiteX64" fmla="*/ 102553 w 343101"/>
                    <a:gd name="connsiteY64" fmla="*/ 463997 h 520700"/>
                    <a:gd name="connsiteX65" fmla="*/ 111141 w 343101"/>
                    <a:gd name="connsiteY65" fmla="*/ 492175 h 520700"/>
                    <a:gd name="connsiteX66" fmla="*/ 120076 w 343101"/>
                    <a:gd name="connsiteY66" fmla="*/ 521147 h 520700"/>
                    <a:gd name="connsiteX67" fmla="*/ 124940 w 343101"/>
                    <a:gd name="connsiteY67" fmla="*/ 519658 h 520700"/>
                    <a:gd name="connsiteX68" fmla="*/ 115807 w 343101"/>
                    <a:gd name="connsiteY68" fmla="*/ 490686 h 520700"/>
                    <a:gd name="connsiteX69" fmla="*/ 107070 w 343101"/>
                    <a:gd name="connsiteY69" fmla="*/ 462558 h 520700"/>
                    <a:gd name="connsiteX70" fmla="*/ 98731 w 343101"/>
                    <a:gd name="connsiteY70" fmla="*/ 435322 h 520700"/>
                    <a:gd name="connsiteX71" fmla="*/ 90789 w 343101"/>
                    <a:gd name="connsiteY71" fmla="*/ 408880 h 520700"/>
                    <a:gd name="connsiteX72" fmla="*/ 83194 w 343101"/>
                    <a:gd name="connsiteY72" fmla="*/ 383282 h 520700"/>
                    <a:gd name="connsiteX73" fmla="*/ 75947 w 343101"/>
                    <a:gd name="connsiteY73" fmla="*/ 358577 h 520700"/>
                    <a:gd name="connsiteX74" fmla="*/ 69147 w 343101"/>
                    <a:gd name="connsiteY74" fmla="*/ 334714 h 520700"/>
                    <a:gd name="connsiteX75" fmla="*/ 62693 w 343101"/>
                    <a:gd name="connsiteY75" fmla="*/ 311646 h 520700"/>
                    <a:gd name="connsiteX76" fmla="*/ 56588 w 343101"/>
                    <a:gd name="connsiteY76" fmla="*/ 289471 h 520700"/>
                    <a:gd name="connsiteX77" fmla="*/ 50929 w 343101"/>
                    <a:gd name="connsiteY77" fmla="*/ 268139 h 520700"/>
                    <a:gd name="connsiteX78" fmla="*/ 45568 w 343101"/>
                    <a:gd name="connsiteY78" fmla="*/ 247650 h 520700"/>
                    <a:gd name="connsiteX79" fmla="*/ 40654 w 343101"/>
                    <a:gd name="connsiteY79" fmla="*/ 228005 h 520700"/>
                    <a:gd name="connsiteX80" fmla="*/ 36087 w 343101"/>
                    <a:gd name="connsiteY80" fmla="*/ 209203 h 520700"/>
                    <a:gd name="connsiteX81" fmla="*/ 31918 w 343101"/>
                    <a:gd name="connsiteY81" fmla="*/ 191244 h 520700"/>
                    <a:gd name="connsiteX82" fmla="*/ 28095 w 343101"/>
                    <a:gd name="connsiteY82" fmla="*/ 174129 h 520700"/>
                    <a:gd name="connsiteX83" fmla="*/ 24670 w 343101"/>
                    <a:gd name="connsiteY83" fmla="*/ 157907 h 520700"/>
                    <a:gd name="connsiteX84" fmla="*/ 21642 w 343101"/>
                    <a:gd name="connsiteY84" fmla="*/ 142478 h 520700"/>
                    <a:gd name="connsiteX85" fmla="*/ 18962 w 343101"/>
                    <a:gd name="connsiteY85" fmla="*/ 127893 h 520700"/>
                    <a:gd name="connsiteX86" fmla="*/ 16679 w 343101"/>
                    <a:gd name="connsiteY86" fmla="*/ 114201 h 520700"/>
                    <a:gd name="connsiteX87" fmla="*/ 14792 w 343101"/>
                    <a:gd name="connsiteY87" fmla="*/ 101302 h 520700"/>
                    <a:gd name="connsiteX88" fmla="*/ 13253 w 343101"/>
                    <a:gd name="connsiteY88" fmla="*/ 89297 h 520700"/>
                    <a:gd name="connsiteX89" fmla="*/ 12112 w 343101"/>
                    <a:gd name="connsiteY89" fmla="*/ 78135 h 520700"/>
                    <a:gd name="connsiteX90" fmla="*/ 11318 w 343101"/>
                    <a:gd name="connsiteY90" fmla="*/ 67816 h 520700"/>
                    <a:gd name="connsiteX91" fmla="*/ 10920 w 343101"/>
                    <a:gd name="connsiteY91" fmla="*/ 58341 h 520700"/>
                    <a:gd name="connsiteX92" fmla="*/ 10920 w 343101"/>
                    <a:gd name="connsiteY92" fmla="*/ 49709 h 520700"/>
                    <a:gd name="connsiteX93" fmla="*/ 11318 w 343101"/>
                    <a:gd name="connsiteY93" fmla="*/ 41920 h 520700"/>
                    <a:gd name="connsiteX94" fmla="*/ 12062 w 343101"/>
                    <a:gd name="connsiteY94" fmla="*/ 34975 h 520700"/>
                    <a:gd name="connsiteX95" fmla="*/ 13154 w 343101"/>
                    <a:gd name="connsiteY95" fmla="*/ 28873 h 520700"/>
                    <a:gd name="connsiteX96" fmla="*/ 14693 w 343101"/>
                    <a:gd name="connsiteY96" fmla="*/ 23614 h 520700"/>
                    <a:gd name="connsiteX97" fmla="*/ 16530 w 343101"/>
                    <a:gd name="connsiteY97" fmla="*/ 19199 h 520700"/>
                    <a:gd name="connsiteX98" fmla="*/ 18813 w 343101"/>
                    <a:gd name="connsiteY98" fmla="*/ 15677 h 520700"/>
                    <a:gd name="connsiteX99" fmla="*/ 21444 w 343101"/>
                    <a:gd name="connsiteY99" fmla="*/ 12948 h 520700"/>
                    <a:gd name="connsiteX100" fmla="*/ 24472 w 343101"/>
                    <a:gd name="connsiteY100" fmla="*/ 11113 h 520700"/>
                    <a:gd name="connsiteX101" fmla="*/ 27897 w 343101"/>
                    <a:gd name="connsiteY101" fmla="*/ 10120 h 520700"/>
                    <a:gd name="connsiteX102" fmla="*/ 31669 w 343101"/>
                    <a:gd name="connsiteY102" fmla="*/ 9922 h 520700"/>
                    <a:gd name="connsiteX103" fmla="*/ 35789 w 343101"/>
                    <a:gd name="connsiteY103" fmla="*/ 10616 h 520700"/>
                    <a:gd name="connsiteX104" fmla="*/ 40356 w 343101"/>
                    <a:gd name="connsiteY104" fmla="*/ 12154 h 520700"/>
                    <a:gd name="connsiteX105" fmla="*/ 45270 w 343101"/>
                    <a:gd name="connsiteY105" fmla="*/ 14536 h 520700"/>
                    <a:gd name="connsiteX106" fmla="*/ 50532 w 343101"/>
                    <a:gd name="connsiteY106" fmla="*/ 17760 h 520700"/>
                    <a:gd name="connsiteX107" fmla="*/ 56240 w 343101"/>
                    <a:gd name="connsiteY107" fmla="*/ 21828 h 520700"/>
                    <a:gd name="connsiteX108" fmla="*/ 62296 w 343101"/>
                    <a:gd name="connsiteY108" fmla="*/ 26739 h 520700"/>
                    <a:gd name="connsiteX109" fmla="*/ 68700 w 343101"/>
                    <a:gd name="connsiteY109" fmla="*/ 32494 h 520700"/>
                    <a:gd name="connsiteX110" fmla="*/ 75500 w 343101"/>
                    <a:gd name="connsiteY110" fmla="*/ 39142 h 520700"/>
                    <a:gd name="connsiteX111" fmla="*/ 82698 w 343101"/>
                    <a:gd name="connsiteY111" fmla="*/ 46583 h 520700"/>
                    <a:gd name="connsiteX112" fmla="*/ 90293 w 343101"/>
                    <a:gd name="connsiteY112" fmla="*/ 54868 h 520700"/>
                    <a:gd name="connsiteX113" fmla="*/ 98235 w 343101"/>
                    <a:gd name="connsiteY113" fmla="*/ 64046 h 520700"/>
                    <a:gd name="connsiteX114" fmla="*/ 106524 w 343101"/>
                    <a:gd name="connsiteY114" fmla="*/ 74067 h 520700"/>
                    <a:gd name="connsiteX115" fmla="*/ 115261 w 343101"/>
                    <a:gd name="connsiteY115" fmla="*/ 84882 h 520700"/>
                    <a:gd name="connsiteX116" fmla="*/ 124345 w 343101"/>
                    <a:gd name="connsiteY116" fmla="*/ 96589 h 520700"/>
                    <a:gd name="connsiteX117" fmla="*/ 133776 w 343101"/>
                    <a:gd name="connsiteY117" fmla="*/ 109141 h 520700"/>
                    <a:gd name="connsiteX118" fmla="*/ 143604 w 343101"/>
                    <a:gd name="connsiteY118" fmla="*/ 122535 h 520700"/>
                    <a:gd name="connsiteX119" fmla="*/ 153830 w 343101"/>
                    <a:gd name="connsiteY119" fmla="*/ 136773 h 520700"/>
                    <a:gd name="connsiteX120" fmla="*/ 164453 w 343101"/>
                    <a:gd name="connsiteY120" fmla="*/ 151854 h 520700"/>
                    <a:gd name="connsiteX121" fmla="*/ 175423 w 343101"/>
                    <a:gd name="connsiteY121" fmla="*/ 167779 h 520700"/>
                    <a:gd name="connsiteX122" fmla="*/ 186790 w 343101"/>
                    <a:gd name="connsiteY122" fmla="*/ 184547 h 520700"/>
                    <a:gd name="connsiteX123" fmla="*/ 198505 w 343101"/>
                    <a:gd name="connsiteY123" fmla="*/ 202158 h 520700"/>
                    <a:gd name="connsiteX124" fmla="*/ 210616 w 343101"/>
                    <a:gd name="connsiteY124" fmla="*/ 220663 h 520700"/>
                    <a:gd name="connsiteX125" fmla="*/ 223125 w 343101"/>
                    <a:gd name="connsiteY125" fmla="*/ 239961 h 520700"/>
                    <a:gd name="connsiteX126" fmla="*/ 235982 w 343101"/>
                    <a:gd name="connsiteY126" fmla="*/ 260102 h 520700"/>
                    <a:gd name="connsiteX127" fmla="*/ 249235 w 343101"/>
                    <a:gd name="connsiteY127" fmla="*/ 281136 h 520700"/>
                    <a:gd name="connsiteX128" fmla="*/ 262886 w 343101"/>
                    <a:gd name="connsiteY128" fmla="*/ 303014 h 520700"/>
                    <a:gd name="connsiteX129" fmla="*/ 276884 w 343101"/>
                    <a:gd name="connsiteY129" fmla="*/ 325686 h 520700"/>
                    <a:gd name="connsiteX130" fmla="*/ 291279 w 343101"/>
                    <a:gd name="connsiteY130" fmla="*/ 349250 h 520700"/>
                    <a:gd name="connsiteX131" fmla="*/ 306071 w 343101"/>
                    <a:gd name="connsiteY131" fmla="*/ 373658 h 520700"/>
                    <a:gd name="connsiteX132" fmla="*/ 321211 w 343101"/>
                    <a:gd name="connsiteY132" fmla="*/ 398909 h 520700"/>
                    <a:gd name="connsiteX133" fmla="*/ 336698 w 343101"/>
                    <a:gd name="connsiteY133" fmla="*/ 425004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343101" h="520700">
                      <a:moveTo>
                        <a:pt x="341067" y="422424"/>
                      </a:moveTo>
                      <a:lnTo>
                        <a:pt x="325430" y="396379"/>
                      </a:lnTo>
                      <a:lnTo>
                        <a:pt x="310142" y="371227"/>
                      </a:lnTo>
                      <a:lnTo>
                        <a:pt x="295250" y="346869"/>
                      </a:lnTo>
                      <a:lnTo>
                        <a:pt x="280706" y="323404"/>
                      </a:lnTo>
                      <a:lnTo>
                        <a:pt x="266609" y="300782"/>
                      </a:lnTo>
                      <a:lnTo>
                        <a:pt x="252809" y="279003"/>
                      </a:lnTo>
                      <a:lnTo>
                        <a:pt x="239456" y="258068"/>
                      </a:lnTo>
                      <a:lnTo>
                        <a:pt x="226451" y="237976"/>
                      </a:lnTo>
                      <a:lnTo>
                        <a:pt x="213793" y="218728"/>
                      </a:lnTo>
                      <a:lnTo>
                        <a:pt x="201533" y="200323"/>
                      </a:lnTo>
                      <a:lnTo>
                        <a:pt x="189669" y="182761"/>
                      </a:lnTo>
                      <a:lnTo>
                        <a:pt x="178202" y="166092"/>
                      </a:lnTo>
                      <a:lnTo>
                        <a:pt x="167083" y="150217"/>
                      </a:lnTo>
                      <a:lnTo>
                        <a:pt x="156361" y="135186"/>
                      </a:lnTo>
                      <a:lnTo>
                        <a:pt x="145987" y="121047"/>
                      </a:lnTo>
                      <a:lnTo>
                        <a:pt x="136010" y="107702"/>
                      </a:lnTo>
                      <a:lnTo>
                        <a:pt x="126429" y="95250"/>
                      </a:lnTo>
                      <a:lnTo>
                        <a:pt x="117197" y="83641"/>
                      </a:lnTo>
                      <a:lnTo>
                        <a:pt x="108361" y="72827"/>
                      </a:lnTo>
                      <a:lnTo>
                        <a:pt x="99873" y="62905"/>
                      </a:lnTo>
                      <a:lnTo>
                        <a:pt x="91831" y="53826"/>
                      </a:lnTo>
                      <a:lnTo>
                        <a:pt x="84088" y="45591"/>
                      </a:lnTo>
                      <a:lnTo>
                        <a:pt x="76791" y="38199"/>
                      </a:lnTo>
                      <a:lnTo>
                        <a:pt x="69841" y="31651"/>
                      </a:lnTo>
                      <a:lnTo>
                        <a:pt x="63240" y="25946"/>
                      </a:lnTo>
                      <a:lnTo>
                        <a:pt x="57084" y="21084"/>
                      </a:lnTo>
                      <a:lnTo>
                        <a:pt x="51277" y="17115"/>
                      </a:lnTo>
                      <a:lnTo>
                        <a:pt x="45816" y="13940"/>
                      </a:lnTo>
                      <a:lnTo>
                        <a:pt x="40753" y="11609"/>
                      </a:lnTo>
                      <a:lnTo>
                        <a:pt x="36087" y="10170"/>
                      </a:lnTo>
                      <a:lnTo>
                        <a:pt x="31818" y="9525"/>
                      </a:lnTo>
                      <a:lnTo>
                        <a:pt x="27897" y="9773"/>
                      </a:lnTo>
                      <a:lnTo>
                        <a:pt x="24373" y="10815"/>
                      </a:lnTo>
                      <a:lnTo>
                        <a:pt x="21196" y="12750"/>
                      </a:lnTo>
                      <a:lnTo>
                        <a:pt x="18416" y="15528"/>
                      </a:lnTo>
                      <a:lnTo>
                        <a:pt x="16033" y="19149"/>
                      </a:lnTo>
                      <a:lnTo>
                        <a:pt x="13998" y="23614"/>
                      </a:lnTo>
                      <a:lnTo>
                        <a:pt x="12360" y="28922"/>
                      </a:lnTo>
                      <a:lnTo>
                        <a:pt x="11069" y="35074"/>
                      </a:lnTo>
                      <a:lnTo>
                        <a:pt x="10176" y="42069"/>
                      </a:lnTo>
                      <a:lnTo>
                        <a:pt x="9680" y="49907"/>
                      </a:lnTo>
                      <a:lnTo>
                        <a:pt x="9531" y="58589"/>
                      </a:lnTo>
                      <a:lnTo>
                        <a:pt x="9828" y="68114"/>
                      </a:lnTo>
                      <a:lnTo>
                        <a:pt x="10424" y="78532"/>
                      </a:lnTo>
                      <a:lnTo>
                        <a:pt x="11417" y="89743"/>
                      </a:lnTo>
                      <a:lnTo>
                        <a:pt x="12807" y="101848"/>
                      </a:lnTo>
                      <a:lnTo>
                        <a:pt x="14594" y="114746"/>
                      </a:lnTo>
                      <a:lnTo>
                        <a:pt x="16728" y="128538"/>
                      </a:lnTo>
                      <a:lnTo>
                        <a:pt x="19260" y="143123"/>
                      </a:lnTo>
                      <a:lnTo>
                        <a:pt x="22139" y="158601"/>
                      </a:lnTo>
                      <a:lnTo>
                        <a:pt x="25415" y="174923"/>
                      </a:lnTo>
                      <a:lnTo>
                        <a:pt x="29088" y="192088"/>
                      </a:lnTo>
                      <a:lnTo>
                        <a:pt x="33109" y="210096"/>
                      </a:lnTo>
                      <a:lnTo>
                        <a:pt x="37527" y="228947"/>
                      </a:lnTo>
                      <a:lnTo>
                        <a:pt x="42342" y="248642"/>
                      </a:lnTo>
                      <a:lnTo>
                        <a:pt x="47504" y="269180"/>
                      </a:lnTo>
                      <a:lnTo>
                        <a:pt x="53064" y="290562"/>
                      </a:lnTo>
                      <a:lnTo>
                        <a:pt x="59020" y="312787"/>
                      </a:lnTo>
                      <a:lnTo>
                        <a:pt x="65324" y="335855"/>
                      </a:lnTo>
                      <a:lnTo>
                        <a:pt x="71976" y="359817"/>
                      </a:lnTo>
                      <a:lnTo>
                        <a:pt x="79074" y="384572"/>
                      </a:lnTo>
                      <a:lnTo>
                        <a:pt x="86520" y="410220"/>
                      </a:lnTo>
                      <a:lnTo>
                        <a:pt x="94313" y="436662"/>
                      </a:lnTo>
                      <a:lnTo>
                        <a:pt x="102553" y="463997"/>
                      </a:lnTo>
                      <a:lnTo>
                        <a:pt x="111141" y="492175"/>
                      </a:lnTo>
                      <a:lnTo>
                        <a:pt x="120076" y="521147"/>
                      </a:lnTo>
                      <a:lnTo>
                        <a:pt x="124940" y="519658"/>
                      </a:lnTo>
                      <a:lnTo>
                        <a:pt x="115807" y="490686"/>
                      </a:lnTo>
                      <a:lnTo>
                        <a:pt x="107070" y="462558"/>
                      </a:lnTo>
                      <a:lnTo>
                        <a:pt x="98731" y="435322"/>
                      </a:lnTo>
                      <a:lnTo>
                        <a:pt x="90789" y="408880"/>
                      </a:lnTo>
                      <a:lnTo>
                        <a:pt x="83194" y="383282"/>
                      </a:lnTo>
                      <a:lnTo>
                        <a:pt x="75947" y="358577"/>
                      </a:lnTo>
                      <a:lnTo>
                        <a:pt x="69147" y="334714"/>
                      </a:lnTo>
                      <a:lnTo>
                        <a:pt x="62693" y="311646"/>
                      </a:lnTo>
                      <a:lnTo>
                        <a:pt x="56588" y="289471"/>
                      </a:lnTo>
                      <a:lnTo>
                        <a:pt x="50929" y="268139"/>
                      </a:lnTo>
                      <a:lnTo>
                        <a:pt x="45568" y="247650"/>
                      </a:lnTo>
                      <a:lnTo>
                        <a:pt x="40654" y="228005"/>
                      </a:lnTo>
                      <a:lnTo>
                        <a:pt x="36087" y="209203"/>
                      </a:lnTo>
                      <a:lnTo>
                        <a:pt x="31918" y="191244"/>
                      </a:lnTo>
                      <a:lnTo>
                        <a:pt x="28095" y="174129"/>
                      </a:lnTo>
                      <a:lnTo>
                        <a:pt x="24670" y="157907"/>
                      </a:lnTo>
                      <a:lnTo>
                        <a:pt x="21642" y="142478"/>
                      </a:lnTo>
                      <a:lnTo>
                        <a:pt x="18962" y="127893"/>
                      </a:lnTo>
                      <a:lnTo>
                        <a:pt x="16679" y="114201"/>
                      </a:lnTo>
                      <a:lnTo>
                        <a:pt x="14792" y="101302"/>
                      </a:lnTo>
                      <a:lnTo>
                        <a:pt x="13253" y="89297"/>
                      </a:lnTo>
                      <a:lnTo>
                        <a:pt x="12112" y="78135"/>
                      </a:lnTo>
                      <a:lnTo>
                        <a:pt x="11318" y="67816"/>
                      </a:lnTo>
                      <a:lnTo>
                        <a:pt x="10920" y="58341"/>
                      </a:lnTo>
                      <a:lnTo>
                        <a:pt x="10920" y="49709"/>
                      </a:lnTo>
                      <a:lnTo>
                        <a:pt x="11318" y="41920"/>
                      </a:lnTo>
                      <a:lnTo>
                        <a:pt x="12062" y="34975"/>
                      </a:lnTo>
                      <a:lnTo>
                        <a:pt x="13154" y="28873"/>
                      </a:lnTo>
                      <a:lnTo>
                        <a:pt x="14693" y="23614"/>
                      </a:lnTo>
                      <a:lnTo>
                        <a:pt x="16530" y="19199"/>
                      </a:lnTo>
                      <a:lnTo>
                        <a:pt x="18813" y="15677"/>
                      </a:lnTo>
                      <a:lnTo>
                        <a:pt x="21444" y="12948"/>
                      </a:lnTo>
                      <a:lnTo>
                        <a:pt x="24472" y="11113"/>
                      </a:lnTo>
                      <a:lnTo>
                        <a:pt x="27897" y="10120"/>
                      </a:lnTo>
                      <a:lnTo>
                        <a:pt x="31669" y="9922"/>
                      </a:lnTo>
                      <a:lnTo>
                        <a:pt x="35789" y="10616"/>
                      </a:lnTo>
                      <a:lnTo>
                        <a:pt x="40356" y="12154"/>
                      </a:lnTo>
                      <a:lnTo>
                        <a:pt x="45270" y="14536"/>
                      </a:lnTo>
                      <a:lnTo>
                        <a:pt x="50532" y="17760"/>
                      </a:lnTo>
                      <a:lnTo>
                        <a:pt x="56240" y="21828"/>
                      </a:lnTo>
                      <a:lnTo>
                        <a:pt x="62296" y="26739"/>
                      </a:lnTo>
                      <a:lnTo>
                        <a:pt x="68700" y="32494"/>
                      </a:lnTo>
                      <a:lnTo>
                        <a:pt x="75500" y="39142"/>
                      </a:lnTo>
                      <a:lnTo>
                        <a:pt x="82698" y="46583"/>
                      </a:lnTo>
                      <a:lnTo>
                        <a:pt x="90293" y="54868"/>
                      </a:lnTo>
                      <a:lnTo>
                        <a:pt x="98235" y="64046"/>
                      </a:lnTo>
                      <a:lnTo>
                        <a:pt x="106524" y="74067"/>
                      </a:lnTo>
                      <a:lnTo>
                        <a:pt x="115261" y="84882"/>
                      </a:lnTo>
                      <a:lnTo>
                        <a:pt x="124345" y="96589"/>
                      </a:lnTo>
                      <a:lnTo>
                        <a:pt x="133776" y="109141"/>
                      </a:lnTo>
                      <a:lnTo>
                        <a:pt x="143604" y="122535"/>
                      </a:lnTo>
                      <a:lnTo>
                        <a:pt x="153830" y="136773"/>
                      </a:lnTo>
                      <a:lnTo>
                        <a:pt x="164453" y="151854"/>
                      </a:lnTo>
                      <a:lnTo>
                        <a:pt x="175423" y="167779"/>
                      </a:lnTo>
                      <a:lnTo>
                        <a:pt x="186790" y="184547"/>
                      </a:lnTo>
                      <a:lnTo>
                        <a:pt x="198505" y="202158"/>
                      </a:lnTo>
                      <a:lnTo>
                        <a:pt x="210616" y="220663"/>
                      </a:lnTo>
                      <a:lnTo>
                        <a:pt x="223125" y="239961"/>
                      </a:lnTo>
                      <a:lnTo>
                        <a:pt x="235982" y="260102"/>
                      </a:lnTo>
                      <a:lnTo>
                        <a:pt x="249235" y="281136"/>
                      </a:lnTo>
                      <a:lnTo>
                        <a:pt x="262886" y="303014"/>
                      </a:lnTo>
                      <a:lnTo>
                        <a:pt x="276884" y="325686"/>
                      </a:lnTo>
                      <a:lnTo>
                        <a:pt x="291279" y="349250"/>
                      </a:lnTo>
                      <a:lnTo>
                        <a:pt x="306071" y="373658"/>
                      </a:lnTo>
                      <a:lnTo>
                        <a:pt x="321211" y="398909"/>
                      </a:lnTo>
                      <a:lnTo>
                        <a:pt x="336698" y="42500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4" name="Forme libre : forme 1293">
                  <a:extLst>
                    <a:ext uri="{FF2B5EF4-FFF2-40B4-BE49-F238E27FC236}">
                      <a16:creationId xmlns:a16="http://schemas.microsoft.com/office/drawing/2014/main" id="{ADC8E501-E9FA-43CF-A978-EA7D4A54E413}"/>
                    </a:ext>
                  </a:extLst>
                </p:cNvPr>
                <p:cNvSpPr/>
                <p:nvPr/>
              </p:nvSpPr>
              <p:spPr>
                <a:xfrm>
                  <a:off x="7419495" y="5830441"/>
                  <a:ext cx="457469" cy="533400"/>
                </a:xfrm>
                <a:custGeom>
                  <a:avLst/>
                  <a:gdLst>
                    <a:gd name="connsiteX0" fmla="*/ 14097 w 457468"/>
                    <a:gd name="connsiteY0" fmla="*/ 524718 h 533400"/>
                    <a:gd name="connsiteX1" fmla="*/ 17771 w 457468"/>
                    <a:gd name="connsiteY1" fmla="*/ 496292 h 533400"/>
                    <a:gd name="connsiteX2" fmla="*/ 21493 w 457468"/>
                    <a:gd name="connsiteY2" fmla="*/ 468660 h 533400"/>
                    <a:gd name="connsiteX3" fmla="*/ 25266 w 457468"/>
                    <a:gd name="connsiteY3" fmla="*/ 441821 h 533400"/>
                    <a:gd name="connsiteX4" fmla="*/ 29138 w 457468"/>
                    <a:gd name="connsiteY4" fmla="*/ 415826 h 533400"/>
                    <a:gd name="connsiteX5" fmla="*/ 33059 w 457468"/>
                    <a:gd name="connsiteY5" fmla="*/ 390624 h 533400"/>
                    <a:gd name="connsiteX6" fmla="*/ 37080 w 457468"/>
                    <a:gd name="connsiteY6" fmla="*/ 366216 h 533400"/>
                    <a:gd name="connsiteX7" fmla="*/ 41150 w 457468"/>
                    <a:gd name="connsiteY7" fmla="*/ 342652 h 533400"/>
                    <a:gd name="connsiteX8" fmla="*/ 45320 w 457468"/>
                    <a:gd name="connsiteY8" fmla="*/ 319881 h 533400"/>
                    <a:gd name="connsiteX9" fmla="*/ 49539 w 457468"/>
                    <a:gd name="connsiteY9" fmla="*/ 297904 h 533400"/>
                    <a:gd name="connsiteX10" fmla="*/ 53808 w 457468"/>
                    <a:gd name="connsiteY10" fmla="*/ 276721 h 533400"/>
                    <a:gd name="connsiteX11" fmla="*/ 58226 w 457468"/>
                    <a:gd name="connsiteY11" fmla="*/ 256381 h 533400"/>
                    <a:gd name="connsiteX12" fmla="*/ 62644 w 457468"/>
                    <a:gd name="connsiteY12" fmla="*/ 236835 h 533400"/>
                    <a:gd name="connsiteX13" fmla="*/ 67161 w 457468"/>
                    <a:gd name="connsiteY13" fmla="*/ 218083 h 533400"/>
                    <a:gd name="connsiteX14" fmla="*/ 71777 w 457468"/>
                    <a:gd name="connsiteY14" fmla="*/ 200174 h 533400"/>
                    <a:gd name="connsiteX15" fmla="*/ 76443 w 457468"/>
                    <a:gd name="connsiteY15" fmla="*/ 183059 h 533400"/>
                    <a:gd name="connsiteX16" fmla="*/ 81209 w 457468"/>
                    <a:gd name="connsiteY16" fmla="*/ 166737 h 533400"/>
                    <a:gd name="connsiteX17" fmla="*/ 86024 w 457468"/>
                    <a:gd name="connsiteY17" fmla="*/ 151209 h 533400"/>
                    <a:gd name="connsiteX18" fmla="*/ 90888 w 457468"/>
                    <a:gd name="connsiteY18" fmla="*/ 136525 h 533400"/>
                    <a:gd name="connsiteX19" fmla="*/ 95852 w 457468"/>
                    <a:gd name="connsiteY19" fmla="*/ 122634 h 533400"/>
                    <a:gd name="connsiteX20" fmla="*/ 100915 w 457468"/>
                    <a:gd name="connsiteY20" fmla="*/ 109538 h 533400"/>
                    <a:gd name="connsiteX21" fmla="*/ 106028 w 457468"/>
                    <a:gd name="connsiteY21" fmla="*/ 97284 h 533400"/>
                    <a:gd name="connsiteX22" fmla="*/ 111190 w 457468"/>
                    <a:gd name="connsiteY22" fmla="*/ 85824 h 533400"/>
                    <a:gd name="connsiteX23" fmla="*/ 116452 w 457468"/>
                    <a:gd name="connsiteY23" fmla="*/ 75158 h 533400"/>
                    <a:gd name="connsiteX24" fmla="*/ 121813 w 457468"/>
                    <a:gd name="connsiteY24" fmla="*/ 65286 h 533400"/>
                    <a:gd name="connsiteX25" fmla="*/ 127224 w 457468"/>
                    <a:gd name="connsiteY25" fmla="*/ 56257 h 533400"/>
                    <a:gd name="connsiteX26" fmla="*/ 132684 w 457468"/>
                    <a:gd name="connsiteY26" fmla="*/ 48022 h 533400"/>
                    <a:gd name="connsiteX27" fmla="*/ 138243 w 457468"/>
                    <a:gd name="connsiteY27" fmla="*/ 40580 h 533400"/>
                    <a:gd name="connsiteX28" fmla="*/ 143902 w 457468"/>
                    <a:gd name="connsiteY28" fmla="*/ 33933 h 533400"/>
                    <a:gd name="connsiteX29" fmla="*/ 149611 w 457468"/>
                    <a:gd name="connsiteY29" fmla="*/ 28129 h 533400"/>
                    <a:gd name="connsiteX30" fmla="*/ 155369 w 457468"/>
                    <a:gd name="connsiteY30" fmla="*/ 23118 h 533400"/>
                    <a:gd name="connsiteX31" fmla="*/ 161226 w 457468"/>
                    <a:gd name="connsiteY31" fmla="*/ 18951 h 533400"/>
                    <a:gd name="connsiteX32" fmla="*/ 167133 w 457468"/>
                    <a:gd name="connsiteY32" fmla="*/ 15528 h 533400"/>
                    <a:gd name="connsiteX33" fmla="*/ 173139 w 457468"/>
                    <a:gd name="connsiteY33" fmla="*/ 12948 h 533400"/>
                    <a:gd name="connsiteX34" fmla="*/ 179195 w 457468"/>
                    <a:gd name="connsiteY34" fmla="*/ 11162 h 533400"/>
                    <a:gd name="connsiteX35" fmla="*/ 185350 w 457468"/>
                    <a:gd name="connsiteY35" fmla="*/ 10220 h 533400"/>
                    <a:gd name="connsiteX36" fmla="*/ 191605 w 457468"/>
                    <a:gd name="connsiteY36" fmla="*/ 10071 h 533400"/>
                    <a:gd name="connsiteX37" fmla="*/ 197859 w 457468"/>
                    <a:gd name="connsiteY37" fmla="*/ 10716 h 533400"/>
                    <a:gd name="connsiteX38" fmla="*/ 204263 w 457468"/>
                    <a:gd name="connsiteY38" fmla="*/ 12154 h 533400"/>
                    <a:gd name="connsiteX39" fmla="*/ 210716 w 457468"/>
                    <a:gd name="connsiteY39" fmla="*/ 14436 h 533400"/>
                    <a:gd name="connsiteX40" fmla="*/ 217218 w 457468"/>
                    <a:gd name="connsiteY40" fmla="*/ 17512 h 533400"/>
                    <a:gd name="connsiteX41" fmla="*/ 223820 w 457468"/>
                    <a:gd name="connsiteY41" fmla="*/ 21382 h 533400"/>
                    <a:gd name="connsiteX42" fmla="*/ 230472 w 457468"/>
                    <a:gd name="connsiteY42" fmla="*/ 26045 h 533400"/>
                    <a:gd name="connsiteX43" fmla="*/ 237173 w 457468"/>
                    <a:gd name="connsiteY43" fmla="*/ 31552 h 533400"/>
                    <a:gd name="connsiteX44" fmla="*/ 244023 w 457468"/>
                    <a:gd name="connsiteY44" fmla="*/ 37852 h 533400"/>
                    <a:gd name="connsiteX45" fmla="*/ 250873 w 457468"/>
                    <a:gd name="connsiteY45" fmla="*/ 44946 h 533400"/>
                    <a:gd name="connsiteX46" fmla="*/ 257872 w 457468"/>
                    <a:gd name="connsiteY46" fmla="*/ 52884 h 533400"/>
                    <a:gd name="connsiteX47" fmla="*/ 264871 w 457468"/>
                    <a:gd name="connsiteY47" fmla="*/ 61615 h 533400"/>
                    <a:gd name="connsiteX48" fmla="*/ 271970 w 457468"/>
                    <a:gd name="connsiteY48" fmla="*/ 71140 h 533400"/>
                    <a:gd name="connsiteX49" fmla="*/ 279167 w 457468"/>
                    <a:gd name="connsiteY49" fmla="*/ 81459 h 533400"/>
                    <a:gd name="connsiteX50" fmla="*/ 286414 w 457468"/>
                    <a:gd name="connsiteY50" fmla="*/ 92621 h 533400"/>
                    <a:gd name="connsiteX51" fmla="*/ 293761 w 457468"/>
                    <a:gd name="connsiteY51" fmla="*/ 104577 h 533400"/>
                    <a:gd name="connsiteX52" fmla="*/ 301157 w 457468"/>
                    <a:gd name="connsiteY52" fmla="*/ 117326 h 533400"/>
                    <a:gd name="connsiteX53" fmla="*/ 308603 w 457468"/>
                    <a:gd name="connsiteY53" fmla="*/ 130919 h 533400"/>
                    <a:gd name="connsiteX54" fmla="*/ 316198 w 457468"/>
                    <a:gd name="connsiteY54" fmla="*/ 145306 h 533400"/>
                    <a:gd name="connsiteX55" fmla="*/ 323792 w 457468"/>
                    <a:gd name="connsiteY55" fmla="*/ 160486 h 533400"/>
                    <a:gd name="connsiteX56" fmla="*/ 331486 w 457468"/>
                    <a:gd name="connsiteY56" fmla="*/ 176461 h 533400"/>
                    <a:gd name="connsiteX57" fmla="*/ 339280 w 457468"/>
                    <a:gd name="connsiteY57" fmla="*/ 193278 h 533400"/>
                    <a:gd name="connsiteX58" fmla="*/ 347122 w 457468"/>
                    <a:gd name="connsiteY58" fmla="*/ 210889 h 533400"/>
                    <a:gd name="connsiteX59" fmla="*/ 355015 w 457468"/>
                    <a:gd name="connsiteY59" fmla="*/ 229295 h 533400"/>
                    <a:gd name="connsiteX60" fmla="*/ 363007 w 457468"/>
                    <a:gd name="connsiteY60" fmla="*/ 248543 h 533400"/>
                    <a:gd name="connsiteX61" fmla="*/ 371098 w 457468"/>
                    <a:gd name="connsiteY61" fmla="*/ 268585 h 533400"/>
                    <a:gd name="connsiteX62" fmla="*/ 379239 w 457468"/>
                    <a:gd name="connsiteY62" fmla="*/ 289421 h 533400"/>
                    <a:gd name="connsiteX63" fmla="*/ 387429 w 457468"/>
                    <a:gd name="connsiteY63" fmla="*/ 311051 h 533400"/>
                    <a:gd name="connsiteX64" fmla="*/ 395719 w 457468"/>
                    <a:gd name="connsiteY64" fmla="*/ 333524 h 533400"/>
                    <a:gd name="connsiteX65" fmla="*/ 404058 w 457468"/>
                    <a:gd name="connsiteY65" fmla="*/ 356791 h 533400"/>
                    <a:gd name="connsiteX66" fmla="*/ 412496 w 457468"/>
                    <a:gd name="connsiteY66" fmla="*/ 380851 h 533400"/>
                    <a:gd name="connsiteX67" fmla="*/ 421034 w 457468"/>
                    <a:gd name="connsiteY67" fmla="*/ 405755 h 533400"/>
                    <a:gd name="connsiteX68" fmla="*/ 429622 w 457468"/>
                    <a:gd name="connsiteY68" fmla="*/ 431403 h 533400"/>
                    <a:gd name="connsiteX69" fmla="*/ 438259 w 457468"/>
                    <a:gd name="connsiteY69" fmla="*/ 457895 h 533400"/>
                    <a:gd name="connsiteX70" fmla="*/ 446995 w 457468"/>
                    <a:gd name="connsiteY70" fmla="*/ 485229 h 533400"/>
                    <a:gd name="connsiteX71" fmla="*/ 451413 w 457468"/>
                    <a:gd name="connsiteY71" fmla="*/ 483791 h 533400"/>
                    <a:gd name="connsiteX72" fmla="*/ 442528 w 457468"/>
                    <a:gd name="connsiteY72" fmla="*/ 456555 h 533400"/>
                    <a:gd name="connsiteX73" fmla="*/ 433742 w 457468"/>
                    <a:gd name="connsiteY73" fmla="*/ 430113 h 533400"/>
                    <a:gd name="connsiteX74" fmla="*/ 425055 w 457468"/>
                    <a:gd name="connsiteY74" fmla="*/ 404465 h 533400"/>
                    <a:gd name="connsiteX75" fmla="*/ 416418 w 457468"/>
                    <a:gd name="connsiteY75" fmla="*/ 379611 h 533400"/>
                    <a:gd name="connsiteX76" fmla="*/ 407880 w 457468"/>
                    <a:gd name="connsiteY76" fmla="*/ 355550 h 533400"/>
                    <a:gd name="connsiteX77" fmla="*/ 399392 w 457468"/>
                    <a:gd name="connsiteY77" fmla="*/ 332333 h 533400"/>
                    <a:gd name="connsiteX78" fmla="*/ 390953 w 457468"/>
                    <a:gd name="connsiteY78" fmla="*/ 309910 h 533400"/>
                    <a:gd name="connsiteX79" fmla="*/ 382614 w 457468"/>
                    <a:gd name="connsiteY79" fmla="*/ 288280 h 533400"/>
                    <a:gd name="connsiteX80" fmla="*/ 374374 w 457468"/>
                    <a:gd name="connsiteY80" fmla="*/ 267494 h 533400"/>
                    <a:gd name="connsiteX81" fmla="*/ 366184 w 457468"/>
                    <a:gd name="connsiteY81" fmla="*/ 247501 h 533400"/>
                    <a:gd name="connsiteX82" fmla="*/ 358043 w 457468"/>
                    <a:gd name="connsiteY82" fmla="*/ 228302 h 533400"/>
                    <a:gd name="connsiteX83" fmla="*/ 350001 w 457468"/>
                    <a:gd name="connsiteY83" fmla="*/ 209897 h 533400"/>
                    <a:gd name="connsiteX84" fmla="*/ 342010 w 457468"/>
                    <a:gd name="connsiteY84" fmla="*/ 192336 h 533400"/>
                    <a:gd name="connsiteX85" fmla="*/ 334117 w 457468"/>
                    <a:gd name="connsiteY85" fmla="*/ 175568 h 533400"/>
                    <a:gd name="connsiteX86" fmla="*/ 326324 w 457468"/>
                    <a:gd name="connsiteY86" fmla="*/ 159593 h 533400"/>
                    <a:gd name="connsiteX87" fmla="*/ 318580 w 457468"/>
                    <a:gd name="connsiteY87" fmla="*/ 144413 h 533400"/>
                    <a:gd name="connsiteX88" fmla="*/ 310886 w 457468"/>
                    <a:gd name="connsiteY88" fmla="*/ 130076 h 533400"/>
                    <a:gd name="connsiteX89" fmla="*/ 303292 w 457468"/>
                    <a:gd name="connsiteY89" fmla="*/ 116532 h 533400"/>
                    <a:gd name="connsiteX90" fmla="*/ 295747 w 457468"/>
                    <a:gd name="connsiteY90" fmla="*/ 103783 h 533400"/>
                    <a:gd name="connsiteX91" fmla="*/ 288301 w 457468"/>
                    <a:gd name="connsiteY91" fmla="*/ 91877 h 533400"/>
                    <a:gd name="connsiteX92" fmla="*/ 280905 w 457468"/>
                    <a:gd name="connsiteY92" fmla="*/ 80714 h 533400"/>
                    <a:gd name="connsiteX93" fmla="*/ 273608 w 457468"/>
                    <a:gd name="connsiteY93" fmla="*/ 70396 h 533400"/>
                    <a:gd name="connsiteX94" fmla="*/ 266361 w 457468"/>
                    <a:gd name="connsiteY94" fmla="*/ 60920 h 533400"/>
                    <a:gd name="connsiteX95" fmla="*/ 259213 w 457468"/>
                    <a:gd name="connsiteY95" fmla="*/ 52189 h 533400"/>
                    <a:gd name="connsiteX96" fmla="*/ 252114 w 457468"/>
                    <a:gd name="connsiteY96" fmla="*/ 44301 h 533400"/>
                    <a:gd name="connsiteX97" fmla="*/ 245115 w 457468"/>
                    <a:gd name="connsiteY97" fmla="*/ 37207 h 533400"/>
                    <a:gd name="connsiteX98" fmla="*/ 238166 w 457468"/>
                    <a:gd name="connsiteY98" fmla="*/ 30907 h 533400"/>
                    <a:gd name="connsiteX99" fmla="*/ 231316 w 457468"/>
                    <a:gd name="connsiteY99" fmla="*/ 25450 h 533400"/>
                    <a:gd name="connsiteX100" fmla="*/ 224515 w 457468"/>
                    <a:gd name="connsiteY100" fmla="*/ 20786 h 533400"/>
                    <a:gd name="connsiteX101" fmla="*/ 217814 w 457468"/>
                    <a:gd name="connsiteY101" fmla="*/ 16917 h 533400"/>
                    <a:gd name="connsiteX102" fmla="*/ 211162 w 457468"/>
                    <a:gd name="connsiteY102" fmla="*/ 13891 h 533400"/>
                    <a:gd name="connsiteX103" fmla="*/ 204610 w 457468"/>
                    <a:gd name="connsiteY103" fmla="*/ 11609 h 533400"/>
                    <a:gd name="connsiteX104" fmla="*/ 198107 w 457468"/>
                    <a:gd name="connsiteY104" fmla="*/ 10170 h 533400"/>
                    <a:gd name="connsiteX105" fmla="*/ 191654 w 457468"/>
                    <a:gd name="connsiteY105" fmla="*/ 9525 h 533400"/>
                    <a:gd name="connsiteX106" fmla="*/ 185301 w 457468"/>
                    <a:gd name="connsiteY106" fmla="*/ 9723 h 533400"/>
                    <a:gd name="connsiteX107" fmla="*/ 179046 w 457468"/>
                    <a:gd name="connsiteY107" fmla="*/ 10716 h 533400"/>
                    <a:gd name="connsiteX108" fmla="*/ 172841 w 457468"/>
                    <a:gd name="connsiteY108" fmla="*/ 12502 h 533400"/>
                    <a:gd name="connsiteX109" fmla="*/ 166736 w 457468"/>
                    <a:gd name="connsiteY109" fmla="*/ 15081 h 533400"/>
                    <a:gd name="connsiteX110" fmla="*/ 160680 w 457468"/>
                    <a:gd name="connsiteY110" fmla="*/ 18455 h 533400"/>
                    <a:gd name="connsiteX111" fmla="*/ 154674 w 457468"/>
                    <a:gd name="connsiteY111" fmla="*/ 22671 h 533400"/>
                    <a:gd name="connsiteX112" fmla="*/ 148767 w 457468"/>
                    <a:gd name="connsiteY112" fmla="*/ 27682 h 533400"/>
                    <a:gd name="connsiteX113" fmla="*/ 142959 w 457468"/>
                    <a:gd name="connsiteY113" fmla="*/ 33536 h 533400"/>
                    <a:gd name="connsiteX114" fmla="*/ 137201 w 457468"/>
                    <a:gd name="connsiteY114" fmla="*/ 40134 h 533400"/>
                    <a:gd name="connsiteX115" fmla="*/ 131493 w 457468"/>
                    <a:gd name="connsiteY115" fmla="*/ 47575 h 533400"/>
                    <a:gd name="connsiteX116" fmla="*/ 125883 w 457468"/>
                    <a:gd name="connsiteY116" fmla="*/ 55811 h 533400"/>
                    <a:gd name="connsiteX117" fmla="*/ 120324 w 457468"/>
                    <a:gd name="connsiteY117" fmla="*/ 64889 h 533400"/>
                    <a:gd name="connsiteX118" fmla="*/ 114864 w 457468"/>
                    <a:gd name="connsiteY118" fmla="*/ 74712 h 533400"/>
                    <a:gd name="connsiteX119" fmla="*/ 109503 w 457468"/>
                    <a:gd name="connsiteY119" fmla="*/ 85378 h 533400"/>
                    <a:gd name="connsiteX120" fmla="*/ 104191 w 457468"/>
                    <a:gd name="connsiteY120" fmla="*/ 96838 h 533400"/>
                    <a:gd name="connsiteX121" fmla="*/ 98930 w 457468"/>
                    <a:gd name="connsiteY121" fmla="*/ 109141 h 533400"/>
                    <a:gd name="connsiteX122" fmla="*/ 93767 w 457468"/>
                    <a:gd name="connsiteY122" fmla="*/ 122238 h 533400"/>
                    <a:gd name="connsiteX123" fmla="*/ 88654 w 457468"/>
                    <a:gd name="connsiteY123" fmla="*/ 136128 h 533400"/>
                    <a:gd name="connsiteX124" fmla="*/ 83641 w 457468"/>
                    <a:gd name="connsiteY124" fmla="*/ 150813 h 533400"/>
                    <a:gd name="connsiteX125" fmla="*/ 78677 w 457468"/>
                    <a:gd name="connsiteY125" fmla="*/ 166291 h 533400"/>
                    <a:gd name="connsiteX126" fmla="*/ 73813 w 457468"/>
                    <a:gd name="connsiteY126" fmla="*/ 182612 h 533400"/>
                    <a:gd name="connsiteX127" fmla="*/ 68998 w 457468"/>
                    <a:gd name="connsiteY127" fmla="*/ 199727 h 533400"/>
                    <a:gd name="connsiteX128" fmla="*/ 64282 w 457468"/>
                    <a:gd name="connsiteY128" fmla="*/ 217686 h 533400"/>
                    <a:gd name="connsiteX129" fmla="*/ 59616 w 457468"/>
                    <a:gd name="connsiteY129" fmla="*/ 236389 h 533400"/>
                    <a:gd name="connsiteX130" fmla="*/ 55049 w 457468"/>
                    <a:gd name="connsiteY130" fmla="*/ 255935 h 533400"/>
                    <a:gd name="connsiteX131" fmla="*/ 50532 w 457468"/>
                    <a:gd name="connsiteY131" fmla="*/ 276275 h 533400"/>
                    <a:gd name="connsiteX132" fmla="*/ 46114 w 457468"/>
                    <a:gd name="connsiteY132" fmla="*/ 297458 h 533400"/>
                    <a:gd name="connsiteX133" fmla="*/ 41746 w 457468"/>
                    <a:gd name="connsiteY133" fmla="*/ 319385 h 533400"/>
                    <a:gd name="connsiteX134" fmla="*/ 37477 w 457468"/>
                    <a:gd name="connsiteY134" fmla="*/ 342156 h 533400"/>
                    <a:gd name="connsiteX135" fmla="*/ 33258 w 457468"/>
                    <a:gd name="connsiteY135" fmla="*/ 365720 h 533400"/>
                    <a:gd name="connsiteX136" fmla="*/ 29088 w 457468"/>
                    <a:gd name="connsiteY136" fmla="*/ 390128 h 533400"/>
                    <a:gd name="connsiteX137" fmla="*/ 25067 w 457468"/>
                    <a:gd name="connsiteY137" fmla="*/ 415280 h 533400"/>
                    <a:gd name="connsiteX138" fmla="*/ 21047 w 457468"/>
                    <a:gd name="connsiteY138" fmla="*/ 441275 h 533400"/>
                    <a:gd name="connsiteX139" fmla="*/ 17125 w 457468"/>
                    <a:gd name="connsiteY139" fmla="*/ 468114 h 533400"/>
                    <a:gd name="connsiteX140" fmla="*/ 13303 w 457468"/>
                    <a:gd name="connsiteY140" fmla="*/ 495697 h 533400"/>
                    <a:gd name="connsiteX141" fmla="*/ 9531 w 457468"/>
                    <a:gd name="connsiteY141" fmla="*/ 524123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</a:cxnLst>
                  <a:rect l="l" t="t" r="r" b="b"/>
                  <a:pathLst>
                    <a:path w="457468" h="533400">
                      <a:moveTo>
                        <a:pt x="14097" y="524718"/>
                      </a:moveTo>
                      <a:lnTo>
                        <a:pt x="17771" y="496292"/>
                      </a:lnTo>
                      <a:lnTo>
                        <a:pt x="21493" y="468660"/>
                      </a:lnTo>
                      <a:lnTo>
                        <a:pt x="25266" y="441821"/>
                      </a:lnTo>
                      <a:lnTo>
                        <a:pt x="29138" y="415826"/>
                      </a:lnTo>
                      <a:lnTo>
                        <a:pt x="33059" y="390624"/>
                      </a:lnTo>
                      <a:lnTo>
                        <a:pt x="37080" y="366216"/>
                      </a:lnTo>
                      <a:lnTo>
                        <a:pt x="41150" y="342652"/>
                      </a:lnTo>
                      <a:lnTo>
                        <a:pt x="45320" y="319881"/>
                      </a:lnTo>
                      <a:lnTo>
                        <a:pt x="49539" y="297904"/>
                      </a:lnTo>
                      <a:lnTo>
                        <a:pt x="53808" y="276721"/>
                      </a:lnTo>
                      <a:lnTo>
                        <a:pt x="58226" y="256381"/>
                      </a:lnTo>
                      <a:lnTo>
                        <a:pt x="62644" y="236835"/>
                      </a:lnTo>
                      <a:lnTo>
                        <a:pt x="67161" y="218083"/>
                      </a:lnTo>
                      <a:lnTo>
                        <a:pt x="71777" y="200174"/>
                      </a:lnTo>
                      <a:lnTo>
                        <a:pt x="76443" y="183059"/>
                      </a:lnTo>
                      <a:lnTo>
                        <a:pt x="81209" y="166737"/>
                      </a:lnTo>
                      <a:lnTo>
                        <a:pt x="86024" y="151209"/>
                      </a:lnTo>
                      <a:lnTo>
                        <a:pt x="90888" y="136525"/>
                      </a:lnTo>
                      <a:lnTo>
                        <a:pt x="95852" y="122634"/>
                      </a:lnTo>
                      <a:lnTo>
                        <a:pt x="100915" y="109538"/>
                      </a:lnTo>
                      <a:lnTo>
                        <a:pt x="106028" y="97284"/>
                      </a:lnTo>
                      <a:lnTo>
                        <a:pt x="111190" y="85824"/>
                      </a:lnTo>
                      <a:lnTo>
                        <a:pt x="116452" y="75158"/>
                      </a:lnTo>
                      <a:lnTo>
                        <a:pt x="121813" y="65286"/>
                      </a:lnTo>
                      <a:lnTo>
                        <a:pt x="127224" y="56257"/>
                      </a:lnTo>
                      <a:lnTo>
                        <a:pt x="132684" y="48022"/>
                      </a:lnTo>
                      <a:lnTo>
                        <a:pt x="138243" y="40580"/>
                      </a:lnTo>
                      <a:lnTo>
                        <a:pt x="143902" y="33933"/>
                      </a:lnTo>
                      <a:lnTo>
                        <a:pt x="149611" y="28129"/>
                      </a:lnTo>
                      <a:lnTo>
                        <a:pt x="155369" y="23118"/>
                      </a:lnTo>
                      <a:lnTo>
                        <a:pt x="161226" y="18951"/>
                      </a:lnTo>
                      <a:lnTo>
                        <a:pt x="167133" y="15528"/>
                      </a:lnTo>
                      <a:lnTo>
                        <a:pt x="173139" y="12948"/>
                      </a:lnTo>
                      <a:lnTo>
                        <a:pt x="179195" y="11162"/>
                      </a:lnTo>
                      <a:lnTo>
                        <a:pt x="185350" y="10220"/>
                      </a:lnTo>
                      <a:lnTo>
                        <a:pt x="191605" y="10071"/>
                      </a:lnTo>
                      <a:lnTo>
                        <a:pt x="197859" y="10716"/>
                      </a:lnTo>
                      <a:lnTo>
                        <a:pt x="204263" y="12154"/>
                      </a:lnTo>
                      <a:lnTo>
                        <a:pt x="210716" y="14436"/>
                      </a:lnTo>
                      <a:lnTo>
                        <a:pt x="217218" y="17512"/>
                      </a:lnTo>
                      <a:lnTo>
                        <a:pt x="223820" y="21382"/>
                      </a:lnTo>
                      <a:lnTo>
                        <a:pt x="230472" y="26045"/>
                      </a:lnTo>
                      <a:lnTo>
                        <a:pt x="237173" y="31552"/>
                      </a:lnTo>
                      <a:lnTo>
                        <a:pt x="244023" y="37852"/>
                      </a:lnTo>
                      <a:lnTo>
                        <a:pt x="250873" y="44946"/>
                      </a:lnTo>
                      <a:lnTo>
                        <a:pt x="257872" y="52884"/>
                      </a:lnTo>
                      <a:lnTo>
                        <a:pt x="264871" y="61615"/>
                      </a:lnTo>
                      <a:lnTo>
                        <a:pt x="271970" y="71140"/>
                      </a:lnTo>
                      <a:lnTo>
                        <a:pt x="279167" y="81459"/>
                      </a:lnTo>
                      <a:lnTo>
                        <a:pt x="286414" y="92621"/>
                      </a:lnTo>
                      <a:lnTo>
                        <a:pt x="293761" y="104577"/>
                      </a:lnTo>
                      <a:lnTo>
                        <a:pt x="301157" y="117326"/>
                      </a:lnTo>
                      <a:lnTo>
                        <a:pt x="308603" y="130919"/>
                      </a:lnTo>
                      <a:lnTo>
                        <a:pt x="316198" y="145306"/>
                      </a:lnTo>
                      <a:lnTo>
                        <a:pt x="323792" y="160486"/>
                      </a:lnTo>
                      <a:lnTo>
                        <a:pt x="331486" y="176461"/>
                      </a:lnTo>
                      <a:lnTo>
                        <a:pt x="339280" y="193278"/>
                      </a:lnTo>
                      <a:lnTo>
                        <a:pt x="347122" y="210889"/>
                      </a:lnTo>
                      <a:lnTo>
                        <a:pt x="355015" y="229295"/>
                      </a:lnTo>
                      <a:lnTo>
                        <a:pt x="363007" y="248543"/>
                      </a:lnTo>
                      <a:lnTo>
                        <a:pt x="371098" y="268585"/>
                      </a:lnTo>
                      <a:lnTo>
                        <a:pt x="379239" y="289421"/>
                      </a:lnTo>
                      <a:lnTo>
                        <a:pt x="387429" y="311051"/>
                      </a:lnTo>
                      <a:lnTo>
                        <a:pt x="395719" y="333524"/>
                      </a:lnTo>
                      <a:lnTo>
                        <a:pt x="404058" y="356791"/>
                      </a:lnTo>
                      <a:lnTo>
                        <a:pt x="412496" y="380851"/>
                      </a:lnTo>
                      <a:lnTo>
                        <a:pt x="421034" y="405755"/>
                      </a:lnTo>
                      <a:lnTo>
                        <a:pt x="429622" y="431403"/>
                      </a:lnTo>
                      <a:lnTo>
                        <a:pt x="438259" y="457895"/>
                      </a:lnTo>
                      <a:lnTo>
                        <a:pt x="446995" y="485229"/>
                      </a:lnTo>
                      <a:lnTo>
                        <a:pt x="451413" y="483791"/>
                      </a:lnTo>
                      <a:lnTo>
                        <a:pt x="442528" y="456555"/>
                      </a:lnTo>
                      <a:lnTo>
                        <a:pt x="433742" y="430113"/>
                      </a:lnTo>
                      <a:lnTo>
                        <a:pt x="425055" y="404465"/>
                      </a:lnTo>
                      <a:lnTo>
                        <a:pt x="416418" y="379611"/>
                      </a:lnTo>
                      <a:lnTo>
                        <a:pt x="407880" y="355550"/>
                      </a:lnTo>
                      <a:lnTo>
                        <a:pt x="399392" y="332333"/>
                      </a:lnTo>
                      <a:lnTo>
                        <a:pt x="390953" y="309910"/>
                      </a:lnTo>
                      <a:lnTo>
                        <a:pt x="382614" y="288280"/>
                      </a:lnTo>
                      <a:lnTo>
                        <a:pt x="374374" y="267494"/>
                      </a:lnTo>
                      <a:lnTo>
                        <a:pt x="366184" y="247501"/>
                      </a:lnTo>
                      <a:lnTo>
                        <a:pt x="358043" y="228302"/>
                      </a:lnTo>
                      <a:lnTo>
                        <a:pt x="350001" y="209897"/>
                      </a:lnTo>
                      <a:lnTo>
                        <a:pt x="342010" y="192336"/>
                      </a:lnTo>
                      <a:lnTo>
                        <a:pt x="334117" y="175568"/>
                      </a:lnTo>
                      <a:lnTo>
                        <a:pt x="326324" y="159593"/>
                      </a:lnTo>
                      <a:lnTo>
                        <a:pt x="318580" y="144413"/>
                      </a:lnTo>
                      <a:lnTo>
                        <a:pt x="310886" y="130076"/>
                      </a:lnTo>
                      <a:lnTo>
                        <a:pt x="303292" y="116532"/>
                      </a:lnTo>
                      <a:lnTo>
                        <a:pt x="295747" y="103783"/>
                      </a:lnTo>
                      <a:lnTo>
                        <a:pt x="288301" y="91877"/>
                      </a:lnTo>
                      <a:lnTo>
                        <a:pt x="280905" y="80714"/>
                      </a:lnTo>
                      <a:lnTo>
                        <a:pt x="273608" y="70396"/>
                      </a:lnTo>
                      <a:lnTo>
                        <a:pt x="266361" y="60920"/>
                      </a:lnTo>
                      <a:lnTo>
                        <a:pt x="259213" y="52189"/>
                      </a:lnTo>
                      <a:lnTo>
                        <a:pt x="252114" y="44301"/>
                      </a:lnTo>
                      <a:lnTo>
                        <a:pt x="245115" y="37207"/>
                      </a:lnTo>
                      <a:lnTo>
                        <a:pt x="238166" y="30907"/>
                      </a:lnTo>
                      <a:lnTo>
                        <a:pt x="231316" y="25450"/>
                      </a:lnTo>
                      <a:lnTo>
                        <a:pt x="224515" y="20786"/>
                      </a:lnTo>
                      <a:lnTo>
                        <a:pt x="217814" y="16917"/>
                      </a:lnTo>
                      <a:lnTo>
                        <a:pt x="211162" y="13891"/>
                      </a:lnTo>
                      <a:lnTo>
                        <a:pt x="204610" y="11609"/>
                      </a:lnTo>
                      <a:lnTo>
                        <a:pt x="198107" y="10170"/>
                      </a:lnTo>
                      <a:lnTo>
                        <a:pt x="191654" y="9525"/>
                      </a:lnTo>
                      <a:lnTo>
                        <a:pt x="185301" y="9723"/>
                      </a:lnTo>
                      <a:lnTo>
                        <a:pt x="179046" y="10716"/>
                      </a:lnTo>
                      <a:lnTo>
                        <a:pt x="172841" y="12502"/>
                      </a:lnTo>
                      <a:lnTo>
                        <a:pt x="166736" y="15081"/>
                      </a:lnTo>
                      <a:lnTo>
                        <a:pt x="160680" y="18455"/>
                      </a:lnTo>
                      <a:lnTo>
                        <a:pt x="154674" y="22671"/>
                      </a:lnTo>
                      <a:lnTo>
                        <a:pt x="148767" y="27682"/>
                      </a:lnTo>
                      <a:lnTo>
                        <a:pt x="142959" y="33536"/>
                      </a:lnTo>
                      <a:lnTo>
                        <a:pt x="137201" y="40134"/>
                      </a:lnTo>
                      <a:lnTo>
                        <a:pt x="131493" y="47575"/>
                      </a:lnTo>
                      <a:lnTo>
                        <a:pt x="125883" y="55811"/>
                      </a:lnTo>
                      <a:lnTo>
                        <a:pt x="120324" y="64889"/>
                      </a:lnTo>
                      <a:lnTo>
                        <a:pt x="114864" y="74712"/>
                      </a:lnTo>
                      <a:lnTo>
                        <a:pt x="109503" y="85378"/>
                      </a:lnTo>
                      <a:lnTo>
                        <a:pt x="104191" y="96838"/>
                      </a:lnTo>
                      <a:lnTo>
                        <a:pt x="98930" y="109141"/>
                      </a:lnTo>
                      <a:lnTo>
                        <a:pt x="93767" y="122238"/>
                      </a:lnTo>
                      <a:lnTo>
                        <a:pt x="88654" y="136128"/>
                      </a:lnTo>
                      <a:lnTo>
                        <a:pt x="83641" y="150813"/>
                      </a:lnTo>
                      <a:lnTo>
                        <a:pt x="78677" y="166291"/>
                      </a:lnTo>
                      <a:lnTo>
                        <a:pt x="73813" y="182612"/>
                      </a:lnTo>
                      <a:lnTo>
                        <a:pt x="68998" y="199727"/>
                      </a:lnTo>
                      <a:lnTo>
                        <a:pt x="64282" y="217686"/>
                      </a:lnTo>
                      <a:lnTo>
                        <a:pt x="59616" y="236389"/>
                      </a:lnTo>
                      <a:lnTo>
                        <a:pt x="55049" y="255935"/>
                      </a:lnTo>
                      <a:lnTo>
                        <a:pt x="50532" y="276275"/>
                      </a:lnTo>
                      <a:lnTo>
                        <a:pt x="46114" y="297458"/>
                      </a:lnTo>
                      <a:lnTo>
                        <a:pt x="41746" y="319385"/>
                      </a:lnTo>
                      <a:lnTo>
                        <a:pt x="37477" y="342156"/>
                      </a:lnTo>
                      <a:lnTo>
                        <a:pt x="33258" y="365720"/>
                      </a:lnTo>
                      <a:lnTo>
                        <a:pt x="29088" y="390128"/>
                      </a:lnTo>
                      <a:lnTo>
                        <a:pt x="25067" y="415280"/>
                      </a:lnTo>
                      <a:lnTo>
                        <a:pt x="21047" y="441275"/>
                      </a:lnTo>
                      <a:lnTo>
                        <a:pt x="17125" y="468114"/>
                      </a:lnTo>
                      <a:lnTo>
                        <a:pt x="13303" y="495697"/>
                      </a:lnTo>
                      <a:lnTo>
                        <a:pt x="9531" y="52412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5" name="Forme libre : forme 1294">
                  <a:extLst>
                    <a:ext uri="{FF2B5EF4-FFF2-40B4-BE49-F238E27FC236}">
                      <a16:creationId xmlns:a16="http://schemas.microsoft.com/office/drawing/2014/main" id="{ADAF93DC-19F4-4AA5-BE11-6ADC466B10BC}"/>
                    </a:ext>
                  </a:extLst>
                </p:cNvPr>
                <p:cNvSpPr/>
                <p:nvPr/>
              </p:nvSpPr>
              <p:spPr>
                <a:xfrm>
                  <a:off x="7540713" y="4319339"/>
                  <a:ext cx="343102" cy="1993900"/>
                </a:xfrm>
                <a:custGeom>
                  <a:avLst/>
                  <a:gdLst>
                    <a:gd name="connsiteX0" fmla="*/ 9531 w 343101"/>
                    <a:gd name="connsiteY0" fmla="*/ 9525 h 1993900"/>
                    <a:gd name="connsiteX1" fmla="*/ 9729 w 343101"/>
                    <a:gd name="connsiteY1" fmla="*/ 25698 h 1993900"/>
                    <a:gd name="connsiteX2" fmla="*/ 9928 w 343101"/>
                    <a:gd name="connsiteY2" fmla="*/ 41821 h 1993900"/>
                    <a:gd name="connsiteX3" fmla="*/ 10424 w 343101"/>
                    <a:gd name="connsiteY3" fmla="*/ 74067 h 1993900"/>
                    <a:gd name="connsiteX4" fmla="*/ 10772 w 343101"/>
                    <a:gd name="connsiteY4" fmla="*/ 90190 h 1993900"/>
                    <a:gd name="connsiteX5" fmla="*/ 11119 w 343101"/>
                    <a:gd name="connsiteY5" fmla="*/ 106263 h 1993900"/>
                    <a:gd name="connsiteX6" fmla="*/ 11516 w 343101"/>
                    <a:gd name="connsiteY6" fmla="*/ 122386 h 1993900"/>
                    <a:gd name="connsiteX7" fmla="*/ 11963 w 343101"/>
                    <a:gd name="connsiteY7" fmla="*/ 138509 h 1993900"/>
                    <a:gd name="connsiteX8" fmla="*/ 12410 w 343101"/>
                    <a:gd name="connsiteY8" fmla="*/ 154583 h 1993900"/>
                    <a:gd name="connsiteX9" fmla="*/ 14048 w 343101"/>
                    <a:gd name="connsiteY9" fmla="*/ 202803 h 1993900"/>
                    <a:gd name="connsiteX10" fmla="*/ 15338 w 343101"/>
                    <a:gd name="connsiteY10" fmla="*/ 234950 h 1993900"/>
                    <a:gd name="connsiteX11" fmla="*/ 16083 w 343101"/>
                    <a:gd name="connsiteY11" fmla="*/ 250974 h 1993900"/>
                    <a:gd name="connsiteX12" fmla="*/ 16778 w 343101"/>
                    <a:gd name="connsiteY12" fmla="*/ 267047 h 1993900"/>
                    <a:gd name="connsiteX13" fmla="*/ 17572 w 343101"/>
                    <a:gd name="connsiteY13" fmla="*/ 283071 h 1993900"/>
                    <a:gd name="connsiteX14" fmla="*/ 18366 w 343101"/>
                    <a:gd name="connsiteY14" fmla="*/ 299145 h 1993900"/>
                    <a:gd name="connsiteX15" fmla="*/ 21047 w 343101"/>
                    <a:gd name="connsiteY15" fmla="*/ 347216 h 1993900"/>
                    <a:gd name="connsiteX16" fmla="*/ 22040 w 343101"/>
                    <a:gd name="connsiteY16" fmla="*/ 363190 h 1993900"/>
                    <a:gd name="connsiteX17" fmla="*/ 23032 w 343101"/>
                    <a:gd name="connsiteY17" fmla="*/ 379214 h 1993900"/>
                    <a:gd name="connsiteX18" fmla="*/ 24075 w 343101"/>
                    <a:gd name="connsiteY18" fmla="*/ 395188 h 1993900"/>
                    <a:gd name="connsiteX19" fmla="*/ 25167 w 343101"/>
                    <a:gd name="connsiteY19" fmla="*/ 411212 h 1993900"/>
                    <a:gd name="connsiteX20" fmla="*/ 26259 w 343101"/>
                    <a:gd name="connsiteY20" fmla="*/ 427186 h 1993900"/>
                    <a:gd name="connsiteX21" fmla="*/ 28641 w 343101"/>
                    <a:gd name="connsiteY21" fmla="*/ 459135 h 1993900"/>
                    <a:gd name="connsiteX22" fmla="*/ 31123 w 343101"/>
                    <a:gd name="connsiteY22" fmla="*/ 491083 h 1993900"/>
                    <a:gd name="connsiteX23" fmla="*/ 32464 w 343101"/>
                    <a:gd name="connsiteY23" fmla="*/ 507057 h 1993900"/>
                    <a:gd name="connsiteX24" fmla="*/ 33804 w 343101"/>
                    <a:gd name="connsiteY24" fmla="*/ 522982 h 1993900"/>
                    <a:gd name="connsiteX25" fmla="*/ 35194 w 343101"/>
                    <a:gd name="connsiteY25" fmla="*/ 538907 h 1993900"/>
                    <a:gd name="connsiteX26" fmla="*/ 36584 w 343101"/>
                    <a:gd name="connsiteY26" fmla="*/ 554881 h 1993900"/>
                    <a:gd name="connsiteX27" fmla="*/ 39562 w 343101"/>
                    <a:gd name="connsiteY27" fmla="*/ 586730 h 1993900"/>
                    <a:gd name="connsiteX28" fmla="*/ 41101 w 343101"/>
                    <a:gd name="connsiteY28" fmla="*/ 602655 h 1993900"/>
                    <a:gd name="connsiteX29" fmla="*/ 42689 w 343101"/>
                    <a:gd name="connsiteY29" fmla="*/ 618579 h 1993900"/>
                    <a:gd name="connsiteX30" fmla="*/ 44278 w 343101"/>
                    <a:gd name="connsiteY30" fmla="*/ 634454 h 1993900"/>
                    <a:gd name="connsiteX31" fmla="*/ 45916 w 343101"/>
                    <a:gd name="connsiteY31" fmla="*/ 650379 h 1993900"/>
                    <a:gd name="connsiteX32" fmla="*/ 47603 w 343101"/>
                    <a:gd name="connsiteY32" fmla="*/ 666254 h 1993900"/>
                    <a:gd name="connsiteX33" fmla="*/ 49341 w 343101"/>
                    <a:gd name="connsiteY33" fmla="*/ 682129 h 1993900"/>
                    <a:gd name="connsiteX34" fmla="*/ 51128 w 343101"/>
                    <a:gd name="connsiteY34" fmla="*/ 698054 h 1993900"/>
                    <a:gd name="connsiteX35" fmla="*/ 52915 w 343101"/>
                    <a:gd name="connsiteY35" fmla="*/ 713929 h 1993900"/>
                    <a:gd name="connsiteX36" fmla="*/ 54751 w 343101"/>
                    <a:gd name="connsiteY36" fmla="*/ 729754 h 1993900"/>
                    <a:gd name="connsiteX37" fmla="*/ 56638 w 343101"/>
                    <a:gd name="connsiteY37" fmla="*/ 745629 h 1993900"/>
                    <a:gd name="connsiteX38" fmla="*/ 58573 w 343101"/>
                    <a:gd name="connsiteY38" fmla="*/ 761504 h 1993900"/>
                    <a:gd name="connsiteX39" fmla="*/ 60509 w 343101"/>
                    <a:gd name="connsiteY39" fmla="*/ 777329 h 1993900"/>
                    <a:gd name="connsiteX40" fmla="*/ 62495 w 343101"/>
                    <a:gd name="connsiteY40" fmla="*/ 793204 h 1993900"/>
                    <a:gd name="connsiteX41" fmla="*/ 64530 w 343101"/>
                    <a:gd name="connsiteY41" fmla="*/ 809030 h 1993900"/>
                    <a:gd name="connsiteX42" fmla="*/ 68700 w 343101"/>
                    <a:gd name="connsiteY42" fmla="*/ 840681 h 1993900"/>
                    <a:gd name="connsiteX43" fmla="*/ 75252 w 343101"/>
                    <a:gd name="connsiteY43" fmla="*/ 888157 h 1993900"/>
                    <a:gd name="connsiteX44" fmla="*/ 77535 w 343101"/>
                    <a:gd name="connsiteY44" fmla="*/ 903932 h 1993900"/>
                    <a:gd name="connsiteX45" fmla="*/ 79819 w 343101"/>
                    <a:gd name="connsiteY45" fmla="*/ 919758 h 1993900"/>
                    <a:gd name="connsiteX46" fmla="*/ 82152 w 343101"/>
                    <a:gd name="connsiteY46" fmla="*/ 935534 h 1993900"/>
                    <a:gd name="connsiteX47" fmla="*/ 84534 w 343101"/>
                    <a:gd name="connsiteY47" fmla="*/ 951309 h 1993900"/>
                    <a:gd name="connsiteX48" fmla="*/ 89399 w 343101"/>
                    <a:gd name="connsiteY48" fmla="*/ 982861 h 1993900"/>
                    <a:gd name="connsiteX49" fmla="*/ 91881 w 343101"/>
                    <a:gd name="connsiteY49" fmla="*/ 998637 h 1993900"/>
                    <a:gd name="connsiteX50" fmla="*/ 94413 w 343101"/>
                    <a:gd name="connsiteY50" fmla="*/ 1014413 h 1993900"/>
                    <a:gd name="connsiteX51" fmla="*/ 96994 w 343101"/>
                    <a:gd name="connsiteY51" fmla="*/ 1030139 h 1993900"/>
                    <a:gd name="connsiteX52" fmla="*/ 99575 w 343101"/>
                    <a:gd name="connsiteY52" fmla="*/ 1045914 h 1993900"/>
                    <a:gd name="connsiteX53" fmla="*/ 102206 w 343101"/>
                    <a:gd name="connsiteY53" fmla="*/ 1061641 h 1993900"/>
                    <a:gd name="connsiteX54" fmla="*/ 104886 w 343101"/>
                    <a:gd name="connsiteY54" fmla="*/ 1077367 h 1993900"/>
                    <a:gd name="connsiteX55" fmla="*/ 110347 w 343101"/>
                    <a:gd name="connsiteY55" fmla="*/ 1108819 h 1993900"/>
                    <a:gd name="connsiteX56" fmla="*/ 116005 w 343101"/>
                    <a:gd name="connsiteY56" fmla="*/ 1140272 h 1993900"/>
                    <a:gd name="connsiteX57" fmla="*/ 118835 w 343101"/>
                    <a:gd name="connsiteY57" fmla="*/ 1155948 h 1993900"/>
                    <a:gd name="connsiteX58" fmla="*/ 121763 w 343101"/>
                    <a:gd name="connsiteY58" fmla="*/ 1171674 h 1993900"/>
                    <a:gd name="connsiteX59" fmla="*/ 124692 w 343101"/>
                    <a:gd name="connsiteY59" fmla="*/ 1187351 h 1993900"/>
                    <a:gd name="connsiteX60" fmla="*/ 127670 w 343101"/>
                    <a:gd name="connsiteY60" fmla="*/ 1203027 h 1993900"/>
                    <a:gd name="connsiteX61" fmla="*/ 130698 w 343101"/>
                    <a:gd name="connsiteY61" fmla="*/ 1218704 h 1993900"/>
                    <a:gd name="connsiteX62" fmla="*/ 136854 w 343101"/>
                    <a:gd name="connsiteY62" fmla="*/ 1250057 h 1993900"/>
                    <a:gd name="connsiteX63" fmla="*/ 139981 w 343101"/>
                    <a:gd name="connsiteY63" fmla="*/ 1265734 h 1993900"/>
                    <a:gd name="connsiteX64" fmla="*/ 143158 w 343101"/>
                    <a:gd name="connsiteY64" fmla="*/ 1281361 h 1993900"/>
                    <a:gd name="connsiteX65" fmla="*/ 146384 w 343101"/>
                    <a:gd name="connsiteY65" fmla="*/ 1297037 h 1993900"/>
                    <a:gd name="connsiteX66" fmla="*/ 149611 w 343101"/>
                    <a:gd name="connsiteY66" fmla="*/ 1312664 h 1993900"/>
                    <a:gd name="connsiteX67" fmla="*/ 152936 w 343101"/>
                    <a:gd name="connsiteY67" fmla="*/ 1328291 h 1993900"/>
                    <a:gd name="connsiteX68" fmla="*/ 156213 w 343101"/>
                    <a:gd name="connsiteY68" fmla="*/ 1343918 h 1993900"/>
                    <a:gd name="connsiteX69" fmla="*/ 159588 w 343101"/>
                    <a:gd name="connsiteY69" fmla="*/ 1359545 h 1993900"/>
                    <a:gd name="connsiteX70" fmla="*/ 166438 w 343101"/>
                    <a:gd name="connsiteY70" fmla="*/ 1390799 h 1993900"/>
                    <a:gd name="connsiteX71" fmla="*/ 169913 w 343101"/>
                    <a:gd name="connsiteY71" fmla="*/ 1406426 h 1993900"/>
                    <a:gd name="connsiteX72" fmla="*/ 176961 w 343101"/>
                    <a:gd name="connsiteY72" fmla="*/ 1437581 h 1993900"/>
                    <a:gd name="connsiteX73" fmla="*/ 180585 w 343101"/>
                    <a:gd name="connsiteY73" fmla="*/ 1453207 h 1993900"/>
                    <a:gd name="connsiteX74" fmla="*/ 184209 w 343101"/>
                    <a:gd name="connsiteY74" fmla="*/ 1468785 h 1993900"/>
                    <a:gd name="connsiteX75" fmla="*/ 187882 w 343101"/>
                    <a:gd name="connsiteY75" fmla="*/ 1484362 h 1993900"/>
                    <a:gd name="connsiteX76" fmla="*/ 191555 w 343101"/>
                    <a:gd name="connsiteY76" fmla="*/ 1499890 h 1993900"/>
                    <a:gd name="connsiteX77" fmla="*/ 199100 w 343101"/>
                    <a:gd name="connsiteY77" fmla="*/ 1531045 h 1993900"/>
                    <a:gd name="connsiteX78" fmla="*/ 202922 w 343101"/>
                    <a:gd name="connsiteY78" fmla="*/ 1546572 h 1993900"/>
                    <a:gd name="connsiteX79" fmla="*/ 206745 w 343101"/>
                    <a:gd name="connsiteY79" fmla="*/ 1562150 h 1993900"/>
                    <a:gd name="connsiteX80" fmla="*/ 214587 w 343101"/>
                    <a:gd name="connsiteY80" fmla="*/ 1593205 h 1993900"/>
                    <a:gd name="connsiteX81" fmla="*/ 218559 w 343101"/>
                    <a:gd name="connsiteY81" fmla="*/ 1608733 h 1993900"/>
                    <a:gd name="connsiteX82" fmla="*/ 226600 w 343101"/>
                    <a:gd name="connsiteY82" fmla="*/ 1639788 h 1993900"/>
                    <a:gd name="connsiteX83" fmla="*/ 230720 w 343101"/>
                    <a:gd name="connsiteY83" fmla="*/ 1655266 h 1993900"/>
                    <a:gd name="connsiteX84" fmla="*/ 234840 w 343101"/>
                    <a:gd name="connsiteY84" fmla="*/ 1670794 h 1993900"/>
                    <a:gd name="connsiteX85" fmla="*/ 243179 w 343101"/>
                    <a:gd name="connsiteY85" fmla="*/ 1701750 h 1993900"/>
                    <a:gd name="connsiteX86" fmla="*/ 247399 w 343101"/>
                    <a:gd name="connsiteY86" fmla="*/ 1717229 h 1993900"/>
                    <a:gd name="connsiteX87" fmla="*/ 251717 w 343101"/>
                    <a:gd name="connsiteY87" fmla="*/ 1732707 h 1993900"/>
                    <a:gd name="connsiteX88" fmla="*/ 255986 w 343101"/>
                    <a:gd name="connsiteY88" fmla="*/ 1748185 h 1993900"/>
                    <a:gd name="connsiteX89" fmla="*/ 260354 w 343101"/>
                    <a:gd name="connsiteY89" fmla="*/ 1763663 h 1993900"/>
                    <a:gd name="connsiteX90" fmla="*/ 264772 w 343101"/>
                    <a:gd name="connsiteY90" fmla="*/ 1779141 h 1993900"/>
                    <a:gd name="connsiteX91" fmla="*/ 269190 w 343101"/>
                    <a:gd name="connsiteY91" fmla="*/ 1794570 h 1993900"/>
                    <a:gd name="connsiteX92" fmla="*/ 273657 w 343101"/>
                    <a:gd name="connsiteY92" fmla="*/ 1810048 h 1993900"/>
                    <a:gd name="connsiteX93" fmla="*/ 278125 w 343101"/>
                    <a:gd name="connsiteY93" fmla="*/ 1825476 h 1993900"/>
                    <a:gd name="connsiteX94" fmla="*/ 287258 w 343101"/>
                    <a:gd name="connsiteY94" fmla="*/ 1856333 h 1993900"/>
                    <a:gd name="connsiteX95" fmla="*/ 291875 w 343101"/>
                    <a:gd name="connsiteY95" fmla="*/ 1871762 h 1993900"/>
                    <a:gd name="connsiteX96" fmla="*/ 296541 w 343101"/>
                    <a:gd name="connsiteY96" fmla="*/ 1887190 h 1993900"/>
                    <a:gd name="connsiteX97" fmla="*/ 301207 w 343101"/>
                    <a:gd name="connsiteY97" fmla="*/ 1902569 h 1993900"/>
                    <a:gd name="connsiteX98" fmla="*/ 305972 w 343101"/>
                    <a:gd name="connsiteY98" fmla="*/ 1917998 h 1993900"/>
                    <a:gd name="connsiteX99" fmla="*/ 310737 w 343101"/>
                    <a:gd name="connsiteY99" fmla="*/ 1933377 h 1993900"/>
                    <a:gd name="connsiteX100" fmla="*/ 315552 w 343101"/>
                    <a:gd name="connsiteY100" fmla="*/ 1948756 h 1993900"/>
                    <a:gd name="connsiteX101" fmla="*/ 320367 w 343101"/>
                    <a:gd name="connsiteY101" fmla="*/ 1964184 h 1993900"/>
                    <a:gd name="connsiteX102" fmla="*/ 325281 w 343101"/>
                    <a:gd name="connsiteY102" fmla="*/ 1979563 h 1993900"/>
                    <a:gd name="connsiteX103" fmla="*/ 330196 w 343101"/>
                    <a:gd name="connsiteY103" fmla="*/ 1994892 h 1993900"/>
                    <a:gd name="connsiteX104" fmla="*/ 343697 w 343101"/>
                    <a:gd name="connsiteY104" fmla="*/ 1990477 h 1993900"/>
                    <a:gd name="connsiteX105" fmla="*/ 338535 w 343101"/>
                    <a:gd name="connsiteY105" fmla="*/ 1975148 h 1993900"/>
                    <a:gd name="connsiteX106" fmla="*/ 333472 w 343101"/>
                    <a:gd name="connsiteY106" fmla="*/ 1959868 h 1993900"/>
                    <a:gd name="connsiteX107" fmla="*/ 328409 w 343101"/>
                    <a:gd name="connsiteY107" fmla="*/ 1944539 h 1993900"/>
                    <a:gd name="connsiteX108" fmla="*/ 323395 w 343101"/>
                    <a:gd name="connsiteY108" fmla="*/ 1929209 h 1993900"/>
                    <a:gd name="connsiteX109" fmla="*/ 318431 w 343101"/>
                    <a:gd name="connsiteY109" fmla="*/ 1913880 h 1993900"/>
                    <a:gd name="connsiteX110" fmla="*/ 308603 w 343101"/>
                    <a:gd name="connsiteY110" fmla="*/ 1883222 h 1993900"/>
                    <a:gd name="connsiteX111" fmla="*/ 303788 w 343101"/>
                    <a:gd name="connsiteY111" fmla="*/ 1867843 h 1993900"/>
                    <a:gd name="connsiteX112" fmla="*/ 298973 w 343101"/>
                    <a:gd name="connsiteY112" fmla="*/ 1852513 h 1993900"/>
                    <a:gd name="connsiteX113" fmla="*/ 294208 w 343101"/>
                    <a:gd name="connsiteY113" fmla="*/ 1837134 h 1993900"/>
                    <a:gd name="connsiteX114" fmla="*/ 289492 w 343101"/>
                    <a:gd name="connsiteY114" fmla="*/ 1821756 h 1993900"/>
                    <a:gd name="connsiteX115" fmla="*/ 280160 w 343101"/>
                    <a:gd name="connsiteY115" fmla="*/ 1790998 h 1993900"/>
                    <a:gd name="connsiteX116" fmla="*/ 271027 w 343101"/>
                    <a:gd name="connsiteY116" fmla="*/ 1760240 h 1993900"/>
                    <a:gd name="connsiteX117" fmla="*/ 266509 w 343101"/>
                    <a:gd name="connsiteY117" fmla="*/ 1744811 h 1993900"/>
                    <a:gd name="connsiteX118" fmla="*/ 262042 w 343101"/>
                    <a:gd name="connsiteY118" fmla="*/ 1729383 h 1993900"/>
                    <a:gd name="connsiteX119" fmla="*/ 257624 w 343101"/>
                    <a:gd name="connsiteY119" fmla="*/ 1714004 h 1993900"/>
                    <a:gd name="connsiteX120" fmla="*/ 248888 w 343101"/>
                    <a:gd name="connsiteY120" fmla="*/ 1683147 h 1993900"/>
                    <a:gd name="connsiteX121" fmla="*/ 244619 w 343101"/>
                    <a:gd name="connsiteY121" fmla="*/ 1667718 h 1993900"/>
                    <a:gd name="connsiteX122" fmla="*/ 240350 w 343101"/>
                    <a:gd name="connsiteY122" fmla="*/ 1652240 h 1993900"/>
                    <a:gd name="connsiteX123" fmla="*/ 236131 w 343101"/>
                    <a:gd name="connsiteY123" fmla="*/ 1636812 h 1993900"/>
                    <a:gd name="connsiteX124" fmla="*/ 231911 w 343101"/>
                    <a:gd name="connsiteY124" fmla="*/ 1621334 h 1993900"/>
                    <a:gd name="connsiteX125" fmla="*/ 227791 w 343101"/>
                    <a:gd name="connsiteY125" fmla="*/ 1605856 h 1993900"/>
                    <a:gd name="connsiteX126" fmla="*/ 223721 w 343101"/>
                    <a:gd name="connsiteY126" fmla="*/ 1590427 h 1993900"/>
                    <a:gd name="connsiteX127" fmla="*/ 219651 w 343101"/>
                    <a:gd name="connsiteY127" fmla="*/ 1574949 h 1993900"/>
                    <a:gd name="connsiteX128" fmla="*/ 215630 w 343101"/>
                    <a:gd name="connsiteY128" fmla="*/ 1559471 h 1993900"/>
                    <a:gd name="connsiteX129" fmla="*/ 211659 w 343101"/>
                    <a:gd name="connsiteY129" fmla="*/ 1543943 h 1993900"/>
                    <a:gd name="connsiteX130" fmla="*/ 207737 w 343101"/>
                    <a:gd name="connsiteY130" fmla="*/ 1528465 h 1993900"/>
                    <a:gd name="connsiteX131" fmla="*/ 203866 w 343101"/>
                    <a:gd name="connsiteY131" fmla="*/ 1512937 h 1993900"/>
                    <a:gd name="connsiteX132" fmla="*/ 199994 w 343101"/>
                    <a:gd name="connsiteY132" fmla="*/ 1497459 h 1993900"/>
                    <a:gd name="connsiteX133" fmla="*/ 196172 w 343101"/>
                    <a:gd name="connsiteY133" fmla="*/ 1481931 h 1993900"/>
                    <a:gd name="connsiteX134" fmla="*/ 185003 w 343101"/>
                    <a:gd name="connsiteY134" fmla="*/ 1435348 h 1993900"/>
                    <a:gd name="connsiteX135" fmla="*/ 181379 w 343101"/>
                    <a:gd name="connsiteY135" fmla="*/ 1419771 h 1993900"/>
                    <a:gd name="connsiteX136" fmla="*/ 177805 w 343101"/>
                    <a:gd name="connsiteY136" fmla="*/ 1404243 h 1993900"/>
                    <a:gd name="connsiteX137" fmla="*/ 174231 w 343101"/>
                    <a:gd name="connsiteY137" fmla="*/ 1388666 h 1993900"/>
                    <a:gd name="connsiteX138" fmla="*/ 170707 w 343101"/>
                    <a:gd name="connsiteY138" fmla="*/ 1373138 h 1993900"/>
                    <a:gd name="connsiteX139" fmla="*/ 167232 w 343101"/>
                    <a:gd name="connsiteY139" fmla="*/ 1357561 h 1993900"/>
                    <a:gd name="connsiteX140" fmla="*/ 163807 w 343101"/>
                    <a:gd name="connsiteY140" fmla="*/ 1341983 h 1993900"/>
                    <a:gd name="connsiteX141" fmla="*/ 160432 w 343101"/>
                    <a:gd name="connsiteY141" fmla="*/ 1326356 h 1993900"/>
                    <a:gd name="connsiteX142" fmla="*/ 157056 w 343101"/>
                    <a:gd name="connsiteY142" fmla="*/ 1310779 h 1993900"/>
                    <a:gd name="connsiteX143" fmla="*/ 153780 w 343101"/>
                    <a:gd name="connsiteY143" fmla="*/ 1295202 h 1993900"/>
                    <a:gd name="connsiteX144" fmla="*/ 150504 w 343101"/>
                    <a:gd name="connsiteY144" fmla="*/ 1279575 h 1993900"/>
                    <a:gd name="connsiteX145" fmla="*/ 147278 w 343101"/>
                    <a:gd name="connsiteY145" fmla="*/ 1263997 h 1993900"/>
                    <a:gd name="connsiteX146" fmla="*/ 144101 w 343101"/>
                    <a:gd name="connsiteY146" fmla="*/ 1248370 h 1993900"/>
                    <a:gd name="connsiteX147" fmla="*/ 137846 w 343101"/>
                    <a:gd name="connsiteY147" fmla="*/ 1217116 h 1993900"/>
                    <a:gd name="connsiteX148" fmla="*/ 134818 w 343101"/>
                    <a:gd name="connsiteY148" fmla="*/ 1201440 h 1993900"/>
                    <a:gd name="connsiteX149" fmla="*/ 131790 w 343101"/>
                    <a:gd name="connsiteY149" fmla="*/ 1185813 h 1993900"/>
                    <a:gd name="connsiteX150" fmla="*/ 128812 w 343101"/>
                    <a:gd name="connsiteY150" fmla="*/ 1170186 h 1993900"/>
                    <a:gd name="connsiteX151" fmla="*/ 125883 w 343101"/>
                    <a:gd name="connsiteY151" fmla="*/ 1154509 h 1993900"/>
                    <a:gd name="connsiteX152" fmla="*/ 120125 w 343101"/>
                    <a:gd name="connsiteY152" fmla="*/ 1123156 h 1993900"/>
                    <a:gd name="connsiteX153" fmla="*/ 114566 w 343101"/>
                    <a:gd name="connsiteY153" fmla="*/ 1091803 h 1993900"/>
                    <a:gd name="connsiteX154" fmla="*/ 111836 w 343101"/>
                    <a:gd name="connsiteY154" fmla="*/ 1076127 h 1993900"/>
                    <a:gd name="connsiteX155" fmla="*/ 109155 w 343101"/>
                    <a:gd name="connsiteY155" fmla="*/ 1060400 h 1993900"/>
                    <a:gd name="connsiteX156" fmla="*/ 106524 w 343101"/>
                    <a:gd name="connsiteY156" fmla="*/ 1044724 h 1993900"/>
                    <a:gd name="connsiteX157" fmla="*/ 103894 w 343101"/>
                    <a:gd name="connsiteY157" fmla="*/ 1028998 h 1993900"/>
                    <a:gd name="connsiteX158" fmla="*/ 98830 w 343101"/>
                    <a:gd name="connsiteY158" fmla="*/ 997545 h 1993900"/>
                    <a:gd name="connsiteX159" fmla="*/ 96348 w 343101"/>
                    <a:gd name="connsiteY159" fmla="*/ 981819 h 1993900"/>
                    <a:gd name="connsiteX160" fmla="*/ 93916 w 343101"/>
                    <a:gd name="connsiteY160" fmla="*/ 966093 h 1993900"/>
                    <a:gd name="connsiteX161" fmla="*/ 91534 w 343101"/>
                    <a:gd name="connsiteY161" fmla="*/ 950317 h 1993900"/>
                    <a:gd name="connsiteX162" fmla="*/ 89151 w 343101"/>
                    <a:gd name="connsiteY162" fmla="*/ 934591 h 1993900"/>
                    <a:gd name="connsiteX163" fmla="*/ 84584 w 343101"/>
                    <a:gd name="connsiteY163" fmla="*/ 903039 h 1993900"/>
                    <a:gd name="connsiteX164" fmla="*/ 82350 w 343101"/>
                    <a:gd name="connsiteY164" fmla="*/ 887264 h 1993900"/>
                    <a:gd name="connsiteX165" fmla="*/ 80166 w 343101"/>
                    <a:gd name="connsiteY165" fmla="*/ 871488 h 1993900"/>
                    <a:gd name="connsiteX166" fmla="*/ 75897 w 343101"/>
                    <a:gd name="connsiteY166" fmla="*/ 839936 h 1993900"/>
                    <a:gd name="connsiteX167" fmla="*/ 73862 w 343101"/>
                    <a:gd name="connsiteY167" fmla="*/ 824111 h 1993900"/>
                    <a:gd name="connsiteX168" fmla="*/ 71827 w 343101"/>
                    <a:gd name="connsiteY168" fmla="*/ 808335 h 1993900"/>
                    <a:gd name="connsiteX169" fmla="*/ 69841 w 343101"/>
                    <a:gd name="connsiteY169" fmla="*/ 792510 h 1993900"/>
                    <a:gd name="connsiteX170" fmla="*/ 67906 w 343101"/>
                    <a:gd name="connsiteY170" fmla="*/ 776684 h 1993900"/>
                    <a:gd name="connsiteX171" fmla="*/ 66019 w 343101"/>
                    <a:gd name="connsiteY171" fmla="*/ 760859 h 1993900"/>
                    <a:gd name="connsiteX172" fmla="*/ 62346 w 343101"/>
                    <a:gd name="connsiteY172" fmla="*/ 729208 h 1993900"/>
                    <a:gd name="connsiteX173" fmla="*/ 60609 w 343101"/>
                    <a:gd name="connsiteY173" fmla="*/ 713333 h 1993900"/>
                    <a:gd name="connsiteX174" fmla="*/ 58871 w 343101"/>
                    <a:gd name="connsiteY174" fmla="*/ 697508 h 1993900"/>
                    <a:gd name="connsiteX175" fmla="*/ 57184 w 343101"/>
                    <a:gd name="connsiteY175" fmla="*/ 681633 h 1993900"/>
                    <a:gd name="connsiteX176" fmla="*/ 53907 w 343101"/>
                    <a:gd name="connsiteY176" fmla="*/ 649883 h 1993900"/>
                    <a:gd name="connsiteX177" fmla="*/ 50830 w 343101"/>
                    <a:gd name="connsiteY177" fmla="*/ 618133 h 1993900"/>
                    <a:gd name="connsiteX178" fmla="*/ 49341 w 343101"/>
                    <a:gd name="connsiteY178" fmla="*/ 602258 h 1993900"/>
                    <a:gd name="connsiteX179" fmla="*/ 47901 w 343101"/>
                    <a:gd name="connsiteY179" fmla="*/ 586333 h 1993900"/>
                    <a:gd name="connsiteX180" fmla="*/ 46511 w 343101"/>
                    <a:gd name="connsiteY180" fmla="*/ 570458 h 1993900"/>
                    <a:gd name="connsiteX181" fmla="*/ 43831 w 343101"/>
                    <a:gd name="connsiteY181" fmla="*/ 538609 h 1993900"/>
                    <a:gd name="connsiteX182" fmla="*/ 41349 w 343101"/>
                    <a:gd name="connsiteY182" fmla="*/ 506760 h 1993900"/>
                    <a:gd name="connsiteX183" fmla="*/ 40158 w 343101"/>
                    <a:gd name="connsiteY183" fmla="*/ 490786 h 1993900"/>
                    <a:gd name="connsiteX184" fmla="*/ 39016 w 343101"/>
                    <a:gd name="connsiteY184" fmla="*/ 474861 h 1993900"/>
                    <a:gd name="connsiteX185" fmla="*/ 37874 w 343101"/>
                    <a:gd name="connsiteY185" fmla="*/ 458887 h 1993900"/>
                    <a:gd name="connsiteX186" fmla="*/ 36832 w 343101"/>
                    <a:gd name="connsiteY186" fmla="*/ 442962 h 1993900"/>
                    <a:gd name="connsiteX187" fmla="*/ 35789 w 343101"/>
                    <a:gd name="connsiteY187" fmla="*/ 426988 h 1993900"/>
                    <a:gd name="connsiteX188" fmla="*/ 34797 w 343101"/>
                    <a:gd name="connsiteY188" fmla="*/ 411014 h 1993900"/>
                    <a:gd name="connsiteX189" fmla="*/ 33903 w 343101"/>
                    <a:gd name="connsiteY189" fmla="*/ 395039 h 1993900"/>
                    <a:gd name="connsiteX190" fmla="*/ 32960 w 343101"/>
                    <a:gd name="connsiteY190" fmla="*/ 379065 h 1993900"/>
                    <a:gd name="connsiteX191" fmla="*/ 32116 w 343101"/>
                    <a:gd name="connsiteY191" fmla="*/ 363041 h 1993900"/>
                    <a:gd name="connsiteX192" fmla="*/ 31322 w 343101"/>
                    <a:gd name="connsiteY192" fmla="*/ 347067 h 1993900"/>
                    <a:gd name="connsiteX193" fmla="*/ 30528 w 343101"/>
                    <a:gd name="connsiteY193" fmla="*/ 331043 h 1993900"/>
                    <a:gd name="connsiteX194" fmla="*/ 29783 w 343101"/>
                    <a:gd name="connsiteY194" fmla="*/ 315020 h 1993900"/>
                    <a:gd name="connsiteX195" fmla="*/ 29088 w 343101"/>
                    <a:gd name="connsiteY195" fmla="*/ 298996 h 1993900"/>
                    <a:gd name="connsiteX196" fmla="*/ 28443 w 343101"/>
                    <a:gd name="connsiteY196" fmla="*/ 282972 h 1993900"/>
                    <a:gd name="connsiteX197" fmla="*/ 27847 w 343101"/>
                    <a:gd name="connsiteY197" fmla="*/ 266948 h 1993900"/>
                    <a:gd name="connsiteX198" fmla="*/ 27301 w 343101"/>
                    <a:gd name="connsiteY198" fmla="*/ 250924 h 1993900"/>
                    <a:gd name="connsiteX199" fmla="*/ 26755 w 343101"/>
                    <a:gd name="connsiteY199" fmla="*/ 234851 h 1993900"/>
                    <a:gd name="connsiteX200" fmla="*/ 26259 w 343101"/>
                    <a:gd name="connsiteY200" fmla="*/ 218827 h 1993900"/>
                    <a:gd name="connsiteX201" fmla="*/ 25812 w 343101"/>
                    <a:gd name="connsiteY201" fmla="*/ 202754 h 1993900"/>
                    <a:gd name="connsiteX202" fmla="*/ 25415 w 343101"/>
                    <a:gd name="connsiteY202" fmla="*/ 186680 h 1993900"/>
                    <a:gd name="connsiteX203" fmla="*/ 25067 w 343101"/>
                    <a:gd name="connsiteY203" fmla="*/ 170607 h 1993900"/>
                    <a:gd name="connsiteX204" fmla="*/ 24472 w 343101"/>
                    <a:gd name="connsiteY204" fmla="*/ 138460 h 1993900"/>
                    <a:gd name="connsiteX205" fmla="*/ 24224 w 343101"/>
                    <a:gd name="connsiteY205" fmla="*/ 122337 h 1993900"/>
                    <a:gd name="connsiteX206" fmla="*/ 24025 w 343101"/>
                    <a:gd name="connsiteY206" fmla="*/ 106263 h 1993900"/>
                    <a:gd name="connsiteX207" fmla="*/ 23876 w 343101"/>
                    <a:gd name="connsiteY207" fmla="*/ 90140 h 1993900"/>
                    <a:gd name="connsiteX208" fmla="*/ 23777 w 343101"/>
                    <a:gd name="connsiteY208" fmla="*/ 74017 h 1993900"/>
                    <a:gd name="connsiteX209" fmla="*/ 23678 w 343101"/>
                    <a:gd name="connsiteY209" fmla="*/ 41771 h 1993900"/>
                    <a:gd name="connsiteX210" fmla="*/ 23678 w 343101"/>
                    <a:gd name="connsiteY210" fmla="*/ 25648 h 1993900"/>
                    <a:gd name="connsiteX211" fmla="*/ 23727 w 343101"/>
                    <a:gd name="connsiteY211" fmla="*/ 9525 h 199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343101" h="1993900">
                      <a:moveTo>
                        <a:pt x="9531" y="9525"/>
                      </a:moveTo>
                      <a:lnTo>
                        <a:pt x="9729" y="25698"/>
                      </a:lnTo>
                      <a:lnTo>
                        <a:pt x="9928" y="41821"/>
                      </a:lnTo>
                      <a:lnTo>
                        <a:pt x="10424" y="74067"/>
                      </a:lnTo>
                      <a:lnTo>
                        <a:pt x="10772" y="90190"/>
                      </a:lnTo>
                      <a:lnTo>
                        <a:pt x="11119" y="106263"/>
                      </a:lnTo>
                      <a:lnTo>
                        <a:pt x="11516" y="122386"/>
                      </a:lnTo>
                      <a:lnTo>
                        <a:pt x="11963" y="138509"/>
                      </a:lnTo>
                      <a:lnTo>
                        <a:pt x="12410" y="154583"/>
                      </a:lnTo>
                      <a:lnTo>
                        <a:pt x="14048" y="202803"/>
                      </a:lnTo>
                      <a:lnTo>
                        <a:pt x="15338" y="234950"/>
                      </a:lnTo>
                      <a:lnTo>
                        <a:pt x="16083" y="250974"/>
                      </a:lnTo>
                      <a:lnTo>
                        <a:pt x="16778" y="267047"/>
                      </a:lnTo>
                      <a:lnTo>
                        <a:pt x="17572" y="283071"/>
                      </a:lnTo>
                      <a:lnTo>
                        <a:pt x="18366" y="299145"/>
                      </a:lnTo>
                      <a:lnTo>
                        <a:pt x="21047" y="347216"/>
                      </a:lnTo>
                      <a:lnTo>
                        <a:pt x="22040" y="363190"/>
                      </a:lnTo>
                      <a:lnTo>
                        <a:pt x="23032" y="379214"/>
                      </a:lnTo>
                      <a:lnTo>
                        <a:pt x="24075" y="395188"/>
                      </a:lnTo>
                      <a:lnTo>
                        <a:pt x="25167" y="411212"/>
                      </a:lnTo>
                      <a:lnTo>
                        <a:pt x="26259" y="427186"/>
                      </a:lnTo>
                      <a:lnTo>
                        <a:pt x="28641" y="459135"/>
                      </a:lnTo>
                      <a:lnTo>
                        <a:pt x="31123" y="491083"/>
                      </a:lnTo>
                      <a:lnTo>
                        <a:pt x="32464" y="507057"/>
                      </a:lnTo>
                      <a:lnTo>
                        <a:pt x="33804" y="522982"/>
                      </a:lnTo>
                      <a:lnTo>
                        <a:pt x="35194" y="538907"/>
                      </a:lnTo>
                      <a:lnTo>
                        <a:pt x="36584" y="554881"/>
                      </a:lnTo>
                      <a:lnTo>
                        <a:pt x="39562" y="586730"/>
                      </a:lnTo>
                      <a:lnTo>
                        <a:pt x="41101" y="602655"/>
                      </a:lnTo>
                      <a:lnTo>
                        <a:pt x="42689" y="618579"/>
                      </a:lnTo>
                      <a:lnTo>
                        <a:pt x="44278" y="634454"/>
                      </a:lnTo>
                      <a:lnTo>
                        <a:pt x="45916" y="650379"/>
                      </a:lnTo>
                      <a:lnTo>
                        <a:pt x="47603" y="666254"/>
                      </a:lnTo>
                      <a:lnTo>
                        <a:pt x="49341" y="682129"/>
                      </a:lnTo>
                      <a:lnTo>
                        <a:pt x="51128" y="698054"/>
                      </a:lnTo>
                      <a:lnTo>
                        <a:pt x="52915" y="713929"/>
                      </a:lnTo>
                      <a:lnTo>
                        <a:pt x="54751" y="729754"/>
                      </a:lnTo>
                      <a:lnTo>
                        <a:pt x="56638" y="745629"/>
                      </a:lnTo>
                      <a:lnTo>
                        <a:pt x="58573" y="761504"/>
                      </a:lnTo>
                      <a:lnTo>
                        <a:pt x="60509" y="777329"/>
                      </a:lnTo>
                      <a:lnTo>
                        <a:pt x="62495" y="793204"/>
                      </a:lnTo>
                      <a:lnTo>
                        <a:pt x="64530" y="809030"/>
                      </a:lnTo>
                      <a:lnTo>
                        <a:pt x="68700" y="840681"/>
                      </a:lnTo>
                      <a:lnTo>
                        <a:pt x="75252" y="888157"/>
                      </a:lnTo>
                      <a:lnTo>
                        <a:pt x="77535" y="903932"/>
                      </a:lnTo>
                      <a:lnTo>
                        <a:pt x="79819" y="919758"/>
                      </a:lnTo>
                      <a:lnTo>
                        <a:pt x="82152" y="935534"/>
                      </a:lnTo>
                      <a:lnTo>
                        <a:pt x="84534" y="951309"/>
                      </a:lnTo>
                      <a:lnTo>
                        <a:pt x="89399" y="982861"/>
                      </a:lnTo>
                      <a:lnTo>
                        <a:pt x="91881" y="998637"/>
                      </a:lnTo>
                      <a:lnTo>
                        <a:pt x="94413" y="1014413"/>
                      </a:lnTo>
                      <a:lnTo>
                        <a:pt x="96994" y="1030139"/>
                      </a:lnTo>
                      <a:lnTo>
                        <a:pt x="99575" y="1045914"/>
                      </a:lnTo>
                      <a:lnTo>
                        <a:pt x="102206" y="1061641"/>
                      </a:lnTo>
                      <a:lnTo>
                        <a:pt x="104886" y="1077367"/>
                      </a:lnTo>
                      <a:lnTo>
                        <a:pt x="110347" y="1108819"/>
                      </a:lnTo>
                      <a:lnTo>
                        <a:pt x="116005" y="1140272"/>
                      </a:lnTo>
                      <a:lnTo>
                        <a:pt x="118835" y="1155948"/>
                      </a:lnTo>
                      <a:lnTo>
                        <a:pt x="121763" y="1171674"/>
                      </a:lnTo>
                      <a:lnTo>
                        <a:pt x="124692" y="1187351"/>
                      </a:lnTo>
                      <a:lnTo>
                        <a:pt x="127670" y="1203027"/>
                      </a:lnTo>
                      <a:lnTo>
                        <a:pt x="130698" y="1218704"/>
                      </a:lnTo>
                      <a:lnTo>
                        <a:pt x="136854" y="1250057"/>
                      </a:lnTo>
                      <a:lnTo>
                        <a:pt x="139981" y="1265734"/>
                      </a:lnTo>
                      <a:lnTo>
                        <a:pt x="143158" y="1281361"/>
                      </a:lnTo>
                      <a:lnTo>
                        <a:pt x="146384" y="1297037"/>
                      </a:lnTo>
                      <a:lnTo>
                        <a:pt x="149611" y="1312664"/>
                      </a:lnTo>
                      <a:lnTo>
                        <a:pt x="152936" y="1328291"/>
                      </a:lnTo>
                      <a:lnTo>
                        <a:pt x="156213" y="1343918"/>
                      </a:lnTo>
                      <a:lnTo>
                        <a:pt x="159588" y="1359545"/>
                      </a:lnTo>
                      <a:lnTo>
                        <a:pt x="166438" y="1390799"/>
                      </a:lnTo>
                      <a:lnTo>
                        <a:pt x="169913" y="1406426"/>
                      </a:lnTo>
                      <a:lnTo>
                        <a:pt x="176961" y="1437581"/>
                      </a:lnTo>
                      <a:lnTo>
                        <a:pt x="180585" y="1453207"/>
                      </a:lnTo>
                      <a:lnTo>
                        <a:pt x="184209" y="1468785"/>
                      </a:lnTo>
                      <a:lnTo>
                        <a:pt x="187882" y="1484362"/>
                      </a:lnTo>
                      <a:lnTo>
                        <a:pt x="191555" y="1499890"/>
                      </a:lnTo>
                      <a:lnTo>
                        <a:pt x="199100" y="1531045"/>
                      </a:lnTo>
                      <a:lnTo>
                        <a:pt x="202922" y="1546572"/>
                      </a:lnTo>
                      <a:lnTo>
                        <a:pt x="206745" y="1562150"/>
                      </a:lnTo>
                      <a:lnTo>
                        <a:pt x="214587" y="1593205"/>
                      </a:lnTo>
                      <a:lnTo>
                        <a:pt x="218559" y="1608733"/>
                      </a:lnTo>
                      <a:lnTo>
                        <a:pt x="226600" y="1639788"/>
                      </a:lnTo>
                      <a:lnTo>
                        <a:pt x="230720" y="1655266"/>
                      </a:lnTo>
                      <a:lnTo>
                        <a:pt x="234840" y="1670794"/>
                      </a:lnTo>
                      <a:lnTo>
                        <a:pt x="243179" y="1701750"/>
                      </a:lnTo>
                      <a:lnTo>
                        <a:pt x="247399" y="1717229"/>
                      </a:lnTo>
                      <a:lnTo>
                        <a:pt x="251717" y="1732707"/>
                      </a:lnTo>
                      <a:lnTo>
                        <a:pt x="255986" y="1748185"/>
                      </a:lnTo>
                      <a:lnTo>
                        <a:pt x="260354" y="1763663"/>
                      </a:lnTo>
                      <a:lnTo>
                        <a:pt x="264772" y="1779141"/>
                      </a:lnTo>
                      <a:lnTo>
                        <a:pt x="269190" y="1794570"/>
                      </a:lnTo>
                      <a:lnTo>
                        <a:pt x="273657" y="1810048"/>
                      </a:lnTo>
                      <a:lnTo>
                        <a:pt x="278125" y="1825476"/>
                      </a:lnTo>
                      <a:lnTo>
                        <a:pt x="287258" y="1856333"/>
                      </a:lnTo>
                      <a:lnTo>
                        <a:pt x="291875" y="1871762"/>
                      </a:lnTo>
                      <a:lnTo>
                        <a:pt x="296541" y="1887190"/>
                      </a:lnTo>
                      <a:lnTo>
                        <a:pt x="301207" y="1902569"/>
                      </a:lnTo>
                      <a:lnTo>
                        <a:pt x="305972" y="1917998"/>
                      </a:lnTo>
                      <a:lnTo>
                        <a:pt x="310737" y="1933377"/>
                      </a:lnTo>
                      <a:lnTo>
                        <a:pt x="315552" y="1948756"/>
                      </a:lnTo>
                      <a:lnTo>
                        <a:pt x="320367" y="1964184"/>
                      </a:lnTo>
                      <a:lnTo>
                        <a:pt x="325281" y="1979563"/>
                      </a:lnTo>
                      <a:lnTo>
                        <a:pt x="330196" y="1994892"/>
                      </a:lnTo>
                      <a:lnTo>
                        <a:pt x="343697" y="1990477"/>
                      </a:lnTo>
                      <a:lnTo>
                        <a:pt x="338535" y="1975148"/>
                      </a:lnTo>
                      <a:lnTo>
                        <a:pt x="333472" y="1959868"/>
                      </a:lnTo>
                      <a:lnTo>
                        <a:pt x="328409" y="1944539"/>
                      </a:lnTo>
                      <a:lnTo>
                        <a:pt x="323395" y="1929209"/>
                      </a:lnTo>
                      <a:lnTo>
                        <a:pt x="318431" y="1913880"/>
                      </a:lnTo>
                      <a:lnTo>
                        <a:pt x="308603" y="1883222"/>
                      </a:lnTo>
                      <a:lnTo>
                        <a:pt x="303788" y="1867843"/>
                      </a:lnTo>
                      <a:lnTo>
                        <a:pt x="298973" y="1852513"/>
                      </a:lnTo>
                      <a:lnTo>
                        <a:pt x="294208" y="1837134"/>
                      </a:lnTo>
                      <a:lnTo>
                        <a:pt x="289492" y="1821756"/>
                      </a:lnTo>
                      <a:lnTo>
                        <a:pt x="280160" y="1790998"/>
                      </a:lnTo>
                      <a:lnTo>
                        <a:pt x="271027" y="1760240"/>
                      </a:lnTo>
                      <a:lnTo>
                        <a:pt x="266509" y="1744811"/>
                      </a:lnTo>
                      <a:lnTo>
                        <a:pt x="262042" y="1729383"/>
                      </a:lnTo>
                      <a:lnTo>
                        <a:pt x="257624" y="1714004"/>
                      </a:lnTo>
                      <a:lnTo>
                        <a:pt x="248888" y="1683147"/>
                      </a:lnTo>
                      <a:lnTo>
                        <a:pt x="244619" y="1667718"/>
                      </a:lnTo>
                      <a:lnTo>
                        <a:pt x="240350" y="1652240"/>
                      </a:lnTo>
                      <a:lnTo>
                        <a:pt x="236131" y="1636812"/>
                      </a:lnTo>
                      <a:lnTo>
                        <a:pt x="231911" y="1621334"/>
                      </a:lnTo>
                      <a:lnTo>
                        <a:pt x="227791" y="1605856"/>
                      </a:lnTo>
                      <a:lnTo>
                        <a:pt x="223721" y="1590427"/>
                      </a:lnTo>
                      <a:lnTo>
                        <a:pt x="219651" y="1574949"/>
                      </a:lnTo>
                      <a:lnTo>
                        <a:pt x="215630" y="1559471"/>
                      </a:lnTo>
                      <a:lnTo>
                        <a:pt x="211659" y="1543943"/>
                      </a:lnTo>
                      <a:lnTo>
                        <a:pt x="207737" y="1528465"/>
                      </a:lnTo>
                      <a:lnTo>
                        <a:pt x="203866" y="1512937"/>
                      </a:lnTo>
                      <a:lnTo>
                        <a:pt x="199994" y="1497459"/>
                      </a:lnTo>
                      <a:lnTo>
                        <a:pt x="196172" y="1481931"/>
                      </a:lnTo>
                      <a:lnTo>
                        <a:pt x="185003" y="1435348"/>
                      </a:lnTo>
                      <a:lnTo>
                        <a:pt x="181379" y="1419771"/>
                      </a:lnTo>
                      <a:lnTo>
                        <a:pt x="177805" y="1404243"/>
                      </a:lnTo>
                      <a:lnTo>
                        <a:pt x="174231" y="1388666"/>
                      </a:lnTo>
                      <a:lnTo>
                        <a:pt x="170707" y="1373138"/>
                      </a:lnTo>
                      <a:lnTo>
                        <a:pt x="167232" y="1357561"/>
                      </a:lnTo>
                      <a:lnTo>
                        <a:pt x="163807" y="1341983"/>
                      </a:lnTo>
                      <a:lnTo>
                        <a:pt x="160432" y="1326356"/>
                      </a:lnTo>
                      <a:lnTo>
                        <a:pt x="157056" y="1310779"/>
                      </a:lnTo>
                      <a:lnTo>
                        <a:pt x="153780" y="1295202"/>
                      </a:lnTo>
                      <a:lnTo>
                        <a:pt x="150504" y="1279575"/>
                      </a:lnTo>
                      <a:lnTo>
                        <a:pt x="147278" y="1263997"/>
                      </a:lnTo>
                      <a:lnTo>
                        <a:pt x="144101" y="1248370"/>
                      </a:lnTo>
                      <a:lnTo>
                        <a:pt x="137846" y="1217116"/>
                      </a:lnTo>
                      <a:lnTo>
                        <a:pt x="134818" y="1201440"/>
                      </a:lnTo>
                      <a:lnTo>
                        <a:pt x="131790" y="1185813"/>
                      </a:lnTo>
                      <a:lnTo>
                        <a:pt x="128812" y="1170186"/>
                      </a:lnTo>
                      <a:lnTo>
                        <a:pt x="125883" y="1154509"/>
                      </a:lnTo>
                      <a:lnTo>
                        <a:pt x="120125" y="1123156"/>
                      </a:lnTo>
                      <a:lnTo>
                        <a:pt x="114566" y="1091803"/>
                      </a:lnTo>
                      <a:lnTo>
                        <a:pt x="111836" y="1076127"/>
                      </a:lnTo>
                      <a:lnTo>
                        <a:pt x="109155" y="1060400"/>
                      </a:lnTo>
                      <a:lnTo>
                        <a:pt x="106524" y="1044724"/>
                      </a:lnTo>
                      <a:lnTo>
                        <a:pt x="103894" y="1028998"/>
                      </a:lnTo>
                      <a:lnTo>
                        <a:pt x="98830" y="997545"/>
                      </a:lnTo>
                      <a:lnTo>
                        <a:pt x="96348" y="981819"/>
                      </a:lnTo>
                      <a:lnTo>
                        <a:pt x="93916" y="966093"/>
                      </a:lnTo>
                      <a:lnTo>
                        <a:pt x="91534" y="950317"/>
                      </a:lnTo>
                      <a:lnTo>
                        <a:pt x="89151" y="934591"/>
                      </a:lnTo>
                      <a:lnTo>
                        <a:pt x="84584" y="903039"/>
                      </a:lnTo>
                      <a:lnTo>
                        <a:pt x="82350" y="887264"/>
                      </a:lnTo>
                      <a:lnTo>
                        <a:pt x="80166" y="871488"/>
                      </a:lnTo>
                      <a:lnTo>
                        <a:pt x="75897" y="839936"/>
                      </a:lnTo>
                      <a:lnTo>
                        <a:pt x="73862" y="824111"/>
                      </a:lnTo>
                      <a:lnTo>
                        <a:pt x="71827" y="808335"/>
                      </a:lnTo>
                      <a:lnTo>
                        <a:pt x="69841" y="792510"/>
                      </a:lnTo>
                      <a:lnTo>
                        <a:pt x="67906" y="776684"/>
                      </a:lnTo>
                      <a:lnTo>
                        <a:pt x="66019" y="760859"/>
                      </a:lnTo>
                      <a:lnTo>
                        <a:pt x="62346" y="729208"/>
                      </a:lnTo>
                      <a:lnTo>
                        <a:pt x="60609" y="713333"/>
                      </a:lnTo>
                      <a:lnTo>
                        <a:pt x="58871" y="697508"/>
                      </a:lnTo>
                      <a:lnTo>
                        <a:pt x="57184" y="681633"/>
                      </a:lnTo>
                      <a:lnTo>
                        <a:pt x="53907" y="649883"/>
                      </a:lnTo>
                      <a:lnTo>
                        <a:pt x="50830" y="618133"/>
                      </a:lnTo>
                      <a:lnTo>
                        <a:pt x="49341" y="602258"/>
                      </a:lnTo>
                      <a:lnTo>
                        <a:pt x="47901" y="586333"/>
                      </a:lnTo>
                      <a:lnTo>
                        <a:pt x="46511" y="570458"/>
                      </a:lnTo>
                      <a:lnTo>
                        <a:pt x="43831" y="538609"/>
                      </a:lnTo>
                      <a:lnTo>
                        <a:pt x="41349" y="506760"/>
                      </a:lnTo>
                      <a:lnTo>
                        <a:pt x="40158" y="490786"/>
                      </a:lnTo>
                      <a:lnTo>
                        <a:pt x="39016" y="474861"/>
                      </a:lnTo>
                      <a:lnTo>
                        <a:pt x="37874" y="458887"/>
                      </a:lnTo>
                      <a:lnTo>
                        <a:pt x="36832" y="442962"/>
                      </a:lnTo>
                      <a:lnTo>
                        <a:pt x="35789" y="426988"/>
                      </a:lnTo>
                      <a:lnTo>
                        <a:pt x="34797" y="411014"/>
                      </a:lnTo>
                      <a:lnTo>
                        <a:pt x="33903" y="395039"/>
                      </a:lnTo>
                      <a:lnTo>
                        <a:pt x="32960" y="379065"/>
                      </a:lnTo>
                      <a:lnTo>
                        <a:pt x="32116" y="363041"/>
                      </a:lnTo>
                      <a:lnTo>
                        <a:pt x="31322" y="347067"/>
                      </a:lnTo>
                      <a:lnTo>
                        <a:pt x="30528" y="331043"/>
                      </a:lnTo>
                      <a:lnTo>
                        <a:pt x="29783" y="315020"/>
                      </a:lnTo>
                      <a:lnTo>
                        <a:pt x="29088" y="298996"/>
                      </a:lnTo>
                      <a:lnTo>
                        <a:pt x="28443" y="282972"/>
                      </a:lnTo>
                      <a:lnTo>
                        <a:pt x="27847" y="266948"/>
                      </a:lnTo>
                      <a:lnTo>
                        <a:pt x="27301" y="250924"/>
                      </a:lnTo>
                      <a:lnTo>
                        <a:pt x="26755" y="234851"/>
                      </a:lnTo>
                      <a:lnTo>
                        <a:pt x="26259" y="218827"/>
                      </a:lnTo>
                      <a:lnTo>
                        <a:pt x="25812" y="202754"/>
                      </a:lnTo>
                      <a:lnTo>
                        <a:pt x="25415" y="186680"/>
                      </a:lnTo>
                      <a:lnTo>
                        <a:pt x="25067" y="170607"/>
                      </a:lnTo>
                      <a:lnTo>
                        <a:pt x="24472" y="138460"/>
                      </a:lnTo>
                      <a:lnTo>
                        <a:pt x="24224" y="122337"/>
                      </a:lnTo>
                      <a:lnTo>
                        <a:pt x="24025" y="106263"/>
                      </a:lnTo>
                      <a:lnTo>
                        <a:pt x="23876" y="90140"/>
                      </a:lnTo>
                      <a:lnTo>
                        <a:pt x="23777" y="74017"/>
                      </a:lnTo>
                      <a:lnTo>
                        <a:pt x="23678" y="41771"/>
                      </a:lnTo>
                      <a:lnTo>
                        <a:pt x="23678" y="25648"/>
                      </a:lnTo>
                      <a:lnTo>
                        <a:pt x="23727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6" name="Forme libre : forme 1295">
                  <a:extLst>
                    <a:ext uri="{FF2B5EF4-FFF2-40B4-BE49-F238E27FC236}">
                      <a16:creationId xmlns:a16="http://schemas.microsoft.com/office/drawing/2014/main" id="{D57E6812-DD15-4149-968E-4F632E43A77F}"/>
                    </a:ext>
                  </a:extLst>
                </p:cNvPr>
                <p:cNvSpPr/>
                <p:nvPr/>
              </p:nvSpPr>
              <p:spPr>
                <a:xfrm>
                  <a:off x="7718021" y="5798889"/>
                  <a:ext cx="368517" cy="533400"/>
                </a:xfrm>
                <a:custGeom>
                  <a:avLst/>
                  <a:gdLst>
                    <a:gd name="connsiteX0" fmla="*/ 367971 w 368516"/>
                    <a:gd name="connsiteY0" fmla="*/ 417513 h 533400"/>
                    <a:gd name="connsiteX1" fmla="*/ 352186 w 368516"/>
                    <a:gd name="connsiteY1" fmla="*/ 391567 h 533400"/>
                    <a:gd name="connsiteX2" fmla="*/ 336748 w 368516"/>
                    <a:gd name="connsiteY2" fmla="*/ 366464 h 533400"/>
                    <a:gd name="connsiteX3" fmla="*/ 321708 w 368516"/>
                    <a:gd name="connsiteY3" fmla="*/ 342205 h 533400"/>
                    <a:gd name="connsiteX4" fmla="*/ 307014 w 368516"/>
                    <a:gd name="connsiteY4" fmla="*/ 318839 h 533400"/>
                    <a:gd name="connsiteX5" fmla="*/ 292669 w 368516"/>
                    <a:gd name="connsiteY5" fmla="*/ 296267 h 533400"/>
                    <a:gd name="connsiteX6" fmla="*/ 278671 w 368516"/>
                    <a:gd name="connsiteY6" fmla="*/ 274588 h 533400"/>
                    <a:gd name="connsiteX7" fmla="*/ 265020 w 368516"/>
                    <a:gd name="connsiteY7" fmla="*/ 253752 h 533400"/>
                    <a:gd name="connsiteX8" fmla="*/ 251717 w 368516"/>
                    <a:gd name="connsiteY8" fmla="*/ 233759 h 533400"/>
                    <a:gd name="connsiteX9" fmla="*/ 238811 w 368516"/>
                    <a:gd name="connsiteY9" fmla="*/ 214660 h 533400"/>
                    <a:gd name="connsiteX10" fmla="*/ 226203 w 368516"/>
                    <a:gd name="connsiteY10" fmla="*/ 196354 h 533400"/>
                    <a:gd name="connsiteX11" fmla="*/ 213992 w 368516"/>
                    <a:gd name="connsiteY11" fmla="*/ 178941 h 533400"/>
                    <a:gd name="connsiteX12" fmla="*/ 202128 w 368516"/>
                    <a:gd name="connsiteY12" fmla="*/ 162371 h 533400"/>
                    <a:gd name="connsiteX13" fmla="*/ 190612 w 368516"/>
                    <a:gd name="connsiteY13" fmla="*/ 146645 h 533400"/>
                    <a:gd name="connsiteX14" fmla="*/ 179443 w 368516"/>
                    <a:gd name="connsiteY14" fmla="*/ 131763 h 533400"/>
                    <a:gd name="connsiteX15" fmla="*/ 168622 w 368516"/>
                    <a:gd name="connsiteY15" fmla="*/ 117773 h 533400"/>
                    <a:gd name="connsiteX16" fmla="*/ 158198 w 368516"/>
                    <a:gd name="connsiteY16" fmla="*/ 104626 h 533400"/>
                    <a:gd name="connsiteX17" fmla="*/ 148121 w 368516"/>
                    <a:gd name="connsiteY17" fmla="*/ 92323 h 533400"/>
                    <a:gd name="connsiteX18" fmla="*/ 138343 w 368516"/>
                    <a:gd name="connsiteY18" fmla="*/ 80863 h 533400"/>
                    <a:gd name="connsiteX19" fmla="*/ 128961 w 368516"/>
                    <a:gd name="connsiteY19" fmla="*/ 70247 h 533400"/>
                    <a:gd name="connsiteX20" fmla="*/ 119927 w 368516"/>
                    <a:gd name="connsiteY20" fmla="*/ 60474 h 533400"/>
                    <a:gd name="connsiteX21" fmla="*/ 111290 w 368516"/>
                    <a:gd name="connsiteY21" fmla="*/ 51594 h 533400"/>
                    <a:gd name="connsiteX22" fmla="*/ 102950 w 368516"/>
                    <a:gd name="connsiteY22" fmla="*/ 43557 h 533400"/>
                    <a:gd name="connsiteX23" fmla="*/ 95008 w 368516"/>
                    <a:gd name="connsiteY23" fmla="*/ 36364 h 533400"/>
                    <a:gd name="connsiteX24" fmla="*/ 87364 w 368516"/>
                    <a:gd name="connsiteY24" fmla="*/ 30014 h 533400"/>
                    <a:gd name="connsiteX25" fmla="*/ 80117 w 368516"/>
                    <a:gd name="connsiteY25" fmla="*/ 24507 h 533400"/>
                    <a:gd name="connsiteX26" fmla="*/ 73217 w 368516"/>
                    <a:gd name="connsiteY26" fmla="*/ 19893 h 533400"/>
                    <a:gd name="connsiteX27" fmla="*/ 66665 w 368516"/>
                    <a:gd name="connsiteY27" fmla="*/ 16123 h 533400"/>
                    <a:gd name="connsiteX28" fmla="*/ 60509 w 368516"/>
                    <a:gd name="connsiteY28" fmla="*/ 13196 h 533400"/>
                    <a:gd name="connsiteX29" fmla="*/ 54652 w 368516"/>
                    <a:gd name="connsiteY29" fmla="*/ 11113 h 533400"/>
                    <a:gd name="connsiteX30" fmla="*/ 49192 w 368516"/>
                    <a:gd name="connsiteY30" fmla="*/ 9872 h 533400"/>
                    <a:gd name="connsiteX31" fmla="*/ 44029 w 368516"/>
                    <a:gd name="connsiteY31" fmla="*/ 9525 h 533400"/>
                    <a:gd name="connsiteX32" fmla="*/ 39264 w 368516"/>
                    <a:gd name="connsiteY32" fmla="*/ 10021 h 533400"/>
                    <a:gd name="connsiteX33" fmla="*/ 34846 w 368516"/>
                    <a:gd name="connsiteY33" fmla="*/ 11361 h 533400"/>
                    <a:gd name="connsiteX34" fmla="*/ 30776 w 368516"/>
                    <a:gd name="connsiteY34" fmla="*/ 13543 h 533400"/>
                    <a:gd name="connsiteX35" fmla="*/ 27103 w 368516"/>
                    <a:gd name="connsiteY35" fmla="*/ 16570 h 533400"/>
                    <a:gd name="connsiteX36" fmla="*/ 23727 w 368516"/>
                    <a:gd name="connsiteY36" fmla="*/ 20439 h 533400"/>
                    <a:gd name="connsiteX37" fmla="*/ 20749 w 368516"/>
                    <a:gd name="connsiteY37" fmla="*/ 25202 h 533400"/>
                    <a:gd name="connsiteX38" fmla="*/ 18118 w 368516"/>
                    <a:gd name="connsiteY38" fmla="*/ 30807 h 533400"/>
                    <a:gd name="connsiteX39" fmla="*/ 15835 w 368516"/>
                    <a:gd name="connsiteY39" fmla="*/ 37257 h 533400"/>
                    <a:gd name="connsiteX40" fmla="*/ 13899 w 368516"/>
                    <a:gd name="connsiteY40" fmla="*/ 44549 h 533400"/>
                    <a:gd name="connsiteX41" fmla="*/ 12310 w 368516"/>
                    <a:gd name="connsiteY41" fmla="*/ 52735 h 533400"/>
                    <a:gd name="connsiteX42" fmla="*/ 11069 w 368516"/>
                    <a:gd name="connsiteY42" fmla="*/ 61714 h 533400"/>
                    <a:gd name="connsiteX43" fmla="*/ 10226 w 368516"/>
                    <a:gd name="connsiteY43" fmla="*/ 71586 h 533400"/>
                    <a:gd name="connsiteX44" fmla="*/ 9680 w 368516"/>
                    <a:gd name="connsiteY44" fmla="*/ 82302 h 533400"/>
                    <a:gd name="connsiteX45" fmla="*/ 9531 w 368516"/>
                    <a:gd name="connsiteY45" fmla="*/ 93861 h 533400"/>
                    <a:gd name="connsiteX46" fmla="*/ 9729 w 368516"/>
                    <a:gd name="connsiteY46" fmla="*/ 106313 h 533400"/>
                    <a:gd name="connsiteX47" fmla="*/ 10275 w 368516"/>
                    <a:gd name="connsiteY47" fmla="*/ 119559 h 533400"/>
                    <a:gd name="connsiteX48" fmla="*/ 11169 w 368516"/>
                    <a:gd name="connsiteY48" fmla="*/ 133697 h 533400"/>
                    <a:gd name="connsiteX49" fmla="*/ 12459 w 368516"/>
                    <a:gd name="connsiteY49" fmla="*/ 148679 h 533400"/>
                    <a:gd name="connsiteX50" fmla="*/ 14048 w 368516"/>
                    <a:gd name="connsiteY50" fmla="*/ 164505 h 533400"/>
                    <a:gd name="connsiteX51" fmla="*/ 16033 w 368516"/>
                    <a:gd name="connsiteY51" fmla="*/ 181173 h 533400"/>
                    <a:gd name="connsiteX52" fmla="*/ 18366 w 368516"/>
                    <a:gd name="connsiteY52" fmla="*/ 198735 h 533400"/>
                    <a:gd name="connsiteX53" fmla="*/ 21047 w 368516"/>
                    <a:gd name="connsiteY53" fmla="*/ 217140 h 533400"/>
                    <a:gd name="connsiteX54" fmla="*/ 24075 w 368516"/>
                    <a:gd name="connsiteY54" fmla="*/ 236389 h 533400"/>
                    <a:gd name="connsiteX55" fmla="*/ 27450 w 368516"/>
                    <a:gd name="connsiteY55" fmla="*/ 256480 h 533400"/>
                    <a:gd name="connsiteX56" fmla="*/ 31223 w 368516"/>
                    <a:gd name="connsiteY56" fmla="*/ 277416 h 533400"/>
                    <a:gd name="connsiteX57" fmla="*/ 35293 w 368516"/>
                    <a:gd name="connsiteY57" fmla="*/ 299194 h 533400"/>
                    <a:gd name="connsiteX58" fmla="*/ 39760 w 368516"/>
                    <a:gd name="connsiteY58" fmla="*/ 321866 h 533400"/>
                    <a:gd name="connsiteX59" fmla="*/ 44575 w 368516"/>
                    <a:gd name="connsiteY59" fmla="*/ 345380 h 533400"/>
                    <a:gd name="connsiteX60" fmla="*/ 49738 w 368516"/>
                    <a:gd name="connsiteY60" fmla="*/ 369739 h 533400"/>
                    <a:gd name="connsiteX61" fmla="*/ 55248 w 368516"/>
                    <a:gd name="connsiteY61" fmla="*/ 394940 h 533400"/>
                    <a:gd name="connsiteX62" fmla="*/ 61155 w 368516"/>
                    <a:gd name="connsiteY62" fmla="*/ 420985 h 533400"/>
                    <a:gd name="connsiteX63" fmla="*/ 67360 w 368516"/>
                    <a:gd name="connsiteY63" fmla="*/ 447923 h 533400"/>
                    <a:gd name="connsiteX64" fmla="*/ 73961 w 368516"/>
                    <a:gd name="connsiteY64" fmla="*/ 475704 h 533400"/>
                    <a:gd name="connsiteX65" fmla="*/ 80911 w 368516"/>
                    <a:gd name="connsiteY65" fmla="*/ 504329 h 533400"/>
                    <a:gd name="connsiteX66" fmla="*/ 88158 w 368516"/>
                    <a:gd name="connsiteY66" fmla="*/ 533797 h 533400"/>
                    <a:gd name="connsiteX67" fmla="*/ 91980 w 368516"/>
                    <a:gd name="connsiteY67" fmla="*/ 532854 h 533400"/>
                    <a:gd name="connsiteX68" fmla="*/ 84534 w 368516"/>
                    <a:gd name="connsiteY68" fmla="*/ 503386 h 533400"/>
                    <a:gd name="connsiteX69" fmla="*/ 77486 w 368516"/>
                    <a:gd name="connsiteY69" fmla="*/ 474811 h 533400"/>
                    <a:gd name="connsiteX70" fmla="*/ 70785 w 368516"/>
                    <a:gd name="connsiteY70" fmla="*/ 447080 h 533400"/>
                    <a:gd name="connsiteX71" fmla="*/ 64480 w 368516"/>
                    <a:gd name="connsiteY71" fmla="*/ 420191 h 533400"/>
                    <a:gd name="connsiteX72" fmla="*/ 58474 w 368516"/>
                    <a:gd name="connsiteY72" fmla="*/ 394147 h 533400"/>
                    <a:gd name="connsiteX73" fmla="*/ 52815 w 368516"/>
                    <a:gd name="connsiteY73" fmla="*/ 368945 h 533400"/>
                    <a:gd name="connsiteX74" fmla="*/ 47554 w 368516"/>
                    <a:gd name="connsiteY74" fmla="*/ 344636 h 533400"/>
                    <a:gd name="connsiteX75" fmla="*/ 42640 w 368516"/>
                    <a:gd name="connsiteY75" fmla="*/ 321171 h 533400"/>
                    <a:gd name="connsiteX76" fmla="*/ 38073 w 368516"/>
                    <a:gd name="connsiteY76" fmla="*/ 298549 h 533400"/>
                    <a:gd name="connsiteX77" fmla="*/ 33853 w 368516"/>
                    <a:gd name="connsiteY77" fmla="*/ 276771 h 533400"/>
                    <a:gd name="connsiteX78" fmla="*/ 29982 w 368516"/>
                    <a:gd name="connsiteY78" fmla="*/ 255836 h 533400"/>
                    <a:gd name="connsiteX79" fmla="*/ 26507 w 368516"/>
                    <a:gd name="connsiteY79" fmla="*/ 235793 h 533400"/>
                    <a:gd name="connsiteX80" fmla="*/ 23330 w 368516"/>
                    <a:gd name="connsiteY80" fmla="*/ 216595 h 533400"/>
                    <a:gd name="connsiteX81" fmla="*/ 20550 w 368516"/>
                    <a:gd name="connsiteY81" fmla="*/ 198239 h 533400"/>
                    <a:gd name="connsiteX82" fmla="*/ 18118 w 368516"/>
                    <a:gd name="connsiteY82" fmla="*/ 180727 h 533400"/>
                    <a:gd name="connsiteX83" fmla="*/ 16033 w 368516"/>
                    <a:gd name="connsiteY83" fmla="*/ 164058 h 533400"/>
                    <a:gd name="connsiteX84" fmla="*/ 14296 w 368516"/>
                    <a:gd name="connsiteY84" fmla="*/ 148282 h 533400"/>
                    <a:gd name="connsiteX85" fmla="*/ 12956 w 368516"/>
                    <a:gd name="connsiteY85" fmla="*/ 133350 h 533400"/>
                    <a:gd name="connsiteX86" fmla="*/ 11913 w 368516"/>
                    <a:gd name="connsiteY86" fmla="*/ 119261 h 533400"/>
                    <a:gd name="connsiteX87" fmla="*/ 11268 w 368516"/>
                    <a:gd name="connsiteY87" fmla="*/ 106015 h 533400"/>
                    <a:gd name="connsiteX88" fmla="*/ 10970 w 368516"/>
                    <a:gd name="connsiteY88" fmla="*/ 93663 h 533400"/>
                    <a:gd name="connsiteX89" fmla="*/ 11020 w 368516"/>
                    <a:gd name="connsiteY89" fmla="*/ 82104 h 533400"/>
                    <a:gd name="connsiteX90" fmla="*/ 11417 w 368516"/>
                    <a:gd name="connsiteY90" fmla="*/ 71438 h 533400"/>
                    <a:gd name="connsiteX91" fmla="*/ 12161 w 368516"/>
                    <a:gd name="connsiteY91" fmla="*/ 61615 h 533400"/>
                    <a:gd name="connsiteX92" fmla="*/ 13303 w 368516"/>
                    <a:gd name="connsiteY92" fmla="*/ 52636 h 533400"/>
                    <a:gd name="connsiteX93" fmla="*/ 14743 w 368516"/>
                    <a:gd name="connsiteY93" fmla="*/ 44549 h 533400"/>
                    <a:gd name="connsiteX94" fmla="*/ 16579 w 368516"/>
                    <a:gd name="connsiteY94" fmla="*/ 37257 h 533400"/>
                    <a:gd name="connsiteX95" fmla="*/ 18763 w 368516"/>
                    <a:gd name="connsiteY95" fmla="*/ 30857 h 533400"/>
                    <a:gd name="connsiteX96" fmla="*/ 21295 w 368516"/>
                    <a:gd name="connsiteY96" fmla="*/ 25301 h 533400"/>
                    <a:gd name="connsiteX97" fmla="*/ 24174 w 368516"/>
                    <a:gd name="connsiteY97" fmla="*/ 20588 h 533400"/>
                    <a:gd name="connsiteX98" fmla="*/ 27400 w 368516"/>
                    <a:gd name="connsiteY98" fmla="*/ 16718 h 533400"/>
                    <a:gd name="connsiteX99" fmla="*/ 31024 w 368516"/>
                    <a:gd name="connsiteY99" fmla="*/ 13742 h 533400"/>
                    <a:gd name="connsiteX100" fmla="*/ 34946 w 368516"/>
                    <a:gd name="connsiteY100" fmla="*/ 11609 h 533400"/>
                    <a:gd name="connsiteX101" fmla="*/ 39264 w 368516"/>
                    <a:gd name="connsiteY101" fmla="*/ 10319 h 533400"/>
                    <a:gd name="connsiteX102" fmla="*/ 43930 w 368516"/>
                    <a:gd name="connsiteY102" fmla="*/ 9872 h 533400"/>
                    <a:gd name="connsiteX103" fmla="*/ 48944 w 368516"/>
                    <a:gd name="connsiteY103" fmla="*/ 10269 h 533400"/>
                    <a:gd name="connsiteX104" fmla="*/ 54354 w 368516"/>
                    <a:gd name="connsiteY104" fmla="*/ 11559 h 533400"/>
                    <a:gd name="connsiteX105" fmla="*/ 60063 w 368516"/>
                    <a:gd name="connsiteY105" fmla="*/ 13692 h 533400"/>
                    <a:gd name="connsiteX106" fmla="*/ 66168 w 368516"/>
                    <a:gd name="connsiteY106" fmla="*/ 16669 h 533400"/>
                    <a:gd name="connsiteX107" fmla="*/ 72572 w 368516"/>
                    <a:gd name="connsiteY107" fmla="*/ 20489 h 533400"/>
                    <a:gd name="connsiteX108" fmla="*/ 79372 w 368516"/>
                    <a:gd name="connsiteY108" fmla="*/ 25152 h 533400"/>
                    <a:gd name="connsiteX109" fmla="*/ 86520 w 368516"/>
                    <a:gd name="connsiteY109" fmla="*/ 30708 h 533400"/>
                    <a:gd name="connsiteX110" fmla="*/ 94015 w 368516"/>
                    <a:gd name="connsiteY110" fmla="*/ 37108 h 533400"/>
                    <a:gd name="connsiteX111" fmla="*/ 101908 w 368516"/>
                    <a:gd name="connsiteY111" fmla="*/ 44351 h 533400"/>
                    <a:gd name="connsiteX112" fmla="*/ 110098 w 368516"/>
                    <a:gd name="connsiteY112" fmla="*/ 52437 h 533400"/>
                    <a:gd name="connsiteX113" fmla="*/ 118686 w 368516"/>
                    <a:gd name="connsiteY113" fmla="*/ 61367 h 533400"/>
                    <a:gd name="connsiteX114" fmla="*/ 127621 w 368516"/>
                    <a:gd name="connsiteY114" fmla="*/ 71189 h 533400"/>
                    <a:gd name="connsiteX115" fmla="*/ 136903 w 368516"/>
                    <a:gd name="connsiteY115" fmla="*/ 81855 h 533400"/>
                    <a:gd name="connsiteX116" fmla="*/ 146533 w 368516"/>
                    <a:gd name="connsiteY116" fmla="*/ 93365 h 533400"/>
                    <a:gd name="connsiteX117" fmla="*/ 156510 w 368516"/>
                    <a:gd name="connsiteY117" fmla="*/ 105718 h 533400"/>
                    <a:gd name="connsiteX118" fmla="*/ 166835 w 368516"/>
                    <a:gd name="connsiteY118" fmla="*/ 118914 h 533400"/>
                    <a:gd name="connsiteX119" fmla="*/ 177557 w 368516"/>
                    <a:gd name="connsiteY119" fmla="*/ 133003 h 533400"/>
                    <a:gd name="connsiteX120" fmla="*/ 188577 w 368516"/>
                    <a:gd name="connsiteY120" fmla="*/ 147886 h 533400"/>
                    <a:gd name="connsiteX121" fmla="*/ 199994 w 368516"/>
                    <a:gd name="connsiteY121" fmla="*/ 163661 h 533400"/>
                    <a:gd name="connsiteX122" fmla="*/ 211758 w 368516"/>
                    <a:gd name="connsiteY122" fmla="*/ 180330 h 533400"/>
                    <a:gd name="connsiteX123" fmla="*/ 223870 w 368516"/>
                    <a:gd name="connsiteY123" fmla="*/ 197793 h 533400"/>
                    <a:gd name="connsiteX124" fmla="*/ 236379 w 368516"/>
                    <a:gd name="connsiteY124" fmla="*/ 216148 h 533400"/>
                    <a:gd name="connsiteX125" fmla="*/ 249186 w 368516"/>
                    <a:gd name="connsiteY125" fmla="*/ 235297 h 533400"/>
                    <a:gd name="connsiteX126" fmla="*/ 262389 w 368516"/>
                    <a:gd name="connsiteY126" fmla="*/ 255339 h 533400"/>
                    <a:gd name="connsiteX127" fmla="*/ 275941 w 368516"/>
                    <a:gd name="connsiteY127" fmla="*/ 276225 h 533400"/>
                    <a:gd name="connsiteX128" fmla="*/ 289840 w 368516"/>
                    <a:gd name="connsiteY128" fmla="*/ 298004 h 533400"/>
                    <a:gd name="connsiteX129" fmla="*/ 304086 w 368516"/>
                    <a:gd name="connsiteY129" fmla="*/ 320576 h 533400"/>
                    <a:gd name="connsiteX130" fmla="*/ 318680 w 368516"/>
                    <a:gd name="connsiteY130" fmla="*/ 344041 h 533400"/>
                    <a:gd name="connsiteX131" fmla="*/ 333621 w 368516"/>
                    <a:gd name="connsiteY131" fmla="*/ 368350 h 533400"/>
                    <a:gd name="connsiteX132" fmla="*/ 348959 w 368516"/>
                    <a:gd name="connsiteY132" fmla="*/ 393502 h 533400"/>
                    <a:gd name="connsiteX133" fmla="*/ 364595 w 368516"/>
                    <a:gd name="connsiteY133" fmla="*/ 419547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368516" h="533400">
                      <a:moveTo>
                        <a:pt x="367971" y="417513"/>
                      </a:moveTo>
                      <a:lnTo>
                        <a:pt x="352186" y="391567"/>
                      </a:lnTo>
                      <a:lnTo>
                        <a:pt x="336748" y="366464"/>
                      </a:lnTo>
                      <a:lnTo>
                        <a:pt x="321708" y="342205"/>
                      </a:lnTo>
                      <a:lnTo>
                        <a:pt x="307014" y="318839"/>
                      </a:lnTo>
                      <a:lnTo>
                        <a:pt x="292669" y="296267"/>
                      </a:lnTo>
                      <a:lnTo>
                        <a:pt x="278671" y="274588"/>
                      </a:lnTo>
                      <a:lnTo>
                        <a:pt x="265020" y="253752"/>
                      </a:lnTo>
                      <a:lnTo>
                        <a:pt x="251717" y="233759"/>
                      </a:lnTo>
                      <a:lnTo>
                        <a:pt x="238811" y="214660"/>
                      </a:lnTo>
                      <a:lnTo>
                        <a:pt x="226203" y="196354"/>
                      </a:lnTo>
                      <a:lnTo>
                        <a:pt x="213992" y="178941"/>
                      </a:lnTo>
                      <a:lnTo>
                        <a:pt x="202128" y="162371"/>
                      </a:lnTo>
                      <a:lnTo>
                        <a:pt x="190612" y="146645"/>
                      </a:lnTo>
                      <a:lnTo>
                        <a:pt x="179443" y="131763"/>
                      </a:lnTo>
                      <a:lnTo>
                        <a:pt x="168622" y="117773"/>
                      </a:lnTo>
                      <a:lnTo>
                        <a:pt x="158198" y="104626"/>
                      </a:lnTo>
                      <a:lnTo>
                        <a:pt x="148121" y="92323"/>
                      </a:lnTo>
                      <a:lnTo>
                        <a:pt x="138343" y="80863"/>
                      </a:lnTo>
                      <a:lnTo>
                        <a:pt x="128961" y="70247"/>
                      </a:lnTo>
                      <a:lnTo>
                        <a:pt x="119927" y="60474"/>
                      </a:lnTo>
                      <a:lnTo>
                        <a:pt x="111290" y="51594"/>
                      </a:lnTo>
                      <a:lnTo>
                        <a:pt x="102950" y="43557"/>
                      </a:lnTo>
                      <a:lnTo>
                        <a:pt x="95008" y="36364"/>
                      </a:lnTo>
                      <a:lnTo>
                        <a:pt x="87364" y="30014"/>
                      </a:lnTo>
                      <a:lnTo>
                        <a:pt x="80117" y="24507"/>
                      </a:lnTo>
                      <a:lnTo>
                        <a:pt x="73217" y="19893"/>
                      </a:lnTo>
                      <a:lnTo>
                        <a:pt x="66665" y="16123"/>
                      </a:lnTo>
                      <a:lnTo>
                        <a:pt x="60509" y="13196"/>
                      </a:lnTo>
                      <a:lnTo>
                        <a:pt x="54652" y="11113"/>
                      </a:lnTo>
                      <a:lnTo>
                        <a:pt x="49192" y="9872"/>
                      </a:lnTo>
                      <a:lnTo>
                        <a:pt x="44029" y="9525"/>
                      </a:lnTo>
                      <a:lnTo>
                        <a:pt x="39264" y="10021"/>
                      </a:lnTo>
                      <a:lnTo>
                        <a:pt x="34846" y="11361"/>
                      </a:lnTo>
                      <a:lnTo>
                        <a:pt x="30776" y="13543"/>
                      </a:lnTo>
                      <a:lnTo>
                        <a:pt x="27103" y="16570"/>
                      </a:lnTo>
                      <a:lnTo>
                        <a:pt x="23727" y="20439"/>
                      </a:lnTo>
                      <a:lnTo>
                        <a:pt x="20749" y="25202"/>
                      </a:lnTo>
                      <a:lnTo>
                        <a:pt x="18118" y="30807"/>
                      </a:lnTo>
                      <a:lnTo>
                        <a:pt x="15835" y="37257"/>
                      </a:lnTo>
                      <a:lnTo>
                        <a:pt x="13899" y="44549"/>
                      </a:lnTo>
                      <a:lnTo>
                        <a:pt x="12310" y="52735"/>
                      </a:lnTo>
                      <a:lnTo>
                        <a:pt x="11069" y="61714"/>
                      </a:lnTo>
                      <a:lnTo>
                        <a:pt x="10226" y="71586"/>
                      </a:lnTo>
                      <a:lnTo>
                        <a:pt x="9680" y="82302"/>
                      </a:lnTo>
                      <a:lnTo>
                        <a:pt x="9531" y="93861"/>
                      </a:lnTo>
                      <a:lnTo>
                        <a:pt x="9729" y="106313"/>
                      </a:lnTo>
                      <a:lnTo>
                        <a:pt x="10275" y="119559"/>
                      </a:lnTo>
                      <a:lnTo>
                        <a:pt x="11169" y="133697"/>
                      </a:lnTo>
                      <a:lnTo>
                        <a:pt x="12459" y="148679"/>
                      </a:lnTo>
                      <a:lnTo>
                        <a:pt x="14048" y="164505"/>
                      </a:lnTo>
                      <a:lnTo>
                        <a:pt x="16033" y="181173"/>
                      </a:lnTo>
                      <a:lnTo>
                        <a:pt x="18366" y="198735"/>
                      </a:lnTo>
                      <a:lnTo>
                        <a:pt x="21047" y="217140"/>
                      </a:lnTo>
                      <a:lnTo>
                        <a:pt x="24075" y="236389"/>
                      </a:lnTo>
                      <a:lnTo>
                        <a:pt x="27450" y="256480"/>
                      </a:lnTo>
                      <a:lnTo>
                        <a:pt x="31223" y="277416"/>
                      </a:lnTo>
                      <a:lnTo>
                        <a:pt x="35293" y="299194"/>
                      </a:lnTo>
                      <a:lnTo>
                        <a:pt x="39760" y="321866"/>
                      </a:lnTo>
                      <a:lnTo>
                        <a:pt x="44575" y="345380"/>
                      </a:lnTo>
                      <a:lnTo>
                        <a:pt x="49738" y="369739"/>
                      </a:lnTo>
                      <a:lnTo>
                        <a:pt x="55248" y="394940"/>
                      </a:lnTo>
                      <a:lnTo>
                        <a:pt x="61155" y="420985"/>
                      </a:lnTo>
                      <a:lnTo>
                        <a:pt x="67360" y="447923"/>
                      </a:lnTo>
                      <a:lnTo>
                        <a:pt x="73961" y="475704"/>
                      </a:lnTo>
                      <a:lnTo>
                        <a:pt x="80911" y="504329"/>
                      </a:lnTo>
                      <a:lnTo>
                        <a:pt x="88158" y="533797"/>
                      </a:lnTo>
                      <a:lnTo>
                        <a:pt x="91980" y="532854"/>
                      </a:lnTo>
                      <a:lnTo>
                        <a:pt x="84534" y="503386"/>
                      </a:lnTo>
                      <a:lnTo>
                        <a:pt x="77486" y="474811"/>
                      </a:lnTo>
                      <a:lnTo>
                        <a:pt x="70785" y="447080"/>
                      </a:lnTo>
                      <a:lnTo>
                        <a:pt x="64480" y="420191"/>
                      </a:lnTo>
                      <a:lnTo>
                        <a:pt x="58474" y="394147"/>
                      </a:lnTo>
                      <a:lnTo>
                        <a:pt x="52815" y="368945"/>
                      </a:lnTo>
                      <a:lnTo>
                        <a:pt x="47554" y="344636"/>
                      </a:lnTo>
                      <a:lnTo>
                        <a:pt x="42640" y="321171"/>
                      </a:lnTo>
                      <a:lnTo>
                        <a:pt x="38073" y="298549"/>
                      </a:lnTo>
                      <a:lnTo>
                        <a:pt x="33853" y="276771"/>
                      </a:lnTo>
                      <a:lnTo>
                        <a:pt x="29982" y="255836"/>
                      </a:lnTo>
                      <a:lnTo>
                        <a:pt x="26507" y="235793"/>
                      </a:lnTo>
                      <a:lnTo>
                        <a:pt x="23330" y="216595"/>
                      </a:lnTo>
                      <a:lnTo>
                        <a:pt x="20550" y="198239"/>
                      </a:lnTo>
                      <a:lnTo>
                        <a:pt x="18118" y="180727"/>
                      </a:lnTo>
                      <a:lnTo>
                        <a:pt x="16033" y="164058"/>
                      </a:lnTo>
                      <a:lnTo>
                        <a:pt x="14296" y="148282"/>
                      </a:lnTo>
                      <a:lnTo>
                        <a:pt x="12956" y="133350"/>
                      </a:lnTo>
                      <a:lnTo>
                        <a:pt x="11913" y="119261"/>
                      </a:lnTo>
                      <a:lnTo>
                        <a:pt x="11268" y="106015"/>
                      </a:lnTo>
                      <a:lnTo>
                        <a:pt x="10970" y="93663"/>
                      </a:lnTo>
                      <a:lnTo>
                        <a:pt x="11020" y="82104"/>
                      </a:lnTo>
                      <a:lnTo>
                        <a:pt x="11417" y="71438"/>
                      </a:lnTo>
                      <a:lnTo>
                        <a:pt x="12161" y="61615"/>
                      </a:lnTo>
                      <a:lnTo>
                        <a:pt x="13303" y="52636"/>
                      </a:lnTo>
                      <a:lnTo>
                        <a:pt x="14743" y="44549"/>
                      </a:lnTo>
                      <a:lnTo>
                        <a:pt x="16579" y="37257"/>
                      </a:lnTo>
                      <a:lnTo>
                        <a:pt x="18763" y="30857"/>
                      </a:lnTo>
                      <a:lnTo>
                        <a:pt x="21295" y="25301"/>
                      </a:lnTo>
                      <a:lnTo>
                        <a:pt x="24174" y="20588"/>
                      </a:lnTo>
                      <a:lnTo>
                        <a:pt x="27400" y="16718"/>
                      </a:lnTo>
                      <a:lnTo>
                        <a:pt x="31024" y="13742"/>
                      </a:lnTo>
                      <a:lnTo>
                        <a:pt x="34946" y="11609"/>
                      </a:lnTo>
                      <a:lnTo>
                        <a:pt x="39264" y="10319"/>
                      </a:lnTo>
                      <a:lnTo>
                        <a:pt x="43930" y="9872"/>
                      </a:lnTo>
                      <a:lnTo>
                        <a:pt x="48944" y="10269"/>
                      </a:lnTo>
                      <a:lnTo>
                        <a:pt x="54354" y="11559"/>
                      </a:lnTo>
                      <a:lnTo>
                        <a:pt x="60063" y="13692"/>
                      </a:lnTo>
                      <a:lnTo>
                        <a:pt x="66168" y="16669"/>
                      </a:lnTo>
                      <a:lnTo>
                        <a:pt x="72572" y="20489"/>
                      </a:lnTo>
                      <a:lnTo>
                        <a:pt x="79372" y="25152"/>
                      </a:lnTo>
                      <a:lnTo>
                        <a:pt x="86520" y="30708"/>
                      </a:lnTo>
                      <a:lnTo>
                        <a:pt x="94015" y="37108"/>
                      </a:lnTo>
                      <a:lnTo>
                        <a:pt x="101908" y="44351"/>
                      </a:lnTo>
                      <a:lnTo>
                        <a:pt x="110098" y="52437"/>
                      </a:lnTo>
                      <a:lnTo>
                        <a:pt x="118686" y="61367"/>
                      </a:lnTo>
                      <a:lnTo>
                        <a:pt x="127621" y="71189"/>
                      </a:lnTo>
                      <a:lnTo>
                        <a:pt x="136903" y="81855"/>
                      </a:lnTo>
                      <a:lnTo>
                        <a:pt x="146533" y="93365"/>
                      </a:lnTo>
                      <a:lnTo>
                        <a:pt x="156510" y="105718"/>
                      </a:lnTo>
                      <a:lnTo>
                        <a:pt x="166835" y="118914"/>
                      </a:lnTo>
                      <a:lnTo>
                        <a:pt x="177557" y="133003"/>
                      </a:lnTo>
                      <a:lnTo>
                        <a:pt x="188577" y="147886"/>
                      </a:lnTo>
                      <a:lnTo>
                        <a:pt x="199994" y="163661"/>
                      </a:lnTo>
                      <a:lnTo>
                        <a:pt x="211758" y="180330"/>
                      </a:lnTo>
                      <a:lnTo>
                        <a:pt x="223870" y="197793"/>
                      </a:lnTo>
                      <a:lnTo>
                        <a:pt x="236379" y="216148"/>
                      </a:lnTo>
                      <a:lnTo>
                        <a:pt x="249186" y="235297"/>
                      </a:lnTo>
                      <a:lnTo>
                        <a:pt x="262389" y="255339"/>
                      </a:lnTo>
                      <a:lnTo>
                        <a:pt x="275941" y="276225"/>
                      </a:lnTo>
                      <a:lnTo>
                        <a:pt x="289840" y="298004"/>
                      </a:lnTo>
                      <a:lnTo>
                        <a:pt x="304086" y="320576"/>
                      </a:lnTo>
                      <a:lnTo>
                        <a:pt x="318680" y="344041"/>
                      </a:lnTo>
                      <a:lnTo>
                        <a:pt x="333621" y="368350"/>
                      </a:lnTo>
                      <a:lnTo>
                        <a:pt x="348959" y="393502"/>
                      </a:lnTo>
                      <a:lnTo>
                        <a:pt x="364595" y="41954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7" name="Forme libre : forme 1296">
                  <a:extLst>
                    <a:ext uri="{FF2B5EF4-FFF2-40B4-BE49-F238E27FC236}">
                      <a16:creationId xmlns:a16="http://schemas.microsoft.com/office/drawing/2014/main" id="{84B709A5-58FD-442E-B209-C1615D1A24D8}"/>
                    </a:ext>
                  </a:extLst>
                </p:cNvPr>
                <p:cNvSpPr/>
                <p:nvPr/>
              </p:nvSpPr>
              <p:spPr>
                <a:xfrm>
                  <a:off x="7515149" y="4319339"/>
                  <a:ext cx="317687" cy="2019300"/>
                </a:xfrm>
                <a:custGeom>
                  <a:avLst/>
                  <a:gdLst>
                    <a:gd name="connsiteX0" fmla="*/ 9531 w 317686"/>
                    <a:gd name="connsiteY0" fmla="*/ 10071 h 2019300"/>
                    <a:gd name="connsiteX1" fmla="*/ 10126 w 317686"/>
                    <a:gd name="connsiteY1" fmla="*/ 25995 h 2019300"/>
                    <a:gd name="connsiteX2" fmla="*/ 10672 w 317686"/>
                    <a:gd name="connsiteY2" fmla="*/ 41870 h 2019300"/>
                    <a:gd name="connsiteX3" fmla="*/ 11318 w 317686"/>
                    <a:gd name="connsiteY3" fmla="*/ 57745 h 2019300"/>
                    <a:gd name="connsiteX4" fmla="*/ 11963 w 317686"/>
                    <a:gd name="connsiteY4" fmla="*/ 73571 h 2019300"/>
                    <a:gd name="connsiteX5" fmla="*/ 12608 w 317686"/>
                    <a:gd name="connsiteY5" fmla="*/ 89446 h 2019300"/>
                    <a:gd name="connsiteX6" fmla="*/ 13998 w 317686"/>
                    <a:gd name="connsiteY6" fmla="*/ 121196 h 2019300"/>
                    <a:gd name="connsiteX7" fmla="*/ 14743 w 317686"/>
                    <a:gd name="connsiteY7" fmla="*/ 137021 h 2019300"/>
                    <a:gd name="connsiteX8" fmla="*/ 15537 w 317686"/>
                    <a:gd name="connsiteY8" fmla="*/ 152896 h 2019300"/>
                    <a:gd name="connsiteX9" fmla="*/ 16331 w 317686"/>
                    <a:gd name="connsiteY9" fmla="*/ 168721 h 2019300"/>
                    <a:gd name="connsiteX10" fmla="*/ 17125 w 317686"/>
                    <a:gd name="connsiteY10" fmla="*/ 184596 h 2019300"/>
                    <a:gd name="connsiteX11" fmla="*/ 18019 w 317686"/>
                    <a:gd name="connsiteY11" fmla="*/ 200422 h 2019300"/>
                    <a:gd name="connsiteX12" fmla="*/ 18863 w 317686"/>
                    <a:gd name="connsiteY12" fmla="*/ 216247 h 2019300"/>
                    <a:gd name="connsiteX13" fmla="*/ 19756 w 317686"/>
                    <a:gd name="connsiteY13" fmla="*/ 232073 h 2019300"/>
                    <a:gd name="connsiteX14" fmla="*/ 21642 w 317686"/>
                    <a:gd name="connsiteY14" fmla="*/ 263723 h 2019300"/>
                    <a:gd name="connsiteX15" fmla="*/ 23628 w 317686"/>
                    <a:gd name="connsiteY15" fmla="*/ 295374 h 2019300"/>
                    <a:gd name="connsiteX16" fmla="*/ 24670 w 317686"/>
                    <a:gd name="connsiteY16" fmla="*/ 311200 h 2019300"/>
                    <a:gd name="connsiteX17" fmla="*/ 25713 w 317686"/>
                    <a:gd name="connsiteY17" fmla="*/ 326975 h 2019300"/>
                    <a:gd name="connsiteX18" fmla="*/ 26805 w 317686"/>
                    <a:gd name="connsiteY18" fmla="*/ 342801 h 2019300"/>
                    <a:gd name="connsiteX19" fmla="*/ 27947 w 317686"/>
                    <a:gd name="connsiteY19" fmla="*/ 358577 h 2019300"/>
                    <a:gd name="connsiteX20" fmla="*/ 29088 w 317686"/>
                    <a:gd name="connsiteY20" fmla="*/ 374402 h 2019300"/>
                    <a:gd name="connsiteX21" fmla="*/ 30230 w 317686"/>
                    <a:gd name="connsiteY21" fmla="*/ 390178 h 2019300"/>
                    <a:gd name="connsiteX22" fmla="*/ 31421 w 317686"/>
                    <a:gd name="connsiteY22" fmla="*/ 406003 h 2019300"/>
                    <a:gd name="connsiteX23" fmla="*/ 35144 w 317686"/>
                    <a:gd name="connsiteY23" fmla="*/ 453330 h 2019300"/>
                    <a:gd name="connsiteX24" fmla="*/ 36435 w 317686"/>
                    <a:gd name="connsiteY24" fmla="*/ 469106 h 2019300"/>
                    <a:gd name="connsiteX25" fmla="*/ 39115 w 317686"/>
                    <a:gd name="connsiteY25" fmla="*/ 500658 h 2019300"/>
                    <a:gd name="connsiteX26" fmla="*/ 40505 w 317686"/>
                    <a:gd name="connsiteY26" fmla="*/ 516434 h 2019300"/>
                    <a:gd name="connsiteX27" fmla="*/ 41895 w 317686"/>
                    <a:gd name="connsiteY27" fmla="*/ 532160 h 2019300"/>
                    <a:gd name="connsiteX28" fmla="*/ 43334 w 317686"/>
                    <a:gd name="connsiteY28" fmla="*/ 547936 h 2019300"/>
                    <a:gd name="connsiteX29" fmla="*/ 44774 w 317686"/>
                    <a:gd name="connsiteY29" fmla="*/ 563662 h 2019300"/>
                    <a:gd name="connsiteX30" fmla="*/ 46263 w 317686"/>
                    <a:gd name="connsiteY30" fmla="*/ 579438 h 2019300"/>
                    <a:gd name="connsiteX31" fmla="*/ 47752 w 317686"/>
                    <a:gd name="connsiteY31" fmla="*/ 595164 h 2019300"/>
                    <a:gd name="connsiteX32" fmla="*/ 49291 w 317686"/>
                    <a:gd name="connsiteY32" fmla="*/ 610939 h 2019300"/>
                    <a:gd name="connsiteX33" fmla="*/ 50830 w 317686"/>
                    <a:gd name="connsiteY33" fmla="*/ 626666 h 2019300"/>
                    <a:gd name="connsiteX34" fmla="*/ 52418 w 317686"/>
                    <a:gd name="connsiteY34" fmla="*/ 642392 h 2019300"/>
                    <a:gd name="connsiteX35" fmla="*/ 57333 w 317686"/>
                    <a:gd name="connsiteY35" fmla="*/ 689570 h 2019300"/>
                    <a:gd name="connsiteX36" fmla="*/ 59020 w 317686"/>
                    <a:gd name="connsiteY36" fmla="*/ 705297 h 2019300"/>
                    <a:gd name="connsiteX37" fmla="*/ 62495 w 317686"/>
                    <a:gd name="connsiteY37" fmla="*/ 736749 h 2019300"/>
                    <a:gd name="connsiteX38" fmla="*/ 64282 w 317686"/>
                    <a:gd name="connsiteY38" fmla="*/ 752425 h 2019300"/>
                    <a:gd name="connsiteX39" fmla="*/ 66069 w 317686"/>
                    <a:gd name="connsiteY39" fmla="*/ 768152 h 2019300"/>
                    <a:gd name="connsiteX40" fmla="*/ 67906 w 317686"/>
                    <a:gd name="connsiteY40" fmla="*/ 783828 h 2019300"/>
                    <a:gd name="connsiteX41" fmla="*/ 69742 w 317686"/>
                    <a:gd name="connsiteY41" fmla="*/ 799554 h 2019300"/>
                    <a:gd name="connsiteX42" fmla="*/ 71579 w 317686"/>
                    <a:gd name="connsiteY42" fmla="*/ 815231 h 2019300"/>
                    <a:gd name="connsiteX43" fmla="*/ 75451 w 317686"/>
                    <a:gd name="connsiteY43" fmla="*/ 846584 h 2019300"/>
                    <a:gd name="connsiteX44" fmla="*/ 77387 w 317686"/>
                    <a:gd name="connsiteY44" fmla="*/ 862310 h 2019300"/>
                    <a:gd name="connsiteX45" fmla="*/ 81358 w 317686"/>
                    <a:gd name="connsiteY45" fmla="*/ 893663 h 2019300"/>
                    <a:gd name="connsiteX46" fmla="*/ 83393 w 317686"/>
                    <a:gd name="connsiteY46" fmla="*/ 909290 h 2019300"/>
                    <a:gd name="connsiteX47" fmla="*/ 89647 w 317686"/>
                    <a:gd name="connsiteY47" fmla="*/ 956320 h 2019300"/>
                    <a:gd name="connsiteX48" fmla="*/ 91782 w 317686"/>
                    <a:gd name="connsiteY48" fmla="*/ 971947 h 2019300"/>
                    <a:gd name="connsiteX49" fmla="*/ 93966 w 317686"/>
                    <a:gd name="connsiteY49" fmla="*/ 987623 h 2019300"/>
                    <a:gd name="connsiteX50" fmla="*/ 96150 w 317686"/>
                    <a:gd name="connsiteY50" fmla="*/ 1003250 h 2019300"/>
                    <a:gd name="connsiteX51" fmla="*/ 98334 w 317686"/>
                    <a:gd name="connsiteY51" fmla="*/ 1018927 h 2019300"/>
                    <a:gd name="connsiteX52" fmla="*/ 100617 w 317686"/>
                    <a:gd name="connsiteY52" fmla="*/ 1034554 h 2019300"/>
                    <a:gd name="connsiteX53" fmla="*/ 102851 w 317686"/>
                    <a:gd name="connsiteY53" fmla="*/ 1050181 h 2019300"/>
                    <a:gd name="connsiteX54" fmla="*/ 105184 w 317686"/>
                    <a:gd name="connsiteY54" fmla="*/ 1065808 h 2019300"/>
                    <a:gd name="connsiteX55" fmla="*/ 107467 w 317686"/>
                    <a:gd name="connsiteY55" fmla="*/ 1081435 h 2019300"/>
                    <a:gd name="connsiteX56" fmla="*/ 109850 w 317686"/>
                    <a:gd name="connsiteY56" fmla="*/ 1097062 h 2019300"/>
                    <a:gd name="connsiteX57" fmla="*/ 112183 w 317686"/>
                    <a:gd name="connsiteY57" fmla="*/ 1112689 h 2019300"/>
                    <a:gd name="connsiteX58" fmla="*/ 117048 w 317686"/>
                    <a:gd name="connsiteY58" fmla="*/ 1143943 h 2019300"/>
                    <a:gd name="connsiteX59" fmla="*/ 119480 w 317686"/>
                    <a:gd name="connsiteY59" fmla="*/ 1159520 h 2019300"/>
                    <a:gd name="connsiteX60" fmla="*/ 124444 w 317686"/>
                    <a:gd name="connsiteY60" fmla="*/ 1190774 h 2019300"/>
                    <a:gd name="connsiteX61" fmla="*/ 126975 w 317686"/>
                    <a:gd name="connsiteY61" fmla="*/ 1206351 h 2019300"/>
                    <a:gd name="connsiteX62" fmla="*/ 129557 w 317686"/>
                    <a:gd name="connsiteY62" fmla="*/ 1221929 h 2019300"/>
                    <a:gd name="connsiteX63" fmla="*/ 132138 w 317686"/>
                    <a:gd name="connsiteY63" fmla="*/ 1237556 h 2019300"/>
                    <a:gd name="connsiteX64" fmla="*/ 140030 w 317686"/>
                    <a:gd name="connsiteY64" fmla="*/ 1284288 h 2019300"/>
                    <a:gd name="connsiteX65" fmla="*/ 142711 w 317686"/>
                    <a:gd name="connsiteY65" fmla="*/ 1299865 h 2019300"/>
                    <a:gd name="connsiteX66" fmla="*/ 148171 w 317686"/>
                    <a:gd name="connsiteY66" fmla="*/ 1331020 h 2019300"/>
                    <a:gd name="connsiteX67" fmla="*/ 150951 w 317686"/>
                    <a:gd name="connsiteY67" fmla="*/ 1346597 h 2019300"/>
                    <a:gd name="connsiteX68" fmla="*/ 153731 w 317686"/>
                    <a:gd name="connsiteY68" fmla="*/ 1362125 h 2019300"/>
                    <a:gd name="connsiteX69" fmla="*/ 156560 w 317686"/>
                    <a:gd name="connsiteY69" fmla="*/ 1377702 h 2019300"/>
                    <a:gd name="connsiteX70" fmla="*/ 159439 w 317686"/>
                    <a:gd name="connsiteY70" fmla="*/ 1393279 h 2019300"/>
                    <a:gd name="connsiteX71" fmla="*/ 162268 w 317686"/>
                    <a:gd name="connsiteY71" fmla="*/ 1408807 h 2019300"/>
                    <a:gd name="connsiteX72" fmla="*/ 165197 w 317686"/>
                    <a:gd name="connsiteY72" fmla="*/ 1424384 h 2019300"/>
                    <a:gd name="connsiteX73" fmla="*/ 171054 w 317686"/>
                    <a:gd name="connsiteY73" fmla="*/ 1455440 h 2019300"/>
                    <a:gd name="connsiteX74" fmla="*/ 174033 w 317686"/>
                    <a:gd name="connsiteY74" fmla="*/ 1470968 h 2019300"/>
                    <a:gd name="connsiteX75" fmla="*/ 183117 w 317686"/>
                    <a:gd name="connsiteY75" fmla="*/ 1517551 h 2019300"/>
                    <a:gd name="connsiteX76" fmla="*/ 186194 w 317686"/>
                    <a:gd name="connsiteY76" fmla="*/ 1533079 h 2019300"/>
                    <a:gd name="connsiteX77" fmla="*/ 192449 w 317686"/>
                    <a:gd name="connsiteY77" fmla="*/ 1564134 h 2019300"/>
                    <a:gd name="connsiteX78" fmla="*/ 195626 w 317686"/>
                    <a:gd name="connsiteY78" fmla="*/ 1579612 h 2019300"/>
                    <a:gd name="connsiteX79" fmla="*/ 198802 w 317686"/>
                    <a:gd name="connsiteY79" fmla="*/ 1595140 h 2019300"/>
                    <a:gd name="connsiteX80" fmla="*/ 202029 w 317686"/>
                    <a:gd name="connsiteY80" fmla="*/ 1610618 h 2019300"/>
                    <a:gd name="connsiteX81" fmla="*/ 205255 w 317686"/>
                    <a:gd name="connsiteY81" fmla="*/ 1626146 h 2019300"/>
                    <a:gd name="connsiteX82" fmla="*/ 211808 w 317686"/>
                    <a:gd name="connsiteY82" fmla="*/ 1657102 h 2019300"/>
                    <a:gd name="connsiteX83" fmla="*/ 215134 w 317686"/>
                    <a:gd name="connsiteY83" fmla="*/ 1672630 h 2019300"/>
                    <a:gd name="connsiteX84" fmla="*/ 225260 w 317686"/>
                    <a:gd name="connsiteY84" fmla="*/ 1719064 h 2019300"/>
                    <a:gd name="connsiteX85" fmla="*/ 228685 w 317686"/>
                    <a:gd name="connsiteY85" fmla="*/ 1734542 h 2019300"/>
                    <a:gd name="connsiteX86" fmla="*/ 232160 w 317686"/>
                    <a:gd name="connsiteY86" fmla="*/ 1749971 h 2019300"/>
                    <a:gd name="connsiteX87" fmla="*/ 239109 w 317686"/>
                    <a:gd name="connsiteY87" fmla="*/ 1780927 h 2019300"/>
                    <a:gd name="connsiteX88" fmla="*/ 242633 w 317686"/>
                    <a:gd name="connsiteY88" fmla="*/ 1796356 h 2019300"/>
                    <a:gd name="connsiteX89" fmla="*/ 246207 w 317686"/>
                    <a:gd name="connsiteY89" fmla="*/ 1811834 h 2019300"/>
                    <a:gd name="connsiteX90" fmla="*/ 249781 w 317686"/>
                    <a:gd name="connsiteY90" fmla="*/ 1827262 h 2019300"/>
                    <a:gd name="connsiteX91" fmla="*/ 253405 w 317686"/>
                    <a:gd name="connsiteY91" fmla="*/ 1842740 h 2019300"/>
                    <a:gd name="connsiteX92" fmla="*/ 257028 w 317686"/>
                    <a:gd name="connsiteY92" fmla="*/ 1858169 h 2019300"/>
                    <a:gd name="connsiteX93" fmla="*/ 264375 w 317686"/>
                    <a:gd name="connsiteY93" fmla="*/ 1889026 h 2019300"/>
                    <a:gd name="connsiteX94" fmla="*/ 268098 w 317686"/>
                    <a:gd name="connsiteY94" fmla="*/ 1904504 h 2019300"/>
                    <a:gd name="connsiteX95" fmla="*/ 271821 w 317686"/>
                    <a:gd name="connsiteY95" fmla="*/ 1919932 h 2019300"/>
                    <a:gd name="connsiteX96" fmla="*/ 275593 w 317686"/>
                    <a:gd name="connsiteY96" fmla="*/ 1935311 h 2019300"/>
                    <a:gd name="connsiteX97" fmla="*/ 287060 w 317686"/>
                    <a:gd name="connsiteY97" fmla="*/ 1981597 h 2019300"/>
                    <a:gd name="connsiteX98" fmla="*/ 290932 w 317686"/>
                    <a:gd name="connsiteY98" fmla="*/ 1996976 h 2019300"/>
                    <a:gd name="connsiteX99" fmla="*/ 294853 w 317686"/>
                    <a:gd name="connsiteY99" fmla="*/ 2012404 h 2019300"/>
                    <a:gd name="connsiteX100" fmla="*/ 319523 w 317686"/>
                    <a:gd name="connsiteY100" fmla="*/ 2005806 h 2019300"/>
                    <a:gd name="connsiteX101" fmla="*/ 315155 w 317686"/>
                    <a:gd name="connsiteY101" fmla="*/ 1990279 h 2019300"/>
                    <a:gd name="connsiteX102" fmla="*/ 310886 w 317686"/>
                    <a:gd name="connsiteY102" fmla="*/ 1974701 h 2019300"/>
                    <a:gd name="connsiteX103" fmla="*/ 306568 w 317686"/>
                    <a:gd name="connsiteY103" fmla="*/ 1959174 h 2019300"/>
                    <a:gd name="connsiteX104" fmla="*/ 298129 w 317686"/>
                    <a:gd name="connsiteY104" fmla="*/ 1928019 h 2019300"/>
                    <a:gd name="connsiteX105" fmla="*/ 289790 w 317686"/>
                    <a:gd name="connsiteY105" fmla="*/ 1896864 h 2019300"/>
                    <a:gd name="connsiteX106" fmla="*/ 285670 w 317686"/>
                    <a:gd name="connsiteY106" fmla="*/ 1881287 h 2019300"/>
                    <a:gd name="connsiteX107" fmla="*/ 277529 w 317686"/>
                    <a:gd name="connsiteY107" fmla="*/ 1850132 h 2019300"/>
                    <a:gd name="connsiteX108" fmla="*/ 273558 w 317686"/>
                    <a:gd name="connsiteY108" fmla="*/ 1834555 h 2019300"/>
                    <a:gd name="connsiteX109" fmla="*/ 269537 w 317686"/>
                    <a:gd name="connsiteY109" fmla="*/ 1818928 h 2019300"/>
                    <a:gd name="connsiteX110" fmla="*/ 265616 w 317686"/>
                    <a:gd name="connsiteY110" fmla="*/ 1803350 h 2019300"/>
                    <a:gd name="connsiteX111" fmla="*/ 261694 w 317686"/>
                    <a:gd name="connsiteY111" fmla="*/ 1787724 h 2019300"/>
                    <a:gd name="connsiteX112" fmla="*/ 257823 w 317686"/>
                    <a:gd name="connsiteY112" fmla="*/ 1772097 h 2019300"/>
                    <a:gd name="connsiteX113" fmla="*/ 253951 w 317686"/>
                    <a:gd name="connsiteY113" fmla="*/ 1756519 h 2019300"/>
                    <a:gd name="connsiteX114" fmla="*/ 250178 w 317686"/>
                    <a:gd name="connsiteY114" fmla="*/ 1740892 h 2019300"/>
                    <a:gd name="connsiteX115" fmla="*/ 246356 w 317686"/>
                    <a:gd name="connsiteY115" fmla="*/ 1725265 h 2019300"/>
                    <a:gd name="connsiteX116" fmla="*/ 242633 w 317686"/>
                    <a:gd name="connsiteY116" fmla="*/ 1709638 h 2019300"/>
                    <a:gd name="connsiteX117" fmla="*/ 238910 w 317686"/>
                    <a:gd name="connsiteY117" fmla="*/ 1693962 h 2019300"/>
                    <a:gd name="connsiteX118" fmla="*/ 235237 w 317686"/>
                    <a:gd name="connsiteY118" fmla="*/ 1678335 h 2019300"/>
                    <a:gd name="connsiteX119" fmla="*/ 231614 w 317686"/>
                    <a:gd name="connsiteY119" fmla="*/ 1662708 h 2019300"/>
                    <a:gd name="connsiteX120" fmla="*/ 227990 w 317686"/>
                    <a:gd name="connsiteY120" fmla="*/ 1647031 h 2019300"/>
                    <a:gd name="connsiteX121" fmla="*/ 224416 w 317686"/>
                    <a:gd name="connsiteY121" fmla="*/ 1631404 h 2019300"/>
                    <a:gd name="connsiteX122" fmla="*/ 220842 w 317686"/>
                    <a:gd name="connsiteY122" fmla="*/ 1615728 h 2019300"/>
                    <a:gd name="connsiteX123" fmla="*/ 217367 w 317686"/>
                    <a:gd name="connsiteY123" fmla="*/ 1600051 h 2019300"/>
                    <a:gd name="connsiteX124" fmla="*/ 213843 w 317686"/>
                    <a:gd name="connsiteY124" fmla="*/ 1584375 h 2019300"/>
                    <a:gd name="connsiteX125" fmla="*/ 206993 w 317686"/>
                    <a:gd name="connsiteY125" fmla="*/ 1553022 h 2019300"/>
                    <a:gd name="connsiteX126" fmla="*/ 203617 w 317686"/>
                    <a:gd name="connsiteY126" fmla="*/ 1537345 h 2019300"/>
                    <a:gd name="connsiteX127" fmla="*/ 196966 w 317686"/>
                    <a:gd name="connsiteY127" fmla="*/ 1505992 h 2019300"/>
                    <a:gd name="connsiteX128" fmla="*/ 193690 w 317686"/>
                    <a:gd name="connsiteY128" fmla="*/ 1490266 h 2019300"/>
                    <a:gd name="connsiteX129" fmla="*/ 190463 w 317686"/>
                    <a:gd name="connsiteY129" fmla="*/ 1474589 h 2019300"/>
                    <a:gd name="connsiteX130" fmla="*/ 187237 w 317686"/>
                    <a:gd name="connsiteY130" fmla="*/ 1458863 h 2019300"/>
                    <a:gd name="connsiteX131" fmla="*/ 184060 w 317686"/>
                    <a:gd name="connsiteY131" fmla="*/ 1443137 h 2019300"/>
                    <a:gd name="connsiteX132" fmla="*/ 180933 w 317686"/>
                    <a:gd name="connsiteY132" fmla="*/ 1427460 h 2019300"/>
                    <a:gd name="connsiteX133" fmla="*/ 177805 w 317686"/>
                    <a:gd name="connsiteY133" fmla="*/ 1411734 h 2019300"/>
                    <a:gd name="connsiteX134" fmla="*/ 174728 w 317686"/>
                    <a:gd name="connsiteY134" fmla="*/ 1396008 h 2019300"/>
                    <a:gd name="connsiteX135" fmla="*/ 171700 w 317686"/>
                    <a:gd name="connsiteY135" fmla="*/ 1380232 h 2019300"/>
                    <a:gd name="connsiteX136" fmla="*/ 168672 w 317686"/>
                    <a:gd name="connsiteY136" fmla="*/ 1364506 h 2019300"/>
                    <a:gd name="connsiteX137" fmla="*/ 165694 w 317686"/>
                    <a:gd name="connsiteY137" fmla="*/ 1348780 h 2019300"/>
                    <a:gd name="connsiteX138" fmla="*/ 162765 w 317686"/>
                    <a:gd name="connsiteY138" fmla="*/ 1333054 h 2019300"/>
                    <a:gd name="connsiteX139" fmla="*/ 159836 w 317686"/>
                    <a:gd name="connsiteY139" fmla="*/ 1317278 h 2019300"/>
                    <a:gd name="connsiteX140" fmla="*/ 156957 w 317686"/>
                    <a:gd name="connsiteY140" fmla="*/ 1301552 h 2019300"/>
                    <a:gd name="connsiteX141" fmla="*/ 151298 w 317686"/>
                    <a:gd name="connsiteY141" fmla="*/ 1270000 h 2019300"/>
                    <a:gd name="connsiteX142" fmla="*/ 148568 w 317686"/>
                    <a:gd name="connsiteY142" fmla="*/ 1254224 h 2019300"/>
                    <a:gd name="connsiteX143" fmla="*/ 145788 w 317686"/>
                    <a:gd name="connsiteY143" fmla="*/ 1238449 h 2019300"/>
                    <a:gd name="connsiteX144" fmla="*/ 140427 w 317686"/>
                    <a:gd name="connsiteY144" fmla="*/ 1206897 h 2019300"/>
                    <a:gd name="connsiteX145" fmla="*/ 137797 w 317686"/>
                    <a:gd name="connsiteY145" fmla="*/ 1191121 h 2019300"/>
                    <a:gd name="connsiteX146" fmla="*/ 135166 w 317686"/>
                    <a:gd name="connsiteY146" fmla="*/ 1175296 h 2019300"/>
                    <a:gd name="connsiteX147" fmla="*/ 132585 w 317686"/>
                    <a:gd name="connsiteY147" fmla="*/ 1159520 h 2019300"/>
                    <a:gd name="connsiteX148" fmla="*/ 130053 w 317686"/>
                    <a:gd name="connsiteY148" fmla="*/ 1143695 h 2019300"/>
                    <a:gd name="connsiteX149" fmla="*/ 127521 w 317686"/>
                    <a:gd name="connsiteY149" fmla="*/ 1127919 h 2019300"/>
                    <a:gd name="connsiteX150" fmla="*/ 125089 w 317686"/>
                    <a:gd name="connsiteY150" fmla="*/ 1112093 h 2019300"/>
                    <a:gd name="connsiteX151" fmla="*/ 122607 w 317686"/>
                    <a:gd name="connsiteY151" fmla="*/ 1096268 h 2019300"/>
                    <a:gd name="connsiteX152" fmla="*/ 117842 w 317686"/>
                    <a:gd name="connsiteY152" fmla="*/ 1064617 h 2019300"/>
                    <a:gd name="connsiteX153" fmla="*/ 113176 w 317686"/>
                    <a:gd name="connsiteY153" fmla="*/ 1032966 h 2019300"/>
                    <a:gd name="connsiteX154" fmla="*/ 110942 w 317686"/>
                    <a:gd name="connsiteY154" fmla="*/ 1017141 h 2019300"/>
                    <a:gd name="connsiteX155" fmla="*/ 108659 w 317686"/>
                    <a:gd name="connsiteY155" fmla="*/ 1001266 h 2019300"/>
                    <a:gd name="connsiteX156" fmla="*/ 106475 w 317686"/>
                    <a:gd name="connsiteY156" fmla="*/ 985441 h 2019300"/>
                    <a:gd name="connsiteX157" fmla="*/ 104291 w 317686"/>
                    <a:gd name="connsiteY157" fmla="*/ 969566 h 2019300"/>
                    <a:gd name="connsiteX158" fmla="*/ 102156 w 317686"/>
                    <a:gd name="connsiteY158" fmla="*/ 953691 h 2019300"/>
                    <a:gd name="connsiteX159" fmla="*/ 100071 w 317686"/>
                    <a:gd name="connsiteY159" fmla="*/ 937865 h 2019300"/>
                    <a:gd name="connsiteX160" fmla="*/ 97987 w 317686"/>
                    <a:gd name="connsiteY160" fmla="*/ 921990 h 2019300"/>
                    <a:gd name="connsiteX161" fmla="*/ 93916 w 317686"/>
                    <a:gd name="connsiteY161" fmla="*/ 890240 h 2019300"/>
                    <a:gd name="connsiteX162" fmla="*/ 91980 w 317686"/>
                    <a:gd name="connsiteY162" fmla="*/ 874316 h 2019300"/>
                    <a:gd name="connsiteX163" fmla="*/ 88108 w 317686"/>
                    <a:gd name="connsiteY163" fmla="*/ 842566 h 2019300"/>
                    <a:gd name="connsiteX164" fmla="*/ 86222 w 317686"/>
                    <a:gd name="connsiteY164" fmla="*/ 826641 h 2019300"/>
                    <a:gd name="connsiteX165" fmla="*/ 84386 w 317686"/>
                    <a:gd name="connsiteY165" fmla="*/ 810766 h 2019300"/>
                    <a:gd name="connsiteX166" fmla="*/ 80812 w 317686"/>
                    <a:gd name="connsiteY166" fmla="*/ 778917 h 2019300"/>
                    <a:gd name="connsiteX167" fmla="*/ 79074 w 317686"/>
                    <a:gd name="connsiteY167" fmla="*/ 762992 h 2019300"/>
                    <a:gd name="connsiteX168" fmla="*/ 77387 w 317686"/>
                    <a:gd name="connsiteY168" fmla="*/ 747117 h 2019300"/>
                    <a:gd name="connsiteX169" fmla="*/ 75699 w 317686"/>
                    <a:gd name="connsiteY169" fmla="*/ 731143 h 2019300"/>
                    <a:gd name="connsiteX170" fmla="*/ 74061 w 317686"/>
                    <a:gd name="connsiteY170" fmla="*/ 715218 h 2019300"/>
                    <a:gd name="connsiteX171" fmla="*/ 70884 w 317686"/>
                    <a:gd name="connsiteY171" fmla="*/ 683369 h 2019300"/>
                    <a:gd name="connsiteX172" fmla="*/ 69345 w 317686"/>
                    <a:gd name="connsiteY172" fmla="*/ 667395 h 2019300"/>
                    <a:gd name="connsiteX173" fmla="*/ 67856 w 317686"/>
                    <a:gd name="connsiteY173" fmla="*/ 651470 h 2019300"/>
                    <a:gd name="connsiteX174" fmla="*/ 66367 w 317686"/>
                    <a:gd name="connsiteY174" fmla="*/ 635496 h 2019300"/>
                    <a:gd name="connsiteX175" fmla="*/ 64927 w 317686"/>
                    <a:gd name="connsiteY175" fmla="*/ 619522 h 2019300"/>
                    <a:gd name="connsiteX176" fmla="*/ 63537 w 317686"/>
                    <a:gd name="connsiteY176" fmla="*/ 603597 h 2019300"/>
                    <a:gd name="connsiteX177" fmla="*/ 62147 w 317686"/>
                    <a:gd name="connsiteY177" fmla="*/ 587623 h 2019300"/>
                    <a:gd name="connsiteX178" fmla="*/ 60807 w 317686"/>
                    <a:gd name="connsiteY178" fmla="*/ 571649 h 2019300"/>
                    <a:gd name="connsiteX179" fmla="*/ 59517 w 317686"/>
                    <a:gd name="connsiteY179" fmla="*/ 555675 h 2019300"/>
                    <a:gd name="connsiteX180" fmla="*/ 58276 w 317686"/>
                    <a:gd name="connsiteY180" fmla="*/ 539651 h 2019300"/>
                    <a:gd name="connsiteX181" fmla="*/ 55794 w 317686"/>
                    <a:gd name="connsiteY181" fmla="*/ 507702 h 2019300"/>
                    <a:gd name="connsiteX182" fmla="*/ 54652 w 317686"/>
                    <a:gd name="connsiteY182" fmla="*/ 491679 h 2019300"/>
                    <a:gd name="connsiteX183" fmla="*/ 53510 w 317686"/>
                    <a:gd name="connsiteY183" fmla="*/ 475704 h 2019300"/>
                    <a:gd name="connsiteX184" fmla="*/ 51326 w 317686"/>
                    <a:gd name="connsiteY184" fmla="*/ 443657 h 2019300"/>
                    <a:gd name="connsiteX185" fmla="*/ 50284 w 317686"/>
                    <a:gd name="connsiteY185" fmla="*/ 427633 h 2019300"/>
                    <a:gd name="connsiteX186" fmla="*/ 49291 w 317686"/>
                    <a:gd name="connsiteY186" fmla="*/ 411609 h 2019300"/>
                    <a:gd name="connsiteX187" fmla="*/ 47405 w 317686"/>
                    <a:gd name="connsiteY187" fmla="*/ 379561 h 2019300"/>
                    <a:gd name="connsiteX188" fmla="*/ 45618 w 317686"/>
                    <a:gd name="connsiteY188" fmla="*/ 347514 h 2019300"/>
                    <a:gd name="connsiteX189" fmla="*/ 44774 w 317686"/>
                    <a:gd name="connsiteY189" fmla="*/ 331440 h 2019300"/>
                    <a:gd name="connsiteX190" fmla="*/ 43980 w 317686"/>
                    <a:gd name="connsiteY190" fmla="*/ 315416 h 2019300"/>
                    <a:gd name="connsiteX191" fmla="*/ 42491 w 317686"/>
                    <a:gd name="connsiteY191" fmla="*/ 283270 h 2019300"/>
                    <a:gd name="connsiteX192" fmla="*/ 41796 w 317686"/>
                    <a:gd name="connsiteY192" fmla="*/ 267196 h 2019300"/>
                    <a:gd name="connsiteX193" fmla="*/ 41101 w 317686"/>
                    <a:gd name="connsiteY193" fmla="*/ 251172 h 2019300"/>
                    <a:gd name="connsiteX194" fmla="*/ 40455 w 317686"/>
                    <a:gd name="connsiteY194" fmla="*/ 235099 h 2019300"/>
                    <a:gd name="connsiteX195" fmla="*/ 39860 w 317686"/>
                    <a:gd name="connsiteY195" fmla="*/ 218976 h 2019300"/>
                    <a:gd name="connsiteX196" fmla="*/ 38768 w 317686"/>
                    <a:gd name="connsiteY196" fmla="*/ 186829 h 2019300"/>
                    <a:gd name="connsiteX197" fmla="*/ 38271 w 317686"/>
                    <a:gd name="connsiteY197" fmla="*/ 170755 h 2019300"/>
                    <a:gd name="connsiteX198" fmla="*/ 37378 w 317686"/>
                    <a:gd name="connsiteY198" fmla="*/ 138509 h 2019300"/>
                    <a:gd name="connsiteX199" fmla="*/ 36981 w 317686"/>
                    <a:gd name="connsiteY199" fmla="*/ 122436 h 2019300"/>
                    <a:gd name="connsiteX200" fmla="*/ 36584 w 317686"/>
                    <a:gd name="connsiteY200" fmla="*/ 106313 h 2019300"/>
                    <a:gd name="connsiteX201" fmla="*/ 35690 w 317686"/>
                    <a:gd name="connsiteY201" fmla="*/ 57944 h 2019300"/>
                    <a:gd name="connsiteX202" fmla="*/ 35293 w 317686"/>
                    <a:gd name="connsiteY202" fmla="*/ 25698 h 2019300"/>
                    <a:gd name="connsiteX203" fmla="*/ 35094 w 317686"/>
                    <a:gd name="connsiteY203" fmla="*/ 9525 h 201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</a:cxnLst>
                  <a:rect l="l" t="t" r="r" b="b"/>
                  <a:pathLst>
                    <a:path w="317686" h="2019300">
                      <a:moveTo>
                        <a:pt x="9531" y="10071"/>
                      </a:moveTo>
                      <a:lnTo>
                        <a:pt x="10126" y="25995"/>
                      </a:lnTo>
                      <a:lnTo>
                        <a:pt x="10672" y="41870"/>
                      </a:lnTo>
                      <a:lnTo>
                        <a:pt x="11318" y="57745"/>
                      </a:lnTo>
                      <a:lnTo>
                        <a:pt x="11963" y="73571"/>
                      </a:lnTo>
                      <a:lnTo>
                        <a:pt x="12608" y="89446"/>
                      </a:lnTo>
                      <a:lnTo>
                        <a:pt x="13998" y="121196"/>
                      </a:lnTo>
                      <a:lnTo>
                        <a:pt x="14743" y="137021"/>
                      </a:lnTo>
                      <a:lnTo>
                        <a:pt x="15537" y="152896"/>
                      </a:lnTo>
                      <a:lnTo>
                        <a:pt x="16331" y="168721"/>
                      </a:lnTo>
                      <a:lnTo>
                        <a:pt x="17125" y="184596"/>
                      </a:lnTo>
                      <a:lnTo>
                        <a:pt x="18019" y="200422"/>
                      </a:lnTo>
                      <a:lnTo>
                        <a:pt x="18863" y="216247"/>
                      </a:lnTo>
                      <a:lnTo>
                        <a:pt x="19756" y="232073"/>
                      </a:lnTo>
                      <a:lnTo>
                        <a:pt x="21642" y="263723"/>
                      </a:lnTo>
                      <a:lnTo>
                        <a:pt x="23628" y="295374"/>
                      </a:lnTo>
                      <a:lnTo>
                        <a:pt x="24670" y="311200"/>
                      </a:lnTo>
                      <a:lnTo>
                        <a:pt x="25713" y="326975"/>
                      </a:lnTo>
                      <a:lnTo>
                        <a:pt x="26805" y="342801"/>
                      </a:lnTo>
                      <a:lnTo>
                        <a:pt x="27947" y="358577"/>
                      </a:lnTo>
                      <a:lnTo>
                        <a:pt x="29088" y="374402"/>
                      </a:lnTo>
                      <a:lnTo>
                        <a:pt x="30230" y="390178"/>
                      </a:lnTo>
                      <a:lnTo>
                        <a:pt x="31421" y="406003"/>
                      </a:lnTo>
                      <a:lnTo>
                        <a:pt x="35144" y="453330"/>
                      </a:lnTo>
                      <a:lnTo>
                        <a:pt x="36435" y="469106"/>
                      </a:lnTo>
                      <a:lnTo>
                        <a:pt x="39115" y="500658"/>
                      </a:lnTo>
                      <a:lnTo>
                        <a:pt x="40505" y="516434"/>
                      </a:lnTo>
                      <a:lnTo>
                        <a:pt x="41895" y="532160"/>
                      </a:lnTo>
                      <a:lnTo>
                        <a:pt x="43334" y="547936"/>
                      </a:lnTo>
                      <a:lnTo>
                        <a:pt x="44774" y="563662"/>
                      </a:lnTo>
                      <a:lnTo>
                        <a:pt x="46263" y="579438"/>
                      </a:lnTo>
                      <a:lnTo>
                        <a:pt x="47752" y="595164"/>
                      </a:lnTo>
                      <a:lnTo>
                        <a:pt x="49291" y="610939"/>
                      </a:lnTo>
                      <a:lnTo>
                        <a:pt x="50830" y="626666"/>
                      </a:lnTo>
                      <a:lnTo>
                        <a:pt x="52418" y="642392"/>
                      </a:lnTo>
                      <a:lnTo>
                        <a:pt x="57333" y="689570"/>
                      </a:lnTo>
                      <a:lnTo>
                        <a:pt x="59020" y="705297"/>
                      </a:lnTo>
                      <a:lnTo>
                        <a:pt x="62495" y="736749"/>
                      </a:lnTo>
                      <a:lnTo>
                        <a:pt x="64282" y="752425"/>
                      </a:lnTo>
                      <a:lnTo>
                        <a:pt x="66069" y="768152"/>
                      </a:lnTo>
                      <a:lnTo>
                        <a:pt x="67906" y="783828"/>
                      </a:lnTo>
                      <a:lnTo>
                        <a:pt x="69742" y="799554"/>
                      </a:lnTo>
                      <a:lnTo>
                        <a:pt x="71579" y="815231"/>
                      </a:lnTo>
                      <a:lnTo>
                        <a:pt x="75451" y="846584"/>
                      </a:lnTo>
                      <a:lnTo>
                        <a:pt x="77387" y="862310"/>
                      </a:lnTo>
                      <a:lnTo>
                        <a:pt x="81358" y="893663"/>
                      </a:lnTo>
                      <a:lnTo>
                        <a:pt x="83393" y="909290"/>
                      </a:lnTo>
                      <a:lnTo>
                        <a:pt x="89647" y="956320"/>
                      </a:lnTo>
                      <a:lnTo>
                        <a:pt x="91782" y="971947"/>
                      </a:lnTo>
                      <a:lnTo>
                        <a:pt x="93966" y="987623"/>
                      </a:lnTo>
                      <a:lnTo>
                        <a:pt x="96150" y="1003250"/>
                      </a:lnTo>
                      <a:lnTo>
                        <a:pt x="98334" y="1018927"/>
                      </a:lnTo>
                      <a:lnTo>
                        <a:pt x="100617" y="1034554"/>
                      </a:lnTo>
                      <a:lnTo>
                        <a:pt x="102851" y="1050181"/>
                      </a:lnTo>
                      <a:lnTo>
                        <a:pt x="105184" y="1065808"/>
                      </a:lnTo>
                      <a:lnTo>
                        <a:pt x="107467" y="1081435"/>
                      </a:lnTo>
                      <a:lnTo>
                        <a:pt x="109850" y="1097062"/>
                      </a:lnTo>
                      <a:lnTo>
                        <a:pt x="112183" y="1112689"/>
                      </a:lnTo>
                      <a:lnTo>
                        <a:pt x="117048" y="1143943"/>
                      </a:lnTo>
                      <a:lnTo>
                        <a:pt x="119480" y="1159520"/>
                      </a:lnTo>
                      <a:lnTo>
                        <a:pt x="124444" y="1190774"/>
                      </a:lnTo>
                      <a:lnTo>
                        <a:pt x="126975" y="1206351"/>
                      </a:lnTo>
                      <a:lnTo>
                        <a:pt x="129557" y="1221929"/>
                      </a:lnTo>
                      <a:lnTo>
                        <a:pt x="132138" y="1237556"/>
                      </a:lnTo>
                      <a:lnTo>
                        <a:pt x="140030" y="1284288"/>
                      </a:lnTo>
                      <a:lnTo>
                        <a:pt x="142711" y="1299865"/>
                      </a:lnTo>
                      <a:lnTo>
                        <a:pt x="148171" y="1331020"/>
                      </a:lnTo>
                      <a:lnTo>
                        <a:pt x="150951" y="1346597"/>
                      </a:lnTo>
                      <a:lnTo>
                        <a:pt x="153731" y="1362125"/>
                      </a:lnTo>
                      <a:lnTo>
                        <a:pt x="156560" y="1377702"/>
                      </a:lnTo>
                      <a:lnTo>
                        <a:pt x="159439" y="1393279"/>
                      </a:lnTo>
                      <a:lnTo>
                        <a:pt x="162268" y="1408807"/>
                      </a:lnTo>
                      <a:lnTo>
                        <a:pt x="165197" y="1424384"/>
                      </a:lnTo>
                      <a:lnTo>
                        <a:pt x="171054" y="1455440"/>
                      </a:lnTo>
                      <a:lnTo>
                        <a:pt x="174033" y="1470968"/>
                      </a:lnTo>
                      <a:lnTo>
                        <a:pt x="183117" y="1517551"/>
                      </a:lnTo>
                      <a:lnTo>
                        <a:pt x="186194" y="1533079"/>
                      </a:lnTo>
                      <a:lnTo>
                        <a:pt x="192449" y="1564134"/>
                      </a:lnTo>
                      <a:lnTo>
                        <a:pt x="195626" y="1579612"/>
                      </a:lnTo>
                      <a:lnTo>
                        <a:pt x="198802" y="1595140"/>
                      </a:lnTo>
                      <a:lnTo>
                        <a:pt x="202029" y="1610618"/>
                      </a:lnTo>
                      <a:lnTo>
                        <a:pt x="205255" y="1626146"/>
                      </a:lnTo>
                      <a:lnTo>
                        <a:pt x="211808" y="1657102"/>
                      </a:lnTo>
                      <a:lnTo>
                        <a:pt x="215134" y="1672630"/>
                      </a:lnTo>
                      <a:lnTo>
                        <a:pt x="225260" y="1719064"/>
                      </a:lnTo>
                      <a:lnTo>
                        <a:pt x="228685" y="1734542"/>
                      </a:lnTo>
                      <a:lnTo>
                        <a:pt x="232160" y="1749971"/>
                      </a:lnTo>
                      <a:lnTo>
                        <a:pt x="239109" y="1780927"/>
                      </a:lnTo>
                      <a:lnTo>
                        <a:pt x="242633" y="1796356"/>
                      </a:lnTo>
                      <a:lnTo>
                        <a:pt x="246207" y="1811834"/>
                      </a:lnTo>
                      <a:lnTo>
                        <a:pt x="249781" y="1827262"/>
                      </a:lnTo>
                      <a:lnTo>
                        <a:pt x="253405" y="1842740"/>
                      </a:lnTo>
                      <a:lnTo>
                        <a:pt x="257028" y="1858169"/>
                      </a:lnTo>
                      <a:lnTo>
                        <a:pt x="264375" y="1889026"/>
                      </a:lnTo>
                      <a:lnTo>
                        <a:pt x="268098" y="1904504"/>
                      </a:lnTo>
                      <a:lnTo>
                        <a:pt x="271821" y="1919932"/>
                      </a:lnTo>
                      <a:lnTo>
                        <a:pt x="275593" y="1935311"/>
                      </a:lnTo>
                      <a:lnTo>
                        <a:pt x="287060" y="1981597"/>
                      </a:lnTo>
                      <a:lnTo>
                        <a:pt x="290932" y="1996976"/>
                      </a:lnTo>
                      <a:lnTo>
                        <a:pt x="294853" y="2012404"/>
                      </a:lnTo>
                      <a:lnTo>
                        <a:pt x="319523" y="2005806"/>
                      </a:lnTo>
                      <a:lnTo>
                        <a:pt x="315155" y="1990279"/>
                      </a:lnTo>
                      <a:lnTo>
                        <a:pt x="310886" y="1974701"/>
                      </a:lnTo>
                      <a:lnTo>
                        <a:pt x="306568" y="1959174"/>
                      </a:lnTo>
                      <a:lnTo>
                        <a:pt x="298129" y="1928019"/>
                      </a:lnTo>
                      <a:lnTo>
                        <a:pt x="289790" y="1896864"/>
                      </a:lnTo>
                      <a:lnTo>
                        <a:pt x="285670" y="1881287"/>
                      </a:lnTo>
                      <a:lnTo>
                        <a:pt x="277529" y="1850132"/>
                      </a:lnTo>
                      <a:lnTo>
                        <a:pt x="273558" y="1834555"/>
                      </a:lnTo>
                      <a:lnTo>
                        <a:pt x="269537" y="1818928"/>
                      </a:lnTo>
                      <a:lnTo>
                        <a:pt x="265616" y="1803350"/>
                      </a:lnTo>
                      <a:lnTo>
                        <a:pt x="261694" y="1787724"/>
                      </a:lnTo>
                      <a:lnTo>
                        <a:pt x="257823" y="1772097"/>
                      </a:lnTo>
                      <a:lnTo>
                        <a:pt x="253951" y="1756519"/>
                      </a:lnTo>
                      <a:lnTo>
                        <a:pt x="250178" y="1740892"/>
                      </a:lnTo>
                      <a:lnTo>
                        <a:pt x="246356" y="1725265"/>
                      </a:lnTo>
                      <a:lnTo>
                        <a:pt x="242633" y="1709638"/>
                      </a:lnTo>
                      <a:lnTo>
                        <a:pt x="238910" y="1693962"/>
                      </a:lnTo>
                      <a:lnTo>
                        <a:pt x="235237" y="1678335"/>
                      </a:lnTo>
                      <a:lnTo>
                        <a:pt x="231614" y="1662708"/>
                      </a:lnTo>
                      <a:lnTo>
                        <a:pt x="227990" y="1647031"/>
                      </a:lnTo>
                      <a:lnTo>
                        <a:pt x="224416" y="1631404"/>
                      </a:lnTo>
                      <a:lnTo>
                        <a:pt x="220842" y="1615728"/>
                      </a:lnTo>
                      <a:lnTo>
                        <a:pt x="217367" y="1600051"/>
                      </a:lnTo>
                      <a:lnTo>
                        <a:pt x="213843" y="1584375"/>
                      </a:lnTo>
                      <a:lnTo>
                        <a:pt x="206993" y="1553022"/>
                      </a:lnTo>
                      <a:lnTo>
                        <a:pt x="203617" y="1537345"/>
                      </a:lnTo>
                      <a:lnTo>
                        <a:pt x="196966" y="1505992"/>
                      </a:lnTo>
                      <a:lnTo>
                        <a:pt x="193690" y="1490266"/>
                      </a:lnTo>
                      <a:lnTo>
                        <a:pt x="190463" y="1474589"/>
                      </a:lnTo>
                      <a:lnTo>
                        <a:pt x="187237" y="1458863"/>
                      </a:lnTo>
                      <a:lnTo>
                        <a:pt x="184060" y="1443137"/>
                      </a:lnTo>
                      <a:lnTo>
                        <a:pt x="180933" y="1427460"/>
                      </a:lnTo>
                      <a:lnTo>
                        <a:pt x="177805" y="1411734"/>
                      </a:lnTo>
                      <a:lnTo>
                        <a:pt x="174728" y="1396008"/>
                      </a:lnTo>
                      <a:lnTo>
                        <a:pt x="171700" y="1380232"/>
                      </a:lnTo>
                      <a:lnTo>
                        <a:pt x="168672" y="1364506"/>
                      </a:lnTo>
                      <a:lnTo>
                        <a:pt x="165694" y="1348780"/>
                      </a:lnTo>
                      <a:lnTo>
                        <a:pt x="162765" y="1333054"/>
                      </a:lnTo>
                      <a:lnTo>
                        <a:pt x="159836" y="1317278"/>
                      </a:lnTo>
                      <a:lnTo>
                        <a:pt x="156957" y="1301552"/>
                      </a:lnTo>
                      <a:lnTo>
                        <a:pt x="151298" y="1270000"/>
                      </a:lnTo>
                      <a:lnTo>
                        <a:pt x="148568" y="1254224"/>
                      </a:lnTo>
                      <a:lnTo>
                        <a:pt x="145788" y="1238449"/>
                      </a:lnTo>
                      <a:lnTo>
                        <a:pt x="140427" y="1206897"/>
                      </a:lnTo>
                      <a:lnTo>
                        <a:pt x="137797" y="1191121"/>
                      </a:lnTo>
                      <a:lnTo>
                        <a:pt x="135166" y="1175296"/>
                      </a:lnTo>
                      <a:lnTo>
                        <a:pt x="132585" y="1159520"/>
                      </a:lnTo>
                      <a:lnTo>
                        <a:pt x="130053" y="1143695"/>
                      </a:lnTo>
                      <a:lnTo>
                        <a:pt x="127521" y="1127919"/>
                      </a:lnTo>
                      <a:lnTo>
                        <a:pt x="125089" y="1112093"/>
                      </a:lnTo>
                      <a:lnTo>
                        <a:pt x="122607" y="1096268"/>
                      </a:lnTo>
                      <a:lnTo>
                        <a:pt x="117842" y="1064617"/>
                      </a:lnTo>
                      <a:lnTo>
                        <a:pt x="113176" y="1032966"/>
                      </a:lnTo>
                      <a:lnTo>
                        <a:pt x="110942" y="1017141"/>
                      </a:lnTo>
                      <a:lnTo>
                        <a:pt x="108659" y="1001266"/>
                      </a:lnTo>
                      <a:lnTo>
                        <a:pt x="106475" y="985441"/>
                      </a:lnTo>
                      <a:lnTo>
                        <a:pt x="104291" y="969566"/>
                      </a:lnTo>
                      <a:lnTo>
                        <a:pt x="102156" y="953691"/>
                      </a:lnTo>
                      <a:lnTo>
                        <a:pt x="100071" y="937865"/>
                      </a:lnTo>
                      <a:lnTo>
                        <a:pt x="97987" y="921990"/>
                      </a:lnTo>
                      <a:lnTo>
                        <a:pt x="93916" y="890240"/>
                      </a:lnTo>
                      <a:lnTo>
                        <a:pt x="91980" y="874316"/>
                      </a:lnTo>
                      <a:lnTo>
                        <a:pt x="88108" y="842566"/>
                      </a:lnTo>
                      <a:lnTo>
                        <a:pt x="86222" y="826641"/>
                      </a:lnTo>
                      <a:lnTo>
                        <a:pt x="84386" y="810766"/>
                      </a:lnTo>
                      <a:lnTo>
                        <a:pt x="80812" y="778917"/>
                      </a:lnTo>
                      <a:lnTo>
                        <a:pt x="79074" y="762992"/>
                      </a:lnTo>
                      <a:lnTo>
                        <a:pt x="77387" y="747117"/>
                      </a:lnTo>
                      <a:lnTo>
                        <a:pt x="75699" y="731143"/>
                      </a:lnTo>
                      <a:lnTo>
                        <a:pt x="74061" y="715218"/>
                      </a:lnTo>
                      <a:lnTo>
                        <a:pt x="70884" y="683369"/>
                      </a:lnTo>
                      <a:lnTo>
                        <a:pt x="69345" y="667395"/>
                      </a:lnTo>
                      <a:lnTo>
                        <a:pt x="67856" y="651470"/>
                      </a:lnTo>
                      <a:lnTo>
                        <a:pt x="66367" y="635496"/>
                      </a:lnTo>
                      <a:lnTo>
                        <a:pt x="64927" y="619522"/>
                      </a:lnTo>
                      <a:lnTo>
                        <a:pt x="63537" y="603597"/>
                      </a:lnTo>
                      <a:lnTo>
                        <a:pt x="62147" y="587623"/>
                      </a:lnTo>
                      <a:lnTo>
                        <a:pt x="60807" y="571649"/>
                      </a:lnTo>
                      <a:lnTo>
                        <a:pt x="59517" y="555675"/>
                      </a:lnTo>
                      <a:lnTo>
                        <a:pt x="58276" y="539651"/>
                      </a:lnTo>
                      <a:lnTo>
                        <a:pt x="55794" y="507702"/>
                      </a:lnTo>
                      <a:lnTo>
                        <a:pt x="54652" y="491679"/>
                      </a:lnTo>
                      <a:lnTo>
                        <a:pt x="53510" y="475704"/>
                      </a:lnTo>
                      <a:lnTo>
                        <a:pt x="51326" y="443657"/>
                      </a:lnTo>
                      <a:lnTo>
                        <a:pt x="50284" y="427633"/>
                      </a:lnTo>
                      <a:lnTo>
                        <a:pt x="49291" y="411609"/>
                      </a:lnTo>
                      <a:lnTo>
                        <a:pt x="47405" y="379561"/>
                      </a:lnTo>
                      <a:lnTo>
                        <a:pt x="45618" y="347514"/>
                      </a:lnTo>
                      <a:lnTo>
                        <a:pt x="44774" y="331440"/>
                      </a:lnTo>
                      <a:lnTo>
                        <a:pt x="43980" y="315416"/>
                      </a:lnTo>
                      <a:lnTo>
                        <a:pt x="42491" y="283270"/>
                      </a:lnTo>
                      <a:lnTo>
                        <a:pt x="41796" y="267196"/>
                      </a:lnTo>
                      <a:lnTo>
                        <a:pt x="41101" y="251172"/>
                      </a:lnTo>
                      <a:lnTo>
                        <a:pt x="40455" y="235099"/>
                      </a:lnTo>
                      <a:lnTo>
                        <a:pt x="39860" y="218976"/>
                      </a:lnTo>
                      <a:lnTo>
                        <a:pt x="38768" y="186829"/>
                      </a:lnTo>
                      <a:lnTo>
                        <a:pt x="38271" y="170755"/>
                      </a:lnTo>
                      <a:lnTo>
                        <a:pt x="37378" y="138509"/>
                      </a:lnTo>
                      <a:lnTo>
                        <a:pt x="36981" y="122436"/>
                      </a:lnTo>
                      <a:lnTo>
                        <a:pt x="36584" y="106313"/>
                      </a:lnTo>
                      <a:lnTo>
                        <a:pt x="35690" y="57944"/>
                      </a:lnTo>
                      <a:lnTo>
                        <a:pt x="35293" y="25698"/>
                      </a:lnTo>
                      <a:lnTo>
                        <a:pt x="35094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8" name="Forme libre : forme 1297">
                  <a:extLst>
                    <a:ext uri="{FF2B5EF4-FFF2-40B4-BE49-F238E27FC236}">
                      <a16:creationId xmlns:a16="http://schemas.microsoft.com/office/drawing/2014/main" id="{8FA6691F-C3B4-4CF6-9B81-E2065368B422}"/>
                    </a:ext>
                  </a:extLst>
                </p:cNvPr>
                <p:cNvSpPr/>
                <p:nvPr/>
              </p:nvSpPr>
              <p:spPr>
                <a:xfrm>
                  <a:off x="7681289" y="5380583"/>
                  <a:ext cx="902230" cy="977900"/>
                </a:xfrm>
                <a:custGeom>
                  <a:avLst/>
                  <a:gdLst>
                    <a:gd name="connsiteX0" fmla="*/ 894983 w 902230"/>
                    <a:gd name="connsiteY0" fmla="*/ 11509 h 977900"/>
                    <a:gd name="connsiteX1" fmla="*/ 874383 w 902230"/>
                    <a:gd name="connsiteY1" fmla="*/ 10666 h 977900"/>
                    <a:gd name="connsiteX2" fmla="*/ 853982 w 902230"/>
                    <a:gd name="connsiteY2" fmla="*/ 10071 h 977900"/>
                    <a:gd name="connsiteX3" fmla="*/ 833878 w 902230"/>
                    <a:gd name="connsiteY3" fmla="*/ 9674 h 977900"/>
                    <a:gd name="connsiteX4" fmla="*/ 813973 w 902230"/>
                    <a:gd name="connsiteY4" fmla="*/ 9525 h 977900"/>
                    <a:gd name="connsiteX5" fmla="*/ 794316 w 902230"/>
                    <a:gd name="connsiteY5" fmla="*/ 9525 h 977900"/>
                    <a:gd name="connsiteX6" fmla="*/ 774908 w 902230"/>
                    <a:gd name="connsiteY6" fmla="*/ 9823 h 977900"/>
                    <a:gd name="connsiteX7" fmla="*/ 755747 w 902230"/>
                    <a:gd name="connsiteY7" fmla="*/ 10269 h 977900"/>
                    <a:gd name="connsiteX8" fmla="*/ 736785 w 902230"/>
                    <a:gd name="connsiteY8" fmla="*/ 10964 h 977900"/>
                    <a:gd name="connsiteX9" fmla="*/ 718121 w 902230"/>
                    <a:gd name="connsiteY9" fmla="*/ 11906 h 977900"/>
                    <a:gd name="connsiteX10" fmla="*/ 699705 w 902230"/>
                    <a:gd name="connsiteY10" fmla="*/ 13047 h 977900"/>
                    <a:gd name="connsiteX11" fmla="*/ 681488 w 902230"/>
                    <a:gd name="connsiteY11" fmla="*/ 14387 h 977900"/>
                    <a:gd name="connsiteX12" fmla="*/ 663519 w 902230"/>
                    <a:gd name="connsiteY12" fmla="*/ 15974 h 977900"/>
                    <a:gd name="connsiteX13" fmla="*/ 645847 w 902230"/>
                    <a:gd name="connsiteY13" fmla="*/ 17760 h 977900"/>
                    <a:gd name="connsiteX14" fmla="*/ 628375 w 902230"/>
                    <a:gd name="connsiteY14" fmla="*/ 19794 h 977900"/>
                    <a:gd name="connsiteX15" fmla="*/ 611150 w 902230"/>
                    <a:gd name="connsiteY15" fmla="*/ 22027 h 977900"/>
                    <a:gd name="connsiteX16" fmla="*/ 594174 w 902230"/>
                    <a:gd name="connsiteY16" fmla="*/ 24457 h 977900"/>
                    <a:gd name="connsiteX17" fmla="*/ 577445 w 902230"/>
                    <a:gd name="connsiteY17" fmla="*/ 27136 h 977900"/>
                    <a:gd name="connsiteX18" fmla="*/ 560916 w 902230"/>
                    <a:gd name="connsiteY18" fmla="*/ 30063 h 977900"/>
                    <a:gd name="connsiteX19" fmla="*/ 544684 w 902230"/>
                    <a:gd name="connsiteY19" fmla="*/ 33139 h 977900"/>
                    <a:gd name="connsiteX20" fmla="*/ 528651 w 902230"/>
                    <a:gd name="connsiteY20" fmla="*/ 36463 h 977900"/>
                    <a:gd name="connsiteX21" fmla="*/ 512915 w 902230"/>
                    <a:gd name="connsiteY21" fmla="*/ 40035 h 977900"/>
                    <a:gd name="connsiteX22" fmla="*/ 497378 w 902230"/>
                    <a:gd name="connsiteY22" fmla="*/ 43805 h 977900"/>
                    <a:gd name="connsiteX23" fmla="*/ 482090 w 902230"/>
                    <a:gd name="connsiteY23" fmla="*/ 47774 h 977900"/>
                    <a:gd name="connsiteX24" fmla="*/ 467049 w 902230"/>
                    <a:gd name="connsiteY24" fmla="*/ 51991 h 977900"/>
                    <a:gd name="connsiteX25" fmla="*/ 452257 w 902230"/>
                    <a:gd name="connsiteY25" fmla="*/ 56406 h 977900"/>
                    <a:gd name="connsiteX26" fmla="*/ 437713 w 902230"/>
                    <a:gd name="connsiteY26" fmla="*/ 61069 h 977900"/>
                    <a:gd name="connsiteX27" fmla="*/ 423417 w 902230"/>
                    <a:gd name="connsiteY27" fmla="*/ 65931 h 977900"/>
                    <a:gd name="connsiteX28" fmla="*/ 409369 w 902230"/>
                    <a:gd name="connsiteY28" fmla="*/ 70991 h 977900"/>
                    <a:gd name="connsiteX29" fmla="*/ 395520 w 902230"/>
                    <a:gd name="connsiteY29" fmla="*/ 76299 h 977900"/>
                    <a:gd name="connsiteX30" fmla="*/ 381969 w 902230"/>
                    <a:gd name="connsiteY30" fmla="*/ 81806 h 977900"/>
                    <a:gd name="connsiteX31" fmla="*/ 368616 w 902230"/>
                    <a:gd name="connsiteY31" fmla="*/ 87561 h 977900"/>
                    <a:gd name="connsiteX32" fmla="*/ 355511 w 902230"/>
                    <a:gd name="connsiteY32" fmla="*/ 93514 h 977900"/>
                    <a:gd name="connsiteX33" fmla="*/ 342705 w 902230"/>
                    <a:gd name="connsiteY33" fmla="*/ 99715 h 977900"/>
                    <a:gd name="connsiteX34" fmla="*/ 330096 w 902230"/>
                    <a:gd name="connsiteY34" fmla="*/ 106114 h 977900"/>
                    <a:gd name="connsiteX35" fmla="*/ 317736 w 902230"/>
                    <a:gd name="connsiteY35" fmla="*/ 112713 h 977900"/>
                    <a:gd name="connsiteX36" fmla="*/ 305575 w 902230"/>
                    <a:gd name="connsiteY36" fmla="*/ 119559 h 977900"/>
                    <a:gd name="connsiteX37" fmla="*/ 293711 w 902230"/>
                    <a:gd name="connsiteY37" fmla="*/ 126603 h 977900"/>
                    <a:gd name="connsiteX38" fmla="*/ 282096 w 902230"/>
                    <a:gd name="connsiteY38" fmla="*/ 133896 h 977900"/>
                    <a:gd name="connsiteX39" fmla="*/ 270679 w 902230"/>
                    <a:gd name="connsiteY39" fmla="*/ 141387 h 977900"/>
                    <a:gd name="connsiteX40" fmla="*/ 259560 w 902230"/>
                    <a:gd name="connsiteY40" fmla="*/ 149076 h 977900"/>
                    <a:gd name="connsiteX41" fmla="*/ 248640 w 902230"/>
                    <a:gd name="connsiteY41" fmla="*/ 157014 h 977900"/>
                    <a:gd name="connsiteX42" fmla="*/ 237967 w 902230"/>
                    <a:gd name="connsiteY42" fmla="*/ 165150 h 977900"/>
                    <a:gd name="connsiteX43" fmla="*/ 227593 w 902230"/>
                    <a:gd name="connsiteY43" fmla="*/ 173534 h 977900"/>
                    <a:gd name="connsiteX44" fmla="*/ 217417 w 902230"/>
                    <a:gd name="connsiteY44" fmla="*/ 182116 h 977900"/>
                    <a:gd name="connsiteX45" fmla="*/ 207489 w 902230"/>
                    <a:gd name="connsiteY45" fmla="*/ 190946 h 977900"/>
                    <a:gd name="connsiteX46" fmla="*/ 197760 w 902230"/>
                    <a:gd name="connsiteY46" fmla="*/ 199975 h 977900"/>
                    <a:gd name="connsiteX47" fmla="*/ 188329 w 902230"/>
                    <a:gd name="connsiteY47" fmla="*/ 209203 h 977900"/>
                    <a:gd name="connsiteX48" fmla="*/ 179146 w 902230"/>
                    <a:gd name="connsiteY48" fmla="*/ 218678 h 977900"/>
                    <a:gd name="connsiteX49" fmla="*/ 170161 w 902230"/>
                    <a:gd name="connsiteY49" fmla="*/ 228352 h 977900"/>
                    <a:gd name="connsiteX50" fmla="*/ 161474 w 902230"/>
                    <a:gd name="connsiteY50" fmla="*/ 238224 h 977900"/>
                    <a:gd name="connsiteX51" fmla="*/ 152986 w 902230"/>
                    <a:gd name="connsiteY51" fmla="*/ 248345 h 977900"/>
                    <a:gd name="connsiteX52" fmla="*/ 144746 w 902230"/>
                    <a:gd name="connsiteY52" fmla="*/ 258713 h 977900"/>
                    <a:gd name="connsiteX53" fmla="*/ 136754 w 902230"/>
                    <a:gd name="connsiteY53" fmla="*/ 269280 h 977900"/>
                    <a:gd name="connsiteX54" fmla="*/ 129011 w 902230"/>
                    <a:gd name="connsiteY54" fmla="*/ 280045 h 977900"/>
                    <a:gd name="connsiteX55" fmla="*/ 121515 w 902230"/>
                    <a:gd name="connsiteY55" fmla="*/ 291058 h 977900"/>
                    <a:gd name="connsiteX56" fmla="*/ 114268 w 902230"/>
                    <a:gd name="connsiteY56" fmla="*/ 302270 h 977900"/>
                    <a:gd name="connsiteX57" fmla="*/ 107269 w 902230"/>
                    <a:gd name="connsiteY57" fmla="*/ 313680 h 977900"/>
                    <a:gd name="connsiteX58" fmla="*/ 100468 w 902230"/>
                    <a:gd name="connsiteY58" fmla="*/ 325338 h 977900"/>
                    <a:gd name="connsiteX59" fmla="*/ 93966 w 902230"/>
                    <a:gd name="connsiteY59" fmla="*/ 337245 h 977900"/>
                    <a:gd name="connsiteX60" fmla="*/ 87662 w 902230"/>
                    <a:gd name="connsiteY60" fmla="*/ 349300 h 977900"/>
                    <a:gd name="connsiteX61" fmla="*/ 81606 w 902230"/>
                    <a:gd name="connsiteY61" fmla="*/ 361652 h 977900"/>
                    <a:gd name="connsiteX62" fmla="*/ 75798 w 902230"/>
                    <a:gd name="connsiteY62" fmla="*/ 374154 h 977900"/>
                    <a:gd name="connsiteX63" fmla="*/ 70239 w 902230"/>
                    <a:gd name="connsiteY63" fmla="*/ 386904 h 977900"/>
                    <a:gd name="connsiteX64" fmla="*/ 64927 w 902230"/>
                    <a:gd name="connsiteY64" fmla="*/ 399901 h 977900"/>
                    <a:gd name="connsiteX65" fmla="*/ 59864 w 902230"/>
                    <a:gd name="connsiteY65" fmla="*/ 413097 h 977900"/>
                    <a:gd name="connsiteX66" fmla="*/ 55049 w 902230"/>
                    <a:gd name="connsiteY66" fmla="*/ 426492 h 977900"/>
                    <a:gd name="connsiteX67" fmla="*/ 50482 w 902230"/>
                    <a:gd name="connsiteY67" fmla="*/ 440085 h 977900"/>
                    <a:gd name="connsiteX68" fmla="*/ 46114 w 902230"/>
                    <a:gd name="connsiteY68" fmla="*/ 453975 h 977900"/>
                    <a:gd name="connsiteX69" fmla="*/ 42044 w 902230"/>
                    <a:gd name="connsiteY69" fmla="*/ 468015 h 977900"/>
                    <a:gd name="connsiteX70" fmla="*/ 38172 w 902230"/>
                    <a:gd name="connsiteY70" fmla="*/ 482302 h 977900"/>
                    <a:gd name="connsiteX71" fmla="*/ 34548 w 902230"/>
                    <a:gd name="connsiteY71" fmla="*/ 496788 h 977900"/>
                    <a:gd name="connsiteX72" fmla="*/ 31173 w 902230"/>
                    <a:gd name="connsiteY72" fmla="*/ 511522 h 977900"/>
                    <a:gd name="connsiteX73" fmla="*/ 28046 w 902230"/>
                    <a:gd name="connsiteY73" fmla="*/ 526455 h 977900"/>
                    <a:gd name="connsiteX74" fmla="*/ 25167 w 902230"/>
                    <a:gd name="connsiteY74" fmla="*/ 541635 h 977900"/>
                    <a:gd name="connsiteX75" fmla="*/ 22536 w 902230"/>
                    <a:gd name="connsiteY75" fmla="*/ 557014 h 977900"/>
                    <a:gd name="connsiteX76" fmla="*/ 20153 w 902230"/>
                    <a:gd name="connsiteY76" fmla="*/ 572591 h 977900"/>
                    <a:gd name="connsiteX77" fmla="*/ 17969 w 902230"/>
                    <a:gd name="connsiteY77" fmla="*/ 588417 h 977900"/>
                    <a:gd name="connsiteX78" fmla="*/ 16083 w 902230"/>
                    <a:gd name="connsiteY78" fmla="*/ 604441 h 977900"/>
                    <a:gd name="connsiteX79" fmla="*/ 14395 w 902230"/>
                    <a:gd name="connsiteY79" fmla="*/ 620713 h 977900"/>
                    <a:gd name="connsiteX80" fmla="*/ 13005 w 902230"/>
                    <a:gd name="connsiteY80" fmla="*/ 637183 h 977900"/>
                    <a:gd name="connsiteX81" fmla="*/ 11814 w 902230"/>
                    <a:gd name="connsiteY81" fmla="*/ 653901 h 977900"/>
                    <a:gd name="connsiteX82" fmla="*/ 10871 w 902230"/>
                    <a:gd name="connsiteY82" fmla="*/ 670818 h 977900"/>
                    <a:gd name="connsiteX83" fmla="*/ 10176 w 902230"/>
                    <a:gd name="connsiteY83" fmla="*/ 687933 h 977900"/>
                    <a:gd name="connsiteX84" fmla="*/ 9729 w 902230"/>
                    <a:gd name="connsiteY84" fmla="*/ 705297 h 977900"/>
                    <a:gd name="connsiteX85" fmla="*/ 9531 w 902230"/>
                    <a:gd name="connsiteY85" fmla="*/ 722858 h 977900"/>
                    <a:gd name="connsiteX86" fmla="*/ 9531 w 902230"/>
                    <a:gd name="connsiteY86" fmla="*/ 740668 h 977900"/>
                    <a:gd name="connsiteX87" fmla="*/ 9828 w 902230"/>
                    <a:gd name="connsiteY87" fmla="*/ 758676 h 977900"/>
                    <a:gd name="connsiteX88" fmla="*/ 10325 w 902230"/>
                    <a:gd name="connsiteY88" fmla="*/ 776883 h 977900"/>
                    <a:gd name="connsiteX89" fmla="*/ 11119 w 902230"/>
                    <a:gd name="connsiteY89" fmla="*/ 795338 h 977900"/>
                    <a:gd name="connsiteX90" fmla="*/ 12112 w 902230"/>
                    <a:gd name="connsiteY90" fmla="*/ 813991 h 977900"/>
                    <a:gd name="connsiteX91" fmla="*/ 13353 w 902230"/>
                    <a:gd name="connsiteY91" fmla="*/ 832892 h 977900"/>
                    <a:gd name="connsiteX92" fmla="*/ 14842 w 902230"/>
                    <a:gd name="connsiteY92" fmla="*/ 851991 h 977900"/>
                    <a:gd name="connsiteX93" fmla="*/ 16579 w 902230"/>
                    <a:gd name="connsiteY93" fmla="*/ 871289 h 977900"/>
                    <a:gd name="connsiteX94" fmla="*/ 18565 w 902230"/>
                    <a:gd name="connsiteY94" fmla="*/ 890836 h 977900"/>
                    <a:gd name="connsiteX95" fmla="*/ 20799 w 902230"/>
                    <a:gd name="connsiteY95" fmla="*/ 910630 h 977900"/>
                    <a:gd name="connsiteX96" fmla="*/ 23231 w 902230"/>
                    <a:gd name="connsiteY96" fmla="*/ 930573 h 977900"/>
                    <a:gd name="connsiteX97" fmla="*/ 25961 w 902230"/>
                    <a:gd name="connsiteY97" fmla="*/ 950813 h 977900"/>
                    <a:gd name="connsiteX98" fmla="*/ 28890 w 902230"/>
                    <a:gd name="connsiteY98" fmla="*/ 971203 h 977900"/>
                    <a:gd name="connsiteX99" fmla="*/ 33109 w 902230"/>
                    <a:gd name="connsiteY99" fmla="*/ 970558 h 977900"/>
                    <a:gd name="connsiteX100" fmla="*/ 30081 w 902230"/>
                    <a:gd name="connsiteY100" fmla="*/ 950168 h 977900"/>
                    <a:gd name="connsiteX101" fmla="*/ 27301 w 902230"/>
                    <a:gd name="connsiteY101" fmla="*/ 929977 h 977900"/>
                    <a:gd name="connsiteX102" fmla="*/ 24770 w 902230"/>
                    <a:gd name="connsiteY102" fmla="*/ 910034 h 977900"/>
                    <a:gd name="connsiteX103" fmla="*/ 22437 w 902230"/>
                    <a:gd name="connsiteY103" fmla="*/ 890290 h 977900"/>
                    <a:gd name="connsiteX104" fmla="*/ 20401 w 902230"/>
                    <a:gd name="connsiteY104" fmla="*/ 870744 h 977900"/>
                    <a:gd name="connsiteX105" fmla="*/ 18565 w 902230"/>
                    <a:gd name="connsiteY105" fmla="*/ 851446 h 977900"/>
                    <a:gd name="connsiteX106" fmla="*/ 17026 w 902230"/>
                    <a:gd name="connsiteY106" fmla="*/ 832346 h 977900"/>
                    <a:gd name="connsiteX107" fmla="*/ 15686 w 902230"/>
                    <a:gd name="connsiteY107" fmla="*/ 813495 h 977900"/>
                    <a:gd name="connsiteX108" fmla="*/ 14594 w 902230"/>
                    <a:gd name="connsiteY108" fmla="*/ 794841 h 977900"/>
                    <a:gd name="connsiteX109" fmla="*/ 13750 w 902230"/>
                    <a:gd name="connsiteY109" fmla="*/ 776387 h 977900"/>
                    <a:gd name="connsiteX110" fmla="*/ 13154 w 902230"/>
                    <a:gd name="connsiteY110" fmla="*/ 758180 h 977900"/>
                    <a:gd name="connsiteX111" fmla="*/ 12807 w 902230"/>
                    <a:gd name="connsiteY111" fmla="*/ 740222 h 977900"/>
                    <a:gd name="connsiteX112" fmla="*/ 12707 w 902230"/>
                    <a:gd name="connsiteY112" fmla="*/ 722461 h 977900"/>
                    <a:gd name="connsiteX113" fmla="*/ 12807 w 902230"/>
                    <a:gd name="connsiteY113" fmla="*/ 704900 h 977900"/>
                    <a:gd name="connsiteX114" fmla="*/ 13204 w 902230"/>
                    <a:gd name="connsiteY114" fmla="*/ 687586 h 977900"/>
                    <a:gd name="connsiteX115" fmla="*/ 13800 w 902230"/>
                    <a:gd name="connsiteY115" fmla="*/ 670471 h 977900"/>
                    <a:gd name="connsiteX116" fmla="*/ 14693 w 902230"/>
                    <a:gd name="connsiteY116" fmla="*/ 653604 h 977900"/>
                    <a:gd name="connsiteX117" fmla="*/ 15785 w 902230"/>
                    <a:gd name="connsiteY117" fmla="*/ 636935 h 977900"/>
                    <a:gd name="connsiteX118" fmla="*/ 17175 w 902230"/>
                    <a:gd name="connsiteY118" fmla="*/ 620464 h 977900"/>
                    <a:gd name="connsiteX119" fmla="*/ 18763 w 902230"/>
                    <a:gd name="connsiteY119" fmla="*/ 604242 h 977900"/>
                    <a:gd name="connsiteX120" fmla="*/ 20600 w 902230"/>
                    <a:gd name="connsiteY120" fmla="*/ 588218 h 977900"/>
                    <a:gd name="connsiteX121" fmla="*/ 22685 w 902230"/>
                    <a:gd name="connsiteY121" fmla="*/ 572443 h 977900"/>
                    <a:gd name="connsiteX122" fmla="*/ 25018 w 902230"/>
                    <a:gd name="connsiteY122" fmla="*/ 556865 h 977900"/>
                    <a:gd name="connsiteX123" fmla="*/ 27599 w 902230"/>
                    <a:gd name="connsiteY123" fmla="*/ 541536 h 977900"/>
                    <a:gd name="connsiteX124" fmla="*/ 30379 w 902230"/>
                    <a:gd name="connsiteY124" fmla="*/ 526405 h 977900"/>
                    <a:gd name="connsiteX125" fmla="*/ 33456 w 902230"/>
                    <a:gd name="connsiteY125" fmla="*/ 511473 h 977900"/>
                    <a:gd name="connsiteX126" fmla="*/ 36782 w 902230"/>
                    <a:gd name="connsiteY126" fmla="*/ 496788 h 977900"/>
                    <a:gd name="connsiteX127" fmla="*/ 40307 w 902230"/>
                    <a:gd name="connsiteY127" fmla="*/ 482302 h 977900"/>
                    <a:gd name="connsiteX128" fmla="*/ 44129 w 902230"/>
                    <a:gd name="connsiteY128" fmla="*/ 468064 h 977900"/>
                    <a:gd name="connsiteX129" fmla="*/ 48149 w 902230"/>
                    <a:gd name="connsiteY129" fmla="*/ 454025 h 977900"/>
                    <a:gd name="connsiteX130" fmla="*/ 52418 w 902230"/>
                    <a:gd name="connsiteY130" fmla="*/ 440234 h 977900"/>
                    <a:gd name="connsiteX131" fmla="*/ 56935 w 902230"/>
                    <a:gd name="connsiteY131" fmla="*/ 426641 h 977900"/>
                    <a:gd name="connsiteX132" fmla="*/ 61701 w 902230"/>
                    <a:gd name="connsiteY132" fmla="*/ 413296 h 977900"/>
                    <a:gd name="connsiteX133" fmla="*/ 66714 w 902230"/>
                    <a:gd name="connsiteY133" fmla="*/ 400149 h 977900"/>
                    <a:gd name="connsiteX134" fmla="*/ 71976 w 902230"/>
                    <a:gd name="connsiteY134" fmla="*/ 387201 h 977900"/>
                    <a:gd name="connsiteX135" fmla="*/ 77486 w 902230"/>
                    <a:gd name="connsiteY135" fmla="*/ 374501 h 977900"/>
                    <a:gd name="connsiteX136" fmla="*/ 83244 w 902230"/>
                    <a:gd name="connsiteY136" fmla="*/ 362000 h 977900"/>
                    <a:gd name="connsiteX137" fmla="*/ 89200 w 902230"/>
                    <a:gd name="connsiteY137" fmla="*/ 349746 h 977900"/>
                    <a:gd name="connsiteX138" fmla="*/ 95455 w 902230"/>
                    <a:gd name="connsiteY138" fmla="*/ 337691 h 977900"/>
                    <a:gd name="connsiteX139" fmla="*/ 101908 w 902230"/>
                    <a:gd name="connsiteY139" fmla="*/ 325834 h 977900"/>
                    <a:gd name="connsiteX140" fmla="*/ 108659 w 902230"/>
                    <a:gd name="connsiteY140" fmla="*/ 314226 h 977900"/>
                    <a:gd name="connsiteX141" fmla="*/ 115608 w 902230"/>
                    <a:gd name="connsiteY141" fmla="*/ 302816 h 977900"/>
                    <a:gd name="connsiteX142" fmla="*/ 122806 w 902230"/>
                    <a:gd name="connsiteY142" fmla="*/ 291654 h 977900"/>
                    <a:gd name="connsiteX143" fmla="*/ 130252 w 902230"/>
                    <a:gd name="connsiteY143" fmla="*/ 280690 h 977900"/>
                    <a:gd name="connsiteX144" fmla="*/ 137946 w 902230"/>
                    <a:gd name="connsiteY144" fmla="*/ 269974 h 977900"/>
                    <a:gd name="connsiteX145" fmla="*/ 145888 w 902230"/>
                    <a:gd name="connsiteY145" fmla="*/ 259457 h 977900"/>
                    <a:gd name="connsiteX146" fmla="*/ 154078 w 902230"/>
                    <a:gd name="connsiteY146" fmla="*/ 249188 h 977900"/>
                    <a:gd name="connsiteX147" fmla="*/ 162517 w 902230"/>
                    <a:gd name="connsiteY147" fmla="*/ 239117 h 977900"/>
                    <a:gd name="connsiteX148" fmla="*/ 171154 w 902230"/>
                    <a:gd name="connsiteY148" fmla="*/ 229245 h 977900"/>
                    <a:gd name="connsiteX149" fmla="*/ 180089 w 902230"/>
                    <a:gd name="connsiteY149" fmla="*/ 219621 h 977900"/>
                    <a:gd name="connsiteX150" fmla="*/ 189272 w 902230"/>
                    <a:gd name="connsiteY150" fmla="*/ 210195 h 977900"/>
                    <a:gd name="connsiteX151" fmla="*/ 198654 w 902230"/>
                    <a:gd name="connsiteY151" fmla="*/ 201017 h 977900"/>
                    <a:gd name="connsiteX152" fmla="*/ 208283 w 902230"/>
                    <a:gd name="connsiteY152" fmla="*/ 192038 h 977900"/>
                    <a:gd name="connsiteX153" fmla="*/ 218211 w 902230"/>
                    <a:gd name="connsiteY153" fmla="*/ 183307 h 977900"/>
                    <a:gd name="connsiteX154" fmla="*/ 228337 w 902230"/>
                    <a:gd name="connsiteY154" fmla="*/ 174774 h 977900"/>
                    <a:gd name="connsiteX155" fmla="*/ 238712 w 902230"/>
                    <a:gd name="connsiteY155" fmla="*/ 166439 h 977900"/>
                    <a:gd name="connsiteX156" fmla="*/ 249334 w 902230"/>
                    <a:gd name="connsiteY156" fmla="*/ 158353 h 977900"/>
                    <a:gd name="connsiteX157" fmla="*/ 260205 w 902230"/>
                    <a:gd name="connsiteY157" fmla="*/ 150465 h 977900"/>
                    <a:gd name="connsiteX158" fmla="*/ 271275 w 902230"/>
                    <a:gd name="connsiteY158" fmla="*/ 142825 h 977900"/>
                    <a:gd name="connsiteX159" fmla="*/ 282642 w 902230"/>
                    <a:gd name="connsiteY159" fmla="*/ 135384 h 977900"/>
                    <a:gd name="connsiteX160" fmla="*/ 294257 w 902230"/>
                    <a:gd name="connsiteY160" fmla="*/ 128191 h 977900"/>
                    <a:gd name="connsiteX161" fmla="*/ 306071 w 902230"/>
                    <a:gd name="connsiteY161" fmla="*/ 121196 h 977900"/>
                    <a:gd name="connsiteX162" fmla="*/ 318183 w 902230"/>
                    <a:gd name="connsiteY162" fmla="*/ 114399 h 977900"/>
                    <a:gd name="connsiteX163" fmla="*/ 330494 w 902230"/>
                    <a:gd name="connsiteY163" fmla="*/ 107851 h 977900"/>
                    <a:gd name="connsiteX164" fmla="*/ 343052 w 902230"/>
                    <a:gd name="connsiteY164" fmla="*/ 101501 h 977900"/>
                    <a:gd name="connsiteX165" fmla="*/ 355908 w 902230"/>
                    <a:gd name="connsiteY165" fmla="*/ 95399 h 977900"/>
                    <a:gd name="connsiteX166" fmla="*/ 368963 w 902230"/>
                    <a:gd name="connsiteY166" fmla="*/ 89495 h 977900"/>
                    <a:gd name="connsiteX167" fmla="*/ 382267 w 902230"/>
                    <a:gd name="connsiteY167" fmla="*/ 83840 h 977900"/>
                    <a:gd name="connsiteX168" fmla="*/ 395818 w 902230"/>
                    <a:gd name="connsiteY168" fmla="*/ 78383 h 977900"/>
                    <a:gd name="connsiteX169" fmla="*/ 409617 w 902230"/>
                    <a:gd name="connsiteY169" fmla="*/ 73124 h 977900"/>
                    <a:gd name="connsiteX170" fmla="*/ 423615 w 902230"/>
                    <a:gd name="connsiteY170" fmla="*/ 68114 h 977900"/>
                    <a:gd name="connsiteX171" fmla="*/ 437911 w 902230"/>
                    <a:gd name="connsiteY171" fmla="*/ 63302 h 977900"/>
                    <a:gd name="connsiteX172" fmla="*/ 452455 w 902230"/>
                    <a:gd name="connsiteY172" fmla="*/ 58738 h 977900"/>
                    <a:gd name="connsiteX173" fmla="*/ 467198 w 902230"/>
                    <a:gd name="connsiteY173" fmla="*/ 54372 h 977900"/>
                    <a:gd name="connsiteX174" fmla="*/ 482239 w 902230"/>
                    <a:gd name="connsiteY174" fmla="*/ 50254 h 977900"/>
                    <a:gd name="connsiteX175" fmla="*/ 497478 w 902230"/>
                    <a:gd name="connsiteY175" fmla="*/ 46335 h 977900"/>
                    <a:gd name="connsiteX176" fmla="*/ 512965 w 902230"/>
                    <a:gd name="connsiteY176" fmla="*/ 42664 h 977900"/>
                    <a:gd name="connsiteX177" fmla="*/ 528700 w 902230"/>
                    <a:gd name="connsiteY177" fmla="*/ 39142 h 977900"/>
                    <a:gd name="connsiteX178" fmla="*/ 544684 w 902230"/>
                    <a:gd name="connsiteY178" fmla="*/ 35917 h 977900"/>
                    <a:gd name="connsiteX179" fmla="*/ 560916 w 902230"/>
                    <a:gd name="connsiteY179" fmla="*/ 32891 h 977900"/>
                    <a:gd name="connsiteX180" fmla="*/ 577396 w 902230"/>
                    <a:gd name="connsiteY180" fmla="*/ 30063 h 977900"/>
                    <a:gd name="connsiteX181" fmla="*/ 594124 w 902230"/>
                    <a:gd name="connsiteY181" fmla="*/ 27434 h 977900"/>
                    <a:gd name="connsiteX182" fmla="*/ 611100 w 902230"/>
                    <a:gd name="connsiteY182" fmla="*/ 25053 h 977900"/>
                    <a:gd name="connsiteX183" fmla="*/ 628325 w 902230"/>
                    <a:gd name="connsiteY183" fmla="*/ 22920 h 977900"/>
                    <a:gd name="connsiteX184" fmla="*/ 645748 w 902230"/>
                    <a:gd name="connsiteY184" fmla="*/ 20985 h 977900"/>
                    <a:gd name="connsiteX185" fmla="*/ 663469 w 902230"/>
                    <a:gd name="connsiteY185" fmla="*/ 19248 h 977900"/>
                    <a:gd name="connsiteX186" fmla="*/ 681389 w 902230"/>
                    <a:gd name="connsiteY186" fmla="*/ 17760 h 977900"/>
                    <a:gd name="connsiteX187" fmla="*/ 699556 w 902230"/>
                    <a:gd name="connsiteY187" fmla="*/ 16470 h 977900"/>
                    <a:gd name="connsiteX188" fmla="*/ 717972 w 902230"/>
                    <a:gd name="connsiteY188" fmla="*/ 15429 h 977900"/>
                    <a:gd name="connsiteX189" fmla="*/ 736686 w 902230"/>
                    <a:gd name="connsiteY189" fmla="*/ 14585 h 977900"/>
                    <a:gd name="connsiteX190" fmla="*/ 755598 w 902230"/>
                    <a:gd name="connsiteY190" fmla="*/ 13990 h 977900"/>
                    <a:gd name="connsiteX191" fmla="*/ 774759 w 902230"/>
                    <a:gd name="connsiteY191" fmla="*/ 13593 h 977900"/>
                    <a:gd name="connsiteX192" fmla="*/ 794118 w 902230"/>
                    <a:gd name="connsiteY192" fmla="*/ 13395 h 977900"/>
                    <a:gd name="connsiteX193" fmla="*/ 813775 w 902230"/>
                    <a:gd name="connsiteY193" fmla="*/ 13444 h 977900"/>
                    <a:gd name="connsiteX194" fmla="*/ 833680 w 902230"/>
                    <a:gd name="connsiteY194" fmla="*/ 13692 h 977900"/>
                    <a:gd name="connsiteX195" fmla="*/ 853783 w 902230"/>
                    <a:gd name="connsiteY195" fmla="*/ 14188 h 977900"/>
                    <a:gd name="connsiteX196" fmla="*/ 874185 w 902230"/>
                    <a:gd name="connsiteY196" fmla="*/ 14883 h 977900"/>
                    <a:gd name="connsiteX197" fmla="*/ 894785 w 902230"/>
                    <a:gd name="connsiteY197" fmla="*/ 15776 h 97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902230" h="977900">
                      <a:moveTo>
                        <a:pt x="894983" y="11509"/>
                      </a:moveTo>
                      <a:lnTo>
                        <a:pt x="874383" y="10666"/>
                      </a:lnTo>
                      <a:lnTo>
                        <a:pt x="853982" y="10071"/>
                      </a:lnTo>
                      <a:lnTo>
                        <a:pt x="833878" y="9674"/>
                      </a:lnTo>
                      <a:lnTo>
                        <a:pt x="813973" y="9525"/>
                      </a:lnTo>
                      <a:lnTo>
                        <a:pt x="794316" y="9525"/>
                      </a:lnTo>
                      <a:lnTo>
                        <a:pt x="774908" y="9823"/>
                      </a:lnTo>
                      <a:lnTo>
                        <a:pt x="755747" y="10269"/>
                      </a:lnTo>
                      <a:lnTo>
                        <a:pt x="736785" y="10964"/>
                      </a:lnTo>
                      <a:lnTo>
                        <a:pt x="718121" y="11906"/>
                      </a:lnTo>
                      <a:lnTo>
                        <a:pt x="699705" y="13047"/>
                      </a:lnTo>
                      <a:lnTo>
                        <a:pt x="681488" y="14387"/>
                      </a:lnTo>
                      <a:lnTo>
                        <a:pt x="663519" y="15974"/>
                      </a:lnTo>
                      <a:lnTo>
                        <a:pt x="645847" y="17760"/>
                      </a:lnTo>
                      <a:lnTo>
                        <a:pt x="628375" y="19794"/>
                      </a:lnTo>
                      <a:lnTo>
                        <a:pt x="611150" y="22027"/>
                      </a:lnTo>
                      <a:lnTo>
                        <a:pt x="594174" y="24457"/>
                      </a:lnTo>
                      <a:lnTo>
                        <a:pt x="577445" y="27136"/>
                      </a:lnTo>
                      <a:lnTo>
                        <a:pt x="560916" y="30063"/>
                      </a:lnTo>
                      <a:lnTo>
                        <a:pt x="544684" y="33139"/>
                      </a:lnTo>
                      <a:lnTo>
                        <a:pt x="528651" y="36463"/>
                      </a:lnTo>
                      <a:lnTo>
                        <a:pt x="512915" y="40035"/>
                      </a:lnTo>
                      <a:lnTo>
                        <a:pt x="497378" y="43805"/>
                      </a:lnTo>
                      <a:lnTo>
                        <a:pt x="482090" y="47774"/>
                      </a:lnTo>
                      <a:lnTo>
                        <a:pt x="467049" y="51991"/>
                      </a:lnTo>
                      <a:lnTo>
                        <a:pt x="452257" y="56406"/>
                      </a:lnTo>
                      <a:lnTo>
                        <a:pt x="437713" y="61069"/>
                      </a:lnTo>
                      <a:lnTo>
                        <a:pt x="423417" y="65931"/>
                      </a:lnTo>
                      <a:lnTo>
                        <a:pt x="409369" y="70991"/>
                      </a:lnTo>
                      <a:lnTo>
                        <a:pt x="395520" y="76299"/>
                      </a:lnTo>
                      <a:lnTo>
                        <a:pt x="381969" y="81806"/>
                      </a:lnTo>
                      <a:lnTo>
                        <a:pt x="368616" y="87561"/>
                      </a:lnTo>
                      <a:lnTo>
                        <a:pt x="355511" y="93514"/>
                      </a:lnTo>
                      <a:lnTo>
                        <a:pt x="342705" y="99715"/>
                      </a:lnTo>
                      <a:lnTo>
                        <a:pt x="330096" y="106114"/>
                      </a:lnTo>
                      <a:lnTo>
                        <a:pt x="317736" y="112713"/>
                      </a:lnTo>
                      <a:lnTo>
                        <a:pt x="305575" y="119559"/>
                      </a:lnTo>
                      <a:lnTo>
                        <a:pt x="293711" y="126603"/>
                      </a:lnTo>
                      <a:lnTo>
                        <a:pt x="282096" y="133896"/>
                      </a:lnTo>
                      <a:lnTo>
                        <a:pt x="270679" y="141387"/>
                      </a:lnTo>
                      <a:lnTo>
                        <a:pt x="259560" y="149076"/>
                      </a:lnTo>
                      <a:lnTo>
                        <a:pt x="248640" y="157014"/>
                      </a:lnTo>
                      <a:lnTo>
                        <a:pt x="237967" y="165150"/>
                      </a:lnTo>
                      <a:lnTo>
                        <a:pt x="227593" y="173534"/>
                      </a:lnTo>
                      <a:lnTo>
                        <a:pt x="217417" y="182116"/>
                      </a:lnTo>
                      <a:lnTo>
                        <a:pt x="207489" y="190946"/>
                      </a:lnTo>
                      <a:lnTo>
                        <a:pt x="197760" y="199975"/>
                      </a:lnTo>
                      <a:lnTo>
                        <a:pt x="188329" y="209203"/>
                      </a:lnTo>
                      <a:lnTo>
                        <a:pt x="179146" y="218678"/>
                      </a:lnTo>
                      <a:lnTo>
                        <a:pt x="170161" y="228352"/>
                      </a:lnTo>
                      <a:lnTo>
                        <a:pt x="161474" y="238224"/>
                      </a:lnTo>
                      <a:lnTo>
                        <a:pt x="152986" y="248345"/>
                      </a:lnTo>
                      <a:lnTo>
                        <a:pt x="144746" y="258713"/>
                      </a:lnTo>
                      <a:lnTo>
                        <a:pt x="136754" y="269280"/>
                      </a:lnTo>
                      <a:lnTo>
                        <a:pt x="129011" y="280045"/>
                      </a:lnTo>
                      <a:lnTo>
                        <a:pt x="121515" y="291058"/>
                      </a:lnTo>
                      <a:lnTo>
                        <a:pt x="114268" y="302270"/>
                      </a:lnTo>
                      <a:lnTo>
                        <a:pt x="107269" y="313680"/>
                      </a:lnTo>
                      <a:lnTo>
                        <a:pt x="100468" y="325338"/>
                      </a:lnTo>
                      <a:lnTo>
                        <a:pt x="93966" y="337245"/>
                      </a:lnTo>
                      <a:lnTo>
                        <a:pt x="87662" y="349300"/>
                      </a:lnTo>
                      <a:lnTo>
                        <a:pt x="81606" y="361652"/>
                      </a:lnTo>
                      <a:lnTo>
                        <a:pt x="75798" y="374154"/>
                      </a:lnTo>
                      <a:lnTo>
                        <a:pt x="70239" y="386904"/>
                      </a:lnTo>
                      <a:lnTo>
                        <a:pt x="64927" y="399901"/>
                      </a:lnTo>
                      <a:lnTo>
                        <a:pt x="59864" y="413097"/>
                      </a:lnTo>
                      <a:lnTo>
                        <a:pt x="55049" y="426492"/>
                      </a:lnTo>
                      <a:lnTo>
                        <a:pt x="50482" y="440085"/>
                      </a:lnTo>
                      <a:lnTo>
                        <a:pt x="46114" y="453975"/>
                      </a:lnTo>
                      <a:lnTo>
                        <a:pt x="42044" y="468015"/>
                      </a:lnTo>
                      <a:lnTo>
                        <a:pt x="38172" y="482302"/>
                      </a:lnTo>
                      <a:lnTo>
                        <a:pt x="34548" y="496788"/>
                      </a:lnTo>
                      <a:lnTo>
                        <a:pt x="31173" y="511522"/>
                      </a:lnTo>
                      <a:lnTo>
                        <a:pt x="28046" y="526455"/>
                      </a:lnTo>
                      <a:lnTo>
                        <a:pt x="25167" y="541635"/>
                      </a:lnTo>
                      <a:lnTo>
                        <a:pt x="22536" y="557014"/>
                      </a:lnTo>
                      <a:lnTo>
                        <a:pt x="20153" y="572591"/>
                      </a:lnTo>
                      <a:lnTo>
                        <a:pt x="17969" y="588417"/>
                      </a:lnTo>
                      <a:lnTo>
                        <a:pt x="16083" y="604441"/>
                      </a:lnTo>
                      <a:lnTo>
                        <a:pt x="14395" y="620713"/>
                      </a:lnTo>
                      <a:lnTo>
                        <a:pt x="13005" y="637183"/>
                      </a:lnTo>
                      <a:lnTo>
                        <a:pt x="11814" y="653901"/>
                      </a:lnTo>
                      <a:lnTo>
                        <a:pt x="10871" y="670818"/>
                      </a:lnTo>
                      <a:lnTo>
                        <a:pt x="10176" y="687933"/>
                      </a:lnTo>
                      <a:lnTo>
                        <a:pt x="9729" y="705297"/>
                      </a:lnTo>
                      <a:lnTo>
                        <a:pt x="9531" y="722858"/>
                      </a:lnTo>
                      <a:lnTo>
                        <a:pt x="9531" y="740668"/>
                      </a:lnTo>
                      <a:lnTo>
                        <a:pt x="9828" y="758676"/>
                      </a:lnTo>
                      <a:lnTo>
                        <a:pt x="10325" y="776883"/>
                      </a:lnTo>
                      <a:lnTo>
                        <a:pt x="11119" y="795338"/>
                      </a:lnTo>
                      <a:lnTo>
                        <a:pt x="12112" y="813991"/>
                      </a:lnTo>
                      <a:lnTo>
                        <a:pt x="13353" y="832892"/>
                      </a:lnTo>
                      <a:lnTo>
                        <a:pt x="14842" y="851991"/>
                      </a:lnTo>
                      <a:lnTo>
                        <a:pt x="16579" y="871289"/>
                      </a:lnTo>
                      <a:lnTo>
                        <a:pt x="18565" y="890836"/>
                      </a:lnTo>
                      <a:lnTo>
                        <a:pt x="20799" y="910630"/>
                      </a:lnTo>
                      <a:lnTo>
                        <a:pt x="23231" y="930573"/>
                      </a:lnTo>
                      <a:lnTo>
                        <a:pt x="25961" y="950813"/>
                      </a:lnTo>
                      <a:lnTo>
                        <a:pt x="28890" y="971203"/>
                      </a:lnTo>
                      <a:lnTo>
                        <a:pt x="33109" y="970558"/>
                      </a:lnTo>
                      <a:lnTo>
                        <a:pt x="30081" y="950168"/>
                      </a:lnTo>
                      <a:lnTo>
                        <a:pt x="27301" y="929977"/>
                      </a:lnTo>
                      <a:lnTo>
                        <a:pt x="24770" y="910034"/>
                      </a:lnTo>
                      <a:lnTo>
                        <a:pt x="22437" y="890290"/>
                      </a:lnTo>
                      <a:lnTo>
                        <a:pt x="20401" y="870744"/>
                      </a:lnTo>
                      <a:lnTo>
                        <a:pt x="18565" y="851446"/>
                      </a:lnTo>
                      <a:lnTo>
                        <a:pt x="17026" y="832346"/>
                      </a:lnTo>
                      <a:lnTo>
                        <a:pt x="15686" y="813495"/>
                      </a:lnTo>
                      <a:lnTo>
                        <a:pt x="14594" y="794841"/>
                      </a:lnTo>
                      <a:lnTo>
                        <a:pt x="13750" y="776387"/>
                      </a:lnTo>
                      <a:lnTo>
                        <a:pt x="13154" y="758180"/>
                      </a:lnTo>
                      <a:lnTo>
                        <a:pt x="12807" y="740222"/>
                      </a:lnTo>
                      <a:lnTo>
                        <a:pt x="12707" y="722461"/>
                      </a:lnTo>
                      <a:lnTo>
                        <a:pt x="12807" y="704900"/>
                      </a:lnTo>
                      <a:lnTo>
                        <a:pt x="13204" y="687586"/>
                      </a:lnTo>
                      <a:lnTo>
                        <a:pt x="13800" y="670471"/>
                      </a:lnTo>
                      <a:lnTo>
                        <a:pt x="14693" y="653604"/>
                      </a:lnTo>
                      <a:lnTo>
                        <a:pt x="15785" y="636935"/>
                      </a:lnTo>
                      <a:lnTo>
                        <a:pt x="17175" y="620464"/>
                      </a:lnTo>
                      <a:lnTo>
                        <a:pt x="18763" y="604242"/>
                      </a:lnTo>
                      <a:lnTo>
                        <a:pt x="20600" y="588218"/>
                      </a:lnTo>
                      <a:lnTo>
                        <a:pt x="22685" y="572443"/>
                      </a:lnTo>
                      <a:lnTo>
                        <a:pt x="25018" y="556865"/>
                      </a:lnTo>
                      <a:lnTo>
                        <a:pt x="27599" y="541536"/>
                      </a:lnTo>
                      <a:lnTo>
                        <a:pt x="30379" y="526405"/>
                      </a:lnTo>
                      <a:lnTo>
                        <a:pt x="33456" y="511473"/>
                      </a:lnTo>
                      <a:lnTo>
                        <a:pt x="36782" y="496788"/>
                      </a:lnTo>
                      <a:lnTo>
                        <a:pt x="40307" y="482302"/>
                      </a:lnTo>
                      <a:lnTo>
                        <a:pt x="44129" y="468064"/>
                      </a:lnTo>
                      <a:lnTo>
                        <a:pt x="48149" y="454025"/>
                      </a:lnTo>
                      <a:lnTo>
                        <a:pt x="52418" y="440234"/>
                      </a:lnTo>
                      <a:lnTo>
                        <a:pt x="56935" y="426641"/>
                      </a:lnTo>
                      <a:lnTo>
                        <a:pt x="61701" y="413296"/>
                      </a:lnTo>
                      <a:lnTo>
                        <a:pt x="66714" y="400149"/>
                      </a:lnTo>
                      <a:lnTo>
                        <a:pt x="71976" y="387201"/>
                      </a:lnTo>
                      <a:lnTo>
                        <a:pt x="77486" y="374501"/>
                      </a:lnTo>
                      <a:lnTo>
                        <a:pt x="83244" y="362000"/>
                      </a:lnTo>
                      <a:lnTo>
                        <a:pt x="89200" y="349746"/>
                      </a:lnTo>
                      <a:lnTo>
                        <a:pt x="95455" y="337691"/>
                      </a:lnTo>
                      <a:lnTo>
                        <a:pt x="101908" y="325834"/>
                      </a:lnTo>
                      <a:lnTo>
                        <a:pt x="108659" y="314226"/>
                      </a:lnTo>
                      <a:lnTo>
                        <a:pt x="115608" y="302816"/>
                      </a:lnTo>
                      <a:lnTo>
                        <a:pt x="122806" y="291654"/>
                      </a:lnTo>
                      <a:lnTo>
                        <a:pt x="130252" y="280690"/>
                      </a:lnTo>
                      <a:lnTo>
                        <a:pt x="137946" y="269974"/>
                      </a:lnTo>
                      <a:lnTo>
                        <a:pt x="145888" y="259457"/>
                      </a:lnTo>
                      <a:lnTo>
                        <a:pt x="154078" y="249188"/>
                      </a:lnTo>
                      <a:lnTo>
                        <a:pt x="162517" y="239117"/>
                      </a:lnTo>
                      <a:lnTo>
                        <a:pt x="171154" y="229245"/>
                      </a:lnTo>
                      <a:lnTo>
                        <a:pt x="180089" y="219621"/>
                      </a:lnTo>
                      <a:lnTo>
                        <a:pt x="189272" y="210195"/>
                      </a:lnTo>
                      <a:lnTo>
                        <a:pt x="198654" y="201017"/>
                      </a:lnTo>
                      <a:lnTo>
                        <a:pt x="208283" y="192038"/>
                      </a:lnTo>
                      <a:lnTo>
                        <a:pt x="218211" y="183307"/>
                      </a:lnTo>
                      <a:lnTo>
                        <a:pt x="228337" y="174774"/>
                      </a:lnTo>
                      <a:lnTo>
                        <a:pt x="238712" y="166439"/>
                      </a:lnTo>
                      <a:lnTo>
                        <a:pt x="249334" y="158353"/>
                      </a:lnTo>
                      <a:lnTo>
                        <a:pt x="260205" y="150465"/>
                      </a:lnTo>
                      <a:lnTo>
                        <a:pt x="271275" y="142825"/>
                      </a:lnTo>
                      <a:lnTo>
                        <a:pt x="282642" y="135384"/>
                      </a:lnTo>
                      <a:lnTo>
                        <a:pt x="294257" y="128191"/>
                      </a:lnTo>
                      <a:lnTo>
                        <a:pt x="306071" y="121196"/>
                      </a:lnTo>
                      <a:lnTo>
                        <a:pt x="318183" y="114399"/>
                      </a:lnTo>
                      <a:lnTo>
                        <a:pt x="330494" y="107851"/>
                      </a:lnTo>
                      <a:lnTo>
                        <a:pt x="343052" y="101501"/>
                      </a:lnTo>
                      <a:lnTo>
                        <a:pt x="355908" y="95399"/>
                      </a:lnTo>
                      <a:lnTo>
                        <a:pt x="368963" y="89495"/>
                      </a:lnTo>
                      <a:lnTo>
                        <a:pt x="382267" y="83840"/>
                      </a:lnTo>
                      <a:lnTo>
                        <a:pt x="395818" y="78383"/>
                      </a:lnTo>
                      <a:lnTo>
                        <a:pt x="409617" y="73124"/>
                      </a:lnTo>
                      <a:lnTo>
                        <a:pt x="423615" y="68114"/>
                      </a:lnTo>
                      <a:lnTo>
                        <a:pt x="437911" y="63302"/>
                      </a:lnTo>
                      <a:lnTo>
                        <a:pt x="452455" y="58738"/>
                      </a:lnTo>
                      <a:lnTo>
                        <a:pt x="467198" y="54372"/>
                      </a:lnTo>
                      <a:lnTo>
                        <a:pt x="482239" y="50254"/>
                      </a:lnTo>
                      <a:lnTo>
                        <a:pt x="497478" y="46335"/>
                      </a:lnTo>
                      <a:lnTo>
                        <a:pt x="512965" y="42664"/>
                      </a:lnTo>
                      <a:lnTo>
                        <a:pt x="528700" y="39142"/>
                      </a:lnTo>
                      <a:lnTo>
                        <a:pt x="544684" y="35917"/>
                      </a:lnTo>
                      <a:lnTo>
                        <a:pt x="560916" y="32891"/>
                      </a:lnTo>
                      <a:lnTo>
                        <a:pt x="577396" y="30063"/>
                      </a:lnTo>
                      <a:lnTo>
                        <a:pt x="594124" y="27434"/>
                      </a:lnTo>
                      <a:lnTo>
                        <a:pt x="611100" y="25053"/>
                      </a:lnTo>
                      <a:lnTo>
                        <a:pt x="628325" y="22920"/>
                      </a:lnTo>
                      <a:lnTo>
                        <a:pt x="645748" y="20985"/>
                      </a:lnTo>
                      <a:lnTo>
                        <a:pt x="663469" y="19248"/>
                      </a:lnTo>
                      <a:lnTo>
                        <a:pt x="681389" y="17760"/>
                      </a:lnTo>
                      <a:lnTo>
                        <a:pt x="699556" y="16470"/>
                      </a:lnTo>
                      <a:lnTo>
                        <a:pt x="717972" y="15429"/>
                      </a:lnTo>
                      <a:lnTo>
                        <a:pt x="736686" y="14585"/>
                      </a:lnTo>
                      <a:lnTo>
                        <a:pt x="755598" y="13990"/>
                      </a:lnTo>
                      <a:lnTo>
                        <a:pt x="774759" y="13593"/>
                      </a:lnTo>
                      <a:lnTo>
                        <a:pt x="794118" y="13395"/>
                      </a:lnTo>
                      <a:lnTo>
                        <a:pt x="813775" y="13444"/>
                      </a:lnTo>
                      <a:lnTo>
                        <a:pt x="833680" y="13692"/>
                      </a:lnTo>
                      <a:lnTo>
                        <a:pt x="853783" y="14188"/>
                      </a:lnTo>
                      <a:lnTo>
                        <a:pt x="874185" y="14883"/>
                      </a:lnTo>
                      <a:lnTo>
                        <a:pt x="894785" y="1577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299" name="Forme libre : forme 1298">
                  <a:extLst>
                    <a:ext uri="{FF2B5EF4-FFF2-40B4-BE49-F238E27FC236}">
                      <a16:creationId xmlns:a16="http://schemas.microsoft.com/office/drawing/2014/main" id="{E116D53C-C827-4739-9758-E06CDF9F9E37}"/>
                    </a:ext>
                  </a:extLst>
                </p:cNvPr>
                <p:cNvSpPr/>
                <p:nvPr/>
              </p:nvSpPr>
              <p:spPr>
                <a:xfrm>
                  <a:off x="7683473" y="5585023"/>
                  <a:ext cx="838693" cy="774700"/>
                </a:xfrm>
                <a:custGeom>
                  <a:avLst/>
                  <a:gdLst>
                    <a:gd name="connsiteX0" fmla="*/ 838693 w 838693"/>
                    <a:gd name="connsiteY0" fmla="*/ 91232 h 774700"/>
                    <a:gd name="connsiteX1" fmla="*/ 816951 w 838693"/>
                    <a:gd name="connsiteY1" fmla="*/ 83889 h 774700"/>
                    <a:gd name="connsiteX2" fmla="*/ 795508 w 838693"/>
                    <a:gd name="connsiteY2" fmla="*/ 76895 h 774700"/>
                    <a:gd name="connsiteX3" fmla="*/ 774362 w 838693"/>
                    <a:gd name="connsiteY3" fmla="*/ 70247 h 774700"/>
                    <a:gd name="connsiteX4" fmla="*/ 753513 w 838693"/>
                    <a:gd name="connsiteY4" fmla="*/ 63946 h 774700"/>
                    <a:gd name="connsiteX5" fmla="*/ 732913 w 838693"/>
                    <a:gd name="connsiteY5" fmla="*/ 57993 h 774700"/>
                    <a:gd name="connsiteX6" fmla="*/ 712661 w 838693"/>
                    <a:gd name="connsiteY6" fmla="*/ 52388 h 774700"/>
                    <a:gd name="connsiteX7" fmla="*/ 692656 w 838693"/>
                    <a:gd name="connsiteY7" fmla="*/ 47129 h 774700"/>
                    <a:gd name="connsiteX8" fmla="*/ 672950 w 838693"/>
                    <a:gd name="connsiteY8" fmla="*/ 42218 h 774700"/>
                    <a:gd name="connsiteX9" fmla="*/ 653492 w 838693"/>
                    <a:gd name="connsiteY9" fmla="*/ 37604 h 774700"/>
                    <a:gd name="connsiteX10" fmla="*/ 634381 w 838693"/>
                    <a:gd name="connsiteY10" fmla="*/ 33387 h 774700"/>
                    <a:gd name="connsiteX11" fmla="*/ 615518 w 838693"/>
                    <a:gd name="connsiteY11" fmla="*/ 29518 h 774700"/>
                    <a:gd name="connsiteX12" fmla="*/ 596953 w 838693"/>
                    <a:gd name="connsiteY12" fmla="*/ 25946 h 774700"/>
                    <a:gd name="connsiteX13" fmla="*/ 578686 w 838693"/>
                    <a:gd name="connsiteY13" fmla="*/ 22771 h 774700"/>
                    <a:gd name="connsiteX14" fmla="*/ 560717 w 838693"/>
                    <a:gd name="connsiteY14" fmla="*/ 19893 h 774700"/>
                    <a:gd name="connsiteX15" fmla="*/ 543046 w 838693"/>
                    <a:gd name="connsiteY15" fmla="*/ 17413 h 774700"/>
                    <a:gd name="connsiteX16" fmla="*/ 525623 w 838693"/>
                    <a:gd name="connsiteY16" fmla="*/ 15230 h 774700"/>
                    <a:gd name="connsiteX17" fmla="*/ 508497 w 838693"/>
                    <a:gd name="connsiteY17" fmla="*/ 13444 h 774700"/>
                    <a:gd name="connsiteX18" fmla="*/ 491720 w 838693"/>
                    <a:gd name="connsiteY18" fmla="*/ 11956 h 774700"/>
                    <a:gd name="connsiteX19" fmla="*/ 475140 w 838693"/>
                    <a:gd name="connsiteY19" fmla="*/ 10815 h 774700"/>
                    <a:gd name="connsiteX20" fmla="*/ 458908 w 838693"/>
                    <a:gd name="connsiteY20" fmla="*/ 10071 h 774700"/>
                    <a:gd name="connsiteX21" fmla="*/ 442974 w 838693"/>
                    <a:gd name="connsiteY21" fmla="*/ 9624 h 774700"/>
                    <a:gd name="connsiteX22" fmla="*/ 427289 w 838693"/>
                    <a:gd name="connsiteY22" fmla="*/ 9525 h 774700"/>
                    <a:gd name="connsiteX23" fmla="*/ 411901 w 838693"/>
                    <a:gd name="connsiteY23" fmla="*/ 9773 h 774700"/>
                    <a:gd name="connsiteX24" fmla="*/ 396811 w 838693"/>
                    <a:gd name="connsiteY24" fmla="*/ 10368 h 774700"/>
                    <a:gd name="connsiteX25" fmla="*/ 382018 w 838693"/>
                    <a:gd name="connsiteY25" fmla="*/ 11311 h 774700"/>
                    <a:gd name="connsiteX26" fmla="*/ 367474 w 838693"/>
                    <a:gd name="connsiteY26" fmla="*/ 12601 h 774700"/>
                    <a:gd name="connsiteX27" fmla="*/ 353228 w 838693"/>
                    <a:gd name="connsiteY27" fmla="*/ 14238 h 774700"/>
                    <a:gd name="connsiteX28" fmla="*/ 339329 w 838693"/>
                    <a:gd name="connsiteY28" fmla="*/ 16222 h 774700"/>
                    <a:gd name="connsiteX29" fmla="*/ 325679 w 838693"/>
                    <a:gd name="connsiteY29" fmla="*/ 18554 h 774700"/>
                    <a:gd name="connsiteX30" fmla="*/ 312276 w 838693"/>
                    <a:gd name="connsiteY30" fmla="*/ 21233 h 774700"/>
                    <a:gd name="connsiteX31" fmla="*/ 299221 w 838693"/>
                    <a:gd name="connsiteY31" fmla="*/ 24209 h 774700"/>
                    <a:gd name="connsiteX32" fmla="*/ 286414 w 838693"/>
                    <a:gd name="connsiteY32" fmla="*/ 27583 h 774700"/>
                    <a:gd name="connsiteX33" fmla="*/ 273955 w 838693"/>
                    <a:gd name="connsiteY33" fmla="*/ 31304 h 774700"/>
                    <a:gd name="connsiteX34" fmla="*/ 261744 w 838693"/>
                    <a:gd name="connsiteY34" fmla="*/ 35322 h 774700"/>
                    <a:gd name="connsiteX35" fmla="*/ 249831 w 838693"/>
                    <a:gd name="connsiteY35" fmla="*/ 39737 h 774700"/>
                    <a:gd name="connsiteX36" fmla="*/ 238166 w 838693"/>
                    <a:gd name="connsiteY36" fmla="*/ 44450 h 774700"/>
                    <a:gd name="connsiteX37" fmla="*/ 226848 w 838693"/>
                    <a:gd name="connsiteY37" fmla="*/ 49560 h 774700"/>
                    <a:gd name="connsiteX38" fmla="*/ 215779 w 838693"/>
                    <a:gd name="connsiteY38" fmla="*/ 54967 h 774700"/>
                    <a:gd name="connsiteX39" fmla="*/ 205007 w 838693"/>
                    <a:gd name="connsiteY39" fmla="*/ 60722 h 774700"/>
                    <a:gd name="connsiteX40" fmla="*/ 194534 w 838693"/>
                    <a:gd name="connsiteY40" fmla="*/ 66873 h 774700"/>
                    <a:gd name="connsiteX41" fmla="*/ 184358 w 838693"/>
                    <a:gd name="connsiteY41" fmla="*/ 73323 h 774700"/>
                    <a:gd name="connsiteX42" fmla="*/ 174430 w 838693"/>
                    <a:gd name="connsiteY42" fmla="*/ 80119 h 774700"/>
                    <a:gd name="connsiteX43" fmla="*/ 164850 w 838693"/>
                    <a:gd name="connsiteY43" fmla="*/ 87263 h 774700"/>
                    <a:gd name="connsiteX44" fmla="*/ 155518 w 838693"/>
                    <a:gd name="connsiteY44" fmla="*/ 94804 h 774700"/>
                    <a:gd name="connsiteX45" fmla="*/ 146483 w 838693"/>
                    <a:gd name="connsiteY45" fmla="*/ 102642 h 774700"/>
                    <a:gd name="connsiteX46" fmla="*/ 137747 w 838693"/>
                    <a:gd name="connsiteY46" fmla="*/ 110827 h 774700"/>
                    <a:gd name="connsiteX47" fmla="*/ 129259 w 838693"/>
                    <a:gd name="connsiteY47" fmla="*/ 119360 h 774700"/>
                    <a:gd name="connsiteX48" fmla="*/ 121118 w 838693"/>
                    <a:gd name="connsiteY48" fmla="*/ 128240 h 774700"/>
                    <a:gd name="connsiteX49" fmla="*/ 113226 w 838693"/>
                    <a:gd name="connsiteY49" fmla="*/ 137418 h 774700"/>
                    <a:gd name="connsiteX50" fmla="*/ 105631 w 838693"/>
                    <a:gd name="connsiteY50" fmla="*/ 146993 h 774700"/>
                    <a:gd name="connsiteX51" fmla="*/ 98334 w 838693"/>
                    <a:gd name="connsiteY51" fmla="*/ 156914 h 774700"/>
                    <a:gd name="connsiteX52" fmla="*/ 91335 w 838693"/>
                    <a:gd name="connsiteY52" fmla="*/ 167184 h 774700"/>
                    <a:gd name="connsiteX53" fmla="*/ 84584 w 838693"/>
                    <a:gd name="connsiteY53" fmla="*/ 177750 h 774700"/>
                    <a:gd name="connsiteX54" fmla="*/ 78131 w 838693"/>
                    <a:gd name="connsiteY54" fmla="*/ 188714 h 774700"/>
                    <a:gd name="connsiteX55" fmla="*/ 72026 w 838693"/>
                    <a:gd name="connsiteY55" fmla="*/ 200025 h 774700"/>
                    <a:gd name="connsiteX56" fmla="*/ 66119 w 838693"/>
                    <a:gd name="connsiteY56" fmla="*/ 211634 h 774700"/>
                    <a:gd name="connsiteX57" fmla="*/ 60559 w 838693"/>
                    <a:gd name="connsiteY57" fmla="*/ 223639 h 774700"/>
                    <a:gd name="connsiteX58" fmla="*/ 55297 w 838693"/>
                    <a:gd name="connsiteY58" fmla="*/ 235942 h 774700"/>
                    <a:gd name="connsiteX59" fmla="*/ 50284 w 838693"/>
                    <a:gd name="connsiteY59" fmla="*/ 248642 h 774700"/>
                    <a:gd name="connsiteX60" fmla="*/ 45568 w 838693"/>
                    <a:gd name="connsiteY60" fmla="*/ 261640 h 774700"/>
                    <a:gd name="connsiteX61" fmla="*/ 41150 w 838693"/>
                    <a:gd name="connsiteY61" fmla="*/ 274985 h 774700"/>
                    <a:gd name="connsiteX62" fmla="*/ 37030 w 838693"/>
                    <a:gd name="connsiteY62" fmla="*/ 288727 h 774700"/>
                    <a:gd name="connsiteX63" fmla="*/ 33208 w 838693"/>
                    <a:gd name="connsiteY63" fmla="*/ 302766 h 774700"/>
                    <a:gd name="connsiteX64" fmla="*/ 29634 w 838693"/>
                    <a:gd name="connsiteY64" fmla="*/ 317153 h 774700"/>
                    <a:gd name="connsiteX65" fmla="*/ 26358 w 838693"/>
                    <a:gd name="connsiteY65" fmla="*/ 331887 h 774700"/>
                    <a:gd name="connsiteX66" fmla="*/ 23380 w 838693"/>
                    <a:gd name="connsiteY66" fmla="*/ 346968 h 774700"/>
                    <a:gd name="connsiteX67" fmla="*/ 20699 w 838693"/>
                    <a:gd name="connsiteY67" fmla="*/ 362397 h 774700"/>
                    <a:gd name="connsiteX68" fmla="*/ 18317 w 838693"/>
                    <a:gd name="connsiteY68" fmla="*/ 378172 h 774700"/>
                    <a:gd name="connsiteX69" fmla="*/ 16232 w 838693"/>
                    <a:gd name="connsiteY69" fmla="*/ 394295 h 774700"/>
                    <a:gd name="connsiteX70" fmla="*/ 14395 w 838693"/>
                    <a:gd name="connsiteY70" fmla="*/ 410766 h 774700"/>
                    <a:gd name="connsiteX71" fmla="*/ 12856 w 838693"/>
                    <a:gd name="connsiteY71" fmla="*/ 427583 h 774700"/>
                    <a:gd name="connsiteX72" fmla="*/ 11615 w 838693"/>
                    <a:gd name="connsiteY72" fmla="*/ 444748 h 774700"/>
                    <a:gd name="connsiteX73" fmla="*/ 10672 w 838693"/>
                    <a:gd name="connsiteY73" fmla="*/ 462260 h 774700"/>
                    <a:gd name="connsiteX74" fmla="*/ 9977 w 838693"/>
                    <a:gd name="connsiteY74" fmla="*/ 480070 h 774700"/>
                    <a:gd name="connsiteX75" fmla="*/ 9630 w 838693"/>
                    <a:gd name="connsiteY75" fmla="*/ 498277 h 774700"/>
                    <a:gd name="connsiteX76" fmla="*/ 9531 w 838693"/>
                    <a:gd name="connsiteY76" fmla="*/ 516830 h 774700"/>
                    <a:gd name="connsiteX77" fmla="*/ 9729 w 838693"/>
                    <a:gd name="connsiteY77" fmla="*/ 535682 h 774700"/>
                    <a:gd name="connsiteX78" fmla="*/ 10226 w 838693"/>
                    <a:gd name="connsiteY78" fmla="*/ 554931 h 774700"/>
                    <a:gd name="connsiteX79" fmla="*/ 10970 w 838693"/>
                    <a:gd name="connsiteY79" fmla="*/ 574477 h 774700"/>
                    <a:gd name="connsiteX80" fmla="*/ 12062 w 838693"/>
                    <a:gd name="connsiteY80" fmla="*/ 594420 h 774700"/>
                    <a:gd name="connsiteX81" fmla="*/ 13402 w 838693"/>
                    <a:gd name="connsiteY81" fmla="*/ 614660 h 774700"/>
                    <a:gd name="connsiteX82" fmla="*/ 15040 w 838693"/>
                    <a:gd name="connsiteY82" fmla="*/ 635248 h 774700"/>
                    <a:gd name="connsiteX83" fmla="*/ 16976 w 838693"/>
                    <a:gd name="connsiteY83" fmla="*/ 656233 h 774700"/>
                    <a:gd name="connsiteX84" fmla="*/ 19210 w 838693"/>
                    <a:gd name="connsiteY84" fmla="*/ 677515 h 774700"/>
                    <a:gd name="connsiteX85" fmla="*/ 21692 w 838693"/>
                    <a:gd name="connsiteY85" fmla="*/ 699145 h 774700"/>
                    <a:gd name="connsiteX86" fmla="*/ 24472 w 838693"/>
                    <a:gd name="connsiteY86" fmla="*/ 721122 h 774700"/>
                    <a:gd name="connsiteX87" fmla="*/ 27599 w 838693"/>
                    <a:gd name="connsiteY87" fmla="*/ 743446 h 774700"/>
                    <a:gd name="connsiteX88" fmla="*/ 30925 w 838693"/>
                    <a:gd name="connsiteY88" fmla="*/ 766118 h 774700"/>
                    <a:gd name="connsiteX89" fmla="*/ 34499 w 838693"/>
                    <a:gd name="connsiteY89" fmla="*/ 765572 h 774700"/>
                    <a:gd name="connsiteX90" fmla="*/ 31074 w 838693"/>
                    <a:gd name="connsiteY90" fmla="*/ 742900 h 774700"/>
                    <a:gd name="connsiteX91" fmla="*/ 27897 w 838693"/>
                    <a:gd name="connsiteY91" fmla="*/ 720576 h 774700"/>
                    <a:gd name="connsiteX92" fmla="*/ 25018 w 838693"/>
                    <a:gd name="connsiteY92" fmla="*/ 698649 h 774700"/>
                    <a:gd name="connsiteX93" fmla="*/ 22437 w 838693"/>
                    <a:gd name="connsiteY93" fmla="*/ 677019 h 774700"/>
                    <a:gd name="connsiteX94" fmla="*/ 20153 w 838693"/>
                    <a:gd name="connsiteY94" fmla="*/ 655737 h 774700"/>
                    <a:gd name="connsiteX95" fmla="*/ 18118 w 838693"/>
                    <a:gd name="connsiteY95" fmla="*/ 634802 h 774700"/>
                    <a:gd name="connsiteX96" fmla="*/ 16381 w 838693"/>
                    <a:gd name="connsiteY96" fmla="*/ 614214 h 774700"/>
                    <a:gd name="connsiteX97" fmla="*/ 14991 w 838693"/>
                    <a:gd name="connsiteY97" fmla="*/ 593973 h 774700"/>
                    <a:gd name="connsiteX98" fmla="*/ 13849 w 838693"/>
                    <a:gd name="connsiteY98" fmla="*/ 574080 h 774700"/>
                    <a:gd name="connsiteX99" fmla="*/ 13005 w 838693"/>
                    <a:gd name="connsiteY99" fmla="*/ 554534 h 774700"/>
                    <a:gd name="connsiteX100" fmla="*/ 12410 w 838693"/>
                    <a:gd name="connsiteY100" fmla="*/ 535335 h 774700"/>
                    <a:gd name="connsiteX101" fmla="*/ 12161 w 838693"/>
                    <a:gd name="connsiteY101" fmla="*/ 516434 h 774700"/>
                    <a:gd name="connsiteX102" fmla="*/ 12161 w 838693"/>
                    <a:gd name="connsiteY102" fmla="*/ 497929 h 774700"/>
                    <a:gd name="connsiteX103" fmla="*/ 12459 w 838693"/>
                    <a:gd name="connsiteY103" fmla="*/ 479772 h 774700"/>
                    <a:gd name="connsiteX104" fmla="*/ 13055 w 838693"/>
                    <a:gd name="connsiteY104" fmla="*/ 461963 h 774700"/>
                    <a:gd name="connsiteX105" fmla="*/ 13948 w 838693"/>
                    <a:gd name="connsiteY105" fmla="*/ 444500 h 774700"/>
                    <a:gd name="connsiteX106" fmla="*/ 15140 w 838693"/>
                    <a:gd name="connsiteY106" fmla="*/ 427335 h 774700"/>
                    <a:gd name="connsiteX107" fmla="*/ 16579 w 838693"/>
                    <a:gd name="connsiteY107" fmla="*/ 410567 h 774700"/>
                    <a:gd name="connsiteX108" fmla="*/ 18317 w 838693"/>
                    <a:gd name="connsiteY108" fmla="*/ 394147 h 774700"/>
                    <a:gd name="connsiteX109" fmla="*/ 20401 w 838693"/>
                    <a:gd name="connsiteY109" fmla="*/ 378023 h 774700"/>
                    <a:gd name="connsiteX110" fmla="*/ 22734 w 838693"/>
                    <a:gd name="connsiteY110" fmla="*/ 362297 h 774700"/>
                    <a:gd name="connsiteX111" fmla="*/ 25316 w 838693"/>
                    <a:gd name="connsiteY111" fmla="*/ 346869 h 774700"/>
                    <a:gd name="connsiteX112" fmla="*/ 28244 w 838693"/>
                    <a:gd name="connsiteY112" fmla="*/ 331837 h 774700"/>
                    <a:gd name="connsiteX113" fmla="*/ 31421 w 838693"/>
                    <a:gd name="connsiteY113" fmla="*/ 317103 h 774700"/>
                    <a:gd name="connsiteX114" fmla="*/ 34946 w 838693"/>
                    <a:gd name="connsiteY114" fmla="*/ 302766 h 774700"/>
                    <a:gd name="connsiteX115" fmla="*/ 38718 w 838693"/>
                    <a:gd name="connsiteY115" fmla="*/ 288727 h 774700"/>
                    <a:gd name="connsiteX116" fmla="*/ 42739 w 838693"/>
                    <a:gd name="connsiteY116" fmla="*/ 275034 h 774700"/>
                    <a:gd name="connsiteX117" fmla="*/ 47107 w 838693"/>
                    <a:gd name="connsiteY117" fmla="*/ 261739 h 774700"/>
                    <a:gd name="connsiteX118" fmla="*/ 51773 w 838693"/>
                    <a:gd name="connsiteY118" fmla="*/ 248741 h 774700"/>
                    <a:gd name="connsiteX119" fmla="*/ 56687 w 838693"/>
                    <a:gd name="connsiteY119" fmla="*/ 236091 h 774700"/>
                    <a:gd name="connsiteX120" fmla="*/ 61899 w 838693"/>
                    <a:gd name="connsiteY120" fmla="*/ 223838 h 774700"/>
                    <a:gd name="connsiteX121" fmla="*/ 67409 w 838693"/>
                    <a:gd name="connsiteY121" fmla="*/ 211882 h 774700"/>
                    <a:gd name="connsiteX122" fmla="*/ 73217 w 838693"/>
                    <a:gd name="connsiteY122" fmla="*/ 200273 h 774700"/>
                    <a:gd name="connsiteX123" fmla="*/ 79322 w 838693"/>
                    <a:gd name="connsiteY123" fmla="*/ 189012 h 774700"/>
                    <a:gd name="connsiteX124" fmla="*/ 85676 w 838693"/>
                    <a:gd name="connsiteY124" fmla="*/ 178098 h 774700"/>
                    <a:gd name="connsiteX125" fmla="*/ 92377 w 838693"/>
                    <a:gd name="connsiteY125" fmla="*/ 167531 h 774700"/>
                    <a:gd name="connsiteX126" fmla="*/ 99327 w 838693"/>
                    <a:gd name="connsiteY126" fmla="*/ 157311 h 774700"/>
                    <a:gd name="connsiteX127" fmla="*/ 106574 w 838693"/>
                    <a:gd name="connsiteY127" fmla="*/ 147439 h 774700"/>
                    <a:gd name="connsiteX128" fmla="*/ 114119 w 838693"/>
                    <a:gd name="connsiteY128" fmla="*/ 137914 h 774700"/>
                    <a:gd name="connsiteX129" fmla="*/ 121912 w 838693"/>
                    <a:gd name="connsiteY129" fmla="*/ 128736 h 774700"/>
                    <a:gd name="connsiteX130" fmla="*/ 130053 w 838693"/>
                    <a:gd name="connsiteY130" fmla="*/ 119906 h 774700"/>
                    <a:gd name="connsiteX131" fmla="*/ 138442 w 838693"/>
                    <a:gd name="connsiteY131" fmla="*/ 111423 h 774700"/>
                    <a:gd name="connsiteX132" fmla="*/ 147129 w 838693"/>
                    <a:gd name="connsiteY132" fmla="*/ 103287 h 774700"/>
                    <a:gd name="connsiteX133" fmla="*/ 156113 w 838693"/>
                    <a:gd name="connsiteY133" fmla="*/ 95498 h 774700"/>
                    <a:gd name="connsiteX134" fmla="*/ 165396 w 838693"/>
                    <a:gd name="connsiteY134" fmla="*/ 88057 h 774700"/>
                    <a:gd name="connsiteX135" fmla="*/ 174926 w 838693"/>
                    <a:gd name="connsiteY135" fmla="*/ 80913 h 774700"/>
                    <a:gd name="connsiteX136" fmla="*/ 184804 w 838693"/>
                    <a:gd name="connsiteY136" fmla="*/ 74166 h 774700"/>
                    <a:gd name="connsiteX137" fmla="*/ 194931 w 838693"/>
                    <a:gd name="connsiteY137" fmla="*/ 67766 h 774700"/>
                    <a:gd name="connsiteX138" fmla="*/ 205355 w 838693"/>
                    <a:gd name="connsiteY138" fmla="*/ 61664 h 774700"/>
                    <a:gd name="connsiteX139" fmla="*/ 216077 w 838693"/>
                    <a:gd name="connsiteY139" fmla="*/ 55959 h 774700"/>
                    <a:gd name="connsiteX140" fmla="*/ 227047 w 838693"/>
                    <a:gd name="connsiteY140" fmla="*/ 50602 h 774700"/>
                    <a:gd name="connsiteX141" fmla="*/ 238364 w 838693"/>
                    <a:gd name="connsiteY141" fmla="*/ 45541 h 774700"/>
                    <a:gd name="connsiteX142" fmla="*/ 249930 w 838693"/>
                    <a:gd name="connsiteY142" fmla="*/ 40878 h 774700"/>
                    <a:gd name="connsiteX143" fmla="*/ 261843 w 838693"/>
                    <a:gd name="connsiteY143" fmla="*/ 36513 h 774700"/>
                    <a:gd name="connsiteX144" fmla="*/ 274005 w 838693"/>
                    <a:gd name="connsiteY144" fmla="*/ 32544 h 774700"/>
                    <a:gd name="connsiteX145" fmla="*/ 286414 w 838693"/>
                    <a:gd name="connsiteY145" fmla="*/ 28873 h 774700"/>
                    <a:gd name="connsiteX146" fmla="*/ 299172 w 838693"/>
                    <a:gd name="connsiteY146" fmla="*/ 25598 h 774700"/>
                    <a:gd name="connsiteX147" fmla="*/ 312177 w 838693"/>
                    <a:gd name="connsiteY147" fmla="*/ 22622 h 774700"/>
                    <a:gd name="connsiteX148" fmla="*/ 325530 w 838693"/>
                    <a:gd name="connsiteY148" fmla="*/ 19993 h 774700"/>
                    <a:gd name="connsiteX149" fmla="*/ 339131 w 838693"/>
                    <a:gd name="connsiteY149" fmla="*/ 17760 h 774700"/>
                    <a:gd name="connsiteX150" fmla="*/ 353029 w 838693"/>
                    <a:gd name="connsiteY150" fmla="*/ 15825 h 774700"/>
                    <a:gd name="connsiteX151" fmla="*/ 367226 w 838693"/>
                    <a:gd name="connsiteY151" fmla="*/ 14238 h 774700"/>
                    <a:gd name="connsiteX152" fmla="*/ 381671 w 838693"/>
                    <a:gd name="connsiteY152" fmla="*/ 12998 h 774700"/>
                    <a:gd name="connsiteX153" fmla="*/ 396463 w 838693"/>
                    <a:gd name="connsiteY153" fmla="*/ 12154 h 774700"/>
                    <a:gd name="connsiteX154" fmla="*/ 411504 w 838693"/>
                    <a:gd name="connsiteY154" fmla="*/ 11609 h 774700"/>
                    <a:gd name="connsiteX155" fmla="*/ 426842 w 838693"/>
                    <a:gd name="connsiteY155" fmla="*/ 11410 h 774700"/>
                    <a:gd name="connsiteX156" fmla="*/ 442478 w 838693"/>
                    <a:gd name="connsiteY156" fmla="*/ 11559 h 774700"/>
                    <a:gd name="connsiteX157" fmla="*/ 458412 w 838693"/>
                    <a:gd name="connsiteY157" fmla="*/ 12055 h 774700"/>
                    <a:gd name="connsiteX158" fmla="*/ 474594 w 838693"/>
                    <a:gd name="connsiteY158" fmla="*/ 12898 h 774700"/>
                    <a:gd name="connsiteX159" fmla="*/ 491124 w 838693"/>
                    <a:gd name="connsiteY159" fmla="*/ 14089 h 774700"/>
                    <a:gd name="connsiteX160" fmla="*/ 507902 w 838693"/>
                    <a:gd name="connsiteY160" fmla="*/ 15627 h 774700"/>
                    <a:gd name="connsiteX161" fmla="*/ 524977 w 838693"/>
                    <a:gd name="connsiteY161" fmla="*/ 17512 h 774700"/>
                    <a:gd name="connsiteX162" fmla="*/ 542351 w 838693"/>
                    <a:gd name="connsiteY162" fmla="*/ 19745 h 774700"/>
                    <a:gd name="connsiteX163" fmla="*/ 559973 w 838693"/>
                    <a:gd name="connsiteY163" fmla="*/ 22324 h 774700"/>
                    <a:gd name="connsiteX164" fmla="*/ 577942 w 838693"/>
                    <a:gd name="connsiteY164" fmla="*/ 25202 h 774700"/>
                    <a:gd name="connsiteX165" fmla="*/ 596159 w 838693"/>
                    <a:gd name="connsiteY165" fmla="*/ 28476 h 774700"/>
                    <a:gd name="connsiteX166" fmla="*/ 614674 w 838693"/>
                    <a:gd name="connsiteY166" fmla="*/ 32097 h 774700"/>
                    <a:gd name="connsiteX167" fmla="*/ 633487 w 838693"/>
                    <a:gd name="connsiteY167" fmla="*/ 36066 h 774700"/>
                    <a:gd name="connsiteX168" fmla="*/ 652598 w 838693"/>
                    <a:gd name="connsiteY168" fmla="*/ 40332 h 774700"/>
                    <a:gd name="connsiteX169" fmla="*/ 672007 w 838693"/>
                    <a:gd name="connsiteY169" fmla="*/ 44996 h 774700"/>
                    <a:gd name="connsiteX170" fmla="*/ 691664 w 838693"/>
                    <a:gd name="connsiteY170" fmla="*/ 50006 h 774700"/>
                    <a:gd name="connsiteX171" fmla="*/ 711618 w 838693"/>
                    <a:gd name="connsiteY171" fmla="*/ 55314 h 774700"/>
                    <a:gd name="connsiteX172" fmla="*/ 731921 w 838693"/>
                    <a:gd name="connsiteY172" fmla="*/ 61020 h 774700"/>
                    <a:gd name="connsiteX173" fmla="*/ 752471 w 838693"/>
                    <a:gd name="connsiteY173" fmla="*/ 67022 h 774700"/>
                    <a:gd name="connsiteX174" fmla="*/ 773269 w 838693"/>
                    <a:gd name="connsiteY174" fmla="*/ 73422 h 774700"/>
                    <a:gd name="connsiteX175" fmla="*/ 794415 w 838693"/>
                    <a:gd name="connsiteY175" fmla="*/ 80119 h 774700"/>
                    <a:gd name="connsiteX176" fmla="*/ 815810 w 838693"/>
                    <a:gd name="connsiteY176" fmla="*/ 87213 h 774700"/>
                    <a:gd name="connsiteX177" fmla="*/ 837551 w 838693"/>
                    <a:gd name="connsiteY177" fmla="*/ 94605 h 774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</a:cxnLst>
                  <a:rect l="l" t="t" r="r" b="b"/>
                  <a:pathLst>
                    <a:path w="838693" h="774700">
                      <a:moveTo>
                        <a:pt x="838693" y="91232"/>
                      </a:moveTo>
                      <a:lnTo>
                        <a:pt x="816951" y="83889"/>
                      </a:lnTo>
                      <a:lnTo>
                        <a:pt x="795508" y="76895"/>
                      </a:lnTo>
                      <a:lnTo>
                        <a:pt x="774362" y="70247"/>
                      </a:lnTo>
                      <a:lnTo>
                        <a:pt x="753513" y="63946"/>
                      </a:lnTo>
                      <a:lnTo>
                        <a:pt x="732913" y="57993"/>
                      </a:lnTo>
                      <a:lnTo>
                        <a:pt x="712661" y="52388"/>
                      </a:lnTo>
                      <a:lnTo>
                        <a:pt x="692656" y="47129"/>
                      </a:lnTo>
                      <a:lnTo>
                        <a:pt x="672950" y="42218"/>
                      </a:lnTo>
                      <a:lnTo>
                        <a:pt x="653492" y="37604"/>
                      </a:lnTo>
                      <a:lnTo>
                        <a:pt x="634381" y="33387"/>
                      </a:lnTo>
                      <a:lnTo>
                        <a:pt x="615518" y="29518"/>
                      </a:lnTo>
                      <a:lnTo>
                        <a:pt x="596953" y="25946"/>
                      </a:lnTo>
                      <a:lnTo>
                        <a:pt x="578686" y="22771"/>
                      </a:lnTo>
                      <a:lnTo>
                        <a:pt x="560717" y="19893"/>
                      </a:lnTo>
                      <a:lnTo>
                        <a:pt x="543046" y="17413"/>
                      </a:lnTo>
                      <a:lnTo>
                        <a:pt x="525623" y="15230"/>
                      </a:lnTo>
                      <a:lnTo>
                        <a:pt x="508497" y="13444"/>
                      </a:lnTo>
                      <a:lnTo>
                        <a:pt x="491720" y="11956"/>
                      </a:lnTo>
                      <a:lnTo>
                        <a:pt x="475140" y="10815"/>
                      </a:lnTo>
                      <a:lnTo>
                        <a:pt x="458908" y="10071"/>
                      </a:lnTo>
                      <a:lnTo>
                        <a:pt x="442974" y="9624"/>
                      </a:lnTo>
                      <a:lnTo>
                        <a:pt x="427289" y="9525"/>
                      </a:lnTo>
                      <a:lnTo>
                        <a:pt x="411901" y="9773"/>
                      </a:lnTo>
                      <a:lnTo>
                        <a:pt x="396811" y="10368"/>
                      </a:lnTo>
                      <a:lnTo>
                        <a:pt x="382018" y="11311"/>
                      </a:lnTo>
                      <a:lnTo>
                        <a:pt x="367474" y="12601"/>
                      </a:lnTo>
                      <a:lnTo>
                        <a:pt x="353228" y="14238"/>
                      </a:lnTo>
                      <a:lnTo>
                        <a:pt x="339329" y="16222"/>
                      </a:lnTo>
                      <a:lnTo>
                        <a:pt x="325679" y="18554"/>
                      </a:lnTo>
                      <a:lnTo>
                        <a:pt x="312276" y="21233"/>
                      </a:lnTo>
                      <a:lnTo>
                        <a:pt x="299221" y="24209"/>
                      </a:lnTo>
                      <a:lnTo>
                        <a:pt x="286414" y="27583"/>
                      </a:lnTo>
                      <a:lnTo>
                        <a:pt x="273955" y="31304"/>
                      </a:lnTo>
                      <a:lnTo>
                        <a:pt x="261744" y="35322"/>
                      </a:lnTo>
                      <a:lnTo>
                        <a:pt x="249831" y="39737"/>
                      </a:lnTo>
                      <a:lnTo>
                        <a:pt x="238166" y="44450"/>
                      </a:lnTo>
                      <a:lnTo>
                        <a:pt x="226848" y="49560"/>
                      </a:lnTo>
                      <a:lnTo>
                        <a:pt x="215779" y="54967"/>
                      </a:lnTo>
                      <a:lnTo>
                        <a:pt x="205007" y="60722"/>
                      </a:lnTo>
                      <a:lnTo>
                        <a:pt x="194534" y="66873"/>
                      </a:lnTo>
                      <a:lnTo>
                        <a:pt x="184358" y="73323"/>
                      </a:lnTo>
                      <a:lnTo>
                        <a:pt x="174430" y="80119"/>
                      </a:lnTo>
                      <a:lnTo>
                        <a:pt x="164850" y="87263"/>
                      </a:lnTo>
                      <a:lnTo>
                        <a:pt x="155518" y="94804"/>
                      </a:lnTo>
                      <a:lnTo>
                        <a:pt x="146483" y="102642"/>
                      </a:lnTo>
                      <a:lnTo>
                        <a:pt x="137747" y="110827"/>
                      </a:lnTo>
                      <a:lnTo>
                        <a:pt x="129259" y="119360"/>
                      </a:lnTo>
                      <a:lnTo>
                        <a:pt x="121118" y="128240"/>
                      </a:lnTo>
                      <a:lnTo>
                        <a:pt x="113226" y="137418"/>
                      </a:lnTo>
                      <a:lnTo>
                        <a:pt x="105631" y="146993"/>
                      </a:lnTo>
                      <a:lnTo>
                        <a:pt x="98334" y="156914"/>
                      </a:lnTo>
                      <a:lnTo>
                        <a:pt x="91335" y="167184"/>
                      </a:lnTo>
                      <a:lnTo>
                        <a:pt x="84584" y="177750"/>
                      </a:lnTo>
                      <a:lnTo>
                        <a:pt x="78131" y="188714"/>
                      </a:lnTo>
                      <a:lnTo>
                        <a:pt x="72026" y="200025"/>
                      </a:lnTo>
                      <a:lnTo>
                        <a:pt x="66119" y="211634"/>
                      </a:lnTo>
                      <a:lnTo>
                        <a:pt x="60559" y="223639"/>
                      </a:lnTo>
                      <a:lnTo>
                        <a:pt x="55297" y="235942"/>
                      </a:lnTo>
                      <a:lnTo>
                        <a:pt x="50284" y="248642"/>
                      </a:lnTo>
                      <a:lnTo>
                        <a:pt x="45568" y="261640"/>
                      </a:lnTo>
                      <a:lnTo>
                        <a:pt x="41150" y="274985"/>
                      </a:lnTo>
                      <a:lnTo>
                        <a:pt x="37030" y="288727"/>
                      </a:lnTo>
                      <a:lnTo>
                        <a:pt x="33208" y="302766"/>
                      </a:lnTo>
                      <a:lnTo>
                        <a:pt x="29634" y="317153"/>
                      </a:lnTo>
                      <a:lnTo>
                        <a:pt x="26358" y="331887"/>
                      </a:lnTo>
                      <a:lnTo>
                        <a:pt x="23380" y="346968"/>
                      </a:lnTo>
                      <a:lnTo>
                        <a:pt x="20699" y="362397"/>
                      </a:lnTo>
                      <a:lnTo>
                        <a:pt x="18317" y="378172"/>
                      </a:lnTo>
                      <a:lnTo>
                        <a:pt x="16232" y="394295"/>
                      </a:lnTo>
                      <a:lnTo>
                        <a:pt x="14395" y="410766"/>
                      </a:lnTo>
                      <a:lnTo>
                        <a:pt x="12856" y="427583"/>
                      </a:lnTo>
                      <a:lnTo>
                        <a:pt x="11615" y="444748"/>
                      </a:lnTo>
                      <a:lnTo>
                        <a:pt x="10672" y="462260"/>
                      </a:lnTo>
                      <a:lnTo>
                        <a:pt x="9977" y="480070"/>
                      </a:lnTo>
                      <a:lnTo>
                        <a:pt x="9630" y="498277"/>
                      </a:lnTo>
                      <a:lnTo>
                        <a:pt x="9531" y="516830"/>
                      </a:lnTo>
                      <a:lnTo>
                        <a:pt x="9729" y="535682"/>
                      </a:lnTo>
                      <a:lnTo>
                        <a:pt x="10226" y="554931"/>
                      </a:lnTo>
                      <a:lnTo>
                        <a:pt x="10970" y="574477"/>
                      </a:lnTo>
                      <a:lnTo>
                        <a:pt x="12062" y="594420"/>
                      </a:lnTo>
                      <a:lnTo>
                        <a:pt x="13402" y="614660"/>
                      </a:lnTo>
                      <a:lnTo>
                        <a:pt x="15040" y="635248"/>
                      </a:lnTo>
                      <a:lnTo>
                        <a:pt x="16976" y="656233"/>
                      </a:lnTo>
                      <a:lnTo>
                        <a:pt x="19210" y="677515"/>
                      </a:lnTo>
                      <a:lnTo>
                        <a:pt x="21692" y="699145"/>
                      </a:lnTo>
                      <a:lnTo>
                        <a:pt x="24472" y="721122"/>
                      </a:lnTo>
                      <a:lnTo>
                        <a:pt x="27599" y="743446"/>
                      </a:lnTo>
                      <a:lnTo>
                        <a:pt x="30925" y="766118"/>
                      </a:lnTo>
                      <a:lnTo>
                        <a:pt x="34499" y="765572"/>
                      </a:lnTo>
                      <a:lnTo>
                        <a:pt x="31074" y="742900"/>
                      </a:lnTo>
                      <a:lnTo>
                        <a:pt x="27897" y="720576"/>
                      </a:lnTo>
                      <a:lnTo>
                        <a:pt x="25018" y="698649"/>
                      </a:lnTo>
                      <a:lnTo>
                        <a:pt x="22437" y="677019"/>
                      </a:lnTo>
                      <a:lnTo>
                        <a:pt x="20153" y="655737"/>
                      </a:lnTo>
                      <a:lnTo>
                        <a:pt x="18118" y="634802"/>
                      </a:lnTo>
                      <a:lnTo>
                        <a:pt x="16381" y="614214"/>
                      </a:lnTo>
                      <a:lnTo>
                        <a:pt x="14991" y="593973"/>
                      </a:lnTo>
                      <a:lnTo>
                        <a:pt x="13849" y="574080"/>
                      </a:lnTo>
                      <a:lnTo>
                        <a:pt x="13005" y="554534"/>
                      </a:lnTo>
                      <a:lnTo>
                        <a:pt x="12410" y="535335"/>
                      </a:lnTo>
                      <a:lnTo>
                        <a:pt x="12161" y="516434"/>
                      </a:lnTo>
                      <a:lnTo>
                        <a:pt x="12161" y="497929"/>
                      </a:lnTo>
                      <a:lnTo>
                        <a:pt x="12459" y="479772"/>
                      </a:lnTo>
                      <a:lnTo>
                        <a:pt x="13055" y="461963"/>
                      </a:lnTo>
                      <a:lnTo>
                        <a:pt x="13948" y="444500"/>
                      </a:lnTo>
                      <a:lnTo>
                        <a:pt x="15140" y="427335"/>
                      </a:lnTo>
                      <a:lnTo>
                        <a:pt x="16579" y="410567"/>
                      </a:lnTo>
                      <a:lnTo>
                        <a:pt x="18317" y="394147"/>
                      </a:lnTo>
                      <a:lnTo>
                        <a:pt x="20401" y="378023"/>
                      </a:lnTo>
                      <a:lnTo>
                        <a:pt x="22734" y="362297"/>
                      </a:lnTo>
                      <a:lnTo>
                        <a:pt x="25316" y="346869"/>
                      </a:lnTo>
                      <a:lnTo>
                        <a:pt x="28244" y="331837"/>
                      </a:lnTo>
                      <a:lnTo>
                        <a:pt x="31421" y="317103"/>
                      </a:lnTo>
                      <a:lnTo>
                        <a:pt x="34946" y="302766"/>
                      </a:lnTo>
                      <a:lnTo>
                        <a:pt x="38718" y="288727"/>
                      </a:lnTo>
                      <a:lnTo>
                        <a:pt x="42739" y="275034"/>
                      </a:lnTo>
                      <a:lnTo>
                        <a:pt x="47107" y="261739"/>
                      </a:lnTo>
                      <a:lnTo>
                        <a:pt x="51773" y="248741"/>
                      </a:lnTo>
                      <a:lnTo>
                        <a:pt x="56687" y="236091"/>
                      </a:lnTo>
                      <a:lnTo>
                        <a:pt x="61899" y="223838"/>
                      </a:lnTo>
                      <a:lnTo>
                        <a:pt x="67409" y="211882"/>
                      </a:lnTo>
                      <a:lnTo>
                        <a:pt x="73217" y="200273"/>
                      </a:lnTo>
                      <a:lnTo>
                        <a:pt x="79322" y="189012"/>
                      </a:lnTo>
                      <a:lnTo>
                        <a:pt x="85676" y="178098"/>
                      </a:lnTo>
                      <a:lnTo>
                        <a:pt x="92377" y="167531"/>
                      </a:lnTo>
                      <a:lnTo>
                        <a:pt x="99327" y="157311"/>
                      </a:lnTo>
                      <a:lnTo>
                        <a:pt x="106574" y="147439"/>
                      </a:lnTo>
                      <a:lnTo>
                        <a:pt x="114119" y="137914"/>
                      </a:lnTo>
                      <a:lnTo>
                        <a:pt x="121912" y="128736"/>
                      </a:lnTo>
                      <a:lnTo>
                        <a:pt x="130053" y="119906"/>
                      </a:lnTo>
                      <a:lnTo>
                        <a:pt x="138442" y="111423"/>
                      </a:lnTo>
                      <a:lnTo>
                        <a:pt x="147129" y="103287"/>
                      </a:lnTo>
                      <a:lnTo>
                        <a:pt x="156113" y="95498"/>
                      </a:lnTo>
                      <a:lnTo>
                        <a:pt x="165396" y="88057"/>
                      </a:lnTo>
                      <a:lnTo>
                        <a:pt x="174926" y="80913"/>
                      </a:lnTo>
                      <a:lnTo>
                        <a:pt x="184804" y="74166"/>
                      </a:lnTo>
                      <a:lnTo>
                        <a:pt x="194931" y="67766"/>
                      </a:lnTo>
                      <a:lnTo>
                        <a:pt x="205355" y="61664"/>
                      </a:lnTo>
                      <a:lnTo>
                        <a:pt x="216077" y="55959"/>
                      </a:lnTo>
                      <a:lnTo>
                        <a:pt x="227047" y="50602"/>
                      </a:lnTo>
                      <a:lnTo>
                        <a:pt x="238364" y="45541"/>
                      </a:lnTo>
                      <a:lnTo>
                        <a:pt x="249930" y="40878"/>
                      </a:lnTo>
                      <a:lnTo>
                        <a:pt x="261843" y="36513"/>
                      </a:lnTo>
                      <a:lnTo>
                        <a:pt x="274005" y="32544"/>
                      </a:lnTo>
                      <a:lnTo>
                        <a:pt x="286414" y="28873"/>
                      </a:lnTo>
                      <a:lnTo>
                        <a:pt x="299172" y="25598"/>
                      </a:lnTo>
                      <a:lnTo>
                        <a:pt x="312177" y="22622"/>
                      </a:lnTo>
                      <a:lnTo>
                        <a:pt x="325530" y="19993"/>
                      </a:lnTo>
                      <a:lnTo>
                        <a:pt x="339131" y="17760"/>
                      </a:lnTo>
                      <a:lnTo>
                        <a:pt x="353029" y="15825"/>
                      </a:lnTo>
                      <a:lnTo>
                        <a:pt x="367226" y="14238"/>
                      </a:lnTo>
                      <a:lnTo>
                        <a:pt x="381671" y="12998"/>
                      </a:lnTo>
                      <a:lnTo>
                        <a:pt x="396463" y="12154"/>
                      </a:lnTo>
                      <a:lnTo>
                        <a:pt x="411504" y="11609"/>
                      </a:lnTo>
                      <a:lnTo>
                        <a:pt x="426842" y="11410"/>
                      </a:lnTo>
                      <a:lnTo>
                        <a:pt x="442478" y="11559"/>
                      </a:lnTo>
                      <a:lnTo>
                        <a:pt x="458412" y="12055"/>
                      </a:lnTo>
                      <a:lnTo>
                        <a:pt x="474594" y="12898"/>
                      </a:lnTo>
                      <a:lnTo>
                        <a:pt x="491124" y="14089"/>
                      </a:lnTo>
                      <a:lnTo>
                        <a:pt x="507902" y="15627"/>
                      </a:lnTo>
                      <a:lnTo>
                        <a:pt x="524977" y="17512"/>
                      </a:lnTo>
                      <a:lnTo>
                        <a:pt x="542351" y="19745"/>
                      </a:lnTo>
                      <a:lnTo>
                        <a:pt x="559973" y="22324"/>
                      </a:lnTo>
                      <a:lnTo>
                        <a:pt x="577942" y="25202"/>
                      </a:lnTo>
                      <a:lnTo>
                        <a:pt x="596159" y="28476"/>
                      </a:lnTo>
                      <a:lnTo>
                        <a:pt x="614674" y="32097"/>
                      </a:lnTo>
                      <a:lnTo>
                        <a:pt x="633487" y="36066"/>
                      </a:lnTo>
                      <a:lnTo>
                        <a:pt x="652598" y="40332"/>
                      </a:lnTo>
                      <a:lnTo>
                        <a:pt x="672007" y="44996"/>
                      </a:lnTo>
                      <a:lnTo>
                        <a:pt x="691664" y="50006"/>
                      </a:lnTo>
                      <a:lnTo>
                        <a:pt x="711618" y="55314"/>
                      </a:lnTo>
                      <a:lnTo>
                        <a:pt x="731921" y="61020"/>
                      </a:lnTo>
                      <a:lnTo>
                        <a:pt x="752471" y="67022"/>
                      </a:lnTo>
                      <a:lnTo>
                        <a:pt x="773269" y="73422"/>
                      </a:lnTo>
                      <a:lnTo>
                        <a:pt x="794415" y="80119"/>
                      </a:lnTo>
                      <a:lnTo>
                        <a:pt x="815810" y="87213"/>
                      </a:lnTo>
                      <a:lnTo>
                        <a:pt x="837551" y="9460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0" name="Forme libre : forme 1299">
                  <a:extLst>
                    <a:ext uri="{FF2B5EF4-FFF2-40B4-BE49-F238E27FC236}">
                      <a16:creationId xmlns:a16="http://schemas.microsoft.com/office/drawing/2014/main" id="{A22521A8-8D3D-46FF-8A28-97443ACD9772}"/>
                    </a:ext>
                  </a:extLst>
                </p:cNvPr>
                <p:cNvSpPr/>
                <p:nvPr/>
              </p:nvSpPr>
              <p:spPr>
                <a:xfrm>
                  <a:off x="7672106" y="5802015"/>
                  <a:ext cx="419347" cy="546100"/>
                </a:xfrm>
                <a:custGeom>
                  <a:avLst/>
                  <a:gdLst>
                    <a:gd name="connsiteX0" fmla="*/ 418652 w 419346"/>
                    <a:gd name="connsiteY0" fmla="*/ 411460 h 546100"/>
                    <a:gd name="connsiteX1" fmla="*/ 403611 w 419346"/>
                    <a:gd name="connsiteY1" fmla="*/ 387052 h 546100"/>
                    <a:gd name="connsiteX2" fmla="*/ 388868 w 419346"/>
                    <a:gd name="connsiteY2" fmla="*/ 363438 h 546100"/>
                    <a:gd name="connsiteX3" fmla="*/ 374424 w 419346"/>
                    <a:gd name="connsiteY3" fmla="*/ 340568 h 546100"/>
                    <a:gd name="connsiteX4" fmla="*/ 360227 w 419346"/>
                    <a:gd name="connsiteY4" fmla="*/ 318443 h 546100"/>
                    <a:gd name="connsiteX5" fmla="*/ 346328 w 419346"/>
                    <a:gd name="connsiteY5" fmla="*/ 297111 h 546100"/>
                    <a:gd name="connsiteX6" fmla="*/ 332678 w 419346"/>
                    <a:gd name="connsiteY6" fmla="*/ 276523 h 546100"/>
                    <a:gd name="connsiteX7" fmla="*/ 319325 w 419346"/>
                    <a:gd name="connsiteY7" fmla="*/ 256679 h 546100"/>
                    <a:gd name="connsiteX8" fmla="*/ 306270 w 419346"/>
                    <a:gd name="connsiteY8" fmla="*/ 237629 h 546100"/>
                    <a:gd name="connsiteX9" fmla="*/ 293513 w 419346"/>
                    <a:gd name="connsiteY9" fmla="*/ 219323 h 546100"/>
                    <a:gd name="connsiteX10" fmla="*/ 281004 w 419346"/>
                    <a:gd name="connsiteY10" fmla="*/ 201811 h 546100"/>
                    <a:gd name="connsiteX11" fmla="*/ 268793 w 419346"/>
                    <a:gd name="connsiteY11" fmla="*/ 185043 h 546100"/>
                    <a:gd name="connsiteX12" fmla="*/ 256830 w 419346"/>
                    <a:gd name="connsiteY12" fmla="*/ 169019 h 546100"/>
                    <a:gd name="connsiteX13" fmla="*/ 245165 w 419346"/>
                    <a:gd name="connsiteY13" fmla="*/ 153789 h 546100"/>
                    <a:gd name="connsiteX14" fmla="*/ 233798 w 419346"/>
                    <a:gd name="connsiteY14" fmla="*/ 139353 h 546100"/>
                    <a:gd name="connsiteX15" fmla="*/ 222728 w 419346"/>
                    <a:gd name="connsiteY15" fmla="*/ 125611 h 546100"/>
                    <a:gd name="connsiteX16" fmla="*/ 211907 w 419346"/>
                    <a:gd name="connsiteY16" fmla="*/ 112663 h 546100"/>
                    <a:gd name="connsiteX17" fmla="*/ 201384 w 419346"/>
                    <a:gd name="connsiteY17" fmla="*/ 100509 h 546100"/>
                    <a:gd name="connsiteX18" fmla="*/ 191108 w 419346"/>
                    <a:gd name="connsiteY18" fmla="*/ 89098 h 546100"/>
                    <a:gd name="connsiteX19" fmla="*/ 181131 w 419346"/>
                    <a:gd name="connsiteY19" fmla="*/ 78432 h 546100"/>
                    <a:gd name="connsiteX20" fmla="*/ 171452 w 419346"/>
                    <a:gd name="connsiteY20" fmla="*/ 68560 h 546100"/>
                    <a:gd name="connsiteX21" fmla="*/ 162070 w 419346"/>
                    <a:gd name="connsiteY21" fmla="*/ 59432 h 546100"/>
                    <a:gd name="connsiteX22" fmla="*/ 152936 w 419346"/>
                    <a:gd name="connsiteY22" fmla="*/ 51048 h 546100"/>
                    <a:gd name="connsiteX23" fmla="*/ 144101 w 419346"/>
                    <a:gd name="connsiteY23" fmla="*/ 43458 h 546100"/>
                    <a:gd name="connsiteX24" fmla="*/ 135513 w 419346"/>
                    <a:gd name="connsiteY24" fmla="*/ 36661 h 546100"/>
                    <a:gd name="connsiteX25" fmla="*/ 127224 w 419346"/>
                    <a:gd name="connsiteY25" fmla="*/ 30559 h 546100"/>
                    <a:gd name="connsiteX26" fmla="*/ 119232 w 419346"/>
                    <a:gd name="connsiteY26" fmla="*/ 25301 h 546100"/>
                    <a:gd name="connsiteX27" fmla="*/ 111538 w 419346"/>
                    <a:gd name="connsiteY27" fmla="*/ 20737 h 546100"/>
                    <a:gd name="connsiteX28" fmla="*/ 104092 w 419346"/>
                    <a:gd name="connsiteY28" fmla="*/ 16966 h 546100"/>
                    <a:gd name="connsiteX29" fmla="*/ 96944 w 419346"/>
                    <a:gd name="connsiteY29" fmla="*/ 13940 h 546100"/>
                    <a:gd name="connsiteX30" fmla="*/ 90044 w 419346"/>
                    <a:gd name="connsiteY30" fmla="*/ 11708 h 546100"/>
                    <a:gd name="connsiteX31" fmla="*/ 83492 w 419346"/>
                    <a:gd name="connsiteY31" fmla="*/ 10220 h 546100"/>
                    <a:gd name="connsiteX32" fmla="*/ 77138 w 419346"/>
                    <a:gd name="connsiteY32" fmla="*/ 9525 h 546100"/>
                    <a:gd name="connsiteX33" fmla="*/ 71132 w 419346"/>
                    <a:gd name="connsiteY33" fmla="*/ 9575 h 546100"/>
                    <a:gd name="connsiteX34" fmla="*/ 65374 w 419346"/>
                    <a:gd name="connsiteY34" fmla="*/ 10368 h 546100"/>
                    <a:gd name="connsiteX35" fmla="*/ 59914 w 419346"/>
                    <a:gd name="connsiteY35" fmla="*/ 11956 h 546100"/>
                    <a:gd name="connsiteX36" fmla="*/ 54751 w 419346"/>
                    <a:gd name="connsiteY36" fmla="*/ 14288 h 546100"/>
                    <a:gd name="connsiteX37" fmla="*/ 49837 w 419346"/>
                    <a:gd name="connsiteY37" fmla="*/ 17413 h 546100"/>
                    <a:gd name="connsiteX38" fmla="*/ 45221 w 419346"/>
                    <a:gd name="connsiteY38" fmla="*/ 21282 h 546100"/>
                    <a:gd name="connsiteX39" fmla="*/ 40853 w 419346"/>
                    <a:gd name="connsiteY39" fmla="*/ 25896 h 546100"/>
                    <a:gd name="connsiteX40" fmla="*/ 36832 w 419346"/>
                    <a:gd name="connsiteY40" fmla="*/ 31304 h 546100"/>
                    <a:gd name="connsiteX41" fmla="*/ 33010 w 419346"/>
                    <a:gd name="connsiteY41" fmla="*/ 37455 h 546100"/>
                    <a:gd name="connsiteX42" fmla="*/ 29535 w 419346"/>
                    <a:gd name="connsiteY42" fmla="*/ 44400 h 546100"/>
                    <a:gd name="connsiteX43" fmla="*/ 26308 w 419346"/>
                    <a:gd name="connsiteY43" fmla="*/ 52090 h 546100"/>
                    <a:gd name="connsiteX44" fmla="*/ 23380 w 419346"/>
                    <a:gd name="connsiteY44" fmla="*/ 60523 h 546100"/>
                    <a:gd name="connsiteX45" fmla="*/ 20749 w 419346"/>
                    <a:gd name="connsiteY45" fmla="*/ 69751 h 546100"/>
                    <a:gd name="connsiteX46" fmla="*/ 18366 w 419346"/>
                    <a:gd name="connsiteY46" fmla="*/ 79722 h 546100"/>
                    <a:gd name="connsiteX47" fmla="*/ 16281 w 419346"/>
                    <a:gd name="connsiteY47" fmla="*/ 90488 h 546100"/>
                    <a:gd name="connsiteX48" fmla="*/ 14445 w 419346"/>
                    <a:gd name="connsiteY48" fmla="*/ 101997 h 546100"/>
                    <a:gd name="connsiteX49" fmla="*/ 12956 w 419346"/>
                    <a:gd name="connsiteY49" fmla="*/ 114250 h 546100"/>
                    <a:gd name="connsiteX50" fmla="*/ 11715 w 419346"/>
                    <a:gd name="connsiteY50" fmla="*/ 127298 h 546100"/>
                    <a:gd name="connsiteX51" fmla="*/ 10722 w 419346"/>
                    <a:gd name="connsiteY51" fmla="*/ 141139 h 546100"/>
                    <a:gd name="connsiteX52" fmla="*/ 10027 w 419346"/>
                    <a:gd name="connsiteY52" fmla="*/ 155674 h 546100"/>
                    <a:gd name="connsiteX53" fmla="*/ 9630 w 419346"/>
                    <a:gd name="connsiteY53" fmla="*/ 171004 h 546100"/>
                    <a:gd name="connsiteX54" fmla="*/ 9531 w 419346"/>
                    <a:gd name="connsiteY54" fmla="*/ 187127 h 546100"/>
                    <a:gd name="connsiteX55" fmla="*/ 9680 w 419346"/>
                    <a:gd name="connsiteY55" fmla="*/ 203994 h 546100"/>
                    <a:gd name="connsiteX56" fmla="*/ 10126 w 419346"/>
                    <a:gd name="connsiteY56" fmla="*/ 221605 h 546100"/>
                    <a:gd name="connsiteX57" fmla="*/ 10871 w 419346"/>
                    <a:gd name="connsiteY57" fmla="*/ 240010 h 546100"/>
                    <a:gd name="connsiteX58" fmla="*/ 11864 w 419346"/>
                    <a:gd name="connsiteY58" fmla="*/ 259159 h 546100"/>
                    <a:gd name="connsiteX59" fmla="*/ 13154 w 419346"/>
                    <a:gd name="connsiteY59" fmla="*/ 279053 h 546100"/>
                    <a:gd name="connsiteX60" fmla="*/ 14693 w 419346"/>
                    <a:gd name="connsiteY60" fmla="*/ 299740 h 546100"/>
                    <a:gd name="connsiteX61" fmla="*/ 16579 w 419346"/>
                    <a:gd name="connsiteY61" fmla="*/ 321171 h 546100"/>
                    <a:gd name="connsiteX62" fmla="*/ 18714 w 419346"/>
                    <a:gd name="connsiteY62" fmla="*/ 343396 h 546100"/>
                    <a:gd name="connsiteX63" fmla="*/ 21096 w 419346"/>
                    <a:gd name="connsiteY63" fmla="*/ 366365 h 546100"/>
                    <a:gd name="connsiteX64" fmla="*/ 23777 w 419346"/>
                    <a:gd name="connsiteY64" fmla="*/ 390128 h 546100"/>
                    <a:gd name="connsiteX65" fmla="*/ 26755 w 419346"/>
                    <a:gd name="connsiteY65" fmla="*/ 414586 h 546100"/>
                    <a:gd name="connsiteX66" fmla="*/ 30031 w 419346"/>
                    <a:gd name="connsiteY66" fmla="*/ 439886 h 546100"/>
                    <a:gd name="connsiteX67" fmla="*/ 33556 w 419346"/>
                    <a:gd name="connsiteY67" fmla="*/ 465931 h 546100"/>
                    <a:gd name="connsiteX68" fmla="*/ 37378 w 419346"/>
                    <a:gd name="connsiteY68" fmla="*/ 492720 h 546100"/>
                    <a:gd name="connsiteX69" fmla="*/ 41498 w 419346"/>
                    <a:gd name="connsiteY69" fmla="*/ 520254 h 546100"/>
                    <a:gd name="connsiteX70" fmla="*/ 45866 w 419346"/>
                    <a:gd name="connsiteY70" fmla="*/ 548581 h 546100"/>
                    <a:gd name="connsiteX71" fmla="*/ 51426 w 419346"/>
                    <a:gd name="connsiteY71" fmla="*/ 547688 h 546100"/>
                    <a:gd name="connsiteX72" fmla="*/ 46760 w 419346"/>
                    <a:gd name="connsiteY72" fmla="*/ 518567 h 546100"/>
                    <a:gd name="connsiteX73" fmla="*/ 42391 w 419346"/>
                    <a:gd name="connsiteY73" fmla="*/ 490289 h 546100"/>
                    <a:gd name="connsiteX74" fmla="*/ 38321 w 419346"/>
                    <a:gd name="connsiteY74" fmla="*/ 462756 h 546100"/>
                    <a:gd name="connsiteX75" fmla="*/ 34548 w 419346"/>
                    <a:gd name="connsiteY75" fmla="*/ 436066 h 546100"/>
                    <a:gd name="connsiteX76" fmla="*/ 31074 w 419346"/>
                    <a:gd name="connsiteY76" fmla="*/ 410220 h 546100"/>
                    <a:gd name="connsiteX77" fmla="*/ 27897 w 419346"/>
                    <a:gd name="connsiteY77" fmla="*/ 385167 h 546100"/>
                    <a:gd name="connsiteX78" fmla="*/ 25018 w 419346"/>
                    <a:gd name="connsiteY78" fmla="*/ 360908 h 546100"/>
                    <a:gd name="connsiteX79" fmla="*/ 22437 w 419346"/>
                    <a:gd name="connsiteY79" fmla="*/ 337443 h 546100"/>
                    <a:gd name="connsiteX80" fmla="*/ 20153 w 419346"/>
                    <a:gd name="connsiteY80" fmla="*/ 314821 h 546100"/>
                    <a:gd name="connsiteX81" fmla="*/ 18168 w 419346"/>
                    <a:gd name="connsiteY81" fmla="*/ 292993 h 546100"/>
                    <a:gd name="connsiteX82" fmla="*/ 16480 w 419346"/>
                    <a:gd name="connsiteY82" fmla="*/ 271959 h 546100"/>
                    <a:gd name="connsiteX83" fmla="*/ 15090 w 419346"/>
                    <a:gd name="connsiteY83" fmla="*/ 251768 h 546100"/>
                    <a:gd name="connsiteX84" fmla="*/ 13998 w 419346"/>
                    <a:gd name="connsiteY84" fmla="*/ 232370 h 546100"/>
                    <a:gd name="connsiteX85" fmla="*/ 13204 w 419346"/>
                    <a:gd name="connsiteY85" fmla="*/ 213816 h 546100"/>
                    <a:gd name="connsiteX86" fmla="*/ 12707 w 419346"/>
                    <a:gd name="connsiteY86" fmla="*/ 196056 h 546100"/>
                    <a:gd name="connsiteX87" fmla="*/ 12509 w 419346"/>
                    <a:gd name="connsiteY87" fmla="*/ 179090 h 546100"/>
                    <a:gd name="connsiteX88" fmla="*/ 12608 w 419346"/>
                    <a:gd name="connsiteY88" fmla="*/ 162917 h 546100"/>
                    <a:gd name="connsiteX89" fmla="*/ 13055 w 419346"/>
                    <a:gd name="connsiteY89" fmla="*/ 147588 h 546100"/>
                    <a:gd name="connsiteX90" fmla="*/ 13750 w 419346"/>
                    <a:gd name="connsiteY90" fmla="*/ 133052 h 546100"/>
                    <a:gd name="connsiteX91" fmla="*/ 14743 w 419346"/>
                    <a:gd name="connsiteY91" fmla="*/ 119360 h 546100"/>
                    <a:gd name="connsiteX92" fmla="*/ 16033 w 419346"/>
                    <a:gd name="connsiteY92" fmla="*/ 106462 h 546100"/>
                    <a:gd name="connsiteX93" fmla="*/ 17622 w 419346"/>
                    <a:gd name="connsiteY93" fmla="*/ 94357 h 546100"/>
                    <a:gd name="connsiteX94" fmla="*/ 19558 w 419346"/>
                    <a:gd name="connsiteY94" fmla="*/ 83096 h 546100"/>
                    <a:gd name="connsiteX95" fmla="*/ 21742 w 419346"/>
                    <a:gd name="connsiteY95" fmla="*/ 72628 h 546100"/>
                    <a:gd name="connsiteX96" fmla="*/ 24224 w 419346"/>
                    <a:gd name="connsiteY96" fmla="*/ 62954 h 546100"/>
                    <a:gd name="connsiteX97" fmla="*/ 27003 w 419346"/>
                    <a:gd name="connsiteY97" fmla="*/ 54074 h 546100"/>
                    <a:gd name="connsiteX98" fmla="*/ 30131 w 419346"/>
                    <a:gd name="connsiteY98" fmla="*/ 46038 h 546100"/>
                    <a:gd name="connsiteX99" fmla="*/ 33506 w 419346"/>
                    <a:gd name="connsiteY99" fmla="*/ 38844 h 546100"/>
                    <a:gd name="connsiteX100" fmla="*/ 37179 w 419346"/>
                    <a:gd name="connsiteY100" fmla="*/ 32395 h 546100"/>
                    <a:gd name="connsiteX101" fmla="*/ 41150 w 419346"/>
                    <a:gd name="connsiteY101" fmla="*/ 26789 h 546100"/>
                    <a:gd name="connsiteX102" fmla="*/ 45469 w 419346"/>
                    <a:gd name="connsiteY102" fmla="*/ 21977 h 546100"/>
                    <a:gd name="connsiteX103" fmla="*/ 50036 w 419346"/>
                    <a:gd name="connsiteY103" fmla="*/ 18008 h 546100"/>
                    <a:gd name="connsiteX104" fmla="*/ 54900 w 419346"/>
                    <a:gd name="connsiteY104" fmla="*/ 14833 h 546100"/>
                    <a:gd name="connsiteX105" fmla="*/ 60112 w 419346"/>
                    <a:gd name="connsiteY105" fmla="*/ 12452 h 546100"/>
                    <a:gd name="connsiteX106" fmla="*/ 65573 w 419346"/>
                    <a:gd name="connsiteY106" fmla="*/ 10914 h 546100"/>
                    <a:gd name="connsiteX107" fmla="*/ 71380 w 419346"/>
                    <a:gd name="connsiteY107" fmla="*/ 10170 h 546100"/>
                    <a:gd name="connsiteX108" fmla="*/ 77436 w 419346"/>
                    <a:gd name="connsiteY108" fmla="*/ 10220 h 546100"/>
                    <a:gd name="connsiteX109" fmla="*/ 83790 w 419346"/>
                    <a:gd name="connsiteY109" fmla="*/ 11113 h 546100"/>
                    <a:gd name="connsiteX110" fmla="*/ 90491 w 419346"/>
                    <a:gd name="connsiteY110" fmla="*/ 12799 h 546100"/>
                    <a:gd name="connsiteX111" fmla="*/ 97440 w 419346"/>
                    <a:gd name="connsiteY111" fmla="*/ 15280 h 546100"/>
                    <a:gd name="connsiteX112" fmla="*/ 104737 w 419346"/>
                    <a:gd name="connsiteY112" fmla="*/ 18604 h 546100"/>
                    <a:gd name="connsiteX113" fmla="*/ 112282 w 419346"/>
                    <a:gd name="connsiteY113" fmla="*/ 22721 h 546100"/>
                    <a:gd name="connsiteX114" fmla="*/ 120175 w 419346"/>
                    <a:gd name="connsiteY114" fmla="*/ 27682 h 546100"/>
                    <a:gd name="connsiteX115" fmla="*/ 128316 w 419346"/>
                    <a:gd name="connsiteY115" fmla="*/ 33387 h 546100"/>
                    <a:gd name="connsiteX116" fmla="*/ 136804 w 419346"/>
                    <a:gd name="connsiteY116" fmla="*/ 39936 h 546100"/>
                    <a:gd name="connsiteX117" fmla="*/ 145540 w 419346"/>
                    <a:gd name="connsiteY117" fmla="*/ 47327 h 546100"/>
                    <a:gd name="connsiteX118" fmla="*/ 154624 w 419346"/>
                    <a:gd name="connsiteY118" fmla="*/ 55463 h 546100"/>
                    <a:gd name="connsiteX119" fmla="*/ 164006 w 419346"/>
                    <a:gd name="connsiteY119" fmla="*/ 64492 h 546100"/>
                    <a:gd name="connsiteX120" fmla="*/ 173636 w 419346"/>
                    <a:gd name="connsiteY120" fmla="*/ 74265 h 546100"/>
                    <a:gd name="connsiteX121" fmla="*/ 183613 w 419346"/>
                    <a:gd name="connsiteY121" fmla="*/ 84882 h 546100"/>
                    <a:gd name="connsiteX122" fmla="*/ 193839 w 419346"/>
                    <a:gd name="connsiteY122" fmla="*/ 96292 h 546100"/>
                    <a:gd name="connsiteX123" fmla="*/ 204412 w 419346"/>
                    <a:gd name="connsiteY123" fmla="*/ 108496 h 546100"/>
                    <a:gd name="connsiteX124" fmla="*/ 215282 w 419346"/>
                    <a:gd name="connsiteY124" fmla="*/ 121543 h 546100"/>
                    <a:gd name="connsiteX125" fmla="*/ 226401 w 419346"/>
                    <a:gd name="connsiteY125" fmla="*/ 135384 h 546100"/>
                    <a:gd name="connsiteX126" fmla="*/ 237868 w 419346"/>
                    <a:gd name="connsiteY126" fmla="*/ 150068 h 546100"/>
                    <a:gd name="connsiteX127" fmla="*/ 249632 w 419346"/>
                    <a:gd name="connsiteY127" fmla="*/ 165546 h 546100"/>
                    <a:gd name="connsiteX128" fmla="*/ 261645 w 419346"/>
                    <a:gd name="connsiteY128" fmla="*/ 181818 h 546100"/>
                    <a:gd name="connsiteX129" fmla="*/ 274005 w 419346"/>
                    <a:gd name="connsiteY129" fmla="*/ 198884 h 546100"/>
                    <a:gd name="connsiteX130" fmla="*/ 286663 w 419346"/>
                    <a:gd name="connsiteY130" fmla="*/ 216793 h 546100"/>
                    <a:gd name="connsiteX131" fmla="*/ 299569 w 419346"/>
                    <a:gd name="connsiteY131" fmla="*/ 235496 h 546100"/>
                    <a:gd name="connsiteX132" fmla="*/ 312822 w 419346"/>
                    <a:gd name="connsiteY132" fmla="*/ 255042 h 546100"/>
                    <a:gd name="connsiteX133" fmla="*/ 326374 w 419346"/>
                    <a:gd name="connsiteY133" fmla="*/ 275382 h 546100"/>
                    <a:gd name="connsiteX134" fmla="*/ 340223 w 419346"/>
                    <a:gd name="connsiteY134" fmla="*/ 296515 h 546100"/>
                    <a:gd name="connsiteX135" fmla="*/ 354320 w 419346"/>
                    <a:gd name="connsiteY135" fmla="*/ 318443 h 546100"/>
                    <a:gd name="connsiteX136" fmla="*/ 368765 w 419346"/>
                    <a:gd name="connsiteY136" fmla="*/ 341213 h 546100"/>
                    <a:gd name="connsiteX137" fmla="*/ 383508 w 419346"/>
                    <a:gd name="connsiteY137" fmla="*/ 364827 h 546100"/>
                    <a:gd name="connsiteX138" fmla="*/ 398548 w 419346"/>
                    <a:gd name="connsiteY138" fmla="*/ 389186 h 546100"/>
                    <a:gd name="connsiteX139" fmla="*/ 413886 w 419346"/>
                    <a:gd name="connsiteY139" fmla="*/ 414387 h 54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</a:cxnLst>
                  <a:rect l="l" t="t" r="r" b="b"/>
                  <a:pathLst>
                    <a:path w="419346" h="546100">
                      <a:moveTo>
                        <a:pt x="418652" y="411460"/>
                      </a:moveTo>
                      <a:lnTo>
                        <a:pt x="403611" y="387052"/>
                      </a:lnTo>
                      <a:lnTo>
                        <a:pt x="388868" y="363438"/>
                      </a:lnTo>
                      <a:lnTo>
                        <a:pt x="374424" y="340568"/>
                      </a:lnTo>
                      <a:lnTo>
                        <a:pt x="360227" y="318443"/>
                      </a:lnTo>
                      <a:lnTo>
                        <a:pt x="346328" y="297111"/>
                      </a:lnTo>
                      <a:lnTo>
                        <a:pt x="332678" y="276523"/>
                      </a:lnTo>
                      <a:lnTo>
                        <a:pt x="319325" y="256679"/>
                      </a:lnTo>
                      <a:lnTo>
                        <a:pt x="306270" y="237629"/>
                      </a:lnTo>
                      <a:lnTo>
                        <a:pt x="293513" y="219323"/>
                      </a:lnTo>
                      <a:lnTo>
                        <a:pt x="281004" y="201811"/>
                      </a:lnTo>
                      <a:lnTo>
                        <a:pt x="268793" y="185043"/>
                      </a:lnTo>
                      <a:lnTo>
                        <a:pt x="256830" y="169019"/>
                      </a:lnTo>
                      <a:lnTo>
                        <a:pt x="245165" y="153789"/>
                      </a:lnTo>
                      <a:lnTo>
                        <a:pt x="233798" y="139353"/>
                      </a:lnTo>
                      <a:lnTo>
                        <a:pt x="222728" y="125611"/>
                      </a:lnTo>
                      <a:lnTo>
                        <a:pt x="211907" y="112663"/>
                      </a:lnTo>
                      <a:lnTo>
                        <a:pt x="201384" y="100509"/>
                      </a:lnTo>
                      <a:lnTo>
                        <a:pt x="191108" y="89098"/>
                      </a:lnTo>
                      <a:lnTo>
                        <a:pt x="181131" y="78432"/>
                      </a:lnTo>
                      <a:lnTo>
                        <a:pt x="171452" y="68560"/>
                      </a:lnTo>
                      <a:lnTo>
                        <a:pt x="162070" y="59432"/>
                      </a:lnTo>
                      <a:lnTo>
                        <a:pt x="152936" y="51048"/>
                      </a:lnTo>
                      <a:lnTo>
                        <a:pt x="144101" y="43458"/>
                      </a:lnTo>
                      <a:lnTo>
                        <a:pt x="135513" y="36661"/>
                      </a:lnTo>
                      <a:lnTo>
                        <a:pt x="127224" y="30559"/>
                      </a:lnTo>
                      <a:lnTo>
                        <a:pt x="119232" y="25301"/>
                      </a:lnTo>
                      <a:lnTo>
                        <a:pt x="111538" y="20737"/>
                      </a:lnTo>
                      <a:lnTo>
                        <a:pt x="104092" y="16966"/>
                      </a:lnTo>
                      <a:lnTo>
                        <a:pt x="96944" y="13940"/>
                      </a:lnTo>
                      <a:lnTo>
                        <a:pt x="90044" y="11708"/>
                      </a:lnTo>
                      <a:lnTo>
                        <a:pt x="83492" y="10220"/>
                      </a:lnTo>
                      <a:lnTo>
                        <a:pt x="77138" y="9525"/>
                      </a:lnTo>
                      <a:lnTo>
                        <a:pt x="71132" y="9575"/>
                      </a:lnTo>
                      <a:lnTo>
                        <a:pt x="65374" y="10368"/>
                      </a:lnTo>
                      <a:lnTo>
                        <a:pt x="59914" y="11956"/>
                      </a:lnTo>
                      <a:lnTo>
                        <a:pt x="54751" y="14288"/>
                      </a:lnTo>
                      <a:lnTo>
                        <a:pt x="49837" y="17413"/>
                      </a:lnTo>
                      <a:lnTo>
                        <a:pt x="45221" y="21282"/>
                      </a:lnTo>
                      <a:lnTo>
                        <a:pt x="40853" y="25896"/>
                      </a:lnTo>
                      <a:lnTo>
                        <a:pt x="36832" y="31304"/>
                      </a:lnTo>
                      <a:lnTo>
                        <a:pt x="33010" y="37455"/>
                      </a:lnTo>
                      <a:lnTo>
                        <a:pt x="29535" y="44400"/>
                      </a:lnTo>
                      <a:lnTo>
                        <a:pt x="26308" y="52090"/>
                      </a:lnTo>
                      <a:lnTo>
                        <a:pt x="23380" y="60523"/>
                      </a:lnTo>
                      <a:lnTo>
                        <a:pt x="20749" y="69751"/>
                      </a:lnTo>
                      <a:lnTo>
                        <a:pt x="18366" y="79722"/>
                      </a:lnTo>
                      <a:lnTo>
                        <a:pt x="16281" y="90488"/>
                      </a:lnTo>
                      <a:lnTo>
                        <a:pt x="14445" y="101997"/>
                      </a:lnTo>
                      <a:lnTo>
                        <a:pt x="12956" y="114250"/>
                      </a:lnTo>
                      <a:lnTo>
                        <a:pt x="11715" y="127298"/>
                      </a:lnTo>
                      <a:lnTo>
                        <a:pt x="10722" y="141139"/>
                      </a:lnTo>
                      <a:lnTo>
                        <a:pt x="10027" y="155674"/>
                      </a:lnTo>
                      <a:lnTo>
                        <a:pt x="9630" y="171004"/>
                      </a:lnTo>
                      <a:lnTo>
                        <a:pt x="9531" y="187127"/>
                      </a:lnTo>
                      <a:lnTo>
                        <a:pt x="9680" y="203994"/>
                      </a:lnTo>
                      <a:lnTo>
                        <a:pt x="10126" y="221605"/>
                      </a:lnTo>
                      <a:lnTo>
                        <a:pt x="10871" y="240010"/>
                      </a:lnTo>
                      <a:lnTo>
                        <a:pt x="11864" y="259159"/>
                      </a:lnTo>
                      <a:lnTo>
                        <a:pt x="13154" y="279053"/>
                      </a:lnTo>
                      <a:lnTo>
                        <a:pt x="14693" y="299740"/>
                      </a:lnTo>
                      <a:lnTo>
                        <a:pt x="16579" y="321171"/>
                      </a:lnTo>
                      <a:lnTo>
                        <a:pt x="18714" y="343396"/>
                      </a:lnTo>
                      <a:lnTo>
                        <a:pt x="21096" y="366365"/>
                      </a:lnTo>
                      <a:lnTo>
                        <a:pt x="23777" y="390128"/>
                      </a:lnTo>
                      <a:lnTo>
                        <a:pt x="26755" y="414586"/>
                      </a:lnTo>
                      <a:lnTo>
                        <a:pt x="30031" y="439886"/>
                      </a:lnTo>
                      <a:lnTo>
                        <a:pt x="33556" y="465931"/>
                      </a:lnTo>
                      <a:lnTo>
                        <a:pt x="37378" y="492720"/>
                      </a:lnTo>
                      <a:lnTo>
                        <a:pt x="41498" y="520254"/>
                      </a:lnTo>
                      <a:lnTo>
                        <a:pt x="45866" y="548581"/>
                      </a:lnTo>
                      <a:lnTo>
                        <a:pt x="51426" y="547688"/>
                      </a:lnTo>
                      <a:lnTo>
                        <a:pt x="46760" y="518567"/>
                      </a:lnTo>
                      <a:lnTo>
                        <a:pt x="42391" y="490289"/>
                      </a:lnTo>
                      <a:lnTo>
                        <a:pt x="38321" y="462756"/>
                      </a:lnTo>
                      <a:lnTo>
                        <a:pt x="34548" y="436066"/>
                      </a:lnTo>
                      <a:lnTo>
                        <a:pt x="31074" y="410220"/>
                      </a:lnTo>
                      <a:lnTo>
                        <a:pt x="27897" y="385167"/>
                      </a:lnTo>
                      <a:lnTo>
                        <a:pt x="25018" y="360908"/>
                      </a:lnTo>
                      <a:lnTo>
                        <a:pt x="22437" y="337443"/>
                      </a:lnTo>
                      <a:lnTo>
                        <a:pt x="20153" y="314821"/>
                      </a:lnTo>
                      <a:lnTo>
                        <a:pt x="18168" y="292993"/>
                      </a:lnTo>
                      <a:lnTo>
                        <a:pt x="16480" y="271959"/>
                      </a:lnTo>
                      <a:lnTo>
                        <a:pt x="15090" y="251768"/>
                      </a:lnTo>
                      <a:lnTo>
                        <a:pt x="13998" y="232370"/>
                      </a:lnTo>
                      <a:lnTo>
                        <a:pt x="13204" y="213816"/>
                      </a:lnTo>
                      <a:lnTo>
                        <a:pt x="12707" y="196056"/>
                      </a:lnTo>
                      <a:lnTo>
                        <a:pt x="12509" y="179090"/>
                      </a:lnTo>
                      <a:lnTo>
                        <a:pt x="12608" y="162917"/>
                      </a:lnTo>
                      <a:lnTo>
                        <a:pt x="13055" y="147588"/>
                      </a:lnTo>
                      <a:lnTo>
                        <a:pt x="13750" y="133052"/>
                      </a:lnTo>
                      <a:lnTo>
                        <a:pt x="14743" y="119360"/>
                      </a:lnTo>
                      <a:lnTo>
                        <a:pt x="16033" y="106462"/>
                      </a:lnTo>
                      <a:lnTo>
                        <a:pt x="17622" y="94357"/>
                      </a:lnTo>
                      <a:lnTo>
                        <a:pt x="19558" y="83096"/>
                      </a:lnTo>
                      <a:lnTo>
                        <a:pt x="21742" y="72628"/>
                      </a:lnTo>
                      <a:lnTo>
                        <a:pt x="24224" y="62954"/>
                      </a:lnTo>
                      <a:lnTo>
                        <a:pt x="27003" y="54074"/>
                      </a:lnTo>
                      <a:lnTo>
                        <a:pt x="30131" y="46038"/>
                      </a:lnTo>
                      <a:lnTo>
                        <a:pt x="33506" y="38844"/>
                      </a:lnTo>
                      <a:lnTo>
                        <a:pt x="37179" y="32395"/>
                      </a:lnTo>
                      <a:lnTo>
                        <a:pt x="41150" y="26789"/>
                      </a:lnTo>
                      <a:lnTo>
                        <a:pt x="45469" y="21977"/>
                      </a:lnTo>
                      <a:lnTo>
                        <a:pt x="50036" y="18008"/>
                      </a:lnTo>
                      <a:lnTo>
                        <a:pt x="54900" y="14833"/>
                      </a:lnTo>
                      <a:lnTo>
                        <a:pt x="60112" y="12452"/>
                      </a:lnTo>
                      <a:lnTo>
                        <a:pt x="65573" y="10914"/>
                      </a:lnTo>
                      <a:lnTo>
                        <a:pt x="71380" y="10170"/>
                      </a:lnTo>
                      <a:lnTo>
                        <a:pt x="77436" y="10220"/>
                      </a:lnTo>
                      <a:lnTo>
                        <a:pt x="83790" y="11113"/>
                      </a:lnTo>
                      <a:lnTo>
                        <a:pt x="90491" y="12799"/>
                      </a:lnTo>
                      <a:lnTo>
                        <a:pt x="97440" y="15280"/>
                      </a:lnTo>
                      <a:lnTo>
                        <a:pt x="104737" y="18604"/>
                      </a:lnTo>
                      <a:lnTo>
                        <a:pt x="112282" y="22721"/>
                      </a:lnTo>
                      <a:lnTo>
                        <a:pt x="120175" y="27682"/>
                      </a:lnTo>
                      <a:lnTo>
                        <a:pt x="128316" y="33387"/>
                      </a:lnTo>
                      <a:lnTo>
                        <a:pt x="136804" y="39936"/>
                      </a:lnTo>
                      <a:lnTo>
                        <a:pt x="145540" y="47327"/>
                      </a:lnTo>
                      <a:lnTo>
                        <a:pt x="154624" y="55463"/>
                      </a:lnTo>
                      <a:lnTo>
                        <a:pt x="164006" y="64492"/>
                      </a:lnTo>
                      <a:lnTo>
                        <a:pt x="173636" y="74265"/>
                      </a:lnTo>
                      <a:lnTo>
                        <a:pt x="183613" y="84882"/>
                      </a:lnTo>
                      <a:lnTo>
                        <a:pt x="193839" y="96292"/>
                      </a:lnTo>
                      <a:lnTo>
                        <a:pt x="204412" y="108496"/>
                      </a:lnTo>
                      <a:lnTo>
                        <a:pt x="215282" y="121543"/>
                      </a:lnTo>
                      <a:lnTo>
                        <a:pt x="226401" y="135384"/>
                      </a:lnTo>
                      <a:lnTo>
                        <a:pt x="237868" y="150068"/>
                      </a:lnTo>
                      <a:lnTo>
                        <a:pt x="249632" y="165546"/>
                      </a:lnTo>
                      <a:lnTo>
                        <a:pt x="261645" y="181818"/>
                      </a:lnTo>
                      <a:lnTo>
                        <a:pt x="274005" y="198884"/>
                      </a:lnTo>
                      <a:lnTo>
                        <a:pt x="286663" y="216793"/>
                      </a:lnTo>
                      <a:lnTo>
                        <a:pt x="299569" y="235496"/>
                      </a:lnTo>
                      <a:lnTo>
                        <a:pt x="312822" y="255042"/>
                      </a:lnTo>
                      <a:lnTo>
                        <a:pt x="326374" y="275382"/>
                      </a:lnTo>
                      <a:lnTo>
                        <a:pt x="340223" y="296515"/>
                      </a:lnTo>
                      <a:lnTo>
                        <a:pt x="354320" y="318443"/>
                      </a:lnTo>
                      <a:lnTo>
                        <a:pt x="368765" y="341213"/>
                      </a:lnTo>
                      <a:lnTo>
                        <a:pt x="383508" y="364827"/>
                      </a:lnTo>
                      <a:lnTo>
                        <a:pt x="398548" y="389186"/>
                      </a:lnTo>
                      <a:lnTo>
                        <a:pt x="413886" y="41438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1" name="Forme libre : forme 1300">
                  <a:extLst>
                    <a:ext uri="{FF2B5EF4-FFF2-40B4-BE49-F238E27FC236}">
                      <a16:creationId xmlns:a16="http://schemas.microsoft.com/office/drawing/2014/main" id="{355CE244-3D7F-4892-A155-FEB9695F7506}"/>
                    </a:ext>
                  </a:extLst>
                </p:cNvPr>
                <p:cNvSpPr/>
                <p:nvPr/>
              </p:nvSpPr>
              <p:spPr>
                <a:xfrm>
                  <a:off x="7424062" y="5839519"/>
                  <a:ext cx="304979" cy="520700"/>
                </a:xfrm>
                <a:custGeom>
                  <a:avLst/>
                  <a:gdLst>
                    <a:gd name="connsiteX0" fmla="*/ 12608 w 304979"/>
                    <a:gd name="connsiteY0" fmla="*/ 515987 h 520700"/>
                    <a:gd name="connsiteX1" fmla="*/ 16381 w 304979"/>
                    <a:gd name="connsiteY1" fmla="*/ 485874 h 520700"/>
                    <a:gd name="connsiteX2" fmla="*/ 20104 w 304979"/>
                    <a:gd name="connsiteY2" fmla="*/ 456654 h 520700"/>
                    <a:gd name="connsiteX3" fmla="*/ 23876 w 304979"/>
                    <a:gd name="connsiteY3" fmla="*/ 428377 h 520700"/>
                    <a:gd name="connsiteX4" fmla="*/ 27698 w 304979"/>
                    <a:gd name="connsiteY4" fmla="*/ 401042 h 520700"/>
                    <a:gd name="connsiteX5" fmla="*/ 31471 w 304979"/>
                    <a:gd name="connsiteY5" fmla="*/ 374600 h 520700"/>
                    <a:gd name="connsiteX6" fmla="*/ 35343 w 304979"/>
                    <a:gd name="connsiteY6" fmla="*/ 349101 h 520700"/>
                    <a:gd name="connsiteX7" fmla="*/ 39165 w 304979"/>
                    <a:gd name="connsiteY7" fmla="*/ 324495 h 520700"/>
                    <a:gd name="connsiteX8" fmla="*/ 43037 w 304979"/>
                    <a:gd name="connsiteY8" fmla="*/ 300831 h 520700"/>
                    <a:gd name="connsiteX9" fmla="*/ 46908 w 304979"/>
                    <a:gd name="connsiteY9" fmla="*/ 278110 h 520700"/>
                    <a:gd name="connsiteX10" fmla="*/ 50830 w 304979"/>
                    <a:gd name="connsiteY10" fmla="*/ 256282 h 520700"/>
                    <a:gd name="connsiteX11" fmla="*/ 54751 w 304979"/>
                    <a:gd name="connsiteY11" fmla="*/ 235396 h 520700"/>
                    <a:gd name="connsiteX12" fmla="*/ 58673 w 304979"/>
                    <a:gd name="connsiteY12" fmla="*/ 215454 h 520700"/>
                    <a:gd name="connsiteX13" fmla="*/ 62644 w 304979"/>
                    <a:gd name="connsiteY13" fmla="*/ 196404 h 520700"/>
                    <a:gd name="connsiteX14" fmla="*/ 66615 w 304979"/>
                    <a:gd name="connsiteY14" fmla="*/ 178296 h 520700"/>
                    <a:gd name="connsiteX15" fmla="*/ 70636 w 304979"/>
                    <a:gd name="connsiteY15" fmla="*/ 161082 h 520700"/>
                    <a:gd name="connsiteX16" fmla="*/ 74656 w 304979"/>
                    <a:gd name="connsiteY16" fmla="*/ 144810 h 520700"/>
                    <a:gd name="connsiteX17" fmla="*/ 78677 w 304979"/>
                    <a:gd name="connsiteY17" fmla="*/ 129480 h 520700"/>
                    <a:gd name="connsiteX18" fmla="*/ 82747 w 304979"/>
                    <a:gd name="connsiteY18" fmla="*/ 115044 h 520700"/>
                    <a:gd name="connsiteX19" fmla="*/ 86818 w 304979"/>
                    <a:gd name="connsiteY19" fmla="*/ 101550 h 520700"/>
                    <a:gd name="connsiteX20" fmla="*/ 90938 w 304979"/>
                    <a:gd name="connsiteY20" fmla="*/ 88999 h 520700"/>
                    <a:gd name="connsiteX21" fmla="*/ 95008 w 304979"/>
                    <a:gd name="connsiteY21" fmla="*/ 77341 h 520700"/>
                    <a:gd name="connsiteX22" fmla="*/ 99178 w 304979"/>
                    <a:gd name="connsiteY22" fmla="*/ 66625 h 520700"/>
                    <a:gd name="connsiteX23" fmla="*/ 103298 w 304979"/>
                    <a:gd name="connsiteY23" fmla="*/ 56852 h 520700"/>
                    <a:gd name="connsiteX24" fmla="*/ 107467 w 304979"/>
                    <a:gd name="connsiteY24" fmla="*/ 47972 h 520700"/>
                    <a:gd name="connsiteX25" fmla="*/ 111637 w 304979"/>
                    <a:gd name="connsiteY25" fmla="*/ 40035 h 520700"/>
                    <a:gd name="connsiteX26" fmla="*/ 115856 w 304979"/>
                    <a:gd name="connsiteY26" fmla="*/ 32990 h 520700"/>
                    <a:gd name="connsiteX27" fmla="*/ 120076 w 304979"/>
                    <a:gd name="connsiteY27" fmla="*/ 26888 h 520700"/>
                    <a:gd name="connsiteX28" fmla="*/ 124345 w 304979"/>
                    <a:gd name="connsiteY28" fmla="*/ 21729 h 520700"/>
                    <a:gd name="connsiteX29" fmla="*/ 128614 w 304979"/>
                    <a:gd name="connsiteY29" fmla="*/ 17512 h 520700"/>
                    <a:gd name="connsiteX30" fmla="*/ 132882 w 304979"/>
                    <a:gd name="connsiteY30" fmla="*/ 14188 h 520700"/>
                    <a:gd name="connsiteX31" fmla="*/ 137151 w 304979"/>
                    <a:gd name="connsiteY31" fmla="*/ 11757 h 520700"/>
                    <a:gd name="connsiteX32" fmla="*/ 141470 w 304979"/>
                    <a:gd name="connsiteY32" fmla="*/ 10269 h 520700"/>
                    <a:gd name="connsiteX33" fmla="*/ 145838 w 304979"/>
                    <a:gd name="connsiteY33" fmla="*/ 9723 h 520700"/>
                    <a:gd name="connsiteX34" fmla="*/ 150206 w 304979"/>
                    <a:gd name="connsiteY34" fmla="*/ 10120 h 520700"/>
                    <a:gd name="connsiteX35" fmla="*/ 154574 w 304979"/>
                    <a:gd name="connsiteY35" fmla="*/ 11410 h 520700"/>
                    <a:gd name="connsiteX36" fmla="*/ 158943 w 304979"/>
                    <a:gd name="connsiteY36" fmla="*/ 13643 h 520700"/>
                    <a:gd name="connsiteX37" fmla="*/ 163360 w 304979"/>
                    <a:gd name="connsiteY37" fmla="*/ 16768 h 520700"/>
                    <a:gd name="connsiteX38" fmla="*/ 167778 w 304979"/>
                    <a:gd name="connsiteY38" fmla="*/ 20836 h 520700"/>
                    <a:gd name="connsiteX39" fmla="*/ 172246 w 304979"/>
                    <a:gd name="connsiteY39" fmla="*/ 25846 h 520700"/>
                    <a:gd name="connsiteX40" fmla="*/ 176713 w 304979"/>
                    <a:gd name="connsiteY40" fmla="*/ 31750 h 520700"/>
                    <a:gd name="connsiteX41" fmla="*/ 181181 w 304979"/>
                    <a:gd name="connsiteY41" fmla="*/ 38596 h 520700"/>
                    <a:gd name="connsiteX42" fmla="*/ 185698 w 304979"/>
                    <a:gd name="connsiteY42" fmla="*/ 46385 h 520700"/>
                    <a:gd name="connsiteX43" fmla="*/ 190215 w 304979"/>
                    <a:gd name="connsiteY43" fmla="*/ 55066 h 520700"/>
                    <a:gd name="connsiteX44" fmla="*/ 194782 w 304979"/>
                    <a:gd name="connsiteY44" fmla="*/ 64691 h 520700"/>
                    <a:gd name="connsiteX45" fmla="*/ 199348 w 304979"/>
                    <a:gd name="connsiteY45" fmla="*/ 75257 h 520700"/>
                    <a:gd name="connsiteX46" fmla="*/ 203915 w 304979"/>
                    <a:gd name="connsiteY46" fmla="*/ 86717 h 520700"/>
                    <a:gd name="connsiteX47" fmla="*/ 208532 w 304979"/>
                    <a:gd name="connsiteY47" fmla="*/ 99120 h 520700"/>
                    <a:gd name="connsiteX48" fmla="*/ 213148 w 304979"/>
                    <a:gd name="connsiteY48" fmla="*/ 112415 h 520700"/>
                    <a:gd name="connsiteX49" fmla="*/ 217764 w 304979"/>
                    <a:gd name="connsiteY49" fmla="*/ 126653 h 520700"/>
                    <a:gd name="connsiteX50" fmla="*/ 222430 w 304979"/>
                    <a:gd name="connsiteY50" fmla="*/ 141833 h 520700"/>
                    <a:gd name="connsiteX51" fmla="*/ 227096 w 304979"/>
                    <a:gd name="connsiteY51" fmla="*/ 157907 h 520700"/>
                    <a:gd name="connsiteX52" fmla="*/ 231812 w 304979"/>
                    <a:gd name="connsiteY52" fmla="*/ 174923 h 520700"/>
                    <a:gd name="connsiteX53" fmla="*/ 236478 w 304979"/>
                    <a:gd name="connsiteY53" fmla="*/ 192881 h 520700"/>
                    <a:gd name="connsiteX54" fmla="*/ 241243 w 304979"/>
                    <a:gd name="connsiteY54" fmla="*/ 211733 h 520700"/>
                    <a:gd name="connsiteX55" fmla="*/ 245959 w 304979"/>
                    <a:gd name="connsiteY55" fmla="*/ 231527 h 520700"/>
                    <a:gd name="connsiteX56" fmla="*/ 250724 w 304979"/>
                    <a:gd name="connsiteY56" fmla="*/ 252214 h 520700"/>
                    <a:gd name="connsiteX57" fmla="*/ 255539 w 304979"/>
                    <a:gd name="connsiteY57" fmla="*/ 273844 h 520700"/>
                    <a:gd name="connsiteX58" fmla="*/ 260354 w 304979"/>
                    <a:gd name="connsiteY58" fmla="*/ 296416 h 520700"/>
                    <a:gd name="connsiteX59" fmla="*/ 265169 w 304979"/>
                    <a:gd name="connsiteY59" fmla="*/ 319931 h 520700"/>
                    <a:gd name="connsiteX60" fmla="*/ 269984 w 304979"/>
                    <a:gd name="connsiteY60" fmla="*/ 344339 h 520700"/>
                    <a:gd name="connsiteX61" fmla="*/ 274849 w 304979"/>
                    <a:gd name="connsiteY61" fmla="*/ 369639 h 520700"/>
                    <a:gd name="connsiteX62" fmla="*/ 279763 w 304979"/>
                    <a:gd name="connsiteY62" fmla="*/ 395932 h 520700"/>
                    <a:gd name="connsiteX63" fmla="*/ 284628 w 304979"/>
                    <a:gd name="connsiteY63" fmla="*/ 423118 h 520700"/>
                    <a:gd name="connsiteX64" fmla="*/ 289591 w 304979"/>
                    <a:gd name="connsiteY64" fmla="*/ 451197 h 520700"/>
                    <a:gd name="connsiteX65" fmla="*/ 294506 w 304979"/>
                    <a:gd name="connsiteY65" fmla="*/ 480219 h 520700"/>
                    <a:gd name="connsiteX66" fmla="*/ 299469 w 304979"/>
                    <a:gd name="connsiteY66" fmla="*/ 510183 h 520700"/>
                    <a:gd name="connsiteX67" fmla="*/ 302497 w 304979"/>
                    <a:gd name="connsiteY67" fmla="*/ 509687 h 520700"/>
                    <a:gd name="connsiteX68" fmla="*/ 297484 w 304979"/>
                    <a:gd name="connsiteY68" fmla="*/ 479772 h 520700"/>
                    <a:gd name="connsiteX69" fmla="*/ 292421 w 304979"/>
                    <a:gd name="connsiteY69" fmla="*/ 450751 h 520700"/>
                    <a:gd name="connsiteX70" fmla="*/ 287407 w 304979"/>
                    <a:gd name="connsiteY70" fmla="*/ 422622 h 520700"/>
                    <a:gd name="connsiteX71" fmla="*/ 282443 w 304979"/>
                    <a:gd name="connsiteY71" fmla="*/ 395486 h 520700"/>
                    <a:gd name="connsiteX72" fmla="*/ 277480 w 304979"/>
                    <a:gd name="connsiteY72" fmla="*/ 369243 h 520700"/>
                    <a:gd name="connsiteX73" fmla="*/ 272516 w 304979"/>
                    <a:gd name="connsiteY73" fmla="*/ 343892 h 520700"/>
                    <a:gd name="connsiteX74" fmla="*/ 267552 w 304979"/>
                    <a:gd name="connsiteY74" fmla="*/ 319484 h 520700"/>
                    <a:gd name="connsiteX75" fmla="*/ 262638 w 304979"/>
                    <a:gd name="connsiteY75" fmla="*/ 296019 h 520700"/>
                    <a:gd name="connsiteX76" fmla="*/ 257773 w 304979"/>
                    <a:gd name="connsiteY76" fmla="*/ 273497 h 520700"/>
                    <a:gd name="connsiteX77" fmla="*/ 252859 w 304979"/>
                    <a:gd name="connsiteY77" fmla="*/ 251867 h 520700"/>
                    <a:gd name="connsiteX78" fmla="*/ 247994 w 304979"/>
                    <a:gd name="connsiteY78" fmla="*/ 231180 h 520700"/>
                    <a:gd name="connsiteX79" fmla="*/ 243179 w 304979"/>
                    <a:gd name="connsiteY79" fmla="*/ 211386 h 520700"/>
                    <a:gd name="connsiteX80" fmla="*/ 238364 w 304979"/>
                    <a:gd name="connsiteY80" fmla="*/ 192534 h 520700"/>
                    <a:gd name="connsiteX81" fmla="*/ 233549 w 304979"/>
                    <a:gd name="connsiteY81" fmla="*/ 174625 h 520700"/>
                    <a:gd name="connsiteX82" fmla="*/ 228734 w 304979"/>
                    <a:gd name="connsiteY82" fmla="*/ 157609 h 520700"/>
                    <a:gd name="connsiteX83" fmla="*/ 223969 w 304979"/>
                    <a:gd name="connsiteY83" fmla="*/ 141536 h 520700"/>
                    <a:gd name="connsiteX84" fmla="*/ 219254 w 304979"/>
                    <a:gd name="connsiteY84" fmla="*/ 126355 h 520700"/>
                    <a:gd name="connsiteX85" fmla="*/ 214538 w 304979"/>
                    <a:gd name="connsiteY85" fmla="*/ 112117 h 520700"/>
                    <a:gd name="connsiteX86" fmla="*/ 209822 w 304979"/>
                    <a:gd name="connsiteY86" fmla="*/ 98822 h 520700"/>
                    <a:gd name="connsiteX87" fmla="*/ 205107 w 304979"/>
                    <a:gd name="connsiteY87" fmla="*/ 86420 h 520700"/>
                    <a:gd name="connsiteX88" fmla="*/ 200441 w 304979"/>
                    <a:gd name="connsiteY88" fmla="*/ 74960 h 520700"/>
                    <a:gd name="connsiteX89" fmla="*/ 195774 w 304979"/>
                    <a:gd name="connsiteY89" fmla="*/ 64443 h 520700"/>
                    <a:gd name="connsiteX90" fmla="*/ 191158 w 304979"/>
                    <a:gd name="connsiteY90" fmla="*/ 54818 h 520700"/>
                    <a:gd name="connsiteX91" fmla="*/ 186542 w 304979"/>
                    <a:gd name="connsiteY91" fmla="*/ 46137 h 520700"/>
                    <a:gd name="connsiteX92" fmla="*/ 181925 w 304979"/>
                    <a:gd name="connsiteY92" fmla="*/ 38348 h 520700"/>
                    <a:gd name="connsiteX93" fmla="*/ 177359 w 304979"/>
                    <a:gd name="connsiteY93" fmla="*/ 31552 h 520700"/>
                    <a:gd name="connsiteX94" fmla="*/ 172792 w 304979"/>
                    <a:gd name="connsiteY94" fmla="*/ 25598 h 520700"/>
                    <a:gd name="connsiteX95" fmla="*/ 168275 w 304979"/>
                    <a:gd name="connsiteY95" fmla="*/ 20638 h 520700"/>
                    <a:gd name="connsiteX96" fmla="*/ 163708 w 304979"/>
                    <a:gd name="connsiteY96" fmla="*/ 16570 h 520700"/>
                    <a:gd name="connsiteX97" fmla="*/ 159240 w 304979"/>
                    <a:gd name="connsiteY97" fmla="*/ 13395 h 520700"/>
                    <a:gd name="connsiteX98" fmla="*/ 154723 w 304979"/>
                    <a:gd name="connsiteY98" fmla="*/ 11212 h 520700"/>
                    <a:gd name="connsiteX99" fmla="*/ 150256 w 304979"/>
                    <a:gd name="connsiteY99" fmla="*/ 9872 h 520700"/>
                    <a:gd name="connsiteX100" fmla="*/ 145838 w 304979"/>
                    <a:gd name="connsiteY100" fmla="*/ 9525 h 520700"/>
                    <a:gd name="connsiteX101" fmla="*/ 141371 w 304979"/>
                    <a:gd name="connsiteY101" fmla="*/ 10071 h 520700"/>
                    <a:gd name="connsiteX102" fmla="*/ 137002 w 304979"/>
                    <a:gd name="connsiteY102" fmla="*/ 11559 h 520700"/>
                    <a:gd name="connsiteX103" fmla="*/ 132585 w 304979"/>
                    <a:gd name="connsiteY103" fmla="*/ 13940 h 520700"/>
                    <a:gd name="connsiteX104" fmla="*/ 128216 w 304979"/>
                    <a:gd name="connsiteY104" fmla="*/ 17264 h 520700"/>
                    <a:gd name="connsiteX105" fmla="*/ 123848 w 304979"/>
                    <a:gd name="connsiteY105" fmla="*/ 21530 h 520700"/>
                    <a:gd name="connsiteX106" fmla="*/ 119530 w 304979"/>
                    <a:gd name="connsiteY106" fmla="*/ 26690 h 520700"/>
                    <a:gd name="connsiteX107" fmla="*/ 115211 w 304979"/>
                    <a:gd name="connsiteY107" fmla="*/ 32792 h 520700"/>
                    <a:gd name="connsiteX108" fmla="*/ 110893 w 304979"/>
                    <a:gd name="connsiteY108" fmla="*/ 39787 h 520700"/>
                    <a:gd name="connsiteX109" fmla="*/ 106624 w 304979"/>
                    <a:gd name="connsiteY109" fmla="*/ 47774 h 520700"/>
                    <a:gd name="connsiteX110" fmla="*/ 102355 w 304979"/>
                    <a:gd name="connsiteY110" fmla="*/ 56604 h 520700"/>
                    <a:gd name="connsiteX111" fmla="*/ 98135 w 304979"/>
                    <a:gd name="connsiteY111" fmla="*/ 66427 h 520700"/>
                    <a:gd name="connsiteX112" fmla="*/ 93916 w 304979"/>
                    <a:gd name="connsiteY112" fmla="*/ 77143 h 520700"/>
                    <a:gd name="connsiteX113" fmla="*/ 89697 w 304979"/>
                    <a:gd name="connsiteY113" fmla="*/ 88751 h 520700"/>
                    <a:gd name="connsiteX114" fmla="*/ 85527 w 304979"/>
                    <a:gd name="connsiteY114" fmla="*/ 101352 h 520700"/>
                    <a:gd name="connsiteX115" fmla="*/ 81358 w 304979"/>
                    <a:gd name="connsiteY115" fmla="*/ 114846 h 520700"/>
                    <a:gd name="connsiteX116" fmla="*/ 77188 w 304979"/>
                    <a:gd name="connsiteY116" fmla="*/ 129232 h 520700"/>
                    <a:gd name="connsiteX117" fmla="*/ 73068 w 304979"/>
                    <a:gd name="connsiteY117" fmla="*/ 144562 h 520700"/>
                    <a:gd name="connsiteX118" fmla="*/ 68948 w 304979"/>
                    <a:gd name="connsiteY118" fmla="*/ 160834 h 520700"/>
                    <a:gd name="connsiteX119" fmla="*/ 64878 w 304979"/>
                    <a:gd name="connsiteY119" fmla="*/ 177998 h 520700"/>
                    <a:gd name="connsiteX120" fmla="*/ 60807 w 304979"/>
                    <a:gd name="connsiteY120" fmla="*/ 196106 h 520700"/>
                    <a:gd name="connsiteX121" fmla="*/ 56737 w 304979"/>
                    <a:gd name="connsiteY121" fmla="*/ 215156 h 520700"/>
                    <a:gd name="connsiteX122" fmla="*/ 52716 w 304979"/>
                    <a:gd name="connsiteY122" fmla="*/ 235099 h 520700"/>
                    <a:gd name="connsiteX123" fmla="*/ 48695 w 304979"/>
                    <a:gd name="connsiteY123" fmla="*/ 255984 h 520700"/>
                    <a:gd name="connsiteX124" fmla="*/ 44675 w 304979"/>
                    <a:gd name="connsiteY124" fmla="*/ 277813 h 520700"/>
                    <a:gd name="connsiteX125" fmla="*/ 40704 w 304979"/>
                    <a:gd name="connsiteY125" fmla="*/ 300534 h 520700"/>
                    <a:gd name="connsiteX126" fmla="*/ 36733 w 304979"/>
                    <a:gd name="connsiteY126" fmla="*/ 324197 h 520700"/>
                    <a:gd name="connsiteX127" fmla="*/ 32811 w 304979"/>
                    <a:gd name="connsiteY127" fmla="*/ 348754 h 520700"/>
                    <a:gd name="connsiteX128" fmla="*/ 28890 w 304979"/>
                    <a:gd name="connsiteY128" fmla="*/ 374253 h 520700"/>
                    <a:gd name="connsiteX129" fmla="*/ 24968 w 304979"/>
                    <a:gd name="connsiteY129" fmla="*/ 400695 h 520700"/>
                    <a:gd name="connsiteX130" fmla="*/ 21096 w 304979"/>
                    <a:gd name="connsiteY130" fmla="*/ 428030 h 520700"/>
                    <a:gd name="connsiteX131" fmla="*/ 17225 w 304979"/>
                    <a:gd name="connsiteY131" fmla="*/ 456307 h 520700"/>
                    <a:gd name="connsiteX132" fmla="*/ 13402 w 304979"/>
                    <a:gd name="connsiteY132" fmla="*/ 485527 h 520700"/>
                    <a:gd name="connsiteX133" fmla="*/ 9531 w 304979"/>
                    <a:gd name="connsiteY133" fmla="*/ 515640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304979" h="520700">
                      <a:moveTo>
                        <a:pt x="12608" y="515987"/>
                      </a:moveTo>
                      <a:lnTo>
                        <a:pt x="16381" y="485874"/>
                      </a:lnTo>
                      <a:lnTo>
                        <a:pt x="20104" y="456654"/>
                      </a:lnTo>
                      <a:lnTo>
                        <a:pt x="23876" y="428377"/>
                      </a:lnTo>
                      <a:lnTo>
                        <a:pt x="27698" y="401042"/>
                      </a:lnTo>
                      <a:lnTo>
                        <a:pt x="31471" y="374600"/>
                      </a:lnTo>
                      <a:lnTo>
                        <a:pt x="35343" y="349101"/>
                      </a:lnTo>
                      <a:lnTo>
                        <a:pt x="39165" y="324495"/>
                      </a:lnTo>
                      <a:lnTo>
                        <a:pt x="43037" y="300831"/>
                      </a:lnTo>
                      <a:lnTo>
                        <a:pt x="46908" y="278110"/>
                      </a:lnTo>
                      <a:lnTo>
                        <a:pt x="50830" y="256282"/>
                      </a:lnTo>
                      <a:lnTo>
                        <a:pt x="54751" y="235396"/>
                      </a:lnTo>
                      <a:lnTo>
                        <a:pt x="58673" y="215454"/>
                      </a:lnTo>
                      <a:lnTo>
                        <a:pt x="62644" y="196404"/>
                      </a:lnTo>
                      <a:lnTo>
                        <a:pt x="66615" y="178296"/>
                      </a:lnTo>
                      <a:lnTo>
                        <a:pt x="70636" y="161082"/>
                      </a:lnTo>
                      <a:lnTo>
                        <a:pt x="74656" y="144810"/>
                      </a:lnTo>
                      <a:lnTo>
                        <a:pt x="78677" y="129480"/>
                      </a:lnTo>
                      <a:lnTo>
                        <a:pt x="82747" y="115044"/>
                      </a:lnTo>
                      <a:lnTo>
                        <a:pt x="86818" y="101550"/>
                      </a:lnTo>
                      <a:lnTo>
                        <a:pt x="90938" y="88999"/>
                      </a:lnTo>
                      <a:lnTo>
                        <a:pt x="95008" y="77341"/>
                      </a:lnTo>
                      <a:lnTo>
                        <a:pt x="99178" y="66625"/>
                      </a:lnTo>
                      <a:lnTo>
                        <a:pt x="103298" y="56852"/>
                      </a:lnTo>
                      <a:lnTo>
                        <a:pt x="107467" y="47972"/>
                      </a:lnTo>
                      <a:lnTo>
                        <a:pt x="111637" y="40035"/>
                      </a:lnTo>
                      <a:lnTo>
                        <a:pt x="115856" y="32990"/>
                      </a:lnTo>
                      <a:lnTo>
                        <a:pt x="120076" y="26888"/>
                      </a:lnTo>
                      <a:lnTo>
                        <a:pt x="124345" y="21729"/>
                      </a:lnTo>
                      <a:lnTo>
                        <a:pt x="128614" y="17512"/>
                      </a:lnTo>
                      <a:lnTo>
                        <a:pt x="132882" y="14188"/>
                      </a:lnTo>
                      <a:lnTo>
                        <a:pt x="137151" y="11757"/>
                      </a:lnTo>
                      <a:lnTo>
                        <a:pt x="141470" y="10269"/>
                      </a:lnTo>
                      <a:lnTo>
                        <a:pt x="145838" y="9723"/>
                      </a:lnTo>
                      <a:lnTo>
                        <a:pt x="150206" y="10120"/>
                      </a:lnTo>
                      <a:lnTo>
                        <a:pt x="154574" y="11410"/>
                      </a:lnTo>
                      <a:lnTo>
                        <a:pt x="158943" y="13643"/>
                      </a:lnTo>
                      <a:lnTo>
                        <a:pt x="163360" y="16768"/>
                      </a:lnTo>
                      <a:lnTo>
                        <a:pt x="167778" y="20836"/>
                      </a:lnTo>
                      <a:lnTo>
                        <a:pt x="172246" y="25846"/>
                      </a:lnTo>
                      <a:lnTo>
                        <a:pt x="176713" y="31750"/>
                      </a:lnTo>
                      <a:lnTo>
                        <a:pt x="181181" y="38596"/>
                      </a:lnTo>
                      <a:lnTo>
                        <a:pt x="185698" y="46385"/>
                      </a:lnTo>
                      <a:lnTo>
                        <a:pt x="190215" y="55066"/>
                      </a:lnTo>
                      <a:lnTo>
                        <a:pt x="194782" y="64691"/>
                      </a:lnTo>
                      <a:lnTo>
                        <a:pt x="199348" y="75257"/>
                      </a:lnTo>
                      <a:lnTo>
                        <a:pt x="203915" y="86717"/>
                      </a:lnTo>
                      <a:lnTo>
                        <a:pt x="208532" y="99120"/>
                      </a:lnTo>
                      <a:lnTo>
                        <a:pt x="213148" y="112415"/>
                      </a:lnTo>
                      <a:lnTo>
                        <a:pt x="217764" y="126653"/>
                      </a:lnTo>
                      <a:lnTo>
                        <a:pt x="222430" y="141833"/>
                      </a:lnTo>
                      <a:lnTo>
                        <a:pt x="227096" y="157907"/>
                      </a:lnTo>
                      <a:lnTo>
                        <a:pt x="231812" y="174923"/>
                      </a:lnTo>
                      <a:lnTo>
                        <a:pt x="236478" y="192881"/>
                      </a:lnTo>
                      <a:lnTo>
                        <a:pt x="241243" y="211733"/>
                      </a:lnTo>
                      <a:lnTo>
                        <a:pt x="245959" y="231527"/>
                      </a:lnTo>
                      <a:lnTo>
                        <a:pt x="250724" y="252214"/>
                      </a:lnTo>
                      <a:lnTo>
                        <a:pt x="255539" y="273844"/>
                      </a:lnTo>
                      <a:lnTo>
                        <a:pt x="260354" y="296416"/>
                      </a:lnTo>
                      <a:lnTo>
                        <a:pt x="265169" y="319931"/>
                      </a:lnTo>
                      <a:lnTo>
                        <a:pt x="269984" y="344339"/>
                      </a:lnTo>
                      <a:lnTo>
                        <a:pt x="274849" y="369639"/>
                      </a:lnTo>
                      <a:lnTo>
                        <a:pt x="279763" y="395932"/>
                      </a:lnTo>
                      <a:lnTo>
                        <a:pt x="284628" y="423118"/>
                      </a:lnTo>
                      <a:lnTo>
                        <a:pt x="289591" y="451197"/>
                      </a:lnTo>
                      <a:lnTo>
                        <a:pt x="294506" y="480219"/>
                      </a:lnTo>
                      <a:lnTo>
                        <a:pt x="299469" y="510183"/>
                      </a:lnTo>
                      <a:lnTo>
                        <a:pt x="302497" y="509687"/>
                      </a:lnTo>
                      <a:lnTo>
                        <a:pt x="297484" y="479772"/>
                      </a:lnTo>
                      <a:lnTo>
                        <a:pt x="292421" y="450751"/>
                      </a:lnTo>
                      <a:lnTo>
                        <a:pt x="287407" y="422622"/>
                      </a:lnTo>
                      <a:lnTo>
                        <a:pt x="282443" y="395486"/>
                      </a:lnTo>
                      <a:lnTo>
                        <a:pt x="277480" y="369243"/>
                      </a:lnTo>
                      <a:lnTo>
                        <a:pt x="272516" y="343892"/>
                      </a:lnTo>
                      <a:lnTo>
                        <a:pt x="267552" y="319484"/>
                      </a:lnTo>
                      <a:lnTo>
                        <a:pt x="262638" y="296019"/>
                      </a:lnTo>
                      <a:lnTo>
                        <a:pt x="257773" y="273497"/>
                      </a:lnTo>
                      <a:lnTo>
                        <a:pt x="252859" y="251867"/>
                      </a:lnTo>
                      <a:lnTo>
                        <a:pt x="247994" y="231180"/>
                      </a:lnTo>
                      <a:lnTo>
                        <a:pt x="243179" y="211386"/>
                      </a:lnTo>
                      <a:lnTo>
                        <a:pt x="238364" y="192534"/>
                      </a:lnTo>
                      <a:lnTo>
                        <a:pt x="233549" y="174625"/>
                      </a:lnTo>
                      <a:lnTo>
                        <a:pt x="228734" y="157609"/>
                      </a:lnTo>
                      <a:lnTo>
                        <a:pt x="223969" y="141536"/>
                      </a:lnTo>
                      <a:lnTo>
                        <a:pt x="219254" y="126355"/>
                      </a:lnTo>
                      <a:lnTo>
                        <a:pt x="214538" y="112117"/>
                      </a:lnTo>
                      <a:lnTo>
                        <a:pt x="209822" y="98822"/>
                      </a:lnTo>
                      <a:lnTo>
                        <a:pt x="205107" y="86420"/>
                      </a:lnTo>
                      <a:lnTo>
                        <a:pt x="200441" y="74960"/>
                      </a:lnTo>
                      <a:lnTo>
                        <a:pt x="195774" y="64443"/>
                      </a:lnTo>
                      <a:lnTo>
                        <a:pt x="191158" y="54818"/>
                      </a:lnTo>
                      <a:lnTo>
                        <a:pt x="186542" y="46137"/>
                      </a:lnTo>
                      <a:lnTo>
                        <a:pt x="181925" y="38348"/>
                      </a:lnTo>
                      <a:lnTo>
                        <a:pt x="177359" y="31552"/>
                      </a:lnTo>
                      <a:lnTo>
                        <a:pt x="172792" y="25598"/>
                      </a:lnTo>
                      <a:lnTo>
                        <a:pt x="168275" y="20638"/>
                      </a:lnTo>
                      <a:lnTo>
                        <a:pt x="163708" y="16570"/>
                      </a:lnTo>
                      <a:lnTo>
                        <a:pt x="159240" y="13395"/>
                      </a:lnTo>
                      <a:lnTo>
                        <a:pt x="154723" y="11212"/>
                      </a:lnTo>
                      <a:lnTo>
                        <a:pt x="150256" y="9872"/>
                      </a:lnTo>
                      <a:lnTo>
                        <a:pt x="145838" y="9525"/>
                      </a:lnTo>
                      <a:lnTo>
                        <a:pt x="141371" y="10071"/>
                      </a:lnTo>
                      <a:lnTo>
                        <a:pt x="137002" y="11559"/>
                      </a:lnTo>
                      <a:lnTo>
                        <a:pt x="132585" y="13940"/>
                      </a:lnTo>
                      <a:lnTo>
                        <a:pt x="128216" y="17264"/>
                      </a:lnTo>
                      <a:lnTo>
                        <a:pt x="123848" y="21530"/>
                      </a:lnTo>
                      <a:lnTo>
                        <a:pt x="119530" y="26690"/>
                      </a:lnTo>
                      <a:lnTo>
                        <a:pt x="115211" y="32792"/>
                      </a:lnTo>
                      <a:lnTo>
                        <a:pt x="110893" y="39787"/>
                      </a:lnTo>
                      <a:lnTo>
                        <a:pt x="106624" y="47774"/>
                      </a:lnTo>
                      <a:lnTo>
                        <a:pt x="102355" y="56604"/>
                      </a:lnTo>
                      <a:lnTo>
                        <a:pt x="98135" y="66427"/>
                      </a:lnTo>
                      <a:lnTo>
                        <a:pt x="93916" y="77143"/>
                      </a:lnTo>
                      <a:lnTo>
                        <a:pt x="89697" y="88751"/>
                      </a:lnTo>
                      <a:lnTo>
                        <a:pt x="85527" y="101352"/>
                      </a:lnTo>
                      <a:lnTo>
                        <a:pt x="81358" y="114846"/>
                      </a:lnTo>
                      <a:lnTo>
                        <a:pt x="77188" y="129232"/>
                      </a:lnTo>
                      <a:lnTo>
                        <a:pt x="73068" y="144562"/>
                      </a:lnTo>
                      <a:lnTo>
                        <a:pt x="68948" y="160834"/>
                      </a:lnTo>
                      <a:lnTo>
                        <a:pt x="64878" y="177998"/>
                      </a:lnTo>
                      <a:lnTo>
                        <a:pt x="60807" y="196106"/>
                      </a:lnTo>
                      <a:lnTo>
                        <a:pt x="56737" y="215156"/>
                      </a:lnTo>
                      <a:lnTo>
                        <a:pt x="52716" y="235099"/>
                      </a:lnTo>
                      <a:lnTo>
                        <a:pt x="48695" y="255984"/>
                      </a:lnTo>
                      <a:lnTo>
                        <a:pt x="44675" y="277813"/>
                      </a:lnTo>
                      <a:lnTo>
                        <a:pt x="40704" y="300534"/>
                      </a:lnTo>
                      <a:lnTo>
                        <a:pt x="36733" y="324197"/>
                      </a:lnTo>
                      <a:lnTo>
                        <a:pt x="32811" y="348754"/>
                      </a:lnTo>
                      <a:lnTo>
                        <a:pt x="28890" y="374253"/>
                      </a:lnTo>
                      <a:lnTo>
                        <a:pt x="24968" y="400695"/>
                      </a:lnTo>
                      <a:lnTo>
                        <a:pt x="21096" y="428030"/>
                      </a:lnTo>
                      <a:lnTo>
                        <a:pt x="17225" y="456307"/>
                      </a:lnTo>
                      <a:lnTo>
                        <a:pt x="13402" y="485527"/>
                      </a:lnTo>
                      <a:lnTo>
                        <a:pt x="9531" y="51564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2" name="Forme libre : forme 1301">
                  <a:extLst>
                    <a:ext uri="{FF2B5EF4-FFF2-40B4-BE49-F238E27FC236}">
                      <a16:creationId xmlns:a16="http://schemas.microsoft.com/office/drawing/2014/main" id="{49B65F0D-14A4-4CAF-825B-733CE69820D3}"/>
                    </a:ext>
                  </a:extLst>
                </p:cNvPr>
                <p:cNvSpPr/>
                <p:nvPr/>
              </p:nvSpPr>
              <p:spPr>
                <a:xfrm>
                  <a:off x="6717308" y="5705624"/>
                  <a:ext cx="1016598" cy="647700"/>
                </a:xfrm>
                <a:custGeom>
                  <a:avLst/>
                  <a:gdLst>
                    <a:gd name="connsiteX0" fmla="*/ 11516 w 1016597"/>
                    <a:gd name="connsiteY0" fmla="*/ 227608 h 647700"/>
                    <a:gd name="connsiteX1" fmla="*/ 29882 w 1016597"/>
                    <a:gd name="connsiteY1" fmla="*/ 214759 h 647700"/>
                    <a:gd name="connsiteX2" fmla="*/ 48100 w 1016597"/>
                    <a:gd name="connsiteY2" fmla="*/ 202307 h 647700"/>
                    <a:gd name="connsiteX3" fmla="*/ 66168 w 1016597"/>
                    <a:gd name="connsiteY3" fmla="*/ 190202 h 647700"/>
                    <a:gd name="connsiteX4" fmla="*/ 84088 w 1016597"/>
                    <a:gd name="connsiteY4" fmla="*/ 178544 h 647700"/>
                    <a:gd name="connsiteX5" fmla="*/ 101809 w 1016597"/>
                    <a:gd name="connsiteY5" fmla="*/ 167233 h 647700"/>
                    <a:gd name="connsiteX6" fmla="*/ 119331 w 1016597"/>
                    <a:gd name="connsiteY6" fmla="*/ 156369 h 647700"/>
                    <a:gd name="connsiteX7" fmla="*/ 136754 w 1016597"/>
                    <a:gd name="connsiteY7" fmla="*/ 145852 h 647700"/>
                    <a:gd name="connsiteX8" fmla="*/ 153979 w 1016597"/>
                    <a:gd name="connsiteY8" fmla="*/ 135781 h 647700"/>
                    <a:gd name="connsiteX9" fmla="*/ 171054 w 1016597"/>
                    <a:gd name="connsiteY9" fmla="*/ 126057 h 647700"/>
                    <a:gd name="connsiteX10" fmla="*/ 187981 w 1016597"/>
                    <a:gd name="connsiteY10" fmla="*/ 116731 h 647700"/>
                    <a:gd name="connsiteX11" fmla="*/ 204709 w 1016597"/>
                    <a:gd name="connsiteY11" fmla="*/ 107801 h 647700"/>
                    <a:gd name="connsiteX12" fmla="*/ 221289 w 1016597"/>
                    <a:gd name="connsiteY12" fmla="*/ 99268 h 647700"/>
                    <a:gd name="connsiteX13" fmla="*/ 237669 w 1016597"/>
                    <a:gd name="connsiteY13" fmla="*/ 91132 h 647700"/>
                    <a:gd name="connsiteX14" fmla="*/ 253951 w 1016597"/>
                    <a:gd name="connsiteY14" fmla="*/ 83393 h 647700"/>
                    <a:gd name="connsiteX15" fmla="*/ 270034 w 1016597"/>
                    <a:gd name="connsiteY15" fmla="*/ 76002 h 647700"/>
                    <a:gd name="connsiteX16" fmla="*/ 285968 w 1016597"/>
                    <a:gd name="connsiteY16" fmla="*/ 69056 h 647700"/>
                    <a:gd name="connsiteX17" fmla="*/ 301703 w 1016597"/>
                    <a:gd name="connsiteY17" fmla="*/ 62458 h 647700"/>
                    <a:gd name="connsiteX18" fmla="*/ 317290 w 1016597"/>
                    <a:gd name="connsiteY18" fmla="*/ 56307 h 647700"/>
                    <a:gd name="connsiteX19" fmla="*/ 332727 w 1016597"/>
                    <a:gd name="connsiteY19" fmla="*/ 50502 h 647700"/>
                    <a:gd name="connsiteX20" fmla="*/ 348016 w 1016597"/>
                    <a:gd name="connsiteY20" fmla="*/ 45145 h 647700"/>
                    <a:gd name="connsiteX21" fmla="*/ 363106 w 1016597"/>
                    <a:gd name="connsiteY21" fmla="*/ 40134 h 647700"/>
                    <a:gd name="connsiteX22" fmla="*/ 378047 w 1016597"/>
                    <a:gd name="connsiteY22" fmla="*/ 35520 h 647700"/>
                    <a:gd name="connsiteX23" fmla="*/ 392840 w 1016597"/>
                    <a:gd name="connsiteY23" fmla="*/ 31304 h 647700"/>
                    <a:gd name="connsiteX24" fmla="*/ 407433 w 1016597"/>
                    <a:gd name="connsiteY24" fmla="*/ 27484 h 647700"/>
                    <a:gd name="connsiteX25" fmla="*/ 421878 w 1016597"/>
                    <a:gd name="connsiteY25" fmla="*/ 24061 h 647700"/>
                    <a:gd name="connsiteX26" fmla="*/ 436174 w 1016597"/>
                    <a:gd name="connsiteY26" fmla="*/ 21034 h 647700"/>
                    <a:gd name="connsiteX27" fmla="*/ 450271 w 1016597"/>
                    <a:gd name="connsiteY27" fmla="*/ 18355 h 647700"/>
                    <a:gd name="connsiteX28" fmla="*/ 464220 w 1016597"/>
                    <a:gd name="connsiteY28" fmla="*/ 16123 h 647700"/>
                    <a:gd name="connsiteX29" fmla="*/ 478019 w 1016597"/>
                    <a:gd name="connsiteY29" fmla="*/ 14238 h 647700"/>
                    <a:gd name="connsiteX30" fmla="*/ 491670 w 1016597"/>
                    <a:gd name="connsiteY30" fmla="*/ 12799 h 647700"/>
                    <a:gd name="connsiteX31" fmla="*/ 505122 w 1016597"/>
                    <a:gd name="connsiteY31" fmla="*/ 11708 h 647700"/>
                    <a:gd name="connsiteX32" fmla="*/ 518425 w 1016597"/>
                    <a:gd name="connsiteY32" fmla="*/ 11063 h 647700"/>
                    <a:gd name="connsiteX33" fmla="*/ 531530 w 1016597"/>
                    <a:gd name="connsiteY33" fmla="*/ 10765 h 647700"/>
                    <a:gd name="connsiteX34" fmla="*/ 544535 w 1016597"/>
                    <a:gd name="connsiteY34" fmla="*/ 10864 h 647700"/>
                    <a:gd name="connsiteX35" fmla="*/ 557342 w 1016597"/>
                    <a:gd name="connsiteY35" fmla="*/ 11361 h 647700"/>
                    <a:gd name="connsiteX36" fmla="*/ 569950 w 1016597"/>
                    <a:gd name="connsiteY36" fmla="*/ 12254 h 647700"/>
                    <a:gd name="connsiteX37" fmla="*/ 582459 w 1016597"/>
                    <a:gd name="connsiteY37" fmla="*/ 13543 h 647700"/>
                    <a:gd name="connsiteX38" fmla="*/ 594769 w 1016597"/>
                    <a:gd name="connsiteY38" fmla="*/ 15230 h 647700"/>
                    <a:gd name="connsiteX39" fmla="*/ 606931 w 1016597"/>
                    <a:gd name="connsiteY39" fmla="*/ 17264 h 647700"/>
                    <a:gd name="connsiteX40" fmla="*/ 618894 w 1016597"/>
                    <a:gd name="connsiteY40" fmla="*/ 19745 h 647700"/>
                    <a:gd name="connsiteX41" fmla="*/ 630708 w 1016597"/>
                    <a:gd name="connsiteY41" fmla="*/ 22572 h 647700"/>
                    <a:gd name="connsiteX42" fmla="*/ 642373 w 1016597"/>
                    <a:gd name="connsiteY42" fmla="*/ 25846 h 647700"/>
                    <a:gd name="connsiteX43" fmla="*/ 653889 w 1016597"/>
                    <a:gd name="connsiteY43" fmla="*/ 29468 h 647700"/>
                    <a:gd name="connsiteX44" fmla="*/ 665206 w 1016597"/>
                    <a:gd name="connsiteY44" fmla="*/ 33536 h 647700"/>
                    <a:gd name="connsiteX45" fmla="*/ 676375 w 1016597"/>
                    <a:gd name="connsiteY45" fmla="*/ 37951 h 647700"/>
                    <a:gd name="connsiteX46" fmla="*/ 687395 w 1016597"/>
                    <a:gd name="connsiteY46" fmla="*/ 42763 h 647700"/>
                    <a:gd name="connsiteX47" fmla="*/ 698216 w 1016597"/>
                    <a:gd name="connsiteY47" fmla="*/ 47972 h 647700"/>
                    <a:gd name="connsiteX48" fmla="*/ 708888 w 1016597"/>
                    <a:gd name="connsiteY48" fmla="*/ 53578 h 647700"/>
                    <a:gd name="connsiteX49" fmla="*/ 719412 w 1016597"/>
                    <a:gd name="connsiteY49" fmla="*/ 59581 h 647700"/>
                    <a:gd name="connsiteX50" fmla="*/ 729786 w 1016597"/>
                    <a:gd name="connsiteY50" fmla="*/ 65980 h 647700"/>
                    <a:gd name="connsiteX51" fmla="*/ 739962 w 1016597"/>
                    <a:gd name="connsiteY51" fmla="*/ 72727 h 647700"/>
                    <a:gd name="connsiteX52" fmla="*/ 749989 w 1016597"/>
                    <a:gd name="connsiteY52" fmla="*/ 79921 h 647700"/>
                    <a:gd name="connsiteX53" fmla="*/ 759817 w 1016597"/>
                    <a:gd name="connsiteY53" fmla="*/ 87461 h 647700"/>
                    <a:gd name="connsiteX54" fmla="*/ 769497 w 1016597"/>
                    <a:gd name="connsiteY54" fmla="*/ 95448 h 647700"/>
                    <a:gd name="connsiteX55" fmla="*/ 779028 w 1016597"/>
                    <a:gd name="connsiteY55" fmla="*/ 103783 h 647700"/>
                    <a:gd name="connsiteX56" fmla="*/ 788409 w 1016597"/>
                    <a:gd name="connsiteY56" fmla="*/ 112564 h 647700"/>
                    <a:gd name="connsiteX57" fmla="*/ 797592 w 1016597"/>
                    <a:gd name="connsiteY57" fmla="*/ 121692 h 647700"/>
                    <a:gd name="connsiteX58" fmla="*/ 806627 w 1016597"/>
                    <a:gd name="connsiteY58" fmla="*/ 131217 h 647700"/>
                    <a:gd name="connsiteX59" fmla="*/ 815512 w 1016597"/>
                    <a:gd name="connsiteY59" fmla="*/ 141139 h 647700"/>
                    <a:gd name="connsiteX60" fmla="*/ 824248 w 1016597"/>
                    <a:gd name="connsiteY60" fmla="*/ 151457 h 647700"/>
                    <a:gd name="connsiteX61" fmla="*/ 832786 w 1016597"/>
                    <a:gd name="connsiteY61" fmla="*/ 162173 h 647700"/>
                    <a:gd name="connsiteX62" fmla="*/ 841175 w 1016597"/>
                    <a:gd name="connsiteY62" fmla="*/ 173286 h 647700"/>
                    <a:gd name="connsiteX63" fmla="*/ 849365 w 1016597"/>
                    <a:gd name="connsiteY63" fmla="*/ 184745 h 647700"/>
                    <a:gd name="connsiteX64" fmla="*/ 857407 w 1016597"/>
                    <a:gd name="connsiteY64" fmla="*/ 196652 h 647700"/>
                    <a:gd name="connsiteX65" fmla="*/ 865299 w 1016597"/>
                    <a:gd name="connsiteY65" fmla="*/ 208905 h 647700"/>
                    <a:gd name="connsiteX66" fmla="*/ 873043 w 1016597"/>
                    <a:gd name="connsiteY66" fmla="*/ 221605 h 647700"/>
                    <a:gd name="connsiteX67" fmla="*/ 880588 w 1016597"/>
                    <a:gd name="connsiteY67" fmla="*/ 234652 h 647700"/>
                    <a:gd name="connsiteX68" fmla="*/ 887984 w 1016597"/>
                    <a:gd name="connsiteY68" fmla="*/ 248146 h 647700"/>
                    <a:gd name="connsiteX69" fmla="*/ 895231 w 1016597"/>
                    <a:gd name="connsiteY69" fmla="*/ 261987 h 647700"/>
                    <a:gd name="connsiteX70" fmla="*/ 902280 w 1016597"/>
                    <a:gd name="connsiteY70" fmla="*/ 276225 h 647700"/>
                    <a:gd name="connsiteX71" fmla="*/ 909229 w 1016597"/>
                    <a:gd name="connsiteY71" fmla="*/ 290860 h 647700"/>
                    <a:gd name="connsiteX72" fmla="*/ 915931 w 1016597"/>
                    <a:gd name="connsiteY72" fmla="*/ 305891 h 647700"/>
                    <a:gd name="connsiteX73" fmla="*/ 922533 w 1016597"/>
                    <a:gd name="connsiteY73" fmla="*/ 321320 h 647700"/>
                    <a:gd name="connsiteX74" fmla="*/ 928936 w 1016597"/>
                    <a:gd name="connsiteY74" fmla="*/ 337145 h 647700"/>
                    <a:gd name="connsiteX75" fmla="*/ 935190 w 1016597"/>
                    <a:gd name="connsiteY75" fmla="*/ 353318 h 647700"/>
                    <a:gd name="connsiteX76" fmla="*/ 941296 w 1016597"/>
                    <a:gd name="connsiteY76" fmla="*/ 369937 h 647700"/>
                    <a:gd name="connsiteX77" fmla="*/ 947203 w 1016597"/>
                    <a:gd name="connsiteY77" fmla="*/ 386953 h 647700"/>
                    <a:gd name="connsiteX78" fmla="*/ 952961 w 1016597"/>
                    <a:gd name="connsiteY78" fmla="*/ 404316 h 647700"/>
                    <a:gd name="connsiteX79" fmla="*/ 958570 w 1016597"/>
                    <a:gd name="connsiteY79" fmla="*/ 422077 h 647700"/>
                    <a:gd name="connsiteX80" fmla="*/ 963981 w 1016597"/>
                    <a:gd name="connsiteY80" fmla="*/ 440283 h 647700"/>
                    <a:gd name="connsiteX81" fmla="*/ 969242 w 1016597"/>
                    <a:gd name="connsiteY81" fmla="*/ 458837 h 647700"/>
                    <a:gd name="connsiteX82" fmla="*/ 974355 w 1016597"/>
                    <a:gd name="connsiteY82" fmla="*/ 477788 h 647700"/>
                    <a:gd name="connsiteX83" fmla="*/ 979269 w 1016597"/>
                    <a:gd name="connsiteY83" fmla="*/ 497136 h 647700"/>
                    <a:gd name="connsiteX84" fmla="*/ 984084 w 1016597"/>
                    <a:gd name="connsiteY84" fmla="*/ 516880 h 647700"/>
                    <a:gd name="connsiteX85" fmla="*/ 988651 w 1016597"/>
                    <a:gd name="connsiteY85" fmla="*/ 537022 h 647700"/>
                    <a:gd name="connsiteX86" fmla="*/ 993119 w 1016597"/>
                    <a:gd name="connsiteY86" fmla="*/ 557560 h 647700"/>
                    <a:gd name="connsiteX87" fmla="*/ 997388 w 1016597"/>
                    <a:gd name="connsiteY87" fmla="*/ 578445 h 647700"/>
                    <a:gd name="connsiteX88" fmla="*/ 1001508 w 1016597"/>
                    <a:gd name="connsiteY88" fmla="*/ 599777 h 647700"/>
                    <a:gd name="connsiteX89" fmla="*/ 1005479 w 1016597"/>
                    <a:gd name="connsiteY89" fmla="*/ 621506 h 647700"/>
                    <a:gd name="connsiteX90" fmla="*/ 1009251 w 1016597"/>
                    <a:gd name="connsiteY90" fmla="*/ 643582 h 647700"/>
                    <a:gd name="connsiteX91" fmla="*/ 1012676 w 1016597"/>
                    <a:gd name="connsiteY91" fmla="*/ 642987 h 647700"/>
                    <a:gd name="connsiteX92" fmla="*/ 1008804 w 1016597"/>
                    <a:gd name="connsiteY92" fmla="*/ 620911 h 647700"/>
                    <a:gd name="connsiteX93" fmla="*/ 1004784 w 1016597"/>
                    <a:gd name="connsiteY93" fmla="*/ 599232 h 647700"/>
                    <a:gd name="connsiteX94" fmla="*/ 1000614 w 1016597"/>
                    <a:gd name="connsiteY94" fmla="*/ 577900 h 647700"/>
                    <a:gd name="connsiteX95" fmla="*/ 996246 w 1016597"/>
                    <a:gd name="connsiteY95" fmla="*/ 557014 h 647700"/>
                    <a:gd name="connsiteX96" fmla="*/ 991729 w 1016597"/>
                    <a:gd name="connsiteY96" fmla="*/ 536476 h 647700"/>
                    <a:gd name="connsiteX97" fmla="*/ 987063 w 1016597"/>
                    <a:gd name="connsiteY97" fmla="*/ 516384 h 647700"/>
                    <a:gd name="connsiteX98" fmla="*/ 982198 w 1016597"/>
                    <a:gd name="connsiteY98" fmla="*/ 496639 h 647700"/>
                    <a:gd name="connsiteX99" fmla="*/ 977185 w 1016597"/>
                    <a:gd name="connsiteY99" fmla="*/ 477292 h 647700"/>
                    <a:gd name="connsiteX100" fmla="*/ 972022 w 1016597"/>
                    <a:gd name="connsiteY100" fmla="*/ 458341 h 647700"/>
                    <a:gd name="connsiteX101" fmla="*/ 966661 w 1016597"/>
                    <a:gd name="connsiteY101" fmla="*/ 439787 h 647700"/>
                    <a:gd name="connsiteX102" fmla="*/ 961151 w 1016597"/>
                    <a:gd name="connsiteY102" fmla="*/ 421630 h 647700"/>
                    <a:gd name="connsiteX103" fmla="*/ 955493 w 1016597"/>
                    <a:gd name="connsiteY103" fmla="*/ 403820 h 647700"/>
                    <a:gd name="connsiteX104" fmla="*/ 949685 w 1016597"/>
                    <a:gd name="connsiteY104" fmla="*/ 386457 h 647700"/>
                    <a:gd name="connsiteX105" fmla="*/ 943679 w 1016597"/>
                    <a:gd name="connsiteY105" fmla="*/ 369441 h 647700"/>
                    <a:gd name="connsiteX106" fmla="*/ 937523 w 1016597"/>
                    <a:gd name="connsiteY106" fmla="*/ 352872 h 647700"/>
                    <a:gd name="connsiteX107" fmla="*/ 931219 w 1016597"/>
                    <a:gd name="connsiteY107" fmla="*/ 336649 h 647700"/>
                    <a:gd name="connsiteX108" fmla="*/ 924717 w 1016597"/>
                    <a:gd name="connsiteY108" fmla="*/ 320824 h 647700"/>
                    <a:gd name="connsiteX109" fmla="*/ 918065 w 1016597"/>
                    <a:gd name="connsiteY109" fmla="*/ 305395 h 647700"/>
                    <a:gd name="connsiteX110" fmla="*/ 911265 w 1016597"/>
                    <a:gd name="connsiteY110" fmla="*/ 290364 h 647700"/>
                    <a:gd name="connsiteX111" fmla="*/ 904266 w 1016597"/>
                    <a:gd name="connsiteY111" fmla="*/ 275729 h 647700"/>
                    <a:gd name="connsiteX112" fmla="*/ 897118 w 1016597"/>
                    <a:gd name="connsiteY112" fmla="*/ 261491 h 647700"/>
                    <a:gd name="connsiteX113" fmla="*/ 889821 w 1016597"/>
                    <a:gd name="connsiteY113" fmla="*/ 247650 h 647700"/>
                    <a:gd name="connsiteX114" fmla="*/ 882375 w 1016597"/>
                    <a:gd name="connsiteY114" fmla="*/ 234156 h 647700"/>
                    <a:gd name="connsiteX115" fmla="*/ 874731 w 1016597"/>
                    <a:gd name="connsiteY115" fmla="*/ 221109 h 647700"/>
                    <a:gd name="connsiteX116" fmla="*/ 866937 w 1016597"/>
                    <a:gd name="connsiteY116" fmla="*/ 208409 h 647700"/>
                    <a:gd name="connsiteX117" fmla="*/ 858995 w 1016597"/>
                    <a:gd name="connsiteY117" fmla="*/ 196106 h 647700"/>
                    <a:gd name="connsiteX118" fmla="*/ 850855 w 1016597"/>
                    <a:gd name="connsiteY118" fmla="*/ 184200 h 647700"/>
                    <a:gd name="connsiteX119" fmla="*/ 842565 w 1016597"/>
                    <a:gd name="connsiteY119" fmla="*/ 172740 h 647700"/>
                    <a:gd name="connsiteX120" fmla="*/ 834126 w 1016597"/>
                    <a:gd name="connsiteY120" fmla="*/ 161627 h 647700"/>
                    <a:gd name="connsiteX121" fmla="*/ 825539 w 1016597"/>
                    <a:gd name="connsiteY121" fmla="*/ 150862 h 647700"/>
                    <a:gd name="connsiteX122" fmla="*/ 816753 w 1016597"/>
                    <a:gd name="connsiteY122" fmla="*/ 140543 h 647700"/>
                    <a:gd name="connsiteX123" fmla="*/ 807818 w 1016597"/>
                    <a:gd name="connsiteY123" fmla="*/ 130621 h 647700"/>
                    <a:gd name="connsiteX124" fmla="*/ 798734 w 1016597"/>
                    <a:gd name="connsiteY124" fmla="*/ 121047 h 647700"/>
                    <a:gd name="connsiteX125" fmla="*/ 789452 w 1016597"/>
                    <a:gd name="connsiteY125" fmla="*/ 111919 h 647700"/>
                    <a:gd name="connsiteX126" fmla="*/ 780020 w 1016597"/>
                    <a:gd name="connsiteY126" fmla="*/ 103138 h 647700"/>
                    <a:gd name="connsiteX127" fmla="*/ 770440 w 1016597"/>
                    <a:gd name="connsiteY127" fmla="*/ 94804 h 647700"/>
                    <a:gd name="connsiteX128" fmla="*/ 760661 w 1016597"/>
                    <a:gd name="connsiteY128" fmla="*/ 86816 h 647700"/>
                    <a:gd name="connsiteX129" fmla="*/ 750734 w 1016597"/>
                    <a:gd name="connsiteY129" fmla="*/ 79226 h 647700"/>
                    <a:gd name="connsiteX130" fmla="*/ 740657 w 1016597"/>
                    <a:gd name="connsiteY130" fmla="*/ 72033 h 647700"/>
                    <a:gd name="connsiteX131" fmla="*/ 730431 w 1016597"/>
                    <a:gd name="connsiteY131" fmla="*/ 65236 h 647700"/>
                    <a:gd name="connsiteX132" fmla="*/ 720007 w 1016597"/>
                    <a:gd name="connsiteY132" fmla="*/ 58787 h 647700"/>
                    <a:gd name="connsiteX133" fmla="*/ 709434 w 1016597"/>
                    <a:gd name="connsiteY133" fmla="*/ 52784 h 647700"/>
                    <a:gd name="connsiteX134" fmla="*/ 698712 w 1016597"/>
                    <a:gd name="connsiteY134" fmla="*/ 47179 h 647700"/>
                    <a:gd name="connsiteX135" fmla="*/ 687792 w 1016597"/>
                    <a:gd name="connsiteY135" fmla="*/ 41920 h 647700"/>
                    <a:gd name="connsiteX136" fmla="*/ 676722 w 1016597"/>
                    <a:gd name="connsiteY136" fmla="*/ 37108 h 647700"/>
                    <a:gd name="connsiteX137" fmla="*/ 665504 w 1016597"/>
                    <a:gd name="connsiteY137" fmla="*/ 32643 h 647700"/>
                    <a:gd name="connsiteX138" fmla="*/ 654137 w 1016597"/>
                    <a:gd name="connsiteY138" fmla="*/ 28575 h 647700"/>
                    <a:gd name="connsiteX139" fmla="*/ 642571 w 1016597"/>
                    <a:gd name="connsiteY139" fmla="*/ 24904 h 647700"/>
                    <a:gd name="connsiteX140" fmla="*/ 630856 w 1016597"/>
                    <a:gd name="connsiteY140" fmla="*/ 21630 h 647700"/>
                    <a:gd name="connsiteX141" fmla="*/ 618943 w 1016597"/>
                    <a:gd name="connsiteY141" fmla="*/ 18752 h 647700"/>
                    <a:gd name="connsiteX142" fmla="*/ 606931 w 1016597"/>
                    <a:gd name="connsiteY142" fmla="*/ 16272 h 647700"/>
                    <a:gd name="connsiteX143" fmla="*/ 594720 w 1016597"/>
                    <a:gd name="connsiteY143" fmla="*/ 14139 h 647700"/>
                    <a:gd name="connsiteX144" fmla="*/ 582310 w 1016597"/>
                    <a:gd name="connsiteY144" fmla="*/ 12452 h 647700"/>
                    <a:gd name="connsiteX145" fmla="*/ 569801 w 1016597"/>
                    <a:gd name="connsiteY145" fmla="*/ 11113 h 647700"/>
                    <a:gd name="connsiteX146" fmla="*/ 557094 w 1016597"/>
                    <a:gd name="connsiteY146" fmla="*/ 10220 h 647700"/>
                    <a:gd name="connsiteX147" fmla="*/ 544237 w 1016597"/>
                    <a:gd name="connsiteY147" fmla="*/ 9674 h 647700"/>
                    <a:gd name="connsiteX148" fmla="*/ 531182 w 1016597"/>
                    <a:gd name="connsiteY148" fmla="*/ 9525 h 647700"/>
                    <a:gd name="connsiteX149" fmla="*/ 518028 w 1016597"/>
                    <a:gd name="connsiteY149" fmla="*/ 9773 h 647700"/>
                    <a:gd name="connsiteX150" fmla="*/ 504675 w 1016597"/>
                    <a:gd name="connsiteY150" fmla="*/ 10418 h 647700"/>
                    <a:gd name="connsiteX151" fmla="*/ 491124 w 1016597"/>
                    <a:gd name="connsiteY151" fmla="*/ 11460 h 647700"/>
                    <a:gd name="connsiteX152" fmla="*/ 477473 w 1016597"/>
                    <a:gd name="connsiteY152" fmla="*/ 12898 h 647700"/>
                    <a:gd name="connsiteX153" fmla="*/ 463624 w 1016597"/>
                    <a:gd name="connsiteY153" fmla="*/ 14734 h 647700"/>
                    <a:gd name="connsiteX154" fmla="*/ 449576 w 1016597"/>
                    <a:gd name="connsiteY154" fmla="*/ 16917 h 647700"/>
                    <a:gd name="connsiteX155" fmla="*/ 435429 w 1016597"/>
                    <a:gd name="connsiteY155" fmla="*/ 19546 h 647700"/>
                    <a:gd name="connsiteX156" fmla="*/ 421084 w 1016597"/>
                    <a:gd name="connsiteY156" fmla="*/ 22523 h 647700"/>
                    <a:gd name="connsiteX157" fmla="*/ 406589 w 1016597"/>
                    <a:gd name="connsiteY157" fmla="*/ 25896 h 647700"/>
                    <a:gd name="connsiteX158" fmla="*/ 391946 w 1016597"/>
                    <a:gd name="connsiteY158" fmla="*/ 29666 h 647700"/>
                    <a:gd name="connsiteX159" fmla="*/ 377104 w 1016597"/>
                    <a:gd name="connsiteY159" fmla="*/ 33883 h 647700"/>
                    <a:gd name="connsiteX160" fmla="*/ 362113 w 1016597"/>
                    <a:gd name="connsiteY160" fmla="*/ 38398 h 647700"/>
                    <a:gd name="connsiteX161" fmla="*/ 346974 w 1016597"/>
                    <a:gd name="connsiteY161" fmla="*/ 43359 h 647700"/>
                    <a:gd name="connsiteX162" fmla="*/ 331635 w 1016597"/>
                    <a:gd name="connsiteY162" fmla="*/ 48716 h 647700"/>
                    <a:gd name="connsiteX163" fmla="*/ 316148 w 1016597"/>
                    <a:gd name="connsiteY163" fmla="*/ 54471 h 647700"/>
                    <a:gd name="connsiteX164" fmla="*/ 300512 w 1016597"/>
                    <a:gd name="connsiteY164" fmla="*/ 60573 h 647700"/>
                    <a:gd name="connsiteX165" fmla="*/ 284727 w 1016597"/>
                    <a:gd name="connsiteY165" fmla="*/ 67121 h 647700"/>
                    <a:gd name="connsiteX166" fmla="*/ 268743 w 1016597"/>
                    <a:gd name="connsiteY166" fmla="*/ 74017 h 647700"/>
                    <a:gd name="connsiteX167" fmla="*/ 252611 w 1016597"/>
                    <a:gd name="connsiteY167" fmla="*/ 81310 h 647700"/>
                    <a:gd name="connsiteX168" fmla="*/ 236280 w 1016597"/>
                    <a:gd name="connsiteY168" fmla="*/ 89049 h 647700"/>
                    <a:gd name="connsiteX169" fmla="*/ 219849 w 1016597"/>
                    <a:gd name="connsiteY169" fmla="*/ 97135 h 647700"/>
                    <a:gd name="connsiteX170" fmla="*/ 203220 w 1016597"/>
                    <a:gd name="connsiteY170" fmla="*/ 105618 h 647700"/>
                    <a:gd name="connsiteX171" fmla="*/ 186393 w 1016597"/>
                    <a:gd name="connsiteY171" fmla="*/ 114498 h 647700"/>
                    <a:gd name="connsiteX172" fmla="*/ 169466 w 1016597"/>
                    <a:gd name="connsiteY172" fmla="*/ 123726 h 647700"/>
                    <a:gd name="connsiteX173" fmla="*/ 152341 w 1016597"/>
                    <a:gd name="connsiteY173" fmla="*/ 133400 h 647700"/>
                    <a:gd name="connsiteX174" fmla="*/ 135067 w 1016597"/>
                    <a:gd name="connsiteY174" fmla="*/ 143470 h 647700"/>
                    <a:gd name="connsiteX175" fmla="*/ 117643 w 1016597"/>
                    <a:gd name="connsiteY175" fmla="*/ 153888 h 647700"/>
                    <a:gd name="connsiteX176" fmla="*/ 100022 w 1016597"/>
                    <a:gd name="connsiteY176" fmla="*/ 164703 h 647700"/>
                    <a:gd name="connsiteX177" fmla="*/ 82251 w 1016597"/>
                    <a:gd name="connsiteY177" fmla="*/ 175964 h 647700"/>
                    <a:gd name="connsiteX178" fmla="*/ 64282 w 1016597"/>
                    <a:gd name="connsiteY178" fmla="*/ 187573 h 647700"/>
                    <a:gd name="connsiteX179" fmla="*/ 46213 w 1016597"/>
                    <a:gd name="connsiteY179" fmla="*/ 199579 h 647700"/>
                    <a:gd name="connsiteX180" fmla="*/ 27947 w 1016597"/>
                    <a:gd name="connsiteY180" fmla="*/ 211981 h 647700"/>
                    <a:gd name="connsiteX181" fmla="*/ 9531 w 1016597"/>
                    <a:gd name="connsiteY181" fmla="*/ 224780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1016597" h="647700">
                      <a:moveTo>
                        <a:pt x="11516" y="227608"/>
                      </a:moveTo>
                      <a:lnTo>
                        <a:pt x="29882" y="214759"/>
                      </a:lnTo>
                      <a:lnTo>
                        <a:pt x="48100" y="202307"/>
                      </a:lnTo>
                      <a:lnTo>
                        <a:pt x="66168" y="190202"/>
                      </a:lnTo>
                      <a:lnTo>
                        <a:pt x="84088" y="178544"/>
                      </a:lnTo>
                      <a:lnTo>
                        <a:pt x="101809" y="167233"/>
                      </a:lnTo>
                      <a:lnTo>
                        <a:pt x="119331" y="156369"/>
                      </a:lnTo>
                      <a:lnTo>
                        <a:pt x="136754" y="145852"/>
                      </a:lnTo>
                      <a:lnTo>
                        <a:pt x="153979" y="135781"/>
                      </a:lnTo>
                      <a:lnTo>
                        <a:pt x="171054" y="126057"/>
                      </a:lnTo>
                      <a:lnTo>
                        <a:pt x="187981" y="116731"/>
                      </a:lnTo>
                      <a:lnTo>
                        <a:pt x="204709" y="107801"/>
                      </a:lnTo>
                      <a:lnTo>
                        <a:pt x="221289" y="99268"/>
                      </a:lnTo>
                      <a:lnTo>
                        <a:pt x="237669" y="91132"/>
                      </a:lnTo>
                      <a:lnTo>
                        <a:pt x="253951" y="83393"/>
                      </a:lnTo>
                      <a:lnTo>
                        <a:pt x="270034" y="76002"/>
                      </a:lnTo>
                      <a:lnTo>
                        <a:pt x="285968" y="69056"/>
                      </a:lnTo>
                      <a:lnTo>
                        <a:pt x="301703" y="62458"/>
                      </a:lnTo>
                      <a:lnTo>
                        <a:pt x="317290" y="56307"/>
                      </a:lnTo>
                      <a:lnTo>
                        <a:pt x="332727" y="50502"/>
                      </a:lnTo>
                      <a:lnTo>
                        <a:pt x="348016" y="45145"/>
                      </a:lnTo>
                      <a:lnTo>
                        <a:pt x="363106" y="40134"/>
                      </a:lnTo>
                      <a:lnTo>
                        <a:pt x="378047" y="35520"/>
                      </a:lnTo>
                      <a:lnTo>
                        <a:pt x="392840" y="31304"/>
                      </a:lnTo>
                      <a:lnTo>
                        <a:pt x="407433" y="27484"/>
                      </a:lnTo>
                      <a:lnTo>
                        <a:pt x="421878" y="24061"/>
                      </a:lnTo>
                      <a:lnTo>
                        <a:pt x="436174" y="21034"/>
                      </a:lnTo>
                      <a:lnTo>
                        <a:pt x="450271" y="18355"/>
                      </a:lnTo>
                      <a:lnTo>
                        <a:pt x="464220" y="16123"/>
                      </a:lnTo>
                      <a:lnTo>
                        <a:pt x="478019" y="14238"/>
                      </a:lnTo>
                      <a:lnTo>
                        <a:pt x="491670" y="12799"/>
                      </a:lnTo>
                      <a:lnTo>
                        <a:pt x="505122" y="11708"/>
                      </a:lnTo>
                      <a:lnTo>
                        <a:pt x="518425" y="11063"/>
                      </a:lnTo>
                      <a:lnTo>
                        <a:pt x="531530" y="10765"/>
                      </a:lnTo>
                      <a:lnTo>
                        <a:pt x="544535" y="10864"/>
                      </a:lnTo>
                      <a:lnTo>
                        <a:pt x="557342" y="11361"/>
                      </a:lnTo>
                      <a:lnTo>
                        <a:pt x="569950" y="12254"/>
                      </a:lnTo>
                      <a:lnTo>
                        <a:pt x="582459" y="13543"/>
                      </a:lnTo>
                      <a:lnTo>
                        <a:pt x="594769" y="15230"/>
                      </a:lnTo>
                      <a:lnTo>
                        <a:pt x="606931" y="17264"/>
                      </a:lnTo>
                      <a:lnTo>
                        <a:pt x="618894" y="19745"/>
                      </a:lnTo>
                      <a:lnTo>
                        <a:pt x="630708" y="22572"/>
                      </a:lnTo>
                      <a:lnTo>
                        <a:pt x="642373" y="25846"/>
                      </a:lnTo>
                      <a:lnTo>
                        <a:pt x="653889" y="29468"/>
                      </a:lnTo>
                      <a:lnTo>
                        <a:pt x="665206" y="33536"/>
                      </a:lnTo>
                      <a:lnTo>
                        <a:pt x="676375" y="37951"/>
                      </a:lnTo>
                      <a:lnTo>
                        <a:pt x="687395" y="42763"/>
                      </a:lnTo>
                      <a:lnTo>
                        <a:pt x="698216" y="47972"/>
                      </a:lnTo>
                      <a:lnTo>
                        <a:pt x="708888" y="53578"/>
                      </a:lnTo>
                      <a:lnTo>
                        <a:pt x="719412" y="59581"/>
                      </a:lnTo>
                      <a:lnTo>
                        <a:pt x="729786" y="65980"/>
                      </a:lnTo>
                      <a:lnTo>
                        <a:pt x="739962" y="72727"/>
                      </a:lnTo>
                      <a:lnTo>
                        <a:pt x="749989" y="79921"/>
                      </a:lnTo>
                      <a:lnTo>
                        <a:pt x="759817" y="87461"/>
                      </a:lnTo>
                      <a:lnTo>
                        <a:pt x="769497" y="95448"/>
                      </a:lnTo>
                      <a:lnTo>
                        <a:pt x="779028" y="103783"/>
                      </a:lnTo>
                      <a:lnTo>
                        <a:pt x="788409" y="112564"/>
                      </a:lnTo>
                      <a:lnTo>
                        <a:pt x="797592" y="121692"/>
                      </a:lnTo>
                      <a:lnTo>
                        <a:pt x="806627" y="131217"/>
                      </a:lnTo>
                      <a:lnTo>
                        <a:pt x="815512" y="141139"/>
                      </a:lnTo>
                      <a:lnTo>
                        <a:pt x="824248" y="151457"/>
                      </a:lnTo>
                      <a:lnTo>
                        <a:pt x="832786" y="162173"/>
                      </a:lnTo>
                      <a:lnTo>
                        <a:pt x="841175" y="173286"/>
                      </a:lnTo>
                      <a:lnTo>
                        <a:pt x="849365" y="184745"/>
                      </a:lnTo>
                      <a:lnTo>
                        <a:pt x="857407" y="196652"/>
                      </a:lnTo>
                      <a:lnTo>
                        <a:pt x="865299" y="208905"/>
                      </a:lnTo>
                      <a:lnTo>
                        <a:pt x="873043" y="221605"/>
                      </a:lnTo>
                      <a:lnTo>
                        <a:pt x="880588" y="234652"/>
                      </a:lnTo>
                      <a:lnTo>
                        <a:pt x="887984" y="248146"/>
                      </a:lnTo>
                      <a:lnTo>
                        <a:pt x="895231" y="261987"/>
                      </a:lnTo>
                      <a:lnTo>
                        <a:pt x="902280" y="276225"/>
                      </a:lnTo>
                      <a:lnTo>
                        <a:pt x="909229" y="290860"/>
                      </a:lnTo>
                      <a:lnTo>
                        <a:pt x="915931" y="305891"/>
                      </a:lnTo>
                      <a:lnTo>
                        <a:pt x="922533" y="321320"/>
                      </a:lnTo>
                      <a:lnTo>
                        <a:pt x="928936" y="337145"/>
                      </a:lnTo>
                      <a:lnTo>
                        <a:pt x="935190" y="353318"/>
                      </a:lnTo>
                      <a:lnTo>
                        <a:pt x="941296" y="369937"/>
                      </a:lnTo>
                      <a:lnTo>
                        <a:pt x="947203" y="386953"/>
                      </a:lnTo>
                      <a:lnTo>
                        <a:pt x="952961" y="404316"/>
                      </a:lnTo>
                      <a:lnTo>
                        <a:pt x="958570" y="422077"/>
                      </a:lnTo>
                      <a:lnTo>
                        <a:pt x="963981" y="440283"/>
                      </a:lnTo>
                      <a:lnTo>
                        <a:pt x="969242" y="458837"/>
                      </a:lnTo>
                      <a:lnTo>
                        <a:pt x="974355" y="477788"/>
                      </a:lnTo>
                      <a:lnTo>
                        <a:pt x="979269" y="497136"/>
                      </a:lnTo>
                      <a:lnTo>
                        <a:pt x="984084" y="516880"/>
                      </a:lnTo>
                      <a:lnTo>
                        <a:pt x="988651" y="537022"/>
                      </a:lnTo>
                      <a:lnTo>
                        <a:pt x="993119" y="557560"/>
                      </a:lnTo>
                      <a:lnTo>
                        <a:pt x="997388" y="578445"/>
                      </a:lnTo>
                      <a:lnTo>
                        <a:pt x="1001508" y="599777"/>
                      </a:lnTo>
                      <a:lnTo>
                        <a:pt x="1005479" y="621506"/>
                      </a:lnTo>
                      <a:lnTo>
                        <a:pt x="1009251" y="643582"/>
                      </a:lnTo>
                      <a:lnTo>
                        <a:pt x="1012676" y="642987"/>
                      </a:lnTo>
                      <a:lnTo>
                        <a:pt x="1008804" y="620911"/>
                      </a:lnTo>
                      <a:lnTo>
                        <a:pt x="1004784" y="599232"/>
                      </a:lnTo>
                      <a:lnTo>
                        <a:pt x="1000614" y="577900"/>
                      </a:lnTo>
                      <a:lnTo>
                        <a:pt x="996246" y="557014"/>
                      </a:lnTo>
                      <a:lnTo>
                        <a:pt x="991729" y="536476"/>
                      </a:lnTo>
                      <a:lnTo>
                        <a:pt x="987063" y="516384"/>
                      </a:lnTo>
                      <a:lnTo>
                        <a:pt x="982198" y="496639"/>
                      </a:lnTo>
                      <a:lnTo>
                        <a:pt x="977185" y="477292"/>
                      </a:lnTo>
                      <a:lnTo>
                        <a:pt x="972022" y="458341"/>
                      </a:lnTo>
                      <a:lnTo>
                        <a:pt x="966661" y="439787"/>
                      </a:lnTo>
                      <a:lnTo>
                        <a:pt x="961151" y="421630"/>
                      </a:lnTo>
                      <a:lnTo>
                        <a:pt x="955493" y="403820"/>
                      </a:lnTo>
                      <a:lnTo>
                        <a:pt x="949685" y="386457"/>
                      </a:lnTo>
                      <a:lnTo>
                        <a:pt x="943679" y="369441"/>
                      </a:lnTo>
                      <a:lnTo>
                        <a:pt x="937523" y="352872"/>
                      </a:lnTo>
                      <a:lnTo>
                        <a:pt x="931219" y="336649"/>
                      </a:lnTo>
                      <a:lnTo>
                        <a:pt x="924717" y="320824"/>
                      </a:lnTo>
                      <a:lnTo>
                        <a:pt x="918065" y="305395"/>
                      </a:lnTo>
                      <a:lnTo>
                        <a:pt x="911265" y="290364"/>
                      </a:lnTo>
                      <a:lnTo>
                        <a:pt x="904266" y="275729"/>
                      </a:lnTo>
                      <a:lnTo>
                        <a:pt x="897118" y="261491"/>
                      </a:lnTo>
                      <a:lnTo>
                        <a:pt x="889821" y="247650"/>
                      </a:lnTo>
                      <a:lnTo>
                        <a:pt x="882375" y="234156"/>
                      </a:lnTo>
                      <a:lnTo>
                        <a:pt x="874731" y="221109"/>
                      </a:lnTo>
                      <a:lnTo>
                        <a:pt x="866937" y="208409"/>
                      </a:lnTo>
                      <a:lnTo>
                        <a:pt x="858995" y="196106"/>
                      </a:lnTo>
                      <a:lnTo>
                        <a:pt x="850855" y="184200"/>
                      </a:lnTo>
                      <a:lnTo>
                        <a:pt x="842565" y="172740"/>
                      </a:lnTo>
                      <a:lnTo>
                        <a:pt x="834126" y="161627"/>
                      </a:lnTo>
                      <a:lnTo>
                        <a:pt x="825539" y="150862"/>
                      </a:lnTo>
                      <a:lnTo>
                        <a:pt x="816753" y="140543"/>
                      </a:lnTo>
                      <a:lnTo>
                        <a:pt x="807818" y="130621"/>
                      </a:lnTo>
                      <a:lnTo>
                        <a:pt x="798734" y="121047"/>
                      </a:lnTo>
                      <a:lnTo>
                        <a:pt x="789452" y="111919"/>
                      </a:lnTo>
                      <a:lnTo>
                        <a:pt x="780020" y="103138"/>
                      </a:lnTo>
                      <a:lnTo>
                        <a:pt x="770440" y="94804"/>
                      </a:lnTo>
                      <a:lnTo>
                        <a:pt x="760661" y="86816"/>
                      </a:lnTo>
                      <a:lnTo>
                        <a:pt x="750734" y="79226"/>
                      </a:lnTo>
                      <a:lnTo>
                        <a:pt x="740657" y="72033"/>
                      </a:lnTo>
                      <a:lnTo>
                        <a:pt x="730431" y="65236"/>
                      </a:lnTo>
                      <a:lnTo>
                        <a:pt x="720007" y="58787"/>
                      </a:lnTo>
                      <a:lnTo>
                        <a:pt x="709434" y="52784"/>
                      </a:lnTo>
                      <a:lnTo>
                        <a:pt x="698712" y="47179"/>
                      </a:lnTo>
                      <a:lnTo>
                        <a:pt x="687792" y="41920"/>
                      </a:lnTo>
                      <a:lnTo>
                        <a:pt x="676722" y="37108"/>
                      </a:lnTo>
                      <a:lnTo>
                        <a:pt x="665504" y="32643"/>
                      </a:lnTo>
                      <a:lnTo>
                        <a:pt x="654137" y="28575"/>
                      </a:lnTo>
                      <a:lnTo>
                        <a:pt x="642571" y="24904"/>
                      </a:lnTo>
                      <a:lnTo>
                        <a:pt x="630856" y="21630"/>
                      </a:lnTo>
                      <a:lnTo>
                        <a:pt x="618943" y="18752"/>
                      </a:lnTo>
                      <a:lnTo>
                        <a:pt x="606931" y="16272"/>
                      </a:lnTo>
                      <a:lnTo>
                        <a:pt x="594720" y="14139"/>
                      </a:lnTo>
                      <a:lnTo>
                        <a:pt x="582310" y="12452"/>
                      </a:lnTo>
                      <a:lnTo>
                        <a:pt x="569801" y="11113"/>
                      </a:lnTo>
                      <a:lnTo>
                        <a:pt x="557094" y="10220"/>
                      </a:lnTo>
                      <a:lnTo>
                        <a:pt x="544237" y="9674"/>
                      </a:lnTo>
                      <a:lnTo>
                        <a:pt x="531182" y="9525"/>
                      </a:lnTo>
                      <a:lnTo>
                        <a:pt x="518028" y="9773"/>
                      </a:lnTo>
                      <a:lnTo>
                        <a:pt x="504675" y="10418"/>
                      </a:lnTo>
                      <a:lnTo>
                        <a:pt x="491124" y="11460"/>
                      </a:lnTo>
                      <a:lnTo>
                        <a:pt x="477473" y="12898"/>
                      </a:lnTo>
                      <a:lnTo>
                        <a:pt x="463624" y="14734"/>
                      </a:lnTo>
                      <a:lnTo>
                        <a:pt x="449576" y="16917"/>
                      </a:lnTo>
                      <a:lnTo>
                        <a:pt x="435429" y="19546"/>
                      </a:lnTo>
                      <a:lnTo>
                        <a:pt x="421084" y="22523"/>
                      </a:lnTo>
                      <a:lnTo>
                        <a:pt x="406589" y="25896"/>
                      </a:lnTo>
                      <a:lnTo>
                        <a:pt x="391946" y="29666"/>
                      </a:lnTo>
                      <a:lnTo>
                        <a:pt x="377104" y="33883"/>
                      </a:lnTo>
                      <a:lnTo>
                        <a:pt x="362113" y="38398"/>
                      </a:lnTo>
                      <a:lnTo>
                        <a:pt x="346974" y="43359"/>
                      </a:lnTo>
                      <a:lnTo>
                        <a:pt x="331635" y="48716"/>
                      </a:lnTo>
                      <a:lnTo>
                        <a:pt x="316148" y="54471"/>
                      </a:lnTo>
                      <a:lnTo>
                        <a:pt x="300512" y="60573"/>
                      </a:lnTo>
                      <a:lnTo>
                        <a:pt x="284727" y="67121"/>
                      </a:lnTo>
                      <a:lnTo>
                        <a:pt x="268743" y="74017"/>
                      </a:lnTo>
                      <a:lnTo>
                        <a:pt x="252611" y="81310"/>
                      </a:lnTo>
                      <a:lnTo>
                        <a:pt x="236280" y="89049"/>
                      </a:lnTo>
                      <a:lnTo>
                        <a:pt x="219849" y="97135"/>
                      </a:lnTo>
                      <a:lnTo>
                        <a:pt x="203220" y="105618"/>
                      </a:lnTo>
                      <a:lnTo>
                        <a:pt x="186393" y="114498"/>
                      </a:lnTo>
                      <a:lnTo>
                        <a:pt x="169466" y="123726"/>
                      </a:lnTo>
                      <a:lnTo>
                        <a:pt x="152341" y="133400"/>
                      </a:lnTo>
                      <a:lnTo>
                        <a:pt x="135067" y="143470"/>
                      </a:lnTo>
                      <a:lnTo>
                        <a:pt x="117643" y="153888"/>
                      </a:lnTo>
                      <a:lnTo>
                        <a:pt x="100022" y="164703"/>
                      </a:lnTo>
                      <a:lnTo>
                        <a:pt x="82251" y="175964"/>
                      </a:lnTo>
                      <a:lnTo>
                        <a:pt x="64282" y="187573"/>
                      </a:lnTo>
                      <a:lnTo>
                        <a:pt x="46213" y="199579"/>
                      </a:lnTo>
                      <a:lnTo>
                        <a:pt x="27947" y="211981"/>
                      </a:lnTo>
                      <a:lnTo>
                        <a:pt x="9531" y="22478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3" name="Forme libre : forme 1302">
                  <a:extLst>
                    <a:ext uri="{FF2B5EF4-FFF2-40B4-BE49-F238E27FC236}">
                      <a16:creationId xmlns:a16="http://schemas.microsoft.com/office/drawing/2014/main" id="{02D272FC-117E-4A67-8170-F5A45DB3704F}"/>
                    </a:ext>
                  </a:extLst>
                </p:cNvPr>
                <p:cNvSpPr/>
                <p:nvPr/>
              </p:nvSpPr>
              <p:spPr>
                <a:xfrm>
                  <a:off x="6630788" y="5640288"/>
                  <a:ext cx="1105550" cy="711200"/>
                </a:xfrm>
                <a:custGeom>
                  <a:avLst/>
                  <a:gdLst>
                    <a:gd name="connsiteX0" fmla="*/ 11119 w 1105549"/>
                    <a:gd name="connsiteY0" fmla="*/ 145058 h 711200"/>
                    <a:gd name="connsiteX1" fmla="*/ 30131 w 1105549"/>
                    <a:gd name="connsiteY1" fmla="*/ 136029 h 711200"/>
                    <a:gd name="connsiteX2" fmla="*/ 48993 w 1105549"/>
                    <a:gd name="connsiteY2" fmla="*/ 127347 h 711200"/>
                    <a:gd name="connsiteX3" fmla="*/ 67707 w 1105549"/>
                    <a:gd name="connsiteY3" fmla="*/ 118963 h 711200"/>
                    <a:gd name="connsiteX4" fmla="*/ 86272 w 1105549"/>
                    <a:gd name="connsiteY4" fmla="*/ 110927 h 711200"/>
                    <a:gd name="connsiteX5" fmla="*/ 104688 w 1105549"/>
                    <a:gd name="connsiteY5" fmla="*/ 103188 h 711200"/>
                    <a:gd name="connsiteX6" fmla="*/ 122905 w 1105549"/>
                    <a:gd name="connsiteY6" fmla="*/ 95746 h 711200"/>
                    <a:gd name="connsiteX7" fmla="*/ 140974 w 1105549"/>
                    <a:gd name="connsiteY7" fmla="*/ 88602 h 711200"/>
                    <a:gd name="connsiteX8" fmla="*/ 158893 w 1105549"/>
                    <a:gd name="connsiteY8" fmla="*/ 81806 h 711200"/>
                    <a:gd name="connsiteX9" fmla="*/ 176614 w 1105549"/>
                    <a:gd name="connsiteY9" fmla="*/ 75307 h 711200"/>
                    <a:gd name="connsiteX10" fmla="*/ 194186 w 1105549"/>
                    <a:gd name="connsiteY10" fmla="*/ 69155 h 711200"/>
                    <a:gd name="connsiteX11" fmla="*/ 211609 w 1105549"/>
                    <a:gd name="connsiteY11" fmla="*/ 63252 h 711200"/>
                    <a:gd name="connsiteX12" fmla="*/ 228883 w 1105549"/>
                    <a:gd name="connsiteY12" fmla="*/ 57696 h 711200"/>
                    <a:gd name="connsiteX13" fmla="*/ 245959 w 1105549"/>
                    <a:gd name="connsiteY13" fmla="*/ 52487 h 711200"/>
                    <a:gd name="connsiteX14" fmla="*/ 262886 w 1105549"/>
                    <a:gd name="connsiteY14" fmla="*/ 47526 h 711200"/>
                    <a:gd name="connsiteX15" fmla="*/ 279664 w 1105549"/>
                    <a:gd name="connsiteY15" fmla="*/ 42912 h 711200"/>
                    <a:gd name="connsiteX16" fmla="*/ 296243 w 1105549"/>
                    <a:gd name="connsiteY16" fmla="*/ 38646 h 711200"/>
                    <a:gd name="connsiteX17" fmla="*/ 312723 w 1105549"/>
                    <a:gd name="connsiteY17" fmla="*/ 34627 h 711200"/>
                    <a:gd name="connsiteX18" fmla="*/ 329004 w 1105549"/>
                    <a:gd name="connsiteY18" fmla="*/ 30956 h 711200"/>
                    <a:gd name="connsiteX19" fmla="*/ 345087 w 1105549"/>
                    <a:gd name="connsiteY19" fmla="*/ 27583 h 711200"/>
                    <a:gd name="connsiteX20" fmla="*/ 361071 w 1105549"/>
                    <a:gd name="connsiteY20" fmla="*/ 24557 h 711200"/>
                    <a:gd name="connsiteX21" fmla="*/ 376856 w 1105549"/>
                    <a:gd name="connsiteY21" fmla="*/ 21779 h 711200"/>
                    <a:gd name="connsiteX22" fmla="*/ 392492 w 1105549"/>
                    <a:gd name="connsiteY22" fmla="*/ 19397 h 711200"/>
                    <a:gd name="connsiteX23" fmla="*/ 407979 w 1105549"/>
                    <a:gd name="connsiteY23" fmla="*/ 17264 h 711200"/>
                    <a:gd name="connsiteX24" fmla="*/ 423268 w 1105549"/>
                    <a:gd name="connsiteY24" fmla="*/ 15478 h 711200"/>
                    <a:gd name="connsiteX25" fmla="*/ 438408 w 1105549"/>
                    <a:gd name="connsiteY25" fmla="*/ 13990 h 711200"/>
                    <a:gd name="connsiteX26" fmla="*/ 453399 w 1105549"/>
                    <a:gd name="connsiteY26" fmla="*/ 12799 h 711200"/>
                    <a:gd name="connsiteX27" fmla="*/ 468241 w 1105549"/>
                    <a:gd name="connsiteY27" fmla="*/ 11956 h 711200"/>
                    <a:gd name="connsiteX28" fmla="*/ 482884 w 1105549"/>
                    <a:gd name="connsiteY28" fmla="*/ 11410 h 711200"/>
                    <a:gd name="connsiteX29" fmla="*/ 497378 w 1105549"/>
                    <a:gd name="connsiteY29" fmla="*/ 11162 h 711200"/>
                    <a:gd name="connsiteX30" fmla="*/ 511724 w 1105549"/>
                    <a:gd name="connsiteY30" fmla="*/ 11212 h 711200"/>
                    <a:gd name="connsiteX31" fmla="*/ 525871 w 1105549"/>
                    <a:gd name="connsiteY31" fmla="*/ 11609 h 711200"/>
                    <a:gd name="connsiteX32" fmla="*/ 539919 w 1105549"/>
                    <a:gd name="connsiteY32" fmla="*/ 12353 h 711200"/>
                    <a:gd name="connsiteX33" fmla="*/ 553768 w 1105549"/>
                    <a:gd name="connsiteY33" fmla="*/ 13345 h 711200"/>
                    <a:gd name="connsiteX34" fmla="*/ 567418 w 1105549"/>
                    <a:gd name="connsiteY34" fmla="*/ 14684 h 711200"/>
                    <a:gd name="connsiteX35" fmla="*/ 580970 w 1105549"/>
                    <a:gd name="connsiteY35" fmla="*/ 16321 h 711200"/>
                    <a:gd name="connsiteX36" fmla="*/ 594322 w 1105549"/>
                    <a:gd name="connsiteY36" fmla="*/ 18256 h 711200"/>
                    <a:gd name="connsiteX37" fmla="*/ 607526 w 1105549"/>
                    <a:gd name="connsiteY37" fmla="*/ 20538 h 711200"/>
                    <a:gd name="connsiteX38" fmla="*/ 620581 w 1105549"/>
                    <a:gd name="connsiteY38" fmla="*/ 23118 h 711200"/>
                    <a:gd name="connsiteX39" fmla="*/ 633438 w 1105549"/>
                    <a:gd name="connsiteY39" fmla="*/ 25995 h 711200"/>
                    <a:gd name="connsiteX40" fmla="*/ 646145 w 1105549"/>
                    <a:gd name="connsiteY40" fmla="*/ 29220 h 711200"/>
                    <a:gd name="connsiteX41" fmla="*/ 658704 w 1105549"/>
                    <a:gd name="connsiteY41" fmla="*/ 32742 h 711200"/>
                    <a:gd name="connsiteX42" fmla="*/ 671113 w 1105549"/>
                    <a:gd name="connsiteY42" fmla="*/ 36562 h 711200"/>
                    <a:gd name="connsiteX43" fmla="*/ 683324 w 1105549"/>
                    <a:gd name="connsiteY43" fmla="*/ 40729 h 711200"/>
                    <a:gd name="connsiteX44" fmla="*/ 695387 w 1105549"/>
                    <a:gd name="connsiteY44" fmla="*/ 45194 h 711200"/>
                    <a:gd name="connsiteX45" fmla="*/ 707300 w 1105549"/>
                    <a:gd name="connsiteY45" fmla="*/ 49957 h 711200"/>
                    <a:gd name="connsiteX46" fmla="*/ 719015 w 1105549"/>
                    <a:gd name="connsiteY46" fmla="*/ 55066 h 711200"/>
                    <a:gd name="connsiteX47" fmla="*/ 730630 w 1105549"/>
                    <a:gd name="connsiteY47" fmla="*/ 60424 h 711200"/>
                    <a:gd name="connsiteX48" fmla="*/ 741997 w 1105549"/>
                    <a:gd name="connsiteY48" fmla="*/ 66179 h 711200"/>
                    <a:gd name="connsiteX49" fmla="*/ 753265 w 1105549"/>
                    <a:gd name="connsiteY49" fmla="*/ 72182 h 711200"/>
                    <a:gd name="connsiteX50" fmla="*/ 764384 w 1105549"/>
                    <a:gd name="connsiteY50" fmla="*/ 78532 h 711200"/>
                    <a:gd name="connsiteX51" fmla="*/ 775305 w 1105549"/>
                    <a:gd name="connsiteY51" fmla="*/ 85179 h 711200"/>
                    <a:gd name="connsiteX52" fmla="*/ 786076 w 1105549"/>
                    <a:gd name="connsiteY52" fmla="*/ 92125 h 711200"/>
                    <a:gd name="connsiteX53" fmla="*/ 796649 w 1105549"/>
                    <a:gd name="connsiteY53" fmla="*/ 99417 h 711200"/>
                    <a:gd name="connsiteX54" fmla="*/ 807123 w 1105549"/>
                    <a:gd name="connsiteY54" fmla="*/ 107007 h 711200"/>
                    <a:gd name="connsiteX55" fmla="*/ 817398 w 1105549"/>
                    <a:gd name="connsiteY55" fmla="*/ 114895 h 711200"/>
                    <a:gd name="connsiteX56" fmla="*/ 827524 w 1105549"/>
                    <a:gd name="connsiteY56" fmla="*/ 123130 h 711200"/>
                    <a:gd name="connsiteX57" fmla="*/ 837452 w 1105549"/>
                    <a:gd name="connsiteY57" fmla="*/ 131663 h 711200"/>
                    <a:gd name="connsiteX58" fmla="*/ 847281 w 1105549"/>
                    <a:gd name="connsiteY58" fmla="*/ 140494 h 711200"/>
                    <a:gd name="connsiteX59" fmla="*/ 856910 w 1105549"/>
                    <a:gd name="connsiteY59" fmla="*/ 149622 h 711200"/>
                    <a:gd name="connsiteX60" fmla="*/ 866342 w 1105549"/>
                    <a:gd name="connsiteY60" fmla="*/ 159097 h 711200"/>
                    <a:gd name="connsiteX61" fmla="*/ 875674 w 1105549"/>
                    <a:gd name="connsiteY61" fmla="*/ 168870 h 711200"/>
                    <a:gd name="connsiteX62" fmla="*/ 884807 w 1105549"/>
                    <a:gd name="connsiteY62" fmla="*/ 178991 h 711200"/>
                    <a:gd name="connsiteX63" fmla="*/ 893792 w 1105549"/>
                    <a:gd name="connsiteY63" fmla="*/ 189359 h 711200"/>
                    <a:gd name="connsiteX64" fmla="*/ 902628 w 1105549"/>
                    <a:gd name="connsiteY64" fmla="*/ 200075 h 711200"/>
                    <a:gd name="connsiteX65" fmla="*/ 911265 w 1105549"/>
                    <a:gd name="connsiteY65" fmla="*/ 211138 h 711200"/>
                    <a:gd name="connsiteX66" fmla="*/ 919753 w 1105549"/>
                    <a:gd name="connsiteY66" fmla="*/ 222498 h 711200"/>
                    <a:gd name="connsiteX67" fmla="*/ 928092 w 1105549"/>
                    <a:gd name="connsiteY67" fmla="*/ 234156 h 711200"/>
                    <a:gd name="connsiteX68" fmla="*/ 936282 w 1105549"/>
                    <a:gd name="connsiteY68" fmla="*/ 246112 h 711200"/>
                    <a:gd name="connsiteX69" fmla="*/ 944274 w 1105549"/>
                    <a:gd name="connsiteY69" fmla="*/ 258366 h 711200"/>
                    <a:gd name="connsiteX70" fmla="*/ 952117 w 1105549"/>
                    <a:gd name="connsiteY70" fmla="*/ 270966 h 711200"/>
                    <a:gd name="connsiteX71" fmla="*/ 959811 w 1105549"/>
                    <a:gd name="connsiteY71" fmla="*/ 283914 h 711200"/>
                    <a:gd name="connsiteX72" fmla="*/ 967356 w 1105549"/>
                    <a:gd name="connsiteY72" fmla="*/ 297111 h 711200"/>
                    <a:gd name="connsiteX73" fmla="*/ 974703 w 1105549"/>
                    <a:gd name="connsiteY73" fmla="*/ 310654 h 711200"/>
                    <a:gd name="connsiteX74" fmla="*/ 981900 w 1105549"/>
                    <a:gd name="connsiteY74" fmla="*/ 324495 h 711200"/>
                    <a:gd name="connsiteX75" fmla="*/ 988949 w 1105549"/>
                    <a:gd name="connsiteY75" fmla="*/ 338683 h 711200"/>
                    <a:gd name="connsiteX76" fmla="*/ 995799 w 1105549"/>
                    <a:gd name="connsiteY76" fmla="*/ 353120 h 711200"/>
                    <a:gd name="connsiteX77" fmla="*/ 1002500 w 1105549"/>
                    <a:gd name="connsiteY77" fmla="*/ 367903 h 711200"/>
                    <a:gd name="connsiteX78" fmla="*/ 1009053 w 1105549"/>
                    <a:gd name="connsiteY78" fmla="*/ 383034 h 711200"/>
                    <a:gd name="connsiteX79" fmla="*/ 1015456 w 1105549"/>
                    <a:gd name="connsiteY79" fmla="*/ 398413 h 711200"/>
                    <a:gd name="connsiteX80" fmla="*/ 1021661 w 1105549"/>
                    <a:gd name="connsiteY80" fmla="*/ 414139 h 711200"/>
                    <a:gd name="connsiteX81" fmla="*/ 1027717 w 1105549"/>
                    <a:gd name="connsiteY81" fmla="*/ 430213 h 711200"/>
                    <a:gd name="connsiteX82" fmla="*/ 1033624 w 1105549"/>
                    <a:gd name="connsiteY82" fmla="*/ 446534 h 711200"/>
                    <a:gd name="connsiteX83" fmla="*/ 1039382 w 1105549"/>
                    <a:gd name="connsiteY83" fmla="*/ 463203 h 711200"/>
                    <a:gd name="connsiteX84" fmla="*/ 1044941 w 1105549"/>
                    <a:gd name="connsiteY84" fmla="*/ 480219 h 711200"/>
                    <a:gd name="connsiteX85" fmla="*/ 1050352 w 1105549"/>
                    <a:gd name="connsiteY85" fmla="*/ 497483 h 711200"/>
                    <a:gd name="connsiteX86" fmla="*/ 1055614 w 1105549"/>
                    <a:gd name="connsiteY86" fmla="*/ 515094 h 711200"/>
                    <a:gd name="connsiteX87" fmla="*/ 1060726 w 1105549"/>
                    <a:gd name="connsiteY87" fmla="*/ 533003 h 711200"/>
                    <a:gd name="connsiteX88" fmla="*/ 1065641 w 1105549"/>
                    <a:gd name="connsiteY88" fmla="*/ 551259 h 711200"/>
                    <a:gd name="connsiteX89" fmla="*/ 1070406 w 1105549"/>
                    <a:gd name="connsiteY89" fmla="*/ 569764 h 711200"/>
                    <a:gd name="connsiteX90" fmla="*/ 1075022 w 1105549"/>
                    <a:gd name="connsiteY90" fmla="*/ 588615 h 711200"/>
                    <a:gd name="connsiteX91" fmla="*/ 1079440 w 1105549"/>
                    <a:gd name="connsiteY91" fmla="*/ 607814 h 711200"/>
                    <a:gd name="connsiteX92" fmla="*/ 1083709 w 1105549"/>
                    <a:gd name="connsiteY92" fmla="*/ 627311 h 711200"/>
                    <a:gd name="connsiteX93" fmla="*/ 1087829 w 1105549"/>
                    <a:gd name="connsiteY93" fmla="*/ 647105 h 711200"/>
                    <a:gd name="connsiteX94" fmla="*/ 1091800 w 1105549"/>
                    <a:gd name="connsiteY94" fmla="*/ 667197 h 711200"/>
                    <a:gd name="connsiteX95" fmla="*/ 1095573 w 1105549"/>
                    <a:gd name="connsiteY95" fmla="*/ 687636 h 711200"/>
                    <a:gd name="connsiteX96" fmla="*/ 1099196 w 1105549"/>
                    <a:gd name="connsiteY96" fmla="*/ 708323 h 711200"/>
                    <a:gd name="connsiteX97" fmla="*/ 1102770 w 1105549"/>
                    <a:gd name="connsiteY97" fmla="*/ 707727 h 711200"/>
                    <a:gd name="connsiteX98" fmla="*/ 1099047 w 1105549"/>
                    <a:gd name="connsiteY98" fmla="*/ 687040 h 711200"/>
                    <a:gd name="connsiteX99" fmla="*/ 1095176 w 1105549"/>
                    <a:gd name="connsiteY99" fmla="*/ 666601 h 711200"/>
                    <a:gd name="connsiteX100" fmla="*/ 1091155 w 1105549"/>
                    <a:gd name="connsiteY100" fmla="*/ 646509 h 711200"/>
                    <a:gd name="connsiteX101" fmla="*/ 1086985 w 1105549"/>
                    <a:gd name="connsiteY101" fmla="*/ 626715 h 711200"/>
                    <a:gd name="connsiteX102" fmla="*/ 1082617 w 1105549"/>
                    <a:gd name="connsiteY102" fmla="*/ 607268 h 711200"/>
                    <a:gd name="connsiteX103" fmla="*/ 1078100 w 1105549"/>
                    <a:gd name="connsiteY103" fmla="*/ 588070 h 711200"/>
                    <a:gd name="connsiteX104" fmla="*/ 1073434 w 1105549"/>
                    <a:gd name="connsiteY104" fmla="*/ 569218 h 711200"/>
                    <a:gd name="connsiteX105" fmla="*/ 1068619 w 1105549"/>
                    <a:gd name="connsiteY105" fmla="*/ 550714 h 711200"/>
                    <a:gd name="connsiteX106" fmla="*/ 1063605 w 1105549"/>
                    <a:gd name="connsiteY106" fmla="*/ 532457 h 711200"/>
                    <a:gd name="connsiteX107" fmla="*/ 1058443 w 1105549"/>
                    <a:gd name="connsiteY107" fmla="*/ 514548 h 711200"/>
                    <a:gd name="connsiteX108" fmla="*/ 1053132 w 1105549"/>
                    <a:gd name="connsiteY108" fmla="*/ 496987 h 711200"/>
                    <a:gd name="connsiteX109" fmla="*/ 1047622 w 1105549"/>
                    <a:gd name="connsiteY109" fmla="*/ 479673 h 711200"/>
                    <a:gd name="connsiteX110" fmla="*/ 1042013 w 1105549"/>
                    <a:gd name="connsiteY110" fmla="*/ 462707 h 711200"/>
                    <a:gd name="connsiteX111" fmla="*/ 1036205 w 1105549"/>
                    <a:gd name="connsiteY111" fmla="*/ 446038 h 711200"/>
                    <a:gd name="connsiteX112" fmla="*/ 1030248 w 1105549"/>
                    <a:gd name="connsiteY112" fmla="*/ 429667 h 711200"/>
                    <a:gd name="connsiteX113" fmla="*/ 1024093 w 1105549"/>
                    <a:gd name="connsiteY113" fmla="*/ 413643 h 711200"/>
                    <a:gd name="connsiteX114" fmla="*/ 1017789 w 1105549"/>
                    <a:gd name="connsiteY114" fmla="*/ 397917 h 711200"/>
                    <a:gd name="connsiteX115" fmla="*/ 1011336 w 1105549"/>
                    <a:gd name="connsiteY115" fmla="*/ 382488 h 711200"/>
                    <a:gd name="connsiteX116" fmla="*/ 1004734 w 1105549"/>
                    <a:gd name="connsiteY116" fmla="*/ 367407 h 711200"/>
                    <a:gd name="connsiteX117" fmla="*/ 997934 w 1105549"/>
                    <a:gd name="connsiteY117" fmla="*/ 352623 h 711200"/>
                    <a:gd name="connsiteX118" fmla="*/ 991034 w 1105549"/>
                    <a:gd name="connsiteY118" fmla="*/ 338138 h 711200"/>
                    <a:gd name="connsiteX119" fmla="*/ 983936 w 1105549"/>
                    <a:gd name="connsiteY119" fmla="*/ 323949 h 711200"/>
                    <a:gd name="connsiteX120" fmla="*/ 976639 w 1105549"/>
                    <a:gd name="connsiteY120" fmla="*/ 310108 h 711200"/>
                    <a:gd name="connsiteX121" fmla="*/ 969242 w 1105549"/>
                    <a:gd name="connsiteY121" fmla="*/ 296565 h 711200"/>
                    <a:gd name="connsiteX122" fmla="*/ 961648 w 1105549"/>
                    <a:gd name="connsiteY122" fmla="*/ 283319 h 711200"/>
                    <a:gd name="connsiteX123" fmla="*/ 953904 w 1105549"/>
                    <a:gd name="connsiteY123" fmla="*/ 270421 h 711200"/>
                    <a:gd name="connsiteX124" fmla="*/ 946012 w 1105549"/>
                    <a:gd name="connsiteY124" fmla="*/ 257820 h 711200"/>
                    <a:gd name="connsiteX125" fmla="*/ 937921 w 1105549"/>
                    <a:gd name="connsiteY125" fmla="*/ 245517 h 711200"/>
                    <a:gd name="connsiteX126" fmla="*/ 929681 w 1105549"/>
                    <a:gd name="connsiteY126" fmla="*/ 233561 h 711200"/>
                    <a:gd name="connsiteX127" fmla="*/ 921292 w 1105549"/>
                    <a:gd name="connsiteY127" fmla="*/ 221853 h 711200"/>
                    <a:gd name="connsiteX128" fmla="*/ 912754 w 1105549"/>
                    <a:gd name="connsiteY128" fmla="*/ 210493 h 711200"/>
                    <a:gd name="connsiteX129" fmla="*/ 904017 w 1105549"/>
                    <a:gd name="connsiteY129" fmla="*/ 199479 h 711200"/>
                    <a:gd name="connsiteX130" fmla="*/ 895132 w 1105549"/>
                    <a:gd name="connsiteY130" fmla="*/ 188714 h 711200"/>
                    <a:gd name="connsiteX131" fmla="*/ 886098 w 1105549"/>
                    <a:gd name="connsiteY131" fmla="*/ 178296 h 711200"/>
                    <a:gd name="connsiteX132" fmla="*/ 876865 w 1105549"/>
                    <a:gd name="connsiteY132" fmla="*/ 168225 h 711200"/>
                    <a:gd name="connsiteX133" fmla="*/ 867533 w 1105549"/>
                    <a:gd name="connsiteY133" fmla="*/ 158403 h 711200"/>
                    <a:gd name="connsiteX134" fmla="*/ 858002 w 1105549"/>
                    <a:gd name="connsiteY134" fmla="*/ 148927 h 711200"/>
                    <a:gd name="connsiteX135" fmla="*/ 848323 w 1105549"/>
                    <a:gd name="connsiteY135" fmla="*/ 139750 h 711200"/>
                    <a:gd name="connsiteX136" fmla="*/ 838445 w 1105549"/>
                    <a:gd name="connsiteY136" fmla="*/ 130870 h 711200"/>
                    <a:gd name="connsiteX137" fmla="*/ 828468 w 1105549"/>
                    <a:gd name="connsiteY137" fmla="*/ 122337 h 711200"/>
                    <a:gd name="connsiteX138" fmla="*/ 818292 w 1105549"/>
                    <a:gd name="connsiteY138" fmla="*/ 114102 h 711200"/>
                    <a:gd name="connsiteX139" fmla="*/ 807917 w 1105549"/>
                    <a:gd name="connsiteY139" fmla="*/ 106164 h 711200"/>
                    <a:gd name="connsiteX140" fmla="*/ 797443 w 1105549"/>
                    <a:gd name="connsiteY140" fmla="*/ 98574 h 711200"/>
                    <a:gd name="connsiteX141" fmla="*/ 786771 w 1105549"/>
                    <a:gd name="connsiteY141" fmla="*/ 91281 h 711200"/>
                    <a:gd name="connsiteX142" fmla="*/ 775950 w 1105549"/>
                    <a:gd name="connsiteY142" fmla="*/ 84286 h 711200"/>
                    <a:gd name="connsiteX143" fmla="*/ 764980 w 1105549"/>
                    <a:gd name="connsiteY143" fmla="*/ 77589 h 711200"/>
                    <a:gd name="connsiteX144" fmla="*/ 753811 w 1105549"/>
                    <a:gd name="connsiteY144" fmla="*/ 71239 h 711200"/>
                    <a:gd name="connsiteX145" fmla="*/ 742543 w 1105549"/>
                    <a:gd name="connsiteY145" fmla="*/ 65187 h 711200"/>
                    <a:gd name="connsiteX146" fmla="*/ 731027 w 1105549"/>
                    <a:gd name="connsiteY146" fmla="*/ 59432 h 711200"/>
                    <a:gd name="connsiteX147" fmla="*/ 719412 w 1105549"/>
                    <a:gd name="connsiteY147" fmla="*/ 54025 h 711200"/>
                    <a:gd name="connsiteX148" fmla="*/ 707647 w 1105549"/>
                    <a:gd name="connsiteY148" fmla="*/ 48915 h 711200"/>
                    <a:gd name="connsiteX149" fmla="*/ 695684 w 1105549"/>
                    <a:gd name="connsiteY149" fmla="*/ 44103 h 711200"/>
                    <a:gd name="connsiteX150" fmla="*/ 683573 w 1105549"/>
                    <a:gd name="connsiteY150" fmla="*/ 39638 h 711200"/>
                    <a:gd name="connsiteX151" fmla="*/ 671262 w 1105549"/>
                    <a:gd name="connsiteY151" fmla="*/ 35421 h 711200"/>
                    <a:gd name="connsiteX152" fmla="*/ 658853 w 1105549"/>
                    <a:gd name="connsiteY152" fmla="*/ 31552 h 711200"/>
                    <a:gd name="connsiteX153" fmla="*/ 646244 w 1105549"/>
                    <a:gd name="connsiteY153" fmla="*/ 28029 h 711200"/>
                    <a:gd name="connsiteX154" fmla="*/ 633487 w 1105549"/>
                    <a:gd name="connsiteY154" fmla="*/ 24755 h 711200"/>
                    <a:gd name="connsiteX155" fmla="*/ 620532 w 1105549"/>
                    <a:gd name="connsiteY155" fmla="*/ 21828 h 711200"/>
                    <a:gd name="connsiteX156" fmla="*/ 607477 w 1105549"/>
                    <a:gd name="connsiteY156" fmla="*/ 19248 h 711200"/>
                    <a:gd name="connsiteX157" fmla="*/ 594223 w 1105549"/>
                    <a:gd name="connsiteY157" fmla="*/ 16917 h 711200"/>
                    <a:gd name="connsiteX158" fmla="*/ 580821 w 1105549"/>
                    <a:gd name="connsiteY158" fmla="*/ 14932 h 711200"/>
                    <a:gd name="connsiteX159" fmla="*/ 567220 w 1105549"/>
                    <a:gd name="connsiteY159" fmla="*/ 13246 h 711200"/>
                    <a:gd name="connsiteX160" fmla="*/ 553520 w 1105549"/>
                    <a:gd name="connsiteY160" fmla="*/ 11857 h 711200"/>
                    <a:gd name="connsiteX161" fmla="*/ 539621 w 1105549"/>
                    <a:gd name="connsiteY161" fmla="*/ 10815 h 711200"/>
                    <a:gd name="connsiteX162" fmla="*/ 525573 w 1105549"/>
                    <a:gd name="connsiteY162" fmla="*/ 10071 h 711200"/>
                    <a:gd name="connsiteX163" fmla="*/ 511327 w 1105549"/>
                    <a:gd name="connsiteY163" fmla="*/ 9624 h 711200"/>
                    <a:gd name="connsiteX164" fmla="*/ 496932 w 1105549"/>
                    <a:gd name="connsiteY164" fmla="*/ 9525 h 711200"/>
                    <a:gd name="connsiteX165" fmla="*/ 482388 w 1105549"/>
                    <a:gd name="connsiteY165" fmla="*/ 9723 h 711200"/>
                    <a:gd name="connsiteX166" fmla="*/ 467694 w 1105549"/>
                    <a:gd name="connsiteY166" fmla="*/ 10220 h 711200"/>
                    <a:gd name="connsiteX167" fmla="*/ 452853 w 1105549"/>
                    <a:gd name="connsiteY167" fmla="*/ 11013 h 711200"/>
                    <a:gd name="connsiteX168" fmla="*/ 437812 w 1105549"/>
                    <a:gd name="connsiteY168" fmla="*/ 12154 h 711200"/>
                    <a:gd name="connsiteX169" fmla="*/ 422623 w 1105549"/>
                    <a:gd name="connsiteY169" fmla="*/ 13593 h 711200"/>
                    <a:gd name="connsiteX170" fmla="*/ 407284 w 1105549"/>
                    <a:gd name="connsiteY170" fmla="*/ 15329 h 711200"/>
                    <a:gd name="connsiteX171" fmla="*/ 391748 w 1105549"/>
                    <a:gd name="connsiteY171" fmla="*/ 17413 h 711200"/>
                    <a:gd name="connsiteX172" fmla="*/ 376062 w 1105549"/>
                    <a:gd name="connsiteY172" fmla="*/ 19794 h 711200"/>
                    <a:gd name="connsiteX173" fmla="*/ 360227 w 1105549"/>
                    <a:gd name="connsiteY173" fmla="*/ 22473 h 711200"/>
                    <a:gd name="connsiteX174" fmla="*/ 344243 w 1105549"/>
                    <a:gd name="connsiteY174" fmla="*/ 25499 h 711200"/>
                    <a:gd name="connsiteX175" fmla="*/ 328111 w 1105549"/>
                    <a:gd name="connsiteY175" fmla="*/ 28773 h 711200"/>
                    <a:gd name="connsiteX176" fmla="*/ 311780 w 1105549"/>
                    <a:gd name="connsiteY176" fmla="*/ 32395 h 711200"/>
                    <a:gd name="connsiteX177" fmla="*/ 295300 w 1105549"/>
                    <a:gd name="connsiteY177" fmla="*/ 36364 h 711200"/>
                    <a:gd name="connsiteX178" fmla="*/ 278621 w 1105549"/>
                    <a:gd name="connsiteY178" fmla="*/ 40580 h 711200"/>
                    <a:gd name="connsiteX179" fmla="*/ 261843 w 1105549"/>
                    <a:gd name="connsiteY179" fmla="*/ 45145 h 711200"/>
                    <a:gd name="connsiteX180" fmla="*/ 244867 w 1105549"/>
                    <a:gd name="connsiteY180" fmla="*/ 50056 h 711200"/>
                    <a:gd name="connsiteX181" fmla="*/ 227742 w 1105549"/>
                    <a:gd name="connsiteY181" fmla="*/ 55215 h 711200"/>
                    <a:gd name="connsiteX182" fmla="*/ 210418 w 1105549"/>
                    <a:gd name="connsiteY182" fmla="*/ 60722 h 711200"/>
                    <a:gd name="connsiteX183" fmla="*/ 192995 w 1105549"/>
                    <a:gd name="connsiteY183" fmla="*/ 66526 h 711200"/>
                    <a:gd name="connsiteX184" fmla="*/ 175373 w 1105549"/>
                    <a:gd name="connsiteY184" fmla="*/ 72628 h 711200"/>
                    <a:gd name="connsiteX185" fmla="*/ 157602 w 1105549"/>
                    <a:gd name="connsiteY185" fmla="*/ 79077 h 711200"/>
                    <a:gd name="connsiteX186" fmla="*/ 139633 w 1105549"/>
                    <a:gd name="connsiteY186" fmla="*/ 85824 h 711200"/>
                    <a:gd name="connsiteX187" fmla="*/ 121565 w 1105549"/>
                    <a:gd name="connsiteY187" fmla="*/ 92869 h 711200"/>
                    <a:gd name="connsiteX188" fmla="*/ 103298 w 1105549"/>
                    <a:gd name="connsiteY188" fmla="*/ 100261 h 711200"/>
                    <a:gd name="connsiteX189" fmla="*/ 84882 w 1105549"/>
                    <a:gd name="connsiteY189" fmla="*/ 107950 h 711200"/>
                    <a:gd name="connsiteX190" fmla="*/ 66267 w 1105549"/>
                    <a:gd name="connsiteY190" fmla="*/ 115937 h 711200"/>
                    <a:gd name="connsiteX191" fmla="*/ 47504 w 1105549"/>
                    <a:gd name="connsiteY191" fmla="*/ 124222 h 711200"/>
                    <a:gd name="connsiteX192" fmla="*/ 28641 w 1105549"/>
                    <a:gd name="connsiteY192" fmla="*/ 132854 h 711200"/>
                    <a:gd name="connsiteX193" fmla="*/ 9531 w 1105549"/>
                    <a:gd name="connsiteY193" fmla="*/ 141784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1105549" h="711200">
                      <a:moveTo>
                        <a:pt x="11119" y="145058"/>
                      </a:moveTo>
                      <a:lnTo>
                        <a:pt x="30131" y="136029"/>
                      </a:lnTo>
                      <a:lnTo>
                        <a:pt x="48993" y="127347"/>
                      </a:lnTo>
                      <a:lnTo>
                        <a:pt x="67707" y="118963"/>
                      </a:lnTo>
                      <a:lnTo>
                        <a:pt x="86272" y="110927"/>
                      </a:lnTo>
                      <a:lnTo>
                        <a:pt x="104688" y="103188"/>
                      </a:lnTo>
                      <a:lnTo>
                        <a:pt x="122905" y="95746"/>
                      </a:lnTo>
                      <a:lnTo>
                        <a:pt x="140974" y="88602"/>
                      </a:lnTo>
                      <a:lnTo>
                        <a:pt x="158893" y="81806"/>
                      </a:lnTo>
                      <a:lnTo>
                        <a:pt x="176614" y="75307"/>
                      </a:lnTo>
                      <a:lnTo>
                        <a:pt x="194186" y="69155"/>
                      </a:lnTo>
                      <a:lnTo>
                        <a:pt x="211609" y="63252"/>
                      </a:lnTo>
                      <a:lnTo>
                        <a:pt x="228883" y="57696"/>
                      </a:lnTo>
                      <a:lnTo>
                        <a:pt x="245959" y="52487"/>
                      </a:lnTo>
                      <a:lnTo>
                        <a:pt x="262886" y="47526"/>
                      </a:lnTo>
                      <a:lnTo>
                        <a:pt x="279664" y="42912"/>
                      </a:lnTo>
                      <a:lnTo>
                        <a:pt x="296243" y="38646"/>
                      </a:lnTo>
                      <a:lnTo>
                        <a:pt x="312723" y="34627"/>
                      </a:lnTo>
                      <a:lnTo>
                        <a:pt x="329004" y="30956"/>
                      </a:lnTo>
                      <a:lnTo>
                        <a:pt x="345087" y="27583"/>
                      </a:lnTo>
                      <a:lnTo>
                        <a:pt x="361071" y="24557"/>
                      </a:lnTo>
                      <a:lnTo>
                        <a:pt x="376856" y="21779"/>
                      </a:lnTo>
                      <a:lnTo>
                        <a:pt x="392492" y="19397"/>
                      </a:lnTo>
                      <a:lnTo>
                        <a:pt x="407979" y="17264"/>
                      </a:lnTo>
                      <a:lnTo>
                        <a:pt x="423268" y="15478"/>
                      </a:lnTo>
                      <a:lnTo>
                        <a:pt x="438408" y="13990"/>
                      </a:lnTo>
                      <a:lnTo>
                        <a:pt x="453399" y="12799"/>
                      </a:lnTo>
                      <a:lnTo>
                        <a:pt x="468241" y="11956"/>
                      </a:lnTo>
                      <a:lnTo>
                        <a:pt x="482884" y="11410"/>
                      </a:lnTo>
                      <a:lnTo>
                        <a:pt x="497378" y="11162"/>
                      </a:lnTo>
                      <a:lnTo>
                        <a:pt x="511724" y="11212"/>
                      </a:lnTo>
                      <a:lnTo>
                        <a:pt x="525871" y="11609"/>
                      </a:lnTo>
                      <a:lnTo>
                        <a:pt x="539919" y="12353"/>
                      </a:lnTo>
                      <a:lnTo>
                        <a:pt x="553768" y="13345"/>
                      </a:lnTo>
                      <a:lnTo>
                        <a:pt x="567418" y="14684"/>
                      </a:lnTo>
                      <a:lnTo>
                        <a:pt x="580970" y="16321"/>
                      </a:lnTo>
                      <a:lnTo>
                        <a:pt x="594322" y="18256"/>
                      </a:lnTo>
                      <a:lnTo>
                        <a:pt x="607526" y="20538"/>
                      </a:lnTo>
                      <a:lnTo>
                        <a:pt x="620581" y="23118"/>
                      </a:lnTo>
                      <a:lnTo>
                        <a:pt x="633438" y="25995"/>
                      </a:lnTo>
                      <a:lnTo>
                        <a:pt x="646145" y="29220"/>
                      </a:lnTo>
                      <a:lnTo>
                        <a:pt x="658704" y="32742"/>
                      </a:lnTo>
                      <a:lnTo>
                        <a:pt x="671113" y="36562"/>
                      </a:lnTo>
                      <a:lnTo>
                        <a:pt x="683324" y="40729"/>
                      </a:lnTo>
                      <a:lnTo>
                        <a:pt x="695387" y="45194"/>
                      </a:lnTo>
                      <a:lnTo>
                        <a:pt x="707300" y="49957"/>
                      </a:lnTo>
                      <a:lnTo>
                        <a:pt x="719015" y="55066"/>
                      </a:lnTo>
                      <a:lnTo>
                        <a:pt x="730630" y="60424"/>
                      </a:lnTo>
                      <a:lnTo>
                        <a:pt x="741997" y="66179"/>
                      </a:lnTo>
                      <a:lnTo>
                        <a:pt x="753265" y="72182"/>
                      </a:lnTo>
                      <a:lnTo>
                        <a:pt x="764384" y="78532"/>
                      </a:lnTo>
                      <a:lnTo>
                        <a:pt x="775305" y="85179"/>
                      </a:lnTo>
                      <a:lnTo>
                        <a:pt x="786076" y="92125"/>
                      </a:lnTo>
                      <a:lnTo>
                        <a:pt x="796649" y="99417"/>
                      </a:lnTo>
                      <a:lnTo>
                        <a:pt x="807123" y="107007"/>
                      </a:lnTo>
                      <a:lnTo>
                        <a:pt x="817398" y="114895"/>
                      </a:lnTo>
                      <a:lnTo>
                        <a:pt x="827524" y="123130"/>
                      </a:lnTo>
                      <a:lnTo>
                        <a:pt x="837452" y="131663"/>
                      </a:lnTo>
                      <a:lnTo>
                        <a:pt x="847281" y="140494"/>
                      </a:lnTo>
                      <a:lnTo>
                        <a:pt x="856910" y="149622"/>
                      </a:lnTo>
                      <a:lnTo>
                        <a:pt x="866342" y="159097"/>
                      </a:lnTo>
                      <a:lnTo>
                        <a:pt x="875674" y="168870"/>
                      </a:lnTo>
                      <a:lnTo>
                        <a:pt x="884807" y="178991"/>
                      </a:lnTo>
                      <a:lnTo>
                        <a:pt x="893792" y="189359"/>
                      </a:lnTo>
                      <a:lnTo>
                        <a:pt x="902628" y="200075"/>
                      </a:lnTo>
                      <a:lnTo>
                        <a:pt x="911265" y="211138"/>
                      </a:lnTo>
                      <a:lnTo>
                        <a:pt x="919753" y="222498"/>
                      </a:lnTo>
                      <a:lnTo>
                        <a:pt x="928092" y="234156"/>
                      </a:lnTo>
                      <a:lnTo>
                        <a:pt x="936282" y="246112"/>
                      </a:lnTo>
                      <a:lnTo>
                        <a:pt x="944274" y="258366"/>
                      </a:lnTo>
                      <a:lnTo>
                        <a:pt x="952117" y="270966"/>
                      </a:lnTo>
                      <a:lnTo>
                        <a:pt x="959811" y="283914"/>
                      </a:lnTo>
                      <a:lnTo>
                        <a:pt x="967356" y="297111"/>
                      </a:lnTo>
                      <a:lnTo>
                        <a:pt x="974703" y="310654"/>
                      </a:lnTo>
                      <a:lnTo>
                        <a:pt x="981900" y="324495"/>
                      </a:lnTo>
                      <a:lnTo>
                        <a:pt x="988949" y="338683"/>
                      </a:lnTo>
                      <a:lnTo>
                        <a:pt x="995799" y="353120"/>
                      </a:lnTo>
                      <a:lnTo>
                        <a:pt x="1002500" y="367903"/>
                      </a:lnTo>
                      <a:lnTo>
                        <a:pt x="1009053" y="383034"/>
                      </a:lnTo>
                      <a:lnTo>
                        <a:pt x="1015456" y="398413"/>
                      </a:lnTo>
                      <a:lnTo>
                        <a:pt x="1021661" y="414139"/>
                      </a:lnTo>
                      <a:lnTo>
                        <a:pt x="1027717" y="430213"/>
                      </a:lnTo>
                      <a:lnTo>
                        <a:pt x="1033624" y="446534"/>
                      </a:lnTo>
                      <a:lnTo>
                        <a:pt x="1039382" y="463203"/>
                      </a:lnTo>
                      <a:lnTo>
                        <a:pt x="1044941" y="480219"/>
                      </a:lnTo>
                      <a:lnTo>
                        <a:pt x="1050352" y="497483"/>
                      </a:lnTo>
                      <a:lnTo>
                        <a:pt x="1055614" y="515094"/>
                      </a:lnTo>
                      <a:lnTo>
                        <a:pt x="1060726" y="533003"/>
                      </a:lnTo>
                      <a:lnTo>
                        <a:pt x="1065641" y="551259"/>
                      </a:lnTo>
                      <a:lnTo>
                        <a:pt x="1070406" y="569764"/>
                      </a:lnTo>
                      <a:lnTo>
                        <a:pt x="1075022" y="588615"/>
                      </a:lnTo>
                      <a:lnTo>
                        <a:pt x="1079440" y="607814"/>
                      </a:lnTo>
                      <a:lnTo>
                        <a:pt x="1083709" y="627311"/>
                      </a:lnTo>
                      <a:lnTo>
                        <a:pt x="1087829" y="647105"/>
                      </a:lnTo>
                      <a:lnTo>
                        <a:pt x="1091800" y="667197"/>
                      </a:lnTo>
                      <a:lnTo>
                        <a:pt x="1095573" y="687636"/>
                      </a:lnTo>
                      <a:lnTo>
                        <a:pt x="1099196" y="708323"/>
                      </a:lnTo>
                      <a:lnTo>
                        <a:pt x="1102770" y="707727"/>
                      </a:lnTo>
                      <a:lnTo>
                        <a:pt x="1099047" y="687040"/>
                      </a:lnTo>
                      <a:lnTo>
                        <a:pt x="1095176" y="666601"/>
                      </a:lnTo>
                      <a:lnTo>
                        <a:pt x="1091155" y="646509"/>
                      </a:lnTo>
                      <a:lnTo>
                        <a:pt x="1086985" y="626715"/>
                      </a:lnTo>
                      <a:lnTo>
                        <a:pt x="1082617" y="607268"/>
                      </a:lnTo>
                      <a:lnTo>
                        <a:pt x="1078100" y="588070"/>
                      </a:lnTo>
                      <a:lnTo>
                        <a:pt x="1073434" y="569218"/>
                      </a:lnTo>
                      <a:lnTo>
                        <a:pt x="1068619" y="550714"/>
                      </a:lnTo>
                      <a:lnTo>
                        <a:pt x="1063605" y="532457"/>
                      </a:lnTo>
                      <a:lnTo>
                        <a:pt x="1058443" y="514548"/>
                      </a:lnTo>
                      <a:lnTo>
                        <a:pt x="1053132" y="496987"/>
                      </a:lnTo>
                      <a:lnTo>
                        <a:pt x="1047622" y="479673"/>
                      </a:lnTo>
                      <a:lnTo>
                        <a:pt x="1042013" y="462707"/>
                      </a:lnTo>
                      <a:lnTo>
                        <a:pt x="1036205" y="446038"/>
                      </a:lnTo>
                      <a:lnTo>
                        <a:pt x="1030248" y="429667"/>
                      </a:lnTo>
                      <a:lnTo>
                        <a:pt x="1024093" y="413643"/>
                      </a:lnTo>
                      <a:lnTo>
                        <a:pt x="1017789" y="397917"/>
                      </a:lnTo>
                      <a:lnTo>
                        <a:pt x="1011336" y="382488"/>
                      </a:lnTo>
                      <a:lnTo>
                        <a:pt x="1004734" y="367407"/>
                      </a:lnTo>
                      <a:lnTo>
                        <a:pt x="997934" y="352623"/>
                      </a:lnTo>
                      <a:lnTo>
                        <a:pt x="991034" y="338138"/>
                      </a:lnTo>
                      <a:lnTo>
                        <a:pt x="983936" y="323949"/>
                      </a:lnTo>
                      <a:lnTo>
                        <a:pt x="976639" y="310108"/>
                      </a:lnTo>
                      <a:lnTo>
                        <a:pt x="969242" y="296565"/>
                      </a:lnTo>
                      <a:lnTo>
                        <a:pt x="961648" y="283319"/>
                      </a:lnTo>
                      <a:lnTo>
                        <a:pt x="953904" y="270421"/>
                      </a:lnTo>
                      <a:lnTo>
                        <a:pt x="946012" y="257820"/>
                      </a:lnTo>
                      <a:lnTo>
                        <a:pt x="937921" y="245517"/>
                      </a:lnTo>
                      <a:lnTo>
                        <a:pt x="929681" y="233561"/>
                      </a:lnTo>
                      <a:lnTo>
                        <a:pt x="921292" y="221853"/>
                      </a:lnTo>
                      <a:lnTo>
                        <a:pt x="912754" y="210493"/>
                      </a:lnTo>
                      <a:lnTo>
                        <a:pt x="904017" y="199479"/>
                      </a:lnTo>
                      <a:lnTo>
                        <a:pt x="895132" y="188714"/>
                      </a:lnTo>
                      <a:lnTo>
                        <a:pt x="886098" y="178296"/>
                      </a:lnTo>
                      <a:lnTo>
                        <a:pt x="876865" y="168225"/>
                      </a:lnTo>
                      <a:lnTo>
                        <a:pt x="867533" y="158403"/>
                      </a:lnTo>
                      <a:lnTo>
                        <a:pt x="858002" y="148927"/>
                      </a:lnTo>
                      <a:lnTo>
                        <a:pt x="848323" y="139750"/>
                      </a:lnTo>
                      <a:lnTo>
                        <a:pt x="838445" y="130870"/>
                      </a:lnTo>
                      <a:lnTo>
                        <a:pt x="828468" y="122337"/>
                      </a:lnTo>
                      <a:lnTo>
                        <a:pt x="818292" y="114102"/>
                      </a:lnTo>
                      <a:lnTo>
                        <a:pt x="807917" y="106164"/>
                      </a:lnTo>
                      <a:lnTo>
                        <a:pt x="797443" y="98574"/>
                      </a:lnTo>
                      <a:lnTo>
                        <a:pt x="786771" y="91281"/>
                      </a:lnTo>
                      <a:lnTo>
                        <a:pt x="775950" y="84286"/>
                      </a:lnTo>
                      <a:lnTo>
                        <a:pt x="764980" y="77589"/>
                      </a:lnTo>
                      <a:lnTo>
                        <a:pt x="753811" y="71239"/>
                      </a:lnTo>
                      <a:lnTo>
                        <a:pt x="742543" y="65187"/>
                      </a:lnTo>
                      <a:lnTo>
                        <a:pt x="731027" y="59432"/>
                      </a:lnTo>
                      <a:lnTo>
                        <a:pt x="719412" y="54025"/>
                      </a:lnTo>
                      <a:lnTo>
                        <a:pt x="707647" y="48915"/>
                      </a:lnTo>
                      <a:lnTo>
                        <a:pt x="695684" y="44103"/>
                      </a:lnTo>
                      <a:lnTo>
                        <a:pt x="683573" y="39638"/>
                      </a:lnTo>
                      <a:lnTo>
                        <a:pt x="671262" y="35421"/>
                      </a:lnTo>
                      <a:lnTo>
                        <a:pt x="658853" y="31552"/>
                      </a:lnTo>
                      <a:lnTo>
                        <a:pt x="646244" y="28029"/>
                      </a:lnTo>
                      <a:lnTo>
                        <a:pt x="633487" y="24755"/>
                      </a:lnTo>
                      <a:lnTo>
                        <a:pt x="620532" y="21828"/>
                      </a:lnTo>
                      <a:lnTo>
                        <a:pt x="607477" y="19248"/>
                      </a:lnTo>
                      <a:lnTo>
                        <a:pt x="594223" y="16917"/>
                      </a:lnTo>
                      <a:lnTo>
                        <a:pt x="580821" y="14932"/>
                      </a:lnTo>
                      <a:lnTo>
                        <a:pt x="567220" y="13246"/>
                      </a:lnTo>
                      <a:lnTo>
                        <a:pt x="553520" y="11857"/>
                      </a:lnTo>
                      <a:lnTo>
                        <a:pt x="539621" y="10815"/>
                      </a:lnTo>
                      <a:lnTo>
                        <a:pt x="525573" y="10071"/>
                      </a:lnTo>
                      <a:lnTo>
                        <a:pt x="511327" y="9624"/>
                      </a:lnTo>
                      <a:lnTo>
                        <a:pt x="496932" y="9525"/>
                      </a:lnTo>
                      <a:lnTo>
                        <a:pt x="482388" y="9723"/>
                      </a:lnTo>
                      <a:lnTo>
                        <a:pt x="467694" y="10220"/>
                      </a:lnTo>
                      <a:lnTo>
                        <a:pt x="452853" y="11013"/>
                      </a:lnTo>
                      <a:lnTo>
                        <a:pt x="437812" y="12154"/>
                      </a:lnTo>
                      <a:lnTo>
                        <a:pt x="422623" y="13593"/>
                      </a:lnTo>
                      <a:lnTo>
                        <a:pt x="407284" y="15329"/>
                      </a:lnTo>
                      <a:lnTo>
                        <a:pt x="391748" y="17413"/>
                      </a:lnTo>
                      <a:lnTo>
                        <a:pt x="376062" y="19794"/>
                      </a:lnTo>
                      <a:lnTo>
                        <a:pt x="360227" y="22473"/>
                      </a:lnTo>
                      <a:lnTo>
                        <a:pt x="344243" y="25499"/>
                      </a:lnTo>
                      <a:lnTo>
                        <a:pt x="328111" y="28773"/>
                      </a:lnTo>
                      <a:lnTo>
                        <a:pt x="311780" y="32395"/>
                      </a:lnTo>
                      <a:lnTo>
                        <a:pt x="295300" y="36364"/>
                      </a:lnTo>
                      <a:lnTo>
                        <a:pt x="278621" y="40580"/>
                      </a:lnTo>
                      <a:lnTo>
                        <a:pt x="261843" y="45145"/>
                      </a:lnTo>
                      <a:lnTo>
                        <a:pt x="244867" y="50056"/>
                      </a:lnTo>
                      <a:lnTo>
                        <a:pt x="227742" y="55215"/>
                      </a:lnTo>
                      <a:lnTo>
                        <a:pt x="210418" y="60722"/>
                      </a:lnTo>
                      <a:lnTo>
                        <a:pt x="192995" y="66526"/>
                      </a:lnTo>
                      <a:lnTo>
                        <a:pt x="175373" y="72628"/>
                      </a:lnTo>
                      <a:lnTo>
                        <a:pt x="157602" y="79077"/>
                      </a:lnTo>
                      <a:lnTo>
                        <a:pt x="139633" y="85824"/>
                      </a:lnTo>
                      <a:lnTo>
                        <a:pt x="121565" y="92869"/>
                      </a:lnTo>
                      <a:lnTo>
                        <a:pt x="103298" y="100261"/>
                      </a:lnTo>
                      <a:lnTo>
                        <a:pt x="84882" y="107950"/>
                      </a:lnTo>
                      <a:lnTo>
                        <a:pt x="66267" y="115937"/>
                      </a:lnTo>
                      <a:lnTo>
                        <a:pt x="47504" y="124222"/>
                      </a:lnTo>
                      <a:lnTo>
                        <a:pt x="28641" y="132854"/>
                      </a:lnTo>
                      <a:lnTo>
                        <a:pt x="9531" y="14178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4" name="Forme libre : forme 1303">
                  <a:extLst>
                    <a:ext uri="{FF2B5EF4-FFF2-40B4-BE49-F238E27FC236}">
                      <a16:creationId xmlns:a16="http://schemas.microsoft.com/office/drawing/2014/main" id="{141E7107-8A9A-4689-8979-FF4830A87652}"/>
                    </a:ext>
                  </a:extLst>
                </p:cNvPr>
                <p:cNvSpPr/>
                <p:nvPr/>
              </p:nvSpPr>
              <p:spPr>
                <a:xfrm>
                  <a:off x="6532504" y="5341987"/>
                  <a:ext cx="1207210" cy="1003300"/>
                </a:xfrm>
                <a:custGeom>
                  <a:avLst/>
                  <a:gdLst>
                    <a:gd name="connsiteX0" fmla="*/ 9531 w 1207209"/>
                    <a:gd name="connsiteY0" fmla="*/ 13990 h 1003300"/>
                    <a:gd name="connsiteX1" fmla="*/ 28344 w 1207209"/>
                    <a:gd name="connsiteY1" fmla="*/ 13891 h 1003300"/>
                    <a:gd name="connsiteX2" fmla="*/ 46958 w 1207209"/>
                    <a:gd name="connsiteY2" fmla="*/ 13940 h 1003300"/>
                    <a:gd name="connsiteX3" fmla="*/ 65424 w 1207209"/>
                    <a:gd name="connsiteY3" fmla="*/ 14188 h 1003300"/>
                    <a:gd name="connsiteX4" fmla="*/ 83790 w 1207209"/>
                    <a:gd name="connsiteY4" fmla="*/ 14635 h 1003300"/>
                    <a:gd name="connsiteX5" fmla="*/ 101958 w 1207209"/>
                    <a:gd name="connsiteY5" fmla="*/ 15230 h 1003300"/>
                    <a:gd name="connsiteX6" fmla="*/ 120026 w 1207209"/>
                    <a:gd name="connsiteY6" fmla="*/ 15974 h 1003300"/>
                    <a:gd name="connsiteX7" fmla="*/ 137896 w 1207209"/>
                    <a:gd name="connsiteY7" fmla="*/ 16917 h 1003300"/>
                    <a:gd name="connsiteX8" fmla="*/ 155667 w 1207209"/>
                    <a:gd name="connsiteY8" fmla="*/ 18058 h 1003300"/>
                    <a:gd name="connsiteX9" fmla="*/ 173288 w 1207209"/>
                    <a:gd name="connsiteY9" fmla="*/ 19348 h 1003300"/>
                    <a:gd name="connsiteX10" fmla="*/ 190761 w 1207209"/>
                    <a:gd name="connsiteY10" fmla="*/ 20786 h 1003300"/>
                    <a:gd name="connsiteX11" fmla="*/ 208085 w 1207209"/>
                    <a:gd name="connsiteY11" fmla="*/ 22423 h 1003300"/>
                    <a:gd name="connsiteX12" fmla="*/ 225260 w 1207209"/>
                    <a:gd name="connsiteY12" fmla="*/ 24259 h 1003300"/>
                    <a:gd name="connsiteX13" fmla="*/ 242286 w 1207209"/>
                    <a:gd name="connsiteY13" fmla="*/ 26243 h 1003300"/>
                    <a:gd name="connsiteX14" fmla="*/ 259213 w 1207209"/>
                    <a:gd name="connsiteY14" fmla="*/ 28377 h 1003300"/>
                    <a:gd name="connsiteX15" fmla="*/ 275941 w 1207209"/>
                    <a:gd name="connsiteY15" fmla="*/ 30708 h 1003300"/>
                    <a:gd name="connsiteX16" fmla="*/ 292570 w 1207209"/>
                    <a:gd name="connsiteY16" fmla="*/ 33238 h 1003300"/>
                    <a:gd name="connsiteX17" fmla="*/ 309000 w 1207209"/>
                    <a:gd name="connsiteY17" fmla="*/ 35917 h 1003300"/>
                    <a:gd name="connsiteX18" fmla="*/ 325331 w 1207209"/>
                    <a:gd name="connsiteY18" fmla="*/ 38745 h 1003300"/>
                    <a:gd name="connsiteX19" fmla="*/ 341464 w 1207209"/>
                    <a:gd name="connsiteY19" fmla="*/ 41771 h 1003300"/>
                    <a:gd name="connsiteX20" fmla="*/ 357497 w 1207209"/>
                    <a:gd name="connsiteY20" fmla="*/ 44946 h 1003300"/>
                    <a:gd name="connsiteX21" fmla="*/ 373381 w 1207209"/>
                    <a:gd name="connsiteY21" fmla="*/ 48320 h 1003300"/>
                    <a:gd name="connsiteX22" fmla="*/ 389117 w 1207209"/>
                    <a:gd name="connsiteY22" fmla="*/ 51891 h 1003300"/>
                    <a:gd name="connsiteX23" fmla="*/ 404703 w 1207209"/>
                    <a:gd name="connsiteY23" fmla="*/ 55612 h 1003300"/>
                    <a:gd name="connsiteX24" fmla="*/ 420141 w 1207209"/>
                    <a:gd name="connsiteY24" fmla="*/ 59482 h 1003300"/>
                    <a:gd name="connsiteX25" fmla="*/ 435479 w 1207209"/>
                    <a:gd name="connsiteY25" fmla="*/ 63550 h 1003300"/>
                    <a:gd name="connsiteX26" fmla="*/ 450619 w 1207209"/>
                    <a:gd name="connsiteY26" fmla="*/ 67816 h 1003300"/>
                    <a:gd name="connsiteX27" fmla="*/ 465610 w 1207209"/>
                    <a:gd name="connsiteY27" fmla="*/ 72231 h 1003300"/>
                    <a:gd name="connsiteX28" fmla="*/ 480501 w 1207209"/>
                    <a:gd name="connsiteY28" fmla="*/ 76795 h 1003300"/>
                    <a:gd name="connsiteX29" fmla="*/ 495194 w 1207209"/>
                    <a:gd name="connsiteY29" fmla="*/ 81558 h 1003300"/>
                    <a:gd name="connsiteX30" fmla="*/ 509788 w 1207209"/>
                    <a:gd name="connsiteY30" fmla="*/ 86519 h 1003300"/>
                    <a:gd name="connsiteX31" fmla="*/ 524233 w 1207209"/>
                    <a:gd name="connsiteY31" fmla="*/ 91579 h 1003300"/>
                    <a:gd name="connsiteX32" fmla="*/ 538529 w 1207209"/>
                    <a:gd name="connsiteY32" fmla="*/ 96887 h 1003300"/>
                    <a:gd name="connsiteX33" fmla="*/ 552676 w 1207209"/>
                    <a:gd name="connsiteY33" fmla="*/ 102344 h 1003300"/>
                    <a:gd name="connsiteX34" fmla="*/ 566674 w 1207209"/>
                    <a:gd name="connsiteY34" fmla="*/ 107950 h 1003300"/>
                    <a:gd name="connsiteX35" fmla="*/ 580523 w 1207209"/>
                    <a:gd name="connsiteY35" fmla="*/ 113754 h 1003300"/>
                    <a:gd name="connsiteX36" fmla="*/ 594223 w 1207209"/>
                    <a:gd name="connsiteY36" fmla="*/ 119757 h 1003300"/>
                    <a:gd name="connsiteX37" fmla="*/ 607775 w 1207209"/>
                    <a:gd name="connsiteY37" fmla="*/ 125909 h 1003300"/>
                    <a:gd name="connsiteX38" fmla="*/ 621177 w 1207209"/>
                    <a:gd name="connsiteY38" fmla="*/ 132209 h 1003300"/>
                    <a:gd name="connsiteX39" fmla="*/ 634480 w 1207209"/>
                    <a:gd name="connsiteY39" fmla="*/ 138708 h 1003300"/>
                    <a:gd name="connsiteX40" fmla="*/ 647585 w 1207209"/>
                    <a:gd name="connsiteY40" fmla="*/ 145355 h 1003300"/>
                    <a:gd name="connsiteX41" fmla="*/ 660590 w 1207209"/>
                    <a:gd name="connsiteY41" fmla="*/ 152202 h 1003300"/>
                    <a:gd name="connsiteX42" fmla="*/ 673446 w 1207209"/>
                    <a:gd name="connsiteY42" fmla="*/ 159246 h 1003300"/>
                    <a:gd name="connsiteX43" fmla="*/ 686104 w 1207209"/>
                    <a:gd name="connsiteY43" fmla="*/ 166439 h 1003300"/>
                    <a:gd name="connsiteX44" fmla="*/ 698663 w 1207209"/>
                    <a:gd name="connsiteY44" fmla="*/ 173782 h 1003300"/>
                    <a:gd name="connsiteX45" fmla="*/ 711072 w 1207209"/>
                    <a:gd name="connsiteY45" fmla="*/ 181322 h 1003300"/>
                    <a:gd name="connsiteX46" fmla="*/ 723333 w 1207209"/>
                    <a:gd name="connsiteY46" fmla="*/ 189012 h 1003300"/>
                    <a:gd name="connsiteX47" fmla="*/ 735445 w 1207209"/>
                    <a:gd name="connsiteY47" fmla="*/ 196900 h 1003300"/>
                    <a:gd name="connsiteX48" fmla="*/ 747457 w 1207209"/>
                    <a:gd name="connsiteY48" fmla="*/ 204986 h 1003300"/>
                    <a:gd name="connsiteX49" fmla="*/ 759271 w 1207209"/>
                    <a:gd name="connsiteY49" fmla="*/ 213221 h 1003300"/>
                    <a:gd name="connsiteX50" fmla="*/ 770936 w 1207209"/>
                    <a:gd name="connsiteY50" fmla="*/ 221605 h 1003300"/>
                    <a:gd name="connsiteX51" fmla="*/ 782502 w 1207209"/>
                    <a:gd name="connsiteY51" fmla="*/ 230188 h 1003300"/>
                    <a:gd name="connsiteX52" fmla="*/ 793869 w 1207209"/>
                    <a:gd name="connsiteY52" fmla="*/ 238919 h 1003300"/>
                    <a:gd name="connsiteX53" fmla="*/ 805137 w 1207209"/>
                    <a:gd name="connsiteY53" fmla="*/ 247848 h 1003300"/>
                    <a:gd name="connsiteX54" fmla="*/ 816256 w 1207209"/>
                    <a:gd name="connsiteY54" fmla="*/ 256977 h 1003300"/>
                    <a:gd name="connsiteX55" fmla="*/ 827177 w 1207209"/>
                    <a:gd name="connsiteY55" fmla="*/ 266254 h 1003300"/>
                    <a:gd name="connsiteX56" fmla="*/ 837998 w 1207209"/>
                    <a:gd name="connsiteY56" fmla="*/ 275679 h 1003300"/>
                    <a:gd name="connsiteX57" fmla="*/ 848670 w 1207209"/>
                    <a:gd name="connsiteY57" fmla="*/ 285304 h 1003300"/>
                    <a:gd name="connsiteX58" fmla="*/ 859194 w 1207209"/>
                    <a:gd name="connsiteY58" fmla="*/ 295077 h 1003300"/>
                    <a:gd name="connsiteX59" fmla="*/ 869568 w 1207209"/>
                    <a:gd name="connsiteY59" fmla="*/ 305048 h 1003300"/>
                    <a:gd name="connsiteX60" fmla="*/ 879843 w 1207209"/>
                    <a:gd name="connsiteY60" fmla="*/ 315218 h 1003300"/>
                    <a:gd name="connsiteX61" fmla="*/ 889920 w 1207209"/>
                    <a:gd name="connsiteY61" fmla="*/ 325537 h 1003300"/>
                    <a:gd name="connsiteX62" fmla="*/ 899848 w 1207209"/>
                    <a:gd name="connsiteY62" fmla="*/ 336004 h 1003300"/>
                    <a:gd name="connsiteX63" fmla="*/ 909676 w 1207209"/>
                    <a:gd name="connsiteY63" fmla="*/ 346670 h 1003300"/>
                    <a:gd name="connsiteX64" fmla="*/ 919306 w 1207209"/>
                    <a:gd name="connsiteY64" fmla="*/ 357485 h 1003300"/>
                    <a:gd name="connsiteX65" fmla="*/ 928837 w 1207209"/>
                    <a:gd name="connsiteY65" fmla="*/ 368498 h 1003300"/>
                    <a:gd name="connsiteX66" fmla="*/ 938218 w 1207209"/>
                    <a:gd name="connsiteY66" fmla="*/ 379710 h 1003300"/>
                    <a:gd name="connsiteX67" fmla="*/ 947451 w 1207209"/>
                    <a:gd name="connsiteY67" fmla="*/ 391021 h 1003300"/>
                    <a:gd name="connsiteX68" fmla="*/ 956485 w 1207209"/>
                    <a:gd name="connsiteY68" fmla="*/ 402580 h 1003300"/>
                    <a:gd name="connsiteX69" fmla="*/ 965420 w 1207209"/>
                    <a:gd name="connsiteY69" fmla="*/ 414288 h 1003300"/>
                    <a:gd name="connsiteX70" fmla="*/ 974256 w 1207209"/>
                    <a:gd name="connsiteY70" fmla="*/ 426145 h 1003300"/>
                    <a:gd name="connsiteX71" fmla="*/ 982893 w 1207209"/>
                    <a:gd name="connsiteY71" fmla="*/ 438200 h 1003300"/>
                    <a:gd name="connsiteX72" fmla="*/ 991381 w 1207209"/>
                    <a:gd name="connsiteY72" fmla="*/ 450404 h 1003300"/>
                    <a:gd name="connsiteX73" fmla="*/ 999721 w 1207209"/>
                    <a:gd name="connsiteY73" fmla="*/ 462806 h 1003300"/>
                    <a:gd name="connsiteX74" fmla="*/ 1007961 w 1207209"/>
                    <a:gd name="connsiteY74" fmla="*/ 475407 h 1003300"/>
                    <a:gd name="connsiteX75" fmla="*/ 1016002 w 1207209"/>
                    <a:gd name="connsiteY75" fmla="*/ 488156 h 1003300"/>
                    <a:gd name="connsiteX76" fmla="*/ 1023944 w 1207209"/>
                    <a:gd name="connsiteY76" fmla="*/ 501055 h 1003300"/>
                    <a:gd name="connsiteX77" fmla="*/ 1031688 w 1207209"/>
                    <a:gd name="connsiteY77" fmla="*/ 514152 h 1003300"/>
                    <a:gd name="connsiteX78" fmla="*/ 1039332 w 1207209"/>
                    <a:gd name="connsiteY78" fmla="*/ 527397 h 1003300"/>
                    <a:gd name="connsiteX79" fmla="*/ 1046828 w 1207209"/>
                    <a:gd name="connsiteY79" fmla="*/ 540841 h 1003300"/>
                    <a:gd name="connsiteX80" fmla="*/ 1054174 w 1207209"/>
                    <a:gd name="connsiteY80" fmla="*/ 554434 h 1003300"/>
                    <a:gd name="connsiteX81" fmla="*/ 1061372 w 1207209"/>
                    <a:gd name="connsiteY81" fmla="*/ 568226 h 1003300"/>
                    <a:gd name="connsiteX82" fmla="*/ 1068420 w 1207209"/>
                    <a:gd name="connsiteY82" fmla="*/ 582216 h 1003300"/>
                    <a:gd name="connsiteX83" fmla="*/ 1075320 w 1207209"/>
                    <a:gd name="connsiteY83" fmla="*/ 596354 h 1003300"/>
                    <a:gd name="connsiteX84" fmla="*/ 1082121 w 1207209"/>
                    <a:gd name="connsiteY84" fmla="*/ 610642 h 1003300"/>
                    <a:gd name="connsiteX85" fmla="*/ 1088723 w 1207209"/>
                    <a:gd name="connsiteY85" fmla="*/ 625128 h 1003300"/>
                    <a:gd name="connsiteX86" fmla="*/ 1095176 w 1207209"/>
                    <a:gd name="connsiteY86" fmla="*/ 639763 h 1003300"/>
                    <a:gd name="connsiteX87" fmla="*/ 1101529 w 1207209"/>
                    <a:gd name="connsiteY87" fmla="*/ 654596 h 1003300"/>
                    <a:gd name="connsiteX88" fmla="*/ 1107734 w 1207209"/>
                    <a:gd name="connsiteY88" fmla="*/ 669578 h 1003300"/>
                    <a:gd name="connsiteX89" fmla="*/ 1113740 w 1207209"/>
                    <a:gd name="connsiteY89" fmla="*/ 684758 h 1003300"/>
                    <a:gd name="connsiteX90" fmla="*/ 1119647 w 1207209"/>
                    <a:gd name="connsiteY90" fmla="*/ 700137 h 1003300"/>
                    <a:gd name="connsiteX91" fmla="*/ 1125405 w 1207209"/>
                    <a:gd name="connsiteY91" fmla="*/ 715615 h 1003300"/>
                    <a:gd name="connsiteX92" fmla="*/ 1131015 w 1207209"/>
                    <a:gd name="connsiteY92" fmla="*/ 731341 h 1003300"/>
                    <a:gd name="connsiteX93" fmla="*/ 1136475 w 1207209"/>
                    <a:gd name="connsiteY93" fmla="*/ 747216 h 1003300"/>
                    <a:gd name="connsiteX94" fmla="*/ 1141786 w 1207209"/>
                    <a:gd name="connsiteY94" fmla="*/ 763240 h 1003300"/>
                    <a:gd name="connsiteX95" fmla="*/ 1146949 w 1207209"/>
                    <a:gd name="connsiteY95" fmla="*/ 779463 h 1003300"/>
                    <a:gd name="connsiteX96" fmla="*/ 1152012 w 1207209"/>
                    <a:gd name="connsiteY96" fmla="*/ 795834 h 1003300"/>
                    <a:gd name="connsiteX97" fmla="*/ 1156876 w 1207209"/>
                    <a:gd name="connsiteY97" fmla="*/ 812403 h 1003300"/>
                    <a:gd name="connsiteX98" fmla="*/ 1161592 w 1207209"/>
                    <a:gd name="connsiteY98" fmla="*/ 829122 h 1003300"/>
                    <a:gd name="connsiteX99" fmla="*/ 1166208 w 1207209"/>
                    <a:gd name="connsiteY99" fmla="*/ 846038 h 1003300"/>
                    <a:gd name="connsiteX100" fmla="*/ 1170676 w 1207209"/>
                    <a:gd name="connsiteY100" fmla="*/ 863154 h 1003300"/>
                    <a:gd name="connsiteX101" fmla="*/ 1174945 w 1207209"/>
                    <a:gd name="connsiteY101" fmla="*/ 880368 h 1003300"/>
                    <a:gd name="connsiteX102" fmla="*/ 1179114 w 1207209"/>
                    <a:gd name="connsiteY102" fmla="*/ 897831 h 1003300"/>
                    <a:gd name="connsiteX103" fmla="*/ 1183135 w 1207209"/>
                    <a:gd name="connsiteY103" fmla="*/ 915442 h 1003300"/>
                    <a:gd name="connsiteX104" fmla="*/ 1187007 w 1207209"/>
                    <a:gd name="connsiteY104" fmla="*/ 933202 h 1003300"/>
                    <a:gd name="connsiteX105" fmla="*/ 1190730 w 1207209"/>
                    <a:gd name="connsiteY105" fmla="*/ 951161 h 1003300"/>
                    <a:gd name="connsiteX106" fmla="*/ 1194304 w 1207209"/>
                    <a:gd name="connsiteY106" fmla="*/ 969268 h 1003300"/>
                    <a:gd name="connsiteX107" fmla="*/ 1197729 w 1207209"/>
                    <a:gd name="connsiteY107" fmla="*/ 987574 h 1003300"/>
                    <a:gd name="connsiteX108" fmla="*/ 1201055 w 1207209"/>
                    <a:gd name="connsiteY108" fmla="*/ 1006029 h 1003300"/>
                    <a:gd name="connsiteX109" fmla="*/ 1205423 w 1207209"/>
                    <a:gd name="connsiteY109" fmla="*/ 1005284 h 1003300"/>
                    <a:gd name="connsiteX110" fmla="*/ 1202047 w 1207209"/>
                    <a:gd name="connsiteY110" fmla="*/ 986830 h 1003300"/>
                    <a:gd name="connsiteX111" fmla="*/ 1198523 w 1207209"/>
                    <a:gd name="connsiteY111" fmla="*/ 968524 h 1003300"/>
                    <a:gd name="connsiteX112" fmla="*/ 1194899 w 1207209"/>
                    <a:gd name="connsiteY112" fmla="*/ 950416 h 1003300"/>
                    <a:gd name="connsiteX113" fmla="*/ 1191077 w 1207209"/>
                    <a:gd name="connsiteY113" fmla="*/ 932458 h 1003300"/>
                    <a:gd name="connsiteX114" fmla="*/ 1187156 w 1207209"/>
                    <a:gd name="connsiteY114" fmla="*/ 914698 h 1003300"/>
                    <a:gd name="connsiteX115" fmla="*/ 1183036 w 1207209"/>
                    <a:gd name="connsiteY115" fmla="*/ 897136 h 1003300"/>
                    <a:gd name="connsiteX116" fmla="*/ 1178817 w 1207209"/>
                    <a:gd name="connsiteY116" fmla="*/ 879673 h 1003300"/>
                    <a:gd name="connsiteX117" fmla="*/ 1174399 w 1207209"/>
                    <a:gd name="connsiteY117" fmla="*/ 862459 h 1003300"/>
                    <a:gd name="connsiteX118" fmla="*/ 1169882 w 1207209"/>
                    <a:gd name="connsiteY118" fmla="*/ 845344 h 1003300"/>
                    <a:gd name="connsiteX119" fmla="*/ 1165216 w 1207209"/>
                    <a:gd name="connsiteY119" fmla="*/ 828477 h 1003300"/>
                    <a:gd name="connsiteX120" fmla="*/ 1160401 w 1207209"/>
                    <a:gd name="connsiteY120" fmla="*/ 811758 h 1003300"/>
                    <a:gd name="connsiteX121" fmla="*/ 1155437 w 1207209"/>
                    <a:gd name="connsiteY121" fmla="*/ 795189 h 1003300"/>
                    <a:gd name="connsiteX122" fmla="*/ 1150374 w 1207209"/>
                    <a:gd name="connsiteY122" fmla="*/ 778768 h 1003300"/>
                    <a:gd name="connsiteX123" fmla="*/ 1145112 w 1207209"/>
                    <a:gd name="connsiteY123" fmla="*/ 762595 h 1003300"/>
                    <a:gd name="connsiteX124" fmla="*/ 1139751 w 1207209"/>
                    <a:gd name="connsiteY124" fmla="*/ 746522 h 1003300"/>
                    <a:gd name="connsiteX125" fmla="*/ 1134191 w 1207209"/>
                    <a:gd name="connsiteY125" fmla="*/ 730697 h 1003300"/>
                    <a:gd name="connsiteX126" fmla="*/ 1128533 w 1207209"/>
                    <a:gd name="connsiteY126" fmla="*/ 714970 h 1003300"/>
                    <a:gd name="connsiteX127" fmla="*/ 1122675 w 1207209"/>
                    <a:gd name="connsiteY127" fmla="*/ 699443 h 1003300"/>
                    <a:gd name="connsiteX128" fmla="*/ 1116719 w 1207209"/>
                    <a:gd name="connsiteY128" fmla="*/ 684113 h 1003300"/>
                    <a:gd name="connsiteX129" fmla="*/ 1110613 w 1207209"/>
                    <a:gd name="connsiteY129" fmla="*/ 668933 h 1003300"/>
                    <a:gd name="connsiteX130" fmla="*/ 1104359 w 1207209"/>
                    <a:gd name="connsiteY130" fmla="*/ 653901 h 1003300"/>
                    <a:gd name="connsiteX131" fmla="*/ 1097955 w 1207209"/>
                    <a:gd name="connsiteY131" fmla="*/ 639118 h 1003300"/>
                    <a:gd name="connsiteX132" fmla="*/ 1091453 w 1207209"/>
                    <a:gd name="connsiteY132" fmla="*/ 624433 h 1003300"/>
                    <a:gd name="connsiteX133" fmla="*/ 1084751 w 1207209"/>
                    <a:gd name="connsiteY133" fmla="*/ 609947 h 1003300"/>
                    <a:gd name="connsiteX134" fmla="*/ 1077951 w 1207209"/>
                    <a:gd name="connsiteY134" fmla="*/ 595660 h 1003300"/>
                    <a:gd name="connsiteX135" fmla="*/ 1070952 w 1207209"/>
                    <a:gd name="connsiteY135" fmla="*/ 581472 h 1003300"/>
                    <a:gd name="connsiteX136" fmla="*/ 1063854 w 1207209"/>
                    <a:gd name="connsiteY136" fmla="*/ 567531 h 1003300"/>
                    <a:gd name="connsiteX137" fmla="*/ 1056606 w 1207209"/>
                    <a:gd name="connsiteY137" fmla="*/ 553740 h 1003300"/>
                    <a:gd name="connsiteX138" fmla="*/ 1049161 w 1207209"/>
                    <a:gd name="connsiteY138" fmla="*/ 540097 h 1003300"/>
                    <a:gd name="connsiteX139" fmla="*/ 1041616 w 1207209"/>
                    <a:gd name="connsiteY139" fmla="*/ 526653 h 1003300"/>
                    <a:gd name="connsiteX140" fmla="*/ 1033922 w 1207209"/>
                    <a:gd name="connsiteY140" fmla="*/ 513407 h 1003300"/>
                    <a:gd name="connsiteX141" fmla="*/ 1026128 w 1207209"/>
                    <a:gd name="connsiteY141" fmla="*/ 500261 h 1003300"/>
                    <a:gd name="connsiteX142" fmla="*/ 1018136 w 1207209"/>
                    <a:gd name="connsiteY142" fmla="*/ 487363 h 1003300"/>
                    <a:gd name="connsiteX143" fmla="*/ 1009996 w 1207209"/>
                    <a:gd name="connsiteY143" fmla="*/ 474563 h 1003300"/>
                    <a:gd name="connsiteX144" fmla="*/ 1001756 w 1207209"/>
                    <a:gd name="connsiteY144" fmla="*/ 462012 h 1003300"/>
                    <a:gd name="connsiteX145" fmla="*/ 993317 w 1207209"/>
                    <a:gd name="connsiteY145" fmla="*/ 449610 h 1003300"/>
                    <a:gd name="connsiteX146" fmla="*/ 984779 w 1207209"/>
                    <a:gd name="connsiteY146" fmla="*/ 437356 h 1003300"/>
                    <a:gd name="connsiteX147" fmla="*/ 976093 w 1207209"/>
                    <a:gd name="connsiteY147" fmla="*/ 425252 h 1003300"/>
                    <a:gd name="connsiteX148" fmla="*/ 967207 w 1207209"/>
                    <a:gd name="connsiteY148" fmla="*/ 413395 h 1003300"/>
                    <a:gd name="connsiteX149" fmla="*/ 958223 w 1207209"/>
                    <a:gd name="connsiteY149" fmla="*/ 401638 h 1003300"/>
                    <a:gd name="connsiteX150" fmla="*/ 949139 w 1207209"/>
                    <a:gd name="connsiteY150" fmla="*/ 390128 h 1003300"/>
                    <a:gd name="connsiteX151" fmla="*/ 939856 w 1207209"/>
                    <a:gd name="connsiteY151" fmla="*/ 378718 h 1003300"/>
                    <a:gd name="connsiteX152" fmla="*/ 930425 w 1207209"/>
                    <a:gd name="connsiteY152" fmla="*/ 367506 h 1003300"/>
                    <a:gd name="connsiteX153" fmla="*/ 920845 w 1207209"/>
                    <a:gd name="connsiteY153" fmla="*/ 356493 h 1003300"/>
                    <a:gd name="connsiteX154" fmla="*/ 911165 w 1207209"/>
                    <a:gd name="connsiteY154" fmla="*/ 345629 h 1003300"/>
                    <a:gd name="connsiteX155" fmla="*/ 901287 w 1207209"/>
                    <a:gd name="connsiteY155" fmla="*/ 334963 h 1003300"/>
                    <a:gd name="connsiteX156" fmla="*/ 891310 w 1207209"/>
                    <a:gd name="connsiteY156" fmla="*/ 324445 h 1003300"/>
                    <a:gd name="connsiteX157" fmla="*/ 881184 w 1207209"/>
                    <a:gd name="connsiteY157" fmla="*/ 314077 h 1003300"/>
                    <a:gd name="connsiteX158" fmla="*/ 870909 w 1207209"/>
                    <a:gd name="connsiteY158" fmla="*/ 303907 h 1003300"/>
                    <a:gd name="connsiteX159" fmla="*/ 860484 w 1207209"/>
                    <a:gd name="connsiteY159" fmla="*/ 293936 h 1003300"/>
                    <a:gd name="connsiteX160" fmla="*/ 849911 w 1207209"/>
                    <a:gd name="connsiteY160" fmla="*/ 284113 h 1003300"/>
                    <a:gd name="connsiteX161" fmla="*/ 839189 w 1207209"/>
                    <a:gd name="connsiteY161" fmla="*/ 274439 h 1003300"/>
                    <a:gd name="connsiteX162" fmla="*/ 828319 w 1207209"/>
                    <a:gd name="connsiteY162" fmla="*/ 264964 h 1003300"/>
                    <a:gd name="connsiteX163" fmla="*/ 817299 w 1207209"/>
                    <a:gd name="connsiteY163" fmla="*/ 255637 h 1003300"/>
                    <a:gd name="connsiteX164" fmla="*/ 806180 w 1207209"/>
                    <a:gd name="connsiteY164" fmla="*/ 246509 h 1003300"/>
                    <a:gd name="connsiteX165" fmla="*/ 794912 w 1207209"/>
                    <a:gd name="connsiteY165" fmla="*/ 237579 h 1003300"/>
                    <a:gd name="connsiteX166" fmla="*/ 783445 w 1207209"/>
                    <a:gd name="connsiteY166" fmla="*/ 228798 h 1003300"/>
                    <a:gd name="connsiteX167" fmla="*/ 771880 w 1207209"/>
                    <a:gd name="connsiteY167" fmla="*/ 220166 h 1003300"/>
                    <a:gd name="connsiteX168" fmla="*/ 760165 w 1207209"/>
                    <a:gd name="connsiteY168" fmla="*/ 211733 h 1003300"/>
                    <a:gd name="connsiteX169" fmla="*/ 748301 w 1207209"/>
                    <a:gd name="connsiteY169" fmla="*/ 203448 h 1003300"/>
                    <a:gd name="connsiteX170" fmla="*/ 736289 w 1207209"/>
                    <a:gd name="connsiteY170" fmla="*/ 195362 h 1003300"/>
                    <a:gd name="connsiteX171" fmla="*/ 724127 w 1207209"/>
                    <a:gd name="connsiteY171" fmla="*/ 187424 h 1003300"/>
                    <a:gd name="connsiteX172" fmla="*/ 711817 w 1207209"/>
                    <a:gd name="connsiteY172" fmla="*/ 179685 h 1003300"/>
                    <a:gd name="connsiteX173" fmla="*/ 699407 w 1207209"/>
                    <a:gd name="connsiteY173" fmla="*/ 172095 h 1003300"/>
                    <a:gd name="connsiteX174" fmla="*/ 686799 w 1207209"/>
                    <a:gd name="connsiteY174" fmla="*/ 164703 h 1003300"/>
                    <a:gd name="connsiteX175" fmla="*/ 674092 w 1207209"/>
                    <a:gd name="connsiteY175" fmla="*/ 157460 h 1003300"/>
                    <a:gd name="connsiteX176" fmla="*/ 661186 w 1207209"/>
                    <a:gd name="connsiteY176" fmla="*/ 150416 h 1003300"/>
                    <a:gd name="connsiteX177" fmla="*/ 648180 w 1207209"/>
                    <a:gd name="connsiteY177" fmla="*/ 143520 h 1003300"/>
                    <a:gd name="connsiteX178" fmla="*/ 635026 w 1207209"/>
                    <a:gd name="connsiteY178" fmla="*/ 136773 h 1003300"/>
                    <a:gd name="connsiteX179" fmla="*/ 621723 w 1207209"/>
                    <a:gd name="connsiteY179" fmla="*/ 130225 h 1003300"/>
                    <a:gd name="connsiteX180" fmla="*/ 608271 w 1207209"/>
                    <a:gd name="connsiteY180" fmla="*/ 123875 h 1003300"/>
                    <a:gd name="connsiteX181" fmla="*/ 594670 w 1207209"/>
                    <a:gd name="connsiteY181" fmla="*/ 117673 h 1003300"/>
                    <a:gd name="connsiteX182" fmla="*/ 580970 w 1207209"/>
                    <a:gd name="connsiteY182" fmla="*/ 111671 h 1003300"/>
                    <a:gd name="connsiteX183" fmla="*/ 567071 w 1207209"/>
                    <a:gd name="connsiteY183" fmla="*/ 105817 h 1003300"/>
                    <a:gd name="connsiteX184" fmla="*/ 553023 w 1207209"/>
                    <a:gd name="connsiteY184" fmla="*/ 100112 h 1003300"/>
                    <a:gd name="connsiteX185" fmla="*/ 538876 w 1207209"/>
                    <a:gd name="connsiteY185" fmla="*/ 94605 h 1003300"/>
                    <a:gd name="connsiteX186" fmla="*/ 524580 w 1207209"/>
                    <a:gd name="connsiteY186" fmla="*/ 89297 h 1003300"/>
                    <a:gd name="connsiteX187" fmla="*/ 510135 w 1207209"/>
                    <a:gd name="connsiteY187" fmla="*/ 84088 h 1003300"/>
                    <a:gd name="connsiteX188" fmla="*/ 495492 w 1207209"/>
                    <a:gd name="connsiteY188" fmla="*/ 79127 h 1003300"/>
                    <a:gd name="connsiteX189" fmla="*/ 480749 w 1207209"/>
                    <a:gd name="connsiteY189" fmla="*/ 74315 h 1003300"/>
                    <a:gd name="connsiteX190" fmla="*/ 465858 w 1207209"/>
                    <a:gd name="connsiteY190" fmla="*/ 69652 h 1003300"/>
                    <a:gd name="connsiteX191" fmla="*/ 450867 w 1207209"/>
                    <a:gd name="connsiteY191" fmla="*/ 65187 h 1003300"/>
                    <a:gd name="connsiteX192" fmla="*/ 435678 w 1207209"/>
                    <a:gd name="connsiteY192" fmla="*/ 60871 h 1003300"/>
                    <a:gd name="connsiteX193" fmla="*/ 420339 w 1207209"/>
                    <a:gd name="connsiteY193" fmla="*/ 56753 h 1003300"/>
                    <a:gd name="connsiteX194" fmla="*/ 404902 w 1207209"/>
                    <a:gd name="connsiteY194" fmla="*/ 52834 h 1003300"/>
                    <a:gd name="connsiteX195" fmla="*/ 389266 w 1207209"/>
                    <a:gd name="connsiteY195" fmla="*/ 49014 h 1003300"/>
                    <a:gd name="connsiteX196" fmla="*/ 373530 w 1207209"/>
                    <a:gd name="connsiteY196" fmla="*/ 45442 h 1003300"/>
                    <a:gd name="connsiteX197" fmla="*/ 357646 w 1207209"/>
                    <a:gd name="connsiteY197" fmla="*/ 41970 h 1003300"/>
                    <a:gd name="connsiteX198" fmla="*/ 341613 w 1207209"/>
                    <a:gd name="connsiteY198" fmla="*/ 38745 h 1003300"/>
                    <a:gd name="connsiteX199" fmla="*/ 325430 w 1207209"/>
                    <a:gd name="connsiteY199" fmla="*/ 35620 h 1003300"/>
                    <a:gd name="connsiteX200" fmla="*/ 309099 w 1207209"/>
                    <a:gd name="connsiteY200" fmla="*/ 32693 h 1003300"/>
                    <a:gd name="connsiteX201" fmla="*/ 292619 w 1207209"/>
                    <a:gd name="connsiteY201" fmla="*/ 29964 h 1003300"/>
                    <a:gd name="connsiteX202" fmla="*/ 275990 w 1207209"/>
                    <a:gd name="connsiteY202" fmla="*/ 27384 h 1003300"/>
                    <a:gd name="connsiteX203" fmla="*/ 259262 w 1207209"/>
                    <a:gd name="connsiteY203" fmla="*/ 25003 h 1003300"/>
                    <a:gd name="connsiteX204" fmla="*/ 242335 w 1207209"/>
                    <a:gd name="connsiteY204" fmla="*/ 22771 h 1003300"/>
                    <a:gd name="connsiteX205" fmla="*/ 225309 w 1207209"/>
                    <a:gd name="connsiteY205" fmla="*/ 20737 h 1003300"/>
                    <a:gd name="connsiteX206" fmla="*/ 208085 w 1207209"/>
                    <a:gd name="connsiteY206" fmla="*/ 18852 h 1003300"/>
                    <a:gd name="connsiteX207" fmla="*/ 190761 w 1207209"/>
                    <a:gd name="connsiteY207" fmla="*/ 17115 h 1003300"/>
                    <a:gd name="connsiteX208" fmla="*/ 173288 w 1207209"/>
                    <a:gd name="connsiteY208" fmla="*/ 15577 h 1003300"/>
                    <a:gd name="connsiteX209" fmla="*/ 155667 w 1207209"/>
                    <a:gd name="connsiteY209" fmla="*/ 14238 h 1003300"/>
                    <a:gd name="connsiteX210" fmla="*/ 137896 w 1207209"/>
                    <a:gd name="connsiteY210" fmla="*/ 13047 h 1003300"/>
                    <a:gd name="connsiteX211" fmla="*/ 119976 w 1207209"/>
                    <a:gd name="connsiteY211" fmla="*/ 12005 h 1003300"/>
                    <a:gd name="connsiteX212" fmla="*/ 101958 w 1207209"/>
                    <a:gd name="connsiteY212" fmla="*/ 11162 h 1003300"/>
                    <a:gd name="connsiteX213" fmla="*/ 83740 w 1207209"/>
                    <a:gd name="connsiteY213" fmla="*/ 10517 h 1003300"/>
                    <a:gd name="connsiteX214" fmla="*/ 65424 w 1207209"/>
                    <a:gd name="connsiteY214" fmla="*/ 10021 h 1003300"/>
                    <a:gd name="connsiteX215" fmla="*/ 46908 w 1207209"/>
                    <a:gd name="connsiteY215" fmla="*/ 9674 h 1003300"/>
                    <a:gd name="connsiteX216" fmla="*/ 28294 w 1207209"/>
                    <a:gd name="connsiteY216" fmla="*/ 9525 h 1003300"/>
                    <a:gd name="connsiteX217" fmla="*/ 9531 w 1207209"/>
                    <a:gd name="connsiteY217" fmla="*/ 9525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</a:cxnLst>
                  <a:rect l="l" t="t" r="r" b="b"/>
                  <a:pathLst>
                    <a:path w="1207209" h="1003300">
                      <a:moveTo>
                        <a:pt x="9531" y="13990"/>
                      </a:moveTo>
                      <a:lnTo>
                        <a:pt x="28344" y="13891"/>
                      </a:lnTo>
                      <a:lnTo>
                        <a:pt x="46958" y="13940"/>
                      </a:lnTo>
                      <a:lnTo>
                        <a:pt x="65424" y="14188"/>
                      </a:lnTo>
                      <a:lnTo>
                        <a:pt x="83790" y="14635"/>
                      </a:lnTo>
                      <a:lnTo>
                        <a:pt x="101958" y="15230"/>
                      </a:lnTo>
                      <a:lnTo>
                        <a:pt x="120026" y="15974"/>
                      </a:lnTo>
                      <a:lnTo>
                        <a:pt x="137896" y="16917"/>
                      </a:lnTo>
                      <a:lnTo>
                        <a:pt x="155667" y="18058"/>
                      </a:lnTo>
                      <a:lnTo>
                        <a:pt x="173288" y="19348"/>
                      </a:lnTo>
                      <a:lnTo>
                        <a:pt x="190761" y="20786"/>
                      </a:lnTo>
                      <a:lnTo>
                        <a:pt x="208085" y="22423"/>
                      </a:lnTo>
                      <a:lnTo>
                        <a:pt x="225260" y="24259"/>
                      </a:lnTo>
                      <a:lnTo>
                        <a:pt x="242286" y="26243"/>
                      </a:lnTo>
                      <a:lnTo>
                        <a:pt x="259213" y="28377"/>
                      </a:lnTo>
                      <a:lnTo>
                        <a:pt x="275941" y="30708"/>
                      </a:lnTo>
                      <a:lnTo>
                        <a:pt x="292570" y="33238"/>
                      </a:lnTo>
                      <a:lnTo>
                        <a:pt x="309000" y="35917"/>
                      </a:lnTo>
                      <a:lnTo>
                        <a:pt x="325331" y="38745"/>
                      </a:lnTo>
                      <a:lnTo>
                        <a:pt x="341464" y="41771"/>
                      </a:lnTo>
                      <a:lnTo>
                        <a:pt x="357497" y="44946"/>
                      </a:lnTo>
                      <a:lnTo>
                        <a:pt x="373381" y="48320"/>
                      </a:lnTo>
                      <a:lnTo>
                        <a:pt x="389117" y="51891"/>
                      </a:lnTo>
                      <a:lnTo>
                        <a:pt x="404703" y="55612"/>
                      </a:lnTo>
                      <a:lnTo>
                        <a:pt x="420141" y="59482"/>
                      </a:lnTo>
                      <a:lnTo>
                        <a:pt x="435479" y="63550"/>
                      </a:lnTo>
                      <a:lnTo>
                        <a:pt x="450619" y="67816"/>
                      </a:lnTo>
                      <a:lnTo>
                        <a:pt x="465610" y="72231"/>
                      </a:lnTo>
                      <a:lnTo>
                        <a:pt x="480501" y="76795"/>
                      </a:lnTo>
                      <a:lnTo>
                        <a:pt x="495194" y="81558"/>
                      </a:lnTo>
                      <a:lnTo>
                        <a:pt x="509788" y="86519"/>
                      </a:lnTo>
                      <a:lnTo>
                        <a:pt x="524233" y="91579"/>
                      </a:lnTo>
                      <a:lnTo>
                        <a:pt x="538529" y="96887"/>
                      </a:lnTo>
                      <a:lnTo>
                        <a:pt x="552676" y="102344"/>
                      </a:lnTo>
                      <a:lnTo>
                        <a:pt x="566674" y="107950"/>
                      </a:lnTo>
                      <a:lnTo>
                        <a:pt x="580523" y="113754"/>
                      </a:lnTo>
                      <a:lnTo>
                        <a:pt x="594223" y="119757"/>
                      </a:lnTo>
                      <a:lnTo>
                        <a:pt x="607775" y="125909"/>
                      </a:lnTo>
                      <a:lnTo>
                        <a:pt x="621177" y="132209"/>
                      </a:lnTo>
                      <a:lnTo>
                        <a:pt x="634480" y="138708"/>
                      </a:lnTo>
                      <a:lnTo>
                        <a:pt x="647585" y="145355"/>
                      </a:lnTo>
                      <a:lnTo>
                        <a:pt x="660590" y="152202"/>
                      </a:lnTo>
                      <a:lnTo>
                        <a:pt x="673446" y="159246"/>
                      </a:lnTo>
                      <a:lnTo>
                        <a:pt x="686104" y="166439"/>
                      </a:lnTo>
                      <a:lnTo>
                        <a:pt x="698663" y="173782"/>
                      </a:lnTo>
                      <a:lnTo>
                        <a:pt x="711072" y="181322"/>
                      </a:lnTo>
                      <a:lnTo>
                        <a:pt x="723333" y="189012"/>
                      </a:lnTo>
                      <a:lnTo>
                        <a:pt x="735445" y="196900"/>
                      </a:lnTo>
                      <a:lnTo>
                        <a:pt x="747457" y="204986"/>
                      </a:lnTo>
                      <a:lnTo>
                        <a:pt x="759271" y="213221"/>
                      </a:lnTo>
                      <a:lnTo>
                        <a:pt x="770936" y="221605"/>
                      </a:lnTo>
                      <a:lnTo>
                        <a:pt x="782502" y="230188"/>
                      </a:lnTo>
                      <a:lnTo>
                        <a:pt x="793869" y="238919"/>
                      </a:lnTo>
                      <a:lnTo>
                        <a:pt x="805137" y="247848"/>
                      </a:lnTo>
                      <a:lnTo>
                        <a:pt x="816256" y="256977"/>
                      </a:lnTo>
                      <a:lnTo>
                        <a:pt x="827177" y="266254"/>
                      </a:lnTo>
                      <a:lnTo>
                        <a:pt x="837998" y="275679"/>
                      </a:lnTo>
                      <a:lnTo>
                        <a:pt x="848670" y="285304"/>
                      </a:lnTo>
                      <a:lnTo>
                        <a:pt x="859194" y="295077"/>
                      </a:lnTo>
                      <a:lnTo>
                        <a:pt x="869568" y="305048"/>
                      </a:lnTo>
                      <a:lnTo>
                        <a:pt x="879843" y="315218"/>
                      </a:lnTo>
                      <a:lnTo>
                        <a:pt x="889920" y="325537"/>
                      </a:lnTo>
                      <a:lnTo>
                        <a:pt x="899848" y="336004"/>
                      </a:lnTo>
                      <a:lnTo>
                        <a:pt x="909676" y="346670"/>
                      </a:lnTo>
                      <a:lnTo>
                        <a:pt x="919306" y="357485"/>
                      </a:lnTo>
                      <a:lnTo>
                        <a:pt x="928837" y="368498"/>
                      </a:lnTo>
                      <a:lnTo>
                        <a:pt x="938218" y="379710"/>
                      </a:lnTo>
                      <a:lnTo>
                        <a:pt x="947451" y="391021"/>
                      </a:lnTo>
                      <a:lnTo>
                        <a:pt x="956485" y="402580"/>
                      </a:lnTo>
                      <a:lnTo>
                        <a:pt x="965420" y="414288"/>
                      </a:lnTo>
                      <a:lnTo>
                        <a:pt x="974256" y="426145"/>
                      </a:lnTo>
                      <a:lnTo>
                        <a:pt x="982893" y="438200"/>
                      </a:lnTo>
                      <a:lnTo>
                        <a:pt x="991381" y="450404"/>
                      </a:lnTo>
                      <a:lnTo>
                        <a:pt x="999721" y="462806"/>
                      </a:lnTo>
                      <a:lnTo>
                        <a:pt x="1007961" y="475407"/>
                      </a:lnTo>
                      <a:lnTo>
                        <a:pt x="1016002" y="488156"/>
                      </a:lnTo>
                      <a:lnTo>
                        <a:pt x="1023944" y="501055"/>
                      </a:lnTo>
                      <a:lnTo>
                        <a:pt x="1031688" y="514152"/>
                      </a:lnTo>
                      <a:lnTo>
                        <a:pt x="1039332" y="527397"/>
                      </a:lnTo>
                      <a:lnTo>
                        <a:pt x="1046828" y="540841"/>
                      </a:lnTo>
                      <a:lnTo>
                        <a:pt x="1054174" y="554434"/>
                      </a:lnTo>
                      <a:lnTo>
                        <a:pt x="1061372" y="568226"/>
                      </a:lnTo>
                      <a:lnTo>
                        <a:pt x="1068420" y="582216"/>
                      </a:lnTo>
                      <a:lnTo>
                        <a:pt x="1075320" y="596354"/>
                      </a:lnTo>
                      <a:lnTo>
                        <a:pt x="1082121" y="610642"/>
                      </a:lnTo>
                      <a:lnTo>
                        <a:pt x="1088723" y="625128"/>
                      </a:lnTo>
                      <a:lnTo>
                        <a:pt x="1095176" y="639763"/>
                      </a:lnTo>
                      <a:lnTo>
                        <a:pt x="1101529" y="654596"/>
                      </a:lnTo>
                      <a:lnTo>
                        <a:pt x="1107734" y="669578"/>
                      </a:lnTo>
                      <a:lnTo>
                        <a:pt x="1113740" y="684758"/>
                      </a:lnTo>
                      <a:lnTo>
                        <a:pt x="1119647" y="700137"/>
                      </a:lnTo>
                      <a:lnTo>
                        <a:pt x="1125405" y="715615"/>
                      </a:lnTo>
                      <a:lnTo>
                        <a:pt x="1131015" y="731341"/>
                      </a:lnTo>
                      <a:lnTo>
                        <a:pt x="1136475" y="747216"/>
                      </a:lnTo>
                      <a:lnTo>
                        <a:pt x="1141786" y="763240"/>
                      </a:lnTo>
                      <a:lnTo>
                        <a:pt x="1146949" y="779463"/>
                      </a:lnTo>
                      <a:lnTo>
                        <a:pt x="1152012" y="795834"/>
                      </a:lnTo>
                      <a:lnTo>
                        <a:pt x="1156876" y="812403"/>
                      </a:lnTo>
                      <a:lnTo>
                        <a:pt x="1161592" y="829122"/>
                      </a:lnTo>
                      <a:lnTo>
                        <a:pt x="1166208" y="846038"/>
                      </a:lnTo>
                      <a:lnTo>
                        <a:pt x="1170676" y="863154"/>
                      </a:lnTo>
                      <a:lnTo>
                        <a:pt x="1174945" y="880368"/>
                      </a:lnTo>
                      <a:lnTo>
                        <a:pt x="1179114" y="897831"/>
                      </a:lnTo>
                      <a:lnTo>
                        <a:pt x="1183135" y="915442"/>
                      </a:lnTo>
                      <a:lnTo>
                        <a:pt x="1187007" y="933202"/>
                      </a:lnTo>
                      <a:lnTo>
                        <a:pt x="1190730" y="951161"/>
                      </a:lnTo>
                      <a:lnTo>
                        <a:pt x="1194304" y="969268"/>
                      </a:lnTo>
                      <a:lnTo>
                        <a:pt x="1197729" y="987574"/>
                      </a:lnTo>
                      <a:lnTo>
                        <a:pt x="1201055" y="1006029"/>
                      </a:lnTo>
                      <a:lnTo>
                        <a:pt x="1205423" y="1005284"/>
                      </a:lnTo>
                      <a:lnTo>
                        <a:pt x="1202047" y="986830"/>
                      </a:lnTo>
                      <a:lnTo>
                        <a:pt x="1198523" y="968524"/>
                      </a:lnTo>
                      <a:lnTo>
                        <a:pt x="1194899" y="950416"/>
                      </a:lnTo>
                      <a:lnTo>
                        <a:pt x="1191077" y="932458"/>
                      </a:lnTo>
                      <a:lnTo>
                        <a:pt x="1187156" y="914698"/>
                      </a:lnTo>
                      <a:lnTo>
                        <a:pt x="1183036" y="897136"/>
                      </a:lnTo>
                      <a:lnTo>
                        <a:pt x="1178817" y="879673"/>
                      </a:lnTo>
                      <a:lnTo>
                        <a:pt x="1174399" y="862459"/>
                      </a:lnTo>
                      <a:lnTo>
                        <a:pt x="1169882" y="845344"/>
                      </a:lnTo>
                      <a:lnTo>
                        <a:pt x="1165216" y="828477"/>
                      </a:lnTo>
                      <a:lnTo>
                        <a:pt x="1160401" y="811758"/>
                      </a:lnTo>
                      <a:lnTo>
                        <a:pt x="1155437" y="795189"/>
                      </a:lnTo>
                      <a:lnTo>
                        <a:pt x="1150374" y="778768"/>
                      </a:lnTo>
                      <a:lnTo>
                        <a:pt x="1145112" y="762595"/>
                      </a:lnTo>
                      <a:lnTo>
                        <a:pt x="1139751" y="746522"/>
                      </a:lnTo>
                      <a:lnTo>
                        <a:pt x="1134191" y="730697"/>
                      </a:lnTo>
                      <a:lnTo>
                        <a:pt x="1128533" y="714970"/>
                      </a:lnTo>
                      <a:lnTo>
                        <a:pt x="1122675" y="699443"/>
                      </a:lnTo>
                      <a:lnTo>
                        <a:pt x="1116719" y="684113"/>
                      </a:lnTo>
                      <a:lnTo>
                        <a:pt x="1110613" y="668933"/>
                      </a:lnTo>
                      <a:lnTo>
                        <a:pt x="1104359" y="653901"/>
                      </a:lnTo>
                      <a:lnTo>
                        <a:pt x="1097955" y="639118"/>
                      </a:lnTo>
                      <a:lnTo>
                        <a:pt x="1091453" y="624433"/>
                      </a:lnTo>
                      <a:lnTo>
                        <a:pt x="1084751" y="609947"/>
                      </a:lnTo>
                      <a:lnTo>
                        <a:pt x="1077951" y="595660"/>
                      </a:lnTo>
                      <a:lnTo>
                        <a:pt x="1070952" y="581472"/>
                      </a:lnTo>
                      <a:lnTo>
                        <a:pt x="1063854" y="567531"/>
                      </a:lnTo>
                      <a:lnTo>
                        <a:pt x="1056606" y="553740"/>
                      </a:lnTo>
                      <a:lnTo>
                        <a:pt x="1049161" y="540097"/>
                      </a:lnTo>
                      <a:lnTo>
                        <a:pt x="1041616" y="526653"/>
                      </a:lnTo>
                      <a:lnTo>
                        <a:pt x="1033922" y="513407"/>
                      </a:lnTo>
                      <a:lnTo>
                        <a:pt x="1026128" y="500261"/>
                      </a:lnTo>
                      <a:lnTo>
                        <a:pt x="1018136" y="487363"/>
                      </a:lnTo>
                      <a:lnTo>
                        <a:pt x="1009996" y="474563"/>
                      </a:lnTo>
                      <a:lnTo>
                        <a:pt x="1001756" y="462012"/>
                      </a:lnTo>
                      <a:lnTo>
                        <a:pt x="993317" y="449610"/>
                      </a:lnTo>
                      <a:lnTo>
                        <a:pt x="984779" y="437356"/>
                      </a:lnTo>
                      <a:lnTo>
                        <a:pt x="976093" y="425252"/>
                      </a:lnTo>
                      <a:lnTo>
                        <a:pt x="967207" y="413395"/>
                      </a:lnTo>
                      <a:lnTo>
                        <a:pt x="958223" y="401638"/>
                      </a:lnTo>
                      <a:lnTo>
                        <a:pt x="949139" y="390128"/>
                      </a:lnTo>
                      <a:lnTo>
                        <a:pt x="939856" y="378718"/>
                      </a:lnTo>
                      <a:lnTo>
                        <a:pt x="930425" y="367506"/>
                      </a:lnTo>
                      <a:lnTo>
                        <a:pt x="920845" y="356493"/>
                      </a:lnTo>
                      <a:lnTo>
                        <a:pt x="911165" y="345629"/>
                      </a:lnTo>
                      <a:lnTo>
                        <a:pt x="901287" y="334963"/>
                      </a:lnTo>
                      <a:lnTo>
                        <a:pt x="891310" y="324445"/>
                      </a:lnTo>
                      <a:lnTo>
                        <a:pt x="881184" y="314077"/>
                      </a:lnTo>
                      <a:lnTo>
                        <a:pt x="870909" y="303907"/>
                      </a:lnTo>
                      <a:lnTo>
                        <a:pt x="860484" y="293936"/>
                      </a:lnTo>
                      <a:lnTo>
                        <a:pt x="849911" y="284113"/>
                      </a:lnTo>
                      <a:lnTo>
                        <a:pt x="839189" y="274439"/>
                      </a:lnTo>
                      <a:lnTo>
                        <a:pt x="828319" y="264964"/>
                      </a:lnTo>
                      <a:lnTo>
                        <a:pt x="817299" y="255637"/>
                      </a:lnTo>
                      <a:lnTo>
                        <a:pt x="806180" y="246509"/>
                      </a:lnTo>
                      <a:lnTo>
                        <a:pt x="794912" y="237579"/>
                      </a:lnTo>
                      <a:lnTo>
                        <a:pt x="783445" y="228798"/>
                      </a:lnTo>
                      <a:lnTo>
                        <a:pt x="771880" y="220166"/>
                      </a:lnTo>
                      <a:lnTo>
                        <a:pt x="760165" y="211733"/>
                      </a:lnTo>
                      <a:lnTo>
                        <a:pt x="748301" y="203448"/>
                      </a:lnTo>
                      <a:lnTo>
                        <a:pt x="736289" y="195362"/>
                      </a:lnTo>
                      <a:lnTo>
                        <a:pt x="724127" y="187424"/>
                      </a:lnTo>
                      <a:lnTo>
                        <a:pt x="711817" y="179685"/>
                      </a:lnTo>
                      <a:lnTo>
                        <a:pt x="699407" y="172095"/>
                      </a:lnTo>
                      <a:lnTo>
                        <a:pt x="686799" y="164703"/>
                      </a:lnTo>
                      <a:lnTo>
                        <a:pt x="674092" y="157460"/>
                      </a:lnTo>
                      <a:lnTo>
                        <a:pt x="661186" y="150416"/>
                      </a:lnTo>
                      <a:lnTo>
                        <a:pt x="648180" y="143520"/>
                      </a:lnTo>
                      <a:lnTo>
                        <a:pt x="635026" y="136773"/>
                      </a:lnTo>
                      <a:lnTo>
                        <a:pt x="621723" y="130225"/>
                      </a:lnTo>
                      <a:lnTo>
                        <a:pt x="608271" y="123875"/>
                      </a:lnTo>
                      <a:lnTo>
                        <a:pt x="594670" y="117673"/>
                      </a:lnTo>
                      <a:lnTo>
                        <a:pt x="580970" y="111671"/>
                      </a:lnTo>
                      <a:lnTo>
                        <a:pt x="567071" y="105817"/>
                      </a:lnTo>
                      <a:lnTo>
                        <a:pt x="553023" y="100112"/>
                      </a:lnTo>
                      <a:lnTo>
                        <a:pt x="538876" y="94605"/>
                      </a:lnTo>
                      <a:lnTo>
                        <a:pt x="524580" y="89297"/>
                      </a:lnTo>
                      <a:lnTo>
                        <a:pt x="510135" y="84088"/>
                      </a:lnTo>
                      <a:lnTo>
                        <a:pt x="495492" y="79127"/>
                      </a:lnTo>
                      <a:lnTo>
                        <a:pt x="480749" y="74315"/>
                      </a:lnTo>
                      <a:lnTo>
                        <a:pt x="465858" y="69652"/>
                      </a:lnTo>
                      <a:lnTo>
                        <a:pt x="450867" y="65187"/>
                      </a:lnTo>
                      <a:lnTo>
                        <a:pt x="435678" y="60871"/>
                      </a:lnTo>
                      <a:lnTo>
                        <a:pt x="420339" y="56753"/>
                      </a:lnTo>
                      <a:lnTo>
                        <a:pt x="404902" y="52834"/>
                      </a:lnTo>
                      <a:lnTo>
                        <a:pt x="389266" y="49014"/>
                      </a:lnTo>
                      <a:lnTo>
                        <a:pt x="373530" y="45442"/>
                      </a:lnTo>
                      <a:lnTo>
                        <a:pt x="357646" y="41970"/>
                      </a:lnTo>
                      <a:lnTo>
                        <a:pt x="341613" y="38745"/>
                      </a:lnTo>
                      <a:lnTo>
                        <a:pt x="325430" y="35620"/>
                      </a:lnTo>
                      <a:lnTo>
                        <a:pt x="309099" y="32693"/>
                      </a:lnTo>
                      <a:lnTo>
                        <a:pt x="292619" y="29964"/>
                      </a:lnTo>
                      <a:lnTo>
                        <a:pt x="275990" y="27384"/>
                      </a:lnTo>
                      <a:lnTo>
                        <a:pt x="259262" y="25003"/>
                      </a:lnTo>
                      <a:lnTo>
                        <a:pt x="242335" y="22771"/>
                      </a:lnTo>
                      <a:lnTo>
                        <a:pt x="225309" y="20737"/>
                      </a:lnTo>
                      <a:lnTo>
                        <a:pt x="208085" y="18852"/>
                      </a:lnTo>
                      <a:lnTo>
                        <a:pt x="190761" y="17115"/>
                      </a:lnTo>
                      <a:lnTo>
                        <a:pt x="173288" y="15577"/>
                      </a:lnTo>
                      <a:lnTo>
                        <a:pt x="155667" y="14238"/>
                      </a:lnTo>
                      <a:lnTo>
                        <a:pt x="137896" y="13047"/>
                      </a:lnTo>
                      <a:lnTo>
                        <a:pt x="119976" y="12005"/>
                      </a:lnTo>
                      <a:lnTo>
                        <a:pt x="101958" y="11162"/>
                      </a:lnTo>
                      <a:lnTo>
                        <a:pt x="83740" y="10517"/>
                      </a:lnTo>
                      <a:lnTo>
                        <a:pt x="65424" y="10021"/>
                      </a:lnTo>
                      <a:lnTo>
                        <a:pt x="46908" y="9674"/>
                      </a:lnTo>
                      <a:lnTo>
                        <a:pt x="28294" y="9525"/>
                      </a:lnTo>
                      <a:lnTo>
                        <a:pt x="9531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5" name="Forme libre : forme 1304">
                  <a:extLst>
                    <a:ext uri="{FF2B5EF4-FFF2-40B4-BE49-F238E27FC236}">
                      <a16:creationId xmlns:a16="http://schemas.microsoft.com/office/drawing/2014/main" id="{8D7B41AF-A588-40B0-B772-A0AC039BD32C}"/>
                    </a:ext>
                  </a:extLst>
                </p:cNvPr>
                <p:cNvSpPr/>
                <p:nvPr/>
              </p:nvSpPr>
              <p:spPr>
                <a:xfrm>
                  <a:off x="7466900" y="4319885"/>
                  <a:ext cx="317687" cy="2032000"/>
                </a:xfrm>
                <a:custGeom>
                  <a:avLst/>
                  <a:gdLst>
                    <a:gd name="connsiteX0" fmla="*/ 9531 w 317686"/>
                    <a:gd name="connsiteY0" fmla="*/ 12353 h 2032000"/>
                    <a:gd name="connsiteX1" fmla="*/ 10821 w 317686"/>
                    <a:gd name="connsiteY1" fmla="*/ 28178 h 2032000"/>
                    <a:gd name="connsiteX2" fmla="*/ 12161 w 317686"/>
                    <a:gd name="connsiteY2" fmla="*/ 44053 h 2032000"/>
                    <a:gd name="connsiteX3" fmla="*/ 13452 w 317686"/>
                    <a:gd name="connsiteY3" fmla="*/ 59879 h 2032000"/>
                    <a:gd name="connsiteX4" fmla="*/ 14792 w 317686"/>
                    <a:gd name="connsiteY4" fmla="*/ 75704 h 2032000"/>
                    <a:gd name="connsiteX5" fmla="*/ 16182 w 317686"/>
                    <a:gd name="connsiteY5" fmla="*/ 91529 h 2032000"/>
                    <a:gd name="connsiteX6" fmla="*/ 17522 w 317686"/>
                    <a:gd name="connsiteY6" fmla="*/ 107355 h 2032000"/>
                    <a:gd name="connsiteX7" fmla="*/ 23082 w 317686"/>
                    <a:gd name="connsiteY7" fmla="*/ 170656 h 2032000"/>
                    <a:gd name="connsiteX8" fmla="*/ 27400 w 317686"/>
                    <a:gd name="connsiteY8" fmla="*/ 218132 h 2032000"/>
                    <a:gd name="connsiteX9" fmla="*/ 28890 w 317686"/>
                    <a:gd name="connsiteY9" fmla="*/ 233958 h 2032000"/>
                    <a:gd name="connsiteX10" fmla="*/ 30329 w 317686"/>
                    <a:gd name="connsiteY10" fmla="*/ 249783 h 2032000"/>
                    <a:gd name="connsiteX11" fmla="*/ 31818 w 317686"/>
                    <a:gd name="connsiteY11" fmla="*/ 265559 h 2032000"/>
                    <a:gd name="connsiteX12" fmla="*/ 34797 w 317686"/>
                    <a:gd name="connsiteY12" fmla="*/ 297210 h 2032000"/>
                    <a:gd name="connsiteX13" fmla="*/ 36335 w 317686"/>
                    <a:gd name="connsiteY13" fmla="*/ 313035 h 2032000"/>
                    <a:gd name="connsiteX14" fmla="*/ 37874 w 317686"/>
                    <a:gd name="connsiteY14" fmla="*/ 328811 h 2032000"/>
                    <a:gd name="connsiteX15" fmla="*/ 40952 w 317686"/>
                    <a:gd name="connsiteY15" fmla="*/ 360462 h 2032000"/>
                    <a:gd name="connsiteX16" fmla="*/ 42491 w 317686"/>
                    <a:gd name="connsiteY16" fmla="*/ 376238 h 2032000"/>
                    <a:gd name="connsiteX17" fmla="*/ 44079 w 317686"/>
                    <a:gd name="connsiteY17" fmla="*/ 392063 h 2032000"/>
                    <a:gd name="connsiteX18" fmla="*/ 45667 w 317686"/>
                    <a:gd name="connsiteY18" fmla="*/ 407839 h 2032000"/>
                    <a:gd name="connsiteX19" fmla="*/ 47256 w 317686"/>
                    <a:gd name="connsiteY19" fmla="*/ 423664 h 2032000"/>
                    <a:gd name="connsiteX20" fmla="*/ 48844 w 317686"/>
                    <a:gd name="connsiteY20" fmla="*/ 439440 h 2032000"/>
                    <a:gd name="connsiteX21" fmla="*/ 50482 w 317686"/>
                    <a:gd name="connsiteY21" fmla="*/ 455265 h 2032000"/>
                    <a:gd name="connsiteX22" fmla="*/ 53759 w 317686"/>
                    <a:gd name="connsiteY22" fmla="*/ 486817 h 2032000"/>
                    <a:gd name="connsiteX23" fmla="*/ 55397 w 317686"/>
                    <a:gd name="connsiteY23" fmla="*/ 502642 h 2032000"/>
                    <a:gd name="connsiteX24" fmla="*/ 58772 w 317686"/>
                    <a:gd name="connsiteY24" fmla="*/ 534194 h 2032000"/>
                    <a:gd name="connsiteX25" fmla="*/ 60460 w 317686"/>
                    <a:gd name="connsiteY25" fmla="*/ 550019 h 2032000"/>
                    <a:gd name="connsiteX26" fmla="*/ 62147 w 317686"/>
                    <a:gd name="connsiteY26" fmla="*/ 565795 h 2032000"/>
                    <a:gd name="connsiteX27" fmla="*/ 63885 w 317686"/>
                    <a:gd name="connsiteY27" fmla="*/ 581571 h 2032000"/>
                    <a:gd name="connsiteX28" fmla="*/ 65573 w 317686"/>
                    <a:gd name="connsiteY28" fmla="*/ 597347 h 2032000"/>
                    <a:gd name="connsiteX29" fmla="*/ 69047 w 317686"/>
                    <a:gd name="connsiteY29" fmla="*/ 628898 h 2032000"/>
                    <a:gd name="connsiteX30" fmla="*/ 77982 w 317686"/>
                    <a:gd name="connsiteY30" fmla="*/ 707777 h 2032000"/>
                    <a:gd name="connsiteX31" fmla="*/ 79819 w 317686"/>
                    <a:gd name="connsiteY31" fmla="*/ 723553 h 2032000"/>
                    <a:gd name="connsiteX32" fmla="*/ 81606 w 317686"/>
                    <a:gd name="connsiteY32" fmla="*/ 739329 h 2032000"/>
                    <a:gd name="connsiteX33" fmla="*/ 83492 w 317686"/>
                    <a:gd name="connsiteY33" fmla="*/ 755104 h 2032000"/>
                    <a:gd name="connsiteX34" fmla="*/ 87165 w 317686"/>
                    <a:gd name="connsiteY34" fmla="*/ 786656 h 2032000"/>
                    <a:gd name="connsiteX35" fmla="*/ 89052 w 317686"/>
                    <a:gd name="connsiteY35" fmla="*/ 802382 h 2032000"/>
                    <a:gd name="connsiteX36" fmla="*/ 92824 w 317686"/>
                    <a:gd name="connsiteY36" fmla="*/ 833934 h 2032000"/>
                    <a:gd name="connsiteX37" fmla="*/ 94760 w 317686"/>
                    <a:gd name="connsiteY37" fmla="*/ 849709 h 2032000"/>
                    <a:gd name="connsiteX38" fmla="*/ 96696 w 317686"/>
                    <a:gd name="connsiteY38" fmla="*/ 865436 h 2032000"/>
                    <a:gd name="connsiteX39" fmla="*/ 98632 w 317686"/>
                    <a:gd name="connsiteY39" fmla="*/ 881211 h 2032000"/>
                    <a:gd name="connsiteX40" fmla="*/ 100568 w 317686"/>
                    <a:gd name="connsiteY40" fmla="*/ 896938 h 2032000"/>
                    <a:gd name="connsiteX41" fmla="*/ 102504 w 317686"/>
                    <a:gd name="connsiteY41" fmla="*/ 912713 h 2032000"/>
                    <a:gd name="connsiteX42" fmla="*/ 104489 w 317686"/>
                    <a:gd name="connsiteY42" fmla="*/ 928439 h 2032000"/>
                    <a:gd name="connsiteX43" fmla="*/ 106475 w 317686"/>
                    <a:gd name="connsiteY43" fmla="*/ 944215 h 2032000"/>
                    <a:gd name="connsiteX44" fmla="*/ 108460 w 317686"/>
                    <a:gd name="connsiteY44" fmla="*/ 959941 h 2032000"/>
                    <a:gd name="connsiteX45" fmla="*/ 110446 w 317686"/>
                    <a:gd name="connsiteY45" fmla="*/ 975717 h 2032000"/>
                    <a:gd name="connsiteX46" fmla="*/ 112481 w 317686"/>
                    <a:gd name="connsiteY46" fmla="*/ 991443 h 2032000"/>
                    <a:gd name="connsiteX47" fmla="*/ 114467 w 317686"/>
                    <a:gd name="connsiteY47" fmla="*/ 1007219 h 2032000"/>
                    <a:gd name="connsiteX48" fmla="*/ 116502 w 317686"/>
                    <a:gd name="connsiteY48" fmla="*/ 1022945 h 2032000"/>
                    <a:gd name="connsiteX49" fmla="*/ 118587 w 317686"/>
                    <a:gd name="connsiteY49" fmla="*/ 1038672 h 2032000"/>
                    <a:gd name="connsiteX50" fmla="*/ 120622 w 317686"/>
                    <a:gd name="connsiteY50" fmla="*/ 1054447 h 2032000"/>
                    <a:gd name="connsiteX51" fmla="*/ 126876 w 317686"/>
                    <a:gd name="connsiteY51" fmla="*/ 1101626 h 2032000"/>
                    <a:gd name="connsiteX52" fmla="*/ 129011 w 317686"/>
                    <a:gd name="connsiteY52" fmla="*/ 1117352 h 2032000"/>
                    <a:gd name="connsiteX53" fmla="*/ 131095 w 317686"/>
                    <a:gd name="connsiteY53" fmla="*/ 1133078 h 2032000"/>
                    <a:gd name="connsiteX54" fmla="*/ 133230 w 317686"/>
                    <a:gd name="connsiteY54" fmla="*/ 1148854 h 2032000"/>
                    <a:gd name="connsiteX55" fmla="*/ 135364 w 317686"/>
                    <a:gd name="connsiteY55" fmla="*/ 1164580 h 2032000"/>
                    <a:gd name="connsiteX56" fmla="*/ 137548 w 317686"/>
                    <a:gd name="connsiteY56" fmla="*/ 1180306 h 2032000"/>
                    <a:gd name="connsiteX57" fmla="*/ 139683 w 317686"/>
                    <a:gd name="connsiteY57" fmla="*/ 1196032 h 2032000"/>
                    <a:gd name="connsiteX58" fmla="*/ 144051 w 317686"/>
                    <a:gd name="connsiteY58" fmla="*/ 1227485 h 2032000"/>
                    <a:gd name="connsiteX59" fmla="*/ 146285 w 317686"/>
                    <a:gd name="connsiteY59" fmla="*/ 1243211 h 2032000"/>
                    <a:gd name="connsiteX60" fmla="*/ 148469 w 317686"/>
                    <a:gd name="connsiteY60" fmla="*/ 1258888 h 2032000"/>
                    <a:gd name="connsiteX61" fmla="*/ 155170 w 317686"/>
                    <a:gd name="connsiteY61" fmla="*/ 1306066 h 2032000"/>
                    <a:gd name="connsiteX62" fmla="*/ 157454 w 317686"/>
                    <a:gd name="connsiteY62" fmla="*/ 1321792 h 2032000"/>
                    <a:gd name="connsiteX63" fmla="*/ 159687 w 317686"/>
                    <a:gd name="connsiteY63" fmla="*/ 1337469 h 2032000"/>
                    <a:gd name="connsiteX64" fmla="*/ 161971 w 317686"/>
                    <a:gd name="connsiteY64" fmla="*/ 1353195 h 2032000"/>
                    <a:gd name="connsiteX65" fmla="*/ 164304 w 317686"/>
                    <a:gd name="connsiteY65" fmla="*/ 1368921 h 2032000"/>
                    <a:gd name="connsiteX66" fmla="*/ 166587 w 317686"/>
                    <a:gd name="connsiteY66" fmla="*/ 1384598 h 2032000"/>
                    <a:gd name="connsiteX67" fmla="*/ 171253 w 317686"/>
                    <a:gd name="connsiteY67" fmla="*/ 1416050 h 2032000"/>
                    <a:gd name="connsiteX68" fmla="*/ 173586 w 317686"/>
                    <a:gd name="connsiteY68" fmla="*/ 1431727 h 2032000"/>
                    <a:gd name="connsiteX69" fmla="*/ 175919 w 317686"/>
                    <a:gd name="connsiteY69" fmla="*/ 1447453 h 2032000"/>
                    <a:gd name="connsiteX70" fmla="*/ 178302 w 317686"/>
                    <a:gd name="connsiteY70" fmla="*/ 1463129 h 2032000"/>
                    <a:gd name="connsiteX71" fmla="*/ 180635 w 317686"/>
                    <a:gd name="connsiteY71" fmla="*/ 1478856 h 2032000"/>
                    <a:gd name="connsiteX72" fmla="*/ 183017 w 317686"/>
                    <a:gd name="connsiteY72" fmla="*/ 1494532 h 2032000"/>
                    <a:gd name="connsiteX73" fmla="*/ 185450 w 317686"/>
                    <a:gd name="connsiteY73" fmla="*/ 1510209 h 2032000"/>
                    <a:gd name="connsiteX74" fmla="*/ 187832 w 317686"/>
                    <a:gd name="connsiteY74" fmla="*/ 1525935 h 2032000"/>
                    <a:gd name="connsiteX75" fmla="*/ 192697 w 317686"/>
                    <a:gd name="connsiteY75" fmla="*/ 1557288 h 2032000"/>
                    <a:gd name="connsiteX76" fmla="*/ 195129 w 317686"/>
                    <a:gd name="connsiteY76" fmla="*/ 1573014 h 2032000"/>
                    <a:gd name="connsiteX77" fmla="*/ 197611 w 317686"/>
                    <a:gd name="connsiteY77" fmla="*/ 1588691 h 2032000"/>
                    <a:gd name="connsiteX78" fmla="*/ 200043 w 317686"/>
                    <a:gd name="connsiteY78" fmla="*/ 1604367 h 2032000"/>
                    <a:gd name="connsiteX79" fmla="*/ 202525 w 317686"/>
                    <a:gd name="connsiteY79" fmla="*/ 1620044 h 2032000"/>
                    <a:gd name="connsiteX80" fmla="*/ 205007 w 317686"/>
                    <a:gd name="connsiteY80" fmla="*/ 1635770 h 2032000"/>
                    <a:gd name="connsiteX81" fmla="*/ 207539 w 317686"/>
                    <a:gd name="connsiteY81" fmla="*/ 1651447 h 2032000"/>
                    <a:gd name="connsiteX82" fmla="*/ 210021 w 317686"/>
                    <a:gd name="connsiteY82" fmla="*/ 1667123 h 2032000"/>
                    <a:gd name="connsiteX83" fmla="*/ 215084 w 317686"/>
                    <a:gd name="connsiteY83" fmla="*/ 1698476 h 2032000"/>
                    <a:gd name="connsiteX84" fmla="*/ 217665 w 317686"/>
                    <a:gd name="connsiteY84" fmla="*/ 1714153 h 2032000"/>
                    <a:gd name="connsiteX85" fmla="*/ 220197 w 317686"/>
                    <a:gd name="connsiteY85" fmla="*/ 1729829 h 2032000"/>
                    <a:gd name="connsiteX86" fmla="*/ 227940 w 317686"/>
                    <a:gd name="connsiteY86" fmla="*/ 1776859 h 2032000"/>
                    <a:gd name="connsiteX87" fmla="*/ 230571 w 317686"/>
                    <a:gd name="connsiteY87" fmla="*/ 1792486 h 2032000"/>
                    <a:gd name="connsiteX88" fmla="*/ 241094 w 317686"/>
                    <a:gd name="connsiteY88" fmla="*/ 1855192 h 2032000"/>
                    <a:gd name="connsiteX89" fmla="*/ 243775 w 317686"/>
                    <a:gd name="connsiteY89" fmla="*/ 1870819 h 2032000"/>
                    <a:gd name="connsiteX90" fmla="*/ 249136 w 317686"/>
                    <a:gd name="connsiteY90" fmla="*/ 1902172 h 2032000"/>
                    <a:gd name="connsiteX91" fmla="*/ 251816 w 317686"/>
                    <a:gd name="connsiteY91" fmla="*/ 1917799 h 2032000"/>
                    <a:gd name="connsiteX92" fmla="*/ 254547 w 317686"/>
                    <a:gd name="connsiteY92" fmla="*/ 1933476 h 2032000"/>
                    <a:gd name="connsiteX93" fmla="*/ 257277 w 317686"/>
                    <a:gd name="connsiteY93" fmla="*/ 1949103 h 2032000"/>
                    <a:gd name="connsiteX94" fmla="*/ 260007 w 317686"/>
                    <a:gd name="connsiteY94" fmla="*/ 1964779 h 2032000"/>
                    <a:gd name="connsiteX95" fmla="*/ 262737 w 317686"/>
                    <a:gd name="connsiteY95" fmla="*/ 1980406 h 2032000"/>
                    <a:gd name="connsiteX96" fmla="*/ 265517 w 317686"/>
                    <a:gd name="connsiteY96" fmla="*/ 1996083 h 2032000"/>
                    <a:gd name="connsiteX97" fmla="*/ 268247 w 317686"/>
                    <a:gd name="connsiteY97" fmla="*/ 2011710 h 2032000"/>
                    <a:gd name="connsiteX98" fmla="*/ 271027 w 317686"/>
                    <a:gd name="connsiteY98" fmla="*/ 2027386 h 2032000"/>
                    <a:gd name="connsiteX99" fmla="*/ 294803 w 317686"/>
                    <a:gd name="connsiteY99" fmla="*/ 2022872 h 2032000"/>
                    <a:gd name="connsiteX100" fmla="*/ 318431 w 317686"/>
                    <a:gd name="connsiteY100" fmla="*/ 2017762 h 2032000"/>
                    <a:gd name="connsiteX101" fmla="*/ 314907 w 317686"/>
                    <a:gd name="connsiteY101" fmla="*/ 2002284 h 2032000"/>
                    <a:gd name="connsiteX102" fmla="*/ 311432 w 317686"/>
                    <a:gd name="connsiteY102" fmla="*/ 1986756 h 2032000"/>
                    <a:gd name="connsiteX103" fmla="*/ 307958 w 317686"/>
                    <a:gd name="connsiteY103" fmla="*/ 1971278 h 2032000"/>
                    <a:gd name="connsiteX104" fmla="*/ 304533 w 317686"/>
                    <a:gd name="connsiteY104" fmla="*/ 1955750 h 2032000"/>
                    <a:gd name="connsiteX105" fmla="*/ 301108 w 317686"/>
                    <a:gd name="connsiteY105" fmla="*/ 1940272 h 2032000"/>
                    <a:gd name="connsiteX106" fmla="*/ 297682 w 317686"/>
                    <a:gd name="connsiteY106" fmla="*/ 1924745 h 2032000"/>
                    <a:gd name="connsiteX107" fmla="*/ 294307 w 317686"/>
                    <a:gd name="connsiteY107" fmla="*/ 1909217 h 2032000"/>
                    <a:gd name="connsiteX108" fmla="*/ 290981 w 317686"/>
                    <a:gd name="connsiteY108" fmla="*/ 1893689 h 2032000"/>
                    <a:gd name="connsiteX109" fmla="*/ 287655 w 317686"/>
                    <a:gd name="connsiteY109" fmla="*/ 1878211 h 2032000"/>
                    <a:gd name="connsiteX110" fmla="*/ 284330 w 317686"/>
                    <a:gd name="connsiteY110" fmla="*/ 1862683 h 2032000"/>
                    <a:gd name="connsiteX111" fmla="*/ 281054 w 317686"/>
                    <a:gd name="connsiteY111" fmla="*/ 1847156 h 2032000"/>
                    <a:gd name="connsiteX112" fmla="*/ 277827 w 317686"/>
                    <a:gd name="connsiteY112" fmla="*/ 1831628 h 2032000"/>
                    <a:gd name="connsiteX113" fmla="*/ 274551 w 317686"/>
                    <a:gd name="connsiteY113" fmla="*/ 1816050 h 2032000"/>
                    <a:gd name="connsiteX114" fmla="*/ 271374 w 317686"/>
                    <a:gd name="connsiteY114" fmla="*/ 1800523 h 2032000"/>
                    <a:gd name="connsiteX115" fmla="*/ 268148 w 317686"/>
                    <a:gd name="connsiteY115" fmla="*/ 1784995 h 2032000"/>
                    <a:gd name="connsiteX116" fmla="*/ 265020 w 317686"/>
                    <a:gd name="connsiteY116" fmla="*/ 1769467 h 2032000"/>
                    <a:gd name="connsiteX117" fmla="*/ 261843 w 317686"/>
                    <a:gd name="connsiteY117" fmla="*/ 1753890 h 2032000"/>
                    <a:gd name="connsiteX118" fmla="*/ 258766 w 317686"/>
                    <a:gd name="connsiteY118" fmla="*/ 1738362 h 2032000"/>
                    <a:gd name="connsiteX119" fmla="*/ 255639 w 317686"/>
                    <a:gd name="connsiteY119" fmla="*/ 1722785 h 2032000"/>
                    <a:gd name="connsiteX120" fmla="*/ 252561 w 317686"/>
                    <a:gd name="connsiteY120" fmla="*/ 1707257 h 2032000"/>
                    <a:gd name="connsiteX121" fmla="*/ 249533 w 317686"/>
                    <a:gd name="connsiteY121" fmla="*/ 1691680 h 2032000"/>
                    <a:gd name="connsiteX122" fmla="*/ 246505 w 317686"/>
                    <a:gd name="connsiteY122" fmla="*/ 1676152 h 2032000"/>
                    <a:gd name="connsiteX123" fmla="*/ 243477 w 317686"/>
                    <a:gd name="connsiteY123" fmla="*/ 1660575 h 2032000"/>
                    <a:gd name="connsiteX124" fmla="*/ 240499 w 317686"/>
                    <a:gd name="connsiteY124" fmla="*/ 1644997 h 2032000"/>
                    <a:gd name="connsiteX125" fmla="*/ 231713 w 317686"/>
                    <a:gd name="connsiteY125" fmla="*/ 1598265 h 2032000"/>
                    <a:gd name="connsiteX126" fmla="*/ 225955 w 317686"/>
                    <a:gd name="connsiteY126" fmla="*/ 1567111 h 2032000"/>
                    <a:gd name="connsiteX127" fmla="*/ 220296 w 317686"/>
                    <a:gd name="connsiteY127" fmla="*/ 1535956 h 2032000"/>
                    <a:gd name="connsiteX128" fmla="*/ 217516 w 317686"/>
                    <a:gd name="connsiteY128" fmla="*/ 1520329 h 2032000"/>
                    <a:gd name="connsiteX129" fmla="*/ 214736 w 317686"/>
                    <a:gd name="connsiteY129" fmla="*/ 1504752 h 2032000"/>
                    <a:gd name="connsiteX130" fmla="*/ 212006 w 317686"/>
                    <a:gd name="connsiteY130" fmla="*/ 1489174 h 2032000"/>
                    <a:gd name="connsiteX131" fmla="*/ 209276 w 317686"/>
                    <a:gd name="connsiteY131" fmla="*/ 1473547 h 2032000"/>
                    <a:gd name="connsiteX132" fmla="*/ 206596 w 317686"/>
                    <a:gd name="connsiteY132" fmla="*/ 1457970 h 2032000"/>
                    <a:gd name="connsiteX133" fmla="*/ 203915 w 317686"/>
                    <a:gd name="connsiteY133" fmla="*/ 1442343 h 2032000"/>
                    <a:gd name="connsiteX134" fmla="*/ 201235 w 317686"/>
                    <a:gd name="connsiteY134" fmla="*/ 1426766 h 2032000"/>
                    <a:gd name="connsiteX135" fmla="*/ 198604 w 317686"/>
                    <a:gd name="connsiteY135" fmla="*/ 1411139 h 2032000"/>
                    <a:gd name="connsiteX136" fmla="*/ 190860 w 317686"/>
                    <a:gd name="connsiteY136" fmla="*/ 1364258 h 2032000"/>
                    <a:gd name="connsiteX137" fmla="*/ 188329 w 317686"/>
                    <a:gd name="connsiteY137" fmla="*/ 1348631 h 2032000"/>
                    <a:gd name="connsiteX138" fmla="*/ 185847 w 317686"/>
                    <a:gd name="connsiteY138" fmla="*/ 1333004 h 2032000"/>
                    <a:gd name="connsiteX139" fmla="*/ 183315 w 317686"/>
                    <a:gd name="connsiteY139" fmla="*/ 1317377 h 2032000"/>
                    <a:gd name="connsiteX140" fmla="*/ 176018 w 317686"/>
                    <a:gd name="connsiteY140" fmla="*/ 1270496 h 2032000"/>
                    <a:gd name="connsiteX141" fmla="*/ 173586 w 317686"/>
                    <a:gd name="connsiteY141" fmla="*/ 1254820 h 2032000"/>
                    <a:gd name="connsiteX142" fmla="*/ 171253 w 317686"/>
                    <a:gd name="connsiteY142" fmla="*/ 1239193 h 2032000"/>
                    <a:gd name="connsiteX143" fmla="*/ 168870 w 317686"/>
                    <a:gd name="connsiteY143" fmla="*/ 1223566 h 2032000"/>
                    <a:gd name="connsiteX144" fmla="*/ 166537 w 317686"/>
                    <a:gd name="connsiteY144" fmla="*/ 1207889 h 2032000"/>
                    <a:gd name="connsiteX145" fmla="*/ 164254 w 317686"/>
                    <a:gd name="connsiteY145" fmla="*/ 1192262 h 2032000"/>
                    <a:gd name="connsiteX146" fmla="*/ 161971 w 317686"/>
                    <a:gd name="connsiteY146" fmla="*/ 1176586 h 2032000"/>
                    <a:gd name="connsiteX147" fmla="*/ 159737 w 317686"/>
                    <a:gd name="connsiteY147" fmla="*/ 1160909 h 2032000"/>
                    <a:gd name="connsiteX148" fmla="*/ 157503 w 317686"/>
                    <a:gd name="connsiteY148" fmla="*/ 1145282 h 2032000"/>
                    <a:gd name="connsiteX149" fmla="*/ 155269 w 317686"/>
                    <a:gd name="connsiteY149" fmla="*/ 1129606 h 2032000"/>
                    <a:gd name="connsiteX150" fmla="*/ 150901 w 317686"/>
                    <a:gd name="connsiteY150" fmla="*/ 1098252 h 2032000"/>
                    <a:gd name="connsiteX151" fmla="*/ 148767 w 317686"/>
                    <a:gd name="connsiteY151" fmla="*/ 1082576 h 2032000"/>
                    <a:gd name="connsiteX152" fmla="*/ 146682 w 317686"/>
                    <a:gd name="connsiteY152" fmla="*/ 1066899 h 2032000"/>
                    <a:gd name="connsiteX153" fmla="*/ 144547 w 317686"/>
                    <a:gd name="connsiteY153" fmla="*/ 1051223 h 2032000"/>
                    <a:gd name="connsiteX154" fmla="*/ 142512 w 317686"/>
                    <a:gd name="connsiteY154" fmla="*/ 1035546 h 2032000"/>
                    <a:gd name="connsiteX155" fmla="*/ 140427 w 317686"/>
                    <a:gd name="connsiteY155" fmla="*/ 1019820 h 2032000"/>
                    <a:gd name="connsiteX156" fmla="*/ 138442 w 317686"/>
                    <a:gd name="connsiteY156" fmla="*/ 1004143 h 2032000"/>
                    <a:gd name="connsiteX157" fmla="*/ 136407 w 317686"/>
                    <a:gd name="connsiteY157" fmla="*/ 988467 h 2032000"/>
                    <a:gd name="connsiteX158" fmla="*/ 134421 w 317686"/>
                    <a:gd name="connsiteY158" fmla="*/ 972741 h 2032000"/>
                    <a:gd name="connsiteX159" fmla="*/ 132485 w 317686"/>
                    <a:gd name="connsiteY159" fmla="*/ 957064 h 2032000"/>
                    <a:gd name="connsiteX160" fmla="*/ 130549 w 317686"/>
                    <a:gd name="connsiteY160" fmla="*/ 941338 h 2032000"/>
                    <a:gd name="connsiteX161" fmla="*/ 128663 w 317686"/>
                    <a:gd name="connsiteY161" fmla="*/ 925661 h 2032000"/>
                    <a:gd name="connsiteX162" fmla="*/ 124891 w 317686"/>
                    <a:gd name="connsiteY162" fmla="*/ 894209 h 2032000"/>
                    <a:gd name="connsiteX163" fmla="*/ 123054 w 317686"/>
                    <a:gd name="connsiteY163" fmla="*/ 878532 h 2032000"/>
                    <a:gd name="connsiteX164" fmla="*/ 121267 w 317686"/>
                    <a:gd name="connsiteY164" fmla="*/ 862806 h 2032000"/>
                    <a:gd name="connsiteX165" fmla="*/ 119430 w 317686"/>
                    <a:gd name="connsiteY165" fmla="*/ 847080 h 2032000"/>
                    <a:gd name="connsiteX166" fmla="*/ 114218 w 317686"/>
                    <a:gd name="connsiteY166" fmla="*/ 799902 h 2032000"/>
                    <a:gd name="connsiteX167" fmla="*/ 110843 w 317686"/>
                    <a:gd name="connsiteY167" fmla="*/ 768449 h 2032000"/>
                    <a:gd name="connsiteX168" fmla="*/ 109205 w 317686"/>
                    <a:gd name="connsiteY168" fmla="*/ 752673 h 2032000"/>
                    <a:gd name="connsiteX169" fmla="*/ 107567 w 317686"/>
                    <a:gd name="connsiteY169" fmla="*/ 736947 h 2032000"/>
                    <a:gd name="connsiteX170" fmla="*/ 105978 w 317686"/>
                    <a:gd name="connsiteY170" fmla="*/ 721221 h 2032000"/>
                    <a:gd name="connsiteX171" fmla="*/ 104390 w 317686"/>
                    <a:gd name="connsiteY171" fmla="*/ 705445 h 2032000"/>
                    <a:gd name="connsiteX172" fmla="*/ 102801 w 317686"/>
                    <a:gd name="connsiteY172" fmla="*/ 689719 h 2032000"/>
                    <a:gd name="connsiteX173" fmla="*/ 101263 w 317686"/>
                    <a:gd name="connsiteY173" fmla="*/ 673943 h 2032000"/>
                    <a:gd name="connsiteX174" fmla="*/ 99774 w 317686"/>
                    <a:gd name="connsiteY174" fmla="*/ 658168 h 2032000"/>
                    <a:gd name="connsiteX175" fmla="*/ 98284 w 317686"/>
                    <a:gd name="connsiteY175" fmla="*/ 642441 h 2032000"/>
                    <a:gd name="connsiteX176" fmla="*/ 96795 w 317686"/>
                    <a:gd name="connsiteY176" fmla="*/ 626666 h 2032000"/>
                    <a:gd name="connsiteX177" fmla="*/ 95356 w 317686"/>
                    <a:gd name="connsiteY177" fmla="*/ 610890 h 2032000"/>
                    <a:gd name="connsiteX178" fmla="*/ 91186 w 317686"/>
                    <a:gd name="connsiteY178" fmla="*/ 563563 h 2032000"/>
                    <a:gd name="connsiteX179" fmla="*/ 88506 w 317686"/>
                    <a:gd name="connsiteY179" fmla="*/ 532011 h 2032000"/>
                    <a:gd name="connsiteX180" fmla="*/ 85924 w 317686"/>
                    <a:gd name="connsiteY180" fmla="*/ 500459 h 2032000"/>
                    <a:gd name="connsiteX181" fmla="*/ 84683 w 317686"/>
                    <a:gd name="connsiteY181" fmla="*/ 484684 h 2032000"/>
                    <a:gd name="connsiteX182" fmla="*/ 83442 w 317686"/>
                    <a:gd name="connsiteY182" fmla="*/ 468858 h 2032000"/>
                    <a:gd name="connsiteX183" fmla="*/ 82201 w 317686"/>
                    <a:gd name="connsiteY183" fmla="*/ 453082 h 2032000"/>
                    <a:gd name="connsiteX184" fmla="*/ 81060 w 317686"/>
                    <a:gd name="connsiteY184" fmla="*/ 437257 h 2032000"/>
                    <a:gd name="connsiteX185" fmla="*/ 79868 w 317686"/>
                    <a:gd name="connsiteY185" fmla="*/ 421481 h 2032000"/>
                    <a:gd name="connsiteX186" fmla="*/ 78727 w 317686"/>
                    <a:gd name="connsiteY186" fmla="*/ 405656 h 2032000"/>
                    <a:gd name="connsiteX187" fmla="*/ 77635 w 317686"/>
                    <a:gd name="connsiteY187" fmla="*/ 389880 h 2032000"/>
                    <a:gd name="connsiteX188" fmla="*/ 75451 w 317686"/>
                    <a:gd name="connsiteY188" fmla="*/ 358229 h 2032000"/>
                    <a:gd name="connsiteX189" fmla="*/ 73366 w 317686"/>
                    <a:gd name="connsiteY189" fmla="*/ 326579 h 2032000"/>
                    <a:gd name="connsiteX190" fmla="*/ 71380 w 317686"/>
                    <a:gd name="connsiteY190" fmla="*/ 294928 h 2032000"/>
                    <a:gd name="connsiteX191" fmla="*/ 70437 w 317686"/>
                    <a:gd name="connsiteY191" fmla="*/ 279102 h 2032000"/>
                    <a:gd name="connsiteX192" fmla="*/ 69544 w 317686"/>
                    <a:gd name="connsiteY192" fmla="*/ 263277 h 2032000"/>
                    <a:gd name="connsiteX193" fmla="*/ 68600 w 317686"/>
                    <a:gd name="connsiteY193" fmla="*/ 247452 h 2032000"/>
                    <a:gd name="connsiteX194" fmla="*/ 67707 w 317686"/>
                    <a:gd name="connsiteY194" fmla="*/ 231626 h 2032000"/>
                    <a:gd name="connsiteX195" fmla="*/ 66863 w 317686"/>
                    <a:gd name="connsiteY195" fmla="*/ 215751 h 2032000"/>
                    <a:gd name="connsiteX196" fmla="*/ 66019 w 317686"/>
                    <a:gd name="connsiteY196" fmla="*/ 199926 h 2032000"/>
                    <a:gd name="connsiteX197" fmla="*/ 65225 w 317686"/>
                    <a:gd name="connsiteY197" fmla="*/ 184051 h 2032000"/>
                    <a:gd name="connsiteX198" fmla="*/ 64431 w 317686"/>
                    <a:gd name="connsiteY198" fmla="*/ 168225 h 2032000"/>
                    <a:gd name="connsiteX199" fmla="*/ 63637 w 317686"/>
                    <a:gd name="connsiteY199" fmla="*/ 152350 h 2032000"/>
                    <a:gd name="connsiteX200" fmla="*/ 62892 w 317686"/>
                    <a:gd name="connsiteY200" fmla="*/ 136525 h 2032000"/>
                    <a:gd name="connsiteX201" fmla="*/ 60807 w 317686"/>
                    <a:gd name="connsiteY201" fmla="*/ 88900 h 2032000"/>
                    <a:gd name="connsiteX202" fmla="*/ 60162 w 317686"/>
                    <a:gd name="connsiteY202" fmla="*/ 73075 h 2032000"/>
                    <a:gd name="connsiteX203" fmla="*/ 59517 w 317686"/>
                    <a:gd name="connsiteY203" fmla="*/ 57200 h 2032000"/>
                    <a:gd name="connsiteX204" fmla="*/ 58921 w 317686"/>
                    <a:gd name="connsiteY204" fmla="*/ 41325 h 2032000"/>
                    <a:gd name="connsiteX205" fmla="*/ 58375 w 317686"/>
                    <a:gd name="connsiteY205" fmla="*/ 25450 h 2032000"/>
                    <a:gd name="connsiteX206" fmla="*/ 57779 w 317686"/>
                    <a:gd name="connsiteY206" fmla="*/ 9525 h 2032000"/>
                    <a:gd name="connsiteX207" fmla="*/ 33655 w 317686"/>
                    <a:gd name="connsiteY207" fmla="*/ 10666 h 203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</a:cxnLst>
                  <a:rect l="l" t="t" r="r" b="b"/>
                  <a:pathLst>
                    <a:path w="317686" h="2032000">
                      <a:moveTo>
                        <a:pt x="9531" y="12353"/>
                      </a:moveTo>
                      <a:lnTo>
                        <a:pt x="10821" y="28178"/>
                      </a:lnTo>
                      <a:lnTo>
                        <a:pt x="12161" y="44053"/>
                      </a:lnTo>
                      <a:lnTo>
                        <a:pt x="13452" y="59879"/>
                      </a:lnTo>
                      <a:lnTo>
                        <a:pt x="14792" y="75704"/>
                      </a:lnTo>
                      <a:lnTo>
                        <a:pt x="16182" y="91529"/>
                      </a:lnTo>
                      <a:lnTo>
                        <a:pt x="17522" y="107355"/>
                      </a:lnTo>
                      <a:lnTo>
                        <a:pt x="23082" y="170656"/>
                      </a:lnTo>
                      <a:lnTo>
                        <a:pt x="27400" y="218132"/>
                      </a:lnTo>
                      <a:lnTo>
                        <a:pt x="28890" y="233958"/>
                      </a:lnTo>
                      <a:lnTo>
                        <a:pt x="30329" y="249783"/>
                      </a:lnTo>
                      <a:lnTo>
                        <a:pt x="31818" y="265559"/>
                      </a:lnTo>
                      <a:lnTo>
                        <a:pt x="34797" y="297210"/>
                      </a:lnTo>
                      <a:lnTo>
                        <a:pt x="36335" y="313035"/>
                      </a:lnTo>
                      <a:lnTo>
                        <a:pt x="37874" y="328811"/>
                      </a:lnTo>
                      <a:lnTo>
                        <a:pt x="40952" y="360462"/>
                      </a:lnTo>
                      <a:lnTo>
                        <a:pt x="42491" y="376238"/>
                      </a:lnTo>
                      <a:lnTo>
                        <a:pt x="44079" y="392063"/>
                      </a:lnTo>
                      <a:lnTo>
                        <a:pt x="45667" y="407839"/>
                      </a:lnTo>
                      <a:lnTo>
                        <a:pt x="47256" y="423664"/>
                      </a:lnTo>
                      <a:lnTo>
                        <a:pt x="48844" y="439440"/>
                      </a:lnTo>
                      <a:lnTo>
                        <a:pt x="50482" y="455265"/>
                      </a:lnTo>
                      <a:lnTo>
                        <a:pt x="53759" y="486817"/>
                      </a:lnTo>
                      <a:lnTo>
                        <a:pt x="55397" y="502642"/>
                      </a:lnTo>
                      <a:lnTo>
                        <a:pt x="58772" y="534194"/>
                      </a:lnTo>
                      <a:lnTo>
                        <a:pt x="60460" y="550019"/>
                      </a:lnTo>
                      <a:lnTo>
                        <a:pt x="62147" y="565795"/>
                      </a:lnTo>
                      <a:lnTo>
                        <a:pt x="63885" y="581571"/>
                      </a:lnTo>
                      <a:lnTo>
                        <a:pt x="65573" y="597347"/>
                      </a:lnTo>
                      <a:lnTo>
                        <a:pt x="69047" y="628898"/>
                      </a:lnTo>
                      <a:lnTo>
                        <a:pt x="77982" y="707777"/>
                      </a:lnTo>
                      <a:lnTo>
                        <a:pt x="79819" y="723553"/>
                      </a:lnTo>
                      <a:lnTo>
                        <a:pt x="81606" y="739329"/>
                      </a:lnTo>
                      <a:lnTo>
                        <a:pt x="83492" y="755104"/>
                      </a:lnTo>
                      <a:lnTo>
                        <a:pt x="87165" y="786656"/>
                      </a:lnTo>
                      <a:lnTo>
                        <a:pt x="89052" y="802382"/>
                      </a:lnTo>
                      <a:lnTo>
                        <a:pt x="92824" y="833934"/>
                      </a:lnTo>
                      <a:lnTo>
                        <a:pt x="94760" y="849709"/>
                      </a:lnTo>
                      <a:lnTo>
                        <a:pt x="96696" y="865436"/>
                      </a:lnTo>
                      <a:lnTo>
                        <a:pt x="98632" y="881211"/>
                      </a:lnTo>
                      <a:lnTo>
                        <a:pt x="100568" y="896938"/>
                      </a:lnTo>
                      <a:lnTo>
                        <a:pt x="102504" y="912713"/>
                      </a:lnTo>
                      <a:lnTo>
                        <a:pt x="104489" y="928439"/>
                      </a:lnTo>
                      <a:lnTo>
                        <a:pt x="106475" y="944215"/>
                      </a:lnTo>
                      <a:lnTo>
                        <a:pt x="108460" y="959941"/>
                      </a:lnTo>
                      <a:lnTo>
                        <a:pt x="110446" y="975717"/>
                      </a:lnTo>
                      <a:lnTo>
                        <a:pt x="112481" y="991443"/>
                      </a:lnTo>
                      <a:lnTo>
                        <a:pt x="114467" y="1007219"/>
                      </a:lnTo>
                      <a:lnTo>
                        <a:pt x="116502" y="1022945"/>
                      </a:lnTo>
                      <a:lnTo>
                        <a:pt x="118587" y="1038672"/>
                      </a:lnTo>
                      <a:lnTo>
                        <a:pt x="120622" y="1054447"/>
                      </a:lnTo>
                      <a:lnTo>
                        <a:pt x="126876" y="1101626"/>
                      </a:lnTo>
                      <a:lnTo>
                        <a:pt x="129011" y="1117352"/>
                      </a:lnTo>
                      <a:lnTo>
                        <a:pt x="131095" y="1133078"/>
                      </a:lnTo>
                      <a:lnTo>
                        <a:pt x="133230" y="1148854"/>
                      </a:lnTo>
                      <a:lnTo>
                        <a:pt x="135364" y="1164580"/>
                      </a:lnTo>
                      <a:lnTo>
                        <a:pt x="137548" y="1180306"/>
                      </a:lnTo>
                      <a:lnTo>
                        <a:pt x="139683" y="1196032"/>
                      </a:lnTo>
                      <a:lnTo>
                        <a:pt x="144051" y="1227485"/>
                      </a:lnTo>
                      <a:lnTo>
                        <a:pt x="146285" y="1243211"/>
                      </a:lnTo>
                      <a:lnTo>
                        <a:pt x="148469" y="1258888"/>
                      </a:lnTo>
                      <a:lnTo>
                        <a:pt x="155170" y="1306066"/>
                      </a:lnTo>
                      <a:lnTo>
                        <a:pt x="157454" y="1321792"/>
                      </a:lnTo>
                      <a:lnTo>
                        <a:pt x="159687" y="1337469"/>
                      </a:lnTo>
                      <a:lnTo>
                        <a:pt x="161971" y="1353195"/>
                      </a:lnTo>
                      <a:lnTo>
                        <a:pt x="164304" y="1368921"/>
                      </a:lnTo>
                      <a:lnTo>
                        <a:pt x="166587" y="1384598"/>
                      </a:lnTo>
                      <a:lnTo>
                        <a:pt x="171253" y="1416050"/>
                      </a:lnTo>
                      <a:lnTo>
                        <a:pt x="173586" y="1431727"/>
                      </a:lnTo>
                      <a:lnTo>
                        <a:pt x="175919" y="1447453"/>
                      </a:lnTo>
                      <a:lnTo>
                        <a:pt x="178302" y="1463129"/>
                      </a:lnTo>
                      <a:lnTo>
                        <a:pt x="180635" y="1478856"/>
                      </a:lnTo>
                      <a:lnTo>
                        <a:pt x="183017" y="1494532"/>
                      </a:lnTo>
                      <a:lnTo>
                        <a:pt x="185450" y="1510209"/>
                      </a:lnTo>
                      <a:lnTo>
                        <a:pt x="187832" y="1525935"/>
                      </a:lnTo>
                      <a:lnTo>
                        <a:pt x="192697" y="1557288"/>
                      </a:lnTo>
                      <a:lnTo>
                        <a:pt x="195129" y="1573014"/>
                      </a:lnTo>
                      <a:lnTo>
                        <a:pt x="197611" y="1588691"/>
                      </a:lnTo>
                      <a:lnTo>
                        <a:pt x="200043" y="1604367"/>
                      </a:lnTo>
                      <a:lnTo>
                        <a:pt x="202525" y="1620044"/>
                      </a:lnTo>
                      <a:lnTo>
                        <a:pt x="205007" y="1635770"/>
                      </a:lnTo>
                      <a:lnTo>
                        <a:pt x="207539" y="1651447"/>
                      </a:lnTo>
                      <a:lnTo>
                        <a:pt x="210021" y="1667123"/>
                      </a:lnTo>
                      <a:lnTo>
                        <a:pt x="215084" y="1698476"/>
                      </a:lnTo>
                      <a:lnTo>
                        <a:pt x="217665" y="1714153"/>
                      </a:lnTo>
                      <a:lnTo>
                        <a:pt x="220197" y="1729829"/>
                      </a:lnTo>
                      <a:lnTo>
                        <a:pt x="227940" y="1776859"/>
                      </a:lnTo>
                      <a:lnTo>
                        <a:pt x="230571" y="1792486"/>
                      </a:lnTo>
                      <a:lnTo>
                        <a:pt x="241094" y="1855192"/>
                      </a:lnTo>
                      <a:lnTo>
                        <a:pt x="243775" y="1870819"/>
                      </a:lnTo>
                      <a:lnTo>
                        <a:pt x="249136" y="1902172"/>
                      </a:lnTo>
                      <a:lnTo>
                        <a:pt x="251816" y="1917799"/>
                      </a:lnTo>
                      <a:lnTo>
                        <a:pt x="254547" y="1933476"/>
                      </a:lnTo>
                      <a:lnTo>
                        <a:pt x="257277" y="1949103"/>
                      </a:lnTo>
                      <a:lnTo>
                        <a:pt x="260007" y="1964779"/>
                      </a:lnTo>
                      <a:lnTo>
                        <a:pt x="262737" y="1980406"/>
                      </a:lnTo>
                      <a:lnTo>
                        <a:pt x="265517" y="1996083"/>
                      </a:lnTo>
                      <a:lnTo>
                        <a:pt x="268247" y="2011710"/>
                      </a:lnTo>
                      <a:lnTo>
                        <a:pt x="271027" y="2027386"/>
                      </a:lnTo>
                      <a:lnTo>
                        <a:pt x="294803" y="2022872"/>
                      </a:lnTo>
                      <a:lnTo>
                        <a:pt x="318431" y="2017762"/>
                      </a:lnTo>
                      <a:lnTo>
                        <a:pt x="314907" y="2002284"/>
                      </a:lnTo>
                      <a:lnTo>
                        <a:pt x="311432" y="1986756"/>
                      </a:lnTo>
                      <a:lnTo>
                        <a:pt x="307958" y="1971278"/>
                      </a:lnTo>
                      <a:lnTo>
                        <a:pt x="304533" y="1955750"/>
                      </a:lnTo>
                      <a:lnTo>
                        <a:pt x="301108" y="1940272"/>
                      </a:lnTo>
                      <a:lnTo>
                        <a:pt x="297682" y="1924745"/>
                      </a:lnTo>
                      <a:lnTo>
                        <a:pt x="294307" y="1909217"/>
                      </a:lnTo>
                      <a:lnTo>
                        <a:pt x="290981" y="1893689"/>
                      </a:lnTo>
                      <a:lnTo>
                        <a:pt x="287655" y="1878211"/>
                      </a:lnTo>
                      <a:lnTo>
                        <a:pt x="284330" y="1862683"/>
                      </a:lnTo>
                      <a:lnTo>
                        <a:pt x="281054" y="1847156"/>
                      </a:lnTo>
                      <a:lnTo>
                        <a:pt x="277827" y="1831628"/>
                      </a:lnTo>
                      <a:lnTo>
                        <a:pt x="274551" y="1816050"/>
                      </a:lnTo>
                      <a:lnTo>
                        <a:pt x="271374" y="1800523"/>
                      </a:lnTo>
                      <a:lnTo>
                        <a:pt x="268148" y="1784995"/>
                      </a:lnTo>
                      <a:lnTo>
                        <a:pt x="265020" y="1769467"/>
                      </a:lnTo>
                      <a:lnTo>
                        <a:pt x="261843" y="1753890"/>
                      </a:lnTo>
                      <a:lnTo>
                        <a:pt x="258766" y="1738362"/>
                      </a:lnTo>
                      <a:lnTo>
                        <a:pt x="255639" y="1722785"/>
                      </a:lnTo>
                      <a:lnTo>
                        <a:pt x="252561" y="1707257"/>
                      </a:lnTo>
                      <a:lnTo>
                        <a:pt x="249533" y="1691680"/>
                      </a:lnTo>
                      <a:lnTo>
                        <a:pt x="246505" y="1676152"/>
                      </a:lnTo>
                      <a:lnTo>
                        <a:pt x="243477" y="1660575"/>
                      </a:lnTo>
                      <a:lnTo>
                        <a:pt x="240499" y="1644997"/>
                      </a:lnTo>
                      <a:lnTo>
                        <a:pt x="231713" y="1598265"/>
                      </a:lnTo>
                      <a:lnTo>
                        <a:pt x="225955" y="1567111"/>
                      </a:lnTo>
                      <a:lnTo>
                        <a:pt x="220296" y="1535956"/>
                      </a:lnTo>
                      <a:lnTo>
                        <a:pt x="217516" y="1520329"/>
                      </a:lnTo>
                      <a:lnTo>
                        <a:pt x="214736" y="1504752"/>
                      </a:lnTo>
                      <a:lnTo>
                        <a:pt x="212006" y="1489174"/>
                      </a:lnTo>
                      <a:lnTo>
                        <a:pt x="209276" y="1473547"/>
                      </a:lnTo>
                      <a:lnTo>
                        <a:pt x="206596" y="1457970"/>
                      </a:lnTo>
                      <a:lnTo>
                        <a:pt x="203915" y="1442343"/>
                      </a:lnTo>
                      <a:lnTo>
                        <a:pt x="201235" y="1426766"/>
                      </a:lnTo>
                      <a:lnTo>
                        <a:pt x="198604" y="1411139"/>
                      </a:lnTo>
                      <a:lnTo>
                        <a:pt x="190860" y="1364258"/>
                      </a:lnTo>
                      <a:lnTo>
                        <a:pt x="188329" y="1348631"/>
                      </a:lnTo>
                      <a:lnTo>
                        <a:pt x="185847" y="1333004"/>
                      </a:lnTo>
                      <a:lnTo>
                        <a:pt x="183315" y="1317377"/>
                      </a:lnTo>
                      <a:lnTo>
                        <a:pt x="176018" y="1270496"/>
                      </a:lnTo>
                      <a:lnTo>
                        <a:pt x="173586" y="1254820"/>
                      </a:lnTo>
                      <a:lnTo>
                        <a:pt x="171253" y="1239193"/>
                      </a:lnTo>
                      <a:lnTo>
                        <a:pt x="168870" y="1223566"/>
                      </a:lnTo>
                      <a:lnTo>
                        <a:pt x="166537" y="1207889"/>
                      </a:lnTo>
                      <a:lnTo>
                        <a:pt x="164254" y="1192262"/>
                      </a:lnTo>
                      <a:lnTo>
                        <a:pt x="161971" y="1176586"/>
                      </a:lnTo>
                      <a:lnTo>
                        <a:pt x="159737" y="1160909"/>
                      </a:lnTo>
                      <a:lnTo>
                        <a:pt x="157503" y="1145282"/>
                      </a:lnTo>
                      <a:lnTo>
                        <a:pt x="155269" y="1129606"/>
                      </a:lnTo>
                      <a:lnTo>
                        <a:pt x="150901" y="1098252"/>
                      </a:lnTo>
                      <a:lnTo>
                        <a:pt x="148767" y="1082576"/>
                      </a:lnTo>
                      <a:lnTo>
                        <a:pt x="146682" y="1066899"/>
                      </a:lnTo>
                      <a:lnTo>
                        <a:pt x="144547" y="1051223"/>
                      </a:lnTo>
                      <a:lnTo>
                        <a:pt x="142512" y="1035546"/>
                      </a:lnTo>
                      <a:lnTo>
                        <a:pt x="140427" y="1019820"/>
                      </a:lnTo>
                      <a:lnTo>
                        <a:pt x="138442" y="1004143"/>
                      </a:lnTo>
                      <a:lnTo>
                        <a:pt x="136407" y="988467"/>
                      </a:lnTo>
                      <a:lnTo>
                        <a:pt x="134421" y="972741"/>
                      </a:lnTo>
                      <a:lnTo>
                        <a:pt x="132485" y="957064"/>
                      </a:lnTo>
                      <a:lnTo>
                        <a:pt x="130549" y="941338"/>
                      </a:lnTo>
                      <a:lnTo>
                        <a:pt x="128663" y="925661"/>
                      </a:lnTo>
                      <a:lnTo>
                        <a:pt x="124891" y="894209"/>
                      </a:lnTo>
                      <a:lnTo>
                        <a:pt x="123054" y="878532"/>
                      </a:lnTo>
                      <a:lnTo>
                        <a:pt x="121267" y="862806"/>
                      </a:lnTo>
                      <a:lnTo>
                        <a:pt x="119430" y="847080"/>
                      </a:lnTo>
                      <a:lnTo>
                        <a:pt x="114218" y="799902"/>
                      </a:lnTo>
                      <a:lnTo>
                        <a:pt x="110843" y="768449"/>
                      </a:lnTo>
                      <a:lnTo>
                        <a:pt x="109205" y="752673"/>
                      </a:lnTo>
                      <a:lnTo>
                        <a:pt x="107567" y="736947"/>
                      </a:lnTo>
                      <a:lnTo>
                        <a:pt x="105978" y="721221"/>
                      </a:lnTo>
                      <a:lnTo>
                        <a:pt x="104390" y="705445"/>
                      </a:lnTo>
                      <a:lnTo>
                        <a:pt x="102801" y="689719"/>
                      </a:lnTo>
                      <a:lnTo>
                        <a:pt x="101263" y="673943"/>
                      </a:lnTo>
                      <a:lnTo>
                        <a:pt x="99774" y="658168"/>
                      </a:lnTo>
                      <a:lnTo>
                        <a:pt x="98284" y="642441"/>
                      </a:lnTo>
                      <a:lnTo>
                        <a:pt x="96795" y="626666"/>
                      </a:lnTo>
                      <a:lnTo>
                        <a:pt x="95356" y="610890"/>
                      </a:lnTo>
                      <a:lnTo>
                        <a:pt x="91186" y="563563"/>
                      </a:lnTo>
                      <a:lnTo>
                        <a:pt x="88506" y="532011"/>
                      </a:lnTo>
                      <a:lnTo>
                        <a:pt x="85924" y="500459"/>
                      </a:lnTo>
                      <a:lnTo>
                        <a:pt x="84683" y="484684"/>
                      </a:lnTo>
                      <a:lnTo>
                        <a:pt x="83442" y="468858"/>
                      </a:lnTo>
                      <a:lnTo>
                        <a:pt x="82201" y="453082"/>
                      </a:lnTo>
                      <a:lnTo>
                        <a:pt x="81060" y="437257"/>
                      </a:lnTo>
                      <a:lnTo>
                        <a:pt x="79868" y="421481"/>
                      </a:lnTo>
                      <a:lnTo>
                        <a:pt x="78727" y="405656"/>
                      </a:lnTo>
                      <a:lnTo>
                        <a:pt x="77635" y="389880"/>
                      </a:lnTo>
                      <a:lnTo>
                        <a:pt x="75451" y="358229"/>
                      </a:lnTo>
                      <a:lnTo>
                        <a:pt x="73366" y="326579"/>
                      </a:lnTo>
                      <a:lnTo>
                        <a:pt x="71380" y="294928"/>
                      </a:lnTo>
                      <a:lnTo>
                        <a:pt x="70437" y="279102"/>
                      </a:lnTo>
                      <a:lnTo>
                        <a:pt x="69544" y="263277"/>
                      </a:lnTo>
                      <a:lnTo>
                        <a:pt x="68600" y="247452"/>
                      </a:lnTo>
                      <a:lnTo>
                        <a:pt x="67707" y="231626"/>
                      </a:lnTo>
                      <a:lnTo>
                        <a:pt x="66863" y="215751"/>
                      </a:lnTo>
                      <a:lnTo>
                        <a:pt x="66019" y="199926"/>
                      </a:lnTo>
                      <a:lnTo>
                        <a:pt x="65225" y="184051"/>
                      </a:lnTo>
                      <a:lnTo>
                        <a:pt x="64431" y="168225"/>
                      </a:lnTo>
                      <a:lnTo>
                        <a:pt x="63637" y="152350"/>
                      </a:lnTo>
                      <a:lnTo>
                        <a:pt x="62892" y="136525"/>
                      </a:lnTo>
                      <a:lnTo>
                        <a:pt x="60807" y="88900"/>
                      </a:lnTo>
                      <a:lnTo>
                        <a:pt x="60162" y="73075"/>
                      </a:lnTo>
                      <a:lnTo>
                        <a:pt x="59517" y="57200"/>
                      </a:lnTo>
                      <a:lnTo>
                        <a:pt x="58921" y="41325"/>
                      </a:lnTo>
                      <a:lnTo>
                        <a:pt x="58375" y="25450"/>
                      </a:lnTo>
                      <a:lnTo>
                        <a:pt x="57779" y="9525"/>
                      </a:lnTo>
                      <a:lnTo>
                        <a:pt x="33655" y="1066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6" name="Forme libre : forme 1305">
                  <a:extLst>
                    <a:ext uri="{FF2B5EF4-FFF2-40B4-BE49-F238E27FC236}">
                      <a16:creationId xmlns:a16="http://schemas.microsoft.com/office/drawing/2014/main" id="{EA8E5F35-9347-41B9-9258-3FEEAED7AB8A}"/>
                    </a:ext>
                  </a:extLst>
                </p:cNvPr>
                <p:cNvSpPr/>
                <p:nvPr/>
              </p:nvSpPr>
              <p:spPr>
                <a:xfrm>
                  <a:off x="7148618" y="5578227"/>
                  <a:ext cx="1372407" cy="711200"/>
                </a:xfrm>
                <a:custGeom>
                  <a:avLst/>
                  <a:gdLst>
                    <a:gd name="connsiteX0" fmla="*/ 1374938 w 1372406"/>
                    <a:gd name="connsiteY0" fmla="*/ 93960 h 711200"/>
                    <a:gd name="connsiteX1" fmla="*/ 1356820 w 1372406"/>
                    <a:gd name="connsiteY1" fmla="*/ 87908 h 711200"/>
                    <a:gd name="connsiteX2" fmla="*/ 1338752 w 1372406"/>
                    <a:gd name="connsiteY2" fmla="*/ 82104 h 711200"/>
                    <a:gd name="connsiteX3" fmla="*/ 1320832 w 1372406"/>
                    <a:gd name="connsiteY3" fmla="*/ 76498 h 711200"/>
                    <a:gd name="connsiteX4" fmla="*/ 1303012 w 1372406"/>
                    <a:gd name="connsiteY4" fmla="*/ 71140 h 711200"/>
                    <a:gd name="connsiteX5" fmla="*/ 1285242 w 1372406"/>
                    <a:gd name="connsiteY5" fmla="*/ 65980 h 711200"/>
                    <a:gd name="connsiteX6" fmla="*/ 1267620 w 1372406"/>
                    <a:gd name="connsiteY6" fmla="*/ 61069 h 711200"/>
                    <a:gd name="connsiteX7" fmla="*/ 1250097 w 1372406"/>
                    <a:gd name="connsiteY7" fmla="*/ 56356 h 711200"/>
                    <a:gd name="connsiteX8" fmla="*/ 1232674 w 1372406"/>
                    <a:gd name="connsiteY8" fmla="*/ 51891 h 711200"/>
                    <a:gd name="connsiteX9" fmla="*/ 1215301 w 1372406"/>
                    <a:gd name="connsiteY9" fmla="*/ 47625 h 711200"/>
                    <a:gd name="connsiteX10" fmla="*/ 1198076 w 1372406"/>
                    <a:gd name="connsiteY10" fmla="*/ 43607 h 711200"/>
                    <a:gd name="connsiteX11" fmla="*/ 1180951 w 1372406"/>
                    <a:gd name="connsiteY11" fmla="*/ 39836 h 711200"/>
                    <a:gd name="connsiteX12" fmla="*/ 1163925 w 1372406"/>
                    <a:gd name="connsiteY12" fmla="*/ 36264 h 711200"/>
                    <a:gd name="connsiteX13" fmla="*/ 1146949 w 1372406"/>
                    <a:gd name="connsiteY13" fmla="*/ 32891 h 711200"/>
                    <a:gd name="connsiteX14" fmla="*/ 1130121 w 1372406"/>
                    <a:gd name="connsiteY14" fmla="*/ 29766 h 711200"/>
                    <a:gd name="connsiteX15" fmla="*/ 1113393 w 1372406"/>
                    <a:gd name="connsiteY15" fmla="*/ 26888 h 711200"/>
                    <a:gd name="connsiteX16" fmla="*/ 1096764 w 1372406"/>
                    <a:gd name="connsiteY16" fmla="*/ 24209 h 711200"/>
                    <a:gd name="connsiteX17" fmla="*/ 1080234 w 1372406"/>
                    <a:gd name="connsiteY17" fmla="*/ 21729 h 711200"/>
                    <a:gd name="connsiteX18" fmla="*/ 1063804 w 1372406"/>
                    <a:gd name="connsiteY18" fmla="*/ 19496 h 711200"/>
                    <a:gd name="connsiteX19" fmla="*/ 1047473 w 1372406"/>
                    <a:gd name="connsiteY19" fmla="*/ 17512 h 711200"/>
                    <a:gd name="connsiteX20" fmla="*/ 1031241 w 1372406"/>
                    <a:gd name="connsiteY20" fmla="*/ 15726 h 711200"/>
                    <a:gd name="connsiteX21" fmla="*/ 1015109 w 1372406"/>
                    <a:gd name="connsiteY21" fmla="*/ 14188 h 711200"/>
                    <a:gd name="connsiteX22" fmla="*/ 999075 w 1372406"/>
                    <a:gd name="connsiteY22" fmla="*/ 12849 h 711200"/>
                    <a:gd name="connsiteX23" fmla="*/ 983141 w 1372406"/>
                    <a:gd name="connsiteY23" fmla="*/ 11708 h 711200"/>
                    <a:gd name="connsiteX24" fmla="*/ 967307 w 1372406"/>
                    <a:gd name="connsiteY24" fmla="*/ 10864 h 711200"/>
                    <a:gd name="connsiteX25" fmla="*/ 951571 w 1372406"/>
                    <a:gd name="connsiteY25" fmla="*/ 10170 h 711200"/>
                    <a:gd name="connsiteX26" fmla="*/ 935935 w 1372406"/>
                    <a:gd name="connsiteY26" fmla="*/ 9773 h 711200"/>
                    <a:gd name="connsiteX27" fmla="*/ 920398 w 1372406"/>
                    <a:gd name="connsiteY27" fmla="*/ 9525 h 711200"/>
                    <a:gd name="connsiteX28" fmla="*/ 904961 w 1372406"/>
                    <a:gd name="connsiteY28" fmla="*/ 9575 h 711200"/>
                    <a:gd name="connsiteX29" fmla="*/ 889622 w 1372406"/>
                    <a:gd name="connsiteY29" fmla="*/ 9823 h 711200"/>
                    <a:gd name="connsiteX30" fmla="*/ 874383 w 1372406"/>
                    <a:gd name="connsiteY30" fmla="*/ 10269 h 711200"/>
                    <a:gd name="connsiteX31" fmla="*/ 859243 w 1372406"/>
                    <a:gd name="connsiteY31" fmla="*/ 10964 h 711200"/>
                    <a:gd name="connsiteX32" fmla="*/ 844203 w 1372406"/>
                    <a:gd name="connsiteY32" fmla="*/ 11857 h 711200"/>
                    <a:gd name="connsiteX33" fmla="*/ 829311 w 1372406"/>
                    <a:gd name="connsiteY33" fmla="*/ 12998 h 711200"/>
                    <a:gd name="connsiteX34" fmla="*/ 814469 w 1372406"/>
                    <a:gd name="connsiteY34" fmla="*/ 14387 h 711200"/>
                    <a:gd name="connsiteX35" fmla="*/ 799727 w 1372406"/>
                    <a:gd name="connsiteY35" fmla="*/ 15974 h 711200"/>
                    <a:gd name="connsiteX36" fmla="*/ 785083 w 1372406"/>
                    <a:gd name="connsiteY36" fmla="*/ 17760 h 711200"/>
                    <a:gd name="connsiteX37" fmla="*/ 770539 w 1372406"/>
                    <a:gd name="connsiteY37" fmla="*/ 19794 h 711200"/>
                    <a:gd name="connsiteX38" fmla="*/ 756144 w 1372406"/>
                    <a:gd name="connsiteY38" fmla="*/ 22076 h 711200"/>
                    <a:gd name="connsiteX39" fmla="*/ 741799 w 1372406"/>
                    <a:gd name="connsiteY39" fmla="*/ 24557 h 711200"/>
                    <a:gd name="connsiteX40" fmla="*/ 727552 w 1372406"/>
                    <a:gd name="connsiteY40" fmla="*/ 27236 h 711200"/>
                    <a:gd name="connsiteX41" fmla="*/ 713405 w 1372406"/>
                    <a:gd name="connsiteY41" fmla="*/ 30212 h 711200"/>
                    <a:gd name="connsiteX42" fmla="*/ 699407 w 1372406"/>
                    <a:gd name="connsiteY42" fmla="*/ 33338 h 711200"/>
                    <a:gd name="connsiteX43" fmla="*/ 685459 w 1372406"/>
                    <a:gd name="connsiteY43" fmla="*/ 36711 h 711200"/>
                    <a:gd name="connsiteX44" fmla="*/ 671610 w 1372406"/>
                    <a:gd name="connsiteY44" fmla="*/ 40332 h 711200"/>
                    <a:gd name="connsiteX45" fmla="*/ 657909 w 1372406"/>
                    <a:gd name="connsiteY45" fmla="*/ 44152 h 711200"/>
                    <a:gd name="connsiteX46" fmla="*/ 644259 w 1372406"/>
                    <a:gd name="connsiteY46" fmla="*/ 48220 h 711200"/>
                    <a:gd name="connsiteX47" fmla="*/ 630708 w 1372406"/>
                    <a:gd name="connsiteY47" fmla="*/ 52487 h 711200"/>
                    <a:gd name="connsiteX48" fmla="*/ 617305 w 1372406"/>
                    <a:gd name="connsiteY48" fmla="*/ 57001 h 711200"/>
                    <a:gd name="connsiteX49" fmla="*/ 603952 w 1372406"/>
                    <a:gd name="connsiteY49" fmla="*/ 61714 h 711200"/>
                    <a:gd name="connsiteX50" fmla="*/ 590748 w 1372406"/>
                    <a:gd name="connsiteY50" fmla="*/ 66675 h 711200"/>
                    <a:gd name="connsiteX51" fmla="*/ 577594 w 1372406"/>
                    <a:gd name="connsiteY51" fmla="*/ 71884 h 711200"/>
                    <a:gd name="connsiteX52" fmla="*/ 564589 w 1372406"/>
                    <a:gd name="connsiteY52" fmla="*/ 77242 h 711200"/>
                    <a:gd name="connsiteX53" fmla="*/ 551633 w 1372406"/>
                    <a:gd name="connsiteY53" fmla="*/ 82897 h 711200"/>
                    <a:gd name="connsiteX54" fmla="*/ 538827 w 1372406"/>
                    <a:gd name="connsiteY54" fmla="*/ 88751 h 711200"/>
                    <a:gd name="connsiteX55" fmla="*/ 526069 w 1372406"/>
                    <a:gd name="connsiteY55" fmla="*/ 94804 h 711200"/>
                    <a:gd name="connsiteX56" fmla="*/ 513461 w 1372406"/>
                    <a:gd name="connsiteY56" fmla="*/ 101104 h 711200"/>
                    <a:gd name="connsiteX57" fmla="*/ 500903 w 1372406"/>
                    <a:gd name="connsiteY57" fmla="*/ 107652 h 711200"/>
                    <a:gd name="connsiteX58" fmla="*/ 488493 w 1372406"/>
                    <a:gd name="connsiteY58" fmla="*/ 114399 h 711200"/>
                    <a:gd name="connsiteX59" fmla="*/ 476133 w 1372406"/>
                    <a:gd name="connsiteY59" fmla="*/ 121345 h 711200"/>
                    <a:gd name="connsiteX60" fmla="*/ 463922 w 1372406"/>
                    <a:gd name="connsiteY60" fmla="*/ 128538 h 711200"/>
                    <a:gd name="connsiteX61" fmla="*/ 451810 w 1372406"/>
                    <a:gd name="connsiteY61" fmla="*/ 135979 h 711200"/>
                    <a:gd name="connsiteX62" fmla="*/ 439748 w 1372406"/>
                    <a:gd name="connsiteY62" fmla="*/ 143619 h 711200"/>
                    <a:gd name="connsiteX63" fmla="*/ 427835 w 1372406"/>
                    <a:gd name="connsiteY63" fmla="*/ 151507 h 711200"/>
                    <a:gd name="connsiteX64" fmla="*/ 416021 w 1372406"/>
                    <a:gd name="connsiteY64" fmla="*/ 159593 h 711200"/>
                    <a:gd name="connsiteX65" fmla="*/ 404256 w 1372406"/>
                    <a:gd name="connsiteY65" fmla="*/ 167928 h 711200"/>
                    <a:gd name="connsiteX66" fmla="*/ 392641 w 1372406"/>
                    <a:gd name="connsiteY66" fmla="*/ 176461 h 711200"/>
                    <a:gd name="connsiteX67" fmla="*/ 381125 w 1372406"/>
                    <a:gd name="connsiteY67" fmla="*/ 185241 h 711200"/>
                    <a:gd name="connsiteX68" fmla="*/ 369658 w 1372406"/>
                    <a:gd name="connsiteY68" fmla="*/ 194221 h 711200"/>
                    <a:gd name="connsiteX69" fmla="*/ 358341 w 1372406"/>
                    <a:gd name="connsiteY69" fmla="*/ 203448 h 711200"/>
                    <a:gd name="connsiteX70" fmla="*/ 347122 w 1372406"/>
                    <a:gd name="connsiteY70" fmla="*/ 212874 h 711200"/>
                    <a:gd name="connsiteX71" fmla="*/ 336003 w 1372406"/>
                    <a:gd name="connsiteY71" fmla="*/ 222548 h 711200"/>
                    <a:gd name="connsiteX72" fmla="*/ 324984 w 1372406"/>
                    <a:gd name="connsiteY72" fmla="*/ 232420 h 711200"/>
                    <a:gd name="connsiteX73" fmla="*/ 314014 w 1372406"/>
                    <a:gd name="connsiteY73" fmla="*/ 242540 h 711200"/>
                    <a:gd name="connsiteX74" fmla="*/ 303192 w 1372406"/>
                    <a:gd name="connsiteY74" fmla="*/ 252859 h 711200"/>
                    <a:gd name="connsiteX75" fmla="*/ 292470 w 1372406"/>
                    <a:gd name="connsiteY75" fmla="*/ 263426 h 711200"/>
                    <a:gd name="connsiteX76" fmla="*/ 281848 w 1372406"/>
                    <a:gd name="connsiteY76" fmla="*/ 274241 h 711200"/>
                    <a:gd name="connsiteX77" fmla="*/ 271324 w 1372406"/>
                    <a:gd name="connsiteY77" fmla="*/ 285254 h 711200"/>
                    <a:gd name="connsiteX78" fmla="*/ 260900 w 1372406"/>
                    <a:gd name="connsiteY78" fmla="*/ 296466 h 711200"/>
                    <a:gd name="connsiteX79" fmla="*/ 250575 w 1372406"/>
                    <a:gd name="connsiteY79" fmla="*/ 307925 h 711200"/>
                    <a:gd name="connsiteX80" fmla="*/ 240350 w 1372406"/>
                    <a:gd name="connsiteY80" fmla="*/ 319633 h 711200"/>
                    <a:gd name="connsiteX81" fmla="*/ 230224 w 1372406"/>
                    <a:gd name="connsiteY81" fmla="*/ 331539 h 711200"/>
                    <a:gd name="connsiteX82" fmla="*/ 220197 w 1372406"/>
                    <a:gd name="connsiteY82" fmla="*/ 343694 h 711200"/>
                    <a:gd name="connsiteX83" fmla="*/ 210269 w 1372406"/>
                    <a:gd name="connsiteY83" fmla="*/ 356047 h 711200"/>
                    <a:gd name="connsiteX84" fmla="*/ 200441 w 1372406"/>
                    <a:gd name="connsiteY84" fmla="*/ 368598 h 711200"/>
                    <a:gd name="connsiteX85" fmla="*/ 190711 w 1372406"/>
                    <a:gd name="connsiteY85" fmla="*/ 381447 h 711200"/>
                    <a:gd name="connsiteX86" fmla="*/ 181081 w 1372406"/>
                    <a:gd name="connsiteY86" fmla="*/ 394444 h 711200"/>
                    <a:gd name="connsiteX87" fmla="*/ 171551 w 1372406"/>
                    <a:gd name="connsiteY87" fmla="*/ 407690 h 711200"/>
                    <a:gd name="connsiteX88" fmla="*/ 162120 w 1372406"/>
                    <a:gd name="connsiteY88" fmla="*/ 421184 h 711200"/>
                    <a:gd name="connsiteX89" fmla="*/ 152787 w 1372406"/>
                    <a:gd name="connsiteY89" fmla="*/ 434925 h 711200"/>
                    <a:gd name="connsiteX90" fmla="*/ 143555 w 1372406"/>
                    <a:gd name="connsiteY90" fmla="*/ 448816 h 711200"/>
                    <a:gd name="connsiteX91" fmla="*/ 134421 w 1372406"/>
                    <a:gd name="connsiteY91" fmla="*/ 463004 h 711200"/>
                    <a:gd name="connsiteX92" fmla="*/ 125387 w 1372406"/>
                    <a:gd name="connsiteY92" fmla="*/ 477341 h 711200"/>
                    <a:gd name="connsiteX93" fmla="*/ 116452 w 1372406"/>
                    <a:gd name="connsiteY93" fmla="*/ 491976 h 711200"/>
                    <a:gd name="connsiteX94" fmla="*/ 107616 w 1372406"/>
                    <a:gd name="connsiteY94" fmla="*/ 506809 h 711200"/>
                    <a:gd name="connsiteX95" fmla="*/ 98930 w 1372406"/>
                    <a:gd name="connsiteY95" fmla="*/ 521841 h 711200"/>
                    <a:gd name="connsiteX96" fmla="*/ 90293 w 1372406"/>
                    <a:gd name="connsiteY96" fmla="*/ 537121 h 711200"/>
                    <a:gd name="connsiteX97" fmla="*/ 81755 w 1372406"/>
                    <a:gd name="connsiteY97" fmla="*/ 552648 h 711200"/>
                    <a:gd name="connsiteX98" fmla="*/ 73316 w 1372406"/>
                    <a:gd name="connsiteY98" fmla="*/ 568375 h 711200"/>
                    <a:gd name="connsiteX99" fmla="*/ 64977 w 1372406"/>
                    <a:gd name="connsiteY99" fmla="*/ 584299 h 711200"/>
                    <a:gd name="connsiteX100" fmla="*/ 56787 w 1372406"/>
                    <a:gd name="connsiteY100" fmla="*/ 600472 h 711200"/>
                    <a:gd name="connsiteX101" fmla="*/ 48646 w 1372406"/>
                    <a:gd name="connsiteY101" fmla="*/ 616893 h 711200"/>
                    <a:gd name="connsiteX102" fmla="*/ 40604 w 1372406"/>
                    <a:gd name="connsiteY102" fmla="*/ 633512 h 711200"/>
                    <a:gd name="connsiteX103" fmla="*/ 32712 w 1372406"/>
                    <a:gd name="connsiteY103" fmla="*/ 650329 h 711200"/>
                    <a:gd name="connsiteX104" fmla="*/ 24869 w 1372406"/>
                    <a:gd name="connsiteY104" fmla="*/ 667395 h 711200"/>
                    <a:gd name="connsiteX105" fmla="*/ 17125 w 1372406"/>
                    <a:gd name="connsiteY105" fmla="*/ 684709 h 711200"/>
                    <a:gd name="connsiteX106" fmla="*/ 9531 w 1372406"/>
                    <a:gd name="connsiteY106" fmla="*/ 702221 h 711200"/>
                    <a:gd name="connsiteX107" fmla="*/ 13452 w 1372406"/>
                    <a:gd name="connsiteY107" fmla="*/ 703907 h 711200"/>
                    <a:gd name="connsiteX108" fmla="*/ 20997 w 1372406"/>
                    <a:gd name="connsiteY108" fmla="*/ 686346 h 711200"/>
                    <a:gd name="connsiteX109" fmla="*/ 28641 w 1372406"/>
                    <a:gd name="connsiteY109" fmla="*/ 669032 h 711200"/>
                    <a:gd name="connsiteX110" fmla="*/ 36435 w 1372406"/>
                    <a:gd name="connsiteY110" fmla="*/ 651917 h 711200"/>
                    <a:gd name="connsiteX111" fmla="*/ 44278 w 1372406"/>
                    <a:gd name="connsiteY111" fmla="*/ 635050 h 711200"/>
                    <a:gd name="connsiteX112" fmla="*/ 52220 w 1372406"/>
                    <a:gd name="connsiteY112" fmla="*/ 618431 h 711200"/>
                    <a:gd name="connsiteX113" fmla="*/ 60261 w 1372406"/>
                    <a:gd name="connsiteY113" fmla="*/ 601960 h 711200"/>
                    <a:gd name="connsiteX114" fmla="*/ 68452 w 1372406"/>
                    <a:gd name="connsiteY114" fmla="*/ 585788 h 711200"/>
                    <a:gd name="connsiteX115" fmla="*/ 76692 w 1372406"/>
                    <a:gd name="connsiteY115" fmla="*/ 569813 h 711200"/>
                    <a:gd name="connsiteX116" fmla="*/ 85031 w 1372406"/>
                    <a:gd name="connsiteY116" fmla="*/ 554038 h 711200"/>
                    <a:gd name="connsiteX117" fmla="*/ 93519 w 1372406"/>
                    <a:gd name="connsiteY117" fmla="*/ 538559 h 711200"/>
                    <a:gd name="connsiteX118" fmla="*/ 102057 w 1372406"/>
                    <a:gd name="connsiteY118" fmla="*/ 523230 h 711200"/>
                    <a:gd name="connsiteX119" fmla="*/ 110694 w 1372406"/>
                    <a:gd name="connsiteY119" fmla="*/ 508149 h 711200"/>
                    <a:gd name="connsiteX120" fmla="*/ 119480 w 1372406"/>
                    <a:gd name="connsiteY120" fmla="*/ 493316 h 711200"/>
                    <a:gd name="connsiteX121" fmla="*/ 128316 w 1372406"/>
                    <a:gd name="connsiteY121" fmla="*/ 478681 h 711200"/>
                    <a:gd name="connsiteX122" fmla="*/ 137300 w 1372406"/>
                    <a:gd name="connsiteY122" fmla="*/ 464294 h 711200"/>
                    <a:gd name="connsiteX123" fmla="*/ 146334 w 1372406"/>
                    <a:gd name="connsiteY123" fmla="*/ 450155 h 711200"/>
                    <a:gd name="connsiteX124" fmla="*/ 155518 w 1372406"/>
                    <a:gd name="connsiteY124" fmla="*/ 436166 h 711200"/>
                    <a:gd name="connsiteX125" fmla="*/ 164800 w 1372406"/>
                    <a:gd name="connsiteY125" fmla="*/ 422473 h 711200"/>
                    <a:gd name="connsiteX126" fmla="*/ 174132 w 1372406"/>
                    <a:gd name="connsiteY126" fmla="*/ 408980 h 711200"/>
                    <a:gd name="connsiteX127" fmla="*/ 183613 w 1372406"/>
                    <a:gd name="connsiteY127" fmla="*/ 395684 h 711200"/>
                    <a:gd name="connsiteX128" fmla="*/ 193144 w 1372406"/>
                    <a:gd name="connsiteY128" fmla="*/ 382687 h 711200"/>
                    <a:gd name="connsiteX129" fmla="*/ 202823 w 1372406"/>
                    <a:gd name="connsiteY129" fmla="*/ 369838 h 711200"/>
                    <a:gd name="connsiteX130" fmla="*/ 212602 w 1372406"/>
                    <a:gd name="connsiteY130" fmla="*/ 357237 h 711200"/>
                    <a:gd name="connsiteX131" fmla="*/ 222480 w 1372406"/>
                    <a:gd name="connsiteY131" fmla="*/ 344884 h 711200"/>
                    <a:gd name="connsiteX132" fmla="*/ 232408 w 1372406"/>
                    <a:gd name="connsiteY132" fmla="*/ 332730 h 711200"/>
                    <a:gd name="connsiteX133" fmla="*/ 242484 w 1372406"/>
                    <a:gd name="connsiteY133" fmla="*/ 320824 h 711200"/>
                    <a:gd name="connsiteX134" fmla="*/ 252660 w 1372406"/>
                    <a:gd name="connsiteY134" fmla="*/ 309116 h 711200"/>
                    <a:gd name="connsiteX135" fmla="*/ 262935 w 1372406"/>
                    <a:gd name="connsiteY135" fmla="*/ 297656 h 711200"/>
                    <a:gd name="connsiteX136" fmla="*/ 273310 w 1372406"/>
                    <a:gd name="connsiteY136" fmla="*/ 286445 h 711200"/>
                    <a:gd name="connsiteX137" fmla="*/ 283784 w 1372406"/>
                    <a:gd name="connsiteY137" fmla="*/ 275431 h 711200"/>
                    <a:gd name="connsiteX138" fmla="*/ 294307 w 1372406"/>
                    <a:gd name="connsiteY138" fmla="*/ 264616 h 711200"/>
                    <a:gd name="connsiteX139" fmla="*/ 304979 w 1372406"/>
                    <a:gd name="connsiteY139" fmla="*/ 254050 h 711200"/>
                    <a:gd name="connsiteX140" fmla="*/ 315751 w 1372406"/>
                    <a:gd name="connsiteY140" fmla="*/ 243731 h 711200"/>
                    <a:gd name="connsiteX141" fmla="*/ 326622 w 1372406"/>
                    <a:gd name="connsiteY141" fmla="*/ 233611 h 711200"/>
                    <a:gd name="connsiteX142" fmla="*/ 337592 w 1372406"/>
                    <a:gd name="connsiteY142" fmla="*/ 223738 h 711200"/>
                    <a:gd name="connsiteX143" fmla="*/ 348661 w 1372406"/>
                    <a:gd name="connsiteY143" fmla="*/ 214064 h 711200"/>
                    <a:gd name="connsiteX144" fmla="*/ 359830 w 1372406"/>
                    <a:gd name="connsiteY144" fmla="*/ 204639 h 711200"/>
                    <a:gd name="connsiteX145" fmla="*/ 371148 w 1372406"/>
                    <a:gd name="connsiteY145" fmla="*/ 195411 h 711200"/>
                    <a:gd name="connsiteX146" fmla="*/ 382515 w 1372406"/>
                    <a:gd name="connsiteY146" fmla="*/ 186432 h 711200"/>
                    <a:gd name="connsiteX147" fmla="*/ 393981 w 1372406"/>
                    <a:gd name="connsiteY147" fmla="*/ 177701 h 711200"/>
                    <a:gd name="connsiteX148" fmla="*/ 405547 w 1372406"/>
                    <a:gd name="connsiteY148" fmla="*/ 169168 h 711200"/>
                    <a:gd name="connsiteX149" fmla="*/ 417212 w 1372406"/>
                    <a:gd name="connsiteY149" fmla="*/ 160834 h 711200"/>
                    <a:gd name="connsiteX150" fmla="*/ 428976 w 1372406"/>
                    <a:gd name="connsiteY150" fmla="*/ 152747 h 711200"/>
                    <a:gd name="connsiteX151" fmla="*/ 440890 w 1372406"/>
                    <a:gd name="connsiteY151" fmla="*/ 144909 h 711200"/>
                    <a:gd name="connsiteX152" fmla="*/ 452853 w 1372406"/>
                    <a:gd name="connsiteY152" fmla="*/ 137269 h 711200"/>
                    <a:gd name="connsiteX153" fmla="*/ 464915 w 1372406"/>
                    <a:gd name="connsiteY153" fmla="*/ 129877 h 711200"/>
                    <a:gd name="connsiteX154" fmla="*/ 477126 w 1372406"/>
                    <a:gd name="connsiteY154" fmla="*/ 122684 h 711200"/>
                    <a:gd name="connsiteX155" fmla="*/ 489387 w 1372406"/>
                    <a:gd name="connsiteY155" fmla="*/ 115739 h 711200"/>
                    <a:gd name="connsiteX156" fmla="*/ 501747 w 1372406"/>
                    <a:gd name="connsiteY156" fmla="*/ 108992 h 711200"/>
                    <a:gd name="connsiteX157" fmla="*/ 514255 w 1372406"/>
                    <a:gd name="connsiteY157" fmla="*/ 102493 h 711200"/>
                    <a:gd name="connsiteX158" fmla="*/ 526814 w 1372406"/>
                    <a:gd name="connsiteY158" fmla="*/ 96193 h 711200"/>
                    <a:gd name="connsiteX159" fmla="*/ 539522 w 1372406"/>
                    <a:gd name="connsiteY159" fmla="*/ 90140 h 711200"/>
                    <a:gd name="connsiteX160" fmla="*/ 552279 w 1372406"/>
                    <a:gd name="connsiteY160" fmla="*/ 84336 h 711200"/>
                    <a:gd name="connsiteX161" fmla="*/ 565185 w 1372406"/>
                    <a:gd name="connsiteY161" fmla="*/ 78730 h 711200"/>
                    <a:gd name="connsiteX162" fmla="*/ 578140 w 1372406"/>
                    <a:gd name="connsiteY162" fmla="*/ 73323 h 711200"/>
                    <a:gd name="connsiteX163" fmla="*/ 591245 w 1372406"/>
                    <a:gd name="connsiteY163" fmla="*/ 68213 h 711200"/>
                    <a:gd name="connsiteX164" fmla="*/ 604399 w 1372406"/>
                    <a:gd name="connsiteY164" fmla="*/ 63252 h 711200"/>
                    <a:gd name="connsiteX165" fmla="*/ 617702 w 1372406"/>
                    <a:gd name="connsiteY165" fmla="*/ 58539 h 711200"/>
                    <a:gd name="connsiteX166" fmla="*/ 631055 w 1372406"/>
                    <a:gd name="connsiteY166" fmla="*/ 54074 h 711200"/>
                    <a:gd name="connsiteX167" fmla="*/ 644557 w 1372406"/>
                    <a:gd name="connsiteY167" fmla="*/ 49857 h 711200"/>
                    <a:gd name="connsiteX168" fmla="*/ 658158 w 1372406"/>
                    <a:gd name="connsiteY168" fmla="*/ 45789 h 711200"/>
                    <a:gd name="connsiteX169" fmla="*/ 671858 w 1372406"/>
                    <a:gd name="connsiteY169" fmla="*/ 42019 h 711200"/>
                    <a:gd name="connsiteX170" fmla="*/ 685608 w 1372406"/>
                    <a:gd name="connsiteY170" fmla="*/ 38447 h 711200"/>
                    <a:gd name="connsiteX171" fmla="*/ 699507 w 1372406"/>
                    <a:gd name="connsiteY171" fmla="*/ 35074 h 711200"/>
                    <a:gd name="connsiteX172" fmla="*/ 713505 w 1372406"/>
                    <a:gd name="connsiteY172" fmla="*/ 31948 h 711200"/>
                    <a:gd name="connsiteX173" fmla="*/ 727602 w 1372406"/>
                    <a:gd name="connsiteY173" fmla="*/ 29071 h 711200"/>
                    <a:gd name="connsiteX174" fmla="*/ 741749 w 1372406"/>
                    <a:gd name="connsiteY174" fmla="*/ 26392 h 711200"/>
                    <a:gd name="connsiteX175" fmla="*/ 756045 w 1372406"/>
                    <a:gd name="connsiteY175" fmla="*/ 23961 h 711200"/>
                    <a:gd name="connsiteX176" fmla="*/ 770440 w 1372406"/>
                    <a:gd name="connsiteY176" fmla="*/ 21729 h 711200"/>
                    <a:gd name="connsiteX177" fmla="*/ 784935 w 1372406"/>
                    <a:gd name="connsiteY177" fmla="*/ 19745 h 711200"/>
                    <a:gd name="connsiteX178" fmla="*/ 799528 w 1372406"/>
                    <a:gd name="connsiteY178" fmla="*/ 17959 h 711200"/>
                    <a:gd name="connsiteX179" fmla="*/ 814221 w 1372406"/>
                    <a:gd name="connsiteY179" fmla="*/ 16421 h 711200"/>
                    <a:gd name="connsiteX180" fmla="*/ 829014 w 1372406"/>
                    <a:gd name="connsiteY180" fmla="*/ 15081 h 711200"/>
                    <a:gd name="connsiteX181" fmla="*/ 843905 w 1372406"/>
                    <a:gd name="connsiteY181" fmla="*/ 13990 h 711200"/>
                    <a:gd name="connsiteX182" fmla="*/ 858896 w 1372406"/>
                    <a:gd name="connsiteY182" fmla="*/ 13146 h 711200"/>
                    <a:gd name="connsiteX183" fmla="*/ 873986 w 1372406"/>
                    <a:gd name="connsiteY183" fmla="*/ 12502 h 711200"/>
                    <a:gd name="connsiteX184" fmla="*/ 889176 w 1372406"/>
                    <a:gd name="connsiteY184" fmla="*/ 12055 h 711200"/>
                    <a:gd name="connsiteX185" fmla="*/ 904464 w 1372406"/>
                    <a:gd name="connsiteY185" fmla="*/ 11857 h 711200"/>
                    <a:gd name="connsiteX186" fmla="*/ 919902 w 1372406"/>
                    <a:gd name="connsiteY186" fmla="*/ 11906 h 711200"/>
                    <a:gd name="connsiteX187" fmla="*/ 935389 w 1372406"/>
                    <a:gd name="connsiteY187" fmla="*/ 12154 h 711200"/>
                    <a:gd name="connsiteX188" fmla="*/ 950976 w 1372406"/>
                    <a:gd name="connsiteY188" fmla="*/ 12650 h 711200"/>
                    <a:gd name="connsiteX189" fmla="*/ 966661 w 1372406"/>
                    <a:gd name="connsiteY189" fmla="*/ 13345 h 711200"/>
                    <a:gd name="connsiteX190" fmla="*/ 982446 w 1372406"/>
                    <a:gd name="connsiteY190" fmla="*/ 14288 h 711200"/>
                    <a:gd name="connsiteX191" fmla="*/ 998380 w 1372406"/>
                    <a:gd name="connsiteY191" fmla="*/ 15478 h 711200"/>
                    <a:gd name="connsiteX192" fmla="*/ 1014364 w 1372406"/>
                    <a:gd name="connsiteY192" fmla="*/ 16818 h 711200"/>
                    <a:gd name="connsiteX193" fmla="*/ 1030447 w 1372406"/>
                    <a:gd name="connsiteY193" fmla="*/ 18455 h 711200"/>
                    <a:gd name="connsiteX194" fmla="*/ 1046679 w 1372406"/>
                    <a:gd name="connsiteY194" fmla="*/ 20290 h 711200"/>
                    <a:gd name="connsiteX195" fmla="*/ 1062960 w 1372406"/>
                    <a:gd name="connsiteY195" fmla="*/ 22374 h 711200"/>
                    <a:gd name="connsiteX196" fmla="*/ 1079341 w 1372406"/>
                    <a:gd name="connsiteY196" fmla="*/ 24656 h 711200"/>
                    <a:gd name="connsiteX197" fmla="*/ 1095870 w 1372406"/>
                    <a:gd name="connsiteY197" fmla="*/ 27136 h 711200"/>
                    <a:gd name="connsiteX198" fmla="*/ 1112450 w 1372406"/>
                    <a:gd name="connsiteY198" fmla="*/ 29865 h 711200"/>
                    <a:gd name="connsiteX199" fmla="*/ 1129178 w 1372406"/>
                    <a:gd name="connsiteY199" fmla="*/ 32841 h 711200"/>
                    <a:gd name="connsiteX200" fmla="*/ 1145956 w 1372406"/>
                    <a:gd name="connsiteY200" fmla="*/ 36016 h 711200"/>
                    <a:gd name="connsiteX201" fmla="*/ 1162883 w 1372406"/>
                    <a:gd name="connsiteY201" fmla="*/ 39439 h 711200"/>
                    <a:gd name="connsiteX202" fmla="*/ 1179859 w 1372406"/>
                    <a:gd name="connsiteY202" fmla="*/ 43111 h 711200"/>
                    <a:gd name="connsiteX203" fmla="*/ 1196984 w 1372406"/>
                    <a:gd name="connsiteY203" fmla="*/ 46980 h 711200"/>
                    <a:gd name="connsiteX204" fmla="*/ 1214209 w 1372406"/>
                    <a:gd name="connsiteY204" fmla="*/ 51048 h 711200"/>
                    <a:gd name="connsiteX205" fmla="*/ 1231483 w 1372406"/>
                    <a:gd name="connsiteY205" fmla="*/ 55364 h 711200"/>
                    <a:gd name="connsiteX206" fmla="*/ 1248906 w 1372406"/>
                    <a:gd name="connsiteY206" fmla="*/ 59928 h 711200"/>
                    <a:gd name="connsiteX207" fmla="*/ 1266429 w 1372406"/>
                    <a:gd name="connsiteY207" fmla="*/ 64691 h 711200"/>
                    <a:gd name="connsiteX208" fmla="*/ 1284001 w 1372406"/>
                    <a:gd name="connsiteY208" fmla="*/ 69652 h 711200"/>
                    <a:gd name="connsiteX209" fmla="*/ 1301722 w 1372406"/>
                    <a:gd name="connsiteY209" fmla="*/ 74910 h 711200"/>
                    <a:gd name="connsiteX210" fmla="*/ 1319542 w 1372406"/>
                    <a:gd name="connsiteY210" fmla="*/ 80318 h 711200"/>
                    <a:gd name="connsiteX211" fmla="*/ 1337461 w 1372406"/>
                    <a:gd name="connsiteY211" fmla="*/ 86023 h 711200"/>
                    <a:gd name="connsiteX212" fmla="*/ 1355430 w 1372406"/>
                    <a:gd name="connsiteY212" fmla="*/ 91877 h 711200"/>
                    <a:gd name="connsiteX213" fmla="*/ 1373549 w 1372406"/>
                    <a:gd name="connsiteY213" fmla="*/ 98028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1372406" h="711200">
                      <a:moveTo>
                        <a:pt x="1374938" y="93960"/>
                      </a:moveTo>
                      <a:lnTo>
                        <a:pt x="1356820" y="87908"/>
                      </a:lnTo>
                      <a:lnTo>
                        <a:pt x="1338752" y="82104"/>
                      </a:lnTo>
                      <a:lnTo>
                        <a:pt x="1320832" y="76498"/>
                      </a:lnTo>
                      <a:lnTo>
                        <a:pt x="1303012" y="71140"/>
                      </a:lnTo>
                      <a:lnTo>
                        <a:pt x="1285242" y="65980"/>
                      </a:lnTo>
                      <a:lnTo>
                        <a:pt x="1267620" y="61069"/>
                      </a:lnTo>
                      <a:lnTo>
                        <a:pt x="1250097" y="56356"/>
                      </a:lnTo>
                      <a:lnTo>
                        <a:pt x="1232674" y="51891"/>
                      </a:lnTo>
                      <a:lnTo>
                        <a:pt x="1215301" y="47625"/>
                      </a:lnTo>
                      <a:lnTo>
                        <a:pt x="1198076" y="43607"/>
                      </a:lnTo>
                      <a:lnTo>
                        <a:pt x="1180951" y="39836"/>
                      </a:lnTo>
                      <a:lnTo>
                        <a:pt x="1163925" y="36264"/>
                      </a:lnTo>
                      <a:lnTo>
                        <a:pt x="1146949" y="32891"/>
                      </a:lnTo>
                      <a:lnTo>
                        <a:pt x="1130121" y="29766"/>
                      </a:lnTo>
                      <a:lnTo>
                        <a:pt x="1113393" y="26888"/>
                      </a:lnTo>
                      <a:lnTo>
                        <a:pt x="1096764" y="24209"/>
                      </a:lnTo>
                      <a:lnTo>
                        <a:pt x="1080234" y="21729"/>
                      </a:lnTo>
                      <a:lnTo>
                        <a:pt x="1063804" y="19496"/>
                      </a:lnTo>
                      <a:lnTo>
                        <a:pt x="1047473" y="17512"/>
                      </a:lnTo>
                      <a:lnTo>
                        <a:pt x="1031241" y="15726"/>
                      </a:lnTo>
                      <a:lnTo>
                        <a:pt x="1015109" y="14188"/>
                      </a:lnTo>
                      <a:lnTo>
                        <a:pt x="999075" y="12849"/>
                      </a:lnTo>
                      <a:lnTo>
                        <a:pt x="983141" y="11708"/>
                      </a:lnTo>
                      <a:lnTo>
                        <a:pt x="967307" y="10864"/>
                      </a:lnTo>
                      <a:lnTo>
                        <a:pt x="951571" y="10170"/>
                      </a:lnTo>
                      <a:lnTo>
                        <a:pt x="935935" y="9773"/>
                      </a:lnTo>
                      <a:lnTo>
                        <a:pt x="920398" y="9525"/>
                      </a:lnTo>
                      <a:lnTo>
                        <a:pt x="904961" y="9575"/>
                      </a:lnTo>
                      <a:lnTo>
                        <a:pt x="889622" y="9823"/>
                      </a:lnTo>
                      <a:lnTo>
                        <a:pt x="874383" y="10269"/>
                      </a:lnTo>
                      <a:lnTo>
                        <a:pt x="859243" y="10964"/>
                      </a:lnTo>
                      <a:lnTo>
                        <a:pt x="844203" y="11857"/>
                      </a:lnTo>
                      <a:lnTo>
                        <a:pt x="829311" y="12998"/>
                      </a:lnTo>
                      <a:lnTo>
                        <a:pt x="814469" y="14387"/>
                      </a:lnTo>
                      <a:lnTo>
                        <a:pt x="799727" y="15974"/>
                      </a:lnTo>
                      <a:lnTo>
                        <a:pt x="785083" y="17760"/>
                      </a:lnTo>
                      <a:lnTo>
                        <a:pt x="770539" y="19794"/>
                      </a:lnTo>
                      <a:lnTo>
                        <a:pt x="756144" y="22076"/>
                      </a:lnTo>
                      <a:lnTo>
                        <a:pt x="741799" y="24557"/>
                      </a:lnTo>
                      <a:lnTo>
                        <a:pt x="727552" y="27236"/>
                      </a:lnTo>
                      <a:lnTo>
                        <a:pt x="713405" y="30212"/>
                      </a:lnTo>
                      <a:lnTo>
                        <a:pt x="699407" y="33338"/>
                      </a:lnTo>
                      <a:lnTo>
                        <a:pt x="685459" y="36711"/>
                      </a:lnTo>
                      <a:lnTo>
                        <a:pt x="671610" y="40332"/>
                      </a:lnTo>
                      <a:lnTo>
                        <a:pt x="657909" y="44152"/>
                      </a:lnTo>
                      <a:lnTo>
                        <a:pt x="644259" y="48220"/>
                      </a:lnTo>
                      <a:lnTo>
                        <a:pt x="630708" y="52487"/>
                      </a:lnTo>
                      <a:lnTo>
                        <a:pt x="617305" y="57001"/>
                      </a:lnTo>
                      <a:lnTo>
                        <a:pt x="603952" y="61714"/>
                      </a:lnTo>
                      <a:lnTo>
                        <a:pt x="590748" y="66675"/>
                      </a:lnTo>
                      <a:lnTo>
                        <a:pt x="577594" y="71884"/>
                      </a:lnTo>
                      <a:lnTo>
                        <a:pt x="564589" y="77242"/>
                      </a:lnTo>
                      <a:lnTo>
                        <a:pt x="551633" y="82897"/>
                      </a:lnTo>
                      <a:lnTo>
                        <a:pt x="538827" y="88751"/>
                      </a:lnTo>
                      <a:lnTo>
                        <a:pt x="526069" y="94804"/>
                      </a:lnTo>
                      <a:lnTo>
                        <a:pt x="513461" y="101104"/>
                      </a:lnTo>
                      <a:lnTo>
                        <a:pt x="500903" y="107652"/>
                      </a:lnTo>
                      <a:lnTo>
                        <a:pt x="488493" y="114399"/>
                      </a:lnTo>
                      <a:lnTo>
                        <a:pt x="476133" y="121345"/>
                      </a:lnTo>
                      <a:lnTo>
                        <a:pt x="463922" y="128538"/>
                      </a:lnTo>
                      <a:lnTo>
                        <a:pt x="451810" y="135979"/>
                      </a:lnTo>
                      <a:lnTo>
                        <a:pt x="439748" y="143619"/>
                      </a:lnTo>
                      <a:lnTo>
                        <a:pt x="427835" y="151507"/>
                      </a:lnTo>
                      <a:lnTo>
                        <a:pt x="416021" y="159593"/>
                      </a:lnTo>
                      <a:lnTo>
                        <a:pt x="404256" y="167928"/>
                      </a:lnTo>
                      <a:lnTo>
                        <a:pt x="392641" y="176461"/>
                      </a:lnTo>
                      <a:lnTo>
                        <a:pt x="381125" y="185241"/>
                      </a:lnTo>
                      <a:lnTo>
                        <a:pt x="369658" y="194221"/>
                      </a:lnTo>
                      <a:lnTo>
                        <a:pt x="358341" y="203448"/>
                      </a:lnTo>
                      <a:lnTo>
                        <a:pt x="347122" y="212874"/>
                      </a:lnTo>
                      <a:lnTo>
                        <a:pt x="336003" y="222548"/>
                      </a:lnTo>
                      <a:lnTo>
                        <a:pt x="324984" y="232420"/>
                      </a:lnTo>
                      <a:lnTo>
                        <a:pt x="314014" y="242540"/>
                      </a:lnTo>
                      <a:lnTo>
                        <a:pt x="303192" y="252859"/>
                      </a:lnTo>
                      <a:lnTo>
                        <a:pt x="292470" y="263426"/>
                      </a:lnTo>
                      <a:lnTo>
                        <a:pt x="281848" y="274241"/>
                      </a:lnTo>
                      <a:lnTo>
                        <a:pt x="271324" y="285254"/>
                      </a:lnTo>
                      <a:lnTo>
                        <a:pt x="260900" y="296466"/>
                      </a:lnTo>
                      <a:lnTo>
                        <a:pt x="250575" y="307925"/>
                      </a:lnTo>
                      <a:lnTo>
                        <a:pt x="240350" y="319633"/>
                      </a:lnTo>
                      <a:lnTo>
                        <a:pt x="230224" y="331539"/>
                      </a:lnTo>
                      <a:lnTo>
                        <a:pt x="220197" y="343694"/>
                      </a:lnTo>
                      <a:lnTo>
                        <a:pt x="210269" y="356047"/>
                      </a:lnTo>
                      <a:lnTo>
                        <a:pt x="200441" y="368598"/>
                      </a:lnTo>
                      <a:lnTo>
                        <a:pt x="190711" y="381447"/>
                      </a:lnTo>
                      <a:lnTo>
                        <a:pt x="181081" y="394444"/>
                      </a:lnTo>
                      <a:lnTo>
                        <a:pt x="171551" y="407690"/>
                      </a:lnTo>
                      <a:lnTo>
                        <a:pt x="162120" y="421184"/>
                      </a:lnTo>
                      <a:lnTo>
                        <a:pt x="152787" y="434925"/>
                      </a:lnTo>
                      <a:lnTo>
                        <a:pt x="143555" y="448816"/>
                      </a:lnTo>
                      <a:lnTo>
                        <a:pt x="134421" y="463004"/>
                      </a:lnTo>
                      <a:lnTo>
                        <a:pt x="125387" y="477341"/>
                      </a:lnTo>
                      <a:lnTo>
                        <a:pt x="116452" y="491976"/>
                      </a:lnTo>
                      <a:lnTo>
                        <a:pt x="107616" y="506809"/>
                      </a:lnTo>
                      <a:lnTo>
                        <a:pt x="98930" y="521841"/>
                      </a:lnTo>
                      <a:lnTo>
                        <a:pt x="90293" y="537121"/>
                      </a:lnTo>
                      <a:lnTo>
                        <a:pt x="81755" y="552648"/>
                      </a:lnTo>
                      <a:lnTo>
                        <a:pt x="73316" y="568375"/>
                      </a:lnTo>
                      <a:lnTo>
                        <a:pt x="64977" y="584299"/>
                      </a:lnTo>
                      <a:lnTo>
                        <a:pt x="56787" y="600472"/>
                      </a:lnTo>
                      <a:lnTo>
                        <a:pt x="48646" y="616893"/>
                      </a:lnTo>
                      <a:lnTo>
                        <a:pt x="40604" y="633512"/>
                      </a:lnTo>
                      <a:lnTo>
                        <a:pt x="32712" y="650329"/>
                      </a:lnTo>
                      <a:lnTo>
                        <a:pt x="24869" y="667395"/>
                      </a:lnTo>
                      <a:lnTo>
                        <a:pt x="17125" y="684709"/>
                      </a:lnTo>
                      <a:lnTo>
                        <a:pt x="9531" y="702221"/>
                      </a:lnTo>
                      <a:lnTo>
                        <a:pt x="13452" y="703907"/>
                      </a:lnTo>
                      <a:lnTo>
                        <a:pt x="20997" y="686346"/>
                      </a:lnTo>
                      <a:lnTo>
                        <a:pt x="28641" y="669032"/>
                      </a:lnTo>
                      <a:lnTo>
                        <a:pt x="36435" y="651917"/>
                      </a:lnTo>
                      <a:lnTo>
                        <a:pt x="44278" y="635050"/>
                      </a:lnTo>
                      <a:lnTo>
                        <a:pt x="52220" y="618431"/>
                      </a:lnTo>
                      <a:lnTo>
                        <a:pt x="60261" y="601960"/>
                      </a:lnTo>
                      <a:lnTo>
                        <a:pt x="68452" y="585788"/>
                      </a:lnTo>
                      <a:lnTo>
                        <a:pt x="76692" y="569813"/>
                      </a:lnTo>
                      <a:lnTo>
                        <a:pt x="85031" y="554038"/>
                      </a:lnTo>
                      <a:lnTo>
                        <a:pt x="93519" y="538559"/>
                      </a:lnTo>
                      <a:lnTo>
                        <a:pt x="102057" y="523230"/>
                      </a:lnTo>
                      <a:lnTo>
                        <a:pt x="110694" y="508149"/>
                      </a:lnTo>
                      <a:lnTo>
                        <a:pt x="119480" y="493316"/>
                      </a:lnTo>
                      <a:lnTo>
                        <a:pt x="128316" y="478681"/>
                      </a:lnTo>
                      <a:lnTo>
                        <a:pt x="137300" y="464294"/>
                      </a:lnTo>
                      <a:lnTo>
                        <a:pt x="146334" y="450155"/>
                      </a:lnTo>
                      <a:lnTo>
                        <a:pt x="155518" y="436166"/>
                      </a:lnTo>
                      <a:lnTo>
                        <a:pt x="164800" y="422473"/>
                      </a:lnTo>
                      <a:lnTo>
                        <a:pt x="174132" y="408980"/>
                      </a:lnTo>
                      <a:lnTo>
                        <a:pt x="183613" y="395684"/>
                      </a:lnTo>
                      <a:lnTo>
                        <a:pt x="193144" y="382687"/>
                      </a:lnTo>
                      <a:lnTo>
                        <a:pt x="202823" y="369838"/>
                      </a:lnTo>
                      <a:lnTo>
                        <a:pt x="212602" y="357237"/>
                      </a:lnTo>
                      <a:lnTo>
                        <a:pt x="222480" y="344884"/>
                      </a:lnTo>
                      <a:lnTo>
                        <a:pt x="232408" y="332730"/>
                      </a:lnTo>
                      <a:lnTo>
                        <a:pt x="242484" y="320824"/>
                      </a:lnTo>
                      <a:lnTo>
                        <a:pt x="252660" y="309116"/>
                      </a:lnTo>
                      <a:lnTo>
                        <a:pt x="262935" y="297656"/>
                      </a:lnTo>
                      <a:lnTo>
                        <a:pt x="273310" y="286445"/>
                      </a:lnTo>
                      <a:lnTo>
                        <a:pt x="283784" y="275431"/>
                      </a:lnTo>
                      <a:lnTo>
                        <a:pt x="294307" y="264616"/>
                      </a:lnTo>
                      <a:lnTo>
                        <a:pt x="304979" y="254050"/>
                      </a:lnTo>
                      <a:lnTo>
                        <a:pt x="315751" y="243731"/>
                      </a:lnTo>
                      <a:lnTo>
                        <a:pt x="326622" y="233611"/>
                      </a:lnTo>
                      <a:lnTo>
                        <a:pt x="337592" y="223738"/>
                      </a:lnTo>
                      <a:lnTo>
                        <a:pt x="348661" y="214064"/>
                      </a:lnTo>
                      <a:lnTo>
                        <a:pt x="359830" y="204639"/>
                      </a:lnTo>
                      <a:lnTo>
                        <a:pt x="371148" y="195411"/>
                      </a:lnTo>
                      <a:lnTo>
                        <a:pt x="382515" y="186432"/>
                      </a:lnTo>
                      <a:lnTo>
                        <a:pt x="393981" y="177701"/>
                      </a:lnTo>
                      <a:lnTo>
                        <a:pt x="405547" y="169168"/>
                      </a:lnTo>
                      <a:lnTo>
                        <a:pt x="417212" y="160834"/>
                      </a:lnTo>
                      <a:lnTo>
                        <a:pt x="428976" y="152747"/>
                      </a:lnTo>
                      <a:lnTo>
                        <a:pt x="440890" y="144909"/>
                      </a:lnTo>
                      <a:lnTo>
                        <a:pt x="452853" y="137269"/>
                      </a:lnTo>
                      <a:lnTo>
                        <a:pt x="464915" y="129877"/>
                      </a:lnTo>
                      <a:lnTo>
                        <a:pt x="477126" y="122684"/>
                      </a:lnTo>
                      <a:lnTo>
                        <a:pt x="489387" y="115739"/>
                      </a:lnTo>
                      <a:lnTo>
                        <a:pt x="501747" y="108992"/>
                      </a:lnTo>
                      <a:lnTo>
                        <a:pt x="514255" y="102493"/>
                      </a:lnTo>
                      <a:lnTo>
                        <a:pt x="526814" y="96193"/>
                      </a:lnTo>
                      <a:lnTo>
                        <a:pt x="539522" y="90140"/>
                      </a:lnTo>
                      <a:lnTo>
                        <a:pt x="552279" y="84336"/>
                      </a:lnTo>
                      <a:lnTo>
                        <a:pt x="565185" y="78730"/>
                      </a:lnTo>
                      <a:lnTo>
                        <a:pt x="578140" y="73323"/>
                      </a:lnTo>
                      <a:lnTo>
                        <a:pt x="591245" y="68213"/>
                      </a:lnTo>
                      <a:lnTo>
                        <a:pt x="604399" y="63252"/>
                      </a:lnTo>
                      <a:lnTo>
                        <a:pt x="617702" y="58539"/>
                      </a:lnTo>
                      <a:lnTo>
                        <a:pt x="631055" y="54074"/>
                      </a:lnTo>
                      <a:lnTo>
                        <a:pt x="644557" y="49857"/>
                      </a:lnTo>
                      <a:lnTo>
                        <a:pt x="658158" y="45789"/>
                      </a:lnTo>
                      <a:lnTo>
                        <a:pt x="671858" y="42019"/>
                      </a:lnTo>
                      <a:lnTo>
                        <a:pt x="685608" y="38447"/>
                      </a:lnTo>
                      <a:lnTo>
                        <a:pt x="699507" y="35074"/>
                      </a:lnTo>
                      <a:lnTo>
                        <a:pt x="713505" y="31948"/>
                      </a:lnTo>
                      <a:lnTo>
                        <a:pt x="727602" y="29071"/>
                      </a:lnTo>
                      <a:lnTo>
                        <a:pt x="741749" y="26392"/>
                      </a:lnTo>
                      <a:lnTo>
                        <a:pt x="756045" y="23961"/>
                      </a:lnTo>
                      <a:lnTo>
                        <a:pt x="770440" y="21729"/>
                      </a:lnTo>
                      <a:lnTo>
                        <a:pt x="784935" y="19745"/>
                      </a:lnTo>
                      <a:lnTo>
                        <a:pt x="799528" y="17959"/>
                      </a:lnTo>
                      <a:lnTo>
                        <a:pt x="814221" y="16421"/>
                      </a:lnTo>
                      <a:lnTo>
                        <a:pt x="829014" y="15081"/>
                      </a:lnTo>
                      <a:lnTo>
                        <a:pt x="843905" y="13990"/>
                      </a:lnTo>
                      <a:lnTo>
                        <a:pt x="858896" y="13146"/>
                      </a:lnTo>
                      <a:lnTo>
                        <a:pt x="873986" y="12502"/>
                      </a:lnTo>
                      <a:lnTo>
                        <a:pt x="889176" y="12055"/>
                      </a:lnTo>
                      <a:lnTo>
                        <a:pt x="904464" y="11857"/>
                      </a:lnTo>
                      <a:lnTo>
                        <a:pt x="919902" y="11906"/>
                      </a:lnTo>
                      <a:lnTo>
                        <a:pt x="935389" y="12154"/>
                      </a:lnTo>
                      <a:lnTo>
                        <a:pt x="950976" y="12650"/>
                      </a:lnTo>
                      <a:lnTo>
                        <a:pt x="966661" y="13345"/>
                      </a:lnTo>
                      <a:lnTo>
                        <a:pt x="982446" y="14288"/>
                      </a:lnTo>
                      <a:lnTo>
                        <a:pt x="998380" y="15478"/>
                      </a:lnTo>
                      <a:lnTo>
                        <a:pt x="1014364" y="16818"/>
                      </a:lnTo>
                      <a:lnTo>
                        <a:pt x="1030447" y="18455"/>
                      </a:lnTo>
                      <a:lnTo>
                        <a:pt x="1046679" y="20290"/>
                      </a:lnTo>
                      <a:lnTo>
                        <a:pt x="1062960" y="22374"/>
                      </a:lnTo>
                      <a:lnTo>
                        <a:pt x="1079341" y="24656"/>
                      </a:lnTo>
                      <a:lnTo>
                        <a:pt x="1095870" y="27136"/>
                      </a:lnTo>
                      <a:lnTo>
                        <a:pt x="1112450" y="29865"/>
                      </a:lnTo>
                      <a:lnTo>
                        <a:pt x="1129178" y="32841"/>
                      </a:lnTo>
                      <a:lnTo>
                        <a:pt x="1145956" y="36016"/>
                      </a:lnTo>
                      <a:lnTo>
                        <a:pt x="1162883" y="39439"/>
                      </a:lnTo>
                      <a:lnTo>
                        <a:pt x="1179859" y="43111"/>
                      </a:lnTo>
                      <a:lnTo>
                        <a:pt x="1196984" y="46980"/>
                      </a:lnTo>
                      <a:lnTo>
                        <a:pt x="1214209" y="51048"/>
                      </a:lnTo>
                      <a:lnTo>
                        <a:pt x="1231483" y="55364"/>
                      </a:lnTo>
                      <a:lnTo>
                        <a:pt x="1248906" y="59928"/>
                      </a:lnTo>
                      <a:lnTo>
                        <a:pt x="1266429" y="64691"/>
                      </a:lnTo>
                      <a:lnTo>
                        <a:pt x="1284001" y="69652"/>
                      </a:lnTo>
                      <a:lnTo>
                        <a:pt x="1301722" y="74910"/>
                      </a:lnTo>
                      <a:lnTo>
                        <a:pt x="1319542" y="80318"/>
                      </a:lnTo>
                      <a:lnTo>
                        <a:pt x="1337461" y="86023"/>
                      </a:lnTo>
                      <a:lnTo>
                        <a:pt x="1355430" y="91877"/>
                      </a:lnTo>
                      <a:lnTo>
                        <a:pt x="1373549" y="9802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7" name="Forme libre : forme 1306">
                  <a:extLst>
                    <a:ext uri="{FF2B5EF4-FFF2-40B4-BE49-F238E27FC236}">
                      <a16:creationId xmlns:a16="http://schemas.microsoft.com/office/drawing/2014/main" id="{D690D156-99F4-4B92-AF64-B849F45C11FB}"/>
                    </a:ext>
                  </a:extLst>
                </p:cNvPr>
                <p:cNvSpPr/>
                <p:nvPr/>
              </p:nvSpPr>
              <p:spPr>
                <a:xfrm>
                  <a:off x="7152539" y="5779839"/>
                  <a:ext cx="978475" cy="520700"/>
                </a:xfrm>
                <a:custGeom>
                  <a:avLst/>
                  <a:gdLst>
                    <a:gd name="connsiteX0" fmla="*/ 977234 w 978475"/>
                    <a:gd name="connsiteY0" fmla="*/ 408583 h 520700"/>
                    <a:gd name="connsiteX1" fmla="*/ 963981 w 978475"/>
                    <a:gd name="connsiteY1" fmla="*/ 389235 h 520700"/>
                    <a:gd name="connsiteX2" fmla="*/ 950827 w 978475"/>
                    <a:gd name="connsiteY2" fmla="*/ 370334 h 520700"/>
                    <a:gd name="connsiteX3" fmla="*/ 937672 w 978475"/>
                    <a:gd name="connsiteY3" fmla="*/ 351979 h 520700"/>
                    <a:gd name="connsiteX4" fmla="*/ 924568 w 978475"/>
                    <a:gd name="connsiteY4" fmla="*/ 334070 h 520700"/>
                    <a:gd name="connsiteX5" fmla="*/ 911513 w 978475"/>
                    <a:gd name="connsiteY5" fmla="*/ 316607 h 520700"/>
                    <a:gd name="connsiteX6" fmla="*/ 898508 w 978475"/>
                    <a:gd name="connsiteY6" fmla="*/ 299690 h 520700"/>
                    <a:gd name="connsiteX7" fmla="*/ 885552 w 978475"/>
                    <a:gd name="connsiteY7" fmla="*/ 283220 h 520700"/>
                    <a:gd name="connsiteX8" fmla="*/ 872646 w 978475"/>
                    <a:gd name="connsiteY8" fmla="*/ 267196 h 520700"/>
                    <a:gd name="connsiteX9" fmla="*/ 859789 w 978475"/>
                    <a:gd name="connsiteY9" fmla="*/ 251718 h 520700"/>
                    <a:gd name="connsiteX10" fmla="*/ 846983 w 978475"/>
                    <a:gd name="connsiteY10" fmla="*/ 236686 h 520700"/>
                    <a:gd name="connsiteX11" fmla="*/ 834226 w 978475"/>
                    <a:gd name="connsiteY11" fmla="*/ 222151 h 520700"/>
                    <a:gd name="connsiteX12" fmla="*/ 821469 w 978475"/>
                    <a:gd name="connsiteY12" fmla="*/ 208111 h 520700"/>
                    <a:gd name="connsiteX13" fmla="*/ 808811 w 978475"/>
                    <a:gd name="connsiteY13" fmla="*/ 194518 h 520700"/>
                    <a:gd name="connsiteX14" fmla="*/ 796202 w 978475"/>
                    <a:gd name="connsiteY14" fmla="*/ 181421 h 520700"/>
                    <a:gd name="connsiteX15" fmla="*/ 783594 w 978475"/>
                    <a:gd name="connsiteY15" fmla="*/ 168771 h 520700"/>
                    <a:gd name="connsiteX16" fmla="*/ 771085 w 978475"/>
                    <a:gd name="connsiteY16" fmla="*/ 156666 h 520700"/>
                    <a:gd name="connsiteX17" fmla="*/ 758576 w 978475"/>
                    <a:gd name="connsiteY17" fmla="*/ 145008 h 520700"/>
                    <a:gd name="connsiteX18" fmla="*/ 746117 w 978475"/>
                    <a:gd name="connsiteY18" fmla="*/ 133796 h 520700"/>
                    <a:gd name="connsiteX19" fmla="*/ 733757 w 978475"/>
                    <a:gd name="connsiteY19" fmla="*/ 123130 h 520700"/>
                    <a:gd name="connsiteX20" fmla="*/ 721397 w 978475"/>
                    <a:gd name="connsiteY20" fmla="*/ 112911 h 520700"/>
                    <a:gd name="connsiteX21" fmla="*/ 709087 w 978475"/>
                    <a:gd name="connsiteY21" fmla="*/ 103188 h 520700"/>
                    <a:gd name="connsiteX22" fmla="*/ 696826 w 978475"/>
                    <a:gd name="connsiteY22" fmla="*/ 93911 h 520700"/>
                    <a:gd name="connsiteX23" fmla="*/ 684615 w 978475"/>
                    <a:gd name="connsiteY23" fmla="*/ 85179 h 520700"/>
                    <a:gd name="connsiteX24" fmla="*/ 672454 w 978475"/>
                    <a:gd name="connsiteY24" fmla="*/ 76845 h 520700"/>
                    <a:gd name="connsiteX25" fmla="*/ 660342 w 978475"/>
                    <a:gd name="connsiteY25" fmla="*/ 69056 h 520700"/>
                    <a:gd name="connsiteX26" fmla="*/ 648280 w 978475"/>
                    <a:gd name="connsiteY26" fmla="*/ 61714 h 520700"/>
                    <a:gd name="connsiteX27" fmla="*/ 636267 w 978475"/>
                    <a:gd name="connsiteY27" fmla="*/ 54868 h 520700"/>
                    <a:gd name="connsiteX28" fmla="*/ 624304 w 978475"/>
                    <a:gd name="connsiteY28" fmla="*/ 48518 h 520700"/>
                    <a:gd name="connsiteX29" fmla="*/ 612341 w 978475"/>
                    <a:gd name="connsiteY29" fmla="*/ 42614 h 520700"/>
                    <a:gd name="connsiteX30" fmla="*/ 600478 w 978475"/>
                    <a:gd name="connsiteY30" fmla="*/ 37207 h 520700"/>
                    <a:gd name="connsiteX31" fmla="*/ 588664 w 978475"/>
                    <a:gd name="connsiteY31" fmla="*/ 32296 h 520700"/>
                    <a:gd name="connsiteX32" fmla="*/ 576850 w 978475"/>
                    <a:gd name="connsiteY32" fmla="*/ 27880 h 520700"/>
                    <a:gd name="connsiteX33" fmla="*/ 565135 w 978475"/>
                    <a:gd name="connsiteY33" fmla="*/ 23912 h 520700"/>
                    <a:gd name="connsiteX34" fmla="*/ 553420 w 978475"/>
                    <a:gd name="connsiteY34" fmla="*/ 20439 h 520700"/>
                    <a:gd name="connsiteX35" fmla="*/ 541755 w 978475"/>
                    <a:gd name="connsiteY35" fmla="*/ 17413 h 520700"/>
                    <a:gd name="connsiteX36" fmla="*/ 530189 w 978475"/>
                    <a:gd name="connsiteY36" fmla="*/ 14883 h 520700"/>
                    <a:gd name="connsiteX37" fmla="*/ 518624 w 978475"/>
                    <a:gd name="connsiteY37" fmla="*/ 12849 h 520700"/>
                    <a:gd name="connsiteX38" fmla="*/ 507108 w 978475"/>
                    <a:gd name="connsiteY38" fmla="*/ 11311 h 520700"/>
                    <a:gd name="connsiteX39" fmla="*/ 495641 w 978475"/>
                    <a:gd name="connsiteY39" fmla="*/ 10220 h 520700"/>
                    <a:gd name="connsiteX40" fmla="*/ 484224 w 978475"/>
                    <a:gd name="connsiteY40" fmla="*/ 9624 h 520700"/>
                    <a:gd name="connsiteX41" fmla="*/ 472857 w 978475"/>
                    <a:gd name="connsiteY41" fmla="*/ 9525 h 520700"/>
                    <a:gd name="connsiteX42" fmla="*/ 461539 w 978475"/>
                    <a:gd name="connsiteY42" fmla="*/ 9922 h 520700"/>
                    <a:gd name="connsiteX43" fmla="*/ 450271 w 978475"/>
                    <a:gd name="connsiteY43" fmla="*/ 10765 h 520700"/>
                    <a:gd name="connsiteX44" fmla="*/ 439053 w 978475"/>
                    <a:gd name="connsiteY44" fmla="*/ 12105 h 520700"/>
                    <a:gd name="connsiteX45" fmla="*/ 427835 w 978475"/>
                    <a:gd name="connsiteY45" fmla="*/ 13891 h 520700"/>
                    <a:gd name="connsiteX46" fmla="*/ 416716 w 978475"/>
                    <a:gd name="connsiteY46" fmla="*/ 16173 h 520700"/>
                    <a:gd name="connsiteX47" fmla="*/ 405597 w 978475"/>
                    <a:gd name="connsiteY47" fmla="*/ 18951 h 520700"/>
                    <a:gd name="connsiteX48" fmla="*/ 394577 w 978475"/>
                    <a:gd name="connsiteY48" fmla="*/ 22225 h 520700"/>
                    <a:gd name="connsiteX49" fmla="*/ 383607 w 978475"/>
                    <a:gd name="connsiteY49" fmla="*/ 25946 h 520700"/>
                    <a:gd name="connsiteX50" fmla="*/ 372637 w 978475"/>
                    <a:gd name="connsiteY50" fmla="*/ 30163 h 520700"/>
                    <a:gd name="connsiteX51" fmla="*/ 361716 w 978475"/>
                    <a:gd name="connsiteY51" fmla="*/ 34875 h 520700"/>
                    <a:gd name="connsiteX52" fmla="*/ 350895 w 978475"/>
                    <a:gd name="connsiteY52" fmla="*/ 40035 h 520700"/>
                    <a:gd name="connsiteX53" fmla="*/ 340074 w 978475"/>
                    <a:gd name="connsiteY53" fmla="*/ 45690 h 520700"/>
                    <a:gd name="connsiteX54" fmla="*/ 329302 w 978475"/>
                    <a:gd name="connsiteY54" fmla="*/ 51842 h 520700"/>
                    <a:gd name="connsiteX55" fmla="*/ 318580 w 978475"/>
                    <a:gd name="connsiteY55" fmla="*/ 58440 h 520700"/>
                    <a:gd name="connsiteX56" fmla="*/ 307908 w 978475"/>
                    <a:gd name="connsiteY56" fmla="*/ 65584 h 520700"/>
                    <a:gd name="connsiteX57" fmla="*/ 297285 w 978475"/>
                    <a:gd name="connsiteY57" fmla="*/ 73124 h 520700"/>
                    <a:gd name="connsiteX58" fmla="*/ 286712 w 978475"/>
                    <a:gd name="connsiteY58" fmla="*/ 81211 h 520700"/>
                    <a:gd name="connsiteX59" fmla="*/ 276189 w 978475"/>
                    <a:gd name="connsiteY59" fmla="*/ 89743 h 520700"/>
                    <a:gd name="connsiteX60" fmla="*/ 265715 w 978475"/>
                    <a:gd name="connsiteY60" fmla="*/ 98772 h 520700"/>
                    <a:gd name="connsiteX61" fmla="*/ 255291 w 978475"/>
                    <a:gd name="connsiteY61" fmla="*/ 108297 h 520700"/>
                    <a:gd name="connsiteX62" fmla="*/ 244867 w 978475"/>
                    <a:gd name="connsiteY62" fmla="*/ 118269 h 520700"/>
                    <a:gd name="connsiteX63" fmla="*/ 234542 w 978475"/>
                    <a:gd name="connsiteY63" fmla="*/ 128736 h 520700"/>
                    <a:gd name="connsiteX64" fmla="*/ 224267 w 978475"/>
                    <a:gd name="connsiteY64" fmla="*/ 139700 h 520700"/>
                    <a:gd name="connsiteX65" fmla="*/ 213992 w 978475"/>
                    <a:gd name="connsiteY65" fmla="*/ 151110 h 520700"/>
                    <a:gd name="connsiteX66" fmla="*/ 203816 w 978475"/>
                    <a:gd name="connsiteY66" fmla="*/ 163066 h 520700"/>
                    <a:gd name="connsiteX67" fmla="*/ 193640 w 978475"/>
                    <a:gd name="connsiteY67" fmla="*/ 175419 h 520700"/>
                    <a:gd name="connsiteX68" fmla="*/ 183514 w 978475"/>
                    <a:gd name="connsiteY68" fmla="*/ 188317 h 520700"/>
                    <a:gd name="connsiteX69" fmla="*/ 173487 w 978475"/>
                    <a:gd name="connsiteY69" fmla="*/ 201662 h 520700"/>
                    <a:gd name="connsiteX70" fmla="*/ 163460 w 978475"/>
                    <a:gd name="connsiteY70" fmla="*/ 215503 h 520700"/>
                    <a:gd name="connsiteX71" fmla="*/ 153482 w 978475"/>
                    <a:gd name="connsiteY71" fmla="*/ 229840 h 520700"/>
                    <a:gd name="connsiteX72" fmla="*/ 143555 w 978475"/>
                    <a:gd name="connsiteY72" fmla="*/ 244624 h 520700"/>
                    <a:gd name="connsiteX73" fmla="*/ 133677 w 978475"/>
                    <a:gd name="connsiteY73" fmla="*/ 259904 h 520700"/>
                    <a:gd name="connsiteX74" fmla="*/ 123848 w 978475"/>
                    <a:gd name="connsiteY74" fmla="*/ 275679 h 520700"/>
                    <a:gd name="connsiteX75" fmla="*/ 114069 w 978475"/>
                    <a:gd name="connsiteY75" fmla="*/ 291902 h 520700"/>
                    <a:gd name="connsiteX76" fmla="*/ 104340 w 978475"/>
                    <a:gd name="connsiteY76" fmla="*/ 308620 h 520700"/>
                    <a:gd name="connsiteX77" fmla="*/ 94661 w 978475"/>
                    <a:gd name="connsiteY77" fmla="*/ 325834 h 520700"/>
                    <a:gd name="connsiteX78" fmla="*/ 84981 w 978475"/>
                    <a:gd name="connsiteY78" fmla="*/ 343495 h 520700"/>
                    <a:gd name="connsiteX79" fmla="*/ 75401 w 978475"/>
                    <a:gd name="connsiteY79" fmla="*/ 361652 h 520700"/>
                    <a:gd name="connsiteX80" fmla="*/ 65870 w 978475"/>
                    <a:gd name="connsiteY80" fmla="*/ 380305 h 520700"/>
                    <a:gd name="connsiteX81" fmla="*/ 56340 w 978475"/>
                    <a:gd name="connsiteY81" fmla="*/ 399455 h 520700"/>
                    <a:gd name="connsiteX82" fmla="*/ 46908 w 978475"/>
                    <a:gd name="connsiteY82" fmla="*/ 419050 h 520700"/>
                    <a:gd name="connsiteX83" fmla="*/ 37477 w 978475"/>
                    <a:gd name="connsiteY83" fmla="*/ 439142 h 520700"/>
                    <a:gd name="connsiteX84" fmla="*/ 28095 w 978475"/>
                    <a:gd name="connsiteY84" fmla="*/ 459730 h 520700"/>
                    <a:gd name="connsiteX85" fmla="*/ 18813 w 978475"/>
                    <a:gd name="connsiteY85" fmla="*/ 480764 h 520700"/>
                    <a:gd name="connsiteX86" fmla="*/ 9531 w 978475"/>
                    <a:gd name="connsiteY86" fmla="*/ 502295 h 520700"/>
                    <a:gd name="connsiteX87" fmla="*/ 52617 w 978475"/>
                    <a:gd name="connsiteY87" fmla="*/ 519410 h 520700"/>
                    <a:gd name="connsiteX88" fmla="*/ 61105 w 978475"/>
                    <a:gd name="connsiteY88" fmla="*/ 496987 h 520700"/>
                    <a:gd name="connsiteX89" fmla="*/ 69593 w 978475"/>
                    <a:gd name="connsiteY89" fmla="*/ 475059 h 520700"/>
                    <a:gd name="connsiteX90" fmla="*/ 78181 w 978475"/>
                    <a:gd name="connsiteY90" fmla="*/ 453678 h 520700"/>
                    <a:gd name="connsiteX91" fmla="*/ 86768 w 978475"/>
                    <a:gd name="connsiteY91" fmla="*/ 432743 h 520700"/>
                    <a:gd name="connsiteX92" fmla="*/ 95455 w 978475"/>
                    <a:gd name="connsiteY92" fmla="*/ 412403 h 520700"/>
                    <a:gd name="connsiteX93" fmla="*/ 104142 w 978475"/>
                    <a:gd name="connsiteY93" fmla="*/ 392509 h 520700"/>
                    <a:gd name="connsiteX94" fmla="*/ 112928 w 978475"/>
                    <a:gd name="connsiteY94" fmla="*/ 373162 h 520700"/>
                    <a:gd name="connsiteX95" fmla="*/ 121763 w 978475"/>
                    <a:gd name="connsiteY95" fmla="*/ 354360 h 520700"/>
                    <a:gd name="connsiteX96" fmla="*/ 130599 w 978475"/>
                    <a:gd name="connsiteY96" fmla="*/ 336054 h 520700"/>
                    <a:gd name="connsiteX97" fmla="*/ 139534 w 978475"/>
                    <a:gd name="connsiteY97" fmla="*/ 318244 h 520700"/>
                    <a:gd name="connsiteX98" fmla="*/ 148519 w 978475"/>
                    <a:gd name="connsiteY98" fmla="*/ 300980 h 520700"/>
                    <a:gd name="connsiteX99" fmla="*/ 157503 w 978475"/>
                    <a:gd name="connsiteY99" fmla="*/ 284212 h 520700"/>
                    <a:gd name="connsiteX100" fmla="*/ 166587 w 978475"/>
                    <a:gd name="connsiteY100" fmla="*/ 267940 h 520700"/>
                    <a:gd name="connsiteX101" fmla="*/ 175671 w 978475"/>
                    <a:gd name="connsiteY101" fmla="*/ 252214 h 520700"/>
                    <a:gd name="connsiteX102" fmla="*/ 184854 w 978475"/>
                    <a:gd name="connsiteY102" fmla="*/ 237034 h 520700"/>
                    <a:gd name="connsiteX103" fmla="*/ 194087 w 978475"/>
                    <a:gd name="connsiteY103" fmla="*/ 222300 h 520700"/>
                    <a:gd name="connsiteX104" fmla="*/ 203320 w 978475"/>
                    <a:gd name="connsiteY104" fmla="*/ 208111 h 520700"/>
                    <a:gd name="connsiteX105" fmla="*/ 212652 w 978475"/>
                    <a:gd name="connsiteY105" fmla="*/ 194469 h 520700"/>
                    <a:gd name="connsiteX106" fmla="*/ 222033 w 978475"/>
                    <a:gd name="connsiteY106" fmla="*/ 181322 h 520700"/>
                    <a:gd name="connsiteX107" fmla="*/ 231465 w 978475"/>
                    <a:gd name="connsiteY107" fmla="*/ 168672 h 520700"/>
                    <a:gd name="connsiteX108" fmla="*/ 240896 w 978475"/>
                    <a:gd name="connsiteY108" fmla="*/ 156567 h 520700"/>
                    <a:gd name="connsiteX109" fmla="*/ 250427 w 978475"/>
                    <a:gd name="connsiteY109" fmla="*/ 144959 h 520700"/>
                    <a:gd name="connsiteX110" fmla="*/ 260007 w 978475"/>
                    <a:gd name="connsiteY110" fmla="*/ 133846 h 520700"/>
                    <a:gd name="connsiteX111" fmla="*/ 269637 w 978475"/>
                    <a:gd name="connsiteY111" fmla="*/ 123279 h 520700"/>
                    <a:gd name="connsiteX112" fmla="*/ 279267 w 978475"/>
                    <a:gd name="connsiteY112" fmla="*/ 113258 h 520700"/>
                    <a:gd name="connsiteX113" fmla="*/ 288996 w 978475"/>
                    <a:gd name="connsiteY113" fmla="*/ 103733 h 520700"/>
                    <a:gd name="connsiteX114" fmla="*/ 298774 w 978475"/>
                    <a:gd name="connsiteY114" fmla="*/ 94704 h 520700"/>
                    <a:gd name="connsiteX115" fmla="*/ 308603 w 978475"/>
                    <a:gd name="connsiteY115" fmla="*/ 86171 h 520700"/>
                    <a:gd name="connsiteX116" fmla="*/ 318431 w 978475"/>
                    <a:gd name="connsiteY116" fmla="*/ 78184 h 520700"/>
                    <a:gd name="connsiteX117" fmla="*/ 328359 w 978475"/>
                    <a:gd name="connsiteY117" fmla="*/ 70743 h 520700"/>
                    <a:gd name="connsiteX118" fmla="*/ 338336 w 978475"/>
                    <a:gd name="connsiteY118" fmla="*/ 63748 h 520700"/>
                    <a:gd name="connsiteX119" fmla="*/ 348363 w 978475"/>
                    <a:gd name="connsiteY119" fmla="*/ 57299 h 520700"/>
                    <a:gd name="connsiteX120" fmla="*/ 358440 w 978475"/>
                    <a:gd name="connsiteY120" fmla="*/ 51395 h 520700"/>
                    <a:gd name="connsiteX121" fmla="*/ 368517 w 978475"/>
                    <a:gd name="connsiteY121" fmla="*/ 45988 h 520700"/>
                    <a:gd name="connsiteX122" fmla="*/ 378693 w 978475"/>
                    <a:gd name="connsiteY122" fmla="*/ 41077 h 520700"/>
                    <a:gd name="connsiteX123" fmla="*/ 388918 w 978475"/>
                    <a:gd name="connsiteY123" fmla="*/ 36711 h 520700"/>
                    <a:gd name="connsiteX124" fmla="*/ 399193 w 978475"/>
                    <a:gd name="connsiteY124" fmla="*/ 32841 h 520700"/>
                    <a:gd name="connsiteX125" fmla="*/ 409518 w 978475"/>
                    <a:gd name="connsiteY125" fmla="*/ 29518 h 520700"/>
                    <a:gd name="connsiteX126" fmla="*/ 419893 w 978475"/>
                    <a:gd name="connsiteY126" fmla="*/ 26690 h 520700"/>
                    <a:gd name="connsiteX127" fmla="*/ 430317 w 978475"/>
                    <a:gd name="connsiteY127" fmla="*/ 24358 h 520700"/>
                    <a:gd name="connsiteX128" fmla="*/ 440741 w 978475"/>
                    <a:gd name="connsiteY128" fmla="*/ 22572 h 520700"/>
                    <a:gd name="connsiteX129" fmla="*/ 451264 w 978475"/>
                    <a:gd name="connsiteY129" fmla="*/ 21282 h 520700"/>
                    <a:gd name="connsiteX130" fmla="*/ 461837 w 978475"/>
                    <a:gd name="connsiteY130" fmla="*/ 20538 h 520700"/>
                    <a:gd name="connsiteX131" fmla="*/ 472460 w 978475"/>
                    <a:gd name="connsiteY131" fmla="*/ 20290 h 520700"/>
                    <a:gd name="connsiteX132" fmla="*/ 483132 w 978475"/>
                    <a:gd name="connsiteY132" fmla="*/ 20538 h 520700"/>
                    <a:gd name="connsiteX133" fmla="*/ 493854 w 978475"/>
                    <a:gd name="connsiteY133" fmla="*/ 21332 h 520700"/>
                    <a:gd name="connsiteX134" fmla="*/ 504626 w 978475"/>
                    <a:gd name="connsiteY134" fmla="*/ 22671 h 520700"/>
                    <a:gd name="connsiteX135" fmla="*/ 515447 w 978475"/>
                    <a:gd name="connsiteY135" fmla="*/ 24457 h 520700"/>
                    <a:gd name="connsiteX136" fmla="*/ 526318 w 978475"/>
                    <a:gd name="connsiteY136" fmla="*/ 26789 h 520700"/>
                    <a:gd name="connsiteX137" fmla="*/ 537238 w 978475"/>
                    <a:gd name="connsiteY137" fmla="*/ 29666 h 520700"/>
                    <a:gd name="connsiteX138" fmla="*/ 548208 w 978475"/>
                    <a:gd name="connsiteY138" fmla="*/ 33040 h 520700"/>
                    <a:gd name="connsiteX139" fmla="*/ 559228 w 978475"/>
                    <a:gd name="connsiteY139" fmla="*/ 36909 h 520700"/>
                    <a:gd name="connsiteX140" fmla="*/ 570297 w 978475"/>
                    <a:gd name="connsiteY140" fmla="*/ 41275 h 520700"/>
                    <a:gd name="connsiteX141" fmla="*/ 581416 w 978475"/>
                    <a:gd name="connsiteY141" fmla="*/ 46236 h 520700"/>
                    <a:gd name="connsiteX142" fmla="*/ 592585 w 978475"/>
                    <a:gd name="connsiteY142" fmla="*/ 51643 h 520700"/>
                    <a:gd name="connsiteX143" fmla="*/ 603803 w 978475"/>
                    <a:gd name="connsiteY143" fmla="*/ 57596 h 520700"/>
                    <a:gd name="connsiteX144" fmla="*/ 615071 w 978475"/>
                    <a:gd name="connsiteY144" fmla="*/ 64046 h 520700"/>
                    <a:gd name="connsiteX145" fmla="*/ 626389 w 978475"/>
                    <a:gd name="connsiteY145" fmla="*/ 71041 h 520700"/>
                    <a:gd name="connsiteX146" fmla="*/ 637756 w 978475"/>
                    <a:gd name="connsiteY146" fmla="*/ 78532 h 520700"/>
                    <a:gd name="connsiteX147" fmla="*/ 649173 w 978475"/>
                    <a:gd name="connsiteY147" fmla="*/ 86519 h 520700"/>
                    <a:gd name="connsiteX148" fmla="*/ 660640 w 978475"/>
                    <a:gd name="connsiteY148" fmla="*/ 95052 h 520700"/>
                    <a:gd name="connsiteX149" fmla="*/ 672156 w 978475"/>
                    <a:gd name="connsiteY149" fmla="*/ 104130 h 520700"/>
                    <a:gd name="connsiteX150" fmla="*/ 683722 w 978475"/>
                    <a:gd name="connsiteY150" fmla="*/ 113655 h 520700"/>
                    <a:gd name="connsiteX151" fmla="*/ 695337 w 978475"/>
                    <a:gd name="connsiteY151" fmla="*/ 123726 h 520700"/>
                    <a:gd name="connsiteX152" fmla="*/ 707002 w 978475"/>
                    <a:gd name="connsiteY152" fmla="*/ 134342 h 520700"/>
                    <a:gd name="connsiteX153" fmla="*/ 718717 w 978475"/>
                    <a:gd name="connsiteY153" fmla="*/ 145455 h 520700"/>
                    <a:gd name="connsiteX154" fmla="*/ 730481 w 978475"/>
                    <a:gd name="connsiteY154" fmla="*/ 157063 h 520700"/>
                    <a:gd name="connsiteX155" fmla="*/ 742295 w 978475"/>
                    <a:gd name="connsiteY155" fmla="*/ 169218 h 520700"/>
                    <a:gd name="connsiteX156" fmla="*/ 754208 w 978475"/>
                    <a:gd name="connsiteY156" fmla="*/ 181868 h 520700"/>
                    <a:gd name="connsiteX157" fmla="*/ 766122 w 978475"/>
                    <a:gd name="connsiteY157" fmla="*/ 195014 h 520700"/>
                    <a:gd name="connsiteX158" fmla="*/ 778084 w 978475"/>
                    <a:gd name="connsiteY158" fmla="*/ 208707 h 520700"/>
                    <a:gd name="connsiteX159" fmla="*/ 790097 w 978475"/>
                    <a:gd name="connsiteY159" fmla="*/ 222945 h 520700"/>
                    <a:gd name="connsiteX160" fmla="*/ 802159 w 978475"/>
                    <a:gd name="connsiteY160" fmla="*/ 237629 h 520700"/>
                    <a:gd name="connsiteX161" fmla="*/ 814271 w 978475"/>
                    <a:gd name="connsiteY161" fmla="*/ 252909 h 520700"/>
                    <a:gd name="connsiteX162" fmla="*/ 826432 w 978475"/>
                    <a:gd name="connsiteY162" fmla="*/ 268635 h 520700"/>
                    <a:gd name="connsiteX163" fmla="*/ 838693 w 978475"/>
                    <a:gd name="connsiteY163" fmla="*/ 284907 h 520700"/>
                    <a:gd name="connsiteX164" fmla="*/ 850954 w 978475"/>
                    <a:gd name="connsiteY164" fmla="*/ 301724 h 520700"/>
                    <a:gd name="connsiteX165" fmla="*/ 863264 w 978475"/>
                    <a:gd name="connsiteY165" fmla="*/ 318988 h 520700"/>
                    <a:gd name="connsiteX166" fmla="*/ 875624 w 978475"/>
                    <a:gd name="connsiteY166" fmla="*/ 336798 h 520700"/>
                    <a:gd name="connsiteX167" fmla="*/ 888034 w 978475"/>
                    <a:gd name="connsiteY167" fmla="*/ 355154 h 520700"/>
                    <a:gd name="connsiteX168" fmla="*/ 900543 w 978475"/>
                    <a:gd name="connsiteY168" fmla="*/ 374005 h 520700"/>
                    <a:gd name="connsiteX169" fmla="*/ 913052 w 978475"/>
                    <a:gd name="connsiteY169" fmla="*/ 393353 h 520700"/>
                    <a:gd name="connsiteX170" fmla="*/ 925610 w 978475"/>
                    <a:gd name="connsiteY170" fmla="*/ 413246 h 520700"/>
                    <a:gd name="connsiteX171" fmla="*/ 938218 w 978475"/>
                    <a:gd name="connsiteY171" fmla="*/ 433636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</a:cxnLst>
                  <a:rect l="l" t="t" r="r" b="b"/>
                  <a:pathLst>
                    <a:path w="978475" h="520700">
                      <a:moveTo>
                        <a:pt x="977234" y="408583"/>
                      </a:moveTo>
                      <a:lnTo>
                        <a:pt x="963981" y="389235"/>
                      </a:lnTo>
                      <a:lnTo>
                        <a:pt x="950827" y="370334"/>
                      </a:lnTo>
                      <a:lnTo>
                        <a:pt x="937672" y="351979"/>
                      </a:lnTo>
                      <a:lnTo>
                        <a:pt x="924568" y="334070"/>
                      </a:lnTo>
                      <a:lnTo>
                        <a:pt x="911513" y="316607"/>
                      </a:lnTo>
                      <a:lnTo>
                        <a:pt x="898508" y="299690"/>
                      </a:lnTo>
                      <a:lnTo>
                        <a:pt x="885552" y="283220"/>
                      </a:lnTo>
                      <a:lnTo>
                        <a:pt x="872646" y="267196"/>
                      </a:lnTo>
                      <a:lnTo>
                        <a:pt x="859789" y="251718"/>
                      </a:lnTo>
                      <a:lnTo>
                        <a:pt x="846983" y="236686"/>
                      </a:lnTo>
                      <a:lnTo>
                        <a:pt x="834226" y="222151"/>
                      </a:lnTo>
                      <a:lnTo>
                        <a:pt x="821469" y="208111"/>
                      </a:lnTo>
                      <a:lnTo>
                        <a:pt x="808811" y="194518"/>
                      </a:lnTo>
                      <a:lnTo>
                        <a:pt x="796202" y="181421"/>
                      </a:lnTo>
                      <a:lnTo>
                        <a:pt x="783594" y="168771"/>
                      </a:lnTo>
                      <a:lnTo>
                        <a:pt x="771085" y="156666"/>
                      </a:lnTo>
                      <a:lnTo>
                        <a:pt x="758576" y="145008"/>
                      </a:lnTo>
                      <a:lnTo>
                        <a:pt x="746117" y="133796"/>
                      </a:lnTo>
                      <a:lnTo>
                        <a:pt x="733757" y="123130"/>
                      </a:lnTo>
                      <a:lnTo>
                        <a:pt x="721397" y="112911"/>
                      </a:lnTo>
                      <a:lnTo>
                        <a:pt x="709087" y="103188"/>
                      </a:lnTo>
                      <a:lnTo>
                        <a:pt x="696826" y="93911"/>
                      </a:lnTo>
                      <a:lnTo>
                        <a:pt x="684615" y="85179"/>
                      </a:lnTo>
                      <a:lnTo>
                        <a:pt x="672454" y="76845"/>
                      </a:lnTo>
                      <a:lnTo>
                        <a:pt x="660342" y="69056"/>
                      </a:lnTo>
                      <a:lnTo>
                        <a:pt x="648280" y="61714"/>
                      </a:lnTo>
                      <a:lnTo>
                        <a:pt x="636267" y="54868"/>
                      </a:lnTo>
                      <a:lnTo>
                        <a:pt x="624304" y="48518"/>
                      </a:lnTo>
                      <a:lnTo>
                        <a:pt x="612341" y="42614"/>
                      </a:lnTo>
                      <a:lnTo>
                        <a:pt x="600478" y="37207"/>
                      </a:lnTo>
                      <a:lnTo>
                        <a:pt x="588664" y="32296"/>
                      </a:lnTo>
                      <a:lnTo>
                        <a:pt x="576850" y="27880"/>
                      </a:lnTo>
                      <a:lnTo>
                        <a:pt x="565135" y="23912"/>
                      </a:lnTo>
                      <a:lnTo>
                        <a:pt x="553420" y="20439"/>
                      </a:lnTo>
                      <a:lnTo>
                        <a:pt x="541755" y="17413"/>
                      </a:lnTo>
                      <a:lnTo>
                        <a:pt x="530189" y="14883"/>
                      </a:lnTo>
                      <a:lnTo>
                        <a:pt x="518624" y="12849"/>
                      </a:lnTo>
                      <a:lnTo>
                        <a:pt x="507108" y="11311"/>
                      </a:lnTo>
                      <a:lnTo>
                        <a:pt x="495641" y="10220"/>
                      </a:lnTo>
                      <a:lnTo>
                        <a:pt x="484224" y="9624"/>
                      </a:lnTo>
                      <a:lnTo>
                        <a:pt x="472857" y="9525"/>
                      </a:lnTo>
                      <a:lnTo>
                        <a:pt x="461539" y="9922"/>
                      </a:lnTo>
                      <a:lnTo>
                        <a:pt x="450271" y="10765"/>
                      </a:lnTo>
                      <a:lnTo>
                        <a:pt x="439053" y="12105"/>
                      </a:lnTo>
                      <a:lnTo>
                        <a:pt x="427835" y="13891"/>
                      </a:lnTo>
                      <a:lnTo>
                        <a:pt x="416716" y="16173"/>
                      </a:lnTo>
                      <a:lnTo>
                        <a:pt x="405597" y="18951"/>
                      </a:lnTo>
                      <a:lnTo>
                        <a:pt x="394577" y="22225"/>
                      </a:lnTo>
                      <a:lnTo>
                        <a:pt x="383607" y="25946"/>
                      </a:lnTo>
                      <a:lnTo>
                        <a:pt x="372637" y="30163"/>
                      </a:lnTo>
                      <a:lnTo>
                        <a:pt x="361716" y="34875"/>
                      </a:lnTo>
                      <a:lnTo>
                        <a:pt x="350895" y="40035"/>
                      </a:lnTo>
                      <a:lnTo>
                        <a:pt x="340074" y="45690"/>
                      </a:lnTo>
                      <a:lnTo>
                        <a:pt x="329302" y="51842"/>
                      </a:lnTo>
                      <a:lnTo>
                        <a:pt x="318580" y="58440"/>
                      </a:lnTo>
                      <a:lnTo>
                        <a:pt x="307908" y="65584"/>
                      </a:lnTo>
                      <a:lnTo>
                        <a:pt x="297285" y="73124"/>
                      </a:lnTo>
                      <a:lnTo>
                        <a:pt x="286712" y="81211"/>
                      </a:lnTo>
                      <a:lnTo>
                        <a:pt x="276189" y="89743"/>
                      </a:lnTo>
                      <a:lnTo>
                        <a:pt x="265715" y="98772"/>
                      </a:lnTo>
                      <a:lnTo>
                        <a:pt x="255291" y="108297"/>
                      </a:lnTo>
                      <a:lnTo>
                        <a:pt x="244867" y="118269"/>
                      </a:lnTo>
                      <a:lnTo>
                        <a:pt x="234542" y="128736"/>
                      </a:lnTo>
                      <a:lnTo>
                        <a:pt x="224267" y="139700"/>
                      </a:lnTo>
                      <a:lnTo>
                        <a:pt x="213992" y="151110"/>
                      </a:lnTo>
                      <a:lnTo>
                        <a:pt x="203816" y="163066"/>
                      </a:lnTo>
                      <a:lnTo>
                        <a:pt x="193640" y="175419"/>
                      </a:lnTo>
                      <a:lnTo>
                        <a:pt x="183514" y="188317"/>
                      </a:lnTo>
                      <a:lnTo>
                        <a:pt x="173487" y="201662"/>
                      </a:lnTo>
                      <a:lnTo>
                        <a:pt x="163460" y="215503"/>
                      </a:lnTo>
                      <a:lnTo>
                        <a:pt x="153482" y="229840"/>
                      </a:lnTo>
                      <a:lnTo>
                        <a:pt x="143555" y="244624"/>
                      </a:lnTo>
                      <a:lnTo>
                        <a:pt x="133677" y="259904"/>
                      </a:lnTo>
                      <a:lnTo>
                        <a:pt x="123848" y="275679"/>
                      </a:lnTo>
                      <a:lnTo>
                        <a:pt x="114069" y="291902"/>
                      </a:lnTo>
                      <a:lnTo>
                        <a:pt x="104340" y="308620"/>
                      </a:lnTo>
                      <a:lnTo>
                        <a:pt x="94661" y="325834"/>
                      </a:lnTo>
                      <a:lnTo>
                        <a:pt x="84981" y="343495"/>
                      </a:lnTo>
                      <a:lnTo>
                        <a:pt x="75401" y="361652"/>
                      </a:lnTo>
                      <a:lnTo>
                        <a:pt x="65870" y="380305"/>
                      </a:lnTo>
                      <a:lnTo>
                        <a:pt x="56340" y="399455"/>
                      </a:lnTo>
                      <a:lnTo>
                        <a:pt x="46908" y="419050"/>
                      </a:lnTo>
                      <a:lnTo>
                        <a:pt x="37477" y="439142"/>
                      </a:lnTo>
                      <a:lnTo>
                        <a:pt x="28095" y="459730"/>
                      </a:lnTo>
                      <a:lnTo>
                        <a:pt x="18813" y="480764"/>
                      </a:lnTo>
                      <a:lnTo>
                        <a:pt x="9531" y="502295"/>
                      </a:lnTo>
                      <a:lnTo>
                        <a:pt x="52617" y="519410"/>
                      </a:lnTo>
                      <a:lnTo>
                        <a:pt x="61105" y="496987"/>
                      </a:lnTo>
                      <a:lnTo>
                        <a:pt x="69593" y="475059"/>
                      </a:lnTo>
                      <a:lnTo>
                        <a:pt x="78181" y="453678"/>
                      </a:lnTo>
                      <a:lnTo>
                        <a:pt x="86768" y="432743"/>
                      </a:lnTo>
                      <a:lnTo>
                        <a:pt x="95455" y="412403"/>
                      </a:lnTo>
                      <a:lnTo>
                        <a:pt x="104142" y="392509"/>
                      </a:lnTo>
                      <a:lnTo>
                        <a:pt x="112928" y="373162"/>
                      </a:lnTo>
                      <a:lnTo>
                        <a:pt x="121763" y="354360"/>
                      </a:lnTo>
                      <a:lnTo>
                        <a:pt x="130599" y="336054"/>
                      </a:lnTo>
                      <a:lnTo>
                        <a:pt x="139534" y="318244"/>
                      </a:lnTo>
                      <a:lnTo>
                        <a:pt x="148519" y="300980"/>
                      </a:lnTo>
                      <a:lnTo>
                        <a:pt x="157503" y="284212"/>
                      </a:lnTo>
                      <a:lnTo>
                        <a:pt x="166587" y="267940"/>
                      </a:lnTo>
                      <a:lnTo>
                        <a:pt x="175671" y="252214"/>
                      </a:lnTo>
                      <a:lnTo>
                        <a:pt x="184854" y="237034"/>
                      </a:lnTo>
                      <a:lnTo>
                        <a:pt x="194087" y="222300"/>
                      </a:lnTo>
                      <a:lnTo>
                        <a:pt x="203320" y="208111"/>
                      </a:lnTo>
                      <a:lnTo>
                        <a:pt x="212652" y="194469"/>
                      </a:lnTo>
                      <a:lnTo>
                        <a:pt x="222033" y="181322"/>
                      </a:lnTo>
                      <a:lnTo>
                        <a:pt x="231465" y="168672"/>
                      </a:lnTo>
                      <a:lnTo>
                        <a:pt x="240896" y="156567"/>
                      </a:lnTo>
                      <a:lnTo>
                        <a:pt x="250427" y="144959"/>
                      </a:lnTo>
                      <a:lnTo>
                        <a:pt x="260007" y="133846"/>
                      </a:lnTo>
                      <a:lnTo>
                        <a:pt x="269637" y="123279"/>
                      </a:lnTo>
                      <a:lnTo>
                        <a:pt x="279267" y="113258"/>
                      </a:lnTo>
                      <a:lnTo>
                        <a:pt x="288996" y="103733"/>
                      </a:lnTo>
                      <a:lnTo>
                        <a:pt x="298774" y="94704"/>
                      </a:lnTo>
                      <a:lnTo>
                        <a:pt x="308603" y="86171"/>
                      </a:lnTo>
                      <a:lnTo>
                        <a:pt x="318431" y="78184"/>
                      </a:lnTo>
                      <a:lnTo>
                        <a:pt x="328359" y="70743"/>
                      </a:lnTo>
                      <a:lnTo>
                        <a:pt x="338336" y="63748"/>
                      </a:lnTo>
                      <a:lnTo>
                        <a:pt x="348363" y="57299"/>
                      </a:lnTo>
                      <a:lnTo>
                        <a:pt x="358440" y="51395"/>
                      </a:lnTo>
                      <a:lnTo>
                        <a:pt x="368517" y="45988"/>
                      </a:lnTo>
                      <a:lnTo>
                        <a:pt x="378693" y="41077"/>
                      </a:lnTo>
                      <a:lnTo>
                        <a:pt x="388918" y="36711"/>
                      </a:lnTo>
                      <a:lnTo>
                        <a:pt x="399193" y="32841"/>
                      </a:lnTo>
                      <a:lnTo>
                        <a:pt x="409518" y="29518"/>
                      </a:lnTo>
                      <a:lnTo>
                        <a:pt x="419893" y="26690"/>
                      </a:lnTo>
                      <a:lnTo>
                        <a:pt x="430317" y="24358"/>
                      </a:lnTo>
                      <a:lnTo>
                        <a:pt x="440741" y="22572"/>
                      </a:lnTo>
                      <a:lnTo>
                        <a:pt x="451264" y="21282"/>
                      </a:lnTo>
                      <a:lnTo>
                        <a:pt x="461837" y="20538"/>
                      </a:lnTo>
                      <a:lnTo>
                        <a:pt x="472460" y="20290"/>
                      </a:lnTo>
                      <a:lnTo>
                        <a:pt x="483132" y="20538"/>
                      </a:lnTo>
                      <a:lnTo>
                        <a:pt x="493854" y="21332"/>
                      </a:lnTo>
                      <a:lnTo>
                        <a:pt x="504626" y="22671"/>
                      </a:lnTo>
                      <a:lnTo>
                        <a:pt x="515447" y="24457"/>
                      </a:lnTo>
                      <a:lnTo>
                        <a:pt x="526318" y="26789"/>
                      </a:lnTo>
                      <a:lnTo>
                        <a:pt x="537238" y="29666"/>
                      </a:lnTo>
                      <a:lnTo>
                        <a:pt x="548208" y="33040"/>
                      </a:lnTo>
                      <a:lnTo>
                        <a:pt x="559228" y="36909"/>
                      </a:lnTo>
                      <a:lnTo>
                        <a:pt x="570297" y="41275"/>
                      </a:lnTo>
                      <a:lnTo>
                        <a:pt x="581416" y="46236"/>
                      </a:lnTo>
                      <a:lnTo>
                        <a:pt x="592585" y="51643"/>
                      </a:lnTo>
                      <a:lnTo>
                        <a:pt x="603803" y="57596"/>
                      </a:lnTo>
                      <a:lnTo>
                        <a:pt x="615071" y="64046"/>
                      </a:lnTo>
                      <a:lnTo>
                        <a:pt x="626389" y="71041"/>
                      </a:lnTo>
                      <a:lnTo>
                        <a:pt x="637756" y="78532"/>
                      </a:lnTo>
                      <a:lnTo>
                        <a:pt x="649173" y="86519"/>
                      </a:lnTo>
                      <a:lnTo>
                        <a:pt x="660640" y="95052"/>
                      </a:lnTo>
                      <a:lnTo>
                        <a:pt x="672156" y="104130"/>
                      </a:lnTo>
                      <a:lnTo>
                        <a:pt x="683722" y="113655"/>
                      </a:lnTo>
                      <a:lnTo>
                        <a:pt x="695337" y="123726"/>
                      </a:lnTo>
                      <a:lnTo>
                        <a:pt x="707002" y="134342"/>
                      </a:lnTo>
                      <a:lnTo>
                        <a:pt x="718717" y="145455"/>
                      </a:lnTo>
                      <a:lnTo>
                        <a:pt x="730481" y="157063"/>
                      </a:lnTo>
                      <a:lnTo>
                        <a:pt x="742295" y="169218"/>
                      </a:lnTo>
                      <a:lnTo>
                        <a:pt x="754208" y="181868"/>
                      </a:lnTo>
                      <a:lnTo>
                        <a:pt x="766122" y="195014"/>
                      </a:lnTo>
                      <a:lnTo>
                        <a:pt x="778084" y="208707"/>
                      </a:lnTo>
                      <a:lnTo>
                        <a:pt x="790097" y="222945"/>
                      </a:lnTo>
                      <a:lnTo>
                        <a:pt x="802159" y="237629"/>
                      </a:lnTo>
                      <a:lnTo>
                        <a:pt x="814271" y="252909"/>
                      </a:lnTo>
                      <a:lnTo>
                        <a:pt x="826432" y="268635"/>
                      </a:lnTo>
                      <a:lnTo>
                        <a:pt x="838693" y="284907"/>
                      </a:lnTo>
                      <a:lnTo>
                        <a:pt x="850954" y="301724"/>
                      </a:lnTo>
                      <a:lnTo>
                        <a:pt x="863264" y="318988"/>
                      </a:lnTo>
                      <a:lnTo>
                        <a:pt x="875624" y="336798"/>
                      </a:lnTo>
                      <a:lnTo>
                        <a:pt x="888034" y="355154"/>
                      </a:lnTo>
                      <a:lnTo>
                        <a:pt x="900543" y="374005"/>
                      </a:lnTo>
                      <a:lnTo>
                        <a:pt x="913052" y="393353"/>
                      </a:lnTo>
                      <a:lnTo>
                        <a:pt x="925610" y="413246"/>
                      </a:lnTo>
                      <a:lnTo>
                        <a:pt x="938218" y="43363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8" name="Forme libre : forme 1307">
                  <a:extLst>
                    <a:ext uri="{FF2B5EF4-FFF2-40B4-BE49-F238E27FC236}">
                      <a16:creationId xmlns:a16="http://schemas.microsoft.com/office/drawing/2014/main" id="{570F9CFE-F442-46B7-AAC0-7FD2F3A37F6D}"/>
                    </a:ext>
                  </a:extLst>
                </p:cNvPr>
                <p:cNvSpPr/>
                <p:nvPr/>
              </p:nvSpPr>
              <p:spPr>
                <a:xfrm>
                  <a:off x="7103695" y="5803602"/>
                  <a:ext cx="266857" cy="495300"/>
                </a:xfrm>
                <a:custGeom>
                  <a:avLst/>
                  <a:gdLst>
                    <a:gd name="connsiteX0" fmla="*/ 15636 w 266856"/>
                    <a:gd name="connsiteY0" fmla="*/ 459234 h 495300"/>
                    <a:gd name="connsiteX1" fmla="*/ 29187 w 266856"/>
                    <a:gd name="connsiteY1" fmla="*/ 431056 h 495300"/>
                    <a:gd name="connsiteX2" fmla="*/ 42391 w 266856"/>
                    <a:gd name="connsiteY2" fmla="*/ 403771 h 495300"/>
                    <a:gd name="connsiteX3" fmla="*/ 55198 w 266856"/>
                    <a:gd name="connsiteY3" fmla="*/ 377379 h 495300"/>
                    <a:gd name="connsiteX4" fmla="*/ 67558 w 266856"/>
                    <a:gd name="connsiteY4" fmla="*/ 351929 h 495300"/>
                    <a:gd name="connsiteX5" fmla="*/ 79620 w 266856"/>
                    <a:gd name="connsiteY5" fmla="*/ 327372 h 495300"/>
                    <a:gd name="connsiteX6" fmla="*/ 91236 w 266856"/>
                    <a:gd name="connsiteY6" fmla="*/ 303758 h 495300"/>
                    <a:gd name="connsiteX7" fmla="*/ 102454 w 266856"/>
                    <a:gd name="connsiteY7" fmla="*/ 281037 h 495300"/>
                    <a:gd name="connsiteX8" fmla="*/ 113325 w 266856"/>
                    <a:gd name="connsiteY8" fmla="*/ 259209 h 495300"/>
                    <a:gd name="connsiteX9" fmla="*/ 123749 w 266856"/>
                    <a:gd name="connsiteY9" fmla="*/ 238323 h 495300"/>
                    <a:gd name="connsiteX10" fmla="*/ 133826 w 266856"/>
                    <a:gd name="connsiteY10" fmla="*/ 218380 h 495300"/>
                    <a:gd name="connsiteX11" fmla="*/ 143505 w 266856"/>
                    <a:gd name="connsiteY11" fmla="*/ 199281 h 495300"/>
                    <a:gd name="connsiteX12" fmla="*/ 152837 w 266856"/>
                    <a:gd name="connsiteY12" fmla="*/ 181124 h 495300"/>
                    <a:gd name="connsiteX13" fmla="*/ 161722 w 266856"/>
                    <a:gd name="connsiteY13" fmla="*/ 163909 h 495300"/>
                    <a:gd name="connsiteX14" fmla="*/ 170260 w 266856"/>
                    <a:gd name="connsiteY14" fmla="*/ 147588 h 495300"/>
                    <a:gd name="connsiteX15" fmla="*/ 178401 w 266856"/>
                    <a:gd name="connsiteY15" fmla="*/ 132159 h 495300"/>
                    <a:gd name="connsiteX16" fmla="*/ 186145 w 266856"/>
                    <a:gd name="connsiteY16" fmla="*/ 117673 h 495300"/>
                    <a:gd name="connsiteX17" fmla="*/ 193491 w 266856"/>
                    <a:gd name="connsiteY17" fmla="*/ 104080 h 495300"/>
                    <a:gd name="connsiteX18" fmla="*/ 200441 w 266856"/>
                    <a:gd name="connsiteY18" fmla="*/ 91430 h 495300"/>
                    <a:gd name="connsiteX19" fmla="*/ 207042 w 266856"/>
                    <a:gd name="connsiteY19" fmla="*/ 79673 h 495300"/>
                    <a:gd name="connsiteX20" fmla="*/ 213247 w 266856"/>
                    <a:gd name="connsiteY20" fmla="*/ 68808 h 495300"/>
                    <a:gd name="connsiteX21" fmla="*/ 219055 w 266856"/>
                    <a:gd name="connsiteY21" fmla="*/ 58886 h 495300"/>
                    <a:gd name="connsiteX22" fmla="*/ 224466 w 266856"/>
                    <a:gd name="connsiteY22" fmla="*/ 49857 h 495300"/>
                    <a:gd name="connsiteX23" fmla="*/ 229479 w 266856"/>
                    <a:gd name="connsiteY23" fmla="*/ 41721 h 495300"/>
                    <a:gd name="connsiteX24" fmla="*/ 234095 w 266856"/>
                    <a:gd name="connsiteY24" fmla="*/ 34528 h 495300"/>
                    <a:gd name="connsiteX25" fmla="*/ 238364 w 266856"/>
                    <a:gd name="connsiteY25" fmla="*/ 28277 h 495300"/>
                    <a:gd name="connsiteX26" fmla="*/ 242236 w 266856"/>
                    <a:gd name="connsiteY26" fmla="*/ 22920 h 495300"/>
                    <a:gd name="connsiteX27" fmla="*/ 245711 w 266856"/>
                    <a:gd name="connsiteY27" fmla="*/ 18455 h 495300"/>
                    <a:gd name="connsiteX28" fmla="*/ 248788 w 266856"/>
                    <a:gd name="connsiteY28" fmla="*/ 14932 h 495300"/>
                    <a:gd name="connsiteX29" fmla="*/ 251519 w 266856"/>
                    <a:gd name="connsiteY29" fmla="*/ 12303 h 495300"/>
                    <a:gd name="connsiteX30" fmla="*/ 253802 w 266856"/>
                    <a:gd name="connsiteY30" fmla="*/ 10567 h 495300"/>
                    <a:gd name="connsiteX31" fmla="*/ 255738 w 266856"/>
                    <a:gd name="connsiteY31" fmla="*/ 9773 h 495300"/>
                    <a:gd name="connsiteX32" fmla="*/ 257277 w 266856"/>
                    <a:gd name="connsiteY32" fmla="*/ 9872 h 495300"/>
                    <a:gd name="connsiteX33" fmla="*/ 258418 w 266856"/>
                    <a:gd name="connsiteY33" fmla="*/ 10914 h 495300"/>
                    <a:gd name="connsiteX34" fmla="*/ 259163 w 266856"/>
                    <a:gd name="connsiteY34" fmla="*/ 12849 h 495300"/>
                    <a:gd name="connsiteX35" fmla="*/ 259560 w 266856"/>
                    <a:gd name="connsiteY35" fmla="*/ 15677 h 495300"/>
                    <a:gd name="connsiteX36" fmla="*/ 259510 w 266856"/>
                    <a:gd name="connsiteY36" fmla="*/ 19447 h 495300"/>
                    <a:gd name="connsiteX37" fmla="*/ 259113 w 266856"/>
                    <a:gd name="connsiteY37" fmla="*/ 24160 h 495300"/>
                    <a:gd name="connsiteX38" fmla="*/ 258319 w 266856"/>
                    <a:gd name="connsiteY38" fmla="*/ 29716 h 495300"/>
                    <a:gd name="connsiteX39" fmla="*/ 257128 w 266856"/>
                    <a:gd name="connsiteY39" fmla="*/ 36215 h 495300"/>
                    <a:gd name="connsiteX40" fmla="*/ 255589 w 266856"/>
                    <a:gd name="connsiteY40" fmla="*/ 43656 h 495300"/>
                    <a:gd name="connsiteX41" fmla="*/ 253603 w 266856"/>
                    <a:gd name="connsiteY41" fmla="*/ 51991 h 495300"/>
                    <a:gd name="connsiteX42" fmla="*/ 251270 w 266856"/>
                    <a:gd name="connsiteY42" fmla="*/ 61218 h 495300"/>
                    <a:gd name="connsiteX43" fmla="*/ 248540 w 266856"/>
                    <a:gd name="connsiteY43" fmla="*/ 71388 h 495300"/>
                    <a:gd name="connsiteX44" fmla="*/ 245413 w 266856"/>
                    <a:gd name="connsiteY44" fmla="*/ 82451 h 495300"/>
                    <a:gd name="connsiteX45" fmla="*/ 241889 w 266856"/>
                    <a:gd name="connsiteY45" fmla="*/ 94456 h 495300"/>
                    <a:gd name="connsiteX46" fmla="*/ 238017 w 266856"/>
                    <a:gd name="connsiteY46" fmla="*/ 107355 h 495300"/>
                    <a:gd name="connsiteX47" fmla="*/ 233698 w 266856"/>
                    <a:gd name="connsiteY47" fmla="*/ 121146 h 495300"/>
                    <a:gd name="connsiteX48" fmla="*/ 229032 w 266856"/>
                    <a:gd name="connsiteY48" fmla="*/ 135880 h 495300"/>
                    <a:gd name="connsiteX49" fmla="*/ 223969 w 266856"/>
                    <a:gd name="connsiteY49" fmla="*/ 151507 h 495300"/>
                    <a:gd name="connsiteX50" fmla="*/ 218509 w 266856"/>
                    <a:gd name="connsiteY50" fmla="*/ 168077 h 495300"/>
                    <a:gd name="connsiteX51" fmla="*/ 212701 w 266856"/>
                    <a:gd name="connsiteY51" fmla="*/ 185539 h 495300"/>
                    <a:gd name="connsiteX52" fmla="*/ 206447 w 266856"/>
                    <a:gd name="connsiteY52" fmla="*/ 203895 h 495300"/>
                    <a:gd name="connsiteX53" fmla="*/ 199845 w 266856"/>
                    <a:gd name="connsiteY53" fmla="*/ 223193 h 495300"/>
                    <a:gd name="connsiteX54" fmla="*/ 192846 w 266856"/>
                    <a:gd name="connsiteY54" fmla="*/ 243384 h 495300"/>
                    <a:gd name="connsiteX55" fmla="*/ 185450 w 266856"/>
                    <a:gd name="connsiteY55" fmla="*/ 264517 h 495300"/>
                    <a:gd name="connsiteX56" fmla="*/ 177656 w 266856"/>
                    <a:gd name="connsiteY56" fmla="*/ 286544 h 495300"/>
                    <a:gd name="connsiteX57" fmla="*/ 169516 w 266856"/>
                    <a:gd name="connsiteY57" fmla="*/ 309513 h 495300"/>
                    <a:gd name="connsiteX58" fmla="*/ 160928 w 266856"/>
                    <a:gd name="connsiteY58" fmla="*/ 333375 h 495300"/>
                    <a:gd name="connsiteX59" fmla="*/ 151993 w 266856"/>
                    <a:gd name="connsiteY59" fmla="*/ 358130 h 495300"/>
                    <a:gd name="connsiteX60" fmla="*/ 142661 w 266856"/>
                    <a:gd name="connsiteY60" fmla="*/ 383828 h 495300"/>
                    <a:gd name="connsiteX61" fmla="*/ 132932 w 266856"/>
                    <a:gd name="connsiteY61" fmla="*/ 410418 h 495300"/>
                    <a:gd name="connsiteX62" fmla="*/ 122855 w 266856"/>
                    <a:gd name="connsiteY62" fmla="*/ 437902 h 495300"/>
                    <a:gd name="connsiteX63" fmla="*/ 112332 w 266856"/>
                    <a:gd name="connsiteY63" fmla="*/ 466328 h 495300"/>
                    <a:gd name="connsiteX64" fmla="*/ 101461 w 266856"/>
                    <a:gd name="connsiteY64" fmla="*/ 495647 h 495300"/>
                    <a:gd name="connsiteX65" fmla="*/ 107865 w 266856"/>
                    <a:gd name="connsiteY65" fmla="*/ 498029 h 495300"/>
                    <a:gd name="connsiteX66" fmla="*/ 118537 w 266856"/>
                    <a:gd name="connsiteY66" fmla="*/ 468610 h 495300"/>
                    <a:gd name="connsiteX67" fmla="*/ 128812 w 266856"/>
                    <a:gd name="connsiteY67" fmla="*/ 440134 h 495300"/>
                    <a:gd name="connsiteX68" fmla="*/ 138740 w 266856"/>
                    <a:gd name="connsiteY68" fmla="*/ 412502 h 495300"/>
                    <a:gd name="connsiteX69" fmla="*/ 148270 w 266856"/>
                    <a:gd name="connsiteY69" fmla="*/ 385862 h 495300"/>
                    <a:gd name="connsiteX70" fmla="*/ 157404 w 266856"/>
                    <a:gd name="connsiteY70" fmla="*/ 360114 h 495300"/>
                    <a:gd name="connsiteX71" fmla="*/ 166140 w 266856"/>
                    <a:gd name="connsiteY71" fmla="*/ 335260 h 495300"/>
                    <a:gd name="connsiteX72" fmla="*/ 174480 w 266856"/>
                    <a:gd name="connsiteY72" fmla="*/ 311299 h 495300"/>
                    <a:gd name="connsiteX73" fmla="*/ 182471 w 266856"/>
                    <a:gd name="connsiteY73" fmla="*/ 288280 h 495300"/>
                    <a:gd name="connsiteX74" fmla="*/ 190066 w 266856"/>
                    <a:gd name="connsiteY74" fmla="*/ 266204 h 495300"/>
                    <a:gd name="connsiteX75" fmla="*/ 197264 w 266856"/>
                    <a:gd name="connsiteY75" fmla="*/ 245021 h 495300"/>
                    <a:gd name="connsiteX76" fmla="*/ 204064 w 266856"/>
                    <a:gd name="connsiteY76" fmla="*/ 224730 h 495300"/>
                    <a:gd name="connsiteX77" fmla="*/ 210467 w 266856"/>
                    <a:gd name="connsiteY77" fmla="*/ 205333 h 495300"/>
                    <a:gd name="connsiteX78" fmla="*/ 216474 w 266856"/>
                    <a:gd name="connsiteY78" fmla="*/ 186879 h 495300"/>
                    <a:gd name="connsiteX79" fmla="*/ 222133 w 266856"/>
                    <a:gd name="connsiteY79" fmla="*/ 169366 h 495300"/>
                    <a:gd name="connsiteX80" fmla="*/ 227394 w 266856"/>
                    <a:gd name="connsiteY80" fmla="*/ 152747 h 495300"/>
                    <a:gd name="connsiteX81" fmla="*/ 232259 w 266856"/>
                    <a:gd name="connsiteY81" fmla="*/ 137021 h 495300"/>
                    <a:gd name="connsiteX82" fmla="*/ 236726 w 266856"/>
                    <a:gd name="connsiteY82" fmla="*/ 122238 h 495300"/>
                    <a:gd name="connsiteX83" fmla="*/ 240797 w 266856"/>
                    <a:gd name="connsiteY83" fmla="*/ 108347 h 495300"/>
                    <a:gd name="connsiteX84" fmla="*/ 244520 w 266856"/>
                    <a:gd name="connsiteY84" fmla="*/ 95349 h 495300"/>
                    <a:gd name="connsiteX85" fmla="*/ 247845 w 266856"/>
                    <a:gd name="connsiteY85" fmla="*/ 83294 h 495300"/>
                    <a:gd name="connsiteX86" fmla="*/ 250774 w 266856"/>
                    <a:gd name="connsiteY86" fmla="*/ 72132 h 495300"/>
                    <a:gd name="connsiteX87" fmla="*/ 253306 w 266856"/>
                    <a:gd name="connsiteY87" fmla="*/ 61913 h 495300"/>
                    <a:gd name="connsiteX88" fmla="*/ 255440 w 266856"/>
                    <a:gd name="connsiteY88" fmla="*/ 52586 h 495300"/>
                    <a:gd name="connsiteX89" fmla="*/ 257227 w 266856"/>
                    <a:gd name="connsiteY89" fmla="*/ 44152 h 495300"/>
                    <a:gd name="connsiteX90" fmla="*/ 258567 w 266856"/>
                    <a:gd name="connsiteY90" fmla="*/ 36661 h 495300"/>
                    <a:gd name="connsiteX91" fmla="*/ 259560 w 266856"/>
                    <a:gd name="connsiteY91" fmla="*/ 30063 h 495300"/>
                    <a:gd name="connsiteX92" fmla="*/ 260156 w 266856"/>
                    <a:gd name="connsiteY92" fmla="*/ 24408 h 495300"/>
                    <a:gd name="connsiteX93" fmla="*/ 260354 w 266856"/>
                    <a:gd name="connsiteY93" fmla="*/ 19645 h 495300"/>
                    <a:gd name="connsiteX94" fmla="*/ 260205 w 266856"/>
                    <a:gd name="connsiteY94" fmla="*/ 15776 h 495300"/>
                    <a:gd name="connsiteX95" fmla="*/ 259610 w 266856"/>
                    <a:gd name="connsiteY95" fmla="*/ 12849 h 495300"/>
                    <a:gd name="connsiteX96" fmla="*/ 258667 w 266856"/>
                    <a:gd name="connsiteY96" fmla="*/ 10815 h 495300"/>
                    <a:gd name="connsiteX97" fmla="*/ 257326 w 266856"/>
                    <a:gd name="connsiteY97" fmla="*/ 9723 h 495300"/>
                    <a:gd name="connsiteX98" fmla="*/ 255589 w 266856"/>
                    <a:gd name="connsiteY98" fmla="*/ 9525 h 495300"/>
                    <a:gd name="connsiteX99" fmla="*/ 253504 w 266856"/>
                    <a:gd name="connsiteY99" fmla="*/ 10269 h 495300"/>
                    <a:gd name="connsiteX100" fmla="*/ 250973 w 266856"/>
                    <a:gd name="connsiteY100" fmla="*/ 11857 h 495300"/>
                    <a:gd name="connsiteX101" fmla="*/ 248094 w 266856"/>
                    <a:gd name="connsiteY101" fmla="*/ 14436 h 495300"/>
                    <a:gd name="connsiteX102" fmla="*/ 244817 w 266856"/>
                    <a:gd name="connsiteY102" fmla="*/ 17859 h 495300"/>
                    <a:gd name="connsiteX103" fmla="*/ 241144 w 266856"/>
                    <a:gd name="connsiteY103" fmla="*/ 22225 h 495300"/>
                    <a:gd name="connsiteX104" fmla="*/ 237074 w 266856"/>
                    <a:gd name="connsiteY104" fmla="*/ 27533 h 495300"/>
                    <a:gd name="connsiteX105" fmla="*/ 232606 w 266856"/>
                    <a:gd name="connsiteY105" fmla="*/ 33734 h 495300"/>
                    <a:gd name="connsiteX106" fmla="*/ 227791 w 266856"/>
                    <a:gd name="connsiteY106" fmla="*/ 40829 h 495300"/>
                    <a:gd name="connsiteX107" fmla="*/ 222579 w 266856"/>
                    <a:gd name="connsiteY107" fmla="*/ 48865 h 495300"/>
                    <a:gd name="connsiteX108" fmla="*/ 216970 w 266856"/>
                    <a:gd name="connsiteY108" fmla="*/ 57795 h 495300"/>
                    <a:gd name="connsiteX109" fmla="*/ 210964 w 266856"/>
                    <a:gd name="connsiteY109" fmla="*/ 67618 h 495300"/>
                    <a:gd name="connsiteX110" fmla="*/ 204561 w 266856"/>
                    <a:gd name="connsiteY110" fmla="*/ 78383 h 495300"/>
                    <a:gd name="connsiteX111" fmla="*/ 197810 w 266856"/>
                    <a:gd name="connsiteY111" fmla="*/ 90041 h 495300"/>
                    <a:gd name="connsiteX112" fmla="*/ 190662 w 266856"/>
                    <a:gd name="connsiteY112" fmla="*/ 102642 h 495300"/>
                    <a:gd name="connsiteX113" fmla="*/ 183067 w 266856"/>
                    <a:gd name="connsiteY113" fmla="*/ 116136 h 495300"/>
                    <a:gd name="connsiteX114" fmla="*/ 175125 w 266856"/>
                    <a:gd name="connsiteY114" fmla="*/ 130572 h 495300"/>
                    <a:gd name="connsiteX115" fmla="*/ 166835 w 266856"/>
                    <a:gd name="connsiteY115" fmla="*/ 145901 h 495300"/>
                    <a:gd name="connsiteX116" fmla="*/ 158099 w 266856"/>
                    <a:gd name="connsiteY116" fmla="*/ 162123 h 495300"/>
                    <a:gd name="connsiteX117" fmla="*/ 149015 w 266856"/>
                    <a:gd name="connsiteY117" fmla="*/ 179288 h 495300"/>
                    <a:gd name="connsiteX118" fmla="*/ 139534 w 266856"/>
                    <a:gd name="connsiteY118" fmla="*/ 197346 h 495300"/>
                    <a:gd name="connsiteX119" fmla="*/ 129656 w 266856"/>
                    <a:gd name="connsiteY119" fmla="*/ 216297 h 495300"/>
                    <a:gd name="connsiteX120" fmla="*/ 119381 w 266856"/>
                    <a:gd name="connsiteY120" fmla="*/ 236190 h 495300"/>
                    <a:gd name="connsiteX121" fmla="*/ 108708 w 266856"/>
                    <a:gd name="connsiteY121" fmla="*/ 256977 h 495300"/>
                    <a:gd name="connsiteX122" fmla="*/ 97689 w 266856"/>
                    <a:gd name="connsiteY122" fmla="*/ 278705 h 495300"/>
                    <a:gd name="connsiteX123" fmla="*/ 86222 w 266856"/>
                    <a:gd name="connsiteY123" fmla="*/ 301327 h 495300"/>
                    <a:gd name="connsiteX124" fmla="*/ 74408 w 266856"/>
                    <a:gd name="connsiteY124" fmla="*/ 324892 h 495300"/>
                    <a:gd name="connsiteX125" fmla="*/ 62247 w 266856"/>
                    <a:gd name="connsiteY125" fmla="*/ 349349 h 495300"/>
                    <a:gd name="connsiteX126" fmla="*/ 49639 w 266856"/>
                    <a:gd name="connsiteY126" fmla="*/ 374700 h 495300"/>
                    <a:gd name="connsiteX127" fmla="*/ 36633 w 266856"/>
                    <a:gd name="connsiteY127" fmla="*/ 400993 h 495300"/>
                    <a:gd name="connsiteX128" fmla="*/ 23280 w 266856"/>
                    <a:gd name="connsiteY128" fmla="*/ 428179 h 495300"/>
                    <a:gd name="connsiteX129" fmla="*/ 9531 w 266856"/>
                    <a:gd name="connsiteY129" fmla="*/ 456257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266856" h="495300">
                      <a:moveTo>
                        <a:pt x="15636" y="459234"/>
                      </a:moveTo>
                      <a:lnTo>
                        <a:pt x="29187" y="431056"/>
                      </a:lnTo>
                      <a:lnTo>
                        <a:pt x="42391" y="403771"/>
                      </a:lnTo>
                      <a:lnTo>
                        <a:pt x="55198" y="377379"/>
                      </a:lnTo>
                      <a:lnTo>
                        <a:pt x="67558" y="351929"/>
                      </a:lnTo>
                      <a:lnTo>
                        <a:pt x="79620" y="327372"/>
                      </a:lnTo>
                      <a:lnTo>
                        <a:pt x="91236" y="303758"/>
                      </a:lnTo>
                      <a:lnTo>
                        <a:pt x="102454" y="281037"/>
                      </a:lnTo>
                      <a:lnTo>
                        <a:pt x="113325" y="259209"/>
                      </a:lnTo>
                      <a:lnTo>
                        <a:pt x="123749" y="238323"/>
                      </a:lnTo>
                      <a:lnTo>
                        <a:pt x="133826" y="218380"/>
                      </a:lnTo>
                      <a:lnTo>
                        <a:pt x="143505" y="199281"/>
                      </a:lnTo>
                      <a:lnTo>
                        <a:pt x="152837" y="181124"/>
                      </a:lnTo>
                      <a:lnTo>
                        <a:pt x="161722" y="163909"/>
                      </a:lnTo>
                      <a:lnTo>
                        <a:pt x="170260" y="147588"/>
                      </a:lnTo>
                      <a:lnTo>
                        <a:pt x="178401" y="132159"/>
                      </a:lnTo>
                      <a:lnTo>
                        <a:pt x="186145" y="117673"/>
                      </a:lnTo>
                      <a:lnTo>
                        <a:pt x="193491" y="104080"/>
                      </a:lnTo>
                      <a:lnTo>
                        <a:pt x="200441" y="91430"/>
                      </a:lnTo>
                      <a:lnTo>
                        <a:pt x="207042" y="79673"/>
                      </a:lnTo>
                      <a:lnTo>
                        <a:pt x="213247" y="68808"/>
                      </a:lnTo>
                      <a:lnTo>
                        <a:pt x="219055" y="58886"/>
                      </a:lnTo>
                      <a:lnTo>
                        <a:pt x="224466" y="49857"/>
                      </a:lnTo>
                      <a:lnTo>
                        <a:pt x="229479" y="41721"/>
                      </a:lnTo>
                      <a:lnTo>
                        <a:pt x="234095" y="34528"/>
                      </a:lnTo>
                      <a:lnTo>
                        <a:pt x="238364" y="28277"/>
                      </a:lnTo>
                      <a:lnTo>
                        <a:pt x="242236" y="22920"/>
                      </a:lnTo>
                      <a:lnTo>
                        <a:pt x="245711" y="18455"/>
                      </a:lnTo>
                      <a:lnTo>
                        <a:pt x="248788" y="14932"/>
                      </a:lnTo>
                      <a:lnTo>
                        <a:pt x="251519" y="12303"/>
                      </a:lnTo>
                      <a:lnTo>
                        <a:pt x="253802" y="10567"/>
                      </a:lnTo>
                      <a:lnTo>
                        <a:pt x="255738" y="9773"/>
                      </a:lnTo>
                      <a:lnTo>
                        <a:pt x="257277" y="9872"/>
                      </a:lnTo>
                      <a:lnTo>
                        <a:pt x="258418" y="10914"/>
                      </a:lnTo>
                      <a:lnTo>
                        <a:pt x="259163" y="12849"/>
                      </a:lnTo>
                      <a:lnTo>
                        <a:pt x="259560" y="15677"/>
                      </a:lnTo>
                      <a:lnTo>
                        <a:pt x="259510" y="19447"/>
                      </a:lnTo>
                      <a:lnTo>
                        <a:pt x="259113" y="24160"/>
                      </a:lnTo>
                      <a:lnTo>
                        <a:pt x="258319" y="29716"/>
                      </a:lnTo>
                      <a:lnTo>
                        <a:pt x="257128" y="36215"/>
                      </a:lnTo>
                      <a:lnTo>
                        <a:pt x="255589" y="43656"/>
                      </a:lnTo>
                      <a:lnTo>
                        <a:pt x="253603" y="51991"/>
                      </a:lnTo>
                      <a:lnTo>
                        <a:pt x="251270" y="61218"/>
                      </a:lnTo>
                      <a:lnTo>
                        <a:pt x="248540" y="71388"/>
                      </a:lnTo>
                      <a:lnTo>
                        <a:pt x="245413" y="82451"/>
                      </a:lnTo>
                      <a:lnTo>
                        <a:pt x="241889" y="94456"/>
                      </a:lnTo>
                      <a:lnTo>
                        <a:pt x="238017" y="107355"/>
                      </a:lnTo>
                      <a:lnTo>
                        <a:pt x="233698" y="121146"/>
                      </a:lnTo>
                      <a:lnTo>
                        <a:pt x="229032" y="135880"/>
                      </a:lnTo>
                      <a:lnTo>
                        <a:pt x="223969" y="151507"/>
                      </a:lnTo>
                      <a:lnTo>
                        <a:pt x="218509" y="168077"/>
                      </a:lnTo>
                      <a:lnTo>
                        <a:pt x="212701" y="185539"/>
                      </a:lnTo>
                      <a:lnTo>
                        <a:pt x="206447" y="203895"/>
                      </a:lnTo>
                      <a:lnTo>
                        <a:pt x="199845" y="223193"/>
                      </a:lnTo>
                      <a:lnTo>
                        <a:pt x="192846" y="243384"/>
                      </a:lnTo>
                      <a:lnTo>
                        <a:pt x="185450" y="264517"/>
                      </a:lnTo>
                      <a:lnTo>
                        <a:pt x="177656" y="286544"/>
                      </a:lnTo>
                      <a:lnTo>
                        <a:pt x="169516" y="309513"/>
                      </a:lnTo>
                      <a:lnTo>
                        <a:pt x="160928" y="333375"/>
                      </a:lnTo>
                      <a:lnTo>
                        <a:pt x="151993" y="358130"/>
                      </a:lnTo>
                      <a:lnTo>
                        <a:pt x="142661" y="383828"/>
                      </a:lnTo>
                      <a:lnTo>
                        <a:pt x="132932" y="410418"/>
                      </a:lnTo>
                      <a:lnTo>
                        <a:pt x="122855" y="437902"/>
                      </a:lnTo>
                      <a:lnTo>
                        <a:pt x="112332" y="466328"/>
                      </a:lnTo>
                      <a:lnTo>
                        <a:pt x="101461" y="495647"/>
                      </a:lnTo>
                      <a:lnTo>
                        <a:pt x="107865" y="498029"/>
                      </a:lnTo>
                      <a:lnTo>
                        <a:pt x="118537" y="468610"/>
                      </a:lnTo>
                      <a:lnTo>
                        <a:pt x="128812" y="440134"/>
                      </a:lnTo>
                      <a:lnTo>
                        <a:pt x="138740" y="412502"/>
                      </a:lnTo>
                      <a:lnTo>
                        <a:pt x="148270" y="385862"/>
                      </a:lnTo>
                      <a:lnTo>
                        <a:pt x="157404" y="360114"/>
                      </a:lnTo>
                      <a:lnTo>
                        <a:pt x="166140" y="335260"/>
                      </a:lnTo>
                      <a:lnTo>
                        <a:pt x="174480" y="311299"/>
                      </a:lnTo>
                      <a:lnTo>
                        <a:pt x="182471" y="288280"/>
                      </a:lnTo>
                      <a:lnTo>
                        <a:pt x="190066" y="266204"/>
                      </a:lnTo>
                      <a:lnTo>
                        <a:pt x="197264" y="245021"/>
                      </a:lnTo>
                      <a:lnTo>
                        <a:pt x="204064" y="224730"/>
                      </a:lnTo>
                      <a:lnTo>
                        <a:pt x="210467" y="205333"/>
                      </a:lnTo>
                      <a:lnTo>
                        <a:pt x="216474" y="186879"/>
                      </a:lnTo>
                      <a:lnTo>
                        <a:pt x="222133" y="169366"/>
                      </a:lnTo>
                      <a:lnTo>
                        <a:pt x="227394" y="152747"/>
                      </a:lnTo>
                      <a:lnTo>
                        <a:pt x="232259" y="137021"/>
                      </a:lnTo>
                      <a:lnTo>
                        <a:pt x="236726" y="122238"/>
                      </a:lnTo>
                      <a:lnTo>
                        <a:pt x="240797" y="108347"/>
                      </a:lnTo>
                      <a:lnTo>
                        <a:pt x="244520" y="95349"/>
                      </a:lnTo>
                      <a:lnTo>
                        <a:pt x="247845" y="83294"/>
                      </a:lnTo>
                      <a:lnTo>
                        <a:pt x="250774" y="72132"/>
                      </a:lnTo>
                      <a:lnTo>
                        <a:pt x="253306" y="61913"/>
                      </a:lnTo>
                      <a:lnTo>
                        <a:pt x="255440" y="52586"/>
                      </a:lnTo>
                      <a:lnTo>
                        <a:pt x="257227" y="44152"/>
                      </a:lnTo>
                      <a:lnTo>
                        <a:pt x="258567" y="36661"/>
                      </a:lnTo>
                      <a:lnTo>
                        <a:pt x="259560" y="30063"/>
                      </a:lnTo>
                      <a:lnTo>
                        <a:pt x="260156" y="24408"/>
                      </a:lnTo>
                      <a:lnTo>
                        <a:pt x="260354" y="19645"/>
                      </a:lnTo>
                      <a:lnTo>
                        <a:pt x="260205" y="15776"/>
                      </a:lnTo>
                      <a:lnTo>
                        <a:pt x="259610" y="12849"/>
                      </a:lnTo>
                      <a:lnTo>
                        <a:pt x="258667" y="10815"/>
                      </a:lnTo>
                      <a:lnTo>
                        <a:pt x="257326" y="9723"/>
                      </a:lnTo>
                      <a:lnTo>
                        <a:pt x="255589" y="9525"/>
                      </a:lnTo>
                      <a:lnTo>
                        <a:pt x="253504" y="10269"/>
                      </a:lnTo>
                      <a:lnTo>
                        <a:pt x="250973" y="11857"/>
                      </a:lnTo>
                      <a:lnTo>
                        <a:pt x="248094" y="14436"/>
                      </a:lnTo>
                      <a:lnTo>
                        <a:pt x="244817" y="17859"/>
                      </a:lnTo>
                      <a:lnTo>
                        <a:pt x="241144" y="22225"/>
                      </a:lnTo>
                      <a:lnTo>
                        <a:pt x="237074" y="27533"/>
                      </a:lnTo>
                      <a:lnTo>
                        <a:pt x="232606" y="33734"/>
                      </a:lnTo>
                      <a:lnTo>
                        <a:pt x="227791" y="40829"/>
                      </a:lnTo>
                      <a:lnTo>
                        <a:pt x="222579" y="48865"/>
                      </a:lnTo>
                      <a:lnTo>
                        <a:pt x="216970" y="57795"/>
                      </a:lnTo>
                      <a:lnTo>
                        <a:pt x="210964" y="67618"/>
                      </a:lnTo>
                      <a:lnTo>
                        <a:pt x="204561" y="78383"/>
                      </a:lnTo>
                      <a:lnTo>
                        <a:pt x="197810" y="90041"/>
                      </a:lnTo>
                      <a:lnTo>
                        <a:pt x="190662" y="102642"/>
                      </a:lnTo>
                      <a:lnTo>
                        <a:pt x="183067" y="116136"/>
                      </a:lnTo>
                      <a:lnTo>
                        <a:pt x="175125" y="130572"/>
                      </a:lnTo>
                      <a:lnTo>
                        <a:pt x="166835" y="145901"/>
                      </a:lnTo>
                      <a:lnTo>
                        <a:pt x="158099" y="162123"/>
                      </a:lnTo>
                      <a:lnTo>
                        <a:pt x="149015" y="179288"/>
                      </a:lnTo>
                      <a:lnTo>
                        <a:pt x="139534" y="197346"/>
                      </a:lnTo>
                      <a:lnTo>
                        <a:pt x="129656" y="216297"/>
                      </a:lnTo>
                      <a:lnTo>
                        <a:pt x="119381" y="236190"/>
                      </a:lnTo>
                      <a:lnTo>
                        <a:pt x="108708" y="256977"/>
                      </a:lnTo>
                      <a:lnTo>
                        <a:pt x="97689" y="278705"/>
                      </a:lnTo>
                      <a:lnTo>
                        <a:pt x="86222" y="301327"/>
                      </a:lnTo>
                      <a:lnTo>
                        <a:pt x="74408" y="324892"/>
                      </a:lnTo>
                      <a:lnTo>
                        <a:pt x="62247" y="349349"/>
                      </a:lnTo>
                      <a:lnTo>
                        <a:pt x="49639" y="374700"/>
                      </a:lnTo>
                      <a:lnTo>
                        <a:pt x="36633" y="400993"/>
                      </a:lnTo>
                      <a:lnTo>
                        <a:pt x="23280" y="428179"/>
                      </a:lnTo>
                      <a:lnTo>
                        <a:pt x="9531" y="45625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09" name="Forme libre : forme 1308">
                  <a:extLst>
                    <a:ext uri="{FF2B5EF4-FFF2-40B4-BE49-F238E27FC236}">
                      <a16:creationId xmlns:a16="http://schemas.microsoft.com/office/drawing/2014/main" id="{6D1F87C1-9DC8-4F9E-832B-702F6DB92991}"/>
                    </a:ext>
                  </a:extLst>
                </p:cNvPr>
                <p:cNvSpPr/>
                <p:nvPr/>
              </p:nvSpPr>
              <p:spPr>
                <a:xfrm>
                  <a:off x="6552061" y="5500836"/>
                  <a:ext cx="749741" cy="800100"/>
                </a:xfrm>
                <a:custGeom>
                  <a:avLst/>
                  <a:gdLst>
                    <a:gd name="connsiteX0" fmla="*/ 10176 w 749740"/>
                    <a:gd name="connsiteY0" fmla="*/ 46881 h 800100"/>
                    <a:gd name="connsiteX1" fmla="*/ 33208 w 749740"/>
                    <a:gd name="connsiteY1" fmla="*/ 42366 h 800100"/>
                    <a:gd name="connsiteX2" fmla="*/ 55843 w 749740"/>
                    <a:gd name="connsiteY2" fmla="*/ 38100 h 800100"/>
                    <a:gd name="connsiteX3" fmla="*/ 78131 w 749740"/>
                    <a:gd name="connsiteY3" fmla="*/ 34230 h 800100"/>
                    <a:gd name="connsiteX4" fmla="*/ 100071 w 749740"/>
                    <a:gd name="connsiteY4" fmla="*/ 30609 h 800100"/>
                    <a:gd name="connsiteX5" fmla="*/ 121614 w 749740"/>
                    <a:gd name="connsiteY5" fmla="*/ 27335 h 800100"/>
                    <a:gd name="connsiteX6" fmla="*/ 142810 w 749740"/>
                    <a:gd name="connsiteY6" fmla="*/ 24358 h 800100"/>
                    <a:gd name="connsiteX7" fmla="*/ 163658 w 749740"/>
                    <a:gd name="connsiteY7" fmla="*/ 21679 h 800100"/>
                    <a:gd name="connsiteX8" fmla="*/ 184109 w 749740"/>
                    <a:gd name="connsiteY8" fmla="*/ 19348 h 800100"/>
                    <a:gd name="connsiteX9" fmla="*/ 204213 w 749740"/>
                    <a:gd name="connsiteY9" fmla="*/ 17314 h 800100"/>
                    <a:gd name="connsiteX10" fmla="*/ 223969 w 749740"/>
                    <a:gd name="connsiteY10" fmla="*/ 15577 h 800100"/>
                    <a:gd name="connsiteX11" fmla="*/ 243328 w 749740"/>
                    <a:gd name="connsiteY11" fmla="*/ 14188 h 800100"/>
                    <a:gd name="connsiteX12" fmla="*/ 262340 w 749740"/>
                    <a:gd name="connsiteY12" fmla="*/ 13097 h 800100"/>
                    <a:gd name="connsiteX13" fmla="*/ 281004 w 749740"/>
                    <a:gd name="connsiteY13" fmla="*/ 12303 h 800100"/>
                    <a:gd name="connsiteX14" fmla="*/ 299271 w 749740"/>
                    <a:gd name="connsiteY14" fmla="*/ 11857 h 800100"/>
                    <a:gd name="connsiteX15" fmla="*/ 317190 w 749740"/>
                    <a:gd name="connsiteY15" fmla="*/ 11708 h 800100"/>
                    <a:gd name="connsiteX16" fmla="*/ 334762 w 749740"/>
                    <a:gd name="connsiteY16" fmla="*/ 11857 h 800100"/>
                    <a:gd name="connsiteX17" fmla="*/ 351937 w 749740"/>
                    <a:gd name="connsiteY17" fmla="*/ 12353 h 800100"/>
                    <a:gd name="connsiteX18" fmla="*/ 368765 w 749740"/>
                    <a:gd name="connsiteY18" fmla="*/ 13097 h 800100"/>
                    <a:gd name="connsiteX19" fmla="*/ 385245 w 749740"/>
                    <a:gd name="connsiteY19" fmla="*/ 14188 h 800100"/>
                    <a:gd name="connsiteX20" fmla="*/ 401328 w 749740"/>
                    <a:gd name="connsiteY20" fmla="*/ 15627 h 800100"/>
                    <a:gd name="connsiteX21" fmla="*/ 417063 w 749740"/>
                    <a:gd name="connsiteY21" fmla="*/ 17363 h 800100"/>
                    <a:gd name="connsiteX22" fmla="*/ 432451 w 749740"/>
                    <a:gd name="connsiteY22" fmla="*/ 19397 h 800100"/>
                    <a:gd name="connsiteX23" fmla="*/ 447442 w 749740"/>
                    <a:gd name="connsiteY23" fmla="*/ 21729 h 800100"/>
                    <a:gd name="connsiteX24" fmla="*/ 462085 w 749740"/>
                    <a:gd name="connsiteY24" fmla="*/ 24408 h 800100"/>
                    <a:gd name="connsiteX25" fmla="*/ 476381 w 749740"/>
                    <a:gd name="connsiteY25" fmla="*/ 27384 h 800100"/>
                    <a:gd name="connsiteX26" fmla="*/ 490280 w 749740"/>
                    <a:gd name="connsiteY26" fmla="*/ 30659 h 800100"/>
                    <a:gd name="connsiteX27" fmla="*/ 503831 w 749740"/>
                    <a:gd name="connsiteY27" fmla="*/ 34280 h 800100"/>
                    <a:gd name="connsiteX28" fmla="*/ 517035 w 749740"/>
                    <a:gd name="connsiteY28" fmla="*/ 38150 h 800100"/>
                    <a:gd name="connsiteX29" fmla="*/ 529842 w 749740"/>
                    <a:gd name="connsiteY29" fmla="*/ 42416 h 800100"/>
                    <a:gd name="connsiteX30" fmla="*/ 542301 w 749740"/>
                    <a:gd name="connsiteY30" fmla="*/ 46930 h 800100"/>
                    <a:gd name="connsiteX31" fmla="*/ 554413 w 749740"/>
                    <a:gd name="connsiteY31" fmla="*/ 51792 h 800100"/>
                    <a:gd name="connsiteX32" fmla="*/ 566177 w 749740"/>
                    <a:gd name="connsiteY32" fmla="*/ 56952 h 800100"/>
                    <a:gd name="connsiteX33" fmla="*/ 577545 w 749740"/>
                    <a:gd name="connsiteY33" fmla="*/ 62458 h 800100"/>
                    <a:gd name="connsiteX34" fmla="*/ 588515 w 749740"/>
                    <a:gd name="connsiteY34" fmla="*/ 68213 h 800100"/>
                    <a:gd name="connsiteX35" fmla="*/ 599187 w 749740"/>
                    <a:gd name="connsiteY35" fmla="*/ 74315 h 800100"/>
                    <a:gd name="connsiteX36" fmla="*/ 609462 w 749740"/>
                    <a:gd name="connsiteY36" fmla="*/ 80764 h 800100"/>
                    <a:gd name="connsiteX37" fmla="*/ 619390 w 749740"/>
                    <a:gd name="connsiteY37" fmla="*/ 87511 h 800100"/>
                    <a:gd name="connsiteX38" fmla="*/ 628921 w 749740"/>
                    <a:gd name="connsiteY38" fmla="*/ 94555 h 800100"/>
                    <a:gd name="connsiteX39" fmla="*/ 638104 w 749740"/>
                    <a:gd name="connsiteY39" fmla="*/ 101898 h 800100"/>
                    <a:gd name="connsiteX40" fmla="*/ 646939 w 749740"/>
                    <a:gd name="connsiteY40" fmla="*/ 109538 h 800100"/>
                    <a:gd name="connsiteX41" fmla="*/ 655378 w 749740"/>
                    <a:gd name="connsiteY41" fmla="*/ 117525 h 800100"/>
                    <a:gd name="connsiteX42" fmla="*/ 663469 w 749740"/>
                    <a:gd name="connsiteY42" fmla="*/ 125859 h 800100"/>
                    <a:gd name="connsiteX43" fmla="*/ 671213 w 749740"/>
                    <a:gd name="connsiteY43" fmla="*/ 134441 h 800100"/>
                    <a:gd name="connsiteX44" fmla="*/ 678609 w 749740"/>
                    <a:gd name="connsiteY44" fmla="*/ 143371 h 800100"/>
                    <a:gd name="connsiteX45" fmla="*/ 685608 w 749740"/>
                    <a:gd name="connsiteY45" fmla="*/ 152598 h 800100"/>
                    <a:gd name="connsiteX46" fmla="*/ 692210 w 749740"/>
                    <a:gd name="connsiteY46" fmla="*/ 162173 h 800100"/>
                    <a:gd name="connsiteX47" fmla="*/ 698514 w 749740"/>
                    <a:gd name="connsiteY47" fmla="*/ 172045 h 800100"/>
                    <a:gd name="connsiteX48" fmla="*/ 704421 w 749740"/>
                    <a:gd name="connsiteY48" fmla="*/ 182215 h 800100"/>
                    <a:gd name="connsiteX49" fmla="*/ 709980 w 749740"/>
                    <a:gd name="connsiteY49" fmla="*/ 192683 h 800100"/>
                    <a:gd name="connsiteX50" fmla="*/ 715143 w 749740"/>
                    <a:gd name="connsiteY50" fmla="*/ 203498 h 800100"/>
                    <a:gd name="connsiteX51" fmla="*/ 719958 w 749740"/>
                    <a:gd name="connsiteY51" fmla="*/ 214610 h 800100"/>
                    <a:gd name="connsiteX52" fmla="*/ 724425 w 749740"/>
                    <a:gd name="connsiteY52" fmla="*/ 226020 h 800100"/>
                    <a:gd name="connsiteX53" fmla="*/ 728545 w 749740"/>
                    <a:gd name="connsiteY53" fmla="*/ 237778 h 800100"/>
                    <a:gd name="connsiteX54" fmla="*/ 732268 w 749740"/>
                    <a:gd name="connsiteY54" fmla="*/ 249833 h 800100"/>
                    <a:gd name="connsiteX55" fmla="*/ 735643 w 749740"/>
                    <a:gd name="connsiteY55" fmla="*/ 262186 h 800100"/>
                    <a:gd name="connsiteX56" fmla="*/ 738622 w 749740"/>
                    <a:gd name="connsiteY56" fmla="*/ 274886 h 800100"/>
                    <a:gd name="connsiteX57" fmla="*/ 741253 w 749740"/>
                    <a:gd name="connsiteY57" fmla="*/ 287834 h 800100"/>
                    <a:gd name="connsiteX58" fmla="*/ 743536 w 749740"/>
                    <a:gd name="connsiteY58" fmla="*/ 301179 h 800100"/>
                    <a:gd name="connsiteX59" fmla="*/ 745472 w 749740"/>
                    <a:gd name="connsiteY59" fmla="*/ 314772 h 800100"/>
                    <a:gd name="connsiteX60" fmla="*/ 747011 w 749740"/>
                    <a:gd name="connsiteY60" fmla="*/ 328712 h 800100"/>
                    <a:gd name="connsiteX61" fmla="*/ 748152 w 749740"/>
                    <a:gd name="connsiteY61" fmla="*/ 342950 h 800100"/>
                    <a:gd name="connsiteX62" fmla="*/ 748996 w 749740"/>
                    <a:gd name="connsiteY62" fmla="*/ 357485 h 800100"/>
                    <a:gd name="connsiteX63" fmla="*/ 749443 w 749740"/>
                    <a:gd name="connsiteY63" fmla="*/ 372368 h 800100"/>
                    <a:gd name="connsiteX64" fmla="*/ 749542 w 749740"/>
                    <a:gd name="connsiteY64" fmla="*/ 387548 h 800100"/>
                    <a:gd name="connsiteX65" fmla="*/ 749244 w 749740"/>
                    <a:gd name="connsiteY65" fmla="*/ 403076 h 800100"/>
                    <a:gd name="connsiteX66" fmla="*/ 748649 w 749740"/>
                    <a:gd name="connsiteY66" fmla="*/ 418852 h 800100"/>
                    <a:gd name="connsiteX67" fmla="*/ 747606 w 749740"/>
                    <a:gd name="connsiteY67" fmla="*/ 434975 h 800100"/>
                    <a:gd name="connsiteX68" fmla="*/ 746266 w 749740"/>
                    <a:gd name="connsiteY68" fmla="*/ 451445 h 800100"/>
                    <a:gd name="connsiteX69" fmla="*/ 744529 w 749740"/>
                    <a:gd name="connsiteY69" fmla="*/ 468164 h 800100"/>
                    <a:gd name="connsiteX70" fmla="*/ 742444 w 749740"/>
                    <a:gd name="connsiteY70" fmla="*/ 485229 h 800100"/>
                    <a:gd name="connsiteX71" fmla="*/ 740012 w 749740"/>
                    <a:gd name="connsiteY71" fmla="*/ 502593 h 800100"/>
                    <a:gd name="connsiteX72" fmla="*/ 737182 w 749740"/>
                    <a:gd name="connsiteY72" fmla="*/ 520303 h 800100"/>
                    <a:gd name="connsiteX73" fmla="*/ 734005 w 749740"/>
                    <a:gd name="connsiteY73" fmla="*/ 538311 h 800100"/>
                    <a:gd name="connsiteX74" fmla="*/ 730431 w 749740"/>
                    <a:gd name="connsiteY74" fmla="*/ 556617 h 800100"/>
                    <a:gd name="connsiteX75" fmla="*/ 726510 w 749740"/>
                    <a:gd name="connsiteY75" fmla="*/ 575221 h 800100"/>
                    <a:gd name="connsiteX76" fmla="*/ 722241 w 749740"/>
                    <a:gd name="connsiteY76" fmla="*/ 594172 h 800100"/>
                    <a:gd name="connsiteX77" fmla="*/ 717625 w 749740"/>
                    <a:gd name="connsiteY77" fmla="*/ 613420 h 800100"/>
                    <a:gd name="connsiteX78" fmla="*/ 712611 w 749740"/>
                    <a:gd name="connsiteY78" fmla="*/ 633016 h 800100"/>
                    <a:gd name="connsiteX79" fmla="*/ 707250 w 749740"/>
                    <a:gd name="connsiteY79" fmla="*/ 652859 h 800100"/>
                    <a:gd name="connsiteX80" fmla="*/ 701492 w 749740"/>
                    <a:gd name="connsiteY80" fmla="*/ 673050 h 800100"/>
                    <a:gd name="connsiteX81" fmla="*/ 695436 w 749740"/>
                    <a:gd name="connsiteY81" fmla="*/ 693589 h 800100"/>
                    <a:gd name="connsiteX82" fmla="*/ 688934 w 749740"/>
                    <a:gd name="connsiteY82" fmla="*/ 714375 h 800100"/>
                    <a:gd name="connsiteX83" fmla="*/ 682133 w 749740"/>
                    <a:gd name="connsiteY83" fmla="*/ 735509 h 800100"/>
                    <a:gd name="connsiteX84" fmla="*/ 674935 w 749740"/>
                    <a:gd name="connsiteY84" fmla="*/ 756940 h 800100"/>
                    <a:gd name="connsiteX85" fmla="*/ 667390 w 749740"/>
                    <a:gd name="connsiteY85" fmla="*/ 778718 h 800100"/>
                    <a:gd name="connsiteX86" fmla="*/ 659498 w 749740"/>
                    <a:gd name="connsiteY86" fmla="*/ 800795 h 800100"/>
                    <a:gd name="connsiteX87" fmla="*/ 662575 w 749740"/>
                    <a:gd name="connsiteY87" fmla="*/ 801886 h 800100"/>
                    <a:gd name="connsiteX88" fmla="*/ 670269 w 749740"/>
                    <a:gd name="connsiteY88" fmla="*/ 780306 h 800100"/>
                    <a:gd name="connsiteX89" fmla="*/ 677566 w 749740"/>
                    <a:gd name="connsiteY89" fmla="*/ 759023 h 800100"/>
                    <a:gd name="connsiteX90" fmla="*/ 684565 w 749740"/>
                    <a:gd name="connsiteY90" fmla="*/ 737989 h 800100"/>
                    <a:gd name="connsiteX91" fmla="*/ 691167 w 749740"/>
                    <a:gd name="connsiteY91" fmla="*/ 717302 h 800100"/>
                    <a:gd name="connsiteX92" fmla="*/ 697471 w 749740"/>
                    <a:gd name="connsiteY92" fmla="*/ 696913 h 800100"/>
                    <a:gd name="connsiteX93" fmla="*/ 703378 w 749740"/>
                    <a:gd name="connsiteY93" fmla="*/ 676821 h 800100"/>
                    <a:gd name="connsiteX94" fmla="*/ 708988 w 749740"/>
                    <a:gd name="connsiteY94" fmla="*/ 656977 h 800100"/>
                    <a:gd name="connsiteX95" fmla="*/ 714200 w 749740"/>
                    <a:gd name="connsiteY95" fmla="*/ 637481 h 800100"/>
                    <a:gd name="connsiteX96" fmla="*/ 719114 w 749740"/>
                    <a:gd name="connsiteY96" fmla="*/ 618282 h 800100"/>
                    <a:gd name="connsiteX97" fmla="*/ 723681 w 749740"/>
                    <a:gd name="connsiteY97" fmla="*/ 599381 h 800100"/>
                    <a:gd name="connsiteX98" fmla="*/ 727850 w 749740"/>
                    <a:gd name="connsiteY98" fmla="*/ 580727 h 800100"/>
                    <a:gd name="connsiteX99" fmla="*/ 731722 w 749740"/>
                    <a:gd name="connsiteY99" fmla="*/ 562422 h 800100"/>
                    <a:gd name="connsiteX100" fmla="*/ 735197 w 749740"/>
                    <a:gd name="connsiteY100" fmla="*/ 544413 h 800100"/>
                    <a:gd name="connsiteX101" fmla="*/ 738374 w 749740"/>
                    <a:gd name="connsiteY101" fmla="*/ 526703 h 800100"/>
                    <a:gd name="connsiteX102" fmla="*/ 741203 w 749740"/>
                    <a:gd name="connsiteY102" fmla="*/ 509290 h 800100"/>
                    <a:gd name="connsiteX103" fmla="*/ 743635 w 749740"/>
                    <a:gd name="connsiteY103" fmla="*/ 492175 h 800100"/>
                    <a:gd name="connsiteX104" fmla="*/ 745770 w 749740"/>
                    <a:gd name="connsiteY104" fmla="*/ 475357 h 800100"/>
                    <a:gd name="connsiteX105" fmla="*/ 747557 w 749740"/>
                    <a:gd name="connsiteY105" fmla="*/ 458837 h 800100"/>
                    <a:gd name="connsiteX106" fmla="*/ 748947 w 749740"/>
                    <a:gd name="connsiteY106" fmla="*/ 442565 h 800100"/>
                    <a:gd name="connsiteX107" fmla="*/ 750039 w 749740"/>
                    <a:gd name="connsiteY107" fmla="*/ 426641 h 800100"/>
                    <a:gd name="connsiteX108" fmla="*/ 750783 w 749740"/>
                    <a:gd name="connsiteY108" fmla="*/ 411014 h 800100"/>
                    <a:gd name="connsiteX109" fmla="*/ 751131 w 749740"/>
                    <a:gd name="connsiteY109" fmla="*/ 395684 h 800100"/>
                    <a:gd name="connsiteX110" fmla="*/ 751180 w 749740"/>
                    <a:gd name="connsiteY110" fmla="*/ 380653 h 800100"/>
                    <a:gd name="connsiteX111" fmla="*/ 750882 w 749740"/>
                    <a:gd name="connsiteY111" fmla="*/ 365919 h 800100"/>
                    <a:gd name="connsiteX112" fmla="*/ 750237 w 749740"/>
                    <a:gd name="connsiteY112" fmla="*/ 351482 h 800100"/>
                    <a:gd name="connsiteX113" fmla="*/ 749244 w 749740"/>
                    <a:gd name="connsiteY113" fmla="*/ 337344 h 800100"/>
                    <a:gd name="connsiteX114" fmla="*/ 747855 w 749740"/>
                    <a:gd name="connsiteY114" fmla="*/ 323503 h 800100"/>
                    <a:gd name="connsiteX115" fmla="*/ 746167 w 749740"/>
                    <a:gd name="connsiteY115" fmla="*/ 310009 h 800100"/>
                    <a:gd name="connsiteX116" fmla="*/ 744132 w 749740"/>
                    <a:gd name="connsiteY116" fmla="*/ 296763 h 800100"/>
                    <a:gd name="connsiteX117" fmla="*/ 741749 w 749740"/>
                    <a:gd name="connsiteY117" fmla="*/ 283815 h 800100"/>
                    <a:gd name="connsiteX118" fmla="*/ 739019 w 749740"/>
                    <a:gd name="connsiteY118" fmla="*/ 271165 h 800100"/>
                    <a:gd name="connsiteX119" fmla="*/ 735892 w 749740"/>
                    <a:gd name="connsiteY119" fmla="*/ 258812 h 800100"/>
                    <a:gd name="connsiteX120" fmla="*/ 732467 w 749740"/>
                    <a:gd name="connsiteY120" fmla="*/ 246757 h 800100"/>
                    <a:gd name="connsiteX121" fmla="*/ 728694 w 749740"/>
                    <a:gd name="connsiteY121" fmla="*/ 235000 h 800100"/>
                    <a:gd name="connsiteX122" fmla="*/ 724574 w 749740"/>
                    <a:gd name="connsiteY122" fmla="*/ 223540 h 800100"/>
                    <a:gd name="connsiteX123" fmla="*/ 720107 w 749740"/>
                    <a:gd name="connsiteY123" fmla="*/ 212427 h 800100"/>
                    <a:gd name="connsiteX124" fmla="*/ 715292 w 749740"/>
                    <a:gd name="connsiteY124" fmla="*/ 201563 h 800100"/>
                    <a:gd name="connsiteX125" fmla="*/ 710129 w 749740"/>
                    <a:gd name="connsiteY125" fmla="*/ 190996 h 800100"/>
                    <a:gd name="connsiteX126" fmla="*/ 704619 w 749740"/>
                    <a:gd name="connsiteY126" fmla="*/ 180727 h 800100"/>
                    <a:gd name="connsiteX127" fmla="*/ 698762 w 749740"/>
                    <a:gd name="connsiteY127" fmla="*/ 170755 h 800100"/>
                    <a:gd name="connsiteX128" fmla="*/ 692557 w 749740"/>
                    <a:gd name="connsiteY128" fmla="*/ 161131 h 800100"/>
                    <a:gd name="connsiteX129" fmla="*/ 686005 w 749740"/>
                    <a:gd name="connsiteY129" fmla="*/ 151755 h 800100"/>
                    <a:gd name="connsiteX130" fmla="*/ 679105 w 749740"/>
                    <a:gd name="connsiteY130" fmla="*/ 142677 h 800100"/>
                    <a:gd name="connsiteX131" fmla="*/ 671858 w 749740"/>
                    <a:gd name="connsiteY131" fmla="*/ 133945 h 800100"/>
                    <a:gd name="connsiteX132" fmla="*/ 664263 w 749740"/>
                    <a:gd name="connsiteY132" fmla="*/ 125462 h 800100"/>
                    <a:gd name="connsiteX133" fmla="*/ 656321 w 749740"/>
                    <a:gd name="connsiteY133" fmla="*/ 117277 h 800100"/>
                    <a:gd name="connsiteX134" fmla="*/ 648031 w 749740"/>
                    <a:gd name="connsiteY134" fmla="*/ 109438 h 800100"/>
                    <a:gd name="connsiteX135" fmla="*/ 639394 w 749740"/>
                    <a:gd name="connsiteY135" fmla="*/ 101848 h 800100"/>
                    <a:gd name="connsiteX136" fmla="*/ 630410 w 749740"/>
                    <a:gd name="connsiteY136" fmla="*/ 94555 h 800100"/>
                    <a:gd name="connsiteX137" fmla="*/ 621078 w 749740"/>
                    <a:gd name="connsiteY137" fmla="*/ 87610 h 800100"/>
                    <a:gd name="connsiteX138" fmla="*/ 611398 w 749740"/>
                    <a:gd name="connsiteY138" fmla="*/ 80913 h 800100"/>
                    <a:gd name="connsiteX139" fmla="*/ 601371 w 749740"/>
                    <a:gd name="connsiteY139" fmla="*/ 74563 h 800100"/>
                    <a:gd name="connsiteX140" fmla="*/ 590997 w 749740"/>
                    <a:gd name="connsiteY140" fmla="*/ 68461 h 800100"/>
                    <a:gd name="connsiteX141" fmla="*/ 580275 w 749740"/>
                    <a:gd name="connsiteY141" fmla="*/ 62657 h 800100"/>
                    <a:gd name="connsiteX142" fmla="*/ 569205 w 749740"/>
                    <a:gd name="connsiteY142" fmla="*/ 57200 h 800100"/>
                    <a:gd name="connsiteX143" fmla="*/ 557788 w 749740"/>
                    <a:gd name="connsiteY143" fmla="*/ 51991 h 800100"/>
                    <a:gd name="connsiteX144" fmla="*/ 546024 w 749740"/>
                    <a:gd name="connsiteY144" fmla="*/ 47129 h 800100"/>
                    <a:gd name="connsiteX145" fmla="*/ 533962 w 749740"/>
                    <a:gd name="connsiteY145" fmla="*/ 42515 h 800100"/>
                    <a:gd name="connsiteX146" fmla="*/ 521503 w 749740"/>
                    <a:gd name="connsiteY146" fmla="*/ 38249 h 800100"/>
                    <a:gd name="connsiteX147" fmla="*/ 508696 w 749740"/>
                    <a:gd name="connsiteY147" fmla="*/ 34280 h 800100"/>
                    <a:gd name="connsiteX148" fmla="*/ 495542 w 749740"/>
                    <a:gd name="connsiteY148" fmla="*/ 30559 h 800100"/>
                    <a:gd name="connsiteX149" fmla="*/ 482040 w 749740"/>
                    <a:gd name="connsiteY149" fmla="*/ 27186 h 800100"/>
                    <a:gd name="connsiteX150" fmla="*/ 468241 w 749740"/>
                    <a:gd name="connsiteY150" fmla="*/ 24061 h 800100"/>
                    <a:gd name="connsiteX151" fmla="*/ 454044 w 749740"/>
                    <a:gd name="connsiteY151" fmla="*/ 21282 h 800100"/>
                    <a:gd name="connsiteX152" fmla="*/ 439500 w 749740"/>
                    <a:gd name="connsiteY152" fmla="*/ 18752 h 800100"/>
                    <a:gd name="connsiteX153" fmla="*/ 424608 w 749740"/>
                    <a:gd name="connsiteY153" fmla="*/ 16570 h 800100"/>
                    <a:gd name="connsiteX154" fmla="*/ 409419 w 749740"/>
                    <a:gd name="connsiteY154" fmla="*/ 14684 h 800100"/>
                    <a:gd name="connsiteX155" fmla="*/ 393832 w 749740"/>
                    <a:gd name="connsiteY155" fmla="*/ 13047 h 800100"/>
                    <a:gd name="connsiteX156" fmla="*/ 377898 w 749740"/>
                    <a:gd name="connsiteY156" fmla="*/ 11757 h 800100"/>
                    <a:gd name="connsiteX157" fmla="*/ 361617 w 749740"/>
                    <a:gd name="connsiteY157" fmla="*/ 10765 h 800100"/>
                    <a:gd name="connsiteX158" fmla="*/ 345038 w 749740"/>
                    <a:gd name="connsiteY158" fmla="*/ 10071 h 800100"/>
                    <a:gd name="connsiteX159" fmla="*/ 328061 w 749740"/>
                    <a:gd name="connsiteY159" fmla="*/ 9624 h 800100"/>
                    <a:gd name="connsiteX160" fmla="*/ 310737 w 749740"/>
                    <a:gd name="connsiteY160" fmla="*/ 9525 h 800100"/>
                    <a:gd name="connsiteX161" fmla="*/ 293116 w 749740"/>
                    <a:gd name="connsiteY161" fmla="*/ 9723 h 800100"/>
                    <a:gd name="connsiteX162" fmla="*/ 275097 w 749740"/>
                    <a:gd name="connsiteY162" fmla="*/ 10220 h 800100"/>
                    <a:gd name="connsiteX163" fmla="*/ 256780 w 749740"/>
                    <a:gd name="connsiteY163" fmla="*/ 10964 h 800100"/>
                    <a:gd name="connsiteX164" fmla="*/ 238067 w 749740"/>
                    <a:gd name="connsiteY164" fmla="*/ 12055 h 800100"/>
                    <a:gd name="connsiteX165" fmla="*/ 219005 w 749740"/>
                    <a:gd name="connsiteY165" fmla="*/ 13444 h 800100"/>
                    <a:gd name="connsiteX166" fmla="*/ 199646 w 749740"/>
                    <a:gd name="connsiteY166" fmla="*/ 15131 h 800100"/>
                    <a:gd name="connsiteX167" fmla="*/ 179890 w 749740"/>
                    <a:gd name="connsiteY167" fmla="*/ 17115 h 800100"/>
                    <a:gd name="connsiteX168" fmla="*/ 159836 w 749740"/>
                    <a:gd name="connsiteY168" fmla="*/ 19348 h 800100"/>
                    <a:gd name="connsiteX169" fmla="*/ 139385 w 749740"/>
                    <a:gd name="connsiteY169" fmla="*/ 21927 h 800100"/>
                    <a:gd name="connsiteX170" fmla="*/ 118587 w 749740"/>
                    <a:gd name="connsiteY170" fmla="*/ 24805 h 800100"/>
                    <a:gd name="connsiteX171" fmla="*/ 97490 w 749740"/>
                    <a:gd name="connsiteY171" fmla="*/ 27980 h 800100"/>
                    <a:gd name="connsiteX172" fmla="*/ 75997 w 749740"/>
                    <a:gd name="connsiteY172" fmla="*/ 31452 h 800100"/>
                    <a:gd name="connsiteX173" fmla="*/ 54205 w 749740"/>
                    <a:gd name="connsiteY173" fmla="*/ 35223 h 800100"/>
                    <a:gd name="connsiteX174" fmla="*/ 32017 w 749740"/>
                    <a:gd name="connsiteY174" fmla="*/ 39291 h 800100"/>
                    <a:gd name="connsiteX175" fmla="*/ 9531 w 749740"/>
                    <a:gd name="connsiteY175" fmla="*/ 43656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</a:cxnLst>
                  <a:rect l="l" t="t" r="r" b="b"/>
                  <a:pathLst>
                    <a:path w="749740" h="800100">
                      <a:moveTo>
                        <a:pt x="10176" y="46881"/>
                      </a:moveTo>
                      <a:lnTo>
                        <a:pt x="33208" y="42366"/>
                      </a:lnTo>
                      <a:lnTo>
                        <a:pt x="55843" y="38100"/>
                      </a:lnTo>
                      <a:lnTo>
                        <a:pt x="78131" y="34230"/>
                      </a:lnTo>
                      <a:lnTo>
                        <a:pt x="100071" y="30609"/>
                      </a:lnTo>
                      <a:lnTo>
                        <a:pt x="121614" y="27335"/>
                      </a:lnTo>
                      <a:lnTo>
                        <a:pt x="142810" y="24358"/>
                      </a:lnTo>
                      <a:lnTo>
                        <a:pt x="163658" y="21679"/>
                      </a:lnTo>
                      <a:lnTo>
                        <a:pt x="184109" y="19348"/>
                      </a:lnTo>
                      <a:lnTo>
                        <a:pt x="204213" y="17314"/>
                      </a:lnTo>
                      <a:lnTo>
                        <a:pt x="223969" y="15577"/>
                      </a:lnTo>
                      <a:lnTo>
                        <a:pt x="243328" y="14188"/>
                      </a:lnTo>
                      <a:lnTo>
                        <a:pt x="262340" y="13097"/>
                      </a:lnTo>
                      <a:lnTo>
                        <a:pt x="281004" y="12303"/>
                      </a:lnTo>
                      <a:lnTo>
                        <a:pt x="299271" y="11857"/>
                      </a:lnTo>
                      <a:lnTo>
                        <a:pt x="317190" y="11708"/>
                      </a:lnTo>
                      <a:lnTo>
                        <a:pt x="334762" y="11857"/>
                      </a:lnTo>
                      <a:lnTo>
                        <a:pt x="351937" y="12353"/>
                      </a:lnTo>
                      <a:lnTo>
                        <a:pt x="368765" y="13097"/>
                      </a:lnTo>
                      <a:lnTo>
                        <a:pt x="385245" y="14188"/>
                      </a:lnTo>
                      <a:lnTo>
                        <a:pt x="401328" y="15627"/>
                      </a:lnTo>
                      <a:lnTo>
                        <a:pt x="417063" y="17363"/>
                      </a:lnTo>
                      <a:lnTo>
                        <a:pt x="432451" y="19397"/>
                      </a:lnTo>
                      <a:lnTo>
                        <a:pt x="447442" y="21729"/>
                      </a:lnTo>
                      <a:lnTo>
                        <a:pt x="462085" y="24408"/>
                      </a:lnTo>
                      <a:lnTo>
                        <a:pt x="476381" y="27384"/>
                      </a:lnTo>
                      <a:lnTo>
                        <a:pt x="490280" y="30659"/>
                      </a:lnTo>
                      <a:lnTo>
                        <a:pt x="503831" y="34280"/>
                      </a:lnTo>
                      <a:lnTo>
                        <a:pt x="517035" y="38150"/>
                      </a:lnTo>
                      <a:lnTo>
                        <a:pt x="529842" y="42416"/>
                      </a:lnTo>
                      <a:lnTo>
                        <a:pt x="542301" y="46930"/>
                      </a:lnTo>
                      <a:lnTo>
                        <a:pt x="554413" y="51792"/>
                      </a:lnTo>
                      <a:lnTo>
                        <a:pt x="566177" y="56952"/>
                      </a:lnTo>
                      <a:lnTo>
                        <a:pt x="577545" y="62458"/>
                      </a:lnTo>
                      <a:lnTo>
                        <a:pt x="588515" y="68213"/>
                      </a:lnTo>
                      <a:lnTo>
                        <a:pt x="599187" y="74315"/>
                      </a:lnTo>
                      <a:lnTo>
                        <a:pt x="609462" y="80764"/>
                      </a:lnTo>
                      <a:lnTo>
                        <a:pt x="619390" y="87511"/>
                      </a:lnTo>
                      <a:lnTo>
                        <a:pt x="628921" y="94555"/>
                      </a:lnTo>
                      <a:lnTo>
                        <a:pt x="638104" y="101898"/>
                      </a:lnTo>
                      <a:lnTo>
                        <a:pt x="646939" y="109538"/>
                      </a:lnTo>
                      <a:lnTo>
                        <a:pt x="655378" y="117525"/>
                      </a:lnTo>
                      <a:lnTo>
                        <a:pt x="663469" y="125859"/>
                      </a:lnTo>
                      <a:lnTo>
                        <a:pt x="671213" y="134441"/>
                      </a:lnTo>
                      <a:lnTo>
                        <a:pt x="678609" y="143371"/>
                      </a:lnTo>
                      <a:lnTo>
                        <a:pt x="685608" y="152598"/>
                      </a:lnTo>
                      <a:lnTo>
                        <a:pt x="692210" y="162173"/>
                      </a:lnTo>
                      <a:lnTo>
                        <a:pt x="698514" y="172045"/>
                      </a:lnTo>
                      <a:lnTo>
                        <a:pt x="704421" y="182215"/>
                      </a:lnTo>
                      <a:lnTo>
                        <a:pt x="709980" y="192683"/>
                      </a:lnTo>
                      <a:lnTo>
                        <a:pt x="715143" y="203498"/>
                      </a:lnTo>
                      <a:lnTo>
                        <a:pt x="719958" y="214610"/>
                      </a:lnTo>
                      <a:lnTo>
                        <a:pt x="724425" y="226020"/>
                      </a:lnTo>
                      <a:lnTo>
                        <a:pt x="728545" y="237778"/>
                      </a:lnTo>
                      <a:lnTo>
                        <a:pt x="732268" y="249833"/>
                      </a:lnTo>
                      <a:lnTo>
                        <a:pt x="735643" y="262186"/>
                      </a:lnTo>
                      <a:lnTo>
                        <a:pt x="738622" y="274886"/>
                      </a:lnTo>
                      <a:lnTo>
                        <a:pt x="741253" y="287834"/>
                      </a:lnTo>
                      <a:lnTo>
                        <a:pt x="743536" y="301179"/>
                      </a:lnTo>
                      <a:lnTo>
                        <a:pt x="745472" y="314772"/>
                      </a:lnTo>
                      <a:lnTo>
                        <a:pt x="747011" y="328712"/>
                      </a:lnTo>
                      <a:lnTo>
                        <a:pt x="748152" y="342950"/>
                      </a:lnTo>
                      <a:lnTo>
                        <a:pt x="748996" y="357485"/>
                      </a:lnTo>
                      <a:lnTo>
                        <a:pt x="749443" y="372368"/>
                      </a:lnTo>
                      <a:lnTo>
                        <a:pt x="749542" y="387548"/>
                      </a:lnTo>
                      <a:lnTo>
                        <a:pt x="749244" y="403076"/>
                      </a:lnTo>
                      <a:lnTo>
                        <a:pt x="748649" y="418852"/>
                      </a:lnTo>
                      <a:lnTo>
                        <a:pt x="747606" y="434975"/>
                      </a:lnTo>
                      <a:lnTo>
                        <a:pt x="746266" y="451445"/>
                      </a:lnTo>
                      <a:lnTo>
                        <a:pt x="744529" y="468164"/>
                      </a:lnTo>
                      <a:lnTo>
                        <a:pt x="742444" y="485229"/>
                      </a:lnTo>
                      <a:lnTo>
                        <a:pt x="740012" y="502593"/>
                      </a:lnTo>
                      <a:lnTo>
                        <a:pt x="737182" y="520303"/>
                      </a:lnTo>
                      <a:lnTo>
                        <a:pt x="734005" y="538311"/>
                      </a:lnTo>
                      <a:lnTo>
                        <a:pt x="730431" y="556617"/>
                      </a:lnTo>
                      <a:lnTo>
                        <a:pt x="726510" y="575221"/>
                      </a:lnTo>
                      <a:lnTo>
                        <a:pt x="722241" y="594172"/>
                      </a:lnTo>
                      <a:lnTo>
                        <a:pt x="717625" y="613420"/>
                      </a:lnTo>
                      <a:lnTo>
                        <a:pt x="712611" y="633016"/>
                      </a:lnTo>
                      <a:lnTo>
                        <a:pt x="707250" y="652859"/>
                      </a:lnTo>
                      <a:lnTo>
                        <a:pt x="701492" y="673050"/>
                      </a:lnTo>
                      <a:lnTo>
                        <a:pt x="695436" y="693589"/>
                      </a:lnTo>
                      <a:lnTo>
                        <a:pt x="688934" y="714375"/>
                      </a:lnTo>
                      <a:lnTo>
                        <a:pt x="682133" y="735509"/>
                      </a:lnTo>
                      <a:lnTo>
                        <a:pt x="674935" y="756940"/>
                      </a:lnTo>
                      <a:lnTo>
                        <a:pt x="667390" y="778718"/>
                      </a:lnTo>
                      <a:lnTo>
                        <a:pt x="659498" y="800795"/>
                      </a:lnTo>
                      <a:lnTo>
                        <a:pt x="662575" y="801886"/>
                      </a:lnTo>
                      <a:lnTo>
                        <a:pt x="670269" y="780306"/>
                      </a:lnTo>
                      <a:lnTo>
                        <a:pt x="677566" y="759023"/>
                      </a:lnTo>
                      <a:lnTo>
                        <a:pt x="684565" y="737989"/>
                      </a:lnTo>
                      <a:lnTo>
                        <a:pt x="691167" y="717302"/>
                      </a:lnTo>
                      <a:lnTo>
                        <a:pt x="697471" y="696913"/>
                      </a:lnTo>
                      <a:lnTo>
                        <a:pt x="703378" y="676821"/>
                      </a:lnTo>
                      <a:lnTo>
                        <a:pt x="708988" y="656977"/>
                      </a:lnTo>
                      <a:lnTo>
                        <a:pt x="714200" y="637481"/>
                      </a:lnTo>
                      <a:lnTo>
                        <a:pt x="719114" y="618282"/>
                      </a:lnTo>
                      <a:lnTo>
                        <a:pt x="723681" y="599381"/>
                      </a:lnTo>
                      <a:lnTo>
                        <a:pt x="727850" y="580727"/>
                      </a:lnTo>
                      <a:lnTo>
                        <a:pt x="731722" y="562422"/>
                      </a:lnTo>
                      <a:lnTo>
                        <a:pt x="735197" y="544413"/>
                      </a:lnTo>
                      <a:lnTo>
                        <a:pt x="738374" y="526703"/>
                      </a:lnTo>
                      <a:lnTo>
                        <a:pt x="741203" y="509290"/>
                      </a:lnTo>
                      <a:lnTo>
                        <a:pt x="743635" y="492175"/>
                      </a:lnTo>
                      <a:lnTo>
                        <a:pt x="745770" y="475357"/>
                      </a:lnTo>
                      <a:lnTo>
                        <a:pt x="747557" y="458837"/>
                      </a:lnTo>
                      <a:lnTo>
                        <a:pt x="748947" y="442565"/>
                      </a:lnTo>
                      <a:lnTo>
                        <a:pt x="750039" y="426641"/>
                      </a:lnTo>
                      <a:lnTo>
                        <a:pt x="750783" y="411014"/>
                      </a:lnTo>
                      <a:lnTo>
                        <a:pt x="751131" y="395684"/>
                      </a:lnTo>
                      <a:lnTo>
                        <a:pt x="751180" y="380653"/>
                      </a:lnTo>
                      <a:lnTo>
                        <a:pt x="750882" y="365919"/>
                      </a:lnTo>
                      <a:lnTo>
                        <a:pt x="750237" y="351482"/>
                      </a:lnTo>
                      <a:lnTo>
                        <a:pt x="749244" y="337344"/>
                      </a:lnTo>
                      <a:lnTo>
                        <a:pt x="747855" y="323503"/>
                      </a:lnTo>
                      <a:lnTo>
                        <a:pt x="746167" y="310009"/>
                      </a:lnTo>
                      <a:lnTo>
                        <a:pt x="744132" y="296763"/>
                      </a:lnTo>
                      <a:lnTo>
                        <a:pt x="741749" y="283815"/>
                      </a:lnTo>
                      <a:lnTo>
                        <a:pt x="739019" y="271165"/>
                      </a:lnTo>
                      <a:lnTo>
                        <a:pt x="735892" y="258812"/>
                      </a:lnTo>
                      <a:lnTo>
                        <a:pt x="732467" y="246757"/>
                      </a:lnTo>
                      <a:lnTo>
                        <a:pt x="728694" y="235000"/>
                      </a:lnTo>
                      <a:lnTo>
                        <a:pt x="724574" y="223540"/>
                      </a:lnTo>
                      <a:lnTo>
                        <a:pt x="720107" y="212427"/>
                      </a:lnTo>
                      <a:lnTo>
                        <a:pt x="715292" y="201563"/>
                      </a:lnTo>
                      <a:lnTo>
                        <a:pt x="710129" y="190996"/>
                      </a:lnTo>
                      <a:lnTo>
                        <a:pt x="704619" y="180727"/>
                      </a:lnTo>
                      <a:lnTo>
                        <a:pt x="698762" y="170755"/>
                      </a:lnTo>
                      <a:lnTo>
                        <a:pt x="692557" y="161131"/>
                      </a:lnTo>
                      <a:lnTo>
                        <a:pt x="686005" y="151755"/>
                      </a:lnTo>
                      <a:lnTo>
                        <a:pt x="679105" y="142677"/>
                      </a:lnTo>
                      <a:lnTo>
                        <a:pt x="671858" y="133945"/>
                      </a:lnTo>
                      <a:lnTo>
                        <a:pt x="664263" y="125462"/>
                      </a:lnTo>
                      <a:lnTo>
                        <a:pt x="656321" y="117277"/>
                      </a:lnTo>
                      <a:lnTo>
                        <a:pt x="648031" y="109438"/>
                      </a:lnTo>
                      <a:lnTo>
                        <a:pt x="639394" y="101848"/>
                      </a:lnTo>
                      <a:lnTo>
                        <a:pt x="630410" y="94555"/>
                      </a:lnTo>
                      <a:lnTo>
                        <a:pt x="621078" y="87610"/>
                      </a:lnTo>
                      <a:lnTo>
                        <a:pt x="611398" y="80913"/>
                      </a:lnTo>
                      <a:lnTo>
                        <a:pt x="601371" y="74563"/>
                      </a:lnTo>
                      <a:lnTo>
                        <a:pt x="590997" y="68461"/>
                      </a:lnTo>
                      <a:lnTo>
                        <a:pt x="580275" y="62657"/>
                      </a:lnTo>
                      <a:lnTo>
                        <a:pt x="569205" y="57200"/>
                      </a:lnTo>
                      <a:lnTo>
                        <a:pt x="557788" y="51991"/>
                      </a:lnTo>
                      <a:lnTo>
                        <a:pt x="546024" y="47129"/>
                      </a:lnTo>
                      <a:lnTo>
                        <a:pt x="533962" y="42515"/>
                      </a:lnTo>
                      <a:lnTo>
                        <a:pt x="521503" y="38249"/>
                      </a:lnTo>
                      <a:lnTo>
                        <a:pt x="508696" y="34280"/>
                      </a:lnTo>
                      <a:lnTo>
                        <a:pt x="495542" y="30559"/>
                      </a:lnTo>
                      <a:lnTo>
                        <a:pt x="482040" y="27186"/>
                      </a:lnTo>
                      <a:lnTo>
                        <a:pt x="468241" y="24061"/>
                      </a:lnTo>
                      <a:lnTo>
                        <a:pt x="454044" y="21282"/>
                      </a:lnTo>
                      <a:lnTo>
                        <a:pt x="439500" y="18752"/>
                      </a:lnTo>
                      <a:lnTo>
                        <a:pt x="424608" y="16570"/>
                      </a:lnTo>
                      <a:lnTo>
                        <a:pt x="409419" y="14684"/>
                      </a:lnTo>
                      <a:lnTo>
                        <a:pt x="393832" y="13047"/>
                      </a:lnTo>
                      <a:lnTo>
                        <a:pt x="377898" y="11757"/>
                      </a:lnTo>
                      <a:lnTo>
                        <a:pt x="361617" y="10765"/>
                      </a:lnTo>
                      <a:lnTo>
                        <a:pt x="345038" y="10071"/>
                      </a:lnTo>
                      <a:lnTo>
                        <a:pt x="328061" y="9624"/>
                      </a:lnTo>
                      <a:lnTo>
                        <a:pt x="310737" y="9525"/>
                      </a:lnTo>
                      <a:lnTo>
                        <a:pt x="293116" y="9723"/>
                      </a:lnTo>
                      <a:lnTo>
                        <a:pt x="275097" y="10220"/>
                      </a:lnTo>
                      <a:lnTo>
                        <a:pt x="256780" y="10964"/>
                      </a:lnTo>
                      <a:lnTo>
                        <a:pt x="238067" y="12055"/>
                      </a:lnTo>
                      <a:lnTo>
                        <a:pt x="219005" y="13444"/>
                      </a:lnTo>
                      <a:lnTo>
                        <a:pt x="199646" y="15131"/>
                      </a:lnTo>
                      <a:lnTo>
                        <a:pt x="179890" y="17115"/>
                      </a:lnTo>
                      <a:lnTo>
                        <a:pt x="159836" y="19348"/>
                      </a:lnTo>
                      <a:lnTo>
                        <a:pt x="139385" y="21927"/>
                      </a:lnTo>
                      <a:lnTo>
                        <a:pt x="118587" y="24805"/>
                      </a:lnTo>
                      <a:lnTo>
                        <a:pt x="97490" y="27980"/>
                      </a:lnTo>
                      <a:lnTo>
                        <a:pt x="75997" y="31452"/>
                      </a:lnTo>
                      <a:lnTo>
                        <a:pt x="54205" y="35223"/>
                      </a:lnTo>
                      <a:lnTo>
                        <a:pt x="32017" y="39291"/>
                      </a:lnTo>
                      <a:lnTo>
                        <a:pt x="9531" y="4365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0" name="Forme libre : forme 1309">
                  <a:extLst>
                    <a:ext uri="{FF2B5EF4-FFF2-40B4-BE49-F238E27FC236}">
                      <a16:creationId xmlns:a16="http://schemas.microsoft.com/office/drawing/2014/main" id="{E1B35561-FF6A-4347-9968-D6CE12C47493}"/>
                    </a:ext>
                  </a:extLst>
                </p:cNvPr>
                <p:cNvSpPr/>
                <p:nvPr/>
              </p:nvSpPr>
              <p:spPr>
                <a:xfrm>
                  <a:off x="7205106" y="4322713"/>
                  <a:ext cx="304979" cy="2032000"/>
                </a:xfrm>
                <a:custGeom>
                  <a:avLst/>
                  <a:gdLst>
                    <a:gd name="connsiteX0" fmla="*/ 95951 w 304979"/>
                    <a:gd name="connsiteY0" fmla="*/ 39489 h 2032000"/>
                    <a:gd name="connsiteX1" fmla="*/ 100071 w 304979"/>
                    <a:gd name="connsiteY1" fmla="*/ 55364 h 2032000"/>
                    <a:gd name="connsiteX2" fmla="*/ 104142 w 304979"/>
                    <a:gd name="connsiteY2" fmla="*/ 71239 h 2032000"/>
                    <a:gd name="connsiteX3" fmla="*/ 108113 w 304979"/>
                    <a:gd name="connsiteY3" fmla="*/ 87064 h 2032000"/>
                    <a:gd name="connsiteX4" fmla="*/ 112034 w 304979"/>
                    <a:gd name="connsiteY4" fmla="*/ 102939 h 2032000"/>
                    <a:gd name="connsiteX5" fmla="*/ 115856 w 304979"/>
                    <a:gd name="connsiteY5" fmla="*/ 118814 h 2032000"/>
                    <a:gd name="connsiteX6" fmla="*/ 119579 w 304979"/>
                    <a:gd name="connsiteY6" fmla="*/ 134640 h 2032000"/>
                    <a:gd name="connsiteX7" fmla="*/ 123253 w 304979"/>
                    <a:gd name="connsiteY7" fmla="*/ 150465 h 2032000"/>
                    <a:gd name="connsiteX8" fmla="*/ 126827 w 304979"/>
                    <a:gd name="connsiteY8" fmla="*/ 166340 h 2032000"/>
                    <a:gd name="connsiteX9" fmla="*/ 130301 w 304979"/>
                    <a:gd name="connsiteY9" fmla="*/ 182166 h 2032000"/>
                    <a:gd name="connsiteX10" fmla="*/ 133726 w 304979"/>
                    <a:gd name="connsiteY10" fmla="*/ 197991 h 2032000"/>
                    <a:gd name="connsiteX11" fmla="*/ 137102 w 304979"/>
                    <a:gd name="connsiteY11" fmla="*/ 213816 h 2032000"/>
                    <a:gd name="connsiteX12" fmla="*/ 140378 w 304979"/>
                    <a:gd name="connsiteY12" fmla="*/ 229642 h 2032000"/>
                    <a:gd name="connsiteX13" fmla="*/ 143555 w 304979"/>
                    <a:gd name="connsiteY13" fmla="*/ 245467 h 2032000"/>
                    <a:gd name="connsiteX14" fmla="*/ 146682 w 304979"/>
                    <a:gd name="connsiteY14" fmla="*/ 261293 h 2032000"/>
                    <a:gd name="connsiteX15" fmla="*/ 149710 w 304979"/>
                    <a:gd name="connsiteY15" fmla="*/ 277118 h 2032000"/>
                    <a:gd name="connsiteX16" fmla="*/ 152639 w 304979"/>
                    <a:gd name="connsiteY16" fmla="*/ 292894 h 2032000"/>
                    <a:gd name="connsiteX17" fmla="*/ 155518 w 304979"/>
                    <a:gd name="connsiteY17" fmla="*/ 308719 h 2032000"/>
                    <a:gd name="connsiteX18" fmla="*/ 158347 w 304979"/>
                    <a:gd name="connsiteY18" fmla="*/ 324545 h 2032000"/>
                    <a:gd name="connsiteX19" fmla="*/ 161027 w 304979"/>
                    <a:gd name="connsiteY19" fmla="*/ 340320 h 2032000"/>
                    <a:gd name="connsiteX20" fmla="*/ 163658 w 304979"/>
                    <a:gd name="connsiteY20" fmla="*/ 356146 h 2032000"/>
                    <a:gd name="connsiteX21" fmla="*/ 166240 w 304979"/>
                    <a:gd name="connsiteY21" fmla="*/ 371922 h 2032000"/>
                    <a:gd name="connsiteX22" fmla="*/ 168721 w 304979"/>
                    <a:gd name="connsiteY22" fmla="*/ 387697 h 2032000"/>
                    <a:gd name="connsiteX23" fmla="*/ 171154 w 304979"/>
                    <a:gd name="connsiteY23" fmla="*/ 403523 h 2032000"/>
                    <a:gd name="connsiteX24" fmla="*/ 175720 w 304979"/>
                    <a:gd name="connsiteY24" fmla="*/ 435074 h 2032000"/>
                    <a:gd name="connsiteX25" fmla="*/ 177855 w 304979"/>
                    <a:gd name="connsiteY25" fmla="*/ 450850 h 2032000"/>
                    <a:gd name="connsiteX26" fmla="*/ 179940 w 304979"/>
                    <a:gd name="connsiteY26" fmla="*/ 466626 h 2032000"/>
                    <a:gd name="connsiteX27" fmla="*/ 181975 w 304979"/>
                    <a:gd name="connsiteY27" fmla="*/ 482402 h 2032000"/>
                    <a:gd name="connsiteX28" fmla="*/ 183911 w 304979"/>
                    <a:gd name="connsiteY28" fmla="*/ 498128 h 2032000"/>
                    <a:gd name="connsiteX29" fmla="*/ 185747 w 304979"/>
                    <a:gd name="connsiteY29" fmla="*/ 513904 h 2032000"/>
                    <a:gd name="connsiteX30" fmla="*/ 187534 w 304979"/>
                    <a:gd name="connsiteY30" fmla="*/ 529679 h 2032000"/>
                    <a:gd name="connsiteX31" fmla="*/ 189222 w 304979"/>
                    <a:gd name="connsiteY31" fmla="*/ 545406 h 2032000"/>
                    <a:gd name="connsiteX32" fmla="*/ 190860 w 304979"/>
                    <a:gd name="connsiteY32" fmla="*/ 561181 h 2032000"/>
                    <a:gd name="connsiteX33" fmla="*/ 192399 w 304979"/>
                    <a:gd name="connsiteY33" fmla="*/ 576907 h 2032000"/>
                    <a:gd name="connsiteX34" fmla="*/ 193839 w 304979"/>
                    <a:gd name="connsiteY34" fmla="*/ 592683 h 2032000"/>
                    <a:gd name="connsiteX35" fmla="*/ 195228 w 304979"/>
                    <a:gd name="connsiteY35" fmla="*/ 608409 h 2032000"/>
                    <a:gd name="connsiteX36" fmla="*/ 196569 w 304979"/>
                    <a:gd name="connsiteY36" fmla="*/ 624136 h 2032000"/>
                    <a:gd name="connsiteX37" fmla="*/ 197760 w 304979"/>
                    <a:gd name="connsiteY37" fmla="*/ 639911 h 2032000"/>
                    <a:gd name="connsiteX38" fmla="*/ 198902 w 304979"/>
                    <a:gd name="connsiteY38" fmla="*/ 655638 h 2032000"/>
                    <a:gd name="connsiteX39" fmla="*/ 199994 w 304979"/>
                    <a:gd name="connsiteY39" fmla="*/ 671364 h 2032000"/>
                    <a:gd name="connsiteX40" fmla="*/ 200987 w 304979"/>
                    <a:gd name="connsiteY40" fmla="*/ 687090 h 2032000"/>
                    <a:gd name="connsiteX41" fmla="*/ 201880 w 304979"/>
                    <a:gd name="connsiteY41" fmla="*/ 702816 h 2032000"/>
                    <a:gd name="connsiteX42" fmla="*/ 202724 w 304979"/>
                    <a:gd name="connsiteY42" fmla="*/ 718493 h 2032000"/>
                    <a:gd name="connsiteX43" fmla="*/ 203468 w 304979"/>
                    <a:gd name="connsiteY43" fmla="*/ 734219 h 2032000"/>
                    <a:gd name="connsiteX44" fmla="*/ 204163 w 304979"/>
                    <a:gd name="connsiteY44" fmla="*/ 749945 h 2032000"/>
                    <a:gd name="connsiteX45" fmla="*/ 204759 w 304979"/>
                    <a:gd name="connsiteY45" fmla="*/ 765622 h 2032000"/>
                    <a:gd name="connsiteX46" fmla="*/ 205305 w 304979"/>
                    <a:gd name="connsiteY46" fmla="*/ 781348 h 2032000"/>
                    <a:gd name="connsiteX47" fmla="*/ 205702 w 304979"/>
                    <a:gd name="connsiteY47" fmla="*/ 797024 h 2032000"/>
                    <a:gd name="connsiteX48" fmla="*/ 206099 w 304979"/>
                    <a:gd name="connsiteY48" fmla="*/ 812750 h 2032000"/>
                    <a:gd name="connsiteX49" fmla="*/ 206596 w 304979"/>
                    <a:gd name="connsiteY49" fmla="*/ 844104 h 2032000"/>
                    <a:gd name="connsiteX50" fmla="*/ 206695 w 304979"/>
                    <a:gd name="connsiteY50" fmla="*/ 859830 h 2032000"/>
                    <a:gd name="connsiteX51" fmla="*/ 206745 w 304979"/>
                    <a:gd name="connsiteY51" fmla="*/ 875506 h 2032000"/>
                    <a:gd name="connsiteX52" fmla="*/ 206745 w 304979"/>
                    <a:gd name="connsiteY52" fmla="*/ 891183 h 2032000"/>
                    <a:gd name="connsiteX53" fmla="*/ 206447 w 304979"/>
                    <a:gd name="connsiteY53" fmla="*/ 922536 h 2032000"/>
                    <a:gd name="connsiteX54" fmla="*/ 206149 w 304979"/>
                    <a:gd name="connsiteY54" fmla="*/ 938213 h 2032000"/>
                    <a:gd name="connsiteX55" fmla="*/ 205801 w 304979"/>
                    <a:gd name="connsiteY55" fmla="*/ 953839 h 2032000"/>
                    <a:gd name="connsiteX56" fmla="*/ 205404 w 304979"/>
                    <a:gd name="connsiteY56" fmla="*/ 969516 h 2032000"/>
                    <a:gd name="connsiteX57" fmla="*/ 204908 w 304979"/>
                    <a:gd name="connsiteY57" fmla="*/ 985193 h 2032000"/>
                    <a:gd name="connsiteX58" fmla="*/ 204312 w 304979"/>
                    <a:gd name="connsiteY58" fmla="*/ 1000820 h 2032000"/>
                    <a:gd name="connsiteX59" fmla="*/ 203667 w 304979"/>
                    <a:gd name="connsiteY59" fmla="*/ 1016496 h 2032000"/>
                    <a:gd name="connsiteX60" fmla="*/ 202922 w 304979"/>
                    <a:gd name="connsiteY60" fmla="*/ 1032123 h 2032000"/>
                    <a:gd name="connsiteX61" fmla="*/ 202128 w 304979"/>
                    <a:gd name="connsiteY61" fmla="*/ 1047750 h 2032000"/>
                    <a:gd name="connsiteX62" fmla="*/ 201235 w 304979"/>
                    <a:gd name="connsiteY62" fmla="*/ 1063427 h 2032000"/>
                    <a:gd name="connsiteX63" fmla="*/ 200242 w 304979"/>
                    <a:gd name="connsiteY63" fmla="*/ 1079054 h 2032000"/>
                    <a:gd name="connsiteX64" fmla="*/ 199200 w 304979"/>
                    <a:gd name="connsiteY64" fmla="*/ 1094681 h 2032000"/>
                    <a:gd name="connsiteX65" fmla="*/ 198058 w 304979"/>
                    <a:gd name="connsiteY65" fmla="*/ 1110307 h 2032000"/>
                    <a:gd name="connsiteX66" fmla="*/ 196867 w 304979"/>
                    <a:gd name="connsiteY66" fmla="*/ 1125934 h 2032000"/>
                    <a:gd name="connsiteX67" fmla="*/ 195576 w 304979"/>
                    <a:gd name="connsiteY67" fmla="*/ 1141561 h 2032000"/>
                    <a:gd name="connsiteX68" fmla="*/ 194186 w 304979"/>
                    <a:gd name="connsiteY68" fmla="*/ 1157188 h 2032000"/>
                    <a:gd name="connsiteX69" fmla="*/ 192747 w 304979"/>
                    <a:gd name="connsiteY69" fmla="*/ 1172815 h 2032000"/>
                    <a:gd name="connsiteX70" fmla="*/ 191257 w 304979"/>
                    <a:gd name="connsiteY70" fmla="*/ 1188393 h 2032000"/>
                    <a:gd name="connsiteX71" fmla="*/ 187981 w 304979"/>
                    <a:gd name="connsiteY71" fmla="*/ 1219647 h 2032000"/>
                    <a:gd name="connsiteX72" fmla="*/ 186194 w 304979"/>
                    <a:gd name="connsiteY72" fmla="*/ 1235224 h 2032000"/>
                    <a:gd name="connsiteX73" fmla="*/ 184358 w 304979"/>
                    <a:gd name="connsiteY73" fmla="*/ 1250851 h 2032000"/>
                    <a:gd name="connsiteX74" fmla="*/ 182471 w 304979"/>
                    <a:gd name="connsiteY74" fmla="*/ 1266428 h 2032000"/>
                    <a:gd name="connsiteX75" fmla="*/ 180486 w 304979"/>
                    <a:gd name="connsiteY75" fmla="*/ 1282006 h 2032000"/>
                    <a:gd name="connsiteX76" fmla="*/ 178401 w 304979"/>
                    <a:gd name="connsiteY76" fmla="*/ 1297583 h 2032000"/>
                    <a:gd name="connsiteX77" fmla="*/ 176267 w 304979"/>
                    <a:gd name="connsiteY77" fmla="*/ 1313210 h 2032000"/>
                    <a:gd name="connsiteX78" fmla="*/ 174033 w 304979"/>
                    <a:gd name="connsiteY78" fmla="*/ 1328787 h 2032000"/>
                    <a:gd name="connsiteX79" fmla="*/ 171700 w 304979"/>
                    <a:gd name="connsiteY79" fmla="*/ 1344365 h 2032000"/>
                    <a:gd name="connsiteX80" fmla="*/ 169317 w 304979"/>
                    <a:gd name="connsiteY80" fmla="*/ 1359942 h 2032000"/>
                    <a:gd name="connsiteX81" fmla="*/ 166885 w 304979"/>
                    <a:gd name="connsiteY81" fmla="*/ 1375470 h 2032000"/>
                    <a:gd name="connsiteX82" fmla="*/ 161722 w 304979"/>
                    <a:gd name="connsiteY82" fmla="*/ 1406624 h 2032000"/>
                    <a:gd name="connsiteX83" fmla="*/ 158992 w 304979"/>
                    <a:gd name="connsiteY83" fmla="*/ 1422202 h 2032000"/>
                    <a:gd name="connsiteX84" fmla="*/ 156213 w 304979"/>
                    <a:gd name="connsiteY84" fmla="*/ 1437729 h 2032000"/>
                    <a:gd name="connsiteX85" fmla="*/ 153383 w 304979"/>
                    <a:gd name="connsiteY85" fmla="*/ 1453307 h 2032000"/>
                    <a:gd name="connsiteX86" fmla="*/ 150454 w 304979"/>
                    <a:gd name="connsiteY86" fmla="*/ 1468834 h 2032000"/>
                    <a:gd name="connsiteX87" fmla="*/ 147427 w 304979"/>
                    <a:gd name="connsiteY87" fmla="*/ 1484412 h 2032000"/>
                    <a:gd name="connsiteX88" fmla="*/ 144349 w 304979"/>
                    <a:gd name="connsiteY88" fmla="*/ 1499940 h 2032000"/>
                    <a:gd name="connsiteX89" fmla="*/ 141172 w 304979"/>
                    <a:gd name="connsiteY89" fmla="*/ 1515467 h 2032000"/>
                    <a:gd name="connsiteX90" fmla="*/ 137896 w 304979"/>
                    <a:gd name="connsiteY90" fmla="*/ 1530995 h 2032000"/>
                    <a:gd name="connsiteX91" fmla="*/ 134570 w 304979"/>
                    <a:gd name="connsiteY91" fmla="*/ 1546523 h 2032000"/>
                    <a:gd name="connsiteX92" fmla="*/ 131195 w 304979"/>
                    <a:gd name="connsiteY92" fmla="*/ 1562050 h 2032000"/>
                    <a:gd name="connsiteX93" fmla="*/ 124146 w 304979"/>
                    <a:gd name="connsiteY93" fmla="*/ 1593106 h 2032000"/>
                    <a:gd name="connsiteX94" fmla="*/ 120473 w 304979"/>
                    <a:gd name="connsiteY94" fmla="*/ 1608634 h 2032000"/>
                    <a:gd name="connsiteX95" fmla="*/ 116750 w 304979"/>
                    <a:gd name="connsiteY95" fmla="*/ 1624161 h 2032000"/>
                    <a:gd name="connsiteX96" fmla="*/ 112977 w 304979"/>
                    <a:gd name="connsiteY96" fmla="*/ 1639640 h 2032000"/>
                    <a:gd name="connsiteX97" fmla="*/ 109106 w 304979"/>
                    <a:gd name="connsiteY97" fmla="*/ 1655167 h 2032000"/>
                    <a:gd name="connsiteX98" fmla="*/ 105134 w 304979"/>
                    <a:gd name="connsiteY98" fmla="*/ 1670695 h 2032000"/>
                    <a:gd name="connsiteX99" fmla="*/ 101114 w 304979"/>
                    <a:gd name="connsiteY99" fmla="*/ 1686173 h 2032000"/>
                    <a:gd name="connsiteX100" fmla="*/ 96994 w 304979"/>
                    <a:gd name="connsiteY100" fmla="*/ 1701651 h 2032000"/>
                    <a:gd name="connsiteX101" fmla="*/ 92774 w 304979"/>
                    <a:gd name="connsiteY101" fmla="*/ 1717179 h 2032000"/>
                    <a:gd name="connsiteX102" fmla="*/ 88506 w 304979"/>
                    <a:gd name="connsiteY102" fmla="*/ 1732657 h 2032000"/>
                    <a:gd name="connsiteX103" fmla="*/ 84187 w 304979"/>
                    <a:gd name="connsiteY103" fmla="*/ 1748135 h 2032000"/>
                    <a:gd name="connsiteX104" fmla="*/ 79769 w 304979"/>
                    <a:gd name="connsiteY104" fmla="*/ 1763613 h 2032000"/>
                    <a:gd name="connsiteX105" fmla="*/ 75252 w 304979"/>
                    <a:gd name="connsiteY105" fmla="*/ 1779091 h 2032000"/>
                    <a:gd name="connsiteX106" fmla="*/ 70685 w 304979"/>
                    <a:gd name="connsiteY106" fmla="*/ 1794570 h 2032000"/>
                    <a:gd name="connsiteX107" fmla="*/ 66019 w 304979"/>
                    <a:gd name="connsiteY107" fmla="*/ 1810048 h 2032000"/>
                    <a:gd name="connsiteX108" fmla="*/ 61254 w 304979"/>
                    <a:gd name="connsiteY108" fmla="*/ 1825526 h 2032000"/>
                    <a:gd name="connsiteX109" fmla="*/ 56439 w 304979"/>
                    <a:gd name="connsiteY109" fmla="*/ 1841004 h 2032000"/>
                    <a:gd name="connsiteX110" fmla="*/ 51525 w 304979"/>
                    <a:gd name="connsiteY110" fmla="*/ 1856432 h 2032000"/>
                    <a:gd name="connsiteX111" fmla="*/ 46561 w 304979"/>
                    <a:gd name="connsiteY111" fmla="*/ 1871911 h 2032000"/>
                    <a:gd name="connsiteX112" fmla="*/ 41498 w 304979"/>
                    <a:gd name="connsiteY112" fmla="*/ 1887389 h 2032000"/>
                    <a:gd name="connsiteX113" fmla="*/ 36385 w 304979"/>
                    <a:gd name="connsiteY113" fmla="*/ 1902817 h 2032000"/>
                    <a:gd name="connsiteX114" fmla="*/ 31173 w 304979"/>
                    <a:gd name="connsiteY114" fmla="*/ 1918246 h 2032000"/>
                    <a:gd name="connsiteX115" fmla="*/ 25862 w 304979"/>
                    <a:gd name="connsiteY115" fmla="*/ 1933724 h 2032000"/>
                    <a:gd name="connsiteX116" fmla="*/ 20501 w 304979"/>
                    <a:gd name="connsiteY116" fmla="*/ 1949152 h 2032000"/>
                    <a:gd name="connsiteX117" fmla="*/ 15090 w 304979"/>
                    <a:gd name="connsiteY117" fmla="*/ 1964581 h 2032000"/>
                    <a:gd name="connsiteX118" fmla="*/ 9531 w 304979"/>
                    <a:gd name="connsiteY118" fmla="*/ 1980009 h 2032000"/>
                    <a:gd name="connsiteX119" fmla="*/ 26358 w 304979"/>
                    <a:gd name="connsiteY119" fmla="*/ 1985913 h 2032000"/>
                    <a:gd name="connsiteX120" fmla="*/ 43235 w 304979"/>
                    <a:gd name="connsiteY120" fmla="*/ 1991519 h 2032000"/>
                    <a:gd name="connsiteX121" fmla="*/ 60261 w 304979"/>
                    <a:gd name="connsiteY121" fmla="*/ 1996827 h 2032000"/>
                    <a:gd name="connsiteX122" fmla="*/ 77337 w 304979"/>
                    <a:gd name="connsiteY122" fmla="*/ 2001788 h 2032000"/>
                    <a:gd name="connsiteX123" fmla="*/ 94561 w 304979"/>
                    <a:gd name="connsiteY123" fmla="*/ 2006501 h 2032000"/>
                    <a:gd name="connsiteX124" fmla="*/ 111786 w 304979"/>
                    <a:gd name="connsiteY124" fmla="*/ 2010916 h 2032000"/>
                    <a:gd name="connsiteX125" fmla="*/ 129110 w 304979"/>
                    <a:gd name="connsiteY125" fmla="*/ 2014984 h 2032000"/>
                    <a:gd name="connsiteX126" fmla="*/ 146533 w 304979"/>
                    <a:gd name="connsiteY126" fmla="*/ 2018804 h 2032000"/>
                    <a:gd name="connsiteX127" fmla="*/ 164006 w 304979"/>
                    <a:gd name="connsiteY127" fmla="*/ 2022277 h 2032000"/>
                    <a:gd name="connsiteX128" fmla="*/ 181528 w 304979"/>
                    <a:gd name="connsiteY128" fmla="*/ 2025452 h 2032000"/>
                    <a:gd name="connsiteX129" fmla="*/ 184258 w 304979"/>
                    <a:gd name="connsiteY129" fmla="*/ 2009527 h 2032000"/>
                    <a:gd name="connsiteX130" fmla="*/ 186939 w 304979"/>
                    <a:gd name="connsiteY130" fmla="*/ 1993652 h 2032000"/>
                    <a:gd name="connsiteX131" fmla="*/ 189619 w 304979"/>
                    <a:gd name="connsiteY131" fmla="*/ 1977727 h 2032000"/>
                    <a:gd name="connsiteX132" fmla="*/ 194881 w 304979"/>
                    <a:gd name="connsiteY132" fmla="*/ 1945878 h 2032000"/>
                    <a:gd name="connsiteX133" fmla="*/ 197413 w 304979"/>
                    <a:gd name="connsiteY133" fmla="*/ 1929954 h 2032000"/>
                    <a:gd name="connsiteX134" fmla="*/ 199944 w 304979"/>
                    <a:gd name="connsiteY134" fmla="*/ 1914079 h 2032000"/>
                    <a:gd name="connsiteX135" fmla="*/ 202476 w 304979"/>
                    <a:gd name="connsiteY135" fmla="*/ 1898154 h 2032000"/>
                    <a:gd name="connsiteX136" fmla="*/ 204958 w 304979"/>
                    <a:gd name="connsiteY136" fmla="*/ 1882229 h 2032000"/>
                    <a:gd name="connsiteX137" fmla="*/ 207390 w 304979"/>
                    <a:gd name="connsiteY137" fmla="*/ 1866305 h 2032000"/>
                    <a:gd name="connsiteX138" fmla="*/ 212155 w 304979"/>
                    <a:gd name="connsiteY138" fmla="*/ 1834456 h 2032000"/>
                    <a:gd name="connsiteX139" fmla="*/ 216821 w 304979"/>
                    <a:gd name="connsiteY139" fmla="*/ 1802606 h 2032000"/>
                    <a:gd name="connsiteX140" fmla="*/ 219105 w 304979"/>
                    <a:gd name="connsiteY140" fmla="*/ 1786682 h 2032000"/>
                    <a:gd name="connsiteX141" fmla="*/ 221338 w 304979"/>
                    <a:gd name="connsiteY141" fmla="*/ 1770707 h 2032000"/>
                    <a:gd name="connsiteX142" fmla="*/ 223572 w 304979"/>
                    <a:gd name="connsiteY142" fmla="*/ 1754783 h 2032000"/>
                    <a:gd name="connsiteX143" fmla="*/ 225756 w 304979"/>
                    <a:gd name="connsiteY143" fmla="*/ 1738858 h 2032000"/>
                    <a:gd name="connsiteX144" fmla="*/ 230025 w 304979"/>
                    <a:gd name="connsiteY144" fmla="*/ 1707009 h 2032000"/>
                    <a:gd name="connsiteX145" fmla="*/ 232110 w 304979"/>
                    <a:gd name="connsiteY145" fmla="*/ 1691035 h 2032000"/>
                    <a:gd name="connsiteX146" fmla="*/ 236180 w 304979"/>
                    <a:gd name="connsiteY146" fmla="*/ 1659186 h 2032000"/>
                    <a:gd name="connsiteX147" fmla="*/ 238166 w 304979"/>
                    <a:gd name="connsiteY147" fmla="*/ 1643211 h 2032000"/>
                    <a:gd name="connsiteX148" fmla="*/ 242038 w 304979"/>
                    <a:gd name="connsiteY148" fmla="*/ 1611362 h 2032000"/>
                    <a:gd name="connsiteX149" fmla="*/ 243924 w 304979"/>
                    <a:gd name="connsiteY149" fmla="*/ 1595388 h 2032000"/>
                    <a:gd name="connsiteX150" fmla="*/ 245761 w 304979"/>
                    <a:gd name="connsiteY150" fmla="*/ 1579463 h 2032000"/>
                    <a:gd name="connsiteX151" fmla="*/ 247597 w 304979"/>
                    <a:gd name="connsiteY151" fmla="*/ 1563489 h 2032000"/>
                    <a:gd name="connsiteX152" fmla="*/ 249384 w 304979"/>
                    <a:gd name="connsiteY152" fmla="*/ 1547565 h 2032000"/>
                    <a:gd name="connsiteX153" fmla="*/ 251171 w 304979"/>
                    <a:gd name="connsiteY153" fmla="*/ 1531590 h 2032000"/>
                    <a:gd name="connsiteX154" fmla="*/ 252908 w 304979"/>
                    <a:gd name="connsiteY154" fmla="*/ 1515616 h 2032000"/>
                    <a:gd name="connsiteX155" fmla="*/ 254596 w 304979"/>
                    <a:gd name="connsiteY155" fmla="*/ 1499691 h 2032000"/>
                    <a:gd name="connsiteX156" fmla="*/ 257872 w 304979"/>
                    <a:gd name="connsiteY156" fmla="*/ 1467743 h 2032000"/>
                    <a:gd name="connsiteX157" fmla="*/ 259510 w 304979"/>
                    <a:gd name="connsiteY157" fmla="*/ 1451818 h 2032000"/>
                    <a:gd name="connsiteX158" fmla="*/ 262588 w 304979"/>
                    <a:gd name="connsiteY158" fmla="*/ 1419870 h 2032000"/>
                    <a:gd name="connsiteX159" fmla="*/ 264077 w 304979"/>
                    <a:gd name="connsiteY159" fmla="*/ 1403896 h 2032000"/>
                    <a:gd name="connsiteX160" fmla="*/ 265566 w 304979"/>
                    <a:gd name="connsiteY160" fmla="*/ 1387971 h 2032000"/>
                    <a:gd name="connsiteX161" fmla="*/ 267006 w 304979"/>
                    <a:gd name="connsiteY161" fmla="*/ 1371997 h 2032000"/>
                    <a:gd name="connsiteX162" fmla="*/ 269786 w 304979"/>
                    <a:gd name="connsiteY162" fmla="*/ 1340049 h 2032000"/>
                    <a:gd name="connsiteX163" fmla="*/ 271126 w 304979"/>
                    <a:gd name="connsiteY163" fmla="*/ 1324074 h 2032000"/>
                    <a:gd name="connsiteX164" fmla="*/ 273707 w 304979"/>
                    <a:gd name="connsiteY164" fmla="*/ 1292126 h 2032000"/>
                    <a:gd name="connsiteX165" fmla="*/ 276189 w 304979"/>
                    <a:gd name="connsiteY165" fmla="*/ 1260177 h 2032000"/>
                    <a:gd name="connsiteX166" fmla="*/ 277331 w 304979"/>
                    <a:gd name="connsiteY166" fmla="*/ 1244203 h 2032000"/>
                    <a:gd name="connsiteX167" fmla="*/ 278522 w 304979"/>
                    <a:gd name="connsiteY167" fmla="*/ 1228229 h 2032000"/>
                    <a:gd name="connsiteX168" fmla="*/ 279614 w 304979"/>
                    <a:gd name="connsiteY168" fmla="*/ 1212255 h 2032000"/>
                    <a:gd name="connsiteX169" fmla="*/ 280706 w 304979"/>
                    <a:gd name="connsiteY169" fmla="*/ 1196231 h 2032000"/>
                    <a:gd name="connsiteX170" fmla="*/ 282791 w 304979"/>
                    <a:gd name="connsiteY170" fmla="*/ 1164282 h 2032000"/>
                    <a:gd name="connsiteX171" fmla="*/ 283784 w 304979"/>
                    <a:gd name="connsiteY171" fmla="*/ 1148308 h 2032000"/>
                    <a:gd name="connsiteX172" fmla="*/ 284727 w 304979"/>
                    <a:gd name="connsiteY172" fmla="*/ 1132284 h 2032000"/>
                    <a:gd name="connsiteX173" fmla="*/ 286514 w 304979"/>
                    <a:gd name="connsiteY173" fmla="*/ 1100336 h 2032000"/>
                    <a:gd name="connsiteX174" fmla="*/ 287407 w 304979"/>
                    <a:gd name="connsiteY174" fmla="*/ 1084312 h 2032000"/>
                    <a:gd name="connsiteX175" fmla="*/ 288996 w 304979"/>
                    <a:gd name="connsiteY175" fmla="*/ 1052364 h 2032000"/>
                    <a:gd name="connsiteX176" fmla="*/ 289740 w 304979"/>
                    <a:gd name="connsiteY176" fmla="*/ 1036340 h 2032000"/>
                    <a:gd name="connsiteX177" fmla="*/ 290485 w 304979"/>
                    <a:gd name="connsiteY177" fmla="*/ 1020366 h 2032000"/>
                    <a:gd name="connsiteX178" fmla="*/ 291875 w 304979"/>
                    <a:gd name="connsiteY178" fmla="*/ 988318 h 2032000"/>
                    <a:gd name="connsiteX179" fmla="*/ 292470 w 304979"/>
                    <a:gd name="connsiteY179" fmla="*/ 972344 h 2032000"/>
                    <a:gd name="connsiteX180" fmla="*/ 293066 w 304979"/>
                    <a:gd name="connsiteY180" fmla="*/ 956320 h 2032000"/>
                    <a:gd name="connsiteX181" fmla="*/ 293662 w 304979"/>
                    <a:gd name="connsiteY181" fmla="*/ 940346 h 2032000"/>
                    <a:gd name="connsiteX182" fmla="*/ 294208 w 304979"/>
                    <a:gd name="connsiteY182" fmla="*/ 924322 h 2032000"/>
                    <a:gd name="connsiteX183" fmla="*/ 294704 w 304979"/>
                    <a:gd name="connsiteY183" fmla="*/ 908298 h 2032000"/>
                    <a:gd name="connsiteX184" fmla="*/ 295151 w 304979"/>
                    <a:gd name="connsiteY184" fmla="*/ 892324 h 2032000"/>
                    <a:gd name="connsiteX185" fmla="*/ 295598 w 304979"/>
                    <a:gd name="connsiteY185" fmla="*/ 876300 h 2032000"/>
                    <a:gd name="connsiteX186" fmla="*/ 296392 w 304979"/>
                    <a:gd name="connsiteY186" fmla="*/ 844252 h 2032000"/>
                    <a:gd name="connsiteX187" fmla="*/ 296739 w 304979"/>
                    <a:gd name="connsiteY187" fmla="*/ 828229 h 2032000"/>
                    <a:gd name="connsiteX188" fmla="*/ 297037 w 304979"/>
                    <a:gd name="connsiteY188" fmla="*/ 812205 h 2032000"/>
                    <a:gd name="connsiteX189" fmla="*/ 297285 w 304979"/>
                    <a:gd name="connsiteY189" fmla="*/ 796231 h 2032000"/>
                    <a:gd name="connsiteX190" fmla="*/ 297782 w 304979"/>
                    <a:gd name="connsiteY190" fmla="*/ 764183 h 2032000"/>
                    <a:gd name="connsiteX191" fmla="*/ 298228 w 304979"/>
                    <a:gd name="connsiteY191" fmla="*/ 716111 h 2032000"/>
                    <a:gd name="connsiteX192" fmla="*/ 298278 w 304979"/>
                    <a:gd name="connsiteY192" fmla="*/ 700088 h 2032000"/>
                    <a:gd name="connsiteX193" fmla="*/ 298328 w 304979"/>
                    <a:gd name="connsiteY193" fmla="*/ 684014 h 2032000"/>
                    <a:gd name="connsiteX194" fmla="*/ 298377 w 304979"/>
                    <a:gd name="connsiteY194" fmla="*/ 667990 h 2032000"/>
                    <a:gd name="connsiteX195" fmla="*/ 298228 w 304979"/>
                    <a:gd name="connsiteY195" fmla="*/ 619919 h 2032000"/>
                    <a:gd name="connsiteX196" fmla="*/ 298129 w 304979"/>
                    <a:gd name="connsiteY196" fmla="*/ 603895 h 2032000"/>
                    <a:gd name="connsiteX197" fmla="*/ 297980 w 304979"/>
                    <a:gd name="connsiteY197" fmla="*/ 587822 h 2032000"/>
                    <a:gd name="connsiteX198" fmla="*/ 297583 w 304979"/>
                    <a:gd name="connsiteY198" fmla="*/ 555774 h 2032000"/>
                    <a:gd name="connsiteX199" fmla="*/ 297335 w 304979"/>
                    <a:gd name="connsiteY199" fmla="*/ 539700 h 2032000"/>
                    <a:gd name="connsiteX200" fmla="*/ 297087 w 304979"/>
                    <a:gd name="connsiteY200" fmla="*/ 523677 h 2032000"/>
                    <a:gd name="connsiteX201" fmla="*/ 296739 w 304979"/>
                    <a:gd name="connsiteY201" fmla="*/ 507603 h 2032000"/>
                    <a:gd name="connsiteX202" fmla="*/ 296441 w 304979"/>
                    <a:gd name="connsiteY202" fmla="*/ 491579 h 2032000"/>
                    <a:gd name="connsiteX203" fmla="*/ 296044 w 304979"/>
                    <a:gd name="connsiteY203" fmla="*/ 475555 h 2032000"/>
                    <a:gd name="connsiteX204" fmla="*/ 295647 w 304979"/>
                    <a:gd name="connsiteY204" fmla="*/ 459482 h 2032000"/>
                    <a:gd name="connsiteX205" fmla="*/ 295201 w 304979"/>
                    <a:gd name="connsiteY205" fmla="*/ 443409 h 2032000"/>
                    <a:gd name="connsiteX206" fmla="*/ 294754 w 304979"/>
                    <a:gd name="connsiteY206" fmla="*/ 427385 h 2032000"/>
                    <a:gd name="connsiteX207" fmla="*/ 294257 w 304979"/>
                    <a:gd name="connsiteY207" fmla="*/ 411311 h 2032000"/>
                    <a:gd name="connsiteX208" fmla="*/ 293711 w 304979"/>
                    <a:gd name="connsiteY208" fmla="*/ 395288 h 2032000"/>
                    <a:gd name="connsiteX209" fmla="*/ 293165 w 304979"/>
                    <a:gd name="connsiteY209" fmla="*/ 379214 h 2032000"/>
                    <a:gd name="connsiteX210" fmla="*/ 292570 w 304979"/>
                    <a:gd name="connsiteY210" fmla="*/ 363141 h 2032000"/>
                    <a:gd name="connsiteX211" fmla="*/ 291924 w 304979"/>
                    <a:gd name="connsiteY211" fmla="*/ 347117 h 2032000"/>
                    <a:gd name="connsiteX212" fmla="*/ 291279 w 304979"/>
                    <a:gd name="connsiteY212" fmla="*/ 331043 h 2032000"/>
                    <a:gd name="connsiteX213" fmla="*/ 289889 w 304979"/>
                    <a:gd name="connsiteY213" fmla="*/ 298897 h 2032000"/>
                    <a:gd name="connsiteX214" fmla="*/ 289095 w 304979"/>
                    <a:gd name="connsiteY214" fmla="*/ 282873 h 2032000"/>
                    <a:gd name="connsiteX215" fmla="*/ 287507 w 304979"/>
                    <a:gd name="connsiteY215" fmla="*/ 250726 h 2032000"/>
                    <a:gd name="connsiteX216" fmla="*/ 286663 w 304979"/>
                    <a:gd name="connsiteY216" fmla="*/ 234652 h 2032000"/>
                    <a:gd name="connsiteX217" fmla="*/ 285769 w 304979"/>
                    <a:gd name="connsiteY217" fmla="*/ 218579 h 2032000"/>
                    <a:gd name="connsiteX218" fmla="*/ 283883 w 304979"/>
                    <a:gd name="connsiteY218" fmla="*/ 186432 h 2032000"/>
                    <a:gd name="connsiteX219" fmla="*/ 281897 w 304979"/>
                    <a:gd name="connsiteY219" fmla="*/ 154285 h 2032000"/>
                    <a:gd name="connsiteX220" fmla="*/ 280855 w 304979"/>
                    <a:gd name="connsiteY220" fmla="*/ 138212 h 2032000"/>
                    <a:gd name="connsiteX221" fmla="*/ 278671 w 304979"/>
                    <a:gd name="connsiteY221" fmla="*/ 106065 h 2032000"/>
                    <a:gd name="connsiteX222" fmla="*/ 277529 w 304979"/>
                    <a:gd name="connsiteY222" fmla="*/ 89942 h 2032000"/>
                    <a:gd name="connsiteX223" fmla="*/ 275147 w 304979"/>
                    <a:gd name="connsiteY223" fmla="*/ 57795 h 2032000"/>
                    <a:gd name="connsiteX224" fmla="*/ 273906 w 304979"/>
                    <a:gd name="connsiteY224" fmla="*/ 41721 h 2032000"/>
                    <a:gd name="connsiteX225" fmla="*/ 272615 w 304979"/>
                    <a:gd name="connsiteY225" fmla="*/ 25598 h 2032000"/>
                    <a:gd name="connsiteX226" fmla="*/ 271324 w 304979"/>
                    <a:gd name="connsiteY226" fmla="*/ 9525 h 2032000"/>
                    <a:gd name="connsiteX227" fmla="*/ 253554 w 304979"/>
                    <a:gd name="connsiteY227" fmla="*/ 11162 h 2032000"/>
                    <a:gd name="connsiteX228" fmla="*/ 235882 w 304979"/>
                    <a:gd name="connsiteY228" fmla="*/ 13047 h 2032000"/>
                    <a:gd name="connsiteX229" fmla="*/ 218211 w 304979"/>
                    <a:gd name="connsiteY229" fmla="*/ 15280 h 2032000"/>
                    <a:gd name="connsiteX230" fmla="*/ 200540 w 304979"/>
                    <a:gd name="connsiteY230" fmla="*/ 17810 h 2032000"/>
                    <a:gd name="connsiteX231" fmla="*/ 182968 w 304979"/>
                    <a:gd name="connsiteY231" fmla="*/ 20687 h 2032000"/>
                    <a:gd name="connsiteX232" fmla="*/ 165445 w 304979"/>
                    <a:gd name="connsiteY232" fmla="*/ 23813 h 2032000"/>
                    <a:gd name="connsiteX233" fmla="*/ 147973 w 304979"/>
                    <a:gd name="connsiteY233" fmla="*/ 27285 h 2032000"/>
                    <a:gd name="connsiteX234" fmla="*/ 130549 w 304979"/>
                    <a:gd name="connsiteY234" fmla="*/ 31055 h 2032000"/>
                    <a:gd name="connsiteX235" fmla="*/ 113226 w 304979"/>
                    <a:gd name="connsiteY235" fmla="*/ 35123 h 203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304979" h="2032000">
                      <a:moveTo>
                        <a:pt x="95951" y="39489"/>
                      </a:moveTo>
                      <a:lnTo>
                        <a:pt x="100071" y="55364"/>
                      </a:lnTo>
                      <a:lnTo>
                        <a:pt x="104142" y="71239"/>
                      </a:lnTo>
                      <a:lnTo>
                        <a:pt x="108113" y="87064"/>
                      </a:lnTo>
                      <a:lnTo>
                        <a:pt x="112034" y="102939"/>
                      </a:lnTo>
                      <a:lnTo>
                        <a:pt x="115856" y="118814"/>
                      </a:lnTo>
                      <a:lnTo>
                        <a:pt x="119579" y="134640"/>
                      </a:lnTo>
                      <a:lnTo>
                        <a:pt x="123253" y="150465"/>
                      </a:lnTo>
                      <a:lnTo>
                        <a:pt x="126827" y="166340"/>
                      </a:lnTo>
                      <a:lnTo>
                        <a:pt x="130301" y="182166"/>
                      </a:lnTo>
                      <a:lnTo>
                        <a:pt x="133726" y="197991"/>
                      </a:lnTo>
                      <a:lnTo>
                        <a:pt x="137102" y="213816"/>
                      </a:lnTo>
                      <a:lnTo>
                        <a:pt x="140378" y="229642"/>
                      </a:lnTo>
                      <a:lnTo>
                        <a:pt x="143555" y="245467"/>
                      </a:lnTo>
                      <a:lnTo>
                        <a:pt x="146682" y="261293"/>
                      </a:lnTo>
                      <a:lnTo>
                        <a:pt x="149710" y="277118"/>
                      </a:lnTo>
                      <a:lnTo>
                        <a:pt x="152639" y="292894"/>
                      </a:lnTo>
                      <a:lnTo>
                        <a:pt x="155518" y="308719"/>
                      </a:lnTo>
                      <a:lnTo>
                        <a:pt x="158347" y="324545"/>
                      </a:lnTo>
                      <a:lnTo>
                        <a:pt x="161027" y="340320"/>
                      </a:lnTo>
                      <a:lnTo>
                        <a:pt x="163658" y="356146"/>
                      </a:lnTo>
                      <a:lnTo>
                        <a:pt x="166240" y="371922"/>
                      </a:lnTo>
                      <a:lnTo>
                        <a:pt x="168721" y="387697"/>
                      </a:lnTo>
                      <a:lnTo>
                        <a:pt x="171154" y="403523"/>
                      </a:lnTo>
                      <a:lnTo>
                        <a:pt x="175720" y="435074"/>
                      </a:lnTo>
                      <a:lnTo>
                        <a:pt x="177855" y="450850"/>
                      </a:lnTo>
                      <a:lnTo>
                        <a:pt x="179940" y="466626"/>
                      </a:lnTo>
                      <a:lnTo>
                        <a:pt x="181975" y="482402"/>
                      </a:lnTo>
                      <a:lnTo>
                        <a:pt x="183911" y="498128"/>
                      </a:lnTo>
                      <a:lnTo>
                        <a:pt x="185747" y="513904"/>
                      </a:lnTo>
                      <a:lnTo>
                        <a:pt x="187534" y="529679"/>
                      </a:lnTo>
                      <a:lnTo>
                        <a:pt x="189222" y="545406"/>
                      </a:lnTo>
                      <a:lnTo>
                        <a:pt x="190860" y="561181"/>
                      </a:lnTo>
                      <a:lnTo>
                        <a:pt x="192399" y="576907"/>
                      </a:lnTo>
                      <a:lnTo>
                        <a:pt x="193839" y="592683"/>
                      </a:lnTo>
                      <a:lnTo>
                        <a:pt x="195228" y="608409"/>
                      </a:lnTo>
                      <a:lnTo>
                        <a:pt x="196569" y="624136"/>
                      </a:lnTo>
                      <a:lnTo>
                        <a:pt x="197760" y="639911"/>
                      </a:lnTo>
                      <a:lnTo>
                        <a:pt x="198902" y="655638"/>
                      </a:lnTo>
                      <a:lnTo>
                        <a:pt x="199994" y="671364"/>
                      </a:lnTo>
                      <a:lnTo>
                        <a:pt x="200987" y="687090"/>
                      </a:lnTo>
                      <a:lnTo>
                        <a:pt x="201880" y="702816"/>
                      </a:lnTo>
                      <a:lnTo>
                        <a:pt x="202724" y="718493"/>
                      </a:lnTo>
                      <a:lnTo>
                        <a:pt x="203468" y="734219"/>
                      </a:lnTo>
                      <a:lnTo>
                        <a:pt x="204163" y="749945"/>
                      </a:lnTo>
                      <a:lnTo>
                        <a:pt x="204759" y="765622"/>
                      </a:lnTo>
                      <a:lnTo>
                        <a:pt x="205305" y="781348"/>
                      </a:lnTo>
                      <a:lnTo>
                        <a:pt x="205702" y="797024"/>
                      </a:lnTo>
                      <a:lnTo>
                        <a:pt x="206099" y="812750"/>
                      </a:lnTo>
                      <a:lnTo>
                        <a:pt x="206596" y="844104"/>
                      </a:lnTo>
                      <a:lnTo>
                        <a:pt x="206695" y="859830"/>
                      </a:lnTo>
                      <a:lnTo>
                        <a:pt x="206745" y="875506"/>
                      </a:lnTo>
                      <a:lnTo>
                        <a:pt x="206745" y="891183"/>
                      </a:lnTo>
                      <a:lnTo>
                        <a:pt x="206447" y="922536"/>
                      </a:lnTo>
                      <a:lnTo>
                        <a:pt x="206149" y="938213"/>
                      </a:lnTo>
                      <a:lnTo>
                        <a:pt x="205801" y="953839"/>
                      </a:lnTo>
                      <a:lnTo>
                        <a:pt x="205404" y="969516"/>
                      </a:lnTo>
                      <a:lnTo>
                        <a:pt x="204908" y="985193"/>
                      </a:lnTo>
                      <a:lnTo>
                        <a:pt x="204312" y="1000820"/>
                      </a:lnTo>
                      <a:lnTo>
                        <a:pt x="203667" y="1016496"/>
                      </a:lnTo>
                      <a:lnTo>
                        <a:pt x="202922" y="1032123"/>
                      </a:lnTo>
                      <a:lnTo>
                        <a:pt x="202128" y="1047750"/>
                      </a:lnTo>
                      <a:lnTo>
                        <a:pt x="201235" y="1063427"/>
                      </a:lnTo>
                      <a:lnTo>
                        <a:pt x="200242" y="1079054"/>
                      </a:lnTo>
                      <a:lnTo>
                        <a:pt x="199200" y="1094681"/>
                      </a:lnTo>
                      <a:lnTo>
                        <a:pt x="198058" y="1110307"/>
                      </a:lnTo>
                      <a:lnTo>
                        <a:pt x="196867" y="1125934"/>
                      </a:lnTo>
                      <a:lnTo>
                        <a:pt x="195576" y="1141561"/>
                      </a:lnTo>
                      <a:lnTo>
                        <a:pt x="194186" y="1157188"/>
                      </a:lnTo>
                      <a:lnTo>
                        <a:pt x="192747" y="1172815"/>
                      </a:lnTo>
                      <a:lnTo>
                        <a:pt x="191257" y="1188393"/>
                      </a:lnTo>
                      <a:lnTo>
                        <a:pt x="187981" y="1219647"/>
                      </a:lnTo>
                      <a:lnTo>
                        <a:pt x="186194" y="1235224"/>
                      </a:lnTo>
                      <a:lnTo>
                        <a:pt x="184358" y="1250851"/>
                      </a:lnTo>
                      <a:lnTo>
                        <a:pt x="182471" y="1266428"/>
                      </a:lnTo>
                      <a:lnTo>
                        <a:pt x="180486" y="1282006"/>
                      </a:lnTo>
                      <a:lnTo>
                        <a:pt x="178401" y="1297583"/>
                      </a:lnTo>
                      <a:lnTo>
                        <a:pt x="176267" y="1313210"/>
                      </a:lnTo>
                      <a:lnTo>
                        <a:pt x="174033" y="1328787"/>
                      </a:lnTo>
                      <a:lnTo>
                        <a:pt x="171700" y="1344365"/>
                      </a:lnTo>
                      <a:lnTo>
                        <a:pt x="169317" y="1359942"/>
                      </a:lnTo>
                      <a:lnTo>
                        <a:pt x="166885" y="1375470"/>
                      </a:lnTo>
                      <a:lnTo>
                        <a:pt x="161722" y="1406624"/>
                      </a:lnTo>
                      <a:lnTo>
                        <a:pt x="158992" y="1422202"/>
                      </a:lnTo>
                      <a:lnTo>
                        <a:pt x="156213" y="1437729"/>
                      </a:lnTo>
                      <a:lnTo>
                        <a:pt x="153383" y="1453307"/>
                      </a:lnTo>
                      <a:lnTo>
                        <a:pt x="150454" y="1468834"/>
                      </a:lnTo>
                      <a:lnTo>
                        <a:pt x="147427" y="1484412"/>
                      </a:lnTo>
                      <a:lnTo>
                        <a:pt x="144349" y="1499940"/>
                      </a:lnTo>
                      <a:lnTo>
                        <a:pt x="141172" y="1515467"/>
                      </a:lnTo>
                      <a:lnTo>
                        <a:pt x="137896" y="1530995"/>
                      </a:lnTo>
                      <a:lnTo>
                        <a:pt x="134570" y="1546523"/>
                      </a:lnTo>
                      <a:lnTo>
                        <a:pt x="131195" y="1562050"/>
                      </a:lnTo>
                      <a:lnTo>
                        <a:pt x="124146" y="1593106"/>
                      </a:lnTo>
                      <a:lnTo>
                        <a:pt x="120473" y="1608634"/>
                      </a:lnTo>
                      <a:lnTo>
                        <a:pt x="116750" y="1624161"/>
                      </a:lnTo>
                      <a:lnTo>
                        <a:pt x="112977" y="1639640"/>
                      </a:lnTo>
                      <a:lnTo>
                        <a:pt x="109106" y="1655167"/>
                      </a:lnTo>
                      <a:lnTo>
                        <a:pt x="105134" y="1670695"/>
                      </a:lnTo>
                      <a:lnTo>
                        <a:pt x="101114" y="1686173"/>
                      </a:lnTo>
                      <a:lnTo>
                        <a:pt x="96994" y="1701651"/>
                      </a:lnTo>
                      <a:lnTo>
                        <a:pt x="92774" y="1717179"/>
                      </a:lnTo>
                      <a:lnTo>
                        <a:pt x="88506" y="1732657"/>
                      </a:lnTo>
                      <a:lnTo>
                        <a:pt x="84187" y="1748135"/>
                      </a:lnTo>
                      <a:lnTo>
                        <a:pt x="79769" y="1763613"/>
                      </a:lnTo>
                      <a:lnTo>
                        <a:pt x="75252" y="1779091"/>
                      </a:lnTo>
                      <a:lnTo>
                        <a:pt x="70685" y="1794570"/>
                      </a:lnTo>
                      <a:lnTo>
                        <a:pt x="66019" y="1810048"/>
                      </a:lnTo>
                      <a:lnTo>
                        <a:pt x="61254" y="1825526"/>
                      </a:lnTo>
                      <a:lnTo>
                        <a:pt x="56439" y="1841004"/>
                      </a:lnTo>
                      <a:lnTo>
                        <a:pt x="51525" y="1856432"/>
                      </a:lnTo>
                      <a:lnTo>
                        <a:pt x="46561" y="1871911"/>
                      </a:lnTo>
                      <a:lnTo>
                        <a:pt x="41498" y="1887389"/>
                      </a:lnTo>
                      <a:lnTo>
                        <a:pt x="36385" y="1902817"/>
                      </a:lnTo>
                      <a:lnTo>
                        <a:pt x="31173" y="1918246"/>
                      </a:lnTo>
                      <a:lnTo>
                        <a:pt x="25862" y="1933724"/>
                      </a:lnTo>
                      <a:lnTo>
                        <a:pt x="20501" y="1949152"/>
                      </a:lnTo>
                      <a:lnTo>
                        <a:pt x="15090" y="1964581"/>
                      </a:lnTo>
                      <a:lnTo>
                        <a:pt x="9531" y="1980009"/>
                      </a:lnTo>
                      <a:lnTo>
                        <a:pt x="26358" y="1985913"/>
                      </a:lnTo>
                      <a:lnTo>
                        <a:pt x="43235" y="1991519"/>
                      </a:lnTo>
                      <a:lnTo>
                        <a:pt x="60261" y="1996827"/>
                      </a:lnTo>
                      <a:lnTo>
                        <a:pt x="77337" y="2001788"/>
                      </a:lnTo>
                      <a:lnTo>
                        <a:pt x="94561" y="2006501"/>
                      </a:lnTo>
                      <a:lnTo>
                        <a:pt x="111786" y="2010916"/>
                      </a:lnTo>
                      <a:lnTo>
                        <a:pt x="129110" y="2014984"/>
                      </a:lnTo>
                      <a:lnTo>
                        <a:pt x="146533" y="2018804"/>
                      </a:lnTo>
                      <a:lnTo>
                        <a:pt x="164006" y="2022277"/>
                      </a:lnTo>
                      <a:lnTo>
                        <a:pt x="181528" y="2025452"/>
                      </a:lnTo>
                      <a:lnTo>
                        <a:pt x="184258" y="2009527"/>
                      </a:lnTo>
                      <a:lnTo>
                        <a:pt x="186939" y="1993652"/>
                      </a:lnTo>
                      <a:lnTo>
                        <a:pt x="189619" y="1977727"/>
                      </a:lnTo>
                      <a:lnTo>
                        <a:pt x="194881" y="1945878"/>
                      </a:lnTo>
                      <a:lnTo>
                        <a:pt x="197413" y="1929954"/>
                      </a:lnTo>
                      <a:lnTo>
                        <a:pt x="199944" y="1914079"/>
                      </a:lnTo>
                      <a:lnTo>
                        <a:pt x="202476" y="1898154"/>
                      </a:lnTo>
                      <a:lnTo>
                        <a:pt x="204958" y="1882229"/>
                      </a:lnTo>
                      <a:lnTo>
                        <a:pt x="207390" y="1866305"/>
                      </a:lnTo>
                      <a:lnTo>
                        <a:pt x="212155" y="1834456"/>
                      </a:lnTo>
                      <a:lnTo>
                        <a:pt x="216821" y="1802606"/>
                      </a:lnTo>
                      <a:lnTo>
                        <a:pt x="219105" y="1786682"/>
                      </a:lnTo>
                      <a:lnTo>
                        <a:pt x="221338" y="1770707"/>
                      </a:lnTo>
                      <a:lnTo>
                        <a:pt x="223572" y="1754783"/>
                      </a:lnTo>
                      <a:lnTo>
                        <a:pt x="225756" y="1738858"/>
                      </a:lnTo>
                      <a:lnTo>
                        <a:pt x="230025" y="1707009"/>
                      </a:lnTo>
                      <a:lnTo>
                        <a:pt x="232110" y="1691035"/>
                      </a:lnTo>
                      <a:lnTo>
                        <a:pt x="236180" y="1659186"/>
                      </a:lnTo>
                      <a:lnTo>
                        <a:pt x="238166" y="1643211"/>
                      </a:lnTo>
                      <a:lnTo>
                        <a:pt x="242038" y="1611362"/>
                      </a:lnTo>
                      <a:lnTo>
                        <a:pt x="243924" y="1595388"/>
                      </a:lnTo>
                      <a:lnTo>
                        <a:pt x="245761" y="1579463"/>
                      </a:lnTo>
                      <a:lnTo>
                        <a:pt x="247597" y="1563489"/>
                      </a:lnTo>
                      <a:lnTo>
                        <a:pt x="249384" y="1547565"/>
                      </a:lnTo>
                      <a:lnTo>
                        <a:pt x="251171" y="1531590"/>
                      </a:lnTo>
                      <a:lnTo>
                        <a:pt x="252908" y="1515616"/>
                      </a:lnTo>
                      <a:lnTo>
                        <a:pt x="254596" y="1499691"/>
                      </a:lnTo>
                      <a:lnTo>
                        <a:pt x="257872" y="1467743"/>
                      </a:lnTo>
                      <a:lnTo>
                        <a:pt x="259510" y="1451818"/>
                      </a:lnTo>
                      <a:lnTo>
                        <a:pt x="262588" y="1419870"/>
                      </a:lnTo>
                      <a:lnTo>
                        <a:pt x="264077" y="1403896"/>
                      </a:lnTo>
                      <a:lnTo>
                        <a:pt x="265566" y="1387971"/>
                      </a:lnTo>
                      <a:lnTo>
                        <a:pt x="267006" y="1371997"/>
                      </a:lnTo>
                      <a:lnTo>
                        <a:pt x="269786" y="1340049"/>
                      </a:lnTo>
                      <a:lnTo>
                        <a:pt x="271126" y="1324074"/>
                      </a:lnTo>
                      <a:lnTo>
                        <a:pt x="273707" y="1292126"/>
                      </a:lnTo>
                      <a:lnTo>
                        <a:pt x="276189" y="1260177"/>
                      </a:lnTo>
                      <a:lnTo>
                        <a:pt x="277331" y="1244203"/>
                      </a:lnTo>
                      <a:lnTo>
                        <a:pt x="278522" y="1228229"/>
                      </a:lnTo>
                      <a:lnTo>
                        <a:pt x="279614" y="1212255"/>
                      </a:lnTo>
                      <a:lnTo>
                        <a:pt x="280706" y="1196231"/>
                      </a:lnTo>
                      <a:lnTo>
                        <a:pt x="282791" y="1164282"/>
                      </a:lnTo>
                      <a:lnTo>
                        <a:pt x="283784" y="1148308"/>
                      </a:lnTo>
                      <a:lnTo>
                        <a:pt x="284727" y="1132284"/>
                      </a:lnTo>
                      <a:lnTo>
                        <a:pt x="286514" y="1100336"/>
                      </a:lnTo>
                      <a:lnTo>
                        <a:pt x="287407" y="1084312"/>
                      </a:lnTo>
                      <a:lnTo>
                        <a:pt x="288996" y="1052364"/>
                      </a:lnTo>
                      <a:lnTo>
                        <a:pt x="289740" y="1036340"/>
                      </a:lnTo>
                      <a:lnTo>
                        <a:pt x="290485" y="1020366"/>
                      </a:lnTo>
                      <a:lnTo>
                        <a:pt x="291875" y="988318"/>
                      </a:lnTo>
                      <a:lnTo>
                        <a:pt x="292470" y="972344"/>
                      </a:lnTo>
                      <a:lnTo>
                        <a:pt x="293066" y="956320"/>
                      </a:lnTo>
                      <a:lnTo>
                        <a:pt x="293662" y="940346"/>
                      </a:lnTo>
                      <a:lnTo>
                        <a:pt x="294208" y="924322"/>
                      </a:lnTo>
                      <a:lnTo>
                        <a:pt x="294704" y="908298"/>
                      </a:lnTo>
                      <a:lnTo>
                        <a:pt x="295151" y="892324"/>
                      </a:lnTo>
                      <a:lnTo>
                        <a:pt x="295598" y="876300"/>
                      </a:lnTo>
                      <a:lnTo>
                        <a:pt x="296392" y="844252"/>
                      </a:lnTo>
                      <a:lnTo>
                        <a:pt x="296739" y="828229"/>
                      </a:lnTo>
                      <a:lnTo>
                        <a:pt x="297037" y="812205"/>
                      </a:lnTo>
                      <a:lnTo>
                        <a:pt x="297285" y="796231"/>
                      </a:lnTo>
                      <a:lnTo>
                        <a:pt x="297782" y="764183"/>
                      </a:lnTo>
                      <a:lnTo>
                        <a:pt x="298228" y="716111"/>
                      </a:lnTo>
                      <a:lnTo>
                        <a:pt x="298278" y="700088"/>
                      </a:lnTo>
                      <a:lnTo>
                        <a:pt x="298328" y="684014"/>
                      </a:lnTo>
                      <a:lnTo>
                        <a:pt x="298377" y="667990"/>
                      </a:lnTo>
                      <a:lnTo>
                        <a:pt x="298228" y="619919"/>
                      </a:lnTo>
                      <a:lnTo>
                        <a:pt x="298129" y="603895"/>
                      </a:lnTo>
                      <a:lnTo>
                        <a:pt x="297980" y="587822"/>
                      </a:lnTo>
                      <a:lnTo>
                        <a:pt x="297583" y="555774"/>
                      </a:lnTo>
                      <a:lnTo>
                        <a:pt x="297335" y="539700"/>
                      </a:lnTo>
                      <a:lnTo>
                        <a:pt x="297087" y="523677"/>
                      </a:lnTo>
                      <a:lnTo>
                        <a:pt x="296739" y="507603"/>
                      </a:lnTo>
                      <a:lnTo>
                        <a:pt x="296441" y="491579"/>
                      </a:lnTo>
                      <a:lnTo>
                        <a:pt x="296044" y="475555"/>
                      </a:lnTo>
                      <a:lnTo>
                        <a:pt x="295647" y="459482"/>
                      </a:lnTo>
                      <a:lnTo>
                        <a:pt x="295201" y="443409"/>
                      </a:lnTo>
                      <a:lnTo>
                        <a:pt x="294754" y="427385"/>
                      </a:lnTo>
                      <a:lnTo>
                        <a:pt x="294257" y="411311"/>
                      </a:lnTo>
                      <a:lnTo>
                        <a:pt x="293711" y="395288"/>
                      </a:lnTo>
                      <a:lnTo>
                        <a:pt x="293165" y="379214"/>
                      </a:lnTo>
                      <a:lnTo>
                        <a:pt x="292570" y="363141"/>
                      </a:lnTo>
                      <a:lnTo>
                        <a:pt x="291924" y="347117"/>
                      </a:lnTo>
                      <a:lnTo>
                        <a:pt x="291279" y="331043"/>
                      </a:lnTo>
                      <a:lnTo>
                        <a:pt x="289889" y="298897"/>
                      </a:lnTo>
                      <a:lnTo>
                        <a:pt x="289095" y="282873"/>
                      </a:lnTo>
                      <a:lnTo>
                        <a:pt x="287507" y="250726"/>
                      </a:lnTo>
                      <a:lnTo>
                        <a:pt x="286663" y="234652"/>
                      </a:lnTo>
                      <a:lnTo>
                        <a:pt x="285769" y="218579"/>
                      </a:lnTo>
                      <a:lnTo>
                        <a:pt x="283883" y="186432"/>
                      </a:lnTo>
                      <a:lnTo>
                        <a:pt x="281897" y="154285"/>
                      </a:lnTo>
                      <a:lnTo>
                        <a:pt x="280855" y="138212"/>
                      </a:lnTo>
                      <a:lnTo>
                        <a:pt x="278671" y="106065"/>
                      </a:lnTo>
                      <a:lnTo>
                        <a:pt x="277529" y="89942"/>
                      </a:lnTo>
                      <a:lnTo>
                        <a:pt x="275147" y="57795"/>
                      </a:lnTo>
                      <a:lnTo>
                        <a:pt x="273906" y="41721"/>
                      </a:lnTo>
                      <a:lnTo>
                        <a:pt x="272615" y="25598"/>
                      </a:lnTo>
                      <a:lnTo>
                        <a:pt x="271324" y="9525"/>
                      </a:lnTo>
                      <a:lnTo>
                        <a:pt x="253554" y="11162"/>
                      </a:lnTo>
                      <a:lnTo>
                        <a:pt x="235882" y="13047"/>
                      </a:lnTo>
                      <a:lnTo>
                        <a:pt x="218211" y="15280"/>
                      </a:lnTo>
                      <a:lnTo>
                        <a:pt x="200540" y="17810"/>
                      </a:lnTo>
                      <a:lnTo>
                        <a:pt x="182968" y="20687"/>
                      </a:lnTo>
                      <a:lnTo>
                        <a:pt x="165445" y="23813"/>
                      </a:lnTo>
                      <a:lnTo>
                        <a:pt x="147973" y="27285"/>
                      </a:lnTo>
                      <a:lnTo>
                        <a:pt x="130549" y="31055"/>
                      </a:lnTo>
                      <a:lnTo>
                        <a:pt x="113226" y="35123"/>
                      </a:lnTo>
                      <a:close/>
                    </a:path>
                  </a:pathLst>
                </a:custGeom>
                <a:solidFill>
                  <a:srgbClr val="AB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1" name="Forme libre : forme 1310">
                  <a:extLst>
                    <a:ext uri="{FF2B5EF4-FFF2-40B4-BE49-F238E27FC236}">
                      <a16:creationId xmlns:a16="http://schemas.microsoft.com/office/drawing/2014/main" id="{14DD8FC6-F866-4BFF-91AB-AAF545645DBB}"/>
                    </a:ext>
                  </a:extLst>
                </p:cNvPr>
                <p:cNvSpPr/>
                <p:nvPr/>
              </p:nvSpPr>
              <p:spPr>
                <a:xfrm>
                  <a:off x="7377104" y="4982914"/>
                  <a:ext cx="1143672" cy="1371600"/>
                </a:xfrm>
                <a:custGeom>
                  <a:avLst/>
                  <a:gdLst>
                    <a:gd name="connsiteX0" fmla="*/ 1136822 w 1143672"/>
                    <a:gd name="connsiteY0" fmla="*/ 9525 h 1371600"/>
                    <a:gd name="connsiteX1" fmla="*/ 1120392 w 1143672"/>
                    <a:gd name="connsiteY1" fmla="*/ 15677 h 1371600"/>
                    <a:gd name="connsiteX2" fmla="*/ 1104160 w 1143672"/>
                    <a:gd name="connsiteY2" fmla="*/ 21927 h 1371600"/>
                    <a:gd name="connsiteX3" fmla="*/ 1087978 w 1143672"/>
                    <a:gd name="connsiteY3" fmla="*/ 28228 h 1371600"/>
                    <a:gd name="connsiteX4" fmla="*/ 1071945 w 1143672"/>
                    <a:gd name="connsiteY4" fmla="*/ 34677 h 1371600"/>
                    <a:gd name="connsiteX5" fmla="*/ 1056011 w 1143672"/>
                    <a:gd name="connsiteY5" fmla="*/ 41225 h 1371600"/>
                    <a:gd name="connsiteX6" fmla="*/ 1040176 w 1143672"/>
                    <a:gd name="connsiteY6" fmla="*/ 47823 h 1371600"/>
                    <a:gd name="connsiteX7" fmla="*/ 1024490 w 1143672"/>
                    <a:gd name="connsiteY7" fmla="*/ 54570 h 1371600"/>
                    <a:gd name="connsiteX8" fmla="*/ 1008904 w 1143672"/>
                    <a:gd name="connsiteY8" fmla="*/ 61367 h 1371600"/>
                    <a:gd name="connsiteX9" fmla="*/ 993466 w 1143672"/>
                    <a:gd name="connsiteY9" fmla="*/ 68263 h 1371600"/>
                    <a:gd name="connsiteX10" fmla="*/ 978078 w 1143672"/>
                    <a:gd name="connsiteY10" fmla="*/ 75307 h 1371600"/>
                    <a:gd name="connsiteX11" fmla="*/ 962839 w 1143672"/>
                    <a:gd name="connsiteY11" fmla="*/ 82401 h 1371600"/>
                    <a:gd name="connsiteX12" fmla="*/ 947749 w 1143672"/>
                    <a:gd name="connsiteY12" fmla="*/ 89595 h 1371600"/>
                    <a:gd name="connsiteX13" fmla="*/ 932758 w 1143672"/>
                    <a:gd name="connsiteY13" fmla="*/ 96887 h 1371600"/>
                    <a:gd name="connsiteX14" fmla="*/ 917867 w 1143672"/>
                    <a:gd name="connsiteY14" fmla="*/ 104279 h 1371600"/>
                    <a:gd name="connsiteX15" fmla="*/ 903074 w 1143672"/>
                    <a:gd name="connsiteY15" fmla="*/ 111770 h 1371600"/>
                    <a:gd name="connsiteX16" fmla="*/ 888431 w 1143672"/>
                    <a:gd name="connsiteY16" fmla="*/ 119360 h 1371600"/>
                    <a:gd name="connsiteX17" fmla="*/ 873887 w 1143672"/>
                    <a:gd name="connsiteY17" fmla="*/ 127050 h 1371600"/>
                    <a:gd name="connsiteX18" fmla="*/ 859492 w 1143672"/>
                    <a:gd name="connsiteY18" fmla="*/ 134838 h 1371600"/>
                    <a:gd name="connsiteX19" fmla="*/ 845196 w 1143672"/>
                    <a:gd name="connsiteY19" fmla="*/ 142726 h 1371600"/>
                    <a:gd name="connsiteX20" fmla="*/ 830999 w 1143672"/>
                    <a:gd name="connsiteY20" fmla="*/ 150713 h 1371600"/>
                    <a:gd name="connsiteX21" fmla="*/ 816902 w 1143672"/>
                    <a:gd name="connsiteY21" fmla="*/ 158750 h 1371600"/>
                    <a:gd name="connsiteX22" fmla="*/ 802953 w 1143672"/>
                    <a:gd name="connsiteY22" fmla="*/ 166936 h 1371600"/>
                    <a:gd name="connsiteX23" fmla="*/ 789104 w 1143672"/>
                    <a:gd name="connsiteY23" fmla="*/ 175220 h 1371600"/>
                    <a:gd name="connsiteX24" fmla="*/ 775404 w 1143672"/>
                    <a:gd name="connsiteY24" fmla="*/ 183555 h 1371600"/>
                    <a:gd name="connsiteX25" fmla="*/ 761803 w 1143672"/>
                    <a:gd name="connsiteY25" fmla="*/ 192038 h 1371600"/>
                    <a:gd name="connsiteX26" fmla="*/ 748301 w 1143672"/>
                    <a:gd name="connsiteY26" fmla="*/ 200571 h 1371600"/>
                    <a:gd name="connsiteX27" fmla="*/ 734899 w 1143672"/>
                    <a:gd name="connsiteY27" fmla="*/ 209203 h 1371600"/>
                    <a:gd name="connsiteX28" fmla="*/ 721645 w 1143672"/>
                    <a:gd name="connsiteY28" fmla="*/ 217984 h 1371600"/>
                    <a:gd name="connsiteX29" fmla="*/ 708491 w 1143672"/>
                    <a:gd name="connsiteY29" fmla="*/ 226814 h 1371600"/>
                    <a:gd name="connsiteX30" fmla="*/ 695486 w 1143672"/>
                    <a:gd name="connsiteY30" fmla="*/ 235744 h 1371600"/>
                    <a:gd name="connsiteX31" fmla="*/ 682580 w 1143672"/>
                    <a:gd name="connsiteY31" fmla="*/ 244773 h 1371600"/>
                    <a:gd name="connsiteX32" fmla="*/ 669773 w 1143672"/>
                    <a:gd name="connsiteY32" fmla="*/ 253901 h 1371600"/>
                    <a:gd name="connsiteX33" fmla="*/ 657115 w 1143672"/>
                    <a:gd name="connsiteY33" fmla="*/ 263128 h 1371600"/>
                    <a:gd name="connsiteX34" fmla="*/ 644557 w 1143672"/>
                    <a:gd name="connsiteY34" fmla="*/ 272455 h 1371600"/>
                    <a:gd name="connsiteX35" fmla="*/ 632097 w 1143672"/>
                    <a:gd name="connsiteY35" fmla="*/ 281880 h 1371600"/>
                    <a:gd name="connsiteX36" fmla="*/ 619787 w 1143672"/>
                    <a:gd name="connsiteY36" fmla="*/ 291405 h 1371600"/>
                    <a:gd name="connsiteX37" fmla="*/ 607526 w 1143672"/>
                    <a:gd name="connsiteY37" fmla="*/ 301030 h 1371600"/>
                    <a:gd name="connsiteX38" fmla="*/ 595464 w 1143672"/>
                    <a:gd name="connsiteY38" fmla="*/ 310753 h 1371600"/>
                    <a:gd name="connsiteX39" fmla="*/ 583452 w 1143672"/>
                    <a:gd name="connsiteY39" fmla="*/ 320526 h 1371600"/>
                    <a:gd name="connsiteX40" fmla="*/ 571588 w 1143672"/>
                    <a:gd name="connsiteY40" fmla="*/ 330448 h 1371600"/>
                    <a:gd name="connsiteX41" fmla="*/ 559873 w 1143672"/>
                    <a:gd name="connsiteY41" fmla="*/ 340420 h 1371600"/>
                    <a:gd name="connsiteX42" fmla="*/ 548208 w 1143672"/>
                    <a:gd name="connsiteY42" fmla="*/ 350540 h 1371600"/>
                    <a:gd name="connsiteX43" fmla="*/ 536692 w 1143672"/>
                    <a:gd name="connsiteY43" fmla="*/ 360710 h 1371600"/>
                    <a:gd name="connsiteX44" fmla="*/ 525325 w 1143672"/>
                    <a:gd name="connsiteY44" fmla="*/ 371029 h 1371600"/>
                    <a:gd name="connsiteX45" fmla="*/ 514007 w 1143672"/>
                    <a:gd name="connsiteY45" fmla="*/ 381397 h 1371600"/>
                    <a:gd name="connsiteX46" fmla="*/ 502839 w 1143672"/>
                    <a:gd name="connsiteY46" fmla="*/ 391864 h 1371600"/>
                    <a:gd name="connsiteX47" fmla="*/ 491769 w 1143672"/>
                    <a:gd name="connsiteY47" fmla="*/ 402481 h 1371600"/>
                    <a:gd name="connsiteX48" fmla="*/ 480849 w 1143672"/>
                    <a:gd name="connsiteY48" fmla="*/ 413147 h 1371600"/>
                    <a:gd name="connsiteX49" fmla="*/ 470028 w 1143672"/>
                    <a:gd name="connsiteY49" fmla="*/ 423912 h 1371600"/>
                    <a:gd name="connsiteX50" fmla="*/ 459306 w 1143672"/>
                    <a:gd name="connsiteY50" fmla="*/ 434777 h 1371600"/>
                    <a:gd name="connsiteX51" fmla="*/ 448733 w 1143672"/>
                    <a:gd name="connsiteY51" fmla="*/ 445740 h 1371600"/>
                    <a:gd name="connsiteX52" fmla="*/ 438259 w 1143672"/>
                    <a:gd name="connsiteY52" fmla="*/ 456803 h 1371600"/>
                    <a:gd name="connsiteX53" fmla="*/ 427934 w 1143672"/>
                    <a:gd name="connsiteY53" fmla="*/ 467965 h 1371600"/>
                    <a:gd name="connsiteX54" fmla="*/ 417659 w 1143672"/>
                    <a:gd name="connsiteY54" fmla="*/ 479227 h 1371600"/>
                    <a:gd name="connsiteX55" fmla="*/ 407533 w 1143672"/>
                    <a:gd name="connsiteY55" fmla="*/ 490587 h 1371600"/>
                    <a:gd name="connsiteX56" fmla="*/ 397555 w 1143672"/>
                    <a:gd name="connsiteY56" fmla="*/ 501997 h 1371600"/>
                    <a:gd name="connsiteX57" fmla="*/ 387628 w 1143672"/>
                    <a:gd name="connsiteY57" fmla="*/ 513556 h 1371600"/>
                    <a:gd name="connsiteX58" fmla="*/ 377849 w 1143672"/>
                    <a:gd name="connsiteY58" fmla="*/ 525214 h 1371600"/>
                    <a:gd name="connsiteX59" fmla="*/ 368219 w 1143672"/>
                    <a:gd name="connsiteY59" fmla="*/ 536922 h 1371600"/>
                    <a:gd name="connsiteX60" fmla="*/ 358688 w 1143672"/>
                    <a:gd name="connsiteY60" fmla="*/ 548779 h 1371600"/>
                    <a:gd name="connsiteX61" fmla="*/ 349257 w 1143672"/>
                    <a:gd name="connsiteY61" fmla="*/ 560685 h 1371600"/>
                    <a:gd name="connsiteX62" fmla="*/ 339925 w 1143672"/>
                    <a:gd name="connsiteY62" fmla="*/ 572691 h 1371600"/>
                    <a:gd name="connsiteX63" fmla="*/ 330742 w 1143672"/>
                    <a:gd name="connsiteY63" fmla="*/ 584845 h 1371600"/>
                    <a:gd name="connsiteX64" fmla="*/ 321658 w 1143672"/>
                    <a:gd name="connsiteY64" fmla="*/ 597049 h 1371600"/>
                    <a:gd name="connsiteX65" fmla="*/ 312673 w 1143672"/>
                    <a:gd name="connsiteY65" fmla="*/ 609352 h 1371600"/>
                    <a:gd name="connsiteX66" fmla="*/ 303838 w 1143672"/>
                    <a:gd name="connsiteY66" fmla="*/ 621754 h 1371600"/>
                    <a:gd name="connsiteX67" fmla="*/ 295101 w 1143672"/>
                    <a:gd name="connsiteY67" fmla="*/ 634306 h 1371600"/>
                    <a:gd name="connsiteX68" fmla="*/ 286514 w 1143672"/>
                    <a:gd name="connsiteY68" fmla="*/ 646906 h 1371600"/>
                    <a:gd name="connsiteX69" fmla="*/ 277976 w 1143672"/>
                    <a:gd name="connsiteY69" fmla="*/ 659606 h 1371600"/>
                    <a:gd name="connsiteX70" fmla="*/ 269637 w 1143672"/>
                    <a:gd name="connsiteY70" fmla="*/ 672406 h 1371600"/>
                    <a:gd name="connsiteX71" fmla="*/ 261347 w 1143672"/>
                    <a:gd name="connsiteY71" fmla="*/ 685254 h 1371600"/>
                    <a:gd name="connsiteX72" fmla="*/ 253206 w 1143672"/>
                    <a:gd name="connsiteY72" fmla="*/ 698252 h 1371600"/>
                    <a:gd name="connsiteX73" fmla="*/ 245165 w 1143672"/>
                    <a:gd name="connsiteY73" fmla="*/ 711349 h 1371600"/>
                    <a:gd name="connsiteX74" fmla="*/ 237223 w 1143672"/>
                    <a:gd name="connsiteY74" fmla="*/ 724545 h 1371600"/>
                    <a:gd name="connsiteX75" fmla="*/ 229429 w 1143672"/>
                    <a:gd name="connsiteY75" fmla="*/ 737791 h 1371600"/>
                    <a:gd name="connsiteX76" fmla="*/ 221735 w 1143672"/>
                    <a:gd name="connsiteY76" fmla="*/ 751185 h 1371600"/>
                    <a:gd name="connsiteX77" fmla="*/ 214190 w 1143672"/>
                    <a:gd name="connsiteY77" fmla="*/ 764679 h 1371600"/>
                    <a:gd name="connsiteX78" fmla="*/ 206745 w 1143672"/>
                    <a:gd name="connsiteY78" fmla="*/ 778222 h 1371600"/>
                    <a:gd name="connsiteX79" fmla="*/ 199398 w 1143672"/>
                    <a:gd name="connsiteY79" fmla="*/ 791865 h 1371600"/>
                    <a:gd name="connsiteX80" fmla="*/ 192151 w 1143672"/>
                    <a:gd name="connsiteY80" fmla="*/ 805656 h 1371600"/>
                    <a:gd name="connsiteX81" fmla="*/ 185053 w 1143672"/>
                    <a:gd name="connsiteY81" fmla="*/ 819497 h 1371600"/>
                    <a:gd name="connsiteX82" fmla="*/ 178103 w 1143672"/>
                    <a:gd name="connsiteY82" fmla="*/ 833438 h 1371600"/>
                    <a:gd name="connsiteX83" fmla="*/ 171203 w 1143672"/>
                    <a:gd name="connsiteY83" fmla="*/ 847527 h 1371600"/>
                    <a:gd name="connsiteX84" fmla="*/ 164453 w 1143672"/>
                    <a:gd name="connsiteY84" fmla="*/ 861665 h 1371600"/>
                    <a:gd name="connsiteX85" fmla="*/ 157801 w 1143672"/>
                    <a:gd name="connsiteY85" fmla="*/ 875903 h 1371600"/>
                    <a:gd name="connsiteX86" fmla="*/ 151298 w 1143672"/>
                    <a:gd name="connsiteY86" fmla="*/ 890240 h 1371600"/>
                    <a:gd name="connsiteX87" fmla="*/ 144895 w 1143672"/>
                    <a:gd name="connsiteY87" fmla="*/ 904677 h 1371600"/>
                    <a:gd name="connsiteX88" fmla="*/ 138591 w 1143672"/>
                    <a:gd name="connsiteY88" fmla="*/ 919212 h 1371600"/>
                    <a:gd name="connsiteX89" fmla="*/ 132386 w 1143672"/>
                    <a:gd name="connsiteY89" fmla="*/ 933847 h 1371600"/>
                    <a:gd name="connsiteX90" fmla="*/ 126330 w 1143672"/>
                    <a:gd name="connsiteY90" fmla="*/ 948581 h 1371600"/>
                    <a:gd name="connsiteX91" fmla="*/ 120423 w 1143672"/>
                    <a:gd name="connsiteY91" fmla="*/ 963364 h 1371600"/>
                    <a:gd name="connsiteX92" fmla="*/ 114566 w 1143672"/>
                    <a:gd name="connsiteY92" fmla="*/ 978297 h 1371600"/>
                    <a:gd name="connsiteX93" fmla="*/ 108857 w 1143672"/>
                    <a:gd name="connsiteY93" fmla="*/ 993329 h 1371600"/>
                    <a:gd name="connsiteX94" fmla="*/ 103248 w 1143672"/>
                    <a:gd name="connsiteY94" fmla="*/ 1008410 h 1371600"/>
                    <a:gd name="connsiteX95" fmla="*/ 97788 w 1143672"/>
                    <a:gd name="connsiteY95" fmla="*/ 1023640 h 1371600"/>
                    <a:gd name="connsiteX96" fmla="*/ 92427 w 1143672"/>
                    <a:gd name="connsiteY96" fmla="*/ 1038920 h 1371600"/>
                    <a:gd name="connsiteX97" fmla="*/ 87165 w 1143672"/>
                    <a:gd name="connsiteY97" fmla="*/ 1054348 h 1371600"/>
                    <a:gd name="connsiteX98" fmla="*/ 82053 w 1143672"/>
                    <a:gd name="connsiteY98" fmla="*/ 1069826 h 1371600"/>
                    <a:gd name="connsiteX99" fmla="*/ 77039 w 1143672"/>
                    <a:gd name="connsiteY99" fmla="*/ 1085404 h 1371600"/>
                    <a:gd name="connsiteX100" fmla="*/ 72125 w 1143672"/>
                    <a:gd name="connsiteY100" fmla="*/ 1101130 h 1371600"/>
                    <a:gd name="connsiteX101" fmla="*/ 67360 w 1143672"/>
                    <a:gd name="connsiteY101" fmla="*/ 1116906 h 1371600"/>
                    <a:gd name="connsiteX102" fmla="*/ 62693 w 1143672"/>
                    <a:gd name="connsiteY102" fmla="*/ 1132781 h 1371600"/>
                    <a:gd name="connsiteX103" fmla="*/ 58127 w 1143672"/>
                    <a:gd name="connsiteY103" fmla="*/ 1148755 h 1371600"/>
                    <a:gd name="connsiteX104" fmla="*/ 53709 w 1143672"/>
                    <a:gd name="connsiteY104" fmla="*/ 1164828 h 1371600"/>
                    <a:gd name="connsiteX105" fmla="*/ 49390 w 1143672"/>
                    <a:gd name="connsiteY105" fmla="*/ 1181001 h 1371600"/>
                    <a:gd name="connsiteX106" fmla="*/ 45171 w 1143672"/>
                    <a:gd name="connsiteY106" fmla="*/ 1197273 h 1371600"/>
                    <a:gd name="connsiteX107" fmla="*/ 41101 w 1143672"/>
                    <a:gd name="connsiteY107" fmla="*/ 1213644 h 1371600"/>
                    <a:gd name="connsiteX108" fmla="*/ 37130 w 1143672"/>
                    <a:gd name="connsiteY108" fmla="*/ 1230114 h 1371600"/>
                    <a:gd name="connsiteX109" fmla="*/ 33258 w 1143672"/>
                    <a:gd name="connsiteY109" fmla="*/ 1246634 h 1371600"/>
                    <a:gd name="connsiteX110" fmla="*/ 29535 w 1143672"/>
                    <a:gd name="connsiteY110" fmla="*/ 1263303 h 1371600"/>
                    <a:gd name="connsiteX111" fmla="*/ 25911 w 1143672"/>
                    <a:gd name="connsiteY111" fmla="*/ 1280071 h 1371600"/>
                    <a:gd name="connsiteX112" fmla="*/ 22387 w 1143672"/>
                    <a:gd name="connsiteY112" fmla="*/ 1296888 h 1371600"/>
                    <a:gd name="connsiteX113" fmla="*/ 19012 w 1143672"/>
                    <a:gd name="connsiteY113" fmla="*/ 1313855 h 1371600"/>
                    <a:gd name="connsiteX114" fmla="*/ 15735 w 1143672"/>
                    <a:gd name="connsiteY114" fmla="*/ 1330871 h 1371600"/>
                    <a:gd name="connsiteX115" fmla="*/ 12559 w 1143672"/>
                    <a:gd name="connsiteY115" fmla="*/ 1348036 h 1371600"/>
                    <a:gd name="connsiteX116" fmla="*/ 9531 w 1143672"/>
                    <a:gd name="connsiteY116" fmla="*/ 1365250 h 1371600"/>
                    <a:gd name="connsiteX117" fmla="*/ 17870 w 1143672"/>
                    <a:gd name="connsiteY117" fmla="*/ 1366639 h 1371600"/>
                    <a:gd name="connsiteX118" fmla="*/ 20749 w 1143672"/>
                    <a:gd name="connsiteY118" fmla="*/ 1349375 h 1371600"/>
                    <a:gd name="connsiteX119" fmla="*/ 23777 w 1143672"/>
                    <a:gd name="connsiteY119" fmla="*/ 1332260 h 1371600"/>
                    <a:gd name="connsiteX120" fmla="*/ 26904 w 1143672"/>
                    <a:gd name="connsiteY120" fmla="*/ 1315194 h 1371600"/>
                    <a:gd name="connsiteX121" fmla="*/ 30180 w 1143672"/>
                    <a:gd name="connsiteY121" fmla="*/ 1298228 h 1371600"/>
                    <a:gd name="connsiteX122" fmla="*/ 33506 w 1143672"/>
                    <a:gd name="connsiteY122" fmla="*/ 1281361 h 1371600"/>
                    <a:gd name="connsiteX123" fmla="*/ 37030 w 1143672"/>
                    <a:gd name="connsiteY123" fmla="*/ 1264593 h 1371600"/>
                    <a:gd name="connsiteX124" fmla="*/ 40604 w 1143672"/>
                    <a:gd name="connsiteY124" fmla="*/ 1247924 h 1371600"/>
                    <a:gd name="connsiteX125" fmla="*/ 44327 w 1143672"/>
                    <a:gd name="connsiteY125" fmla="*/ 1231354 h 1371600"/>
                    <a:gd name="connsiteX126" fmla="*/ 48199 w 1143672"/>
                    <a:gd name="connsiteY126" fmla="*/ 1214884 h 1371600"/>
                    <a:gd name="connsiteX127" fmla="*/ 52120 w 1143672"/>
                    <a:gd name="connsiteY127" fmla="*/ 1198513 h 1371600"/>
                    <a:gd name="connsiteX128" fmla="*/ 56240 w 1143672"/>
                    <a:gd name="connsiteY128" fmla="*/ 1182241 h 1371600"/>
                    <a:gd name="connsiteX129" fmla="*/ 60410 w 1143672"/>
                    <a:gd name="connsiteY129" fmla="*/ 1166068 h 1371600"/>
                    <a:gd name="connsiteX130" fmla="*/ 64729 w 1143672"/>
                    <a:gd name="connsiteY130" fmla="*/ 1149945 h 1371600"/>
                    <a:gd name="connsiteX131" fmla="*/ 69147 w 1143672"/>
                    <a:gd name="connsiteY131" fmla="*/ 1133971 h 1371600"/>
                    <a:gd name="connsiteX132" fmla="*/ 73713 w 1143672"/>
                    <a:gd name="connsiteY132" fmla="*/ 1118096 h 1371600"/>
                    <a:gd name="connsiteX133" fmla="*/ 78379 w 1143672"/>
                    <a:gd name="connsiteY133" fmla="*/ 1102320 h 1371600"/>
                    <a:gd name="connsiteX134" fmla="*/ 83145 w 1143672"/>
                    <a:gd name="connsiteY134" fmla="*/ 1086594 h 1371600"/>
                    <a:gd name="connsiteX135" fmla="*/ 88059 w 1143672"/>
                    <a:gd name="connsiteY135" fmla="*/ 1071017 h 1371600"/>
                    <a:gd name="connsiteX136" fmla="*/ 93072 w 1143672"/>
                    <a:gd name="connsiteY136" fmla="*/ 1055539 h 1371600"/>
                    <a:gd name="connsiteX137" fmla="*/ 98235 w 1143672"/>
                    <a:gd name="connsiteY137" fmla="*/ 1040110 h 1371600"/>
                    <a:gd name="connsiteX138" fmla="*/ 103447 w 1143672"/>
                    <a:gd name="connsiteY138" fmla="*/ 1024831 h 1371600"/>
                    <a:gd name="connsiteX139" fmla="*/ 108857 w 1143672"/>
                    <a:gd name="connsiteY139" fmla="*/ 1009650 h 1371600"/>
                    <a:gd name="connsiteX140" fmla="*/ 114318 w 1143672"/>
                    <a:gd name="connsiteY140" fmla="*/ 994519 h 1371600"/>
                    <a:gd name="connsiteX141" fmla="*/ 119927 w 1143672"/>
                    <a:gd name="connsiteY141" fmla="*/ 979537 h 1371600"/>
                    <a:gd name="connsiteX142" fmla="*/ 125635 w 1143672"/>
                    <a:gd name="connsiteY142" fmla="*/ 964605 h 1371600"/>
                    <a:gd name="connsiteX143" fmla="*/ 131493 w 1143672"/>
                    <a:gd name="connsiteY143" fmla="*/ 949821 h 1371600"/>
                    <a:gd name="connsiteX144" fmla="*/ 137449 w 1143672"/>
                    <a:gd name="connsiteY144" fmla="*/ 935087 h 1371600"/>
                    <a:gd name="connsiteX145" fmla="*/ 143555 w 1143672"/>
                    <a:gd name="connsiteY145" fmla="*/ 920452 h 1371600"/>
                    <a:gd name="connsiteX146" fmla="*/ 149760 w 1143672"/>
                    <a:gd name="connsiteY146" fmla="*/ 905966 h 1371600"/>
                    <a:gd name="connsiteX147" fmla="*/ 156064 w 1143672"/>
                    <a:gd name="connsiteY147" fmla="*/ 891530 h 1371600"/>
                    <a:gd name="connsiteX148" fmla="*/ 162467 w 1143672"/>
                    <a:gd name="connsiteY148" fmla="*/ 877193 h 1371600"/>
                    <a:gd name="connsiteX149" fmla="*/ 169019 w 1143672"/>
                    <a:gd name="connsiteY149" fmla="*/ 863005 h 1371600"/>
                    <a:gd name="connsiteX150" fmla="*/ 175720 w 1143672"/>
                    <a:gd name="connsiteY150" fmla="*/ 848866 h 1371600"/>
                    <a:gd name="connsiteX151" fmla="*/ 182471 w 1143672"/>
                    <a:gd name="connsiteY151" fmla="*/ 834827 h 1371600"/>
                    <a:gd name="connsiteX152" fmla="*/ 189371 w 1143672"/>
                    <a:gd name="connsiteY152" fmla="*/ 820886 h 1371600"/>
                    <a:gd name="connsiteX153" fmla="*/ 196420 w 1143672"/>
                    <a:gd name="connsiteY153" fmla="*/ 807095 h 1371600"/>
                    <a:gd name="connsiteX154" fmla="*/ 203568 w 1143672"/>
                    <a:gd name="connsiteY154" fmla="*/ 793353 h 1371600"/>
                    <a:gd name="connsiteX155" fmla="*/ 210815 w 1143672"/>
                    <a:gd name="connsiteY155" fmla="*/ 779711 h 1371600"/>
                    <a:gd name="connsiteX156" fmla="*/ 218161 w 1143672"/>
                    <a:gd name="connsiteY156" fmla="*/ 766167 h 1371600"/>
                    <a:gd name="connsiteX157" fmla="*/ 225657 w 1143672"/>
                    <a:gd name="connsiteY157" fmla="*/ 752723 h 1371600"/>
                    <a:gd name="connsiteX158" fmla="*/ 233301 w 1143672"/>
                    <a:gd name="connsiteY158" fmla="*/ 739378 h 1371600"/>
                    <a:gd name="connsiteX159" fmla="*/ 240995 w 1143672"/>
                    <a:gd name="connsiteY159" fmla="*/ 726132 h 1371600"/>
                    <a:gd name="connsiteX160" fmla="*/ 248838 w 1143672"/>
                    <a:gd name="connsiteY160" fmla="*/ 712986 h 1371600"/>
                    <a:gd name="connsiteX161" fmla="*/ 256830 w 1143672"/>
                    <a:gd name="connsiteY161" fmla="*/ 699939 h 1371600"/>
                    <a:gd name="connsiteX162" fmla="*/ 264921 w 1143672"/>
                    <a:gd name="connsiteY162" fmla="*/ 686991 h 1371600"/>
                    <a:gd name="connsiteX163" fmla="*/ 273111 w 1143672"/>
                    <a:gd name="connsiteY163" fmla="*/ 674142 h 1371600"/>
                    <a:gd name="connsiteX164" fmla="*/ 281401 w 1143672"/>
                    <a:gd name="connsiteY164" fmla="*/ 661392 h 1371600"/>
                    <a:gd name="connsiteX165" fmla="*/ 289840 w 1143672"/>
                    <a:gd name="connsiteY165" fmla="*/ 648742 h 1371600"/>
                    <a:gd name="connsiteX166" fmla="*/ 298427 w 1143672"/>
                    <a:gd name="connsiteY166" fmla="*/ 636141 h 1371600"/>
                    <a:gd name="connsiteX167" fmla="*/ 307064 w 1143672"/>
                    <a:gd name="connsiteY167" fmla="*/ 623689 h 1371600"/>
                    <a:gd name="connsiteX168" fmla="*/ 315850 w 1143672"/>
                    <a:gd name="connsiteY168" fmla="*/ 611336 h 1371600"/>
                    <a:gd name="connsiteX169" fmla="*/ 324785 w 1143672"/>
                    <a:gd name="connsiteY169" fmla="*/ 599083 h 1371600"/>
                    <a:gd name="connsiteX170" fmla="*/ 333770 w 1143672"/>
                    <a:gd name="connsiteY170" fmla="*/ 586879 h 1371600"/>
                    <a:gd name="connsiteX171" fmla="*/ 342953 w 1143672"/>
                    <a:gd name="connsiteY171" fmla="*/ 574824 h 1371600"/>
                    <a:gd name="connsiteX172" fmla="*/ 352186 w 1143672"/>
                    <a:gd name="connsiteY172" fmla="*/ 562868 h 1371600"/>
                    <a:gd name="connsiteX173" fmla="*/ 361567 w 1143672"/>
                    <a:gd name="connsiteY173" fmla="*/ 550962 h 1371600"/>
                    <a:gd name="connsiteX174" fmla="*/ 371048 w 1143672"/>
                    <a:gd name="connsiteY174" fmla="*/ 539204 h 1371600"/>
                    <a:gd name="connsiteX175" fmla="*/ 380678 w 1143672"/>
                    <a:gd name="connsiteY175" fmla="*/ 527546 h 1371600"/>
                    <a:gd name="connsiteX176" fmla="*/ 390407 w 1143672"/>
                    <a:gd name="connsiteY176" fmla="*/ 515938 h 1371600"/>
                    <a:gd name="connsiteX177" fmla="*/ 400236 w 1143672"/>
                    <a:gd name="connsiteY177" fmla="*/ 504478 h 1371600"/>
                    <a:gd name="connsiteX178" fmla="*/ 410213 w 1143672"/>
                    <a:gd name="connsiteY178" fmla="*/ 493068 h 1371600"/>
                    <a:gd name="connsiteX179" fmla="*/ 420290 w 1143672"/>
                    <a:gd name="connsiteY179" fmla="*/ 481757 h 1371600"/>
                    <a:gd name="connsiteX180" fmla="*/ 430515 w 1143672"/>
                    <a:gd name="connsiteY180" fmla="*/ 470595 h 1371600"/>
                    <a:gd name="connsiteX181" fmla="*/ 440840 w 1143672"/>
                    <a:gd name="connsiteY181" fmla="*/ 459482 h 1371600"/>
                    <a:gd name="connsiteX182" fmla="*/ 451264 w 1143672"/>
                    <a:gd name="connsiteY182" fmla="*/ 448518 h 1371600"/>
                    <a:gd name="connsiteX183" fmla="*/ 461837 w 1143672"/>
                    <a:gd name="connsiteY183" fmla="*/ 437604 h 1371600"/>
                    <a:gd name="connsiteX184" fmla="*/ 472509 w 1143672"/>
                    <a:gd name="connsiteY184" fmla="*/ 426789 h 1371600"/>
                    <a:gd name="connsiteX185" fmla="*/ 483281 w 1143672"/>
                    <a:gd name="connsiteY185" fmla="*/ 416123 h 1371600"/>
                    <a:gd name="connsiteX186" fmla="*/ 494201 w 1143672"/>
                    <a:gd name="connsiteY186" fmla="*/ 405507 h 1371600"/>
                    <a:gd name="connsiteX187" fmla="*/ 505221 w 1143672"/>
                    <a:gd name="connsiteY187" fmla="*/ 394990 h 1371600"/>
                    <a:gd name="connsiteX188" fmla="*/ 516340 w 1143672"/>
                    <a:gd name="connsiteY188" fmla="*/ 384572 h 1371600"/>
                    <a:gd name="connsiteX189" fmla="*/ 527608 w 1143672"/>
                    <a:gd name="connsiteY189" fmla="*/ 374253 h 1371600"/>
                    <a:gd name="connsiteX190" fmla="*/ 538975 w 1143672"/>
                    <a:gd name="connsiteY190" fmla="*/ 364083 h 1371600"/>
                    <a:gd name="connsiteX191" fmla="*/ 550492 w 1143672"/>
                    <a:gd name="connsiteY191" fmla="*/ 353963 h 1371600"/>
                    <a:gd name="connsiteX192" fmla="*/ 562107 w 1143672"/>
                    <a:gd name="connsiteY192" fmla="*/ 343942 h 1371600"/>
                    <a:gd name="connsiteX193" fmla="*/ 573822 w 1143672"/>
                    <a:gd name="connsiteY193" fmla="*/ 334020 h 1371600"/>
                    <a:gd name="connsiteX194" fmla="*/ 585685 w 1143672"/>
                    <a:gd name="connsiteY194" fmla="*/ 324197 h 1371600"/>
                    <a:gd name="connsiteX195" fmla="*/ 597648 w 1143672"/>
                    <a:gd name="connsiteY195" fmla="*/ 314474 h 1371600"/>
                    <a:gd name="connsiteX196" fmla="*/ 609760 w 1143672"/>
                    <a:gd name="connsiteY196" fmla="*/ 304850 h 1371600"/>
                    <a:gd name="connsiteX197" fmla="*/ 621922 w 1143672"/>
                    <a:gd name="connsiteY197" fmla="*/ 295325 h 1371600"/>
                    <a:gd name="connsiteX198" fmla="*/ 634282 w 1143672"/>
                    <a:gd name="connsiteY198" fmla="*/ 285899 h 1371600"/>
                    <a:gd name="connsiteX199" fmla="*/ 646691 w 1143672"/>
                    <a:gd name="connsiteY199" fmla="*/ 276572 h 1371600"/>
                    <a:gd name="connsiteX200" fmla="*/ 659250 w 1143672"/>
                    <a:gd name="connsiteY200" fmla="*/ 267295 h 1371600"/>
                    <a:gd name="connsiteX201" fmla="*/ 671957 w 1143672"/>
                    <a:gd name="connsiteY201" fmla="*/ 258167 h 1371600"/>
                    <a:gd name="connsiteX202" fmla="*/ 684714 w 1143672"/>
                    <a:gd name="connsiteY202" fmla="*/ 249138 h 1371600"/>
                    <a:gd name="connsiteX203" fmla="*/ 697620 w 1143672"/>
                    <a:gd name="connsiteY203" fmla="*/ 240209 h 1371600"/>
                    <a:gd name="connsiteX204" fmla="*/ 710675 w 1143672"/>
                    <a:gd name="connsiteY204" fmla="*/ 231378 h 1371600"/>
                    <a:gd name="connsiteX205" fmla="*/ 723829 w 1143672"/>
                    <a:gd name="connsiteY205" fmla="*/ 222597 h 1371600"/>
                    <a:gd name="connsiteX206" fmla="*/ 737083 w 1143672"/>
                    <a:gd name="connsiteY206" fmla="*/ 213965 h 1371600"/>
                    <a:gd name="connsiteX207" fmla="*/ 750436 w 1143672"/>
                    <a:gd name="connsiteY207" fmla="*/ 205432 h 1371600"/>
                    <a:gd name="connsiteX208" fmla="*/ 763937 w 1143672"/>
                    <a:gd name="connsiteY208" fmla="*/ 196949 h 1371600"/>
                    <a:gd name="connsiteX209" fmla="*/ 777588 w 1143672"/>
                    <a:gd name="connsiteY209" fmla="*/ 188615 h 1371600"/>
                    <a:gd name="connsiteX210" fmla="*/ 791288 w 1143672"/>
                    <a:gd name="connsiteY210" fmla="*/ 180330 h 1371600"/>
                    <a:gd name="connsiteX211" fmla="*/ 805137 w 1143672"/>
                    <a:gd name="connsiteY211" fmla="*/ 172194 h 1371600"/>
                    <a:gd name="connsiteX212" fmla="*/ 819135 w 1143672"/>
                    <a:gd name="connsiteY212" fmla="*/ 164108 h 1371600"/>
                    <a:gd name="connsiteX213" fmla="*/ 833233 w 1143672"/>
                    <a:gd name="connsiteY213" fmla="*/ 156170 h 1371600"/>
                    <a:gd name="connsiteX214" fmla="*/ 847429 w 1143672"/>
                    <a:gd name="connsiteY214" fmla="*/ 148282 h 1371600"/>
                    <a:gd name="connsiteX215" fmla="*/ 861725 w 1143672"/>
                    <a:gd name="connsiteY215" fmla="*/ 140543 h 1371600"/>
                    <a:gd name="connsiteX216" fmla="*/ 876170 w 1143672"/>
                    <a:gd name="connsiteY216" fmla="*/ 132854 h 1371600"/>
                    <a:gd name="connsiteX217" fmla="*/ 890764 w 1143672"/>
                    <a:gd name="connsiteY217" fmla="*/ 125313 h 1371600"/>
                    <a:gd name="connsiteX218" fmla="*/ 905407 w 1143672"/>
                    <a:gd name="connsiteY218" fmla="*/ 117822 h 1371600"/>
                    <a:gd name="connsiteX219" fmla="*/ 920200 w 1143672"/>
                    <a:gd name="connsiteY219" fmla="*/ 110430 h 1371600"/>
                    <a:gd name="connsiteX220" fmla="*/ 935141 w 1143672"/>
                    <a:gd name="connsiteY220" fmla="*/ 103188 h 1371600"/>
                    <a:gd name="connsiteX221" fmla="*/ 950181 w 1143672"/>
                    <a:gd name="connsiteY221" fmla="*/ 95994 h 1371600"/>
                    <a:gd name="connsiteX222" fmla="*/ 965321 w 1143672"/>
                    <a:gd name="connsiteY222" fmla="*/ 88900 h 1371600"/>
                    <a:gd name="connsiteX223" fmla="*/ 980560 w 1143672"/>
                    <a:gd name="connsiteY223" fmla="*/ 81905 h 1371600"/>
                    <a:gd name="connsiteX224" fmla="*/ 995948 w 1143672"/>
                    <a:gd name="connsiteY224" fmla="*/ 75009 h 1371600"/>
                    <a:gd name="connsiteX225" fmla="*/ 1011485 w 1143672"/>
                    <a:gd name="connsiteY225" fmla="*/ 68263 h 1371600"/>
                    <a:gd name="connsiteX226" fmla="*/ 1027071 w 1143672"/>
                    <a:gd name="connsiteY226" fmla="*/ 61565 h 1371600"/>
                    <a:gd name="connsiteX227" fmla="*/ 1042807 w 1143672"/>
                    <a:gd name="connsiteY227" fmla="*/ 54967 h 1371600"/>
                    <a:gd name="connsiteX228" fmla="*/ 1058691 w 1143672"/>
                    <a:gd name="connsiteY228" fmla="*/ 48468 h 1371600"/>
                    <a:gd name="connsiteX229" fmla="*/ 1074625 w 1143672"/>
                    <a:gd name="connsiteY229" fmla="*/ 42069 h 1371600"/>
                    <a:gd name="connsiteX230" fmla="*/ 1090758 w 1143672"/>
                    <a:gd name="connsiteY230" fmla="*/ 35768 h 1371600"/>
                    <a:gd name="connsiteX231" fmla="*/ 1106940 w 1143672"/>
                    <a:gd name="connsiteY231" fmla="*/ 29567 h 1371600"/>
                    <a:gd name="connsiteX232" fmla="*/ 1123271 w 1143672"/>
                    <a:gd name="connsiteY232" fmla="*/ 23465 h 1371600"/>
                    <a:gd name="connsiteX233" fmla="*/ 1139701 w 1143672"/>
                    <a:gd name="connsiteY233" fmla="*/ 17463 h 137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</a:cxnLst>
                  <a:rect l="l" t="t" r="r" b="b"/>
                  <a:pathLst>
                    <a:path w="1143672" h="1371600">
                      <a:moveTo>
                        <a:pt x="1136822" y="9525"/>
                      </a:moveTo>
                      <a:lnTo>
                        <a:pt x="1120392" y="15677"/>
                      </a:lnTo>
                      <a:lnTo>
                        <a:pt x="1104160" y="21927"/>
                      </a:lnTo>
                      <a:lnTo>
                        <a:pt x="1087978" y="28228"/>
                      </a:lnTo>
                      <a:lnTo>
                        <a:pt x="1071945" y="34677"/>
                      </a:lnTo>
                      <a:lnTo>
                        <a:pt x="1056011" y="41225"/>
                      </a:lnTo>
                      <a:lnTo>
                        <a:pt x="1040176" y="47823"/>
                      </a:lnTo>
                      <a:lnTo>
                        <a:pt x="1024490" y="54570"/>
                      </a:lnTo>
                      <a:lnTo>
                        <a:pt x="1008904" y="61367"/>
                      </a:lnTo>
                      <a:lnTo>
                        <a:pt x="993466" y="68263"/>
                      </a:lnTo>
                      <a:lnTo>
                        <a:pt x="978078" y="75307"/>
                      </a:lnTo>
                      <a:lnTo>
                        <a:pt x="962839" y="82401"/>
                      </a:lnTo>
                      <a:lnTo>
                        <a:pt x="947749" y="89595"/>
                      </a:lnTo>
                      <a:lnTo>
                        <a:pt x="932758" y="96887"/>
                      </a:lnTo>
                      <a:lnTo>
                        <a:pt x="917867" y="104279"/>
                      </a:lnTo>
                      <a:lnTo>
                        <a:pt x="903074" y="111770"/>
                      </a:lnTo>
                      <a:lnTo>
                        <a:pt x="888431" y="119360"/>
                      </a:lnTo>
                      <a:lnTo>
                        <a:pt x="873887" y="127050"/>
                      </a:lnTo>
                      <a:lnTo>
                        <a:pt x="859492" y="134838"/>
                      </a:lnTo>
                      <a:lnTo>
                        <a:pt x="845196" y="142726"/>
                      </a:lnTo>
                      <a:lnTo>
                        <a:pt x="830999" y="150713"/>
                      </a:lnTo>
                      <a:lnTo>
                        <a:pt x="816902" y="158750"/>
                      </a:lnTo>
                      <a:lnTo>
                        <a:pt x="802953" y="166936"/>
                      </a:lnTo>
                      <a:lnTo>
                        <a:pt x="789104" y="175220"/>
                      </a:lnTo>
                      <a:lnTo>
                        <a:pt x="775404" y="183555"/>
                      </a:lnTo>
                      <a:lnTo>
                        <a:pt x="761803" y="192038"/>
                      </a:lnTo>
                      <a:lnTo>
                        <a:pt x="748301" y="200571"/>
                      </a:lnTo>
                      <a:lnTo>
                        <a:pt x="734899" y="209203"/>
                      </a:lnTo>
                      <a:lnTo>
                        <a:pt x="721645" y="217984"/>
                      </a:lnTo>
                      <a:lnTo>
                        <a:pt x="708491" y="226814"/>
                      </a:lnTo>
                      <a:lnTo>
                        <a:pt x="695486" y="235744"/>
                      </a:lnTo>
                      <a:lnTo>
                        <a:pt x="682580" y="244773"/>
                      </a:lnTo>
                      <a:lnTo>
                        <a:pt x="669773" y="253901"/>
                      </a:lnTo>
                      <a:lnTo>
                        <a:pt x="657115" y="263128"/>
                      </a:lnTo>
                      <a:lnTo>
                        <a:pt x="644557" y="272455"/>
                      </a:lnTo>
                      <a:lnTo>
                        <a:pt x="632097" y="281880"/>
                      </a:lnTo>
                      <a:lnTo>
                        <a:pt x="619787" y="291405"/>
                      </a:lnTo>
                      <a:lnTo>
                        <a:pt x="607526" y="301030"/>
                      </a:lnTo>
                      <a:lnTo>
                        <a:pt x="595464" y="310753"/>
                      </a:lnTo>
                      <a:lnTo>
                        <a:pt x="583452" y="320526"/>
                      </a:lnTo>
                      <a:lnTo>
                        <a:pt x="571588" y="330448"/>
                      </a:lnTo>
                      <a:lnTo>
                        <a:pt x="559873" y="340420"/>
                      </a:lnTo>
                      <a:lnTo>
                        <a:pt x="548208" y="350540"/>
                      </a:lnTo>
                      <a:lnTo>
                        <a:pt x="536692" y="360710"/>
                      </a:lnTo>
                      <a:lnTo>
                        <a:pt x="525325" y="371029"/>
                      </a:lnTo>
                      <a:lnTo>
                        <a:pt x="514007" y="381397"/>
                      </a:lnTo>
                      <a:lnTo>
                        <a:pt x="502839" y="391864"/>
                      </a:lnTo>
                      <a:lnTo>
                        <a:pt x="491769" y="402481"/>
                      </a:lnTo>
                      <a:lnTo>
                        <a:pt x="480849" y="413147"/>
                      </a:lnTo>
                      <a:lnTo>
                        <a:pt x="470028" y="423912"/>
                      </a:lnTo>
                      <a:lnTo>
                        <a:pt x="459306" y="434777"/>
                      </a:lnTo>
                      <a:lnTo>
                        <a:pt x="448733" y="445740"/>
                      </a:lnTo>
                      <a:lnTo>
                        <a:pt x="438259" y="456803"/>
                      </a:lnTo>
                      <a:lnTo>
                        <a:pt x="427934" y="467965"/>
                      </a:lnTo>
                      <a:lnTo>
                        <a:pt x="417659" y="479227"/>
                      </a:lnTo>
                      <a:lnTo>
                        <a:pt x="407533" y="490587"/>
                      </a:lnTo>
                      <a:lnTo>
                        <a:pt x="397555" y="501997"/>
                      </a:lnTo>
                      <a:lnTo>
                        <a:pt x="387628" y="513556"/>
                      </a:lnTo>
                      <a:lnTo>
                        <a:pt x="377849" y="525214"/>
                      </a:lnTo>
                      <a:lnTo>
                        <a:pt x="368219" y="536922"/>
                      </a:lnTo>
                      <a:lnTo>
                        <a:pt x="358688" y="548779"/>
                      </a:lnTo>
                      <a:lnTo>
                        <a:pt x="349257" y="560685"/>
                      </a:lnTo>
                      <a:lnTo>
                        <a:pt x="339925" y="572691"/>
                      </a:lnTo>
                      <a:lnTo>
                        <a:pt x="330742" y="584845"/>
                      </a:lnTo>
                      <a:lnTo>
                        <a:pt x="321658" y="597049"/>
                      </a:lnTo>
                      <a:lnTo>
                        <a:pt x="312673" y="609352"/>
                      </a:lnTo>
                      <a:lnTo>
                        <a:pt x="303838" y="621754"/>
                      </a:lnTo>
                      <a:lnTo>
                        <a:pt x="295101" y="634306"/>
                      </a:lnTo>
                      <a:lnTo>
                        <a:pt x="286514" y="646906"/>
                      </a:lnTo>
                      <a:lnTo>
                        <a:pt x="277976" y="659606"/>
                      </a:lnTo>
                      <a:lnTo>
                        <a:pt x="269637" y="672406"/>
                      </a:lnTo>
                      <a:lnTo>
                        <a:pt x="261347" y="685254"/>
                      </a:lnTo>
                      <a:lnTo>
                        <a:pt x="253206" y="698252"/>
                      </a:lnTo>
                      <a:lnTo>
                        <a:pt x="245165" y="711349"/>
                      </a:lnTo>
                      <a:lnTo>
                        <a:pt x="237223" y="724545"/>
                      </a:lnTo>
                      <a:lnTo>
                        <a:pt x="229429" y="737791"/>
                      </a:lnTo>
                      <a:lnTo>
                        <a:pt x="221735" y="751185"/>
                      </a:lnTo>
                      <a:lnTo>
                        <a:pt x="214190" y="764679"/>
                      </a:lnTo>
                      <a:lnTo>
                        <a:pt x="206745" y="778222"/>
                      </a:lnTo>
                      <a:lnTo>
                        <a:pt x="199398" y="791865"/>
                      </a:lnTo>
                      <a:lnTo>
                        <a:pt x="192151" y="805656"/>
                      </a:lnTo>
                      <a:lnTo>
                        <a:pt x="185053" y="819497"/>
                      </a:lnTo>
                      <a:lnTo>
                        <a:pt x="178103" y="833438"/>
                      </a:lnTo>
                      <a:lnTo>
                        <a:pt x="171203" y="847527"/>
                      </a:lnTo>
                      <a:lnTo>
                        <a:pt x="164453" y="861665"/>
                      </a:lnTo>
                      <a:lnTo>
                        <a:pt x="157801" y="875903"/>
                      </a:lnTo>
                      <a:lnTo>
                        <a:pt x="151298" y="890240"/>
                      </a:lnTo>
                      <a:lnTo>
                        <a:pt x="144895" y="904677"/>
                      </a:lnTo>
                      <a:lnTo>
                        <a:pt x="138591" y="919212"/>
                      </a:lnTo>
                      <a:lnTo>
                        <a:pt x="132386" y="933847"/>
                      </a:lnTo>
                      <a:lnTo>
                        <a:pt x="126330" y="948581"/>
                      </a:lnTo>
                      <a:lnTo>
                        <a:pt x="120423" y="963364"/>
                      </a:lnTo>
                      <a:lnTo>
                        <a:pt x="114566" y="978297"/>
                      </a:lnTo>
                      <a:lnTo>
                        <a:pt x="108857" y="993329"/>
                      </a:lnTo>
                      <a:lnTo>
                        <a:pt x="103248" y="1008410"/>
                      </a:lnTo>
                      <a:lnTo>
                        <a:pt x="97788" y="1023640"/>
                      </a:lnTo>
                      <a:lnTo>
                        <a:pt x="92427" y="1038920"/>
                      </a:lnTo>
                      <a:lnTo>
                        <a:pt x="87165" y="1054348"/>
                      </a:lnTo>
                      <a:lnTo>
                        <a:pt x="82053" y="1069826"/>
                      </a:lnTo>
                      <a:lnTo>
                        <a:pt x="77039" y="1085404"/>
                      </a:lnTo>
                      <a:lnTo>
                        <a:pt x="72125" y="1101130"/>
                      </a:lnTo>
                      <a:lnTo>
                        <a:pt x="67360" y="1116906"/>
                      </a:lnTo>
                      <a:lnTo>
                        <a:pt x="62693" y="1132781"/>
                      </a:lnTo>
                      <a:lnTo>
                        <a:pt x="58127" y="1148755"/>
                      </a:lnTo>
                      <a:lnTo>
                        <a:pt x="53709" y="1164828"/>
                      </a:lnTo>
                      <a:lnTo>
                        <a:pt x="49390" y="1181001"/>
                      </a:lnTo>
                      <a:lnTo>
                        <a:pt x="45171" y="1197273"/>
                      </a:lnTo>
                      <a:lnTo>
                        <a:pt x="41101" y="1213644"/>
                      </a:lnTo>
                      <a:lnTo>
                        <a:pt x="37130" y="1230114"/>
                      </a:lnTo>
                      <a:lnTo>
                        <a:pt x="33258" y="1246634"/>
                      </a:lnTo>
                      <a:lnTo>
                        <a:pt x="29535" y="1263303"/>
                      </a:lnTo>
                      <a:lnTo>
                        <a:pt x="25911" y="1280071"/>
                      </a:lnTo>
                      <a:lnTo>
                        <a:pt x="22387" y="1296888"/>
                      </a:lnTo>
                      <a:lnTo>
                        <a:pt x="19012" y="1313855"/>
                      </a:lnTo>
                      <a:lnTo>
                        <a:pt x="15735" y="1330871"/>
                      </a:lnTo>
                      <a:lnTo>
                        <a:pt x="12559" y="1348036"/>
                      </a:lnTo>
                      <a:lnTo>
                        <a:pt x="9531" y="1365250"/>
                      </a:lnTo>
                      <a:lnTo>
                        <a:pt x="17870" y="1366639"/>
                      </a:lnTo>
                      <a:lnTo>
                        <a:pt x="20749" y="1349375"/>
                      </a:lnTo>
                      <a:lnTo>
                        <a:pt x="23777" y="1332260"/>
                      </a:lnTo>
                      <a:lnTo>
                        <a:pt x="26904" y="1315194"/>
                      </a:lnTo>
                      <a:lnTo>
                        <a:pt x="30180" y="1298228"/>
                      </a:lnTo>
                      <a:lnTo>
                        <a:pt x="33506" y="1281361"/>
                      </a:lnTo>
                      <a:lnTo>
                        <a:pt x="37030" y="1264593"/>
                      </a:lnTo>
                      <a:lnTo>
                        <a:pt x="40604" y="1247924"/>
                      </a:lnTo>
                      <a:lnTo>
                        <a:pt x="44327" y="1231354"/>
                      </a:lnTo>
                      <a:lnTo>
                        <a:pt x="48199" y="1214884"/>
                      </a:lnTo>
                      <a:lnTo>
                        <a:pt x="52120" y="1198513"/>
                      </a:lnTo>
                      <a:lnTo>
                        <a:pt x="56240" y="1182241"/>
                      </a:lnTo>
                      <a:lnTo>
                        <a:pt x="60410" y="1166068"/>
                      </a:lnTo>
                      <a:lnTo>
                        <a:pt x="64729" y="1149945"/>
                      </a:lnTo>
                      <a:lnTo>
                        <a:pt x="69147" y="1133971"/>
                      </a:lnTo>
                      <a:lnTo>
                        <a:pt x="73713" y="1118096"/>
                      </a:lnTo>
                      <a:lnTo>
                        <a:pt x="78379" y="1102320"/>
                      </a:lnTo>
                      <a:lnTo>
                        <a:pt x="83145" y="1086594"/>
                      </a:lnTo>
                      <a:lnTo>
                        <a:pt x="88059" y="1071017"/>
                      </a:lnTo>
                      <a:lnTo>
                        <a:pt x="93072" y="1055539"/>
                      </a:lnTo>
                      <a:lnTo>
                        <a:pt x="98235" y="1040110"/>
                      </a:lnTo>
                      <a:lnTo>
                        <a:pt x="103447" y="1024831"/>
                      </a:lnTo>
                      <a:lnTo>
                        <a:pt x="108857" y="1009650"/>
                      </a:lnTo>
                      <a:lnTo>
                        <a:pt x="114318" y="994519"/>
                      </a:lnTo>
                      <a:lnTo>
                        <a:pt x="119927" y="979537"/>
                      </a:lnTo>
                      <a:lnTo>
                        <a:pt x="125635" y="964605"/>
                      </a:lnTo>
                      <a:lnTo>
                        <a:pt x="131493" y="949821"/>
                      </a:lnTo>
                      <a:lnTo>
                        <a:pt x="137449" y="935087"/>
                      </a:lnTo>
                      <a:lnTo>
                        <a:pt x="143555" y="920452"/>
                      </a:lnTo>
                      <a:lnTo>
                        <a:pt x="149760" y="905966"/>
                      </a:lnTo>
                      <a:lnTo>
                        <a:pt x="156064" y="891530"/>
                      </a:lnTo>
                      <a:lnTo>
                        <a:pt x="162467" y="877193"/>
                      </a:lnTo>
                      <a:lnTo>
                        <a:pt x="169019" y="863005"/>
                      </a:lnTo>
                      <a:lnTo>
                        <a:pt x="175720" y="848866"/>
                      </a:lnTo>
                      <a:lnTo>
                        <a:pt x="182471" y="834827"/>
                      </a:lnTo>
                      <a:lnTo>
                        <a:pt x="189371" y="820886"/>
                      </a:lnTo>
                      <a:lnTo>
                        <a:pt x="196420" y="807095"/>
                      </a:lnTo>
                      <a:lnTo>
                        <a:pt x="203568" y="793353"/>
                      </a:lnTo>
                      <a:lnTo>
                        <a:pt x="210815" y="779711"/>
                      </a:lnTo>
                      <a:lnTo>
                        <a:pt x="218161" y="766167"/>
                      </a:lnTo>
                      <a:lnTo>
                        <a:pt x="225657" y="752723"/>
                      </a:lnTo>
                      <a:lnTo>
                        <a:pt x="233301" y="739378"/>
                      </a:lnTo>
                      <a:lnTo>
                        <a:pt x="240995" y="726132"/>
                      </a:lnTo>
                      <a:lnTo>
                        <a:pt x="248838" y="712986"/>
                      </a:lnTo>
                      <a:lnTo>
                        <a:pt x="256830" y="699939"/>
                      </a:lnTo>
                      <a:lnTo>
                        <a:pt x="264921" y="686991"/>
                      </a:lnTo>
                      <a:lnTo>
                        <a:pt x="273111" y="674142"/>
                      </a:lnTo>
                      <a:lnTo>
                        <a:pt x="281401" y="661392"/>
                      </a:lnTo>
                      <a:lnTo>
                        <a:pt x="289840" y="648742"/>
                      </a:lnTo>
                      <a:lnTo>
                        <a:pt x="298427" y="636141"/>
                      </a:lnTo>
                      <a:lnTo>
                        <a:pt x="307064" y="623689"/>
                      </a:lnTo>
                      <a:lnTo>
                        <a:pt x="315850" y="611336"/>
                      </a:lnTo>
                      <a:lnTo>
                        <a:pt x="324785" y="599083"/>
                      </a:lnTo>
                      <a:lnTo>
                        <a:pt x="333770" y="586879"/>
                      </a:lnTo>
                      <a:lnTo>
                        <a:pt x="342953" y="574824"/>
                      </a:lnTo>
                      <a:lnTo>
                        <a:pt x="352186" y="562868"/>
                      </a:lnTo>
                      <a:lnTo>
                        <a:pt x="361567" y="550962"/>
                      </a:lnTo>
                      <a:lnTo>
                        <a:pt x="371048" y="539204"/>
                      </a:lnTo>
                      <a:lnTo>
                        <a:pt x="380678" y="527546"/>
                      </a:lnTo>
                      <a:lnTo>
                        <a:pt x="390407" y="515938"/>
                      </a:lnTo>
                      <a:lnTo>
                        <a:pt x="400236" y="504478"/>
                      </a:lnTo>
                      <a:lnTo>
                        <a:pt x="410213" y="493068"/>
                      </a:lnTo>
                      <a:lnTo>
                        <a:pt x="420290" y="481757"/>
                      </a:lnTo>
                      <a:lnTo>
                        <a:pt x="430515" y="470595"/>
                      </a:lnTo>
                      <a:lnTo>
                        <a:pt x="440840" y="459482"/>
                      </a:lnTo>
                      <a:lnTo>
                        <a:pt x="451264" y="448518"/>
                      </a:lnTo>
                      <a:lnTo>
                        <a:pt x="461837" y="437604"/>
                      </a:lnTo>
                      <a:lnTo>
                        <a:pt x="472509" y="426789"/>
                      </a:lnTo>
                      <a:lnTo>
                        <a:pt x="483281" y="416123"/>
                      </a:lnTo>
                      <a:lnTo>
                        <a:pt x="494201" y="405507"/>
                      </a:lnTo>
                      <a:lnTo>
                        <a:pt x="505221" y="394990"/>
                      </a:lnTo>
                      <a:lnTo>
                        <a:pt x="516340" y="384572"/>
                      </a:lnTo>
                      <a:lnTo>
                        <a:pt x="527608" y="374253"/>
                      </a:lnTo>
                      <a:lnTo>
                        <a:pt x="538975" y="364083"/>
                      </a:lnTo>
                      <a:lnTo>
                        <a:pt x="550492" y="353963"/>
                      </a:lnTo>
                      <a:lnTo>
                        <a:pt x="562107" y="343942"/>
                      </a:lnTo>
                      <a:lnTo>
                        <a:pt x="573822" y="334020"/>
                      </a:lnTo>
                      <a:lnTo>
                        <a:pt x="585685" y="324197"/>
                      </a:lnTo>
                      <a:lnTo>
                        <a:pt x="597648" y="314474"/>
                      </a:lnTo>
                      <a:lnTo>
                        <a:pt x="609760" y="304850"/>
                      </a:lnTo>
                      <a:lnTo>
                        <a:pt x="621922" y="295325"/>
                      </a:lnTo>
                      <a:lnTo>
                        <a:pt x="634282" y="285899"/>
                      </a:lnTo>
                      <a:lnTo>
                        <a:pt x="646691" y="276572"/>
                      </a:lnTo>
                      <a:lnTo>
                        <a:pt x="659250" y="267295"/>
                      </a:lnTo>
                      <a:lnTo>
                        <a:pt x="671957" y="258167"/>
                      </a:lnTo>
                      <a:lnTo>
                        <a:pt x="684714" y="249138"/>
                      </a:lnTo>
                      <a:lnTo>
                        <a:pt x="697620" y="240209"/>
                      </a:lnTo>
                      <a:lnTo>
                        <a:pt x="710675" y="231378"/>
                      </a:lnTo>
                      <a:lnTo>
                        <a:pt x="723829" y="222597"/>
                      </a:lnTo>
                      <a:lnTo>
                        <a:pt x="737083" y="213965"/>
                      </a:lnTo>
                      <a:lnTo>
                        <a:pt x="750436" y="205432"/>
                      </a:lnTo>
                      <a:lnTo>
                        <a:pt x="763937" y="196949"/>
                      </a:lnTo>
                      <a:lnTo>
                        <a:pt x="777588" y="188615"/>
                      </a:lnTo>
                      <a:lnTo>
                        <a:pt x="791288" y="180330"/>
                      </a:lnTo>
                      <a:lnTo>
                        <a:pt x="805137" y="172194"/>
                      </a:lnTo>
                      <a:lnTo>
                        <a:pt x="819135" y="164108"/>
                      </a:lnTo>
                      <a:lnTo>
                        <a:pt x="833233" y="156170"/>
                      </a:lnTo>
                      <a:lnTo>
                        <a:pt x="847429" y="148282"/>
                      </a:lnTo>
                      <a:lnTo>
                        <a:pt x="861725" y="140543"/>
                      </a:lnTo>
                      <a:lnTo>
                        <a:pt x="876170" y="132854"/>
                      </a:lnTo>
                      <a:lnTo>
                        <a:pt x="890764" y="125313"/>
                      </a:lnTo>
                      <a:lnTo>
                        <a:pt x="905407" y="117822"/>
                      </a:lnTo>
                      <a:lnTo>
                        <a:pt x="920200" y="110430"/>
                      </a:lnTo>
                      <a:lnTo>
                        <a:pt x="935141" y="103188"/>
                      </a:lnTo>
                      <a:lnTo>
                        <a:pt x="950181" y="95994"/>
                      </a:lnTo>
                      <a:lnTo>
                        <a:pt x="965321" y="88900"/>
                      </a:lnTo>
                      <a:lnTo>
                        <a:pt x="980560" y="81905"/>
                      </a:lnTo>
                      <a:lnTo>
                        <a:pt x="995948" y="75009"/>
                      </a:lnTo>
                      <a:lnTo>
                        <a:pt x="1011485" y="68263"/>
                      </a:lnTo>
                      <a:lnTo>
                        <a:pt x="1027071" y="61565"/>
                      </a:lnTo>
                      <a:lnTo>
                        <a:pt x="1042807" y="54967"/>
                      </a:lnTo>
                      <a:lnTo>
                        <a:pt x="1058691" y="48468"/>
                      </a:lnTo>
                      <a:lnTo>
                        <a:pt x="1074625" y="42069"/>
                      </a:lnTo>
                      <a:lnTo>
                        <a:pt x="1090758" y="35768"/>
                      </a:lnTo>
                      <a:lnTo>
                        <a:pt x="1106940" y="29567"/>
                      </a:lnTo>
                      <a:lnTo>
                        <a:pt x="1123271" y="23465"/>
                      </a:lnTo>
                      <a:lnTo>
                        <a:pt x="1139701" y="1746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2" name="Forme libre : forme 1311">
                  <a:extLst>
                    <a:ext uri="{FF2B5EF4-FFF2-40B4-BE49-F238E27FC236}">
                      <a16:creationId xmlns:a16="http://schemas.microsoft.com/office/drawing/2014/main" id="{C6CBB509-1EE4-479C-9CF0-051EF6E89A75}"/>
                    </a:ext>
                  </a:extLst>
                </p:cNvPr>
                <p:cNvSpPr/>
                <p:nvPr/>
              </p:nvSpPr>
              <p:spPr>
                <a:xfrm>
                  <a:off x="7048348" y="5765552"/>
                  <a:ext cx="1092842" cy="482600"/>
                </a:xfrm>
                <a:custGeom>
                  <a:avLst/>
                  <a:gdLst>
                    <a:gd name="connsiteX0" fmla="*/ 1094878 w 1092842"/>
                    <a:gd name="connsiteY0" fmla="*/ 413593 h 482600"/>
                    <a:gd name="connsiteX1" fmla="*/ 1081922 w 1092842"/>
                    <a:gd name="connsiteY1" fmla="*/ 395288 h 482600"/>
                    <a:gd name="connsiteX2" fmla="*/ 1069016 w 1092842"/>
                    <a:gd name="connsiteY2" fmla="*/ 377428 h 482600"/>
                    <a:gd name="connsiteX3" fmla="*/ 1056060 w 1092842"/>
                    <a:gd name="connsiteY3" fmla="*/ 359966 h 482600"/>
                    <a:gd name="connsiteX4" fmla="*/ 1043154 w 1092842"/>
                    <a:gd name="connsiteY4" fmla="*/ 342950 h 482600"/>
                    <a:gd name="connsiteX5" fmla="*/ 1030298 w 1092842"/>
                    <a:gd name="connsiteY5" fmla="*/ 326330 h 482600"/>
                    <a:gd name="connsiteX6" fmla="*/ 1017442 w 1092842"/>
                    <a:gd name="connsiteY6" fmla="*/ 310158 h 482600"/>
                    <a:gd name="connsiteX7" fmla="*/ 1004585 w 1092842"/>
                    <a:gd name="connsiteY7" fmla="*/ 294382 h 482600"/>
                    <a:gd name="connsiteX8" fmla="*/ 991778 w 1092842"/>
                    <a:gd name="connsiteY8" fmla="*/ 279053 h 482600"/>
                    <a:gd name="connsiteX9" fmla="*/ 978972 w 1092842"/>
                    <a:gd name="connsiteY9" fmla="*/ 264120 h 482600"/>
                    <a:gd name="connsiteX10" fmla="*/ 966215 w 1092842"/>
                    <a:gd name="connsiteY10" fmla="*/ 249634 h 482600"/>
                    <a:gd name="connsiteX11" fmla="*/ 953457 w 1092842"/>
                    <a:gd name="connsiteY11" fmla="*/ 235595 h 482600"/>
                    <a:gd name="connsiteX12" fmla="*/ 940750 w 1092842"/>
                    <a:gd name="connsiteY12" fmla="*/ 221952 h 482600"/>
                    <a:gd name="connsiteX13" fmla="*/ 927993 w 1092842"/>
                    <a:gd name="connsiteY13" fmla="*/ 208707 h 482600"/>
                    <a:gd name="connsiteX14" fmla="*/ 915335 w 1092842"/>
                    <a:gd name="connsiteY14" fmla="*/ 195957 h 482600"/>
                    <a:gd name="connsiteX15" fmla="*/ 902628 w 1092842"/>
                    <a:gd name="connsiteY15" fmla="*/ 183555 h 482600"/>
                    <a:gd name="connsiteX16" fmla="*/ 889970 w 1092842"/>
                    <a:gd name="connsiteY16" fmla="*/ 171648 h 482600"/>
                    <a:gd name="connsiteX17" fmla="*/ 877362 w 1092842"/>
                    <a:gd name="connsiteY17" fmla="*/ 160139 h 482600"/>
                    <a:gd name="connsiteX18" fmla="*/ 864753 w 1092842"/>
                    <a:gd name="connsiteY18" fmla="*/ 149027 h 482600"/>
                    <a:gd name="connsiteX19" fmla="*/ 852145 w 1092842"/>
                    <a:gd name="connsiteY19" fmla="*/ 138361 h 482600"/>
                    <a:gd name="connsiteX20" fmla="*/ 839587 w 1092842"/>
                    <a:gd name="connsiteY20" fmla="*/ 128091 h 482600"/>
                    <a:gd name="connsiteX21" fmla="*/ 827028 w 1092842"/>
                    <a:gd name="connsiteY21" fmla="*/ 118269 h 482600"/>
                    <a:gd name="connsiteX22" fmla="*/ 814469 w 1092842"/>
                    <a:gd name="connsiteY22" fmla="*/ 108893 h 482600"/>
                    <a:gd name="connsiteX23" fmla="*/ 801961 w 1092842"/>
                    <a:gd name="connsiteY23" fmla="*/ 99913 h 482600"/>
                    <a:gd name="connsiteX24" fmla="*/ 789452 w 1092842"/>
                    <a:gd name="connsiteY24" fmla="*/ 91380 h 482600"/>
                    <a:gd name="connsiteX25" fmla="*/ 776992 w 1092842"/>
                    <a:gd name="connsiteY25" fmla="*/ 83245 h 482600"/>
                    <a:gd name="connsiteX26" fmla="*/ 764533 w 1092842"/>
                    <a:gd name="connsiteY26" fmla="*/ 75555 h 482600"/>
                    <a:gd name="connsiteX27" fmla="*/ 752123 w 1092842"/>
                    <a:gd name="connsiteY27" fmla="*/ 68263 h 482600"/>
                    <a:gd name="connsiteX28" fmla="*/ 739714 w 1092842"/>
                    <a:gd name="connsiteY28" fmla="*/ 61416 h 482600"/>
                    <a:gd name="connsiteX29" fmla="*/ 727304 w 1092842"/>
                    <a:gd name="connsiteY29" fmla="*/ 55017 h 482600"/>
                    <a:gd name="connsiteX30" fmla="*/ 714944 w 1092842"/>
                    <a:gd name="connsiteY30" fmla="*/ 49014 h 482600"/>
                    <a:gd name="connsiteX31" fmla="*/ 702584 w 1092842"/>
                    <a:gd name="connsiteY31" fmla="*/ 43408 h 482600"/>
                    <a:gd name="connsiteX32" fmla="*/ 690224 w 1092842"/>
                    <a:gd name="connsiteY32" fmla="*/ 38249 h 482600"/>
                    <a:gd name="connsiteX33" fmla="*/ 677914 w 1092842"/>
                    <a:gd name="connsiteY33" fmla="*/ 33536 h 482600"/>
                    <a:gd name="connsiteX34" fmla="*/ 665653 w 1092842"/>
                    <a:gd name="connsiteY34" fmla="*/ 29220 h 482600"/>
                    <a:gd name="connsiteX35" fmla="*/ 653392 w 1092842"/>
                    <a:gd name="connsiteY35" fmla="*/ 25350 h 482600"/>
                    <a:gd name="connsiteX36" fmla="*/ 641132 w 1092842"/>
                    <a:gd name="connsiteY36" fmla="*/ 21878 h 482600"/>
                    <a:gd name="connsiteX37" fmla="*/ 628871 w 1092842"/>
                    <a:gd name="connsiteY37" fmla="*/ 18852 h 482600"/>
                    <a:gd name="connsiteX38" fmla="*/ 616660 w 1092842"/>
                    <a:gd name="connsiteY38" fmla="*/ 16272 h 482600"/>
                    <a:gd name="connsiteX39" fmla="*/ 604498 w 1092842"/>
                    <a:gd name="connsiteY39" fmla="*/ 14089 h 482600"/>
                    <a:gd name="connsiteX40" fmla="*/ 592337 w 1092842"/>
                    <a:gd name="connsiteY40" fmla="*/ 12303 h 482600"/>
                    <a:gd name="connsiteX41" fmla="*/ 580175 w 1092842"/>
                    <a:gd name="connsiteY41" fmla="*/ 10964 h 482600"/>
                    <a:gd name="connsiteX42" fmla="*/ 568014 w 1092842"/>
                    <a:gd name="connsiteY42" fmla="*/ 10071 h 482600"/>
                    <a:gd name="connsiteX43" fmla="*/ 555902 w 1092842"/>
                    <a:gd name="connsiteY43" fmla="*/ 9575 h 482600"/>
                    <a:gd name="connsiteX44" fmla="*/ 543840 w 1092842"/>
                    <a:gd name="connsiteY44" fmla="*/ 9525 h 482600"/>
                    <a:gd name="connsiteX45" fmla="*/ 531778 w 1092842"/>
                    <a:gd name="connsiteY45" fmla="*/ 9872 h 482600"/>
                    <a:gd name="connsiteX46" fmla="*/ 519716 w 1092842"/>
                    <a:gd name="connsiteY46" fmla="*/ 10666 h 482600"/>
                    <a:gd name="connsiteX47" fmla="*/ 507703 w 1092842"/>
                    <a:gd name="connsiteY47" fmla="*/ 11857 h 482600"/>
                    <a:gd name="connsiteX48" fmla="*/ 495691 w 1092842"/>
                    <a:gd name="connsiteY48" fmla="*/ 13494 h 482600"/>
                    <a:gd name="connsiteX49" fmla="*/ 483678 w 1092842"/>
                    <a:gd name="connsiteY49" fmla="*/ 15577 h 482600"/>
                    <a:gd name="connsiteX50" fmla="*/ 471715 w 1092842"/>
                    <a:gd name="connsiteY50" fmla="*/ 18058 h 482600"/>
                    <a:gd name="connsiteX51" fmla="*/ 459752 w 1092842"/>
                    <a:gd name="connsiteY51" fmla="*/ 20935 h 482600"/>
                    <a:gd name="connsiteX52" fmla="*/ 447839 w 1092842"/>
                    <a:gd name="connsiteY52" fmla="*/ 24259 h 482600"/>
                    <a:gd name="connsiteX53" fmla="*/ 435926 w 1092842"/>
                    <a:gd name="connsiteY53" fmla="*/ 28029 h 482600"/>
                    <a:gd name="connsiteX54" fmla="*/ 424062 w 1092842"/>
                    <a:gd name="connsiteY54" fmla="*/ 32196 h 482600"/>
                    <a:gd name="connsiteX55" fmla="*/ 412199 w 1092842"/>
                    <a:gd name="connsiteY55" fmla="*/ 36810 h 482600"/>
                    <a:gd name="connsiteX56" fmla="*/ 400335 w 1092842"/>
                    <a:gd name="connsiteY56" fmla="*/ 41821 h 482600"/>
                    <a:gd name="connsiteX57" fmla="*/ 388521 w 1092842"/>
                    <a:gd name="connsiteY57" fmla="*/ 47278 h 482600"/>
                    <a:gd name="connsiteX58" fmla="*/ 376707 w 1092842"/>
                    <a:gd name="connsiteY58" fmla="*/ 53181 h 482600"/>
                    <a:gd name="connsiteX59" fmla="*/ 364893 w 1092842"/>
                    <a:gd name="connsiteY59" fmla="*/ 59482 h 482600"/>
                    <a:gd name="connsiteX60" fmla="*/ 353129 w 1092842"/>
                    <a:gd name="connsiteY60" fmla="*/ 66179 h 482600"/>
                    <a:gd name="connsiteX61" fmla="*/ 341414 w 1092842"/>
                    <a:gd name="connsiteY61" fmla="*/ 73323 h 482600"/>
                    <a:gd name="connsiteX62" fmla="*/ 329650 w 1092842"/>
                    <a:gd name="connsiteY62" fmla="*/ 80913 h 482600"/>
                    <a:gd name="connsiteX63" fmla="*/ 317935 w 1092842"/>
                    <a:gd name="connsiteY63" fmla="*/ 88900 h 482600"/>
                    <a:gd name="connsiteX64" fmla="*/ 306270 w 1092842"/>
                    <a:gd name="connsiteY64" fmla="*/ 97334 h 482600"/>
                    <a:gd name="connsiteX65" fmla="*/ 294605 w 1092842"/>
                    <a:gd name="connsiteY65" fmla="*/ 106164 h 482600"/>
                    <a:gd name="connsiteX66" fmla="*/ 282940 w 1092842"/>
                    <a:gd name="connsiteY66" fmla="*/ 115441 h 482600"/>
                    <a:gd name="connsiteX67" fmla="*/ 271324 w 1092842"/>
                    <a:gd name="connsiteY67" fmla="*/ 125164 h 482600"/>
                    <a:gd name="connsiteX68" fmla="*/ 259709 w 1092842"/>
                    <a:gd name="connsiteY68" fmla="*/ 135235 h 482600"/>
                    <a:gd name="connsiteX69" fmla="*/ 248143 w 1092842"/>
                    <a:gd name="connsiteY69" fmla="*/ 145802 h 482600"/>
                    <a:gd name="connsiteX70" fmla="*/ 236577 w 1092842"/>
                    <a:gd name="connsiteY70" fmla="*/ 156766 h 482600"/>
                    <a:gd name="connsiteX71" fmla="*/ 225012 w 1092842"/>
                    <a:gd name="connsiteY71" fmla="*/ 168176 h 482600"/>
                    <a:gd name="connsiteX72" fmla="*/ 213495 w 1092842"/>
                    <a:gd name="connsiteY72" fmla="*/ 179983 h 482600"/>
                    <a:gd name="connsiteX73" fmla="*/ 201979 w 1092842"/>
                    <a:gd name="connsiteY73" fmla="*/ 192236 h 482600"/>
                    <a:gd name="connsiteX74" fmla="*/ 190513 w 1092842"/>
                    <a:gd name="connsiteY74" fmla="*/ 204887 h 482600"/>
                    <a:gd name="connsiteX75" fmla="*/ 179046 w 1092842"/>
                    <a:gd name="connsiteY75" fmla="*/ 217984 h 482600"/>
                    <a:gd name="connsiteX76" fmla="*/ 167629 w 1092842"/>
                    <a:gd name="connsiteY76" fmla="*/ 231477 h 482600"/>
                    <a:gd name="connsiteX77" fmla="*/ 156163 w 1092842"/>
                    <a:gd name="connsiteY77" fmla="*/ 245418 h 482600"/>
                    <a:gd name="connsiteX78" fmla="*/ 144796 w 1092842"/>
                    <a:gd name="connsiteY78" fmla="*/ 259755 h 482600"/>
                    <a:gd name="connsiteX79" fmla="*/ 133379 w 1092842"/>
                    <a:gd name="connsiteY79" fmla="*/ 274538 h 482600"/>
                    <a:gd name="connsiteX80" fmla="*/ 122061 w 1092842"/>
                    <a:gd name="connsiteY80" fmla="*/ 289768 h 482600"/>
                    <a:gd name="connsiteX81" fmla="*/ 110694 w 1092842"/>
                    <a:gd name="connsiteY81" fmla="*/ 305395 h 482600"/>
                    <a:gd name="connsiteX82" fmla="*/ 99376 w 1092842"/>
                    <a:gd name="connsiteY82" fmla="*/ 321469 h 482600"/>
                    <a:gd name="connsiteX83" fmla="*/ 88059 w 1092842"/>
                    <a:gd name="connsiteY83" fmla="*/ 337939 h 482600"/>
                    <a:gd name="connsiteX84" fmla="*/ 76791 w 1092842"/>
                    <a:gd name="connsiteY84" fmla="*/ 354856 h 482600"/>
                    <a:gd name="connsiteX85" fmla="*/ 65523 w 1092842"/>
                    <a:gd name="connsiteY85" fmla="*/ 372170 h 482600"/>
                    <a:gd name="connsiteX86" fmla="*/ 54305 w 1092842"/>
                    <a:gd name="connsiteY86" fmla="*/ 389930 h 482600"/>
                    <a:gd name="connsiteX87" fmla="*/ 43037 w 1092842"/>
                    <a:gd name="connsiteY87" fmla="*/ 408087 h 482600"/>
                    <a:gd name="connsiteX88" fmla="*/ 31868 w 1092842"/>
                    <a:gd name="connsiteY88" fmla="*/ 426690 h 482600"/>
                    <a:gd name="connsiteX89" fmla="*/ 20699 w 1092842"/>
                    <a:gd name="connsiteY89" fmla="*/ 445740 h 482600"/>
                    <a:gd name="connsiteX90" fmla="*/ 9531 w 1092842"/>
                    <a:gd name="connsiteY90" fmla="*/ 465187 h 482600"/>
                    <a:gd name="connsiteX91" fmla="*/ 23777 w 1092842"/>
                    <a:gd name="connsiteY91" fmla="*/ 473125 h 482600"/>
                    <a:gd name="connsiteX92" fmla="*/ 34648 w 1092842"/>
                    <a:gd name="connsiteY92" fmla="*/ 453479 h 482600"/>
                    <a:gd name="connsiteX93" fmla="*/ 45519 w 1092842"/>
                    <a:gd name="connsiteY93" fmla="*/ 434280 h 482600"/>
                    <a:gd name="connsiteX94" fmla="*/ 56389 w 1092842"/>
                    <a:gd name="connsiteY94" fmla="*/ 415528 h 482600"/>
                    <a:gd name="connsiteX95" fmla="*/ 67310 w 1092842"/>
                    <a:gd name="connsiteY95" fmla="*/ 397173 h 482600"/>
                    <a:gd name="connsiteX96" fmla="*/ 78230 w 1092842"/>
                    <a:gd name="connsiteY96" fmla="*/ 379264 h 482600"/>
                    <a:gd name="connsiteX97" fmla="*/ 89151 w 1092842"/>
                    <a:gd name="connsiteY97" fmla="*/ 361801 h 482600"/>
                    <a:gd name="connsiteX98" fmla="*/ 100121 w 1092842"/>
                    <a:gd name="connsiteY98" fmla="*/ 344736 h 482600"/>
                    <a:gd name="connsiteX99" fmla="*/ 111141 w 1092842"/>
                    <a:gd name="connsiteY99" fmla="*/ 328116 h 482600"/>
                    <a:gd name="connsiteX100" fmla="*/ 122111 w 1092842"/>
                    <a:gd name="connsiteY100" fmla="*/ 311944 h 482600"/>
                    <a:gd name="connsiteX101" fmla="*/ 133180 w 1092842"/>
                    <a:gd name="connsiteY101" fmla="*/ 296168 h 482600"/>
                    <a:gd name="connsiteX102" fmla="*/ 144200 w 1092842"/>
                    <a:gd name="connsiteY102" fmla="*/ 280789 h 482600"/>
                    <a:gd name="connsiteX103" fmla="*/ 155269 w 1092842"/>
                    <a:gd name="connsiteY103" fmla="*/ 265906 h 482600"/>
                    <a:gd name="connsiteX104" fmla="*/ 166388 w 1092842"/>
                    <a:gd name="connsiteY104" fmla="*/ 251420 h 482600"/>
                    <a:gd name="connsiteX105" fmla="*/ 177458 w 1092842"/>
                    <a:gd name="connsiteY105" fmla="*/ 237381 h 482600"/>
                    <a:gd name="connsiteX106" fmla="*/ 188627 w 1092842"/>
                    <a:gd name="connsiteY106" fmla="*/ 223738 h 482600"/>
                    <a:gd name="connsiteX107" fmla="*/ 199746 w 1092842"/>
                    <a:gd name="connsiteY107" fmla="*/ 210542 h 482600"/>
                    <a:gd name="connsiteX108" fmla="*/ 210914 w 1092842"/>
                    <a:gd name="connsiteY108" fmla="*/ 197793 h 482600"/>
                    <a:gd name="connsiteX109" fmla="*/ 222133 w 1092842"/>
                    <a:gd name="connsiteY109" fmla="*/ 185440 h 482600"/>
                    <a:gd name="connsiteX110" fmla="*/ 233301 w 1092842"/>
                    <a:gd name="connsiteY110" fmla="*/ 173534 h 482600"/>
                    <a:gd name="connsiteX111" fmla="*/ 244569 w 1092842"/>
                    <a:gd name="connsiteY111" fmla="*/ 162024 h 482600"/>
                    <a:gd name="connsiteX112" fmla="*/ 255787 w 1092842"/>
                    <a:gd name="connsiteY112" fmla="*/ 150961 h 482600"/>
                    <a:gd name="connsiteX113" fmla="*/ 267105 w 1092842"/>
                    <a:gd name="connsiteY113" fmla="*/ 140345 h 482600"/>
                    <a:gd name="connsiteX114" fmla="*/ 278373 w 1092842"/>
                    <a:gd name="connsiteY114" fmla="*/ 130125 h 482600"/>
                    <a:gd name="connsiteX115" fmla="*/ 289691 w 1092842"/>
                    <a:gd name="connsiteY115" fmla="*/ 120402 h 482600"/>
                    <a:gd name="connsiteX116" fmla="*/ 301008 w 1092842"/>
                    <a:gd name="connsiteY116" fmla="*/ 111026 h 482600"/>
                    <a:gd name="connsiteX117" fmla="*/ 312375 w 1092842"/>
                    <a:gd name="connsiteY117" fmla="*/ 102146 h 482600"/>
                    <a:gd name="connsiteX118" fmla="*/ 323743 w 1092842"/>
                    <a:gd name="connsiteY118" fmla="*/ 93613 h 482600"/>
                    <a:gd name="connsiteX119" fmla="*/ 335160 w 1092842"/>
                    <a:gd name="connsiteY119" fmla="*/ 85576 h 482600"/>
                    <a:gd name="connsiteX120" fmla="*/ 346576 w 1092842"/>
                    <a:gd name="connsiteY120" fmla="*/ 77936 h 482600"/>
                    <a:gd name="connsiteX121" fmla="*/ 357993 w 1092842"/>
                    <a:gd name="connsiteY121" fmla="*/ 70743 h 482600"/>
                    <a:gd name="connsiteX122" fmla="*/ 369460 w 1092842"/>
                    <a:gd name="connsiteY122" fmla="*/ 63996 h 482600"/>
                    <a:gd name="connsiteX123" fmla="*/ 380926 w 1092842"/>
                    <a:gd name="connsiteY123" fmla="*/ 57646 h 482600"/>
                    <a:gd name="connsiteX124" fmla="*/ 392442 w 1092842"/>
                    <a:gd name="connsiteY124" fmla="*/ 51743 h 482600"/>
                    <a:gd name="connsiteX125" fmla="*/ 403959 w 1092842"/>
                    <a:gd name="connsiteY125" fmla="*/ 46236 h 482600"/>
                    <a:gd name="connsiteX126" fmla="*/ 415475 w 1092842"/>
                    <a:gd name="connsiteY126" fmla="*/ 41176 h 482600"/>
                    <a:gd name="connsiteX127" fmla="*/ 427041 w 1092842"/>
                    <a:gd name="connsiteY127" fmla="*/ 36562 h 482600"/>
                    <a:gd name="connsiteX128" fmla="*/ 438606 w 1092842"/>
                    <a:gd name="connsiteY128" fmla="*/ 32345 h 482600"/>
                    <a:gd name="connsiteX129" fmla="*/ 450222 w 1092842"/>
                    <a:gd name="connsiteY129" fmla="*/ 28575 h 482600"/>
                    <a:gd name="connsiteX130" fmla="*/ 461837 w 1092842"/>
                    <a:gd name="connsiteY130" fmla="*/ 25251 h 482600"/>
                    <a:gd name="connsiteX131" fmla="*/ 473453 w 1092842"/>
                    <a:gd name="connsiteY131" fmla="*/ 22324 h 482600"/>
                    <a:gd name="connsiteX132" fmla="*/ 485118 w 1092842"/>
                    <a:gd name="connsiteY132" fmla="*/ 19844 h 482600"/>
                    <a:gd name="connsiteX133" fmla="*/ 496783 w 1092842"/>
                    <a:gd name="connsiteY133" fmla="*/ 17760 h 482600"/>
                    <a:gd name="connsiteX134" fmla="*/ 508497 w 1092842"/>
                    <a:gd name="connsiteY134" fmla="*/ 16123 h 482600"/>
                    <a:gd name="connsiteX135" fmla="*/ 520212 w 1092842"/>
                    <a:gd name="connsiteY135" fmla="*/ 14932 h 482600"/>
                    <a:gd name="connsiteX136" fmla="*/ 531976 w 1092842"/>
                    <a:gd name="connsiteY136" fmla="*/ 14188 h 482600"/>
                    <a:gd name="connsiteX137" fmla="*/ 543741 w 1092842"/>
                    <a:gd name="connsiteY137" fmla="*/ 13841 h 482600"/>
                    <a:gd name="connsiteX138" fmla="*/ 555505 w 1092842"/>
                    <a:gd name="connsiteY138" fmla="*/ 13891 h 482600"/>
                    <a:gd name="connsiteX139" fmla="*/ 567319 w 1092842"/>
                    <a:gd name="connsiteY139" fmla="*/ 14436 h 482600"/>
                    <a:gd name="connsiteX140" fmla="*/ 579133 w 1092842"/>
                    <a:gd name="connsiteY140" fmla="*/ 15379 h 482600"/>
                    <a:gd name="connsiteX141" fmla="*/ 590997 w 1092842"/>
                    <a:gd name="connsiteY141" fmla="*/ 16718 h 482600"/>
                    <a:gd name="connsiteX142" fmla="*/ 602860 w 1092842"/>
                    <a:gd name="connsiteY142" fmla="*/ 18554 h 482600"/>
                    <a:gd name="connsiteX143" fmla="*/ 614724 w 1092842"/>
                    <a:gd name="connsiteY143" fmla="*/ 20737 h 482600"/>
                    <a:gd name="connsiteX144" fmla="*/ 626637 w 1092842"/>
                    <a:gd name="connsiteY144" fmla="*/ 23416 h 482600"/>
                    <a:gd name="connsiteX145" fmla="*/ 638550 w 1092842"/>
                    <a:gd name="connsiteY145" fmla="*/ 26491 h 482600"/>
                    <a:gd name="connsiteX146" fmla="*/ 650513 w 1092842"/>
                    <a:gd name="connsiteY146" fmla="*/ 30014 h 482600"/>
                    <a:gd name="connsiteX147" fmla="*/ 662476 w 1092842"/>
                    <a:gd name="connsiteY147" fmla="*/ 33933 h 482600"/>
                    <a:gd name="connsiteX148" fmla="*/ 674439 w 1092842"/>
                    <a:gd name="connsiteY148" fmla="*/ 38298 h 482600"/>
                    <a:gd name="connsiteX149" fmla="*/ 686452 w 1092842"/>
                    <a:gd name="connsiteY149" fmla="*/ 43111 h 482600"/>
                    <a:gd name="connsiteX150" fmla="*/ 698464 w 1092842"/>
                    <a:gd name="connsiteY150" fmla="*/ 48320 h 482600"/>
                    <a:gd name="connsiteX151" fmla="*/ 710526 w 1092842"/>
                    <a:gd name="connsiteY151" fmla="*/ 53975 h 482600"/>
                    <a:gd name="connsiteX152" fmla="*/ 722589 w 1092842"/>
                    <a:gd name="connsiteY152" fmla="*/ 60077 h 482600"/>
                    <a:gd name="connsiteX153" fmla="*/ 734700 w 1092842"/>
                    <a:gd name="connsiteY153" fmla="*/ 66576 h 482600"/>
                    <a:gd name="connsiteX154" fmla="*/ 746812 w 1092842"/>
                    <a:gd name="connsiteY154" fmla="*/ 73521 h 482600"/>
                    <a:gd name="connsiteX155" fmla="*/ 758924 w 1092842"/>
                    <a:gd name="connsiteY155" fmla="*/ 80913 h 482600"/>
                    <a:gd name="connsiteX156" fmla="*/ 771085 w 1092842"/>
                    <a:gd name="connsiteY156" fmla="*/ 88702 h 482600"/>
                    <a:gd name="connsiteX157" fmla="*/ 783247 w 1092842"/>
                    <a:gd name="connsiteY157" fmla="*/ 96937 h 482600"/>
                    <a:gd name="connsiteX158" fmla="*/ 795408 w 1092842"/>
                    <a:gd name="connsiteY158" fmla="*/ 105569 h 482600"/>
                    <a:gd name="connsiteX159" fmla="*/ 807619 w 1092842"/>
                    <a:gd name="connsiteY159" fmla="*/ 114647 h 482600"/>
                    <a:gd name="connsiteX160" fmla="*/ 819880 w 1092842"/>
                    <a:gd name="connsiteY160" fmla="*/ 124172 h 482600"/>
                    <a:gd name="connsiteX161" fmla="*/ 832141 w 1092842"/>
                    <a:gd name="connsiteY161" fmla="*/ 134094 h 482600"/>
                    <a:gd name="connsiteX162" fmla="*/ 844402 w 1092842"/>
                    <a:gd name="connsiteY162" fmla="*/ 144463 h 482600"/>
                    <a:gd name="connsiteX163" fmla="*/ 856662 w 1092842"/>
                    <a:gd name="connsiteY163" fmla="*/ 155277 h 482600"/>
                    <a:gd name="connsiteX164" fmla="*/ 868973 w 1092842"/>
                    <a:gd name="connsiteY164" fmla="*/ 166489 h 482600"/>
                    <a:gd name="connsiteX165" fmla="*/ 881333 w 1092842"/>
                    <a:gd name="connsiteY165" fmla="*/ 178147 h 482600"/>
                    <a:gd name="connsiteX166" fmla="*/ 893693 w 1092842"/>
                    <a:gd name="connsiteY166" fmla="*/ 190202 h 482600"/>
                    <a:gd name="connsiteX167" fmla="*/ 906053 w 1092842"/>
                    <a:gd name="connsiteY167" fmla="*/ 202754 h 482600"/>
                    <a:gd name="connsiteX168" fmla="*/ 918462 w 1092842"/>
                    <a:gd name="connsiteY168" fmla="*/ 215652 h 482600"/>
                    <a:gd name="connsiteX169" fmla="*/ 930872 w 1092842"/>
                    <a:gd name="connsiteY169" fmla="*/ 229046 h 482600"/>
                    <a:gd name="connsiteX170" fmla="*/ 943282 w 1092842"/>
                    <a:gd name="connsiteY170" fmla="*/ 242838 h 482600"/>
                    <a:gd name="connsiteX171" fmla="*/ 955741 w 1092842"/>
                    <a:gd name="connsiteY171" fmla="*/ 257076 h 482600"/>
                    <a:gd name="connsiteX172" fmla="*/ 968250 w 1092842"/>
                    <a:gd name="connsiteY172" fmla="*/ 271711 h 482600"/>
                    <a:gd name="connsiteX173" fmla="*/ 980709 w 1092842"/>
                    <a:gd name="connsiteY173" fmla="*/ 286792 h 482600"/>
                    <a:gd name="connsiteX174" fmla="*/ 993218 w 1092842"/>
                    <a:gd name="connsiteY174" fmla="*/ 302320 h 482600"/>
                    <a:gd name="connsiteX175" fmla="*/ 1005776 w 1092842"/>
                    <a:gd name="connsiteY175" fmla="*/ 318244 h 482600"/>
                    <a:gd name="connsiteX176" fmla="*/ 1018335 w 1092842"/>
                    <a:gd name="connsiteY176" fmla="*/ 334615 h 482600"/>
                    <a:gd name="connsiteX177" fmla="*/ 1030894 w 1092842"/>
                    <a:gd name="connsiteY177" fmla="*/ 351383 h 482600"/>
                    <a:gd name="connsiteX178" fmla="*/ 1043502 w 1092842"/>
                    <a:gd name="connsiteY178" fmla="*/ 368598 h 482600"/>
                    <a:gd name="connsiteX179" fmla="*/ 1056110 w 1092842"/>
                    <a:gd name="connsiteY179" fmla="*/ 386259 h 482600"/>
                    <a:gd name="connsiteX180" fmla="*/ 1068768 w 1092842"/>
                    <a:gd name="connsiteY180" fmla="*/ 404366 h 482600"/>
                    <a:gd name="connsiteX181" fmla="*/ 1081426 w 1092842"/>
                    <a:gd name="connsiteY181" fmla="*/ 422870 h 48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1092842" h="482600">
                      <a:moveTo>
                        <a:pt x="1094878" y="413593"/>
                      </a:moveTo>
                      <a:lnTo>
                        <a:pt x="1081922" y="395288"/>
                      </a:lnTo>
                      <a:lnTo>
                        <a:pt x="1069016" y="377428"/>
                      </a:lnTo>
                      <a:lnTo>
                        <a:pt x="1056060" y="359966"/>
                      </a:lnTo>
                      <a:lnTo>
                        <a:pt x="1043154" y="342950"/>
                      </a:lnTo>
                      <a:lnTo>
                        <a:pt x="1030298" y="326330"/>
                      </a:lnTo>
                      <a:lnTo>
                        <a:pt x="1017442" y="310158"/>
                      </a:lnTo>
                      <a:lnTo>
                        <a:pt x="1004585" y="294382"/>
                      </a:lnTo>
                      <a:lnTo>
                        <a:pt x="991778" y="279053"/>
                      </a:lnTo>
                      <a:lnTo>
                        <a:pt x="978972" y="264120"/>
                      </a:lnTo>
                      <a:lnTo>
                        <a:pt x="966215" y="249634"/>
                      </a:lnTo>
                      <a:lnTo>
                        <a:pt x="953457" y="235595"/>
                      </a:lnTo>
                      <a:lnTo>
                        <a:pt x="940750" y="221952"/>
                      </a:lnTo>
                      <a:lnTo>
                        <a:pt x="927993" y="208707"/>
                      </a:lnTo>
                      <a:lnTo>
                        <a:pt x="915335" y="195957"/>
                      </a:lnTo>
                      <a:lnTo>
                        <a:pt x="902628" y="183555"/>
                      </a:lnTo>
                      <a:lnTo>
                        <a:pt x="889970" y="171648"/>
                      </a:lnTo>
                      <a:lnTo>
                        <a:pt x="877362" y="160139"/>
                      </a:lnTo>
                      <a:lnTo>
                        <a:pt x="864753" y="149027"/>
                      </a:lnTo>
                      <a:lnTo>
                        <a:pt x="852145" y="138361"/>
                      </a:lnTo>
                      <a:lnTo>
                        <a:pt x="839587" y="128091"/>
                      </a:lnTo>
                      <a:lnTo>
                        <a:pt x="827028" y="118269"/>
                      </a:lnTo>
                      <a:lnTo>
                        <a:pt x="814469" y="108893"/>
                      </a:lnTo>
                      <a:lnTo>
                        <a:pt x="801961" y="99913"/>
                      </a:lnTo>
                      <a:lnTo>
                        <a:pt x="789452" y="91380"/>
                      </a:lnTo>
                      <a:lnTo>
                        <a:pt x="776992" y="83245"/>
                      </a:lnTo>
                      <a:lnTo>
                        <a:pt x="764533" y="75555"/>
                      </a:lnTo>
                      <a:lnTo>
                        <a:pt x="752123" y="68263"/>
                      </a:lnTo>
                      <a:lnTo>
                        <a:pt x="739714" y="61416"/>
                      </a:lnTo>
                      <a:lnTo>
                        <a:pt x="727304" y="55017"/>
                      </a:lnTo>
                      <a:lnTo>
                        <a:pt x="714944" y="49014"/>
                      </a:lnTo>
                      <a:lnTo>
                        <a:pt x="702584" y="43408"/>
                      </a:lnTo>
                      <a:lnTo>
                        <a:pt x="690224" y="38249"/>
                      </a:lnTo>
                      <a:lnTo>
                        <a:pt x="677914" y="33536"/>
                      </a:lnTo>
                      <a:lnTo>
                        <a:pt x="665653" y="29220"/>
                      </a:lnTo>
                      <a:lnTo>
                        <a:pt x="653392" y="25350"/>
                      </a:lnTo>
                      <a:lnTo>
                        <a:pt x="641132" y="21878"/>
                      </a:lnTo>
                      <a:lnTo>
                        <a:pt x="628871" y="18852"/>
                      </a:lnTo>
                      <a:lnTo>
                        <a:pt x="616660" y="16272"/>
                      </a:lnTo>
                      <a:lnTo>
                        <a:pt x="604498" y="14089"/>
                      </a:lnTo>
                      <a:lnTo>
                        <a:pt x="592337" y="12303"/>
                      </a:lnTo>
                      <a:lnTo>
                        <a:pt x="580175" y="10964"/>
                      </a:lnTo>
                      <a:lnTo>
                        <a:pt x="568014" y="10071"/>
                      </a:lnTo>
                      <a:lnTo>
                        <a:pt x="555902" y="9575"/>
                      </a:lnTo>
                      <a:lnTo>
                        <a:pt x="543840" y="9525"/>
                      </a:lnTo>
                      <a:lnTo>
                        <a:pt x="531778" y="9872"/>
                      </a:lnTo>
                      <a:lnTo>
                        <a:pt x="519716" y="10666"/>
                      </a:lnTo>
                      <a:lnTo>
                        <a:pt x="507703" y="11857"/>
                      </a:lnTo>
                      <a:lnTo>
                        <a:pt x="495691" y="13494"/>
                      </a:lnTo>
                      <a:lnTo>
                        <a:pt x="483678" y="15577"/>
                      </a:lnTo>
                      <a:lnTo>
                        <a:pt x="471715" y="18058"/>
                      </a:lnTo>
                      <a:lnTo>
                        <a:pt x="459752" y="20935"/>
                      </a:lnTo>
                      <a:lnTo>
                        <a:pt x="447839" y="24259"/>
                      </a:lnTo>
                      <a:lnTo>
                        <a:pt x="435926" y="28029"/>
                      </a:lnTo>
                      <a:lnTo>
                        <a:pt x="424062" y="32196"/>
                      </a:lnTo>
                      <a:lnTo>
                        <a:pt x="412199" y="36810"/>
                      </a:lnTo>
                      <a:lnTo>
                        <a:pt x="400335" y="41821"/>
                      </a:lnTo>
                      <a:lnTo>
                        <a:pt x="388521" y="47278"/>
                      </a:lnTo>
                      <a:lnTo>
                        <a:pt x="376707" y="53181"/>
                      </a:lnTo>
                      <a:lnTo>
                        <a:pt x="364893" y="59482"/>
                      </a:lnTo>
                      <a:lnTo>
                        <a:pt x="353129" y="66179"/>
                      </a:lnTo>
                      <a:lnTo>
                        <a:pt x="341414" y="73323"/>
                      </a:lnTo>
                      <a:lnTo>
                        <a:pt x="329650" y="80913"/>
                      </a:lnTo>
                      <a:lnTo>
                        <a:pt x="317935" y="88900"/>
                      </a:lnTo>
                      <a:lnTo>
                        <a:pt x="306270" y="97334"/>
                      </a:lnTo>
                      <a:lnTo>
                        <a:pt x="294605" y="106164"/>
                      </a:lnTo>
                      <a:lnTo>
                        <a:pt x="282940" y="115441"/>
                      </a:lnTo>
                      <a:lnTo>
                        <a:pt x="271324" y="125164"/>
                      </a:lnTo>
                      <a:lnTo>
                        <a:pt x="259709" y="135235"/>
                      </a:lnTo>
                      <a:lnTo>
                        <a:pt x="248143" y="145802"/>
                      </a:lnTo>
                      <a:lnTo>
                        <a:pt x="236577" y="156766"/>
                      </a:lnTo>
                      <a:lnTo>
                        <a:pt x="225012" y="168176"/>
                      </a:lnTo>
                      <a:lnTo>
                        <a:pt x="213495" y="179983"/>
                      </a:lnTo>
                      <a:lnTo>
                        <a:pt x="201979" y="192236"/>
                      </a:lnTo>
                      <a:lnTo>
                        <a:pt x="190513" y="204887"/>
                      </a:lnTo>
                      <a:lnTo>
                        <a:pt x="179046" y="217984"/>
                      </a:lnTo>
                      <a:lnTo>
                        <a:pt x="167629" y="231477"/>
                      </a:lnTo>
                      <a:lnTo>
                        <a:pt x="156163" y="245418"/>
                      </a:lnTo>
                      <a:lnTo>
                        <a:pt x="144796" y="259755"/>
                      </a:lnTo>
                      <a:lnTo>
                        <a:pt x="133379" y="274538"/>
                      </a:lnTo>
                      <a:lnTo>
                        <a:pt x="122061" y="289768"/>
                      </a:lnTo>
                      <a:lnTo>
                        <a:pt x="110694" y="305395"/>
                      </a:lnTo>
                      <a:lnTo>
                        <a:pt x="99376" y="321469"/>
                      </a:lnTo>
                      <a:lnTo>
                        <a:pt x="88059" y="337939"/>
                      </a:lnTo>
                      <a:lnTo>
                        <a:pt x="76791" y="354856"/>
                      </a:lnTo>
                      <a:lnTo>
                        <a:pt x="65523" y="372170"/>
                      </a:lnTo>
                      <a:lnTo>
                        <a:pt x="54305" y="389930"/>
                      </a:lnTo>
                      <a:lnTo>
                        <a:pt x="43037" y="408087"/>
                      </a:lnTo>
                      <a:lnTo>
                        <a:pt x="31868" y="426690"/>
                      </a:lnTo>
                      <a:lnTo>
                        <a:pt x="20699" y="445740"/>
                      </a:lnTo>
                      <a:lnTo>
                        <a:pt x="9531" y="465187"/>
                      </a:lnTo>
                      <a:lnTo>
                        <a:pt x="23777" y="473125"/>
                      </a:lnTo>
                      <a:lnTo>
                        <a:pt x="34648" y="453479"/>
                      </a:lnTo>
                      <a:lnTo>
                        <a:pt x="45519" y="434280"/>
                      </a:lnTo>
                      <a:lnTo>
                        <a:pt x="56389" y="415528"/>
                      </a:lnTo>
                      <a:lnTo>
                        <a:pt x="67310" y="397173"/>
                      </a:lnTo>
                      <a:lnTo>
                        <a:pt x="78230" y="379264"/>
                      </a:lnTo>
                      <a:lnTo>
                        <a:pt x="89151" y="361801"/>
                      </a:lnTo>
                      <a:lnTo>
                        <a:pt x="100121" y="344736"/>
                      </a:lnTo>
                      <a:lnTo>
                        <a:pt x="111141" y="328116"/>
                      </a:lnTo>
                      <a:lnTo>
                        <a:pt x="122111" y="311944"/>
                      </a:lnTo>
                      <a:lnTo>
                        <a:pt x="133180" y="296168"/>
                      </a:lnTo>
                      <a:lnTo>
                        <a:pt x="144200" y="280789"/>
                      </a:lnTo>
                      <a:lnTo>
                        <a:pt x="155269" y="265906"/>
                      </a:lnTo>
                      <a:lnTo>
                        <a:pt x="166388" y="251420"/>
                      </a:lnTo>
                      <a:lnTo>
                        <a:pt x="177458" y="237381"/>
                      </a:lnTo>
                      <a:lnTo>
                        <a:pt x="188627" y="223738"/>
                      </a:lnTo>
                      <a:lnTo>
                        <a:pt x="199746" y="210542"/>
                      </a:lnTo>
                      <a:lnTo>
                        <a:pt x="210914" y="197793"/>
                      </a:lnTo>
                      <a:lnTo>
                        <a:pt x="222133" y="185440"/>
                      </a:lnTo>
                      <a:lnTo>
                        <a:pt x="233301" y="173534"/>
                      </a:lnTo>
                      <a:lnTo>
                        <a:pt x="244569" y="162024"/>
                      </a:lnTo>
                      <a:lnTo>
                        <a:pt x="255787" y="150961"/>
                      </a:lnTo>
                      <a:lnTo>
                        <a:pt x="267105" y="140345"/>
                      </a:lnTo>
                      <a:lnTo>
                        <a:pt x="278373" y="130125"/>
                      </a:lnTo>
                      <a:lnTo>
                        <a:pt x="289691" y="120402"/>
                      </a:lnTo>
                      <a:lnTo>
                        <a:pt x="301008" y="111026"/>
                      </a:lnTo>
                      <a:lnTo>
                        <a:pt x="312375" y="102146"/>
                      </a:lnTo>
                      <a:lnTo>
                        <a:pt x="323743" y="93613"/>
                      </a:lnTo>
                      <a:lnTo>
                        <a:pt x="335160" y="85576"/>
                      </a:lnTo>
                      <a:lnTo>
                        <a:pt x="346576" y="77936"/>
                      </a:lnTo>
                      <a:lnTo>
                        <a:pt x="357993" y="70743"/>
                      </a:lnTo>
                      <a:lnTo>
                        <a:pt x="369460" y="63996"/>
                      </a:lnTo>
                      <a:lnTo>
                        <a:pt x="380926" y="57646"/>
                      </a:lnTo>
                      <a:lnTo>
                        <a:pt x="392442" y="51743"/>
                      </a:lnTo>
                      <a:lnTo>
                        <a:pt x="403959" y="46236"/>
                      </a:lnTo>
                      <a:lnTo>
                        <a:pt x="415475" y="41176"/>
                      </a:lnTo>
                      <a:lnTo>
                        <a:pt x="427041" y="36562"/>
                      </a:lnTo>
                      <a:lnTo>
                        <a:pt x="438606" y="32345"/>
                      </a:lnTo>
                      <a:lnTo>
                        <a:pt x="450222" y="28575"/>
                      </a:lnTo>
                      <a:lnTo>
                        <a:pt x="461837" y="25251"/>
                      </a:lnTo>
                      <a:lnTo>
                        <a:pt x="473453" y="22324"/>
                      </a:lnTo>
                      <a:lnTo>
                        <a:pt x="485118" y="19844"/>
                      </a:lnTo>
                      <a:lnTo>
                        <a:pt x="496783" y="17760"/>
                      </a:lnTo>
                      <a:lnTo>
                        <a:pt x="508497" y="16123"/>
                      </a:lnTo>
                      <a:lnTo>
                        <a:pt x="520212" y="14932"/>
                      </a:lnTo>
                      <a:lnTo>
                        <a:pt x="531976" y="14188"/>
                      </a:lnTo>
                      <a:lnTo>
                        <a:pt x="543741" y="13841"/>
                      </a:lnTo>
                      <a:lnTo>
                        <a:pt x="555505" y="13891"/>
                      </a:lnTo>
                      <a:lnTo>
                        <a:pt x="567319" y="14436"/>
                      </a:lnTo>
                      <a:lnTo>
                        <a:pt x="579133" y="15379"/>
                      </a:lnTo>
                      <a:lnTo>
                        <a:pt x="590997" y="16718"/>
                      </a:lnTo>
                      <a:lnTo>
                        <a:pt x="602860" y="18554"/>
                      </a:lnTo>
                      <a:lnTo>
                        <a:pt x="614724" y="20737"/>
                      </a:lnTo>
                      <a:lnTo>
                        <a:pt x="626637" y="23416"/>
                      </a:lnTo>
                      <a:lnTo>
                        <a:pt x="638550" y="26491"/>
                      </a:lnTo>
                      <a:lnTo>
                        <a:pt x="650513" y="30014"/>
                      </a:lnTo>
                      <a:lnTo>
                        <a:pt x="662476" y="33933"/>
                      </a:lnTo>
                      <a:lnTo>
                        <a:pt x="674439" y="38298"/>
                      </a:lnTo>
                      <a:lnTo>
                        <a:pt x="686452" y="43111"/>
                      </a:lnTo>
                      <a:lnTo>
                        <a:pt x="698464" y="48320"/>
                      </a:lnTo>
                      <a:lnTo>
                        <a:pt x="710526" y="53975"/>
                      </a:lnTo>
                      <a:lnTo>
                        <a:pt x="722589" y="60077"/>
                      </a:lnTo>
                      <a:lnTo>
                        <a:pt x="734700" y="66576"/>
                      </a:lnTo>
                      <a:lnTo>
                        <a:pt x="746812" y="73521"/>
                      </a:lnTo>
                      <a:lnTo>
                        <a:pt x="758924" y="80913"/>
                      </a:lnTo>
                      <a:lnTo>
                        <a:pt x="771085" y="88702"/>
                      </a:lnTo>
                      <a:lnTo>
                        <a:pt x="783247" y="96937"/>
                      </a:lnTo>
                      <a:lnTo>
                        <a:pt x="795408" y="105569"/>
                      </a:lnTo>
                      <a:lnTo>
                        <a:pt x="807619" y="114647"/>
                      </a:lnTo>
                      <a:lnTo>
                        <a:pt x="819880" y="124172"/>
                      </a:lnTo>
                      <a:lnTo>
                        <a:pt x="832141" y="134094"/>
                      </a:lnTo>
                      <a:lnTo>
                        <a:pt x="844402" y="144463"/>
                      </a:lnTo>
                      <a:lnTo>
                        <a:pt x="856662" y="155277"/>
                      </a:lnTo>
                      <a:lnTo>
                        <a:pt x="868973" y="166489"/>
                      </a:lnTo>
                      <a:lnTo>
                        <a:pt x="881333" y="178147"/>
                      </a:lnTo>
                      <a:lnTo>
                        <a:pt x="893693" y="190202"/>
                      </a:lnTo>
                      <a:lnTo>
                        <a:pt x="906053" y="202754"/>
                      </a:lnTo>
                      <a:lnTo>
                        <a:pt x="918462" y="215652"/>
                      </a:lnTo>
                      <a:lnTo>
                        <a:pt x="930872" y="229046"/>
                      </a:lnTo>
                      <a:lnTo>
                        <a:pt x="943282" y="242838"/>
                      </a:lnTo>
                      <a:lnTo>
                        <a:pt x="955741" y="257076"/>
                      </a:lnTo>
                      <a:lnTo>
                        <a:pt x="968250" y="271711"/>
                      </a:lnTo>
                      <a:lnTo>
                        <a:pt x="980709" y="286792"/>
                      </a:lnTo>
                      <a:lnTo>
                        <a:pt x="993218" y="302320"/>
                      </a:lnTo>
                      <a:lnTo>
                        <a:pt x="1005776" y="318244"/>
                      </a:lnTo>
                      <a:lnTo>
                        <a:pt x="1018335" y="334615"/>
                      </a:lnTo>
                      <a:lnTo>
                        <a:pt x="1030894" y="351383"/>
                      </a:lnTo>
                      <a:lnTo>
                        <a:pt x="1043502" y="368598"/>
                      </a:lnTo>
                      <a:lnTo>
                        <a:pt x="1056110" y="386259"/>
                      </a:lnTo>
                      <a:lnTo>
                        <a:pt x="1068768" y="404366"/>
                      </a:lnTo>
                      <a:lnTo>
                        <a:pt x="1081426" y="42287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3" name="Forme libre : forme 1312">
                  <a:extLst>
                    <a:ext uri="{FF2B5EF4-FFF2-40B4-BE49-F238E27FC236}">
                      <a16:creationId xmlns:a16="http://schemas.microsoft.com/office/drawing/2014/main" id="{2CEDDA4E-E823-4A61-B19D-A24D20F7647B}"/>
                    </a:ext>
                  </a:extLst>
                </p:cNvPr>
                <p:cNvSpPr/>
                <p:nvPr/>
              </p:nvSpPr>
              <p:spPr>
                <a:xfrm>
                  <a:off x="7062594" y="5810448"/>
                  <a:ext cx="406639" cy="546100"/>
                </a:xfrm>
                <a:custGeom>
                  <a:avLst/>
                  <a:gdLst>
                    <a:gd name="connsiteX0" fmla="*/ 383557 w 406639"/>
                    <a:gd name="connsiteY0" fmla="*/ 546199 h 546100"/>
                    <a:gd name="connsiteX1" fmla="*/ 386734 w 406639"/>
                    <a:gd name="connsiteY1" fmla="*/ 516880 h 546100"/>
                    <a:gd name="connsiteX2" fmla="*/ 389712 w 406639"/>
                    <a:gd name="connsiteY2" fmla="*/ 488355 h 546100"/>
                    <a:gd name="connsiteX3" fmla="*/ 392393 w 406639"/>
                    <a:gd name="connsiteY3" fmla="*/ 460722 h 546100"/>
                    <a:gd name="connsiteX4" fmla="*/ 394825 w 406639"/>
                    <a:gd name="connsiteY4" fmla="*/ 433884 h 546100"/>
                    <a:gd name="connsiteX5" fmla="*/ 397009 w 406639"/>
                    <a:gd name="connsiteY5" fmla="*/ 407839 h 546100"/>
                    <a:gd name="connsiteX6" fmla="*/ 398895 w 406639"/>
                    <a:gd name="connsiteY6" fmla="*/ 382637 h 546100"/>
                    <a:gd name="connsiteX7" fmla="*/ 400534 w 406639"/>
                    <a:gd name="connsiteY7" fmla="*/ 358279 h 546100"/>
                    <a:gd name="connsiteX8" fmla="*/ 401923 w 406639"/>
                    <a:gd name="connsiteY8" fmla="*/ 334714 h 546100"/>
                    <a:gd name="connsiteX9" fmla="*/ 403065 w 406639"/>
                    <a:gd name="connsiteY9" fmla="*/ 311993 h 546100"/>
                    <a:gd name="connsiteX10" fmla="*/ 403959 w 406639"/>
                    <a:gd name="connsiteY10" fmla="*/ 290066 h 546100"/>
                    <a:gd name="connsiteX11" fmla="*/ 404554 w 406639"/>
                    <a:gd name="connsiteY11" fmla="*/ 268982 h 546100"/>
                    <a:gd name="connsiteX12" fmla="*/ 404902 w 406639"/>
                    <a:gd name="connsiteY12" fmla="*/ 248741 h 546100"/>
                    <a:gd name="connsiteX13" fmla="*/ 405001 w 406639"/>
                    <a:gd name="connsiteY13" fmla="*/ 229295 h 546100"/>
                    <a:gd name="connsiteX14" fmla="*/ 404802 w 406639"/>
                    <a:gd name="connsiteY14" fmla="*/ 210691 h 546100"/>
                    <a:gd name="connsiteX15" fmla="*/ 404405 w 406639"/>
                    <a:gd name="connsiteY15" fmla="*/ 192881 h 546100"/>
                    <a:gd name="connsiteX16" fmla="*/ 403710 w 406639"/>
                    <a:gd name="connsiteY16" fmla="*/ 175915 h 546100"/>
                    <a:gd name="connsiteX17" fmla="*/ 402767 w 406639"/>
                    <a:gd name="connsiteY17" fmla="*/ 159792 h 546100"/>
                    <a:gd name="connsiteX18" fmla="*/ 401526 w 406639"/>
                    <a:gd name="connsiteY18" fmla="*/ 144463 h 546100"/>
                    <a:gd name="connsiteX19" fmla="*/ 400087 w 406639"/>
                    <a:gd name="connsiteY19" fmla="*/ 129977 h 546100"/>
                    <a:gd name="connsiteX20" fmla="*/ 398349 w 406639"/>
                    <a:gd name="connsiteY20" fmla="*/ 116284 h 546100"/>
                    <a:gd name="connsiteX21" fmla="*/ 396364 w 406639"/>
                    <a:gd name="connsiteY21" fmla="*/ 103436 h 546100"/>
                    <a:gd name="connsiteX22" fmla="*/ 394081 w 406639"/>
                    <a:gd name="connsiteY22" fmla="*/ 91430 h 546100"/>
                    <a:gd name="connsiteX23" fmla="*/ 391599 w 406639"/>
                    <a:gd name="connsiteY23" fmla="*/ 80218 h 546100"/>
                    <a:gd name="connsiteX24" fmla="*/ 388819 w 406639"/>
                    <a:gd name="connsiteY24" fmla="*/ 69850 h 546100"/>
                    <a:gd name="connsiteX25" fmla="*/ 385791 w 406639"/>
                    <a:gd name="connsiteY25" fmla="*/ 60275 h 546100"/>
                    <a:gd name="connsiteX26" fmla="*/ 382515 w 406639"/>
                    <a:gd name="connsiteY26" fmla="*/ 51544 h 546100"/>
                    <a:gd name="connsiteX27" fmla="*/ 378941 w 406639"/>
                    <a:gd name="connsiteY27" fmla="*/ 43656 h 546100"/>
                    <a:gd name="connsiteX28" fmla="*/ 375119 w 406639"/>
                    <a:gd name="connsiteY28" fmla="*/ 36562 h 546100"/>
                    <a:gd name="connsiteX29" fmla="*/ 371048 w 406639"/>
                    <a:gd name="connsiteY29" fmla="*/ 30311 h 546100"/>
                    <a:gd name="connsiteX30" fmla="*/ 366730 w 406639"/>
                    <a:gd name="connsiteY30" fmla="*/ 24854 h 546100"/>
                    <a:gd name="connsiteX31" fmla="*/ 362163 w 406639"/>
                    <a:gd name="connsiteY31" fmla="*/ 20241 h 546100"/>
                    <a:gd name="connsiteX32" fmla="*/ 357298 w 406639"/>
                    <a:gd name="connsiteY32" fmla="*/ 16470 h 546100"/>
                    <a:gd name="connsiteX33" fmla="*/ 352186 w 406639"/>
                    <a:gd name="connsiteY33" fmla="*/ 13494 h 546100"/>
                    <a:gd name="connsiteX34" fmla="*/ 346825 w 406639"/>
                    <a:gd name="connsiteY34" fmla="*/ 11311 h 546100"/>
                    <a:gd name="connsiteX35" fmla="*/ 341166 w 406639"/>
                    <a:gd name="connsiteY35" fmla="*/ 10021 h 546100"/>
                    <a:gd name="connsiteX36" fmla="*/ 335308 w 406639"/>
                    <a:gd name="connsiteY36" fmla="*/ 9525 h 546100"/>
                    <a:gd name="connsiteX37" fmla="*/ 329153 w 406639"/>
                    <a:gd name="connsiteY37" fmla="*/ 9823 h 546100"/>
                    <a:gd name="connsiteX38" fmla="*/ 322750 w 406639"/>
                    <a:gd name="connsiteY38" fmla="*/ 10964 h 546100"/>
                    <a:gd name="connsiteX39" fmla="*/ 316049 w 406639"/>
                    <a:gd name="connsiteY39" fmla="*/ 12948 h 546100"/>
                    <a:gd name="connsiteX40" fmla="*/ 309149 w 406639"/>
                    <a:gd name="connsiteY40" fmla="*/ 15726 h 546100"/>
                    <a:gd name="connsiteX41" fmla="*/ 301951 w 406639"/>
                    <a:gd name="connsiteY41" fmla="*/ 19348 h 546100"/>
                    <a:gd name="connsiteX42" fmla="*/ 294506 w 406639"/>
                    <a:gd name="connsiteY42" fmla="*/ 23813 h 546100"/>
                    <a:gd name="connsiteX43" fmla="*/ 286812 w 406639"/>
                    <a:gd name="connsiteY43" fmla="*/ 29071 h 546100"/>
                    <a:gd name="connsiteX44" fmla="*/ 278820 w 406639"/>
                    <a:gd name="connsiteY44" fmla="*/ 35173 h 546100"/>
                    <a:gd name="connsiteX45" fmla="*/ 270580 w 406639"/>
                    <a:gd name="connsiteY45" fmla="*/ 42069 h 546100"/>
                    <a:gd name="connsiteX46" fmla="*/ 262092 w 406639"/>
                    <a:gd name="connsiteY46" fmla="*/ 49808 h 546100"/>
                    <a:gd name="connsiteX47" fmla="*/ 253355 w 406639"/>
                    <a:gd name="connsiteY47" fmla="*/ 58341 h 546100"/>
                    <a:gd name="connsiteX48" fmla="*/ 244321 w 406639"/>
                    <a:gd name="connsiteY48" fmla="*/ 67717 h 546100"/>
                    <a:gd name="connsiteX49" fmla="*/ 235088 w 406639"/>
                    <a:gd name="connsiteY49" fmla="*/ 77936 h 546100"/>
                    <a:gd name="connsiteX50" fmla="*/ 225558 w 406639"/>
                    <a:gd name="connsiteY50" fmla="*/ 88950 h 546100"/>
                    <a:gd name="connsiteX51" fmla="*/ 215729 w 406639"/>
                    <a:gd name="connsiteY51" fmla="*/ 100806 h 546100"/>
                    <a:gd name="connsiteX52" fmla="*/ 205702 w 406639"/>
                    <a:gd name="connsiteY52" fmla="*/ 113506 h 546100"/>
                    <a:gd name="connsiteX53" fmla="*/ 195377 w 406639"/>
                    <a:gd name="connsiteY53" fmla="*/ 127000 h 546100"/>
                    <a:gd name="connsiteX54" fmla="*/ 184804 w 406639"/>
                    <a:gd name="connsiteY54" fmla="*/ 141288 h 546100"/>
                    <a:gd name="connsiteX55" fmla="*/ 173983 w 406639"/>
                    <a:gd name="connsiteY55" fmla="*/ 156468 h 546100"/>
                    <a:gd name="connsiteX56" fmla="*/ 162914 w 406639"/>
                    <a:gd name="connsiteY56" fmla="*/ 172393 h 546100"/>
                    <a:gd name="connsiteX57" fmla="*/ 151547 w 406639"/>
                    <a:gd name="connsiteY57" fmla="*/ 189210 h 546100"/>
                    <a:gd name="connsiteX58" fmla="*/ 139931 w 406639"/>
                    <a:gd name="connsiteY58" fmla="*/ 206821 h 546100"/>
                    <a:gd name="connsiteX59" fmla="*/ 128067 w 406639"/>
                    <a:gd name="connsiteY59" fmla="*/ 225227 h 546100"/>
                    <a:gd name="connsiteX60" fmla="*/ 115956 w 406639"/>
                    <a:gd name="connsiteY60" fmla="*/ 244525 h 546100"/>
                    <a:gd name="connsiteX61" fmla="*/ 103546 w 406639"/>
                    <a:gd name="connsiteY61" fmla="*/ 264616 h 546100"/>
                    <a:gd name="connsiteX62" fmla="*/ 90888 w 406639"/>
                    <a:gd name="connsiteY62" fmla="*/ 285502 h 546100"/>
                    <a:gd name="connsiteX63" fmla="*/ 77982 w 406639"/>
                    <a:gd name="connsiteY63" fmla="*/ 307231 h 546100"/>
                    <a:gd name="connsiteX64" fmla="*/ 64828 w 406639"/>
                    <a:gd name="connsiteY64" fmla="*/ 329803 h 546100"/>
                    <a:gd name="connsiteX65" fmla="*/ 51426 w 406639"/>
                    <a:gd name="connsiteY65" fmla="*/ 353169 h 546100"/>
                    <a:gd name="connsiteX66" fmla="*/ 37725 w 406639"/>
                    <a:gd name="connsiteY66" fmla="*/ 377379 h 546100"/>
                    <a:gd name="connsiteX67" fmla="*/ 23777 w 406639"/>
                    <a:gd name="connsiteY67" fmla="*/ 402382 h 546100"/>
                    <a:gd name="connsiteX68" fmla="*/ 9531 w 406639"/>
                    <a:gd name="connsiteY68" fmla="*/ 428228 h 546100"/>
                    <a:gd name="connsiteX69" fmla="*/ 17920 w 406639"/>
                    <a:gd name="connsiteY69" fmla="*/ 432743 h 546100"/>
                    <a:gd name="connsiteX70" fmla="*/ 31868 w 406639"/>
                    <a:gd name="connsiteY70" fmla="*/ 406747 h 546100"/>
                    <a:gd name="connsiteX71" fmla="*/ 45568 w 406639"/>
                    <a:gd name="connsiteY71" fmla="*/ 381595 h 546100"/>
                    <a:gd name="connsiteX72" fmla="*/ 59020 w 406639"/>
                    <a:gd name="connsiteY72" fmla="*/ 357287 h 546100"/>
                    <a:gd name="connsiteX73" fmla="*/ 72224 w 406639"/>
                    <a:gd name="connsiteY73" fmla="*/ 333772 h 546100"/>
                    <a:gd name="connsiteX74" fmla="*/ 85130 w 406639"/>
                    <a:gd name="connsiteY74" fmla="*/ 311100 h 546100"/>
                    <a:gd name="connsiteX75" fmla="*/ 97788 w 406639"/>
                    <a:gd name="connsiteY75" fmla="*/ 289223 h 546100"/>
                    <a:gd name="connsiteX76" fmla="*/ 110198 w 406639"/>
                    <a:gd name="connsiteY76" fmla="*/ 268238 h 546100"/>
                    <a:gd name="connsiteX77" fmla="*/ 122309 w 406639"/>
                    <a:gd name="connsiteY77" fmla="*/ 247997 h 546100"/>
                    <a:gd name="connsiteX78" fmla="*/ 134223 w 406639"/>
                    <a:gd name="connsiteY78" fmla="*/ 228650 h 546100"/>
                    <a:gd name="connsiteX79" fmla="*/ 145838 w 406639"/>
                    <a:gd name="connsiteY79" fmla="*/ 210096 h 546100"/>
                    <a:gd name="connsiteX80" fmla="*/ 157205 w 406639"/>
                    <a:gd name="connsiteY80" fmla="*/ 192336 h 546100"/>
                    <a:gd name="connsiteX81" fmla="*/ 168275 w 406639"/>
                    <a:gd name="connsiteY81" fmla="*/ 175419 h 546100"/>
                    <a:gd name="connsiteX82" fmla="*/ 179146 w 406639"/>
                    <a:gd name="connsiteY82" fmla="*/ 159345 h 546100"/>
                    <a:gd name="connsiteX83" fmla="*/ 189719 w 406639"/>
                    <a:gd name="connsiteY83" fmla="*/ 144115 h 546100"/>
                    <a:gd name="connsiteX84" fmla="*/ 199994 w 406639"/>
                    <a:gd name="connsiteY84" fmla="*/ 129679 h 546100"/>
                    <a:gd name="connsiteX85" fmla="*/ 210070 w 406639"/>
                    <a:gd name="connsiteY85" fmla="*/ 116086 h 546100"/>
                    <a:gd name="connsiteX86" fmla="*/ 219849 w 406639"/>
                    <a:gd name="connsiteY86" fmla="*/ 103287 h 546100"/>
                    <a:gd name="connsiteX87" fmla="*/ 229380 w 406639"/>
                    <a:gd name="connsiteY87" fmla="*/ 91331 h 546100"/>
                    <a:gd name="connsiteX88" fmla="*/ 238662 w 406639"/>
                    <a:gd name="connsiteY88" fmla="*/ 80169 h 546100"/>
                    <a:gd name="connsiteX89" fmla="*/ 247696 w 406639"/>
                    <a:gd name="connsiteY89" fmla="*/ 69900 h 546100"/>
                    <a:gd name="connsiteX90" fmla="*/ 256433 w 406639"/>
                    <a:gd name="connsiteY90" fmla="*/ 60424 h 546100"/>
                    <a:gd name="connsiteX91" fmla="*/ 264921 w 406639"/>
                    <a:gd name="connsiteY91" fmla="*/ 51743 h 546100"/>
                    <a:gd name="connsiteX92" fmla="*/ 273161 w 406639"/>
                    <a:gd name="connsiteY92" fmla="*/ 43904 h 546100"/>
                    <a:gd name="connsiteX93" fmla="*/ 281153 w 406639"/>
                    <a:gd name="connsiteY93" fmla="*/ 36909 h 546100"/>
                    <a:gd name="connsiteX94" fmla="*/ 288847 w 406639"/>
                    <a:gd name="connsiteY94" fmla="*/ 30708 h 546100"/>
                    <a:gd name="connsiteX95" fmla="*/ 296293 w 406639"/>
                    <a:gd name="connsiteY95" fmla="*/ 25350 h 546100"/>
                    <a:gd name="connsiteX96" fmla="*/ 303490 w 406639"/>
                    <a:gd name="connsiteY96" fmla="*/ 20836 h 546100"/>
                    <a:gd name="connsiteX97" fmla="*/ 310440 w 406639"/>
                    <a:gd name="connsiteY97" fmla="*/ 17115 h 546100"/>
                    <a:gd name="connsiteX98" fmla="*/ 317091 w 406639"/>
                    <a:gd name="connsiteY98" fmla="*/ 14238 h 546100"/>
                    <a:gd name="connsiteX99" fmla="*/ 323494 w 406639"/>
                    <a:gd name="connsiteY99" fmla="*/ 12154 h 546100"/>
                    <a:gd name="connsiteX100" fmla="*/ 329650 w 406639"/>
                    <a:gd name="connsiteY100" fmla="*/ 10964 h 546100"/>
                    <a:gd name="connsiteX101" fmla="*/ 335557 w 406639"/>
                    <a:gd name="connsiteY101" fmla="*/ 10517 h 546100"/>
                    <a:gd name="connsiteX102" fmla="*/ 341166 w 406639"/>
                    <a:gd name="connsiteY102" fmla="*/ 10964 h 546100"/>
                    <a:gd name="connsiteX103" fmla="*/ 346527 w 406639"/>
                    <a:gd name="connsiteY103" fmla="*/ 12204 h 546100"/>
                    <a:gd name="connsiteX104" fmla="*/ 351640 w 406639"/>
                    <a:gd name="connsiteY104" fmla="*/ 14238 h 546100"/>
                    <a:gd name="connsiteX105" fmla="*/ 356504 w 406639"/>
                    <a:gd name="connsiteY105" fmla="*/ 17115 h 546100"/>
                    <a:gd name="connsiteX106" fmla="*/ 361071 w 406639"/>
                    <a:gd name="connsiteY106" fmla="*/ 20836 h 546100"/>
                    <a:gd name="connsiteX107" fmla="*/ 365389 w 406639"/>
                    <a:gd name="connsiteY107" fmla="*/ 25400 h 546100"/>
                    <a:gd name="connsiteX108" fmla="*/ 369460 w 406639"/>
                    <a:gd name="connsiteY108" fmla="*/ 30758 h 546100"/>
                    <a:gd name="connsiteX109" fmla="*/ 373282 w 406639"/>
                    <a:gd name="connsiteY109" fmla="*/ 36959 h 546100"/>
                    <a:gd name="connsiteX110" fmla="*/ 376806 w 406639"/>
                    <a:gd name="connsiteY110" fmla="*/ 43954 h 546100"/>
                    <a:gd name="connsiteX111" fmla="*/ 380132 w 406639"/>
                    <a:gd name="connsiteY111" fmla="*/ 51792 h 546100"/>
                    <a:gd name="connsiteX112" fmla="*/ 383160 w 406639"/>
                    <a:gd name="connsiteY112" fmla="*/ 60474 h 546100"/>
                    <a:gd name="connsiteX113" fmla="*/ 385890 w 406639"/>
                    <a:gd name="connsiteY113" fmla="*/ 69949 h 546100"/>
                    <a:gd name="connsiteX114" fmla="*/ 388422 w 406639"/>
                    <a:gd name="connsiteY114" fmla="*/ 80268 h 546100"/>
                    <a:gd name="connsiteX115" fmla="*/ 390655 w 406639"/>
                    <a:gd name="connsiteY115" fmla="*/ 91380 h 546100"/>
                    <a:gd name="connsiteX116" fmla="*/ 392641 w 406639"/>
                    <a:gd name="connsiteY116" fmla="*/ 103336 h 546100"/>
                    <a:gd name="connsiteX117" fmla="*/ 394329 w 406639"/>
                    <a:gd name="connsiteY117" fmla="*/ 116136 h 546100"/>
                    <a:gd name="connsiteX118" fmla="*/ 395818 w 406639"/>
                    <a:gd name="connsiteY118" fmla="*/ 129729 h 546100"/>
                    <a:gd name="connsiteX119" fmla="*/ 397009 w 406639"/>
                    <a:gd name="connsiteY119" fmla="*/ 144165 h 546100"/>
                    <a:gd name="connsiteX120" fmla="*/ 397952 w 406639"/>
                    <a:gd name="connsiteY120" fmla="*/ 159445 h 546100"/>
                    <a:gd name="connsiteX121" fmla="*/ 398647 w 406639"/>
                    <a:gd name="connsiteY121" fmla="*/ 175518 h 546100"/>
                    <a:gd name="connsiteX122" fmla="*/ 399044 w 406639"/>
                    <a:gd name="connsiteY122" fmla="*/ 192435 h 546100"/>
                    <a:gd name="connsiteX123" fmla="*/ 399193 w 406639"/>
                    <a:gd name="connsiteY123" fmla="*/ 210195 h 546100"/>
                    <a:gd name="connsiteX124" fmla="*/ 399094 w 406639"/>
                    <a:gd name="connsiteY124" fmla="*/ 228749 h 546100"/>
                    <a:gd name="connsiteX125" fmla="*/ 398747 w 406639"/>
                    <a:gd name="connsiteY125" fmla="*/ 248146 h 546100"/>
                    <a:gd name="connsiteX126" fmla="*/ 398101 w 406639"/>
                    <a:gd name="connsiteY126" fmla="*/ 268337 h 546100"/>
                    <a:gd name="connsiteX127" fmla="*/ 397257 w 406639"/>
                    <a:gd name="connsiteY127" fmla="*/ 289372 h 546100"/>
                    <a:gd name="connsiteX128" fmla="*/ 396116 w 406639"/>
                    <a:gd name="connsiteY128" fmla="*/ 311249 h 546100"/>
                    <a:gd name="connsiteX129" fmla="*/ 394676 w 406639"/>
                    <a:gd name="connsiteY129" fmla="*/ 333921 h 546100"/>
                    <a:gd name="connsiteX130" fmla="*/ 393038 w 406639"/>
                    <a:gd name="connsiteY130" fmla="*/ 357436 h 546100"/>
                    <a:gd name="connsiteX131" fmla="*/ 391102 w 406639"/>
                    <a:gd name="connsiteY131" fmla="*/ 381744 h 546100"/>
                    <a:gd name="connsiteX132" fmla="*/ 388918 w 406639"/>
                    <a:gd name="connsiteY132" fmla="*/ 406896 h 546100"/>
                    <a:gd name="connsiteX133" fmla="*/ 386486 w 406639"/>
                    <a:gd name="connsiteY133" fmla="*/ 432891 h 546100"/>
                    <a:gd name="connsiteX134" fmla="*/ 383756 w 406639"/>
                    <a:gd name="connsiteY134" fmla="*/ 459680 h 546100"/>
                    <a:gd name="connsiteX135" fmla="*/ 380827 w 406639"/>
                    <a:gd name="connsiteY135" fmla="*/ 487313 h 546100"/>
                    <a:gd name="connsiteX136" fmla="*/ 377601 w 406639"/>
                    <a:gd name="connsiteY136" fmla="*/ 515789 h 546100"/>
                    <a:gd name="connsiteX137" fmla="*/ 374076 w 406639"/>
                    <a:gd name="connsiteY137" fmla="*/ 545058 h 54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406639" h="546100">
                      <a:moveTo>
                        <a:pt x="383557" y="546199"/>
                      </a:moveTo>
                      <a:lnTo>
                        <a:pt x="386734" y="516880"/>
                      </a:lnTo>
                      <a:lnTo>
                        <a:pt x="389712" y="488355"/>
                      </a:lnTo>
                      <a:lnTo>
                        <a:pt x="392393" y="460722"/>
                      </a:lnTo>
                      <a:lnTo>
                        <a:pt x="394825" y="433884"/>
                      </a:lnTo>
                      <a:lnTo>
                        <a:pt x="397009" y="407839"/>
                      </a:lnTo>
                      <a:lnTo>
                        <a:pt x="398895" y="382637"/>
                      </a:lnTo>
                      <a:lnTo>
                        <a:pt x="400534" y="358279"/>
                      </a:lnTo>
                      <a:lnTo>
                        <a:pt x="401923" y="334714"/>
                      </a:lnTo>
                      <a:lnTo>
                        <a:pt x="403065" y="311993"/>
                      </a:lnTo>
                      <a:lnTo>
                        <a:pt x="403959" y="290066"/>
                      </a:lnTo>
                      <a:lnTo>
                        <a:pt x="404554" y="268982"/>
                      </a:lnTo>
                      <a:lnTo>
                        <a:pt x="404902" y="248741"/>
                      </a:lnTo>
                      <a:lnTo>
                        <a:pt x="405001" y="229295"/>
                      </a:lnTo>
                      <a:lnTo>
                        <a:pt x="404802" y="210691"/>
                      </a:lnTo>
                      <a:lnTo>
                        <a:pt x="404405" y="192881"/>
                      </a:lnTo>
                      <a:lnTo>
                        <a:pt x="403710" y="175915"/>
                      </a:lnTo>
                      <a:lnTo>
                        <a:pt x="402767" y="159792"/>
                      </a:lnTo>
                      <a:lnTo>
                        <a:pt x="401526" y="144463"/>
                      </a:lnTo>
                      <a:lnTo>
                        <a:pt x="400087" y="129977"/>
                      </a:lnTo>
                      <a:lnTo>
                        <a:pt x="398349" y="116284"/>
                      </a:lnTo>
                      <a:lnTo>
                        <a:pt x="396364" y="103436"/>
                      </a:lnTo>
                      <a:lnTo>
                        <a:pt x="394081" y="91430"/>
                      </a:lnTo>
                      <a:lnTo>
                        <a:pt x="391599" y="80218"/>
                      </a:lnTo>
                      <a:lnTo>
                        <a:pt x="388819" y="69850"/>
                      </a:lnTo>
                      <a:lnTo>
                        <a:pt x="385791" y="60275"/>
                      </a:lnTo>
                      <a:lnTo>
                        <a:pt x="382515" y="51544"/>
                      </a:lnTo>
                      <a:lnTo>
                        <a:pt x="378941" y="43656"/>
                      </a:lnTo>
                      <a:lnTo>
                        <a:pt x="375119" y="36562"/>
                      </a:lnTo>
                      <a:lnTo>
                        <a:pt x="371048" y="30311"/>
                      </a:lnTo>
                      <a:lnTo>
                        <a:pt x="366730" y="24854"/>
                      </a:lnTo>
                      <a:lnTo>
                        <a:pt x="362163" y="20241"/>
                      </a:lnTo>
                      <a:lnTo>
                        <a:pt x="357298" y="16470"/>
                      </a:lnTo>
                      <a:lnTo>
                        <a:pt x="352186" y="13494"/>
                      </a:lnTo>
                      <a:lnTo>
                        <a:pt x="346825" y="11311"/>
                      </a:lnTo>
                      <a:lnTo>
                        <a:pt x="341166" y="10021"/>
                      </a:lnTo>
                      <a:lnTo>
                        <a:pt x="335308" y="9525"/>
                      </a:lnTo>
                      <a:lnTo>
                        <a:pt x="329153" y="9823"/>
                      </a:lnTo>
                      <a:lnTo>
                        <a:pt x="322750" y="10964"/>
                      </a:lnTo>
                      <a:lnTo>
                        <a:pt x="316049" y="12948"/>
                      </a:lnTo>
                      <a:lnTo>
                        <a:pt x="309149" y="15726"/>
                      </a:lnTo>
                      <a:lnTo>
                        <a:pt x="301951" y="19348"/>
                      </a:lnTo>
                      <a:lnTo>
                        <a:pt x="294506" y="23813"/>
                      </a:lnTo>
                      <a:lnTo>
                        <a:pt x="286812" y="29071"/>
                      </a:lnTo>
                      <a:lnTo>
                        <a:pt x="278820" y="35173"/>
                      </a:lnTo>
                      <a:lnTo>
                        <a:pt x="270580" y="42069"/>
                      </a:lnTo>
                      <a:lnTo>
                        <a:pt x="262092" y="49808"/>
                      </a:lnTo>
                      <a:lnTo>
                        <a:pt x="253355" y="58341"/>
                      </a:lnTo>
                      <a:lnTo>
                        <a:pt x="244321" y="67717"/>
                      </a:lnTo>
                      <a:lnTo>
                        <a:pt x="235088" y="77936"/>
                      </a:lnTo>
                      <a:lnTo>
                        <a:pt x="225558" y="88950"/>
                      </a:lnTo>
                      <a:lnTo>
                        <a:pt x="215729" y="100806"/>
                      </a:lnTo>
                      <a:lnTo>
                        <a:pt x="205702" y="113506"/>
                      </a:lnTo>
                      <a:lnTo>
                        <a:pt x="195377" y="127000"/>
                      </a:lnTo>
                      <a:lnTo>
                        <a:pt x="184804" y="141288"/>
                      </a:lnTo>
                      <a:lnTo>
                        <a:pt x="173983" y="156468"/>
                      </a:lnTo>
                      <a:lnTo>
                        <a:pt x="162914" y="172393"/>
                      </a:lnTo>
                      <a:lnTo>
                        <a:pt x="151547" y="189210"/>
                      </a:lnTo>
                      <a:lnTo>
                        <a:pt x="139931" y="206821"/>
                      </a:lnTo>
                      <a:lnTo>
                        <a:pt x="128067" y="225227"/>
                      </a:lnTo>
                      <a:lnTo>
                        <a:pt x="115956" y="244525"/>
                      </a:lnTo>
                      <a:lnTo>
                        <a:pt x="103546" y="264616"/>
                      </a:lnTo>
                      <a:lnTo>
                        <a:pt x="90888" y="285502"/>
                      </a:lnTo>
                      <a:lnTo>
                        <a:pt x="77982" y="307231"/>
                      </a:lnTo>
                      <a:lnTo>
                        <a:pt x="64828" y="329803"/>
                      </a:lnTo>
                      <a:lnTo>
                        <a:pt x="51426" y="353169"/>
                      </a:lnTo>
                      <a:lnTo>
                        <a:pt x="37725" y="377379"/>
                      </a:lnTo>
                      <a:lnTo>
                        <a:pt x="23777" y="402382"/>
                      </a:lnTo>
                      <a:lnTo>
                        <a:pt x="9531" y="428228"/>
                      </a:lnTo>
                      <a:lnTo>
                        <a:pt x="17920" y="432743"/>
                      </a:lnTo>
                      <a:lnTo>
                        <a:pt x="31868" y="406747"/>
                      </a:lnTo>
                      <a:lnTo>
                        <a:pt x="45568" y="381595"/>
                      </a:lnTo>
                      <a:lnTo>
                        <a:pt x="59020" y="357287"/>
                      </a:lnTo>
                      <a:lnTo>
                        <a:pt x="72224" y="333772"/>
                      </a:lnTo>
                      <a:lnTo>
                        <a:pt x="85130" y="311100"/>
                      </a:lnTo>
                      <a:lnTo>
                        <a:pt x="97788" y="289223"/>
                      </a:lnTo>
                      <a:lnTo>
                        <a:pt x="110198" y="268238"/>
                      </a:lnTo>
                      <a:lnTo>
                        <a:pt x="122309" y="247997"/>
                      </a:lnTo>
                      <a:lnTo>
                        <a:pt x="134223" y="228650"/>
                      </a:lnTo>
                      <a:lnTo>
                        <a:pt x="145838" y="210096"/>
                      </a:lnTo>
                      <a:lnTo>
                        <a:pt x="157205" y="192336"/>
                      </a:lnTo>
                      <a:lnTo>
                        <a:pt x="168275" y="175419"/>
                      </a:lnTo>
                      <a:lnTo>
                        <a:pt x="179146" y="159345"/>
                      </a:lnTo>
                      <a:lnTo>
                        <a:pt x="189719" y="144115"/>
                      </a:lnTo>
                      <a:lnTo>
                        <a:pt x="199994" y="129679"/>
                      </a:lnTo>
                      <a:lnTo>
                        <a:pt x="210070" y="116086"/>
                      </a:lnTo>
                      <a:lnTo>
                        <a:pt x="219849" y="103287"/>
                      </a:lnTo>
                      <a:lnTo>
                        <a:pt x="229380" y="91331"/>
                      </a:lnTo>
                      <a:lnTo>
                        <a:pt x="238662" y="80169"/>
                      </a:lnTo>
                      <a:lnTo>
                        <a:pt x="247696" y="69900"/>
                      </a:lnTo>
                      <a:lnTo>
                        <a:pt x="256433" y="60424"/>
                      </a:lnTo>
                      <a:lnTo>
                        <a:pt x="264921" y="51743"/>
                      </a:lnTo>
                      <a:lnTo>
                        <a:pt x="273161" y="43904"/>
                      </a:lnTo>
                      <a:lnTo>
                        <a:pt x="281153" y="36909"/>
                      </a:lnTo>
                      <a:lnTo>
                        <a:pt x="288847" y="30708"/>
                      </a:lnTo>
                      <a:lnTo>
                        <a:pt x="296293" y="25350"/>
                      </a:lnTo>
                      <a:lnTo>
                        <a:pt x="303490" y="20836"/>
                      </a:lnTo>
                      <a:lnTo>
                        <a:pt x="310440" y="17115"/>
                      </a:lnTo>
                      <a:lnTo>
                        <a:pt x="317091" y="14238"/>
                      </a:lnTo>
                      <a:lnTo>
                        <a:pt x="323494" y="12154"/>
                      </a:lnTo>
                      <a:lnTo>
                        <a:pt x="329650" y="10964"/>
                      </a:lnTo>
                      <a:lnTo>
                        <a:pt x="335557" y="10517"/>
                      </a:lnTo>
                      <a:lnTo>
                        <a:pt x="341166" y="10964"/>
                      </a:lnTo>
                      <a:lnTo>
                        <a:pt x="346527" y="12204"/>
                      </a:lnTo>
                      <a:lnTo>
                        <a:pt x="351640" y="14238"/>
                      </a:lnTo>
                      <a:lnTo>
                        <a:pt x="356504" y="17115"/>
                      </a:lnTo>
                      <a:lnTo>
                        <a:pt x="361071" y="20836"/>
                      </a:lnTo>
                      <a:lnTo>
                        <a:pt x="365389" y="25400"/>
                      </a:lnTo>
                      <a:lnTo>
                        <a:pt x="369460" y="30758"/>
                      </a:lnTo>
                      <a:lnTo>
                        <a:pt x="373282" y="36959"/>
                      </a:lnTo>
                      <a:lnTo>
                        <a:pt x="376806" y="43954"/>
                      </a:lnTo>
                      <a:lnTo>
                        <a:pt x="380132" y="51792"/>
                      </a:lnTo>
                      <a:lnTo>
                        <a:pt x="383160" y="60474"/>
                      </a:lnTo>
                      <a:lnTo>
                        <a:pt x="385890" y="69949"/>
                      </a:lnTo>
                      <a:lnTo>
                        <a:pt x="388422" y="80268"/>
                      </a:lnTo>
                      <a:lnTo>
                        <a:pt x="390655" y="91380"/>
                      </a:lnTo>
                      <a:lnTo>
                        <a:pt x="392641" y="103336"/>
                      </a:lnTo>
                      <a:lnTo>
                        <a:pt x="394329" y="116136"/>
                      </a:lnTo>
                      <a:lnTo>
                        <a:pt x="395818" y="129729"/>
                      </a:lnTo>
                      <a:lnTo>
                        <a:pt x="397009" y="144165"/>
                      </a:lnTo>
                      <a:lnTo>
                        <a:pt x="397952" y="159445"/>
                      </a:lnTo>
                      <a:lnTo>
                        <a:pt x="398647" y="175518"/>
                      </a:lnTo>
                      <a:lnTo>
                        <a:pt x="399044" y="192435"/>
                      </a:lnTo>
                      <a:lnTo>
                        <a:pt x="399193" y="210195"/>
                      </a:lnTo>
                      <a:lnTo>
                        <a:pt x="399094" y="228749"/>
                      </a:lnTo>
                      <a:lnTo>
                        <a:pt x="398747" y="248146"/>
                      </a:lnTo>
                      <a:lnTo>
                        <a:pt x="398101" y="268337"/>
                      </a:lnTo>
                      <a:lnTo>
                        <a:pt x="397257" y="289372"/>
                      </a:lnTo>
                      <a:lnTo>
                        <a:pt x="396116" y="311249"/>
                      </a:lnTo>
                      <a:lnTo>
                        <a:pt x="394676" y="333921"/>
                      </a:lnTo>
                      <a:lnTo>
                        <a:pt x="393038" y="357436"/>
                      </a:lnTo>
                      <a:lnTo>
                        <a:pt x="391102" y="381744"/>
                      </a:lnTo>
                      <a:lnTo>
                        <a:pt x="388918" y="406896"/>
                      </a:lnTo>
                      <a:lnTo>
                        <a:pt x="386486" y="432891"/>
                      </a:lnTo>
                      <a:lnTo>
                        <a:pt x="383756" y="459680"/>
                      </a:lnTo>
                      <a:lnTo>
                        <a:pt x="380827" y="487313"/>
                      </a:lnTo>
                      <a:lnTo>
                        <a:pt x="377601" y="515789"/>
                      </a:lnTo>
                      <a:lnTo>
                        <a:pt x="374076" y="54505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4" name="Forme libre : forme 1313">
                  <a:extLst>
                    <a:ext uri="{FF2B5EF4-FFF2-40B4-BE49-F238E27FC236}">
                      <a16:creationId xmlns:a16="http://schemas.microsoft.com/office/drawing/2014/main" id="{B34DC150-49F8-4EE0-BA2D-0E0E77E7054D}"/>
                    </a:ext>
                  </a:extLst>
                </p:cNvPr>
                <p:cNvSpPr/>
                <p:nvPr/>
              </p:nvSpPr>
              <p:spPr>
                <a:xfrm>
                  <a:off x="7070983" y="4352677"/>
                  <a:ext cx="330394" cy="1905000"/>
                </a:xfrm>
                <a:custGeom>
                  <a:avLst/>
                  <a:gdLst>
                    <a:gd name="connsiteX0" fmla="*/ 199100 w 330394"/>
                    <a:gd name="connsiteY0" fmla="*/ 18207 h 1905000"/>
                    <a:gd name="connsiteX1" fmla="*/ 203816 w 330394"/>
                    <a:gd name="connsiteY1" fmla="*/ 34181 h 1905000"/>
                    <a:gd name="connsiteX2" fmla="*/ 208383 w 330394"/>
                    <a:gd name="connsiteY2" fmla="*/ 50155 h 1905000"/>
                    <a:gd name="connsiteX3" fmla="*/ 212900 w 330394"/>
                    <a:gd name="connsiteY3" fmla="*/ 66129 h 1905000"/>
                    <a:gd name="connsiteX4" fmla="*/ 217268 w 330394"/>
                    <a:gd name="connsiteY4" fmla="*/ 82054 h 1905000"/>
                    <a:gd name="connsiteX5" fmla="*/ 221537 w 330394"/>
                    <a:gd name="connsiteY5" fmla="*/ 97979 h 1905000"/>
                    <a:gd name="connsiteX6" fmla="*/ 225756 w 330394"/>
                    <a:gd name="connsiteY6" fmla="*/ 113903 h 1905000"/>
                    <a:gd name="connsiteX7" fmla="*/ 229827 w 330394"/>
                    <a:gd name="connsiteY7" fmla="*/ 129828 h 1905000"/>
                    <a:gd name="connsiteX8" fmla="*/ 233798 w 330394"/>
                    <a:gd name="connsiteY8" fmla="*/ 145752 h 1905000"/>
                    <a:gd name="connsiteX9" fmla="*/ 237669 w 330394"/>
                    <a:gd name="connsiteY9" fmla="*/ 161627 h 1905000"/>
                    <a:gd name="connsiteX10" fmla="*/ 241442 w 330394"/>
                    <a:gd name="connsiteY10" fmla="*/ 177502 h 1905000"/>
                    <a:gd name="connsiteX11" fmla="*/ 245066 w 330394"/>
                    <a:gd name="connsiteY11" fmla="*/ 193377 h 1905000"/>
                    <a:gd name="connsiteX12" fmla="*/ 248640 w 330394"/>
                    <a:gd name="connsiteY12" fmla="*/ 209252 h 1905000"/>
                    <a:gd name="connsiteX13" fmla="*/ 252114 w 330394"/>
                    <a:gd name="connsiteY13" fmla="*/ 225127 h 1905000"/>
                    <a:gd name="connsiteX14" fmla="*/ 255440 w 330394"/>
                    <a:gd name="connsiteY14" fmla="*/ 240953 h 1905000"/>
                    <a:gd name="connsiteX15" fmla="*/ 258716 w 330394"/>
                    <a:gd name="connsiteY15" fmla="*/ 256778 h 1905000"/>
                    <a:gd name="connsiteX16" fmla="*/ 261843 w 330394"/>
                    <a:gd name="connsiteY16" fmla="*/ 272604 h 1905000"/>
                    <a:gd name="connsiteX17" fmla="*/ 264871 w 330394"/>
                    <a:gd name="connsiteY17" fmla="*/ 288429 h 1905000"/>
                    <a:gd name="connsiteX18" fmla="*/ 267850 w 330394"/>
                    <a:gd name="connsiteY18" fmla="*/ 304205 h 1905000"/>
                    <a:gd name="connsiteX19" fmla="*/ 270679 w 330394"/>
                    <a:gd name="connsiteY19" fmla="*/ 320030 h 1905000"/>
                    <a:gd name="connsiteX20" fmla="*/ 273409 w 330394"/>
                    <a:gd name="connsiteY20" fmla="*/ 335806 h 1905000"/>
                    <a:gd name="connsiteX21" fmla="*/ 276040 w 330394"/>
                    <a:gd name="connsiteY21" fmla="*/ 351582 h 1905000"/>
                    <a:gd name="connsiteX22" fmla="*/ 278572 w 330394"/>
                    <a:gd name="connsiteY22" fmla="*/ 367308 h 1905000"/>
                    <a:gd name="connsiteX23" fmla="*/ 280954 w 330394"/>
                    <a:gd name="connsiteY23" fmla="*/ 383084 h 1905000"/>
                    <a:gd name="connsiteX24" fmla="*/ 283287 w 330394"/>
                    <a:gd name="connsiteY24" fmla="*/ 398810 h 1905000"/>
                    <a:gd name="connsiteX25" fmla="*/ 285521 w 330394"/>
                    <a:gd name="connsiteY25" fmla="*/ 414536 h 1905000"/>
                    <a:gd name="connsiteX26" fmla="*/ 287606 w 330394"/>
                    <a:gd name="connsiteY26" fmla="*/ 430262 h 1905000"/>
                    <a:gd name="connsiteX27" fmla="*/ 289641 w 330394"/>
                    <a:gd name="connsiteY27" fmla="*/ 445939 h 1905000"/>
                    <a:gd name="connsiteX28" fmla="*/ 291527 w 330394"/>
                    <a:gd name="connsiteY28" fmla="*/ 461665 h 1905000"/>
                    <a:gd name="connsiteX29" fmla="*/ 293364 w 330394"/>
                    <a:gd name="connsiteY29" fmla="*/ 477341 h 1905000"/>
                    <a:gd name="connsiteX30" fmla="*/ 295052 w 330394"/>
                    <a:gd name="connsiteY30" fmla="*/ 493018 h 1905000"/>
                    <a:gd name="connsiteX31" fmla="*/ 296640 w 330394"/>
                    <a:gd name="connsiteY31" fmla="*/ 508695 h 1905000"/>
                    <a:gd name="connsiteX32" fmla="*/ 298129 w 330394"/>
                    <a:gd name="connsiteY32" fmla="*/ 524322 h 1905000"/>
                    <a:gd name="connsiteX33" fmla="*/ 299519 w 330394"/>
                    <a:gd name="connsiteY33" fmla="*/ 539998 h 1905000"/>
                    <a:gd name="connsiteX34" fmla="*/ 300810 w 330394"/>
                    <a:gd name="connsiteY34" fmla="*/ 555625 h 1905000"/>
                    <a:gd name="connsiteX35" fmla="*/ 302001 w 330394"/>
                    <a:gd name="connsiteY35" fmla="*/ 571252 h 1905000"/>
                    <a:gd name="connsiteX36" fmla="*/ 303093 w 330394"/>
                    <a:gd name="connsiteY36" fmla="*/ 586879 h 1905000"/>
                    <a:gd name="connsiteX37" fmla="*/ 304036 w 330394"/>
                    <a:gd name="connsiteY37" fmla="*/ 602456 h 1905000"/>
                    <a:gd name="connsiteX38" fmla="*/ 304930 w 330394"/>
                    <a:gd name="connsiteY38" fmla="*/ 618034 h 1905000"/>
                    <a:gd name="connsiteX39" fmla="*/ 305674 w 330394"/>
                    <a:gd name="connsiteY39" fmla="*/ 633611 h 1905000"/>
                    <a:gd name="connsiteX40" fmla="*/ 306369 w 330394"/>
                    <a:gd name="connsiteY40" fmla="*/ 649188 h 1905000"/>
                    <a:gd name="connsiteX41" fmla="*/ 306915 w 330394"/>
                    <a:gd name="connsiteY41" fmla="*/ 664766 h 1905000"/>
                    <a:gd name="connsiteX42" fmla="*/ 307412 w 330394"/>
                    <a:gd name="connsiteY42" fmla="*/ 680293 h 1905000"/>
                    <a:gd name="connsiteX43" fmla="*/ 307759 w 330394"/>
                    <a:gd name="connsiteY43" fmla="*/ 695871 h 1905000"/>
                    <a:gd name="connsiteX44" fmla="*/ 308007 w 330394"/>
                    <a:gd name="connsiteY44" fmla="*/ 711398 h 1905000"/>
                    <a:gd name="connsiteX45" fmla="*/ 308156 w 330394"/>
                    <a:gd name="connsiteY45" fmla="*/ 726926 h 1905000"/>
                    <a:gd name="connsiteX46" fmla="*/ 308206 w 330394"/>
                    <a:gd name="connsiteY46" fmla="*/ 742404 h 1905000"/>
                    <a:gd name="connsiteX47" fmla="*/ 308156 w 330394"/>
                    <a:gd name="connsiteY47" fmla="*/ 757932 h 1905000"/>
                    <a:gd name="connsiteX48" fmla="*/ 307958 w 330394"/>
                    <a:gd name="connsiteY48" fmla="*/ 773410 h 1905000"/>
                    <a:gd name="connsiteX49" fmla="*/ 307709 w 330394"/>
                    <a:gd name="connsiteY49" fmla="*/ 788888 h 1905000"/>
                    <a:gd name="connsiteX50" fmla="*/ 307362 w 330394"/>
                    <a:gd name="connsiteY50" fmla="*/ 804366 h 1905000"/>
                    <a:gd name="connsiteX51" fmla="*/ 306866 w 330394"/>
                    <a:gd name="connsiteY51" fmla="*/ 819795 h 1905000"/>
                    <a:gd name="connsiteX52" fmla="*/ 306320 w 330394"/>
                    <a:gd name="connsiteY52" fmla="*/ 835273 h 1905000"/>
                    <a:gd name="connsiteX53" fmla="*/ 305625 w 330394"/>
                    <a:gd name="connsiteY53" fmla="*/ 850702 h 1905000"/>
                    <a:gd name="connsiteX54" fmla="*/ 304830 w 330394"/>
                    <a:gd name="connsiteY54" fmla="*/ 866130 h 1905000"/>
                    <a:gd name="connsiteX55" fmla="*/ 303987 w 330394"/>
                    <a:gd name="connsiteY55" fmla="*/ 881509 h 1905000"/>
                    <a:gd name="connsiteX56" fmla="*/ 302994 w 330394"/>
                    <a:gd name="connsiteY56" fmla="*/ 896938 h 1905000"/>
                    <a:gd name="connsiteX57" fmla="*/ 301902 w 330394"/>
                    <a:gd name="connsiteY57" fmla="*/ 912316 h 1905000"/>
                    <a:gd name="connsiteX58" fmla="*/ 300710 w 330394"/>
                    <a:gd name="connsiteY58" fmla="*/ 927695 h 1905000"/>
                    <a:gd name="connsiteX59" fmla="*/ 299420 w 330394"/>
                    <a:gd name="connsiteY59" fmla="*/ 943074 h 1905000"/>
                    <a:gd name="connsiteX60" fmla="*/ 298030 w 330394"/>
                    <a:gd name="connsiteY60" fmla="*/ 958453 h 1905000"/>
                    <a:gd name="connsiteX61" fmla="*/ 296491 w 330394"/>
                    <a:gd name="connsiteY61" fmla="*/ 973782 h 1905000"/>
                    <a:gd name="connsiteX62" fmla="*/ 294903 w 330394"/>
                    <a:gd name="connsiteY62" fmla="*/ 989112 h 1905000"/>
                    <a:gd name="connsiteX63" fmla="*/ 293215 w 330394"/>
                    <a:gd name="connsiteY63" fmla="*/ 1004491 h 1905000"/>
                    <a:gd name="connsiteX64" fmla="*/ 291378 w 330394"/>
                    <a:gd name="connsiteY64" fmla="*/ 1019770 h 1905000"/>
                    <a:gd name="connsiteX65" fmla="*/ 289442 w 330394"/>
                    <a:gd name="connsiteY65" fmla="*/ 1035100 h 1905000"/>
                    <a:gd name="connsiteX66" fmla="*/ 287457 w 330394"/>
                    <a:gd name="connsiteY66" fmla="*/ 1050379 h 1905000"/>
                    <a:gd name="connsiteX67" fmla="*/ 285322 w 330394"/>
                    <a:gd name="connsiteY67" fmla="*/ 1065709 h 1905000"/>
                    <a:gd name="connsiteX68" fmla="*/ 283089 w 330394"/>
                    <a:gd name="connsiteY68" fmla="*/ 1080988 h 1905000"/>
                    <a:gd name="connsiteX69" fmla="*/ 280756 w 330394"/>
                    <a:gd name="connsiteY69" fmla="*/ 1096218 h 1905000"/>
                    <a:gd name="connsiteX70" fmla="*/ 278323 w 330394"/>
                    <a:gd name="connsiteY70" fmla="*/ 1111498 h 1905000"/>
                    <a:gd name="connsiteX71" fmla="*/ 275792 w 330394"/>
                    <a:gd name="connsiteY71" fmla="*/ 1126728 h 1905000"/>
                    <a:gd name="connsiteX72" fmla="*/ 273161 w 330394"/>
                    <a:gd name="connsiteY72" fmla="*/ 1141958 h 1905000"/>
                    <a:gd name="connsiteX73" fmla="*/ 270431 w 330394"/>
                    <a:gd name="connsiteY73" fmla="*/ 1157188 h 1905000"/>
                    <a:gd name="connsiteX74" fmla="*/ 267601 w 330394"/>
                    <a:gd name="connsiteY74" fmla="*/ 1172418 h 1905000"/>
                    <a:gd name="connsiteX75" fmla="*/ 264623 w 330394"/>
                    <a:gd name="connsiteY75" fmla="*/ 1187649 h 1905000"/>
                    <a:gd name="connsiteX76" fmla="*/ 261595 w 330394"/>
                    <a:gd name="connsiteY76" fmla="*/ 1202829 h 1905000"/>
                    <a:gd name="connsiteX77" fmla="*/ 258418 w 330394"/>
                    <a:gd name="connsiteY77" fmla="*/ 1218009 h 1905000"/>
                    <a:gd name="connsiteX78" fmla="*/ 255142 w 330394"/>
                    <a:gd name="connsiteY78" fmla="*/ 1233190 h 1905000"/>
                    <a:gd name="connsiteX79" fmla="*/ 251816 w 330394"/>
                    <a:gd name="connsiteY79" fmla="*/ 1248321 h 1905000"/>
                    <a:gd name="connsiteX80" fmla="*/ 248342 w 330394"/>
                    <a:gd name="connsiteY80" fmla="*/ 1263501 h 1905000"/>
                    <a:gd name="connsiteX81" fmla="*/ 244768 w 330394"/>
                    <a:gd name="connsiteY81" fmla="*/ 1278632 h 1905000"/>
                    <a:gd name="connsiteX82" fmla="*/ 241094 w 330394"/>
                    <a:gd name="connsiteY82" fmla="*/ 1293763 h 1905000"/>
                    <a:gd name="connsiteX83" fmla="*/ 237322 w 330394"/>
                    <a:gd name="connsiteY83" fmla="*/ 1308894 h 1905000"/>
                    <a:gd name="connsiteX84" fmla="*/ 233450 w 330394"/>
                    <a:gd name="connsiteY84" fmla="*/ 1324025 h 1905000"/>
                    <a:gd name="connsiteX85" fmla="*/ 229479 w 330394"/>
                    <a:gd name="connsiteY85" fmla="*/ 1339106 h 1905000"/>
                    <a:gd name="connsiteX86" fmla="*/ 225359 w 330394"/>
                    <a:gd name="connsiteY86" fmla="*/ 1354187 h 1905000"/>
                    <a:gd name="connsiteX87" fmla="*/ 221189 w 330394"/>
                    <a:gd name="connsiteY87" fmla="*/ 1369268 h 1905000"/>
                    <a:gd name="connsiteX88" fmla="*/ 216921 w 330394"/>
                    <a:gd name="connsiteY88" fmla="*/ 1384350 h 1905000"/>
                    <a:gd name="connsiteX89" fmla="*/ 212503 w 330394"/>
                    <a:gd name="connsiteY89" fmla="*/ 1399431 h 1905000"/>
                    <a:gd name="connsiteX90" fmla="*/ 207986 w 330394"/>
                    <a:gd name="connsiteY90" fmla="*/ 1414463 h 1905000"/>
                    <a:gd name="connsiteX91" fmla="*/ 203419 w 330394"/>
                    <a:gd name="connsiteY91" fmla="*/ 1429494 h 1905000"/>
                    <a:gd name="connsiteX92" fmla="*/ 198703 w 330394"/>
                    <a:gd name="connsiteY92" fmla="*/ 1444526 h 1905000"/>
                    <a:gd name="connsiteX93" fmla="*/ 193888 w 330394"/>
                    <a:gd name="connsiteY93" fmla="*/ 1459557 h 1905000"/>
                    <a:gd name="connsiteX94" fmla="*/ 188974 w 330394"/>
                    <a:gd name="connsiteY94" fmla="*/ 1474540 h 1905000"/>
                    <a:gd name="connsiteX95" fmla="*/ 183961 w 330394"/>
                    <a:gd name="connsiteY95" fmla="*/ 1489571 h 1905000"/>
                    <a:gd name="connsiteX96" fmla="*/ 178848 w 330394"/>
                    <a:gd name="connsiteY96" fmla="*/ 1504553 h 1905000"/>
                    <a:gd name="connsiteX97" fmla="*/ 173636 w 330394"/>
                    <a:gd name="connsiteY97" fmla="*/ 1519486 h 1905000"/>
                    <a:gd name="connsiteX98" fmla="*/ 168324 w 330394"/>
                    <a:gd name="connsiteY98" fmla="*/ 1534468 h 1905000"/>
                    <a:gd name="connsiteX99" fmla="*/ 162864 w 330394"/>
                    <a:gd name="connsiteY99" fmla="*/ 1549450 h 1905000"/>
                    <a:gd name="connsiteX100" fmla="*/ 157354 w 330394"/>
                    <a:gd name="connsiteY100" fmla="*/ 1564382 h 1905000"/>
                    <a:gd name="connsiteX101" fmla="*/ 151695 w 330394"/>
                    <a:gd name="connsiteY101" fmla="*/ 1579315 h 1905000"/>
                    <a:gd name="connsiteX102" fmla="*/ 145987 w 330394"/>
                    <a:gd name="connsiteY102" fmla="*/ 1594247 h 1905000"/>
                    <a:gd name="connsiteX103" fmla="*/ 140130 w 330394"/>
                    <a:gd name="connsiteY103" fmla="*/ 1609130 h 1905000"/>
                    <a:gd name="connsiteX104" fmla="*/ 134173 w 330394"/>
                    <a:gd name="connsiteY104" fmla="*/ 1624062 h 1905000"/>
                    <a:gd name="connsiteX105" fmla="*/ 128167 w 330394"/>
                    <a:gd name="connsiteY105" fmla="*/ 1638945 h 1905000"/>
                    <a:gd name="connsiteX106" fmla="*/ 122012 w 330394"/>
                    <a:gd name="connsiteY106" fmla="*/ 1653828 h 1905000"/>
                    <a:gd name="connsiteX107" fmla="*/ 115757 w 330394"/>
                    <a:gd name="connsiteY107" fmla="*/ 1668711 h 1905000"/>
                    <a:gd name="connsiteX108" fmla="*/ 109403 w 330394"/>
                    <a:gd name="connsiteY108" fmla="*/ 1683544 h 1905000"/>
                    <a:gd name="connsiteX109" fmla="*/ 102901 w 330394"/>
                    <a:gd name="connsiteY109" fmla="*/ 1698427 h 1905000"/>
                    <a:gd name="connsiteX110" fmla="*/ 96348 w 330394"/>
                    <a:gd name="connsiteY110" fmla="*/ 1713260 h 1905000"/>
                    <a:gd name="connsiteX111" fmla="*/ 89697 w 330394"/>
                    <a:gd name="connsiteY111" fmla="*/ 1728093 h 1905000"/>
                    <a:gd name="connsiteX112" fmla="*/ 82946 w 330394"/>
                    <a:gd name="connsiteY112" fmla="*/ 1742877 h 1905000"/>
                    <a:gd name="connsiteX113" fmla="*/ 76046 w 330394"/>
                    <a:gd name="connsiteY113" fmla="*/ 1757710 h 1905000"/>
                    <a:gd name="connsiteX114" fmla="*/ 69047 w 330394"/>
                    <a:gd name="connsiteY114" fmla="*/ 1772493 h 1905000"/>
                    <a:gd name="connsiteX115" fmla="*/ 61999 w 330394"/>
                    <a:gd name="connsiteY115" fmla="*/ 1787277 h 1905000"/>
                    <a:gd name="connsiteX116" fmla="*/ 54801 w 330394"/>
                    <a:gd name="connsiteY116" fmla="*/ 1802061 h 1905000"/>
                    <a:gd name="connsiteX117" fmla="*/ 47504 w 330394"/>
                    <a:gd name="connsiteY117" fmla="*/ 1816844 h 1905000"/>
                    <a:gd name="connsiteX118" fmla="*/ 40108 w 330394"/>
                    <a:gd name="connsiteY118" fmla="*/ 1831578 h 1905000"/>
                    <a:gd name="connsiteX119" fmla="*/ 32613 w 330394"/>
                    <a:gd name="connsiteY119" fmla="*/ 1846362 h 1905000"/>
                    <a:gd name="connsiteX120" fmla="*/ 25018 w 330394"/>
                    <a:gd name="connsiteY120" fmla="*/ 1861096 h 1905000"/>
                    <a:gd name="connsiteX121" fmla="*/ 17324 w 330394"/>
                    <a:gd name="connsiteY121" fmla="*/ 1875780 h 1905000"/>
                    <a:gd name="connsiteX122" fmla="*/ 9531 w 330394"/>
                    <a:gd name="connsiteY122" fmla="*/ 1890514 h 1905000"/>
                    <a:gd name="connsiteX123" fmla="*/ 38172 w 330394"/>
                    <a:gd name="connsiteY123" fmla="*/ 1905199 h 1905000"/>
                    <a:gd name="connsiteX124" fmla="*/ 45469 w 330394"/>
                    <a:gd name="connsiteY124" fmla="*/ 1890266 h 1905000"/>
                    <a:gd name="connsiteX125" fmla="*/ 52716 w 330394"/>
                    <a:gd name="connsiteY125" fmla="*/ 1875284 h 1905000"/>
                    <a:gd name="connsiteX126" fmla="*/ 59864 w 330394"/>
                    <a:gd name="connsiteY126" fmla="*/ 1860302 h 1905000"/>
                    <a:gd name="connsiteX127" fmla="*/ 66913 w 330394"/>
                    <a:gd name="connsiteY127" fmla="*/ 1845320 h 1905000"/>
                    <a:gd name="connsiteX128" fmla="*/ 73862 w 330394"/>
                    <a:gd name="connsiteY128" fmla="*/ 1830338 h 1905000"/>
                    <a:gd name="connsiteX129" fmla="*/ 80762 w 330394"/>
                    <a:gd name="connsiteY129" fmla="*/ 1815306 h 1905000"/>
                    <a:gd name="connsiteX130" fmla="*/ 87513 w 330394"/>
                    <a:gd name="connsiteY130" fmla="*/ 1800324 h 1905000"/>
                    <a:gd name="connsiteX131" fmla="*/ 94164 w 330394"/>
                    <a:gd name="connsiteY131" fmla="*/ 1785293 h 1905000"/>
                    <a:gd name="connsiteX132" fmla="*/ 100766 w 330394"/>
                    <a:gd name="connsiteY132" fmla="*/ 1770261 h 1905000"/>
                    <a:gd name="connsiteX133" fmla="*/ 107219 w 330394"/>
                    <a:gd name="connsiteY133" fmla="*/ 1755229 h 1905000"/>
                    <a:gd name="connsiteX134" fmla="*/ 113623 w 330394"/>
                    <a:gd name="connsiteY134" fmla="*/ 1740148 h 1905000"/>
                    <a:gd name="connsiteX135" fmla="*/ 119927 w 330394"/>
                    <a:gd name="connsiteY135" fmla="*/ 1725116 h 1905000"/>
                    <a:gd name="connsiteX136" fmla="*/ 126132 w 330394"/>
                    <a:gd name="connsiteY136" fmla="*/ 1710035 h 1905000"/>
                    <a:gd name="connsiteX137" fmla="*/ 132237 w 330394"/>
                    <a:gd name="connsiteY137" fmla="*/ 1694954 h 1905000"/>
                    <a:gd name="connsiteX138" fmla="*/ 138194 w 330394"/>
                    <a:gd name="connsiteY138" fmla="*/ 1679873 h 1905000"/>
                    <a:gd name="connsiteX139" fmla="*/ 144150 w 330394"/>
                    <a:gd name="connsiteY139" fmla="*/ 1664742 h 1905000"/>
                    <a:gd name="connsiteX140" fmla="*/ 149958 w 330394"/>
                    <a:gd name="connsiteY140" fmla="*/ 1649661 h 1905000"/>
                    <a:gd name="connsiteX141" fmla="*/ 155667 w 330394"/>
                    <a:gd name="connsiteY141" fmla="*/ 1634530 h 1905000"/>
                    <a:gd name="connsiteX142" fmla="*/ 161276 w 330394"/>
                    <a:gd name="connsiteY142" fmla="*/ 1619399 h 1905000"/>
                    <a:gd name="connsiteX143" fmla="*/ 166786 w 330394"/>
                    <a:gd name="connsiteY143" fmla="*/ 1604268 h 1905000"/>
                    <a:gd name="connsiteX144" fmla="*/ 172246 w 330394"/>
                    <a:gd name="connsiteY144" fmla="*/ 1589137 h 1905000"/>
                    <a:gd name="connsiteX145" fmla="*/ 177557 w 330394"/>
                    <a:gd name="connsiteY145" fmla="*/ 1573957 h 1905000"/>
                    <a:gd name="connsiteX146" fmla="*/ 182819 w 330394"/>
                    <a:gd name="connsiteY146" fmla="*/ 1558776 h 1905000"/>
                    <a:gd name="connsiteX147" fmla="*/ 187981 w 330394"/>
                    <a:gd name="connsiteY147" fmla="*/ 1543596 h 1905000"/>
                    <a:gd name="connsiteX148" fmla="*/ 192995 w 330394"/>
                    <a:gd name="connsiteY148" fmla="*/ 1528415 h 1905000"/>
                    <a:gd name="connsiteX149" fmla="*/ 197959 w 330394"/>
                    <a:gd name="connsiteY149" fmla="*/ 1513235 h 1905000"/>
                    <a:gd name="connsiteX150" fmla="*/ 202823 w 330394"/>
                    <a:gd name="connsiteY150" fmla="*/ 1498005 h 1905000"/>
                    <a:gd name="connsiteX151" fmla="*/ 207588 w 330394"/>
                    <a:gd name="connsiteY151" fmla="*/ 1482824 h 1905000"/>
                    <a:gd name="connsiteX152" fmla="*/ 212254 w 330394"/>
                    <a:gd name="connsiteY152" fmla="*/ 1467594 h 1905000"/>
                    <a:gd name="connsiteX153" fmla="*/ 216821 w 330394"/>
                    <a:gd name="connsiteY153" fmla="*/ 1452364 h 1905000"/>
                    <a:gd name="connsiteX154" fmla="*/ 221338 w 330394"/>
                    <a:gd name="connsiteY154" fmla="*/ 1437084 h 1905000"/>
                    <a:gd name="connsiteX155" fmla="*/ 225707 w 330394"/>
                    <a:gd name="connsiteY155" fmla="*/ 1421854 h 1905000"/>
                    <a:gd name="connsiteX156" fmla="*/ 229975 w 330394"/>
                    <a:gd name="connsiteY156" fmla="*/ 1406575 h 1905000"/>
                    <a:gd name="connsiteX157" fmla="*/ 234195 w 330394"/>
                    <a:gd name="connsiteY157" fmla="*/ 1391295 h 1905000"/>
                    <a:gd name="connsiteX158" fmla="*/ 238315 w 330394"/>
                    <a:gd name="connsiteY158" fmla="*/ 1376015 h 1905000"/>
                    <a:gd name="connsiteX159" fmla="*/ 242286 w 330394"/>
                    <a:gd name="connsiteY159" fmla="*/ 1360736 h 1905000"/>
                    <a:gd name="connsiteX160" fmla="*/ 246207 w 330394"/>
                    <a:gd name="connsiteY160" fmla="*/ 1345456 h 1905000"/>
                    <a:gd name="connsiteX161" fmla="*/ 250029 w 330394"/>
                    <a:gd name="connsiteY161" fmla="*/ 1330127 h 1905000"/>
                    <a:gd name="connsiteX162" fmla="*/ 253752 w 330394"/>
                    <a:gd name="connsiteY162" fmla="*/ 1314797 h 1905000"/>
                    <a:gd name="connsiteX163" fmla="*/ 257376 w 330394"/>
                    <a:gd name="connsiteY163" fmla="*/ 1299468 h 1905000"/>
                    <a:gd name="connsiteX164" fmla="*/ 260900 w 330394"/>
                    <a:gd name="connsiteY164" fmla="*/ 1284139 h 1905000"/>
                    <a:gd name="connsiteX165" fmla="*/ 264325 w 330394"/>
                    <a:gd name="connsiteY165" fmla="*/ 1268809 h 1905000"/>
                    <a:gd name="connsiteX166" fmla="*/ 267651 w 330394"/>
                    <a:gd name="connsiteY166" fmla="*/ 1253431 h 1905000"/>
                    <a:gd name="connsiteX167" fmla="*/ 270878 w 330394"/>
                    <a:gd name="connsiteY167" fmla="*/ 1238052 h 1905000"/>
                    <a:gd name="connsiteX168" fmla="*/ 274054 w 330394"/>
                    <a:gd name="connsiteY168" fmla="*/ 1222673 h 1905000"/>
                    <a:gd name="connsiteX169" fmla="*/ 277082 w 330394"/>
                    <a:gd name="connsiteY169" fmla="*/ 1207294 h 1905000"/>
                    <a:gd name="connsiteX170" fmla="*/ 280061 w 330394"/>
                    <a:gd name="connsiteY170" fmla="*/ 1191865 h 1905000"/>
                    <a:gd name="connsiteX171" fmla="*/ 282890 w 330394"/>
                    <a:gd name="connsiteY171" fmla="*/ 1176486 h 1905000"/>
                    <a:gd name="connsiteX172" fmla="*/ 285670 w 330394"/>
                    <a:gd name="connsiteY172" fmla="*/ 1161058 h 1905000"/>
                    <a:gd name="connsiteX173" fmla="*/ 288350 w 330394"/>
                    <a:gd name="connsiteY173" fmla="*/ 1145629 h 1905000"/>
                    <a:gd name="connsiteX174" fmla="*/ 290932 w 330394"/>
                    <a:gd name="connsiteY174" fmla="*/ 1130201 h 1905000"/>
                    <a:gd name="connsiteX175" fmla="*/ 293364 w 330394"/>
                    <a:gd name="connsiteY175" fmla="*/ 1114772 h 1905000"/>
                    <a:gd name="connsiteX176" fmla="*/ 295747 w 330394"/>
                    <a:gd name="connsiteY176" fmla="*/ 1099294 h 1905000"/>
                    <a:gd name="connsiteX177" fmla="*/ 298080 w 330394"/>
                    <a:gd name="connsiteY177" fmla="*/ 1083816 h 1905000"/>
                    <a:gd name="connsiteX178" fmla="*/ 300264 w 330394"/>
                    <a:gd name="connsiteY178" fmla="*/ 1068338 h 1905000"/>
                    <a:gd name="connsiteX179" fmla="*/ 302348 w 330394"/>
                    <a:gd name="connsiteY179" fmla="*/ 1052860 h 1905000"/>
                    <a:gd name="connsiteX180" fmla="*/ 304334 w 330394"/>
                    <a:gd name="connsiteY180" fmla="*/ 1037382 h 1905000"/>
                    <a:gd name="connsiteX181" fmla="*/ 306270 w 330394"/>
                    <a:gd name="connsiteY181" fmla="*/ 1021854 h 1905000"/>
                    <a:gd name="connsiteX182" fmla="*/ 308057 w 330394"/>
                    <a:gd name="connsiteY182" fmla="*/ 1006376 h 1905000"/>
                    <a:gd name="connsiteX183" fmla="*/ 309794 w 330394"/>
                    <a:gd name="connsiteY183" fmla="*/ 990848 h 1905000"/>
                    <a:gd name="connsiteX184" fmla="*/ 311383 w 330394"/>
                    <a:gd name="connsiteY184" fmla="*/ 975320 h 1905000"/>
                    <a:gd name="connsiteX185" fmla="*/ 312921 w 330394"/>
                    <a:gd name="connsiteY185" fmla="*/ 959743 h 1905000"/>
                    <a:gd name="connsiteX186" fmla="*/ 314361 w 330394"/>
                    <a:gd name="connsiteY186" fmla="*/ 944215 h 1905000"/>
                    <a:gd name="connsiteX187" fmla="*/ 315701 w 330394"/>
                    <a:gd name="connsiteY187" fmla="*/ 928638 h 1905000"/>
                    <a:gd name="connsiteX188" fmla="*/ 316942 w 330394"/>
                    <a:gd name="connsiteY188" fmla="*/ 913061 h 1905000"/>
                    <a:gd name="connsiteX189" fmla="*/ 318084 w 330394"/>
                    <a:gd name="connsiteY189" fmla="*/ 897483 h 1905000"/>
                    <a:gd name="connsiteX190" fmla="*/ 319126 w 330394"/>
                    <a:gd name="connsiteY190" fmla="*/ 881906 h 1905000"/>
                    <a:gd name="connsiteX191" fmla="*/ 320069 w 330394"/>
                    <a:gd name="connsiteY191" fmla="*/ 866279 h 1905000"/>
                    <a:gd name="connsiteX192" fmla="*/ 320963 w 330394"/>
                    <a:gd name="connsiteY192" fmla="*/ 850702 h 1905000"/>
                    <a:gd name="connsiteX193" fmla="*/ 321708 w 330394"/>
                    <a:gd name="connsiteY193" fmla="*/ 835075 h 1905000"/>
                    <a:gd name="connsiteX194" fmla="*/ 322353 w 330394"/>
                    <a:gd name="connsiteY194" fmla="*/ 819448 h 1905000"/>
                    <a:gd name="connsiteX195" fmla="*/ 322948 w 330394"/>
                    <a:gd name="connsiteY195" fmla="*/ 803821 h 1905000"/>
                    <a:gd name="connsiteX196" fmla="*/ 323445 w 330394"/>
                    <a:gd name="connsiteY196" fmla="*/ 788144 h 1905000"/>
                    <a:gd name="connsiteX197" fmla="*/ 323792 w 330394"/>
                    <a:gd name="connsiteY197" fmla="*/ 772468 h 1905000"/>
                    <a:gd name="connsiteX198" fmla="*/ 324090 w 330394"/>
                    <a:gd name="connsiteY198" fmla="*/ 756841 h 1905000"/>
                    <a:gd name="connsiteX199" fmla="*/ 324289 w 330394"/>
                    <a:gd name="connsiteY199" fmla="*/ 741164 h 1905000"/>
                    <a:gd name="connsiteX200" fmla="*/ 324388 w 330394"/>
                    <a:gd name="connsiteY200" fmla="*/ 725438 h 1905000"/>
                    <a:gd name="connsiteX201" fmla="*/ 324388 w 330394"/>
                    <a:gd name="connsiteY201" fmla="*/ 709761 h 1905000"/>
                    <a:gd name="connsiteX202" fmla="*/ 324289 w 330394"/>
                    <a:gd name="connsiteY202" fmla="*/ 694035 h 1905000"/>
                    <a:gd name="connsiteX203" fmla="*/ 324090 w 330394"/>
                    <a:gd name="connsiteY203" fmla="*/ 678359 h 1905000"/>
                    <a:gd name="connsiteX204" fmla="*/ 323792 w 330394"/>
                    <a:gd name="connsiteY204" fmla="*/ 662632 h 1905000"/>
                    <a:gd name="connsiteX205" fmla="*/ 323445 w 330394"/>
                    <a:gd name="connsiteY205" fmla="*/ 646857 h 1905000"/>
                    <a:gd name="connsiteX206" fmla="*/ 322948 w 330394"/>
                    <a:gd name="connsiteY206" fmla="*/ 631131 h 1905000"/>
                    <a:gd name="connsiteX207" fmla="*/ 322402 w 330394"/>
                    <a:gd name="connsiteY207" fmla="*/ 615355 h 1905000"/>
                    <a:gd name="connsiteX208" fmla="*/ 321708 w 330394"/>
                    <a:gd name="connsiteY208" fmla="*/ 599629 h 1905000"/>
                    <a:gd name="connsiteX209" fmla="*/ 320963 w 330394"/>
                    <a:gd name="connsiteY209" fmla="*/ 583853 h 1905000"/>
                    <a:gd name="connsiteX210" fmla="*/ 320119 w 330394"/>
                    <a:gd name="connsiteY210" fmla="*/ 568027 h 1905000"/>
                    <a:gd name="connsiteX211" fmla="*/ 319126 w 330394"/>
                    <a:gd name="connsiteY211" fmla="*/ 552252 h 1905000"/>
                    <a:gd name="connsiteX212" fmla="*/ 318084 w 330394"/>
                    <a:gd name="connsiteY212" fmla="*/ 536476 h 1905000"/>
                    <a:gd name="connsiteX213" fmla="*/ 316942 w 330394"/>
                    <a:gd name="connsiteY213" fmla="*/ 520650 h 1905000"/>
                    <a:gd name="connsiteX214" fmla="*/ 315701 w 330394"/>
                    <a:gd name="connsiteY214" fmla="*/ 504825 h 1905000"/>
                    <a:gd name="connsiteX215" fmla="*/ 314411 w 330394"/>
                    <a:gd name="connsiteY215" fmla="*/ 489000 h 1905000"/>
                    <a:gd name="connsiteX216" fmla="*/ 312971 w 330394"/>
                    <a:gd name="connsiteY216" fmla="*/ 473125 h 1905000"/>
                    <a:gd name="connsiteX217" fmla="*/ 311432 w 330394"/>
                    <a:gd name="connsiteY217" fmla="*/ 457299 h 1905000"/>
                    <a:gd name="connsiteX218" fmla="*/ 309794 w 330394"/>
                    <a:gd name="connsiteY218" fmla="*/ 441424 h 1905000"/>
                    <a:gd name="connsiteX219" fmla="*/ 308107 w 330394"/>
                    <a:gd name="connsiteY219" fmla="*/ 425549 h 1905000"/>
                    <a:gd name="connsiteX220" fmla="*/ 306270 w 330394"/>
                    <a:gd name="connsiteY220" fmla="*/ 409674 h 1905000"/>
                    <a:gd name="connsiteX221" fmla="*/ 304384 w 330394"/>
                    <a:gd name="connsiteY221" fmla="*/ 393799 h 1905000"/>
                    <a:gd name="connsiteX222" fmla="*/ 302398 w 330394"/>
                    <a:gd name="connsiteY222" fmla="*/ 377875 h 1905000"/>
                    <a:gd name="connsiteX223" fmla="*/ 300313 w 330394"/>
                    <a:gd name="connsiteY223" fmla="*/ 362000 h 1905000"/>
                    <a:gd name="connsiteX224" fmla="*/ 298080 w 330394"/>
                    <a:gd name="connsiteY224" fmla="*/ 346075 h 1905000"/>
                    <a:gd name="connsiteX225" fmla="*/ 295796 w 330394"/>
                    <a:gd name="connsiteY225" fmla="*/ 330150 h 1905000"/>
                    <a:gd name="connsiteX226" fmla="*/ 293414 w 330394"/>
                    <a:gd name="connsiteY226" fmla="*/ 314176 h 1905000"/>
                    <a:gd name="connsiteX227" fmla="*/ 290981 w 330394"/>
                    <a:gd name="connsiteY227" fmla="*/ 298252 h 1905000"/>
                    <a:gd name="connsiteX228" fmla="*/ 288400 w 330394"/>
                    <a:gd name="connsiteY228" fmla="*/ 282277 h 1905000"/>
                    <a:gd name="connsiteX229" fmla="*/ 285720 w 330394"/>
                    <a:gd name="connsiteY229" fmla="*/ 266303 h 1905000"/>
                    <a:gd name="connsiteX230" fmla="*/ 282940 w 330394"/>
                    <a:gd name="connsiteY230" fmla="*/ 250329 h 1905000"/>
                    <a:gd name="connsiteX231" fmla="*/ 280110 w 330394"/>
                    <a:gd name="connsiteY231" fmla="*/ 234355 h 1905000"/>
                    <a:gd name="connsiteX232" fmla="*/ 277132 w 330394"/>
                    <a:gd name="connsiteY232" fmla="*/ 218380 h 1905000"/>
                    <a:gd name="connsiteX233" fmla="*/ 274104 w 330394"/>
                    <a:gd name="connsiteY233" fmla="*/ 202357 h 1905000"/>
                    <a:gd name="connsiteX234" fmla="*/ 270977 w 330394"/>
                    <a:gd name="connsiteY234" fmla="*/ 186333 h 1905000"/>
                    <a:gd name="connsiteX235" fmla="*/ 267701 w 330394"/>
                    <a:gd name="connsiteY235" fmla="*/ 170309 h 1905000"/>
                    <a:gd name="connsiteX236" fmla="*/ 264375 w 330394"/>
                    <a:gd name="connsiteY236" fmla="*/ 154285 h 1905000"/>
                    <a:gd name="connsiteX237" fmla="*/ 260950 w 330394"/>
                    <a:gd name="connsiteY237" fmla="*/ 138261 h 1905000"/>
                    <a:gd name="connsiteX238" fmla="*/ 257426 w 330394"/>
                    <a:gd name="connsiteY238" fmla="*/ 122188 h 1905000"/>
                    <a:gd name="connsiteX239" fmla="*/ 253802 w 330394"/>
                    <a:gd name="connsiteY239" fmla="*/ 106114 h 1905000"/>
                    <a:gd name="connsiteX240" fmla="*/ 250079 w 330394"/>
                    <a:gd name="connsiteY240" fmla="*/ 90041 h 1905000"/>
                    <a:gd name="connsiteX241" fmla="*/ 246257 w 330394"/>
                    <a:gd name="connsiteY241" fmla="*/ 73968 h 1905000"/>
                    <a:gd name="connsiteX242" fmla="*/ 242385 w 330394"/>
                    <a:gd name="connsiteY242" fmla="*/ 57894 h 1905000"/>
                    <a:gd name="connsiteX243" fmla="*/ 238364 w 330394"/>
                    <a:gd name="connsiteY243" fmla="*/ 41771 h 1905000"/>
                    <a:gd name="connsiteX244" fmla="*/ 234294 w 330394"/>
                    <a:gd name="connsiteY244" fmla="*/ 25648 h 1905000"/>
                    <a:gd name="connsiteX245" fmla="*/ 230075 w 330394"/>
                    <a:gd name="connsiteY245" fmla="*/ 9525 h 190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</a:cxnLst>
                  <a:rect l="l" t="t" r="r" b="b"/>
                  <a:pathLst>
                    <a:path w="330394" h="1905000">
                      <a:moveTo>
                        <a:pt x="199100" y="18207"/>
                      </a:moveTo>
                      <a:lnTo>
                        <a:pt x="203816" y="34181"/>
                      </a:lnTo>
                      <a:lnTo>
                        <a:pt x="208383" y="50155"/>
                      </a:lnTo>
                      <a:lnTo>
                        <a:pt x="212900" y="66129"/>
                      </a:lnTo>
                      <a:lnTo>
                        <a:pt x="217268" y="82054"/>
                      </a:lnTo>
                      <a:lnTo>
                        <a:pt x="221537" y="97979"/>
                      </a:lnTo>
                      <a:lnTo>
                        <a:pt x="225756" y="113903"/>
                      </a:lnTo>
                      <a:lnTo>
                        <a:pt x="229827" y="129828"/>
                      </a:lnTo>
                      <a:lnTo>
                        <a:pt x="233798" y="145752"/>
                      </a:lnTo>
                      <a:lnTo>
                        <a:pt x="237669" y="161627"/>
                      </a:lnTo>
                      <a:lnTo>
                        <a:pt x="241442" y="177502"/>
                      </a:lnTo>
                      <a:lnTo>
                        <a:pt x="245066" y="193377"/>
                      </a:lnTo>
                      <a:lnTo>
                        <a:pt x="248640" y="209252"/>
                      </a:lnTo>
                      <a:lnTo>
                        <a:pt x="252114" y="225127"/>
                      </a:lnTo>
                      <a:lnTo>
                        <a:pt x="255440" y="240953"/>
                      </a:lnTo>
                      <a:lnTo>
                        <a:pt x="258716" y="256778"/>
                      </a:lnTo>
                      <a:lnTo>
                        <a:pt x="261843" y="272604"/>
                      </a:lnTo>
                      <a:lnTo>
                        <a:pt x="264871" y="288429"/>
                      </a:lnTo>
                      <a:lnTo>
                        <a:pt x="267850" y="304205"/>
                      </a:lnTo>
                      <a:lnTo>
                        <a:pt x="270679" y="320030"/>
                      </a:lnTo>
                      <a:lnTo>
                        <a:pt x="273409" y="335806"/>
                      </a:lnTo>
                      <a:lnTo>
                        <a:pt x="276040" y="351582"/>
                      </a:lnTo>
                      <a:lnTo>
                        <a:pt x="278572" y="367308"/>
                      </a:lnTo>
                      <a:lnTo>
                        <a:pt x="280954" y="383084"/>
                      </a:lnTo>
                      <a:lnTo>
                        <a:pt x="283287" y="398810"/>
                      </a:lnTo>
                      <a:lnTo>
                        <a:pt x="285521" y="414536"/>
                      </a:lnTo>
                      <a:lnTo>
                        <a:pt x="287606" y="430262"/>
                      </a:lnTo>
                      <a:lnTo>
                        <a:pt x="289641" y="445939"/>
                      </a:lnTo>
                      <a:lnTo>
                        <a:pt x="291527" y="461665"/>
                      </a:lnTo>
                      <a:lnTo>
                        <a:pt x="293364" y="477341"/>
                      </a:lnTo>
                      <a:lnTo>
                        <a:pt x="295052" y="493018"/>
                      </a:lnTo>
                      <a:lnTo>
                        <a:pt x="296640" y="508695"/>
                      </a:lnTo>
                      <a:lnTo>
                        <a:pt x="298129" y="524322"/>
                      </a:lnTo>
                      <a:lnTo>
                        <a:pt x="299519" y="539998"/>
                      </a:lnTo>
                      <a:lnTo>
                        <a:pt x="300810" y="555625"/>
                      </a:lnTo>
                      <a:lnTo>
                        <a:pt x="302001" y="571252"/>
                      </a:lnTo>
                      <a:lnTo>
                        <a:pt x="303093" y="586879"/>
                      </a:lnTo>
                      <a:lnTo>
                        <a:pt x="304036" y="602456"/>
                      </a:lnTo>
                      <a:lnTo>
                        <a:pt x="304930" y="618034"/>
                      </a:lnTo>
                      <a:lnTo>
                        <a:pt x="305674" y="633611"/>
                      </a:lnTo>
                      <a:lnTo>
                        <a:pt x="306369" y="649188"/>
                      </a:lnTo>
                      <a:lnTo>
                        <a:pt x="306915" y="664766"/>
                      </a:lnTo>
                      <a:lnTo>
                        <a:pt x="307412" y="680293"/>
                      </a:lnTo>
                      <a:lnTo>
                        <a:pt x="307759" y="695871"/>
                      </a:lnTo>
                      <a:lnTo>
                        <a:pt x="308007" y="711398"/>
                      </a:lnTo>
                      <a:lnTo>
                        <a:pt x="308156" y="726926"/>
                      </a:lnTo>
                      <a:lnTo>
                        <a:pt x="308206" y="742404"/>
                      </a:lnTo>
                      <a:lnTo>
                        <a:pt x="308156" y="757932"/>
                      </a:lnTo>
                      <a:lnTo>
                        <a:pt x="307958" y="773410"/>
                      </a:lnTo>
                      <a:lnTo>
                        <a:pt x="307709" y="788888"/>
                      </a:lnTo>
                      <a:lnTo>
                        <a:pt x="307362" y="804366"/>
                      </a:lnTo>
                      <a:lnTo>
                        <a:pt x="306866" y="819795"/>
                      </a:lnTo>
                      <a:lnTo>
                        <a:pt x="306320" y="835273"/>
                      </a:lnTo>
                      <a:lnTo>
                        <a:pt x="305625" y="850702"/>
                      </a:lnTo>
                      <a:lnTo>
                        <a:pt x="304830" y="866130"/>
                      </a:lnTo>
                      <a:lnTo>
                        <a:pt x="303987" y="881509"/>
                      </a:lnTo>
                      <a:lnTo>
                        <a:pt x="302994" y="896938"/>
                      </a:lnTo>
                      <a:lnTo>
                        <a:pt x="301902" y="912316"/>
                      </a:lnTo>
                      <a:lnTo>
                        <a:pt x="300710" y="927695"/>
                      </a:lnTo>
                      <a:lnTo>
                        <a:pt x="299420" y="943074"/>
                      </a:lnTo>
                      <a:lnTo>
                        <a:pt x="298030" y="958453"/>
                      </a:lnTo>
                      <a:lnTo>
                        <a:pt x="296491" y="973782"/>
                      </a:lnTo>
                      <a:lnTo>
                        <a:pt x="294903" y="989112"/>
                      </a:lnTo>
                      <a:lnTo>
                        <a:pt x="293215" y="1004491"/>
                      </a:lnTo>
                      <a:lnTo>
                        <a:pt x="291378" y="1019770"/>
                      </a:lnTo>
                      <a:lnTo>
                        <a:pt x="289442" y="1035100"/>
                      </a:lnTo>
                      <a:lnTo>
                        <a:pt x="287457" y="1050379"/>
                      </a:lnTo>
                      <a:lnTo>
                        <a:pt x="285322" y="1065709"/>
                      </a:lnTo>
                      <a:lnTo>
                        <a:pt x="283089" y="1080988"/>
                      </a:lnTo>
                      <a:lnTo>
                        <a:pt x="280756" y="1096218"/>
                      </a:lnTo>
                      <a:lnTo>
                        <a:pt x="278323" y="1111498"/>
                      </a:lnTo>
                      <a:lnTo>
                        <a:pt x="275792" y="1126728"/>
                      </a:lnTo>
                      <a:lnTo>
                        <a:pt x="273161" y="1141958"/>
                      </a:lnTo>
                      <a:lnTo>
                        <a:pt x="270431" y="1157188"/>
                      </a:lnTo>
                      <a:lnTo>
                        <a:pt x="267601" y="1172418"/>
                      </a:lnTo>
                      <a:lnTo>
                        <a:pt x="264623" y="1187649"/>
                      </a:lnTo>
                      <a:lnTo>
                        <a:pt x="261595" y="1202829"/>
                      </a:lnTo>
                      <a:lnTo>
                        <a:pt x="258418" y="1218009"/>
                      </a:lnTo>
                      <a:lnTo>
                        <a:pt x="255142" y="1233190"/>
                      </a:lnTo>
                      <a:lnTo>
                        <a:pt x="251816" y="1248321"/>
                      </a:lnTo>
                      <a:lnTo>
                        <a:pt x="248342" y="1263501"/>
                      </a:lnTo>
                      <a:lnTo>
                        <a:pt x="244768" y="1278632"/>
                      </a:lnTo>
                      <a:lnTo>
                        <a:pt x="241094" y="1293763"/>
                      </a:lnTo>
                      <a:lnTo>
                        <a:pt x="237322" y="1308894"/>
                      </a:lnTo>
                      <a:lnTo>
                        <a:pt x="233450" y="1324025"/>
                      </a:lnTo>
                      <a:lnTo>
                        <a:pt x="229479" y="1339106"/>
                      </a:lnTo>
                      <a:lnTo>
                        <a:pt x="225359" y="1354187"/>
                      </a:lnTo>
                      <a:lnTo>
                        <a:pt x="221189" y="1369268"/>
                      </a:lnTo>
                      <a:lnTo>
                        <a:pt x="216921" y="1384350"/>
                      </a:lnTo>
                      <a:lnTo>
                        <a:pt x="212503" y="1399431"/>
                      </a:lnTo>
                      <a:lnTo>
                        <a:pt x="207986" y="1414463"/>
                      </a:lnTo>
                      <a:lnTo>
                        <a:pt x="203419" y="1429494"/>
                      </a:lnTo>
                      <a:lnTo>
                        <a:pt x="198703" y="1444526"/>
                      </a:lnTo>
                      <a:lnTo>
                        <a:pt x="193888" y="1459557"/>
                      </a:lnTo>
                      <a:lnTo>
                        <a:pt x="188974" y="1474540"/>
                      </a:lnTo>
                      <a:lnTo>
                        <a:pt x="183961" y="1489571"/>
                      </a:lnTo>
                      <a:lnTo>
                        <a:pt x="178848" y="1504553"/>
                      </a:lnTo>
                      <a:lnTo>
                        <a:pt x="173636" y="1519486"/>
                      </a:lnTo>
                      <a:lnTo>
                        <a:pt x="168324" y="1534468"/>
                      </a:lnTo>
                      <a:lnTo>
                        <a:pt x="162864" y="1549450"/>
                      </a:lnTo>
                      <a:lnTo>
                        <a:pt x="157354" y="1564382"/>
                      </a:lnTo>
                      <a:lnTo>
                        <a:pt x="151695" y="1579315"/>
                      </a:lnTo>
                      <a:lnTo>
                        <a:pt x="145987" y="1594247"/>
                      </a:lnTo>
                      <a:lnTo>
                        <a:pt x="140130" y="1609130"/>
                      </a:lnTo>
                      <a:lnTo>
                        <a:pt x="134173" y="1624062"/>
                      </a:lnTo>
                      <a:lnTo>
                        <a:pt x="128167" y="1638945"/>
                      </a:lnTo>
                      <a:lnTo>
                        <a:pt x="122012" y="1653828"/>
                      </a:lnTo>
                      <a:lnTo>
                        <a:pt x="115757" y="1668711"/>
                      </a:lnTo>
                      <a:lnTo>
                        <a:pt x="109403" y="1683544"/>
                      </a:lnTo>
                      <a:lnTo>
                        <a:pt x="102901" y="1698427"/>
                      </a:lnTo>
                      <a:lnTo>
                        <a:pt x="96348" y="1713260"/>
                      </a:lnTo>
                      <a:lnTo>
                        <a:pt x="89697" y="1728093"/>
                      </a:lnTo>
                      <a:lnTo>
                        <a:pt x="82946" y="1742877"/>
                      </a:lnTo>
                      <a:lnTo>
                        <a:pt x="76046" y="1757710"/>
                      </a:lnTo>
                      <a:lnTo>
                        <a:pt x="69047" y="1772493"/>
                      </a:lnTo>
                      <a:lnTo>
                        <a:pt x="61999" y="1787277"/>
                      </a:lnTo>
                      <a:lnTo>
                        <a:pt x="54801" y="1802061"/>
                      </a:lnTo>
                      <a:lnTo>
                        <a:pt x="47504" y="1816844"/>
                      </a:lnTo>
                      <a:lnTo>
                        <a:pt x="40108" y="1831578"/>
                      </a:lnTo>
                      <a:lnTo>
                        <a:pt x="32613" y="1846362"/>
                      </a:lnTo>
                      <a:lnTo>
                        <a:pt x="25018" y="1861096"/>
                      </a:lnTo>
                      <a:lnTo>
                        <a:pt x="17324" y="1875780"/>
                      </a:lnTo>
                      <a:lnTo>
                        <a:pt x="9531" y="1890514"/>
                      </a:lnTo>
                      <a:lnTo>
                        <a:pt x="38172" y="1905199"/>
                      </a:lnTo>
                      <a:lnTo>
                        <a:pt x="45469" y="1890266"/>
                      </a:lnTo>
                      <a:lnTo>
                        <a:pt x="52716" y="1875284"/>
                      </a:lnTo>
                      <a:lnTo>
                        <a:pt x="59864" y="1860302"/>
                      </a:lnTo>
                      <a:lnTo>
                        <a:pt x="66913" y="1845320"/>
                      </a:lnTo>
                      <a:lnTo>
                        <a:pt x="73862" y="1830338"/>
                      </a:lnTo>
                      <a:lnTo>
                        <a:pt x="80762" y="1815306"/>
                      </a:lnTo>
                      <a:lnTo>
                        <a:pt x="87513" y="1800324"/>
                      </a:lnTo>
                      <a:lnTo>
                        <a:pt x="94164" y="1785293"/>
                      </a:lnTo>
                      <a:lnTo>
                        <a:pt x="100766" y="1770261"/>
                      </a:lnTo>
                      <a:lnTo>
                        <a:pt x="107219" y="1755229"/>
                      </a:lnTo>
                      <a:lnTo>
                        <a:pt x="113623" y="1740148"/>
                      </a:lnTo>
                      <a:lnTo>
                        <a:pt x="119927" y="1725116"/>
                      </a:lnTo>
                      <a:lnTo>
                        <a:pt x="126132" y="1710035"/>
                      </a:lnTo>
                      <a:lnTo>
                        <a:pt x="132237" y="1694954"/>
                      </a:lnTo>
                      <a:lnTo>
                        <a:pt x="138194" y="1679873"/>
                      </a:lnTo>
                      <a:lnTo>
                        <a:pt x="144150" y="1664742"/>
                      </a:lnTo>
                      <a:lnTo>
                        <a:pt x="149958" y="1649661"/>
                      </a:lnTo>
                      <a:lnTo>
                        <a:pt x="155667" y="1634530"/>
                      </a:lnTo>
                      <a:lnTo>
                        <a:pt x="161276" y="1619399"/>
                      </a:lnTo>
                      <a:lnTo>
                        <a:pt x="166786" y="1604268"/>
                      </a:lnTo>
                      <a:lnTo>
                        <a:pt x="172246" y="1589137"/>
                      </a:lnTo>
                      <a:lnTo>
                        <a:pt x="177557" y="1573957"/>
                      </a:lnTo>
                      <a:lnTo>
                        <a:pt x="182819" y="1558776"/>
                      </a:lnTo>
                      <a:lnTo>
                        <a:pt x="187981" y="1543596"/>
                      </a:lnTo>
                      <a:lnTo>
                        <a:pt x="192995" y="1528415"/>
                      </a:lnTo>
                      <a:lnTo>
                        <a:pt x="197959" y="1513235"/>
                      </a:lnTo>
                      <a:lnTo>
                        <a:pt x="202823" y="1498005"/>
                      </a:lnTo>
                      <a:lnTo>
                        <a:pt x="207588" y="1482824"/>
                      </a:lnTo>
                      <a:lnTo>
                        <a:pt x="212254" y="1467594"/>
                      </a:lnTo>
                      <a:lnTo>
                        <a:pt x="216821" y="1452364"/>
                      </a:lnTo>
                      <a:lnTo>
                        <a:pt x="221338" y="1437084"/>
                      </a:lnTo>
                      <a:lnTo>
                        <a:pt x="225707" y="1421854"/>
                      </a:lnTo>
                      <a:lnTo>
                        <a:pt x="229975" y="1406575"/>
                      </a:lnTo>
                      <a:lnTo>
                        <a:pt x="234195" y="1391295"/>
                      </a:lnTo>
                      <a:lnTo>
                        <a:pt x="238315" y="1376015"/>
                      </a:lnTo>
                      <a:lnTo>
                        <a:pt x="242286" y="1360736"/>
                      </a:lnTo>
                      <a:lnTo>
                        <a:pt x="246207" y="1345456"/>
                      </a:lnTo>
                      <a:lnTo>
                        <a:pt x="250029" y="1330127"/>
                      </a:lnTo>
                      <a:lnTo>
                        <a:pt x="253752" y="1314797"/>
                      </a:lnTo>
                      <a:lnTo>
                        <a:pt x="257376" y="1299468"/>
                      </a:lnTo>
                      <a:lnTo>
                        <a:pt x="260900" y="1284139"/>
                      </a:lnTo>
                      <a:lnTo>
                        <a:pt x="264325" y="1268809"/>
                      </a:lnTo>
                      <a:lnTo>
                        <a:pt x="267651" y="1253431"/>
                      </a:lnTo>
                      <a:lnTo>
                        <a:pt x="270878" y="1238052"/>
                      </a:lnTo>
                      <a:lnTo>
                        <a:pt x="274054" y="1222673"/>
                      </a:lnTo>
                      <a:lnTo>
                        <a:pt x="277082" y="1207294"/>
                      </a:lnTo>
                      <a:lnTo>
                        <a:pt x="280061" y="1191865"/>
                      </a:lnTo>
                      <a:lnTo>
                        <a:pt x="282890" y="1176486"/>
                      </a:lnTo>
                      <a:lnTo>
                        <a:pt x="285670" y="1161058"/>
                      </a:lnTo>
                      <a:lnTo>
                        <a:pt x="288350" y="1145629"/>
                      </a:lnTo>
                      <a:lnTo>
                        <a:pt x="290932" y="1130201"/>
                      </a:lnTo>
                      <a:lnTo>
                        <a:pt x="293364" y="1114772"/>
                      </a:lnTo>
                      <a:lnTo>
                        <a:pt x="295747" y="1099294"/>
                      </a:lnTo>
                      <a:lnTo>
                        <a:pt x="298080" y="1083816"/>
                      </a:lnTo>
                      <a:lnTo>
                        <a:pt x="300264" y="1068338"/>
                      </a:lnTo>
                      <a:lnTo>
                        <a:pt x="302348" y="1052860"/>
                      </a:lnTo>
                      <a:lnTo>
                        <a:pt x="304334" y="1037382"/>
                      </a:lnTo>
                      <a:lnTo>
                        <a:pt x="306270" y="1021854"/>
                      </a:lnTo>
                      <a:lnTo>
                        <a:pt x="308057" y="1006376"/>
                      </a:lnTo>
                      <a:lnTo>
                        <a:pt x="309794" y="990848"/>
                      </a:lnTo>
                      <a:lnTo>
                        <a:pt x="311383" y="975320"/>
                      </a:lnTo>
                      <a:lnTo>
                        <a:pt x="312921" y="959743"/>
                      </a:lnTo>
                      <a:lnTo>
                        <a:pt x="314361" y="944215"/>
                      </a:lnTo>
                      <a:lnTo>
                        <a:pt x="315701" y="928638"/>
                      </a:lnTo>
                      <a:lnTo>
                        <a:pt x="316942" y="913061"/>
                      </a:lnTo>
                      <a:lnTo>
                        <a:pt x="318084" y="897483"/>
                      </a:lnTo>
                      <a:lnTo>
                        <a:pt x="319126" y="881906"/>
                      </a:lnTo>
                      <a:lnTo>
                        <a:pt x="320069" y="866279"/>
                      </a:lnTo>
                      <a:lnTo>
                        <a:pt x="320963" y="850702"/>
                      </a:lnTo>
                      <a:lnTo>
                        <a:pt x="321708" y="835075"/>
                      </a:lnTo>
                      <a:lnTo>
                        <a:pt x="322353" y="819448"/>
                      </a:lnTo>
                      <a:lnTo>
                        <a:pt x="322948" y="803821"/>
                      </a:lnTo>
                      <a:lnTo>
                        <a:pt x="323445" y="788144"/>
                      </a:lnTo>
                      <a:lnTo>
                        <a:pt x="323792" y="772468"/>
                      </a:lnTo>
                      <a:lnTo>
                        <a:pt x="324090" y="756841"/>
                      </a:lnTo>
                      <a:lnTo>
                        <a:pt x="324289" y="741164"/>
                      </a:lnTo>
                      <a:lnTo>
                        <a:pt x="324388" y="725438"/>
                      </a:lnTo>
                      <a:lnTo>
                        <a:pt x="324388" y="709761"/>
                      </a:lnTo>
                      <a:lnTo>
                        <a:pt x="324289" y="694035"/>
                      </a:lnTo>
                      <a:lnTo>
                        <a:pt x="324090" y="678359"/>
                      </a:lnTo>
                      <a:lnTo>
                        <a:pt x="323792" y="662632"/>
                      </a:lnTo>
                      <a:lnTo>
                        <a:pt x="323445" y="646857"/>
                      </a:lnTo>
                      <a:lnTo>
                        <a:pt x="322948" y="631131"/>
                      </a:lnTo>
                      <a:lnTo>
                        <a:pt x="322402" y="615355"/>
                      </a:lnTo>
                      <a:lnTo>
                        <a:pt x="321708" y="599629"/>
                      </a:lnTo>
                      <a:lnTo>
                        <a:pt x="320963" y="583853"/>
                      </a:lnTo>
                      <a:lnTo>
                        <a:pt x="320119" y="568027"/>
                      </a:lnTo>
                      <a:lnTo>
                        <a:pt x="319126" y="552252"/>
                      </a:lnTo>
                      <a:lnTo>
                        <a:pt x="318084" y="536476"/>
                      </a:lnTo>
                      <a:lnTo>
                        <a:pt x="316942" y="520650"/>
                      </a:lnTo>
                      <a:lnTo>
                        <a:pt x="315701" y="504825"/>
                      </a:lnTo>
                      <a:lnTo>
                        <a:pt x="314411" y="489000"/>
                      </a:lnTo>
                      <a:lnTo>
                        <a:pt x="312971" y="473125"/>
                      </a:lnTo>
                      <a:lnTo>
                        <a:pt x="311432" y="457299"/>
                      </a:lnTo>
                      <a:lnTo>
                        <a:pt x="309794" y="441424"/>
                      </a:lnTo>
                      <a:lnTo>
                        <a:pt x="308107" y="425549"/>
                      </a:lnTo>
                      <a:lnTo>
                        <a:pt x="306270" y="409674"/>
                      </a:lnTo>
                      <a:lnTo>
                        <a:pt x="304384" y="393799"/>
                      </a:lnTo>
                      <a:lnTo>
                        <a:pt x="302398" y="377875"/>
                      </a:lnTo>
                      <a:lnTo>
                        <a:pt x="300313" y="362000"/>
                      </a:lnTo>
                      <a:lnTo>
                        <a:pt x="298080" y="346075"/>
                      </a:lnTo>
                      <a:lnTo>
                        <a:pt x="295796" y="330150"/>
                      </a:lnTo>
                      <a:lnTo>
                        <a:pt x="293414" y="314176"/>
                      </a:lnTo>
                      <a:lnTo>
                        <a:pt x="290981" y="298252"/>
                      </a:lnTo>
                      <a:lnTo>
                        <a:pt x="288400" y="282277"/>
                      </a:lnTo>
                      <a:lnTo>
                        <a:pt x="285720" y="266303"/>
                      </a:lnTo>
                      <a:lnTo>
                        <a:pt x="282940" y="250329"/>
                      </a:lnTo>
                      <a:lnTo>
                        <a:pt x="280110" y="234355"/>
                      </a:lnTo>
                      <a:lnTo>
                        <a:pt x="277132" y="218380"/>
                      </a:lnTo>
                      <a:lnTo>
                        <a:pt x="274104" y="202357"/>
                      </a:lnTo>
                      <a:lnTo>
                        <a:pt x="270977" y="186333"/>
                      </a:lnTo>
                      <a:lnTo>
                        <a:pt x="267701" y="170309"/>
                      </a:lnTo>
                      <a:lnTo>
                        <a:pt x="264375" y="154285"/>
                      </a:lnTo>
                      <a:lnTo>
                        <a:pt x="260950" y="138261"/>
                      </a:lnTo>
                      <a:lnTo>
                        <a:pt x="257426" y="122188"/>
                      </a:lnTo>
                      <a:lnTo>
                        <a:pt x="253802" y="106114"/>
                      </a:lnTo>
                      <a:lnTo>
                        <a:pt x="250079" y="90041"/>
                      </a:lnTo>
                      <a:lnTo>
                        <a:pt x="246257" y="73968"/>
                      </a:lnTo>
                      <a:lnTo>
                        <a:pt x="242385" y="57894"/>
                      </a:lnTo>
                      <a:lnTo>
                        <a:pt x="238364" y="41771"/>
                      </a:lnTo>
                      <a:lnTo>
                        <a:pt x="234294" y="25648"/>
                      </a:lnTo>
                      <a:lnTo>
                        <a:pt x="230075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5" name="Forme libre : forme 1314">
                  <a:extLst>
                    <a:ext uri="{FF2B5EF4-FFF2-40B4-BE49-F238E27FC236}">
                      <a16:creationId xmlns:a16="http://schemas.microsoft.com/office/drawing/2014/main" id="{F3AC9FBC-A966-42AB-A900-D75CC196792F}"/>
                    </a:ext>
                  </a:extLst>
                </p:cNvPr>
                <p:cNvSpPr/>
                <p:nvPr/>
              </p:nvSpPr>
              <p:spPr>
                <a:xfrm>
                  <a:off x="6901467" y="5738763"/>
                  <a:ext cx="1258040" cy="444500"/>
                </a:xfrm>
                <a:custGeom>
                  <a:avLst/>
                  <a:gdLst>
                    <a:gd name="connsiteX0" fmla="*/ 1250792 w 1258039"/>
                    <a:gd name="connsiteY0" fmla="*/ 433983 h 444500"/>
                    <a:gd name="connsiteX1" fmla="*/ 1238432 w 1258039"/>
                    <a:gd name="connsiteY1" fmla="*/ 416967 h 444500"/>
                    <a:gd name="connsiteX2" fmla="*/ 1226072 w 1258039"/>
                    <a:gd name="connsiteY2" fmla="*/ 400248 h 444500"/>
                    <a:gd name="connsiteX3" fmla="*/ 1213712 w 1258039"/>
                    <a:gd name="connsiteY3" fmla="*/ 383877 h 444500"/>
                    <a:gd name="connsiteX4" fmla="*/ 1201303 w 1258039"/>
                    <a:gd name="connsiteY4" fmla="*/ 367903 h 444500"/>
                    <a:gd name="connsiteX5" fmla="*/ 1188893 w 1258039"/>
                    <a:gd name="connsiteY5" fmla="*/ 352227 h 444500"/>
                    <a:gd name="connsiteX6" fmla="*/ 1176484 w 1258039"/>
                    <a:gd name="connsiteY6" fmla="*/ 336947 h 444500"/>
                    <a:gd name="connsiteX7" fmla="*/ 1164074 w 1258039"/>
                    <a:gd name="connsiteY7" fmla="*/ 321965 h 444500"/>
                    <a:gd name="connsiteX8" fmla="*/ 1151664 w 1258039"/>
                    <a:gd name="connsiteY8" fmla="*/ 307380 h 444500"/>
                    <a:gd name="connsiteX9" fmla="*/ 1139205 w 1258039"/>
                    <a:gd name="connsiteY9" fmla="*/ 293142 h 444500"/>
                    <a:gd name="connsiteX10" fmla="*/ 1126746 w 1258039"/>
                    <a:gd name="connsiteY10" fmla="*/ 279202 h 444500"/>
                    <a:gd name="connsiteX11" fmla="*/ 1114237 w 1258039"/>
                    <a:gd name="connsiteY11" fmla="*/ 265658 h 444500"/>
                    <a:gd name="connsiteX12" fmla="*/ 1101777 w 1258039"/>
                    <a:gd name="connsiteY12" fmla="*/ 252462 h 444500"/>
                    <a:gd name="connsiteX13" fmla="*/ 1089269 w 1258039"/>
                    <a:gd name="connsiteY13" fmla="*/ 239613 h 444500"/>
                    <a:gd name="connsiteX14" fmla="*/ 1076760 w 1258039"/>
                    <a:gd name="connsiteY14" fmla="*/ 227062 h 444500"/>
                    <a:gd name="connsiteX15" fmla="*/ 1064251 w 1258039"/>
                    <a:gd name="connsiteY15" fmla="*/ 214908 h 444500"/>
                    <a:gd name="connsiteX16" fmla="*/ 1051692 w 1258039"/>
                    <a:gd name="connsiteY16" fmla="*/ 203101 h 444500"/>
                    <a:gd name="connsiteX17" fmla="*/ 1039183 w 1258039"/>
                    <a:gd name="connsiteY17" fmla="*/ 191641 h 444500"/>
                    <a:gd name="connsiteX18" fmla="*/ 1026625 w 1258039"/>
                    <a:gd name="connsiteY18" fmla="*/ 180529 h 444500"/>
                    <a:gd name="connsiteX19" fmla="*/ 1014016 w 1258039"/>
                    <a:gd name="connsiteY19" fmla="*/ 169813 h 444500"/>
                    <a:gd name="connsiteX20" fmla="*/ 1001458 w 1258039"/>
                    <a:gd name="connsiteY20" fmla="*/ 159395 h 444500"/>
                    <a:gd name="connsiteX21" fmla="*/ 988850 w 1258039"/>
                    <a:gd name="connsiteY21" fmla="*/ 149324 h 444500"/>
                    <a:gd name="connsiteX22" fmla="*/ 976242 w 1258039"/>
                    <a:gd name="connsiteY22" fmla="*/ 139601 h 444500"/>
                    <a:gd name="connsiteX23" fmla="*/ 963633 w 1258039"/>
                    <a:gd name="connsiteY23" fmla="*/ 130225 h 444500"/>
                    <a:gd name="connsiteX24" fmla="*/ 950976 w 1258039"/>
                    <a:gd name="connsiteY24" fmla="*/ 121245 h 444500"/>
                    <a:gd name="connsiteX25" fmla="*/ 938367 w 1258039"/>
                    <a:gd name="connsiteY25" fmla="*/ 112564 h 444500"/>
                    <a:gd name="connsiteX26" fmla="*/ 925709 w 1258039"/>
                    <a:gd name="connsiteY26" fmla="*/ 104229 h 444500"/>
                    <a:gd name="connsiteX27" fmla="*/ 913052 w 1258039"/>
                    <a:gd name="connsiteY27" fmla="*/ 96292 h 444500"/>
                    <a:gd name="connsiteX28" fmla="*/ 900344 w 1258039"/>
                    <a:gd name="connsiteY28" fmla="*/ 88652 h 444500"/>
                    <a:gd name="connsiteX29" fmla="*/ 887637 w 1258039"/>
                    <a:gd name="connsiteY29" fmla="*/ 81409 h 444500"/>
                    <a:gd name="connsiteX30" fmla="*/ 874929 w 1258039"/>
                    <a:gd name="connsiteY30" fmla="*/ 74513 h 444500"/>
                    <a:gd name="connsiteX31" fmla="*/ 862222 w 1258039"/>
                    <a:gd name="connsiteY31" fmla="*/ 67915 h 444500"/>
                    <a:gd name="connsiteX32" fmla="*/ 849514 w 1258039"/>
                    <a:gd name="connsiteY32" fmla="*/ 61714 h 444500"/>
                    <a:gd name="connsiteX33" fmla="*/ 836757 w 1258039"/>
                    <a:gd name="connsiteY33" fmla="*/ 55860 h 444500"/>
                    <a:gd name="connsiteX34" fmla="*/ 824000 w 1258039"/>
                    <a:gd name="connsiteY34" fmla="*/ 50304 h 444500"/>
                    <a:gd name="connsiteX35" fmla="*/ 811243 w 1258039"/>
                    <a:gd name="connsiteY35" fmla="*/ 45145 h 444500"/>
                    <a:gd name="connsiteX36" fmla="*/ 798486 w 1258039"/>
                    <a:gd name="connsiteY36" fmla="*/ 40332 h 444500"/>
                    <a:gd name="connsiteX37" fmla="*/ 785679 w 1258039"/>
                    <a:gd name="connsiteY37" fmla="*/ 35868 h 444500"/>
                    <a:gd name="connsiteX38" fmla="*/ 772872 w 1258039"/>
                    <a:gd name="connsiteY38" fmla="*/ 31750 h 444500"/>
                    <a:gd name="connsiteX39" fmla="*/ 760066 w 1258039"/>
                    <a:gd name="connsiteY39" fmla="*/ 27980 h 444500"/>
                    <a:gd name="connsiteX40" fmla="*/ 747259 w 1258039"/>
                    <a:gd name="connsiteY40" fmla="*/ 24557 h 444500"/>
                    <a:gd name="connsiteX41" fmla="*/ 734402 w 1258039"/>
                    <a:gd name="connsiteY41" fmla="*/ 21481 h 444500"/>
                    <a:gd name="connsiteX42" fmla="*/ 721546 w 1258039"/>
                    <a:gd name="connsiteY42" fmla="*/ 18752 h 444500"/>
                    <a:gd name="connsiteX43" fmla="*/ 708690 w 1258039"/>
                    <a:gd name="connsiteY43" fmla="*/ 16371 h 444500"/>
                    <a:gd name="connsiteX44" fmla="*/ 695784 w 1258039"/>
                    <a:gd name="connsiteY44" fmla="*/ 14387 h 444500"/>
                    <a:gd name="connsiteX45" fmla="*/ 682927 w 1258039"/>
                    <a:gd name="connsiteY45" fmla="*/ 12700 h 444500"/>
                    <a:gd name="connsiteX46" fmla="*/ 670021 w 1258039"/>
                    <a:gd name="connsiteY46" fmla="*/ 11361 h 444500"/>
                    <a:gd name="connsiteX47" fmla="*/ 657115 w 1258039"/>
                    <a:gd name="connsiteY47" fmla="*/ 10418 h 444500"/>
                    <a:gd name="connsiteX48" fmla="*/ 644209 w 1258039"/>
                    <a:gd name="connsiteY48" fmla="*/ 9773 h 444500"/>
                    <a:gd name="connsiteX49" fmla="*/ 631254 w 1258039"/>
                    <a:gd name="connsiteY49" fmla="*/ 9525 h 444500"/>
                    <a:gd name="connsiteX50" fmla="*/ 618298 w 1258039"/>
                    <a:gd name="connsiteY50" fmla="*/ 9575 h 444500"/>
                    <a:gd name="connsiteX51" fmla="*/ 605342 w 1258039"/>
                    <a:gd name="connsiteY51" fmla="*/ 10021 h 444500"/>
                    <a:gd name="connsiteX52" fmla="*/ 592387 w 1258039"/>
                    <a:gd name="connsiteY52" fmla="*/ 10765 h 444500"/>
                    <a:gd name="connsiteX53" fmla="*/ 579381 w 1258039"/>
                    <a:gd name="connsiteY53" fmla="*/ 11906 h 444500"/>
                    <a:gd name="connsiteX54" fmla="*/ 566376 w 1258039"/>
                    <a:gd name="connsiteY54" fmla="*/ 13395 h 444500"/>
                    <a:gd name="connsiteX55" fmla="*/ 553371 w 1258039"/>
                    <a:gd name="connsiteY55" fmla="*/ 15180 h 444500"/>
                    <a:gd name="connsiteX56" fmla="*/ 540365 w 1258039"/>
                    <a:gd name="connsiteY56" fmla="*/ 17363 h 444500"/>
                    <a:gd name="connsiteX57" fmla="*/ 527310 w 1258039"/>
                    <a:gd name="connsiteY57" fmla="*/ 19893 h 444500"/>
                    <a:gd name="connsiteX58" fmla="*/ 514255 w 1258039"/>
                    <a:gd name="connsiteY58" fmla="*/ 22771 h 444500"/>
                    <a:gd name="connsiteX59" fmla="*/ 501201 w 1258039"/>
                    <a:gd name="connsiteY59" fmla="*/ 25995 h 444500"/>
                    <a:gd name="connsiteX60" fmla="*/ 488146 w 1258039"/>
                    <a:gd name="connsiteY60" fmla="*/ 29567 h 444500"/>
                    <a:gd name="connsiteX61" fmla="*/ 475091 w 1258039"/>
                    <a:gd name="connsiteY61" fmla="*/ 33486 h 444500"/>
                    <a:gd name="connsiteX62" fmla="*/ 461986 w 1258039"/>
                    <a:gd name="connsiteY62" fmla="*/ 37753 h 444500"/>
                    <a:gd name="connsiteX63" fmla="*/ 448881 w 1258039"/>
                    <a:gd name="connsiteY63" fmla="*/ 42366 h 444500"/>
                    <a:gd name="connsiteX64" fmla="*/ 435727 w 1258039"/>
                    <a:gd name="connsiteY64" fmla="*/ 47327 h 444500"/>
                    <a:gd name="connsiteX65" fmla="*/ 422623 w 1258039"/>
                    <a:gd name="connsiteY65" fmla="*/ 52636 h 444500"/>
                    <a:gd name="connsiteX66" fmla="*/ 409468 w 1258039"/>
                    <a:gd name="connsiteY66" fmla="*/ 58291 h 444500"/>
                    <a:gd name="connsiteX67" fmla="*/ 396314 w 1258039"/>
                    <a:gd name="connsiteY67" fmla="*/ 64343 h 444500"/>
                    <a:gd name="connsiteX68" fmla="*/ 383160 w 1258039"/>
                    <a:gd name="connsiteY68" fmla="*/ 70693 h 444500"/>
                    <a:gd name="connsiteX69" fmla="*/ 369956 w 1258039"/>
                    <a:gd name="connsiteY69" fmla="*/ 77391 h 444500"/>
                    <a:gd name="connsiteX70" fmla="*/ 356802 w 1258039"/>
                    <a:gd name="connsiteY70" fmla="*/ 84485 h 444500"/>
                    <a:gd name="connsiteX71" fmla="*/ 343598 w 1258039"/>
                    <a:gd name="connsiteY71" fmla="*/ 91877 h 444500"/>
                    <a:gd name="connsiteX72" fmla="*/ 330345 w 1258039"/>
                    <a:gd name="connsiteY72" fmla="*/ 99665 h 444500"/>
                    <a:gd name="connsiteX73" fmla="*/ 317141 w 1258039"/>
                    <a:gd name="connsiteY73" fmla="*/ 107752 h 444500"/>
                    <a:gd name="connsiteX74" fmla="*/ 303887 w 1258039"/>
                    <a:gd name="connsiteY74" fmla="*/ 116235 h 444500"/>
                    <a:gd name="connsiteX75" fmla="*/ 290634 w 1258039"/>
                    <a:gd name="connsiteY75" fmla="*/ 125016 h 444500"/>
                    <a:gd name="connsiteX76" fmla="*/ 277380 w 1258039"/>
                    <a:gd name="connsiteY76" fmla="*/ 134193 h 444500"/>
                    <a:gd name="connsiteX77" fmla="*/ 264127 w 1258039"/>
                    <a:gd name="connsiteY77" fmla="*/ 143718 h 444500"/>
                    <a:gd name="connsiteX78" fmla="*/ 250824 w 1258039"/>
                    <a:gd name="connsiteY78" fmla="*/ 153541 h 444500"/>
                    <a:gd name="connsiteX79" fmla="*/ 237521 w 1258039"/>
                    <a:gd name="connsiteY79" fmla="*/ 163761 h 444500"/>
                    <a:gd name="connsiteX80" fmla="*/ 224217 w 1258039"/>
                    <a:gd name="connsiteY80" fmla="*/ 174327 h 444500"/>
                    <a:gd name="connsiteX81" fmla="*/ 210865 w 1258039"/>
                    <a:gd name="connsiteY81" fmla="*/ 185241 h 444500"/>
                    <a:gd name="connsiteX82" fmla="*/ 197561 w 1258039"/>
                    <a:gd name="connsiteY82" fmla="*/ 196503 h 444500"/>
                    <a:gd name="connsiteX83" fmla="*/ 184209 w 1258039"/>
                    <a:gd name="connsiteY83" fmla="*/ 208111 h 444500"/>
                    <a:gd name="connsiteX84" fmla="*/ 170806 w 1258039"/>
                    <a:gd name="connsiteY84" fmla="*/ 220067 h 444500"/>
                    <a:gd name="connsiteX85" fmla="*/ 157454 w 1258039"/>
                    <a:gd name="connsiteY85" fmla="*/ 232370 h 444500"/>
                    <a:gd name="connsiteX86" fmla="*/ 144051 w 1258039"/>
                    <a:gd name="connsiteY86" fmla="*/ 245021 h 444500"/>
                    <a:gd name="connsiteX87" fmla="*/ 130649 w 1258039"/>
                    <a:gd name="connsiteY87" fmla="*/ 258018 h 444500"/>
                    <a:gd name="connsiteX88" fmla="*/ 117246 w 1258039"/>
                    <a:gd name="connsiteY88" fmla="*/ 271413 h 444500"/>
                    <a:gd name="connsiteX89" fmla="*/ 103844 w 1258039"/>
                    <a:gd name="connsiteY89" fmla="*/ 285105 h 444500"/>
                    <a:gd name="connsiteX90" fmla="*/ 90392 w 1258039"/>
                    <a:gd name="connsiteY90" fmla="*/ 299145 h 444500"/>
                    <a:gd name="connsiteX91" fmla="*/ 76940 w 1258039"/>
                    <a:gd name="connsiteY91" fmla="*/ 313581 h 444500"/>
                    <a:gd name="connsiteX92" fmla="*/ 63488 w 1258039"/>
                    <a:gd name="connsiteY92" fmla="*/ 328315 h 444500"/>
                    <a:gd name="connsiteX93" fmla="*/ 50036 w 1258039"/>
                    <a:gd name="connsiteY93" fmla="*/ 343396 h 444500"/>
                    <a:gd name="connsiteX94" fmla="*/ 36534 w 1258039"/>
                    <a:gd name="connsiteY94" fmla="*/ 358874 h 444500"/>
                    <a:gd name="connsiteX95" fmla="*/ 23032 w 1258039"/>
                    <a:gd name="connsiteY95" fmla="*/ 374650 h 444500"/>
                    <a:gd name="connsiteX96" fmla="*/ 9531 w 1258039"/>
                    <a:gd name="connsiteY96" fmla="*/ 390823 h 444500"/>
                    <a:gd name="connsiteX97" fmla="*/ 18118 w 1258039"/>
                    <a:gd name="connsiteY97" fmla="*/ 397818 h 444500"/>
                    <a:gd name="connsiteX98" fmla="*/ 31421 w 1258039"/>
                    <a:gd name="connsiteY98" fmla="*/ 381546 h 444500"/>
                    <a:gd name="connsiteX99" fmla="*/ 44724 w 1258039"/>
                    <a:gd name="connsiteY99" fmla="*/ 365572 h 444500"/>
                    <a:gd name="connsiteX100" fmla="*/ 58027 w 1258039"/>
                    <a:gd name="connsiteY100" fmla="*/ 349994 h 444500"/>
                    <a:gd name="connsiteX101" fmla="*/ 71331 w 1258039"/>
                    <a:gd name="connsiteY101" fmla="*/ 334764 h 444500"/>
                    <a:gd name="connsiteX102" fmla="*/ 84634 w 1258039"/>
                    <a:gd name="connsiteY102" fmla="*/ 319881 h 444500"/>
                    <a:gd name="connsiteX103" fmla="*/ 97887 w 1258039"/>
                    <a:gd name="connsiteY103" fmla="*/ 305346 h 444500"/>
                    <a:gd name="connsiteX104" fmla="*/ 111141 w 1258039"/>
                    <a:gd name="connsiteY104" fmla="*/ 291157 h 444500"/>
                    <a:gd name="connsiteX105" fmla="*/ 124394 w 1258039"/>
                    <a:gd name="connsiteY105" fmla="*/ 277316 h 444500"/>
                    <a:gd name="connsiteX106" fmla="*/ 137598 w 1258039"/>
                    <a:gd name="connsiteY106" fmla="*/ 263823 h 444500"/>
                    <a:gd name="connsiteX107" fmla="*/ 150852 w 1258039"/>
                    <a:gd name="connsiteY107" fmla="*/ 250726 h 444500"/>
                    <a:gd name="connsiteX108" fmla="*/ 164055 w 1258039"/>
                    <a:gd name="connsiteY108" fmla="*/ 237927 h 444500"/>
                    <a:gd name="connsiteX109" fmla="*/ 177259 w 1258039"/>
                    <a:gd name="connsiteY109" fmla="*/ 225524 h 444500"/>
                    <a:gd name="connsiteX110" fmla="*/ 190414 w 1258039"/>
                    <a:gd name="connsiteY110" fmla="*/ 213469 h 444500"/>
                    <a:gd name="connsiteX111" fmla="*/ 203568 w 1258039"/>
                    <a:gd name="connsiteY111" fmla="*/ 201761 h 444500"/>
                    <a:gd name="connsiteX112" fmla="*/ 216772 w 1258039"/>
                    <a:gd name="connsiteY112" fmla="*/ 190401 h 444500"/>
                    <a:gd name="connsiteX113" fmla="*/ 229876 w 1258039"/>
                    <a:gd name="connsiteY113" fmla="*/ 179388 h 444500"/>
                    <a:gd name="connsiteX114" fmla="*/ 243030 w 1258039"/>
                    <a:gd name="connsiteY114" fmla="*/ 168721 h 444500"/>
                    <a:gd name="connsiteX115" fmla="*/ 256135 w 1258039"/>
                    <a:gd name="connsiteY115" fmla="*/ 158403 h 444500"/>
                    <a:gd name="connsiteX116" fmla="*/ 269240 w 1258039"/>
                    <a:gd name="connsiteY116" fmla="*/ 148481 h 444500"/>
                    <a:gd name="connsiteX117" fmla="*/ 282344 w 1258039"/>
                    <a:gd name="connsiteY117" fmla="*/ 138857 h 444500"/>
                    <a:gd name="connsiteX118" fmla="*/ 295449 w 1258039"/>
                    <a:gd name="connsiteY118" fmla="*/ 129629 h 444500"/>
                    <a:gd name="connsiteX119" fmla="*/ 308504 w 1258039"/>
                    <a:gd name="connsiteY119" fmla="*/ 120700 h 444500"/>
                    <a:gd name="connsiteX120" fmla="*/ 321559 w 1258039"/>
                    <a:gd name="connsiteY120" fmla="*/ 112167 h 444500"/>
                    <a:gd name="connsiteX121" fmla="*/ 334614 w 1258039"/>
                    <a:gd name="connsiteY121" fmla="*/ 103981 h 444500"/>
                    <a:gd name="connsiteX122" fmla="*/ 347668 w 1258039"/>
                    <a:gd name="connsiteY122" fmla="*/ 96143 h 444500"/>
                    <a:gd name="connsiteX123" fmla="*/ 360674 w 1258039"/>
                    <a:gd name="connsiteY123" fmla="*/ 88652 h 444500"/>
                    <a:gd name="connsiteX124" fmla="*/ 373679 w 1258039"/>
                    <a:gd name="connsiteY124" fmla="*/ 81508 h 444500"/>
                    <a:gd name="connsiteX125" fmla="*/ 386684 w 1258039"/>
                    <a:gd name="connsiteY125" fmla="*/ 74761 h 444500"/>
                    <a:gd name="connsiteX126" fmla="*/ 399690 w 1258039"/>
                    <a:gd name="connsiteY126" fmla="*/ 68312 h 444500"/>
                    <a:gd name="connsiteX127" fmla="*/ 412645 w 1258039"/>
                    <a:gd name="connsiteY127" fmla="*/ 62260 h 444500"/>
                    <a:gd name="connsiteX128" fmla="*/ 425601 w 1258039"/>
                    <a:gd name="connsiteY128" fmla="*/ 56505 h 444500"/>
                    <a:gd name="connsiteX129" fmla="*/ 438557 w 1258039"/>
                    <a:gd name="connsiteY129" fmla="*/ 51147 h 444500"/>
                    <a:gd name="connsiteX130" fmla="*/ 451512 w 1258039"/>
                    <a:gd name="connsiteY130" fmla="*/ 46137 h 444500"/>
                    <a:gd name="connsiteX131" fmla="*/ 464418 w 1258039"/>
                    <a:gd name="connsiteY131" fmla="*/ 41473 h 444500"/>
                    <a:gd name="connsiteX132" fmla="*/ 477324 w 1258039"/>
                    <a:gd name="connsiteY132" fmla="*/ 37157 h 444500"/>
                    <a:gd name="connsiteX133" fmla="*/ 490230 w 1258039"/>
                    <a:gd name="connsiteY133" fmla="*/ 33189 h 444500"/>
                    <a:gd name="connsiteX134" fmla="*/ 503136 w 1258039"/>
                    <a:gd name="connsiteY134" fmla="*/ 29567 h 444500"/>
                    <a:gd name="connsiteX135" fmla="*/ 515993 w 1258039"/>
                    <a:gd name="connsiteY135" fmla="*/ 26293 h 444500"/>
                    <a:gd name="connsiteX136" fmla="*/ 528849 w 1258039"/>
                    <a:gd name="connsiteY136" fmla="*/ 23416 h 444500"/>
                    <a:gd name="connsiteX137" fmla="*/ 541706 w 1258039"/>
                    <a:gd name="connsiteY137" fmla="*/ 20836 h 444500"/>
                    <a:gd name="connsiteX138" fmla="*/ 554562 w 1258039"/>
                    <a:gd name="connsiteY138" fmla="*/ 18653 h 444500"/>
                    <a:gd name="connsiteX139" fmla="*/ 567369 w 1258039"/>
                    <a:gd name="connsiteY139" fmla="*/ 16818 h 444500"/>
                    <a:gd name="connsiteX140" fmla="*/ 580175 w 1258039"/>
                    <a:gd name="connsiteY140" fmla="*/ 15329 h 444500"/>
                    <a:gd name="connsiteX141" fmla="*/ 592982 w 1258039"/>
                    <a:gd name="connsiteY141" fmla="*/ 14188 h 444500"/>
                    <a:gd name="connsiteX142" fmla="*/ 605789 w 1258039"/>
                    <a:gd name="connsiteY142" fmla="*/ 13395 h 444500"/>
                    <a:gd name="connsiteX143" fmla="*/ 618546 w 1258039"/>
                    <a:gd name="connsiteY143" fmla="*/ 12948 h 444500"/>
                    <a:gd name="connsiteX144" fmla="*/ 631303 w 1258039"/>
                    <a:gd name="connsiteY144" fmla="*/ 12849 h 444500"/>
                    <a:gd name="connsiteX145" fmla="*/ 644060 w 1258039"/>
                    <a:gd name="connsiteY145" fmla="*/ 13146 h 444500"/>
                    <a:gd name="connsiteX146" fmla="*/ 656817 w 1258039"/>
                    <a:gd name="connsiteY146" fmla="*/ 13742 h 444500"/>
                    <a:gd name="connsiteX147" fmla="*/ 669525 w 1258039"/>
                    <a:gd name="connsiteY147" fmla="*/ 14734 h 444500"/>
                    <a:gd name="connsiteX148" fmla="*/ 682232 w 1258039"/>
                    <a:gd name="connsiteY148" fmla="*/ 16024 h 444500"/>
                    <a:gd name="connsiteX149" fmla="*/ 694940 w 1258039"/>
                    <a:gd name="connsiteY149" fmla="*/ 17711 h 444500"/>
                    <a:gd name="connsiteX150" fmla="*/ 707647 w 1258039"/>
                    <a:gd name="connsiteY150" fmla="*/ 19745 h 444500"/>
                    <a:gd name="connsiteX151" fmla="*/ 720305 w 1258039"/>
                    <a:gd name="connsiteY151" fmla="*/ 22126 h 444500"/>
                    <a:gd name="connsiteX152" fmla="*/ 733013 w 1258039"/>
                    <a:gd name="connsiteY152" fmla="*/ 24854 h 444500"/>
                    <a:gd name="connsiteX153" fmla="*/ 745670 w 1258039"/>
                    <a:gd name="connsiteY153" fmla="*/ 27930 h 444500"/>
                    <a:gd name="connsiteX154" fmla="*/ 758279 w 1258039"/>
                    <a:gd name="connsiteY154" fmla="*/ 31403 h 444500"/>
                    <a:gd name="connsiteX155" fmla="*/ 770936 w 1258039"/>
                    <a:gd name="connsiteY155" fmla="*/ 35173 h 444500"/>
                    <a:gd name="connsiteX156" fmla="*/ 783545 w 1258039"/>
                    <a:gd name="connsiteY156" fmla="*/ 39340 h 444500"/>
                    <a:gd name="connsiteX157" fmla="*/ 796153 w 1258039"/>
                    <a:gd name="connsiteY157" fmla="*/ 43805 h 444500"/>
                    <a:gd name="connsiteX158" fmla="*/ 808761 w 1258039"/>
                    <a:gd name="connsiteY158" fmla="*/ 48667 h 444500"/>
                    <a:gd name="connsiteX159" fmla="*/ 821320 w 1258039"/>
                    <a:gd name="connsiteY159" fmla="*/ 53876 h 444500"/>
                    <a:gd name="connsiteX160" fmla="*/ 833878 w 1258039"/>
                    <a:gd name="connsiteY160" fmla="*/ 59432 h 444500"/>
                    <a:gd name="connsiteX161" fmla="*/ 846437 w 1258039"/>
                    <a:gd name="connsiteY161" fmla="*/ 65336 h 444500"/>
                    <a:gd name="connsiteX162" fmla="*/ 858995 w 1258039"/>
                    <a:gd name="connsiteY162" fmla="*/ 71586 h 444500"/>
                    <a:gd name="connsiteX163" fmla="*/ 871504 w 1258039"/>
                    <a:gd name="connsiteY163" fmla="*/ 78184 h 444500"/>
                    <a:gd name="connsiteX164" fmla="*/ 884063 w 1258039"/>
                    <a:gd name="connsiteY164" fmla="*/ 85179 h 444500"/>
                    <a:gd name="connsiteX165" fmla="*/ 896572 w 1258039"/>
                    <a:gd name="connsiteY165" fmla="*/ 92472 h 444500"/>
                    <a:gd name="connsiteX166" fmla="*/ 909031 w 1258039"/>
                    <a:gd name="connsiteY166" fmla="*/ 100161 h 444500"/>
                    <a:gd name="connsiteX167" fmla="*/ 921540 w 1258039"/>
                    <a:gd name="connsiteY167" fmla="*/ 108148 h 444500"/>
                    <a:gd name="connsiteX168" fmla="*/ 933999 w 1258039"/>
                    <a:gd name="connsiteY168" fmla="*/ 116532 h 444500"/>
                    <a:gd name="connsiteX169" fmla="*/ 946458 w 1258039"/>
                    <a:gd name="connsiteY169" fmla="*/ 125264 h 444500"/>
                    <a:gd name="connsiteX170" fmla="*/ 958918 w 1258039"/>
                    <a:gd name="connsiteY170" fmla="*/ 134342 h 444500"/>
                    <a:gd name="connsiteX171" fmla="*/ 971327 w 1258039"/>
                    <a:gd name="connsiteY171" fmla="*/ 143768 h 444500"/>
                    <a:gd name="connsiteX172" fmla="*/ 983737 w 1258039"/>
                    <a:gd name="connsiteY172" fmla="*/ 153541 h 444500"/>
                    <a:gd name="connsiteX173" fmla="*/ 996147 w 1258039"/>
                    <a:gd name="connsiteY173" fmla="*/ 163661 h 444500"/>
                    <a:gd name="connsiteX174" fmla="*/ 1008556 w 1258039"/>
                    <a:gd name="connsiteY174" fmla="*/ 174179 h 444500"/>
                    <a:gd name="connsiteX175" fmla="*/ 1020966 w 1258039"/>
                    <a:gd name="connsiteY175" fmla="*/ 184993 h 444500"/>
                    <a:gd name="connsiteX176" fmla="*/ 1033326 w 1258039"/>
                    <a:gd name="connsiteY176" fmla="*/ 196205 h 444500"/>
                    <a:gd name="connsiteX177" fmla="*/ 1045686 w 1258039"/>
                    <a:gd name="connsiteY177" fmla="*/ 207764 h 444500"/>
                    <a:gd name="connsiteX178" fmla="*/ 1058046 w 1258039"/>
                    <a:gd name="connsiteY178" fmla="*/ 219621 h 444500"/>
                    <a:gd name="connsiteX179" fmla="*/ 1070356 w 1258039"/>
                    <a:gd name="connsiteY179" fmla="*/ 231874 h 444500"/>
                    <a:gd name="connsiteX180" fmla="*/ 1082667 w 1258039"/>
                    <a:gd name="connsiteY180" fmla="*/ 244475 h 444500"/>
                    <a:gd name="connsiteX181" fmla="*/ 1094977 w 1258039"/>
                    <a:gd name="connsiteY181" fmla="*/ 257473 h 444500"/>
                    <a:gd name="connsiteX182" fmla="*/ 1107287 w 1258039"/>
                    <a:gd name="connsiteY182" fmla="*/ 270768 h 444500"/>
                    <a:gd name="connsiteX183" fmla="*/ 1119598 w 1258039"/>
                    <a:gd name="connsiteY183" fmla="*/ 284411 h 444500"/>
                    <a:gd name="connsiteX184" fmla="*/ 1131858 w 1258039"/>
                    <a:gd name="connsiteY184" fmla="*/ 298450 h 444500"/>
                    <a:gd name="connsiteX185" fmla="*/ 1144119 w 1258039"/>
                    <a:gd name="connsiteY185" fmla="*/ 312787 h 444500"/>
                    <a:gd name="connsiteX186" fmla="*/ 1156380 w 1258039"/>
                    <a:gd name="connsiteY186" fmla="*/ 327521 h 444500"/>
                    <a:gd name="connsiteX187" fmla="*/ 1168591 w 1258039"/>
                    <a:gd name="connsiteY187" fmla="*/ 342553 h 444500"/>
                    <a:gd name="connsiteX188" fmla="*/ 1180852 w 1258039"/>
                    <a:gd name="connsiteY188" fmla="*/ 357981 h 444500"/>
                    <a:gd name="connsiteX189" fmla="*/ 1193063 w 1258039"/>
                    <a:gd name="connsiteY189" fmla="*/ 373757 h 444500"/>
                    <a:gd name="connsiteX190" fmla="*/ 1205224 w 1258039"/>
                    <a:gd name="connsiteY190" fmla="*/ 389880 h 444500"/>
                    <a:gd name="connsiteX191" fmla="*/ 1217435 w 1258039"/>
                    <a:gd name="connsiteY191" fmla="*/ 406350 h 444500"/>
                    <a:gd name="connsiteX192" fmla="*/ 1229597 w 1258039"/>
                    <a:gd name="connsiteY192" fmla="*/ 423218 h 444500"/>
                    <a:gd name="connsiteX193" fmla="*/ 1241758 w 1258039"/>
                    <a:gd name="connsiteY193" fmla="*/ 440382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1258039" h="444500">
                      <a:moveTo>
                        <a:pt x="1250792" y="433983"/>
                      </a:moveTo>
                      <a:lnTo>
                        <a:pt x="1238432" y="416967"/>
                      </a:lnTo>
                      <a:lnTo>
                        <a:pt x="1226072" y="400248"/>
                      </a:lnTo>
                      <a:lnTo>
                        <a:pt x="1213712" y="383877"/>
                      </a:lnTo>
                      <a:lnTo>
                        <a:pt x="1201303" y="367903"/>
                      </a:lnTo>
                      <a:lnTo>
                        <a:pt x="1188893" y="352227"/>
                      </a:lnTo>
                      <a:lnTo>
                        <a:pt x="1176484" y="336947"/>
                      </a:lnTo>
                      <a:lnTo>
                        <a:pt x="1164074" y="321965"/>
                      </a:lnTo>
                      <a:lnTo>
                        <a:pt x="1151664" y="307380"/>
                      </a:lnTo>
                      <a:lnTo>
                        <a:pt x="1139205" y="293142"/>
                      </a:lnTo>
                      <a:lnTo>
                        <a:pt x="1126746" y="279202"/>
                      </a:lnTo>
                      <a:lnTo>
                        <a:pt x="1114237" y="265658"/>
                      </a:lnTo>
                      <a:lnTo>
                        <a:pt x="1101777" y="252462"/>
                      </a:lnTo>
                      <a:lnTo>
                        <a:pt x="1089269" y="239613"/>
                      </a:lnTo>
                      <a:lnTo>
                        <a:pt x="1076760" y="227062"/>
                      </a:lnTo>
                      <a:lnTo>
                        <a:pt x="1064251" y="214908"/>
                      </a:lnTo>
                      <a:lnTo>
                        <a:pt x="1051692" y="203101"/>
                      </a:lnTo>
                      <a:lnTo>
                        <a:pt x="1039183" y="191641"/>
                      </a:lnTo>
                      <a:lnTo>
                        <a:pt x="1026625" y="180529"/>
                      </a:lnTo>
                      <a:lnTo>
                        <a:pt x="1014016" y="169813"/>
                      </a:lnTo>
                      <a:lnTo>
                        <a:pt x="1001458" y="159395"/>
                      </a:lnTo>
                      <a:lnTo>
                        <a:pt x="988850" y="149324"/>
                      </a:lnTo>
                      <a:lnTo>
                        <a:pt x="976242" y="139601"/>
                      </a:lnTo>
                      <a:lnTo>
                        <a:pt x="963633" y="130225"/>
                      </a:lnTo>
                      <a:lnTo>
                        <a:pt x="950976" y="121245"/>
                      </a:lnTo>
                      <a:lnTo>
                        <a:pt x="938367" y="112564"/>
                      </a:lnTo>
                      <a:lnTo>
                        <a:pt x="925709" y="104229"/>
                      </a:lnTo>
                      <a:lnTo>
                        <a:pt x="913052" y="96292"/>
                      </a:lnTo>
                      <a:lnTo>
                        <a:pt x="900344" y="88652"/>
                      </a:lnTo>
                      <a:lnTo>
                        <a:pt x="887637" y="81409"/>
                      </a:lnTo>
                      <a:lnTo>
                        <a:pt x="874929" y="74513"/>
                      </a:lnTo>
                      <a:lnTo>
                        <a:pt x="862222" y="67915"/>
                      </a:lnTo>
                      <a:lnTo>
                        <a:pt x="849514" y="61714"/>
                      </a:lnTo>
                      <a:lnTo>
                        <a:pt x="836757" y="55860"/>
                      </a:lnTo>
                      <a:lnTo>
                        <a:pt x="824000" y="50304"/>
                      </a:lnTo>
                      <a:lnTo>
                        <a:pt x="811243" y="45145"/>
                      </a:lnTo>
                      <a:lnTo>
                        <a:pt x="798486" y="40332"/>
                      </a:lnTo>
                      <a:lnTo>
                        <a:pt x="785679" y="35868"/>
                      </a:lnTo>
                      <a:lnTo>
                        <a:pt x="772872" y="31750"/>
                      </a:lnTo>
                      <a:lnTo>
                        <a:pt x="760066" y="27980"/>
                      </a:lnTo>
                      <a:lnTo>
                        <a:pt x="747259" y="24557"/>
                      </a:lnTo>
                      <a:lnTo>
                        <a:pt x="734402" y="21481"/>
                      </a:lnTo>
                      <a:lnTo>
                        <a:pt x="721546" y="18752"/>
                      </a:lnTo>
                      <a:lnTo>
                        <a:pt x="708690" y="16371"/>
                      </a:lnTo>
                      <a:lnTo>
                        <a:pt x="695784" y="14387"/>
                      </a:lnTo>
                      <a:lnTo>
                        <a:pt x="682927" y="12700"/>
                      </a:lnTo>
                      <a:lnTo>
                        <a:pt x="670021" y="11361"/>
                      </a:lnTo>
                      <a:lnTo>
                        <a:pt x="657115" y="10418"/>
                      </a:lnTo>
                      <a:lnTo>
                        <a:pt x="644209" y="9773"/>
                      </a:lnTo>
                      <a:lnTo>
                        <a:pt x="631254" y="9525"/>
                      </a:lnTo>
                      <a:lnTo>
                        <a:pt x="618298" y="9575"/>
                      </a:lnTo>
                      <a:lnTo>
                        <a:pt x="605342" y="10021"/>
                      </a:lnTo>
                      <a:lnTo>
                        <a:pt x="592387" y="10765"/>
                      </a:lnTo>
                      <a:lnTo>
                        <a:pt x="579381" y="11906"/>
                      </a:lnTo>
                      <a:lnTo>
                        <a:pt x="566376" y="13395"/>
                      </a:lnTo>
                      <a:lnTo>
                        <a:pt x="553371" y="15180"/>
                      </a:lnTo>
                      <a:lnTo>
                        <a:pt x="540365" y="17363"/>
                      </a:lnTo>
                      <a:lnTo>
                        <a:pt x="527310" y="19893"/>
                      </a:lnTo>
                      <a:lnTo>
                        <a:pt x="514255" y="22771"/>
                      </a:lnTo>
                      <a:lnTo>
                        <a:pt x="501201" y="25995"/>
                      </a:lnTo>
                      <a:lnTo>
                        <a:pt x="488146" y="29567"/>
                      </a:lnTo>
                      <a:lnTo>
                        <a:pt x="475091" y="33486"/>
                      </a:lnTo>
                      <a:lnTo>
                        <a:pt x="461986" y="37753"/>
                      </a:lnTo>
                      <a:lnTo>
                        <a:pt x="448881" y="42366"/>
                      </a:lnTo>
                      <a:lnTo>
                        <a:pt x="435727" y="47327"/>
                      </a:lnTo>
                      <a:lnTo>
                        <a:pt x="422623" y="52636"/>
                      </a:lnTo>
                      <a:lnTo>
                        <a:pt x="409468" y="58291"/>
                      </a:lnTo>
                      <a:lnTo>
                        <a:pt x="396314" y="64343"/>
                      </a:lnTo>
                      <a:lnTo>
                        <a:pt x="383160" y="70693"/>
                      </a:lnTo>
                      <a:lnTo>
                        <a:pt x="369956" y="77391"/>
                      </a:lnTo>
                      <a:lnTo>
                        <a:pt x="356802" y="84485"/>
                      </a:lnTo>
                      <a:lnTo>
                        <a:pt x="343598" y="91877"/>
                      </a:lnTo>
                      <a:lnTo>
                        <a:pt x="330345" y="99665"/>
                      </a:lnTo>
                      <a:lnTo>
                        <a:pt x="317141" y="107752"/>
                      </a:lnTo>
                      <a:lnTo>
                        <a:pt x="303887" y="116235"/>
                      </a:lnTo>
                      <a:lnTo>
                        <a:pt x="290634" y="125016"/>
                      </a:lnTo>
                      <a:lnTo>
                        <a:pt x="277380" y="134193"/>
                      </a:lnTo>
                      <a:lnTo>
                        <a:pt x="264127" y="143718"/>
                      </a:lnTo>
                      <a:lnTo>
                        <a:pt x="250824" y="153541"/>
                      </a:lnTo>
                      <a:lnTo>
                        <a:pt x="237521" y="163761"/>
                      </a:lnTo>
                      <a:lnTo>
                        <a:pt x="224217" y="174327"/>
                      </a:lnTo>
                      <a:lnTo>
                        <a:pt x="210865" y="185241"/>
                      </a:lnTo>
                      <a:lnTo>
                        <a:pt x="197561" y="196503"/>
                      </a:lnTo>
                      <a:lnTo>
                        <a:pt x="184209" y="208111"/>
                      </a:lnTo>
                      <a:lnTo>
                        <a:pt x="170806" y="220067"/>
                      </a:lnTo>
                      <a:lnTo>
                        <a:pt x="157454" y="232370"/>
                      </a:lnTo>
                      <a:lnTo>
                        <a:pt x="144051" y="245021"/>
                      </a:lnTo>
                      <a:lnTo>
                        <a:pt x="130649" y="258018"/>
                      </a:lnTo>
                      <a:lnTo>
                        <a:pt x="117246" y="271413"/>
                      </a:lnTo>
                      <a:lnTo>
                        <a:pt x="103844" y="285105"/>
                      </a:lnTo>
                      <a:lnTo>
                        <a:pt x="90392" y="299145"/>
                      </a:lnTo>
                      <a:lnTo>
                        <a:pt x="76940" y="313581"/>
                      </a:lnTo>
                      <a:lnTo>
                        <a:pt x="63488" y="328315"/>
                      </a:lnTo>
                      <a:lnTo>
                        <a:pt x="50036" y="343396"/>
                      </a:lnTo>
                      <a:lnTo>
                        <a:pt x="36534" y="358874"/>
                      </a:lnTo>
                      <a:lnTo>
                        <a:pt x="23032" y="374650"/>
                      </a:lnTo>
                      <a:lnTo>
                        <a:pt x="9531" y="390823"/>
                      </a:lnTo>
                      <a:lnTo>
                        <a:pt x="18118" y="397818"/>
                      </a:lnTo>
                      <a:lnTo>
                        <a:pt x="31421" y="381546"/>
                      </a:lnTo>
                      <a:lnTo>
                        <a:pt x="44724" y="365572"/>
                      </a:lnTo>
                      <a:lnTo>
                        <a:pt x="58027" y="349994"/>
                      </a:lnTo>
                      <a:lnTo>
                        <a:pt x="71331" y="334764"/>
                      </a:lnTo>
                      <a:lnTo>
                        <a:pt x="84634" y="319881"/>
                      </a:lnTo>
                      <a:lnTo>
                        <a:pt x="97887" y="305346"/>
                      </a:lnTo>
                      <a:lnTo>
                        <a:pt x="111141" y="291157"/>
                      </a:lnTo>
                      <a:lnTo>
                        <a:pt x="124394" y="277316"/>
                      </a:lnTo>
                      <a:lnTo>
                        <a:pt x="137598" y="263823"/>
                      </a:lnTo>
                      <a:lnTo>
                        <a:pt x="150852" y="250726"/>
                      </a:lnTo>
                      <a:lnTo>
                        <a:pt x="164055" y="237927"/>
                      </a:lnTo>
                      <a:lnTo>
                        <a:pt x="177259" y="225524"/>
                      </a:lnTo>
                      <a:lnTo>
                        <a:pt x="190414" y="213469"/>
                      </a:lnTo>
                      <a:lnTo>
                        <a:pt x="203568" y="201761"/>
                      </a:lnTo>
                      <a:lnTo>
                        <a:pt x="216772" y="190401"/>
                      </a:lnTo>
                      <a:lnTo>
                        <a:pt x="229876" y="179388"/>
                      </a:lnTo>
                      <a:lnTo>
                        <a:pt x="243030" y="168721"/>
                      </a:lnTo>
                      <a:lnTo>
                        <a:pt x="256135" y="158403"/>
                      </a:lnTo>
                      <a:lnTo>
                        <a:pt x="269240" y="148481"/>
                      </a:lnTo>
                      <a:lnTo>
                        <a:pt x="282344" y="138857"/>
                      </a:lnTo>
                      <a:lnTo>
                        <a:pt x="295449" y="129629"/>
                      </a:lnTo>
                      <a:lnTo>
                        <a:pt x="308504" y="120700"/>
                      </a:lnTo>
                      <a:lnTo>
                        <a:pt x="321559" y="112167"/>
                      </a:lnTo>
                      <a:lnTo>
                        <a:pt x="334614" y="103981"/>
                      </a:lnTo>
                      <a:lnTo>
                        <a:pt x="347668" y="96143"/>
                      </a:lnTo>
                      <a:lnTo>
                        <a:pt x="360674" y="88652"/>
                      </a:lnTo>
                      <a:lnTo>
                        <a:pt x="373679" y="81508"/>
                      </a:lnTo>
                      <a:lnTo>
                        <a:pt x="386684" y="74761"/>
                      </a:lnTo>
                      <a:lnTo>
                        <a:pt x="399690" y="68312"/>
                      </a:lnTo>
                      <a:lnTo>
                        <a:pt x="412645" y="62260"/>
                      </a:lnTo>
                      <a:lnTo>
                        <a:pt x="425601" y="56505"/>
                      </a:lnTo>
                      <a:lnTo>
                        <a:pt x="438557" y="51147"/>
                      </a:lnTo>
                      <a:lnTo>
                        <a:pt x="451512" y="46137"/>
                      </a:lnTo>
                      <a:lnTo>
                        <a:pt x="464418" y="41473"/>
                      </a:lnTo>
                      <a:lnTo>
                        <a:pt x="477324" y="37157"/>
                      </a:lnTo>
                      <a:lnTo>
                        <a:pt x="490230" y="33189"/>
                      </a:lnTo>
                      <a:lnTo>
                        <a:pt x="503136" y="29567"/>
                      </a:lnTo>
                      <a:lnTo>
                        <a:pt x="515993" y="26293"/>
                      </a:lnTo>
                      <a:lnTo>
                        <a:pt x="528849" y="23416"/>
                      </a:lnTo>
                      <a:lnTo>
                        <a:pt x="541706" y="20836"/>
                      </a:lnTo>
                      <a:lnTo>
                        <a:pt x="554562" y="18653"/>
                      </a:lnTo>
                      <a:lnTo>
                        <a:pt x="567369" y="16818"/>
                      </a:lnTo>
                      <a:lnTo>
                        <a:pt x="580175" y="15329"/>
                      </a:lnTo>
                      <a:lnTo>
                        <a:pt x="592982" y="14188"/>
                      </a:lnTo>
                      <a:lnTo>
                        <a:pt x="605789" y="13395"/>
                      </a:lnTo>
                      <a:lnTo>
                        <a:pt x="618546" y="12948"/>
                      </a:lnTo>
                      <a:lnTo>
                        <a:pt x="631303" y="12849"/>
                      </a:lnTo>
                      <a:lnTo>
                        <a:pt x="644060" y="13146"/>
                      </a:lnTo>
                      <a:lnTo>
                        <a:pt x="656817" y="13742"/>
                      </a:lnTo>
                      <a:lnTo>
                        <a:pt x="669525" y="14734"/>
                      </a:lnTo>
                      <a:lnTo>
                        <a:pt x="682232" y="16024"/>
                      </a:lnTo>
                      <a:lnTo>
                        <a:pt x="694940" y="17711"/>
                      </a:lnTo>
                      <a:lnTo>
                        <a:pt x="707647" y="19745"/>
                      </a:lnTo>
                      <a:lnTo>
                        <a:pt x="720305" y="22126"/>
                      </a:lnTo>
                      <a:lnTo>
                        <a:pt x="733013" y="24854"/>
                      </a:lnTo>
                      <a:lnTo>
                        <a:pt x="745670" y="27930"/>
                      </a:lnTo>
                      <a:lnTo>
                        <a:pt x="758279" y="31403"/>
                      </a:lnTo>
                      <a:lnTo>
                        <a:pt x="770936" y="35173"/>
                      </a:lnTo>
                      <a:lnTo>
                        <a:pt x="783545" y="39340"/>
                      </a:lnTo>
                      <a:lnTo>
                        <a:pt x="796153" y="43805"/>
                      </a:lnTo>
                      <a:lnTo>
                        <a:pt x="808761" y="48667"/>
                      </a:lnTo>
                      <a:lnTo>
                        <a:pt x="821320" y="53876"/>
                      </a:lnTo>
                      <a:lnTo>
                        <a:pt x="833878" y="59432"/>
                      </a:lnTo>
                      <a:lnTo>
                        <a:pt x="846437" y="65336"/>
                      </a:lnTo>
                      <a:lnTo>
                        <a:pt x="858995" y="71586"/>
                      </a:lnTo>
                      <a:lnTo>
                        <a:pt x="871504" y="78184"/>
                      </a:lnTo>
                      <a:lnTo>
                        <a:pt x="884063" y="85179"/>
                      </a:lnTo>
                      <a:lnTo>
                        <a:pt x="896572" y="92472"/>
                      </a:lnTo>
                      <a:lnTo>
                        <a:pt x="909031" y="100161"/>
                      </a:lnTo>
                      <a:lnTo>
                        <a:pt x="921540" y="108148"/>
                      </a:lnTo>
                      <a:lnTo>
                        <a:pt x="933999" y="116532"/>
                      </a:lnTo>
                      <a:lnTo>
                        <a:pt x="946458" y="125264"/>
                      </a:lnTo>
                      <a:lnTo>
                        <a:pt x="958918" y="134342"/>
                      </a:lnTo>
                      <a:lnTo>
                        <a:pt x="971327" y="143768"/>
                      </a:lnTo>
                      <a:lnTo>
                        <a:pt x="983737" y="153541"/>
                      </a:lnTo>
                      <a:lnTo>
                        <a:pt x="996147" y="163661"/>
                      </a:lnTo>
                      <a:lnTo>
                        <a:pt x="1008556" y="174179"/>
                      </a:lnTo>
                      <a:lnTo>
                        <a:pt x="1020966" y="184993"/>
                      </a:lnTo>
                      <a:lnTo>
                        <a:pt x="1033326" y="196205"/>
                      </a:lnTo>
                      <a:lnTo>
                        <a:pt x="1045686" y="207764"/>
                      </a:lnTo>
                      <a:lnTo>
                        <a:pt x="1058046" y="219621"/>
                      </a:lnTo>
                      <a:lnTo>
                        <a:pt x="1070356" y="231874"/>
                      </a:lnTo>
                      <a:lnTo>
                        <a:pt x="1082667" y="244475"/>
                      </a:lnTo>
                      <a:lnTo>
                        <a:pt x="1094977" y="257473"/>
                      </a:lnTo>
                      <a:lnTo>
                        <a:pt x="1107287" y="270768"/>
                      </a:lnTo>
                      <a:lnTo>
                        <a:pt x="1119598" y="284411"/>
                      </a:lnTo>
                      <a:lnTo>
                        <a:pt x="1131858" y="298450"/>
                      </a:lnTo>
                      <a:lnTo>
                        <a:pt x="1144119" y="312787"/>
                      </a:lnTo>
                      <a:lnTo>
                        <a:pt x="1156380" y="327521"/>
                      </a:lnTo>
                      <a:lnTo>
                        <a:pt x="1168591" y="342553"/>
                      </a:lnTo>
                      <a:lnTo>
                        <a:pt x="1180852" y="357981"/>
                      </a:lnTo>
                      <a:lnTo>
                        <a:pt x="1193063" y="373757"/>
                      </a:lnTo>
                      <a:lnTo>
                        <a:pt x="1205224" y="389880"/>
                      </a:lnTo>
                      <a:lnTo>
                        <a:pt x="1217435" y="406350"/>
                      </a:lnTo>
                      <a:lnTo>
                        <a:pt x="1229597" y="423218"/>
                      </a:lnTo>
                      <a:lnTo>
                        <a:pt x="1241758" y="44038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6" name="Forme libre : forme 1315">
                  <a:extLst>
                    <a:ext uri="{FF2B5EF4-FFF2-40B4-BE49-F238E27FC236}">
                      <a16:creationId xmlns:a16="http://schemas.microsoft.com/office/drawing/2014/main" id="{02BFCDF4-6B50-4C1C-8E6F-DC9EDE7EE605}"/>
                    </a:ext>
                  </a:extLst>
                </p:cNvPr>
                <p:cNvSpPr/>
                <p:nvPr/>
              </p:nvSpPr>
              <p:spPr>
                <a:xfrm>
                  <a:off x="6910055" y="5780286"/>
                  <a:ext cx="559129" cy="584200"/>
                </a:xfrm>
                <a:custGeom>
                  <a:avLst/>
                  <a:gdLst>
                    <a:gd name="connsiteX0" fmla="*/ 545428 w 559128"/>
                    <a:gd name="connsiteY0" fmla="*/ 577354 h 584200"/>
                    <a:gd name="connsiteX1" fmla="*/ 548109 w 559128"/>
                    <a:gd name="connsiteY1" fmla="*/ 550317 h 584200"/>
                    <a:gd name="connsiteX2" fmla="*/ 550492 w 559128"/>
                    <a:gd name="connsiteY2" fmla="*/ 523974 h 584200"/>
                    <a:gd name="connsiteX3" fmla="*/ 552626 w 559128"/>
                    <a:gd name="connsiteY3" fmla="*/ 498277 h 584200"/>
                    <a:gd name="connsiteX4" fmla="*/ 554512 w 559128"/>
                    <a:gd name="connsiteY4" fmla="*/ 473224 h 584200"/>
                    <a:gd name="connsiteX5" fmla="*/ 556101 w 559128"/>
                    <a:gd name="connsiteY5" fmla="*/ 448866 h 584200"/>
                    <a:gd name="connsiteX6" fmla="*/ 557441 w 559128"/>
                    <a:gd name="connsiteY6" fmla="*/ 425152 h 584200"/>
                    <a:gd name="connsiteX7" fmla="*/ 558483 w 559128"/>
                    <a:gd name="connsiteY7" fmla="*/ 402084 h 584200"/>
                    <a:gd name="connsiteX8" fmla="*/ 559228 w 559128"/>
                    <a:gd name="connsiteY8" fmla="*/ 379661 h 584200"/>
                    <a:gd name="connsiteX9" fmla="*/ 559774 w 559128"/>
                    <a:gd name="connsiteY9" fmla="*/ 357932 h 584200"/>
                    <a:gd name="connsiteX10" fmla="*/ 559973 w 559128"/>
                    <a:gd name="connsiteY10" fmla="*/ 336848 h 584200"/>
                    <a:gd name="connsiteX11" fmla="*/ 559973 w 559128"/>
                    <a:gd name="connsiteY11" fmla="*/ 316409 h 584200"/>
                    <a:gd name="connsiteX12" fmla="*/ 559625 w 559128"/>
                    <a:gd name="connsiteY12" fmla="*/ 296614 h 584200"/>
                    <a:gd name="connsiteX13" fmla="*/ 559079 w 559128"/>
                    <a:gd name="connsiteY13" fmla="*/ 277515 h 584200"/>
                    <a:gd name="connsiteX14" fmla="*/ 558186 w 559128"/>
                    <a:gd name="connsiteY14" fmla="*/ 259060 h 584200"/>
                    <a:gd name="connsiteX15" fmla="*/ 557094 w 559128"/>
                    <a:gd name="connsiteY15" fmla="*/ 241250 h 584200"/>
                    <a:gd name="connsiteX16" fmla="*/ 555704 w 559128"/>
                    <a:gd name="connsiteY16" fmla="*/ 224086 h 584200"/>
                    <a:gd name="connsiteX17" fmla="*/ 554016 w 559128"/>
                    <a:gd name="connsiteY17" fmla="*/ 207615 h 584200"/>
                    <a:gd name="connsiteX18" fmla="*/ 552080 w 559128"/>
                    <a:gd name="connsiteY18" fmla="*/ 191790 h 584200"/>
                    <a:gd name="connsiteX19" fmla="*/ 549846 w 559128"/>
                    <a:gd name="connsiteY19" fmla="*/ 176659 h 584200"/>
                    <a:gd name="connsiteX20" fmla="*/ 547364 w 559128"/>
                    <a:gd name="connsiteY20" fmla="*/ 162123 h 584200"/>
                    <a:gd name="connsiteX21" fmla="*/ 544634 w 559128"/>
                    <a:gd name="connsiteY21" fmla="*/ 148282 h 584200"/>
                    <a:gd name="connsiteX22" fmla="*/ 541606 w 559128"/>
                    <a:gd name="connsiteY22" fmla="*/ 135086 h 584200"/>
                    <a:gd name="connsiteX23" fmla="*/ 538281 w 559128"/>
                    <a:gd name="connsiteY23" fmla="*/ 122535 h 584200"/>
                    <a:gd name="connsiteX24" fmla="*/ 534707 w 559128"/>
                    <a:gd name="connsiteY24" fmla="*/ 110679 h 584200"/>
                    <a:gd name="connsiteX25" fmla="*/ 530884 w 559128"/>
                    <a:gd name="connsiteY25" fmla="*/ 99467 h 584200"/>
                    <a:gd name="connsiteX26" fmla="*/ 526764 w 559128"/>
                    <a:gd name="connsiteY26" fmla="*/ 88900 h 584200"/>
                    <a:gd name="connsiteX27" fmla="*/ 522347 w 559128"/>
                    <a:gd name="connsiteY27" fmla="*/ 79028 h 584200"/>
                    <a:gd name="connsiteX28" fmla="*/ 517730 w 559128"/>
                    <a:gd name="connsiteY28" fmla="*/ 69751 h 584200"/>
                    <a:gd name="connsiteX29" fmla="*/ 512766 w 559128"/>
                    <a:gd name="connsiteY29" fmla="*/ 61168 h 584200"/>
                    <a:gd name="connsiteX30" fmla="*/ 507554 w 559128"/>
                    <a:gd name="connsiteY30" fmla="*/ 53280 h 584200"/>
                    <a:gd name="connsiteX31" fmla="*/ 502094 w 559128"/>
                    <a:gd name="connsiteY31" fmla="*/ 45988 h 584200"/>
                    <a:gd name="connsiteX32" fmla="*/ 496336 w 559128"/>
                    <a:gd name="connsiteY32" fmla="*/ 39390 h 584200"/>
                    <a:gd name="connsiteX33" fmla="*/ 490330 w 559128"/>
                    <a:gd name="connsiteY33" fmla="*/ 33437 h 584200"/>
                    <a:gd name="connsiteX34" fmla="*/ 484026 w 559128"/>
                    <a:gd name="connsiteY34" fmla="*/ 28129 h 584200"/>
                    <a:gd name="connsiteX35" fmla="*/ 477473 w 559128"/>
                    <a:gd name="connsiteY35" fmla="*/ 23515 h 584200"/>
                    <a:gd name="connsiteX36" fmla="*/ 470623 w 559128"/>
                    <a:gd name="connsiteY36" fmla="*/ 19546 h 584200"/>
                    <a:gd name="connsiteX37" fmla="*/ 463525 w 559128"/>
                    <a:gd name="connsiteY37" fmla="*/ 16222 h 584200"/>
                    <a:gd name="connsiteX38" fmla="*/ 456178 w 559128"/>
                    <a:gd name="connsiteY38" fmla="*/ 13543 h 584200"/>
                    <a:gd name="connsiteX39" fmla="*/ 448534 w 559128"/>
                    <a:gd name="connsiteY39" fmla="*/ 11559 h 584200"/>
                    <a:gd name="connsiteX40" fmla="*/ 440592 w 559128"/>
                    <a:gd name="connsiteY40" fmla="*/ 10220 h 584200"/>
                    <a:gd name="connsiteX41" fmla="*/ 432401 w 559128"/>
                    <a:gd name="connsiteY41" fmla="*/ 9525 h 584200"/>
                    <a:gd name="connsiteX42" fmla="*/ 423913 w 559128"/>
                    <a:gd name="connsiteY42" fmla="*/ 9525 h 584200"/>
                    <a:gd name="connsiteX43" fmla="*/ 415177 w 559128"/>
                    <a:gd name="connsiteY43" fmla="*/ 10170 h 584200"/>
                    <a:gd name="connsiteX44" fmla="*/ 406192 w 559128"/>
                    <a:gd name="connsiteY44" fmla="*/ 11460 h 584200"/>
                    <a:gd name="connsiteX45" fmla="*/ 396910 w 559128"/>
                    <a:gd name="connsiteY45" fmla="*/ 13395 h 584200"/>
                    <a:gd name="connsiteX46" fmla="*/ 387330 w 559128"/>
                    <a:gd name="connsiteY46" fmla="*/ 16024 h 584200"/>
                    <a:gd name="connsiteX47" fmla="*/ 377551 w 559128"/>
                    <a:gd name="connsiteY47" fmla="*/ 19248 h 584200"/>
                    <a:gd name="connsiteX48" fmla="*/ 367425 w 559128"/>
                    <a:gd name="connsiteY48" fmla="*/ 23168 h 584200"/>
                    <a:gd name="connsiteX49" fmla="*/ 357050 w 559128"/>
                    <a:gd name="connsiteY49" fmla="*/ 27781 h 584200"/>
                    <a:gd name="connsiteX50" fmla="*/ 346428 w 559128"/>
                    <a:gd name="connsiteY50" fmla="*/ 33040 h 584200"/>
                    <a:gd name="connsiteX51" fmla="*/ 335507 w 559128"/>
                    <a:gd name="connsiteY51" fmla="*/ 38894 h 584200"/>
                    <a:gd name="connsiteX52" fmla="*/ 324338 w 559128"/>
                    <a:gd name="connsiteY52" fmla="*/ 45492 h 584200"/>
                    <a:gd name="connsiteX53" fmla="*/ 312872 w 559128"/>
                    <a:gd name="connsiteY53" fmla="*/ 52685 h 584200"/>
                    <a:gd name="connsiteX54" fmla="*/ 301157 w 559128"/>
                    <a:gd name="connsiteY54" fmla="*/ 60573 h 584200"/>
                    <a:gd name="connsiteX55" fmla="*/ 289145 w 559128"/>
                    <a:gd name="connsiteY55" fmla="*/ 69106 h 584200"/>
                    <a:gd name="connsiteX56" fmla="*/ 276884 w 559128"/>
                    <a:gd name="connsiteY56" fmla="*/ 78284 h 584200"/>
                    <a:gd name="connsiteX57" fmla="*/ 264325 w 559128"/>
                    <a:gd name="connsiteY57" fmla="*/ 88156 h 584200"/>
                    <a:gd name="connsiteX58" fmla="*/ 251519 w 559128"/>
                    <a:gd name="connsiteY58" fmla="*/ 98623 h 584200"/>
                    <a:gd name="connsiteX59" fmla="*/ 238414 w 559128"/>
                    <a:gd name="connsiteY59" fmla="*/ 109835 h 584200"/>
                    <a:gd name="connsiteX60" fmla="*/ 225061 w 559128"/>
                    <a:gd name="connsiteY60" fmla="*/ 121642 h 584200"/>
                    <a:gd name="connsiteX61" fmla="*/ 211460 w 559128"/>
                    <a:gd name="connsiteY61" fmla="*/ 134144 h 584200"/>
                    <a:gd name="connsiteX62" fmla="*/ 197561 w 559128"/>
                    <a:gd name="connsiteY62" fmla="*/ 147241 h 584200"/>
                    <a:gd name="connsiteX63" fmla="*/ 183365 w 559128"/>
                    <a:gd name="connsiteY63" fmla="*/ 161082 h 584200"/>
                    <a:gd name="connsiteX64" fmla="*/ 168920 w 559128"/>
                    <a:gd name="connsiteY64" fmla="*/ 175518 h 584200"/>
                    <a:gd name="connsiteX65" fmla="*/ 154177 w 559128"/>
                    <a:gd name="connsiteY65" fmla="*/ 190649 h 584200"/>
                    <a:gd name="connsiteX66" fmla="*/ 139187 w 559128"/>
                    <a:gd name="connsiteY66" fmla="*/ 206425 h 584200"/>
                    <a:gd name="connsiteX67" fmla="*/ 123947 w 559128"/>
                    <a:gd name="connsiteY67" fmla="*/ 222845 h 584200"/>
                    <a:gd name="connsiteX68" fmla="*/ 108411 w 559128"/>
                    <a:gd name="connsiteY68" fmla="*/ 239911 h 584200"/>
                    <a:gd name="connsiteX69" fmla="*/ 92626 w 559128"/>
                    <a:gd name="connsiteY69" fmla="*/ 257671 h 584200"/>
                    <a:gd name="connsiteX70" fmla="*/ 76543 w 559128"/>
                    <a:gd name="connsiteY70" fmla="*/ 276076 h 584200"/>
                    <a:gd name="connsiteX71" fmla="*/ 60162 w 559128"/>
                    <a:gd name="connsiteY71" fmla="*/ 295176 h 584200"/>
                    <a:gd name="connsiteX72" fmla="*/ 43583 w 559128"/>
                    <a:gd name="connsiteY72" fmla="*/ 314871 h 584200"/>
                    <a:gd name="connsiteX73" fmla="*/ 26656 w 559128"/>
                    <a:gd name="connsiteY73" fmla="*/ 335260 h 584200"/>
                    <a:gd name="connsiteX74" fmla="*/ 9531 w 559128"/>
                    <a:gd name="connsiteY74" fmla="*/ 356295 h 584200"/>
                    <a:gd name="connsiteX75" fmla="*/ 16827 w 559128"/>
                    <a:gd name="connsiteY75" fmla="*/ 362148 h 584200"/>
                    <a:gd name="connsiteX76" fmla="*/ 33804 w 559128"/>
                    <a:gd name="connsiteY76" fmla="*/ 340965 h 584200"/>
                    <a:gd name="connsiteX77" fmla="*/ 50482 w 559128"/>
                    <a:gd name="connsiteY77" fmla="*/ 320427 h 584200"/>
                    <a:gd name="connsiteX78" fmla="*/ 66913 w 559128"/>
                    <a:gd name="connsiteY78" fmla="*/ 300534 h 584200"/>
                    <a:gd name="connsiteX79" fmla="*/ 83045 w 559128"/>
                    <a:gd name="connsiteY79" fmla="*/ 281335 h 584200"/>
                    <a:gd name="connsiteX80" fmla="*/ 98930 w 559128"/>
                    <a:gd name="connsiteY80" fmla="*/ 262781 h 584200"/>
                    <a:gd name="connsiteX81" fmla="*/ 114566 w 559128"/>
                    <a:gd name="connsiteY81" fmla="*/ 244872 h 584200"/>
                    <a:gd name="connsiteX82" fmla="*/ 129854 w 559128"/>
                    <a:gd name="connsiteY82" fmla="*/ 227657 h 584200"/>
                    <a:gd name="connsiteX83" fmla="*/ 144945 w 559128"/>
                    <a:gd name="connsiteY83" fmla="*/ 211088 h 584200"/>
                    <a:gd name="connsiteX84" fmla="*/ 159737 w 559128"/>
                    <a:gd name="connsiteY84" fmla="*/ 195163 h 584200"/>
                    <a:gd name="connsiteX85" fmla="*/ 174231 w 559128"/>
                    <a:gd name="connsiteY85" fmla="*/ 179884 h 584200"/>
                    <a:gd name="connsiteX86" fmla="*/ 188478 w 559128"/>
                    <a:gd name="connsiteY86" fmla="*/ 165298 h 584200"/>
                    <a:gd name="connsiteX87" fmla="*/ 202426 w 559128"/>
                    <a:gd name="connsiteY87" fmla="*/ 151358 h 584200"/>
                    <a:gd name="connsiteX88" fmla="*/ 216126 w 559128"/>
                    <a:gd name="connsiteY88" fmla="*/ 138063 h 584200"/>
                    <a:gd name="connsiteX89" fmla="*/ 229578 w 559128"/>
                    <a:gd name="connsiteY89" fmla="*/ 125462 h 584200"/>
                    <a:gd name="connsiteX90" fmla="*/ 242683 w 559128"/>
                    <a:gd name="connsiteY90" fmla="*/ 113506 h 584200"/>
                    <a:gd name="connsiteX91" fmla="*/ 255589 w 559128"/>
                    <a:gd name="connsiteY91" fmla="*/ 102195 h 584200"/>
                    <a:gd name="connsiteX92" fmla="*/ 268197 w 559128"/>
                    <a:gd name="connsiteY92" fmla="*/ 91579 h 584200"/>
                    <a:gd name="connsiteX93" fmla="*/ 280508 w 559128"/>
                    <a:gd name="connsiteY93" fmla="*/ 81607 h 584200"/>
                    <a:gd name="connsiteX94" fmla="*/ 292570 w 559128"/>
                    <a:gd name="connsiteY94" fmla="*/ 72281 h 584200"/>
                    <a:gd name="connsiteX95" fmla="*/ 304384 w 559128"/>
                    <a:gd name="connsiteY95" fmla="*/ 63599 h 584200"/>
                    <a:gd name="connsiteX96" fmla="*/ 315900 w 559128"/>
                    <a:gd name="connsiteY96" fmla="*/ 55612 h 584200"/>
                    <a:gd name="connsiteX97" fmla="*/ 327118 w 559128"/>
                    <a:gd name="connsiteY97" fmla="*/ 48270 h 584200"/>
                    <a:gd name="connsiteX98" fmla="*/ 338088 w 559128"/>
                    <a:gd name="connsiteY98" fmla="*/ 41622 h 584200"/>
                    <a:gd name="connsiteX99" fmla="*/ 348810 w 559128"/>
                    <a:gd name="connsiteY99" fmla="*/ 35570 h 584200"/>
                    <a:gd name="connsiteX100" fmla="*/ 359234 w 559128"/>
                    <a:gd name="connsiteY100" fmla="*/ 30212 h 584200"/>
                    <a:gd name="connsiteX101" fmla="*/ 369361 w 559128"/>
                    <a:gd name="connsiteY101" fmla="*/ 25549 h 584200"/>
                    <a:gd name="connsiteX102" fmla="*/ 379239 w 559128"/>
                    <a:gd name="connsiteY102" fmla="*/ 21481 h 584200"/>
                    <a:gd name="connsiteX103" fmla="*/ 388868 w 559128"/>
                    <a:gd name="connsiteY103" fmla="*/ 18107 h 584200"/>
                    <a:gd name="connsiteX104" fmla="*/ 398201 w 559128"/>
                    <a:gd name="connsiteY104" fmla="*/ 15429 h 584200"/>
                    <a:gd name="connsiteX105" fmla="*/ 407235 w 559128"/>
                    <a:gd name="connsiteY105" fmla="*/ 13345 h 584200"/>
                    <a:gd name="connsiteX106" fmla="*/ 416021 w 559128"/>
                    <a:gd name="connsiteY106" fmla="*/ 11956 h 584200"/>
                    <a:gd name="connsiteX107" fmla="*/ 424559 w 559128"/>
                    <a:gd name="connsiteY107" fmla="*/ 11212 h 584200"/>
                    <a:gd name="connsiteX108" fmla="*/ 432799 w 559128"/>
                    <a:gd name="connsiteY108" fmla="*/ 11162 h 584200"/>
                    <a:gd name="connsiteX109" fmla="*/ 440741 w 559128"/>
                    <a:gd name="connsiteY109" fmla="*/ 11708 h 584200"/>
                    <a:gd name="connsiteX110" fmla="*/ 448484 w 559128"/>
                    <a:gd name="connsiteY110" fmla="*/ 12948 h 584200"/>
                    <a:gd name="connsiteX111" fmla="*/ 455881 w 559128"/>
                    <a:gd name="connsiteY111" fmla="*/ 14883 h 584200"/>
                    <a:gd name="connsiteX112" fmla="*/ 463028 w 559128"/>
                    <a:gd name="connsiteY112" fmla="*/ 17463 h 584200"/>
                    <a:gd name="connsiteX113" fmla="*/ 469928 w 559128"/>
                    <a:gd name="connsiteY113" fmla="*/ 20687 h 584200"/>
                    <a:gd name="connsiteX114" fmla="*/ 476530 w 559128"/>
                    <a:gd name="connsiteY114" fmla="*/ 24557 h 584200"/>
                    <a:gd name="connsiteX115" fmla="*/ 482884 w 559128"/>
                    <a:gd name="connsiteY115" fmla="*/ 29071 h 584200"/>
                    <a:gd name="connsiteX116" fmla="*/ 488940 w 559128"/>
                    <a:gd name="connsiteY116" fmla="*/ 34280 h 584200"/>
                    <a:gd name="connsiteX117" fmla="*/ 494698 w 559128"/>
                    <a:gd name="connsiteY117" fmla="*/ 40184 h 584200"/>
                    <a:gd name="connsiteX118" fmla="*/ 500257 w 559128"/>
                    <a:gd name="connsiteY118" fmla="*/ 46682 h 584200"/>
                    <a:gd name="connsiteX119" fmla="*/ 505469 w 559128"/>
                    <a:gd name="connsiteY119" fmla="*/ 53876 h 584200"/>
                    <a:gd name="connsiteX120" fmla="*/ 510433 w 559128"/>
                    <a:gd name="connsiteY120" fmla="*/ 61714 h 584200"/>
                    <a:gd name="connsiteX121" fmla="*/ 515149 w 559128"/>
                    <a:gd name="connsiteY121" fmla="*/ 70197 h 584200"/>
                    <a:gd name="connsiteX122" fmla="*/ 519567 w 559128"/>
                    <a:gd name="connsiteY122" fmla="*/ 79375 h 584200"/>
                    <a:gd name="connsiteX123" fmla="*/ 523736 w 559128"/>
                    <a:gd name="connsiteY123" fmla="*/ 89198 h 584200"/>
                    <a:gd name="connsiteX124" fmla="*/ 527608 w 559128"/>
                    <a:gd name="connsiteY124" fmla="*/ 99715 h 584200"/>
                    <a:gd name="connsiteX125" fmla="*/ 531232 w 559128"/>
                    <a:gd name="connsiteY125" fmla="*/ 110827 h 584200"/>
                    <a:gd name="connsiteX126" fmla="*/ 534558 w 559128"/>
                    <a:gd name="connsiteY126" fmla="*/ 122634 h 584200"/>
                    <a:gd name="connsiteX127" fmla="*/ 537635 w 559128"/>
                    <a:gd name="connsiteY127" fmla="*/ 135086 h 584200"/>
                    <a:gd name="connsiteX128" fmla="*/ 540415 w 559128"/>
                    <a:gd name="connsiteY128" fmla="*/ 148233 h 584200"/>
                    <a:gd name="connsiteX129" fmla="*/ 542947 w 559128"/>
                    <a:gd name="connsiteY129" fmla="*/ 162024 h 584200"/>
                    <a:gd name="connsiteX130" fmla="*/ 545180 w 559128"/>
                    <a:gd name="connsiteY130" fmla="*/ 176461 h 584200"/>
                    <a:gd name="connsiteX131" fmla="*/ 547166 w 559128"/>
                    <a:gd name="connsiteY131" fmla="*/ 191591 h 584200"/>
                    <a:gd name="connsiteX132" fmla="*/ 548854 w 559128"/>
                    <a:gd name="connsiteY132" fmla="*/ 207318 h 584200"/>
                    <a:gd name="connsiteX133" fmla="*/ 550293 w 559128"/>
                    <a:gd name="connsiteY133" fmla="*/ 223788 h 584200"/>
                    <a:gd name="connsiteX134" fmla="*/ 551435 w 559128"/>
                    <a:gd name="connsiteY134" fmla="*/ 240854 h 584200"/>
                    <a:gd name="connsiteX135" fmla="*/ 552328 w 559128"/>
                    <a:gd name="connsiteY135" fmla="*/ 258614 h 584200"/>
                    <a:gd name="connsiteX136" fmla="*/ 552924 w 559128"/>
                    <a:gd name="connsiteY136" fmla="*/ 277019 h 584200"/>
                    <a:gd name="connsiteX137" fmla="*/ 553271 w 559128"/>
                    <a:gd name="connsiteY137" fmla="*/ 296069 h 584200"/>
                    <a:gd name="connsiteX138" fmla="*/ 553321 w 559128"/>
                    <a:gd name="connsiteY138" fmla="*/ 315813 h 584200"/>
                    <a:gd name="connsiteX139" fmla="*/ 553122 w 559128"/>
                    <a:gd name="connsiteY139" fmla="*/ 336203 h 584200"/>
                    <a:gd name="connsiteX140" fmla="*/ 552676 w 559128"/>
                    <a:gd name="connsiteY140" fmla="*/ 357237 h 584200"/>
                    <a:gd name="connsiteX141" fmla="*/ 551882 w 559128"/>
                    <a:gd name="connsiteY141" fmla="*/ 378916 h 584200"/>
                    <a:gd name="connsiteX142" fmla="*/ 550889 w 559128"/>
                    <a:gd name="connsiteY142" fmla="*/ 401290 h 584200"/>
                    <a:gd name="connsiteX143" fmla="*/ 549598 w 559128"/>
                    <a:gd name="connsiteY143" fmla="*/ 424309 h 584200"/>
                    <a:gd name="connsiteX144" fmla="*/ 548010 w 559128"/>
                    <a:gd name="connsiteY144" fmla="*/ 448022 h 584200"/>
                    <a:gd name="connsiteX145" fmla="*/ 546173 w 559128"/>
                    <a:gd name="connsiteY145" fmla="*/ 472380 h 584200"/>
                    <a:gd name="connsiteX146" fmla="*/ 544039 w 559128"/>
                    <a:gd name="connsiteY146" fmla="*/ 497384 h 584200"/>
                    <a:gd name="connsiteX147" fmla="*/ 541656 w 559128"/>
                    <a:gd name="connsiteY147" fmla="*/ 523032 h 584200"/>
                    <a:gd name="connsiteX148" fmla="*/ 539025 w 559128"/>
                    <a:gd name="connsiteY148" fmla="*/ 549374 h 584200"/>
                    <a:gd name="connsiteX149" fmla="*/ 536096 w 559128"/>
                    <a:gd name="connsiteY149" fmla="*/ 576362 h 58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</a:cxnLst>
                  <a:rect l="l" t="t" r="r" b="b"/>
                  <a:pathLst>
                    <a:path w="559128" h="584200">
                      <a:moveTo>
                        <a:pt x="545428" y="577354"/>
                      </a:moveTo>
                      <a:lnTo>
                        <a:pt x="548109" y="550317"/>
                      </a:lnTo>
                      <a:lnTo>
                        <a:pt x="550492" y="523974"/>
                      </a:lnTo>
                      <a:lnTo>
                        <a:pt x="552626" y="498277"/>
                      </a:lnTo>
                      <a:lnTo>
                        <a:pt x="554512" y="473224"/>
                      </a:lnTo>
                      <a:lnTo>
                        <a:pt x="556101" y="448866"/>
                      </a:lnTo>
                      <a:lnTo>
                        <a:pt x="557441" y="425152"/>
                      </a:lnTo>
                      <a:lnTo>
                        <a:pt x="558483" y="402084"/>
                      </a:lnTo>
                      <a:lnTo>
                        <a:pt x="559228" y="379661"/>
                      </a:lnTo>
                      <a:lnTo>
                        <a:pt x="559774" y="357932"/>
                      </a:lnTo>
                      <a:lnTo>
                        <a:pt x="559973" y="336848"/>
                      </a:lnTo>
                      <a:lnTo>
                        <a:pt x="559973" y="316409"/>
                      </a:lnTo>
                      <a:lnTo>
                        <a:pt x="559625" y="296614"/>
                      </a:lnTo>
                      <a:lnTo>
                        <a:pt x="559079" y="277515"/>
                      </a:lnTo>
                      <a:lnTo>
                        <a:pt x="558186" y="259060"/>
                      </a:lnTo>
                      <a:lnTo>
                        <a:pt x="557094" y="241250"/>
                      </a:lnTo>
                      <a:lnTo>
                        <a:pt x="555704" y="224086"/>
                      </a:lnTo>
                      <a:lnTo>
                        <a:pt x="554016" y="207615"/>
                      </a:lnTo>
                      <a:lnTo>
                        <a:pt x="552080" y="191790"/>
                      </a:lnTo>
                      <a:lnTo>
                        <a:pt x="549846" y="176659"/>
                      </a:lnTo>
                      <a:lnTo>
                        <a:pt x="547364" y="162123"/>
                      </a:lnTo>
                      <a:lnTo>
                        <a:pt x="544634" y="148282"/>
                      </a:lnTo>
                      <a:lnTo>
                        <a:pt x="541606" y="135086"/>
                      </a:lnTo>
                      <a:lnTo>
                        <a:pt x="538281" y="122535"/>
                      </a:lnTo>
                      <a:lnTo>
                        <a:pt x="534707" y="110679"/>
                      </a:lnTo>
                      <a:lnTo>
                        <a:pt x="530884" y="99467"/>
                      </a:lnTo>
                      <a:lnTo>
                        <a:pt x="526764" y="88900"/>
                      </a:lnTo>
                      <a:lnTo>
                        <a:pt x="522347" y="79028"/>
                      </a:lnTo>
                      <a:lnTo>
                        <a:pt x="517730" y="69751"/>
                      </a:lnTo>
                      <a:lnTo>
                        <a:pt x="512766" y="61168"/>
                      </a:lnTo>
                      <a:lnTo>
                        <a:pt x="507554" y="53280"/>
                      </a:lnTo>
                      <a:lnTo>
                        <a:pt x="502094" y="45988"/>
                      </a:lnTo>
                      <a:lnTo>
                        <a:pt x="496336" y="39390"/>
                      </a:lnTo>
                      <a:lnTo>
                        <a:pt x="490330" y="33437"/>
                      </a:lnTo>
                      <a:lnTo>
                        <a:pt x="484026" y="28129"/>
                      </a:lnTo>
                      <a:lnTo>
                        <a:pt x="477473" y="23515"/>
                      </a:lnTo>
                      <a:lnTo>
                        <a:pt x="470623" y="19546"/>
                      </a:lnTo>
                      <a:lnTo>
                        <a:pt x="463525" y="16222"/>
                      </a:lnTo>
                      <a:lnTo>
                        <a:pt x="456178" y="13543"/>
                      </a:lnTo>
                      <a:lnTo>
                        <a:pt x="448534" y="11559"/>
                      </a:lnTo>
                      <a:lnTo>
                        <a:pt x="440592" y="10220"/>
                      </a:lnTo>
                      <a:lnTo>
                        <a:pt x="432401" y="9525"/>
                      </a:lnTo>
                      <a:lnTo>
                        <a:pt x="423913" y="9525"/>
                      </a:lnTo>
                      <a:lnTo>
                        <a:pt x="415177" y="10170"/>
                      </a:lnTo>
                      <a:lnTo>
                        <a:pt x="406192" y="11460"/>
                      </a:lnTo>
                      <a:lnTo>
                        <a:pt x="396910" y="13395"/>
                      </a:lnTo>
                      <a:lnTo>
                        <a:pt x="387330" y="16024"/>
                      </a:lnTo>
                      <a:lnTo>
                        <a:pt x="377551" y="19248"/>
                      </a:lnTo>
                      <a:lnTo>
                        <a:pt x="367425" y="23168"/>
                      </a:lnTo>
                      <a:lnTo>
                        <a:pt x="357050" y="27781"/>
                      </a:lnTo>
                      <a:lnTo>
                        <a:pt x="346428" y="33040"/>
                      </a:lnTo>
                      <a:lnTo>
                        <a:pt x="335507" y="38894"/>
                      </a:lnTo>
                      <a:lnTo>
                        <a:pt x="324338" y="45492"/>
                      </a:lnTo>
                      <a:lnTo>
                        <a:pt x="312872" y="52685"/>
                      </a:lnTo>
                      <a:lnTo>
                        <a:pt x="301157" y="60573"/>
                      </a:lnTo>
                      <a:lnTo>
                        <a:pt x="289145" y="69106"/>
                      </a:lnTo>
                      <a:lnTo>
                        <a:pt x="276884" y="78284"/>
                      </a:lnTo>
                      <a:lnTo>
                        <a:pt x="264325" y="88156"/>
                      </a:lnTo>
                      <a:lnTo>
                        <a:pt x="251519" y="98623"/>
                      </a:lnTo>
                      <a:lnTo>
                        <a:pt x="238414" y="109835"/>
                      </a:lnTo>
                      <a:lnTo>
                        <a:pt x="225061" y="121642"/>
                      </a:lnTo>
                      <a:lnTo>
                        <a:pt x="211460" y="134144"/>
                      </a:lnTo>
                      <a:lnTo>
                        <a:pt x="197561" y="147241"/>
                      </a:lnTo>
                      <a:lnTo>
                        <a:pt x="183365" y="161082"/>
                      </a:lnTo>
                      <a:lnTo>
                        <a:pt x="168920" y="175518"/>
                      </a:lnTo>
                      <a:lnTo>
                        <a:pt x="154177" y="190649"/>
                      </a:lnTo>
                      <a:lnTo>
                        <a:pt x="139187" y="206425"/>
                      </a:lnTo>
                      <a:lnTo>
                        <a:pt x="123947" y="222845"/>
                      </a:lnTo>
                      <a:lnTo>
                        <a:pt x="108411" y="239911"/>
                      </a:lnTo>
                      <a:lnTo>
                        <a:pt x="92626" y="257671"/>
                      </a:lnTo>
                      <a:lnTo>
                        <a:pt x="76543" y="276076"/>
                      </a:lnTo>
                      <a:lnTo>
                        <a:pt x="60162" y="295176"/>
                      </a:lnTo>
                      <a:lnTo>
                        <a:pt x="43583" y="314871"/>
                      </a:lnTo>
                      <a:lnTo>
                        <a:pt x="26656" y="335260"/>
                      </a:lnTo>
                      <a:lnTo>
                        <a:pt x="9531" y="356295"/>
                      </a:lnTo>
                      <a:lnTo>
                        <a:pt x="16827" y="362148"/>
                      </a:lnTo>
                      <a:lnTo>
                        <a:pt x="33804" y="340965"/>
                      </a:lnTo>
                      <a:lnTo>
                        <a:pt x="50482" y="320427"/>
                      </a:lnTo>
                      <a:lnTo>
                        <a:pt x="66913" y="300534"/>
                      </a:lnTo>
                      <a:lnTo>
                        <a:pt x="83045" y="281335"/>
                      </a:lnTo>
                      <a:lnTo>
                        <a:pt x="98930" y="262781"/>
                      </a:lnTo>
                      <a:lnTo>
                        <a:pt x="114566" y="244872"/>
                      </a:lnTo>
                      <a:lnTo>
                        <a:pt x="129854" y="227657"/>
                      </a:lnTo>
                      <a:lnTo>
                        <a:pt x="144945" y="211088"/>
                      </a:lnTo>
                      <a:lnTo>
                        <a:pt x="159737" y="195163"/>
                      </a:lnTo>
                      <a:lnTo>
                        <a:pt x="174231" y="179884"/>
                      </a:lnTo>
                      <a:lnTo>
                        <a:pt x="188478" y="165298"/>
                      </a:lnTo>
                      <a:lnTo>
                        <a:pt x="202426" y="151358"/>
                      </a:lnTo>
                      <a:lnTo>
                        <a:pt x="216126" y="138063"/>
                      </a:lnTo>
                      <a:lnTo>
                        <a:pt x="229578" y="125462"/>
                      </a:lnTo>
                      <a:lnTo>
                        <a:pt x="242683" y="113506"/>
                      </a:lnTo>
                      <a:lnTo>
                        <a:pt x="255589" y="102195"/>
                      </a:lnTo>
                      <a:lnTo>
                        <a:pt x="268197" y="91579"/>
                      </a:lnTo>
                      <a:lnTo>
                        <a:pt x="280508" y="81607"/>
                      </a:lnTo>
                      <a:lnTo>
                        <a:pt x="292570" y="72281"/>
                      </a:lnTo>
                      <a:lnTo>
                        <a:pt x="304384" y="63599"/>
                      </a:lnTo>
                      <a:lnTo>
                        <a:pt x="315900" y="55612"/>
                      </a:lnTo>
                      <a:lnTo>
                        <a:pt x="327118" y="48270"/>
                      </a:lnTo>
                      <a:lnTo>
                        <a:pt x="338088" y="41622"/>
                      </a:lnTo>
                      <a:lnTo>
                        <a:pt x="348810" y="35570"/>
                      </a:lnTo>
                      <a:lnTo>
                        <a:pt x="359234" y="30212"/>
                      </a:lnTo>
                      <a:lnTo>
                        <a:pt x="369361" y="25549"/>
                      </a:lnTo>
                      <a:lnTo>
                        <a:pt x="379239" y="21481"/>
                      </a:lnTo>
                      <a:lnTo>
                        <a:pt x="388868" y="18107"/>
                      </a:lnTo>
                      <a:lnTo>
                        <a:pt x="398201" y="15429"/>
                      </a:lnTo>
                      <a:lnTo>
                        <a:pt x="407235" y="13345"/>
                      </a:lnTo>
                      <a:lnTo>
                        <a:pt x="416021" y="11956"/>
                      </a:lnTo>
                      <a:lnTo>
                        <a:pt x="424559" y="11212"/>
                      </a:lnTo>
                      <a:lnTo>
                        <a:pt x="432799" y="11162"/>
                      </a:lnTo>
                      <a:lnTo>
                        <a:pt x="440741" y="11708"/>
                      </a:lnTo>
                      <a:lnTo>
                        <a:pt x="448484" y="12948"/>
                      </a:lnTo>
                      <a:lnTo>
                        <a:pt x="455881" y="14883"/>
                      </a:lnTo>
                      <a:lnTo>
                        <a:pt x="463028" y="17463"/>
                      </a:lnTo>
                      <a:lnTo>
                        <a:pt x="469928" y="20687"/>
                      </a:lnTo>
                      <a:lnTo>
                        <a:pt x="476530" y="24557"/>
                      </a:lnTo>
                      <a:lnTo>
                        <a:pt x="482884" y="29071"/>
                      </a:lnTo>
                      <a:lnTo>
                        <a:pt x="488940" y="34280"/>
                      </a:lnTo>
                      <a:lnTo>
                        <a:pt x="494698" y="40184"/>
                      </a:lnTo>
                      <a:lnTo>
                        <a:pt x="500257" y="46682"/>
                      </a:lnTo>
                      <a:lnTo>
                        <a:pt x="505469" y="53876"/>
                      </a:lnTo>
                      <a:lnTo>
                        <a:pt x="510433" y="61714"/>
                      </a:lnTo>
                      <a:lnTo>
                        <a:pt x="515149" y="70197"/>
                      </a:lnTo>
                      <a:lnTo>
                        <a:pt x="519567" y="79375"/>
                      </a:lnTo>
                      <a:lnTo>
                        <a:pt x="523736" y="89198"/>
                      </a:lnTo>
                      <a:lnTo>
                        <a:pt x="527608" y="99715"/>
                      </a:lnTo>
                      <a:lnTo>
                        <a:pt x="531232" y="110827"/>
                      </a:lnTo>
                      <a:lnTo>
                        <a:pt x="534558" y="122634"/>
                      </a:lnTo>
                      <a:lnTo>
                        <a:pt x="537635" y="135086"/>
                      </a:lnTo>
                      <a:lnTo>
                        <a:pt x="540415" y="148233"/>
                      </a:lnTo>
                      <a:lnTo>
                        <a:pt x="542947" y="162024"/>
                      </a:lnTo>
                      <a:lnTo>
                        <a:pt x="545180" y="176461"/>
                      </a:lnTo>
                      <a:lnTo>
                        <a:pt x="547166" y="191591"/>
                      </a:lnTo>
                      <a:lnTo>
                        <a:pt x="548854" y="207318"/>
                      </a:lnTo>
                      <a:lnTo>
                        <a:pt x="550293" y="223788"/>
                      </a:lnTo>
                      <a:lnTo>
                        <a:pt x="551435" y="240854"/>
                      </a:lnTo>
                      <a:lnTo>
                        <a:pt x="552328" y="258614"/>
                      </a:lnTo>
                      <a:lnTo>
                        <a:pt x="552924" y="277019"/>
                      </a:lnTo>
                      <a:lnTo>
                        <a:pt x="553271" y="296069"/>
                      </a:lnTo>
                      <a:lnTo>
                        <a:pt x="553321" y="315813"/>
                      </a:lnTo>
                      <a:lnTo>
                        <a:pt x="553122" y="336203"/>
                      </a:lnTo>
                      <a:lnTo>
                        <a:pt x="552676" y="357237"/>
                      </a:lnTo>
                      <a:lnTo>
                        <a:pt x="551882" y="378916"/>
                      </a:lnTo>
                      <a:lnTo>
                        <a:pt x="550889" y="401290"/>
                      </a:lnTo>
                      <a:lnTo>
                        <a:pt x="549598" y="424309"/>
                      </a:lnTo>
                      <a:lnTo>
                        <a:pt x="548010" y="448022"/>
                      </a:lnTo>
                      <a:lnTo>
                        <a:pt x="546173" y="472380"/>
                      </a:lnTo>
                      <a:lnTo>
                        <a:pt x="544039" y="497384"/>
                      </a:lnTo>
                      <a:lnTo>
                        <a:pt x="541656" y="523032"/>
                      </a:lnTo>
                      <a:lnTo>
                        <a:pt x="539025" y="549374"/>
                      </a:lnTo>
                      <a:lnTo>
                        <a:pt x="536096" y="57636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7" name="Forme libre : forme 1316">
                  <a:extLst>
                    <a:ext uri="{FF2B5EF4-FFF2-40B4-BE49-F238E27FC236}">
                      <a16:creationId xmlns:a16="http://schemas.microsoft.com/office/drawing/2014/main" id="{E23FAE46-0DA7-4A58-96C9-52280F954037}"/>
                    </a:ext>
                  </a:extLst>
                </p:cNvPr>
                <p:cNvSpPr/>
                <p:nvPr/>
              </p:nvSpPr>
              <p:spPr>
                <a:xfrm>
                  <a:off x="6917352" y="4361358"/>
                  <a:ext cx="457469" cy="1841500"/>
                </a:xfrm>
                <a:custGeom>
                  <a:avLst/>
                  <a:gdLst>
                    <a:gd name="connsiteX0" fmla="*/ 257078 w 457468"/>
                    <a:gd name="connsiteY0" fmla="*/ 43160 h 1841500"/>
                    <a:gd name="connsiteX1" fmla="*/ 263630 w 457468"/>
                    <a:gd name="connsiteY1" fmla="*/ 59382 h 1841500"/>
                    <a:gd name="connsiteX2" fmla="*/ 270083 w 457468"/>
                    <a:gd name="connsiteY2" fmla="*/ 75605 h 1841500"/>
                    <a:gd name="connsiteX3" fmla="*/ 276338 w 457468"/>
                    <a:gd name="connsiteY3" fmla="*/ 91777 h 1841500"/>
                    <a:gd name="connsiteX4" fmla="*/ 282443 w 457468"/>
                    <a:gd name="connsiteY4" fmla="*/ 107900 h 1841500"/>
                    <a:gd name="connsiteX5" fmla="*/ 288400 w 457468"/>
                    <a:gd name="connsiteY5" fmla="*/ 124073 h 1841500"/>
                    <a:gd name="connsiteX6" fmla="*/ 294208 w 457468"/>
                    <a:gd name="connsiteY6" fmla="*/ 140146 h 1841500"/>
                    <a:gd name="connsiteX7" fmla="*/ 299867 w 457468"/>
                    <a:gd name="connsiteY7" fmla="*/ 156270 h 1841500"/>
                    <a:gd name="connsiteX8" fmla="*/ 305376 w 457468"/>
                    <a:gd name="connsiteY8" fmla="*/ 172343 h 1841500"/>
                    <a:gd name="connsiteX9" fmla="*/ 310737 w 457468"/>
                    <a:gd name="connsiteY9" fmla="*/ 188367 h 1841500"/>
                    <a:gd name="connsiteX10" fmla="*/ 315949 w 457468"/>
                    <a:gd name="connsiteY10" fmla="*/ 204391 h 1841500"/>
                    <a:gd name="connsiteX11" fmla="*/ 321013 w 457468"/>
                    <a:gd name="connsiteY11" fmla="*/ 220414 h 1841500"/>
                    <a:gd name="connsiteX12" fmla="*/ 325877 w 457468"/>
                    <a:gd name="connsiteY12" fmla="*/ 236389 h 1841500"/>
                    <a:gd name="connsiteX13" fmla="*/ 330642 w 457468"/>
                    <a:gd name="connsiteY13" fmla="*/ 252363 h 1841500"/>
                    <a:gd name="connsiteX14" fmla="*/ 335259 w 457468"/>
                    <a:gd name="connsiteY14" fmla="*/ 268288 h 1841500"/>
                    <a:gd name="connsiteX15" fmla="*/ 339677 w 457468"/>
                    <a:gd name="connsiteY15" fmla="*/ 284212 h 1841500"/>
                    <a:gd name="connsiteX16" fmla="*/ 343995 w 457468"/>
                    <a:gd name="connsiteY16" fmla="*/ 300087 h 1841500"/>
                    <a:gd name="connsiteX17" fmla="*/ 348115 w 457468"/>
                    <a:gd name="connsiteY17" fmla="*/ 315962 h 1841500"/>
                    <a:gd name="connsiteX18" fmla="*/ 352136 w 457468"/>
                    <a:gd name="connsiteY18" fmla="*/ 331837 h 1841500"/>
                    <a:gd name="connsiteX19" fmla="*/ 355958 w 457468"/>
                    <a:gd name="connsiteY19" fmla="*/ 347663 h 1841500"/>
                    <a:gd name="connsiteX20" fmla="*/ 359681 w 457468"/>
                    <a:gd name="connsiteY20" fmla="*/ 363488 h 1841500"/>
                    <a:gd name="connsiteX21" fmla="*/ 363205 w 457468"/>
                    <a:gd name="connsiteY21" fmla="*/ 379264 h 1841500"/>
                    <a:gd name="connsiteX22" fmla="*/ 366581 w 457468"/>
                    <a:gd name="connsiteY22" fmla="*/ 395039 h 1841500"/>
                    <a:gd name="connsiteX23" fmla="*/ 369807 w 457468"/>
                    <a:gd name="connsiteY23" fmla="*/ 410766 h 1841500"/>
                    <a:gd name="connsiteX24" fmla="*/ 372934 w 457468"/>
                    <a:gd name="connsiteY24" fmla="*/ 426492 h 1841500"/>
                    <a:gd name="connsiteX25" fmla="*/ 375863 w 457468"/>
                    <a:gd name="connsiteY25" fmla="*/ 442218 h 1841500"/>
                    <a:gd name="connsiteX26" fmla="*/ 378643 w 457468"/>
                    <a:gd name="connsiteY26" fmla="*/ 457895 h 1841500"/>
                    <a:gd name="connsiteX27" fmla="*/ 381274 w 457468"/>
                    <a:gd name="connsiteY27" fmla="*/ 473571 h 1841500"/>
                    <a:gd name="connsiteX28" fmla="*/ 383756 w 457468"/>
                    <a:gd name="connsiteY28" fmla="*/ 489198 h 1841500"/>
                    <a:gd name="connsiteX29" fmla="*/ 386089 w 457468"/>
                    <a:gd name="connsiteY29" fmla="*/ 504825 h 1841500"/>
                    <a:gd name="connsiteX30" fmla="*/ 388273 w 457468"/>
                    <a:gd name="connsiteY30" fmla="*/ 520402 h 1841500"/>
                    <a:gd name="connsiteX31" fmla="*/ 390258 w 457468"/>
                    <a:gd name="connsiteY31" fmla="*/ 535980 h 1841500"/>
                    <a:gd name="connsiteX32" fmla="*/ 392145 w 457468"/>
                    <a:gd name="connsiteY32" fmla="*/ 551507 h 1841500"/>
                    <a:gd name="connsiteX33" fmla="*/ 393882 w 457468"/>
                    <a:gd name="connsiteY33" fmla="*/ 567035 h 1841500"/>
                    <a:gd name="connsiteX34" fmla="*/ 395470 w 457468"/>
                    <a:gd name="connsiteY34" fmla="*/ 582563 h 1841500"/>
                    <a:gd name="connsiteX35" fmla="*/ 396860 w 457468"/>
                    <a:gd name="connsiteY35" fmla="*/ 598041 h 1841500"/>
                    <a:gd name="connsiteX36" fmla="*/ 398151 w 457468"/>
                    <a:gd name="connsiteY36" fmla="*/ 613519 h 1841500"/>
                    <a:gd name="connsiteX37" fmla="*/ 399243 w 457468"/>
                    <a:gd name="connsiteY37" fmla="*/ 628948 h 1841500"/>
                    <a:gd name="connsiteX38" fmla="*/ 400236 w 457468"/>
                    <a:gd name="connsiteY38" fmla="*/ 644376 h 1841500"/>
                    <a:gd name="connsiteX39" fmla="*/ 401030 w 457468"/>
                    <a:gd name="connsiteY39" fmla="*/ 659805 h 1841500"/>
                    <a:gd name="connsiteX40" fmla="*/ 401725 w 457468"/>
                    <a:gd name="connsiteY40" fmla="*/ 675184 h 1841500"/>
                    <a:gd name="connsiteX41" fmla="*/ 402221 w 457468"/>
                    <a:gd name="connsiteY41" fmla="*/ 690513 h 1841500"/>
                    <a:gd name="connsiteX42" fmla="*/ 402569 w 457468"/>
                    <a:gd name="connsiteY42" fmla="*/ 705892 h 1841500"/>
                    <a:gd name="connsiteX43" fmla="*/ 402817 w 457468"/>
                    <a:gd name="connsiteY43" fmla="*/ 721172 h 1841500"/>
                    <a:gd name="connsiteX44" fmla="*/ 402867 w 457468"/>
                    <a:gd name="connsiteY44" fmla="*/ 736501 h 1841500"/>
                    <a:gd name="connsiteX45" fmla="*/ 402767 w 457468"/>
                    <a:gd name="connsiteY45" fmla="*/ 751731 h 1841500"/>
                    <a:gd name="connsiteX46" fmla="*/ 402519 w 457468"/>
                    <a:gd name="connsiteY46" fmla="*/ 767011 h 1841500"/>
                    <a:gd name="connsiteX47" fmla="*/ 402122 w 457468"/>
                    <a:gd name="connsiteY47" fmla="*/ 782241 h 1841500"/>
                    <a:gd name="connsiteX48" fmla="*/ 401576 w 457468"/>
                    <a:gd name="connsiteY48" fmla="*/ 797421 h 1841500"/>
                    <a:gd name="connsiteX49" fmla="*/ 400881 w 457468"/>
                    <a:gd name="connsiteY49" fmla="*/ 812651 h 1841500"/>
                    <a:gd name="connsiteX50" fmla="*/ 400037 w 457468"/>
                    <a:gd name="connsiteY50" fmla="*/ 827782 h 1841500"/>
                    <a:gd name="connsiteX51" fmla="*/ 399044 w 457468"/>
                    <a:gd name="connsiteY51" fmla="*/ 842913 h 1841500"/>
                    <a:gd name="connsiteX52" fmla="*/ 397903 w 457468"/>
                    <a:gd name="connsiteY52" fmla="*/ 858044 h 1841500"/>
                    <a:gd name="connsiteX53" fmla="*/ 396612 w 457468"/>
                    <a:gd name="connsiteY53" fmla="*/ 873175 h 1841500"/>
                    <a:gd name="connsiteX54" fmla="*/ 395123 w 457468"/>
                    <a:gd name="connsiteY54" fmla="*/ 888256 h 1841500"/>
                    <a:gd name="connsiteX55" fmla="*/ 393534 w 457468"/>
                    <a:gd name="connsiteY55" fmla="*/ 903288 h 1841500"/>
                    <a:gd name="connsiteX56" fmla="*/ 391797 w 457468"/>
                    <a:gd name="connsiteY56" fmla="*/ 918319 h 1841500"/>
                    <a:gd name="connsiteX57" fmla="*/ 389861 w 457468"/>
                    <a:gd name="connsiteY57" fmla="*/ 933351 h 1841500"/>
                    <a:gd name="connsiteX58" fmla="*/ 387826 w 457468"/>
                    <a:gd name="connsiteY58" fmla="*/ 948333 h 1841500"/>
                    <a:gd name="connsiteX59" fmla="*/ 385592 w 457468"/>
                    <a:gd name="connsiteY59" fmla="*/ 963315 h 1841500"/>
                    <a:gd name="connsiteX60" fmla="*/ 383259 w 457468"/>
                    <a:gd name="connsiteY60" fmla="*/ 978247 h 1841500"/>
                    <a:gd name="connsiteX61" fmla="*/ 380728 w 457468"/>
                    <a:gd name="connsiteY61" fmla="*/ 993180 h 1841500"/>
                    <a:gd name="connsiteX62" fmla="*/ 378047 w 457468"/>
                    <a:gd name="connsiteY62" fmla="*/ 1008112 h 1841500"/>
                    <a:gd name="connsiteX63" fmla="*/ 375268 w 457468"/>
                    <a:gd name="connsiteY63" fmla="*/ 1022995 h 1841500"/>
                    <a:gd name="connsiteX64" fmla="*/ 372289 w 457468"/>
                    <a:gd name="connsiteY64" fmla="*/ 1037828 h 1841500"/>
                    <a:gd name="connsiteX65" fmla="*/ 369162 w 457468"/>
                    <a:gd name="connsiteY65" fmla="*/ 1052711 h 1841500"/>
                    <a:gd name="connsiteX66" fmla="*/ 365886 w 457468"/>
                    <a:gd name="connsiteY66" fmla="*/ 1067495 h 1841500"/>
                    <a:gd name="connsiteX67" fmla="*/ 362461 w 457468"/>
                    <a:gd name="connsiteY67" fmla="*/ 1082328 h 1841500"/>
                    <a:gd name="connsiteX68" fmla="*/ 358887 w 457468"/>
                    <a:gd name="connsiteY68" fmla="*/ 1097062 h 1841500"/>
                    <a:gd name="connsiteX69" fmla="*/ 355164 w 457468"/>
                    <a:gd name="connsiteY69" fmla="*/ 1111845 h 1841500"/>
                    <a:gd name="connsiteX70" fmla="*/ 351292 w 457468"/>
                    <a:gd name="connsiteY70" fmla="*/ 1126579 h 1841500"/>
                    <a:gd name="connsiteX71" fmla="*/ 347271 w 457468"/>
                    <a:gd name="connsiteY71" fmla="*/ 1141313 h 1841500"/>
                    <a:gd name="connsiteX72" fmla="*/ 343102 w 457468"/>
                    <a:gd name="connsiteY72" fmla="*/ 1155998 h 1841500"/>
                    <a:gd name="connsiteX73" fmla="*/ 338783 w 457468"/>
                    <a:gd name="connsiteY73" fmla="*/ 1170632 h 1841500"/>
                    <a:gd name="connsiteX74" fmla="*/ 334316 w 457468"/>
                    <a:gd name="connsiteY74" fmla="*/ 1185317 h 1841500"/>
                    <a:gd name="connsiteX75" fmla="*/ 329650 w 457468"/>
                    <a:gd name="connsiteY75" fmla="*/ 1199902 h 1841500"/>
                    <a:gd name="connsiteX76" fmla="*/ 324884 w 457468"/>
                    <a:gd name="connsiteY76" fmla="*/ 1214537 h 1841500"/>
                    <a:gd name="connsiteX77" fmla="*/ 319970 w 457468"/>
                    <a:gd name="connsiteY77" fmla="*/ 1229122 h 1841500"/>
                    <a:gd name="connsiteX78" fmla="*/ 314857 w 457468"/>
                    <a:gd name="connsiteY78" fmla="*/ 1243657 h 1841500"/>
                    <a:gd name="connsiteX79" fmla="*/ 309645 w 457468"/>
                    <a:gd name="connsiteY79" fmla="*/ 1258243 h 1841500"/>
                    <a:gd name="connsiteX80" fmla="*/ 304235 w 457468"/>
                    <a:gd name="connsiteY80" fmla="*/ 1272729 h 1841500"/>
                    <a:gd name="connsiteX81" fmla="*/ 298725 w 457468"/>
                    <a:gd name="connsiteY81" fmla="*/ 1287215 h 1841500"/>
                    <a:gd name="connsiteX82" fmla="*/ 293016 w 457468"/>
                    <a:gd name="connsiteY82" fmla="*/ 1301700 h 1841500"/>
                    <a:gd name="connsiteX83" fmla="*/ 287159 w 457468"/>
                    <a:gd name="connsiteY83" fmla="*/ 1316186 h 1841500"/>
                    <a:gd name="connsiteX84" fmla="*/ 281202 w 457468"/>
                    <a:gd name="connsiteY84" fmla="*/ 1330623 h 1841500"/>
                    <a:gd name="connsiteX85" fmla="*/ 275047 w 457468"/>
                    <a:gd name="connsiteY85" fmla="*/ 1345009 h 1841500"/>
                    <a:gd name="connsiteX86" fmla="*/ 268743 w 457468"/>
                    <a:gd name="connsiteY86" fmla="*/ 1359396 h 1841500"/>
                    <a:gd name="connsiteX87" fmla="*/ 262290 w 457468"/>
                    <a:gd name="connsiteY87" fmla="*/ 1373783 h 1841500"/>
                    <a:gd name="connsiteX88" fmla="*/ 255688 w 457468"/>
                    <a:gd name="connsiteY88" fmla="*/ 1388120 h 1841500"/>
                    <a:gd name="connsiteX89" fmla="*/ 248937 w 457468"/>
                    <a:gd name="connsiteY89" fmla="*/ 1402457 h 1841500"/>
                    <a:gd name="connsiteX90" fmla="*/ 242038 w 457468"/>
                    <a:gd name="connsiteY90" fmla="*/ 1416745 h 1841500"/>
                    <a:gd name="connsiteX91" fmla="*/ 234989 w 457468"/>
                    <a:gd name="connsiteY91" fmla="*/ 1431032 h 1841500"/>
                    <a:gd name="connsiteX92" fmla="*/ 227791 w 457468"/>
                    <a:gd name="connsiteY92" fmla="*/ 1445270 h 1841500"/>
                    <a:gd name="connsiteX93" fmla="*/ 220445 w 457468"/>
                    <a:gd name="connsiteY93" fmla="*/ 1459508 h 1841500"/>
                    <a:gd name="connsiteX94" fmla="*/ 212949 w 457468"/>
                    <a:gd name="connsiteY94" fmla="*/ 1473746 h 1841500"/>
                    <a:gd name="connsiteX95" fmla="*/ 205305 w 457468"/>
                    <a:gd name="connsiteY95" fmla="*/ 1487934 h 1841500"/>
                    <a:gd name="connsiteX96" fmla="*/ 197462 w 457468"/>
                    <a:gd name="connsiteY96" fmla="*/ 1502122 h 1841500"/>
                    <a:gd name="connsiteX97" fmla="*/ 189520 w 457468"/>
                    <a:gd name="connsiteY97" fmla="*/ 1516261 h 1841500"/>
                    <a:gd name="connsiteX98" fmla="*/ 181429 w 457468"/>
                    <a:gd name="connsiteY98" fmla="*/ 1530400 h 1841500"/>
                    <a:gd name="connsiteX99" fmla="*/ 173139 w 457468"/>
                    <a:gd name="connsiteY99" fmla="*/ 1544538 h 1841500"/>
                    <a:gd name="connsiteX100" fmla="*/ 164750 w 457468"/>
                    <a:gd name="connsiteY100" fmla="*/ 1558627 h 1841500"/>
                    <a:gd name="connsiteX101" fmla="*/ 156163 w 457468"/>
                    <a:gd name="connsiteY101" fmla="*/ 1572667 h 1841500"/>
                    <a:gd name="connsiteX102" fmla="*/ 147476 w 457468"/>
                    <a:gd name="connsiteY102" fmla="*/ 1586706 h 1841500"/>
                    <a:gd name="connsiteX103" fmla="*/ 138591 w 457468"/>
                    <a:gd name="connsiteY103" fmla="*/ 1600746 h 1841500"/>
                    <a:gd name="connsiteX104" fmla="*/ 129557 w 457468"/>
                    <a:gd name="connsiteY104" fmla="*/ 1614736 h 1841500"/>
                    <a:gd name="connsiteX105" fmla="*/ 120374 w 457468"/>
                    <a:gd name="connsiteY105" fmla="*/ 1628725 h 1841500"/>
                    <a:gd name="connsiteX106" fmla="*/ 111091 w 457468"/>
                    <a:gd name="connsiteY106" fmla="*/ 1642666 h 1841500"/>
                    <a:gd name="connsiteX107" fmla="*/ 101610 w 457468"/>
                    <a:gd name="connsiteY107" fmla="*/ 1656606 h 1841500"/>
                    <a:gd name="connsiteX108" fmla="*/ 91980 w 457468"/>
                    <a:gd name="connsiteY108" fmla="*/ 1670546 h 1841500"/>
                    <a:gd name="connsiteX109" fmla="*/ 82201 w 457468"/>
                    <a:gd name="connsiteY109" fmla="*/ 1684437 h 1841500"/>
                    <a:gd name="connsiteX110" fmla="*/ 72274 w 457468"/>
                    <a:gd name="connsiteY110" fmla="*/ 1698327 h 1841500"/>
                    <a:gd name="connsiteX111" fmla="*/ 62197 w 457468"/>
                    <a:gd name="connsiteY111" fmla="*/ 1712168 h 1841500"/>
                    <a:gd name="connsiteX112" fmla="*/ 51972 w 457468"/>
                    <a:gd name="connsiteY112" fmla="*/ 1726009 h 1841500"/>
                    <a:gd name="connsiteX113" fmla="*/ 41597 w 457468"/>
                    <a:gd name="connsiteY113" fmla="*/ 1739801 h 1841500"/>
                    <a:gd name="connsiteX114" fmla="*/ 31074 w 457468"/>
                    <a:gd name="connsiteY114" fmla="*/ 1753592 h 1841500"/>
                    <a:gd name="connsiteX115" fmla="*/ 20352 w 457468"/>
                    <a:gd name="connsiteY115" fmla="*/ 1767334 h 1841500"/>
                    <a:gd name="connsiteX116" fmla="*/ 9531 w 457468"/>
                    <a:gd name="connsiteY116" fmla="*/ 1781076 h 1841500"/>
                    <a:gd name="connsiteX117" fmla="*/ 25564 w 457468"/>
                    <a:gd name="connsiteY117" fmla="*/ 1793528 h 1841500"/>
                    <a:gd name="connsiteX118" fmla="*/ 41796 w 457468"/>
                    <a:gd name="connsiteY118" fmla="*/ 1805682 h 1841500"/>
                    <a:gd name="connsiteX119" fmla="*/ 58325 w 457468"/>
                    <a:gd name="connsiteY119" fmla="*/ 1817489 h 1841500"/>
                    <a:gd name="connsiteX120" fmla="*/ 75054 w 457468"/>
                    <a:gd name="connsiteY120" fmla="*/ 1828949 h 1841500"/>
                    <a:gd name="connsiteX121" fmla="*/ 92030 w 457468"/>
                    <a:gd name="connsiteY121" fmla="*/ 1840111 h 1841500"/>
                    <a:gd name="connsiteX122" fmla="*/ 101114 w 457468"/>
                    <a:gd name="connsiteY122" fmla="*/ 1825824 h 1841500"/>
                    <a:gd name="connsiteX123" fmla="*/ 110098 w 457468"/>
                    <a:gd name="connsiteY123" fmla="*/ 1811536 h 1841500"/>
                    <a:gd name="connsiteX124" fmla="*/ 118984 w 457468"/>
                    <a:gd name="connsiteY124" fmla="*/ 1797249 h 1841500"/>
                    <a:gd name="connsiteX125" fmla="*/ 127770 w 457468"/>
                    <a:gd name="connsiteY125" fmla="*/ 1782911 h 1841500"/>
                    <a:gd name="connsiteX126" fmla="*/ 136407 w 457468"/>
                    <a:gd name="connsiteY126" fmla="*/ 1768574 h 1841500"/>
                    <a:gd name="connsiteX127" fmla="*/ 144945 w 457468"/>
                    <a:gd name="connsiteY127" fmla="*/ 1754237 h 1841500"/>
                    <a:gd name="connsiteX128" fmla="*/ 153334 w 457468"/>
                    <a:gd name="connsiteY128" fmla="*/ 1739850 h 1841500"/>
                    <a:gd name="connsiteX129" fmla="*/ 161673 w 457468"/>
                    <a:gd name="connsiteY129" fmla="*/ 1725464 h 1841500"/>
                    <a:gd name="connsiteX130" fmla="*/ 169814 w 457468"/>
                    <a:gd name="connsiteY130" fmla="*/ 1711077 h 1841500"/>
                    <a:gd name="connsiteX131" fmla="*/ 177905 w 457468"/>
                    <a:gd name="connsiteY131" fmla="*/ 1696690 h 1841500"/>
                    <a:gd name="connsiteX132" fmla="*/ 185847 w 457468"/>
                    <a:gd name="connsiteY132" fmla="*/ 1682254 h 1841500"/>
                    <a:gd name="connsiteX133" fmla="*/ 193690 w 457468"/>
                    <a:gd name="connsiteY133" fmla="*/ 1667768 h 1841500"/>
                    <a:gd name="connsiteX134" fmla="*/ 201384 w 457468"/>
                    <a:gd name="connsiteY134" fmla="*/ 1653332 h 1841500"/>
                    <a:gd name="connsiteX135" fmla="*/ 208978 w 457468"/>
                    <a:gd name="connsiteY135" fmla="*/ 1638846 h 1841500"/>
                    <a:gd name="connsiteX136" fmla="*/ 216474 w 457468"/>
                    <a:gd name="connsiteY136" fmla="*/ 1624360 h 1841500"/>
                    <a:gd name="connsiteX137" fmla="*/ 223820 w 457468"/>
                    <a:gd name="connsiteY137" fmla="*/ 1609824 h 1841500"/>
                    <a:gd name="connsiteX138" fmla="*/ 231067 w 457468"/>
                    <a:gd name="connsiteY138" fmla="*/ 1595289 h 1841500"/>
                    <a:gd name="connsiteX139" fmla="*/ 238215 w 457468"/>
                    <a:gd name="connsiteY139" fmla="*/ 1580753 h 1841500"/>
                    <a:gd name="connsiteX140" fmla="*/ 245214 w 457468"/>
                    <a:gd name="connsiteY140" fmla="*/ 1566168 h 1841500"/>
                    <a:gd name="connsiteX141" fmla="*/ 252114 w 457468"/>
                    <a:gd name="connsiteY141" fmla="*/ 1551583 h 1841500"/>
                    <a:gd name="connsiteX142" fmla="*/ 258915 w 457468"/>
                    <a:gd name="connsiteY142" fmla="*/ 1536998 h 1841500"/>
                    <a:gd name="connsiteX143" fmla="*/ 265566 w 457468"/>
                    <a:gd name="connsiteY143" fmla="*/ 1522363 h 1841500"/>
                    <a:gd name="connsiteX144" fmla="*/ 272119 w 457468"/>
                    <a:gd name="connsiteY144" fmla="*/ 1507728 h 1841500"/>
                    <a:gd name="connsiteX145" fmla="*/ 278522 w 457468"/>
                    <a:gd name="connsiteY145" fmla="*/ 1493093 h 1841500"/>
                    <a:gd name="connsiteX146" fmla="*/ 284876 w 457468"/>
                    <a:gd name="connsiteY146" fmla="*/ 1478409 h 1841500"/>
                    <a:gd name="connsiteX147" fmla="*/ 291031 w 457468"/>
                    <a:gd name="connsiteY147" fmla="*/ 1463725 h 1841500"/>
                    <a:gd name="connsiteX148" fmla="*/ 297136 w 457468"/>
                    <a:gd name="connsiteY148" fmla="*/ 1449040 h 1841500"/>
                    <a:gd name="connsiteX149" fmla="*/ 303093 w 457468"/>
                    <a:gd name="connsiteY149" fmla="*/ 1434306 h 1841500"/>
                    <a:gd name="connsiteX150" fmla="*/ 308950 w 457468"/>
                    <a:gd name="connsiteY150" fmla="*/ 1419622 h 1841500"/>
                    <a:gd name="connsiteX151" fmla="*/ 314659 w 457468"/>
                    <a:gd name="connsiteY151" fmla="*/ 1404838 h 1841500"/>
                    <a:gd name="connsiteX152" fmla="*/ 320268 w 457468"/>
                    <a:gd name="connsiteY152" fmla="*/ 1390104 h 1841500"/>
                    <a:gd name="connsiteX153" fmla="*/ 325778 w 457468"/>
                    <a:gd name="connsiteY153" fmla="*/ 1375321 h 1841500"/>
                    <a:gd name="connsiteX154" fmla="*/ 331188 w 457468"/>
                    <a:gd name="connsiteY154" fmla="*/ 1360488 h 1841500"/>
                    <a:gd name="connsiteX155" fmla="*/ 336450 w 457468"/>
                    <a:gd name="connsiteY155" fmla="*/ 1345704 h 1841500"/>
                    <a:gd name="connsiteX156" fmla="*/ 341563 w 457468"/>
                    <a:gd name="connsiteY156" fmla="*/ 1330871 h 1841500"/>
                    <a:gd name="connsiteX157" fmla="*/ 346626 w 457468"/>
                    <a:gd name="connsiteY157" fmla="*/ 1315988 h 1841500"/>
                    <a:gd name="connsiteX158" fmla="*/ 351540 w 457468"/>
                    <a:gd name="connsiteY158" fmla="*/ 1301155 h 1841500"/>
                    <a:gd name="connsiteX159" fmla="*/ 356306 w 457468"/>
                    <a:gd name="connsiteY159" fmla="*/ 1286272 h 1841500"/>
                    <a:gd name="connsiteX160" fmla="*/ 361021 w 457468"/>
                    <a:gd name="connsiteY160" fmla="*/ 1271389 h 1841500"/>
                    <a:gd name="connsiteX161" fmla="*/ 365588 w 457468"/>
                    <a:gd name="connsiteY161" fmla="*/ 1256457 h 1841500"/>
                    <a:gd name="connsiteX162" fmla="*/ 370006 w 457468"/>
                    <a:gd name="connsiteY162" fmla="*/ 1241524 h 1841500"/>
                    <a:gd name="connsiteX163" fmla="*/ 374324 w 457468"/>
                    <a:gd name="connsiteY163" fmla="*/ 1226592 h 1841500"/>
                    <a:gd name="connsiteX164" fmla="*/ 378544 w 457468"/>
                    <a:gd name="connsiteY164" fmla="*/ 1211610 h 1841500"/>
                    <a:gd name="connsiteX165" fmla="*/ 382664 w 457468"/>
                    <a:gd name="connsiteY165" fmla="*/ 1196628 h 1841500"/>
                    <a:gd name="connsiteX166" fmla="*/ 386635 w 457468"/>
                    <a:gd name="connsiteY166" fmla="*/ 1181646 h 1841500"/>
                    <a:gd name="connsiteX167" fmla="*/ 390507 w 457468"/>
                    <a:gd name="connsiteY167" fmla="*/ 1166614 h 1841500"/>
                    <a:gd name="connsiteX168" fmla="*/ 394229 w 457468"/>
                    <a:gd name="connsiteY168" fmla="*/ 1151582 h 1841500"/>
                    <a:gd name="connsiteX169" fmla="*/ 397853 w 457468"/>
                    <a:gd name="connsiteY169" fmla="*/ 1136551 h 1841500"/>
                    <a:gd name="connsiteX170" fmla="*/ 401377 w 457468"/>
                    <a:gd name="connsiteY170" fmla="*/ 1121470 h 1841500"/>
                    <a:gd name="connsiteX171" fmla="*/ 404802 w 457468"/>
                    <a:gd name="connsiteY171" fmla="*/ 1106388 h 1841500"/>
                    <a:gd name="connsiteX172" fmla="*/ 408079 w 457468"/>
                    <a:gd name="connsiteY172" fmla="*/ 1091307 h 1841500"/>
                    <a:gd name="connsiteX173" fmla="*/ 411255 w 457468"/>
                    <a:gd name="connsiteY173" fmla="*/ 1076176 h 1841500"/>
                    <a:gd name="connsiteX174" fmla="*/ 414283 w 457468"/>
                    <a:gd name="connsiteY174" fmla="*/ 1061045 h 1841500"/>
                    <a:gd name="connsiteX175" fmla="*/ 417212 w 457468"/>
                    <a:gd name="connsiteY175" fmla="*/ 1045914 h 1841500"/>
                    <a:gd name="connsiteX176" fmla="*/ 420041 w 457468"/>
                    <a:gd name="connsiteY176" fmla="*/ 1030734 h 1841500"/>
                    <a:gd name="connsiteX177" fmla="*/ 422722 w 457468"/>
                    <a:gd name="connsiteY177" fmla="*/ 1015554 h 1841500"/>
                    <a:gd name="connsiteX178" fmla="*/ 425303 w 457468"/>
                    <a:gd name="connsiteY178" fmla="*/ 1000373 h 1841500"/>
                    <a:gd name="connsiteX179" fmla="*/ 427785 w 457468"/>
                    <a:gd name="connsiteY179" fmla="*/ 985143 h 1841500"/>
                    <a:gd name="connsiteX180" fmla="*/ 430118 w 457468"/>
                    <a:gd name="connsiteY180" fmla="*/ 969913 h 1841500"/>
                    <a:gd name="connsiteX181" fmla="*/ 432352 w 457468"/>
                    <a:gd name="connsiteY181" fmla="*/ 954683 h 1841500"/>
                    <a:gd name="connsiteX182" fmla="*/ 434486 w 457468"/>
                    <a:gd name="connsiteY182" fmla="*/ 939403 h 1841500"/>
                    <a:gd name="connsiteX183" fmla="*/ 436472 w 457468"/>
                    <a:gd name="connsiteY183" fmla="*/ 924123 h 1841500"/>
                    <a:gd name="connsiteX184" fmla="*/ 438358 w 457468"/>
                    <a:gd name="connsiteY184" fmla="*/ 908844 h 1841500"/>
                    <a:gd name="connsiteX185" fmla="*/ 440095 w 457468"/>
                    <a:gd name="connsiteY185" fmla="*/ 893514 h 1841500"/>
                    <a:gd name="connsiteX186" fmla="*/ 441734 w 457468"/>
                    <a:gd name="connsiteY186" fmla="*/ 878185 h 1841500"/>
                    <a:gd name="connsiteX187" fmla="*/ 443272 w 457468"/>
                    <a:gd name="connsiteY187" fmla="*/ 862856 h 1841500"/>
                    <a:gd name="connsiteX188" fmla="*/ 444712 w 457468"/>
                    <a:gd name="connsiteY188" fmla="*/ 847477 h 1841500"/>
                    <a:gd name="connsiteX189" fmla="*/ 446002 w 457468"/>
                    <a:gd name="connsiteY189" fmla="*/ 832098 h 1841500"/>
                    <a:gd name="connsiteX190" fmla="*/ 447194 w 457468"/>
                    <a:gd name="connsiteY190" fmla="*/ 816719 h 1841500"/>
                    <a:gd name="connsiteX191" fmla="*/ 448236 w 457468"/>
                    <a:gd name="connsiteY191" fmla="*/ 801291 h 1841500"/>
                    <a:gd name="connsiteX192" fmla="*/ 449179 w 457468"/>
                    <a:gd name="connsiteY192" fmla="*/ 785862 h 1841500"/>
                    <a:gd name="connsiteX193" fmla="*/ 450023 w 457468"/>
                    <a:gd name="connsiteY193" fmla="*/ 770434 h 1841500"/>
                    <a:gd name="connsiteX194" fmla="*/ 450718 w 457468"/>
                    <a:gd name="connsiteY194" fmla="*/ 754956 h 1841500"/>
                    <a:gd name="connsiteX195" fmla="*/ 451314 w 457468"/>
                    <a:gd name="connsiteY195" fmla="*/ 739477 h 1841500"/>
                    <a:gd name="connsiteX196" fmla="*/ 451810 w 457468"/>
                    <a:gd name="connsiteY196" fmla="*/ 723999 h 1841500"/>
                    <a:gd name="connsiteX197" fmla="*/ 452207 w 457468"/>
                    <a:gd name="connsiteY197" fmla="*/ 708472 h 1841500"/>
                    <a:gd name="connsiteX198" fmla="*/ 452455 w 457468"/>
                    <a:gd name="connsiteY198" fmla="*/ 692944 h 1841500"/>
                    <a:gd name="connsiteX199" fmla="*/ 452555 w 457468"/>
                    <a:gd name="connsiteY199" fmla="*/ 677416 h 1841500"/>
                    <a:gd name="connsiteX200" fmla="*/ 452555 w 457468"/>
                    <a:gd name="connsiteY200" fmla="*/ 661839 h 1841500"/>
                    <a:gd name="connsiteX201" fmla="*/ 452455 w 457468"/>
                    <a:gd name="connsiteY201" fmla="*/ 646261 h 1841500"/>
                    <a:gd name="connsiteX202" fmla="*/ 452257 w 457468"/>
                    <a:gd name="connsiteY202" fmla="*/ 630684 h 1841500"/>
                    <a:gd name="connsiteX203" fmla="*/ 451909 w 457468"/>
                    <a:gd name="connsiteY203" fmla="*/ 615057 h 1841500"/>
                    <a:gd name="connsiteX204" fmla="*/ 451463 w 457468"/>
                    <a:gd name="connsiteY204" fmla="*/ 599430 h 1841500"/>
                    <a:gd name="connsiteX205" fmla="*/ 450917 w 457468"/>
                    <a:gd name="connsiteY205" fmla="*/ 583803 h 1841500"/>
                    <a:gd name="connsiteX206" fmla="*/ 450222 w 457468"/>
                    <a:gd name="connsiteY206" fmla="*/ 568127 h 1841500"/>
                    <a:gd name="connsiteX207" fmla="*/ 449428 w 457468"/>
                    <a:gd name="connsiteY207" fmla="*/ 552450 h 1841500"/>
                    <a:gd name="connsiteX208" fmla="*/ 448484 w 457468"/>
                    <a:gd name="connsiteY208" fmla="*/ 536724 h 1841500"/>
                    <a:gd name="connsiteX209" fmla="*/ 447442 w 457468"/>
                    <a:gd name="connsiteY209" fmla="*/ 521047 h 1841500"/>
                    <a:gd name="connsiteX210" fmla="*/ 446300 w 457468"/>
                    <a:gd name="connsiteY210" fmla="*/ 505321 h 1841500"/>
                    <a:gd name="connsiteX211" fmla="*/ 445059 w 457468"/>
                    <a:gd name="connsiteY211" fmla="*/ 489545 h 1841500"/>
                    <a:gd name="connsiteX212" fmla="*/ 443669 w 457468"/>
                    <a:gd name="connsiteY212" fmla="*/ 473819 h 1841500"/>
                    <a:gd name="connsiteX213" fmla="*/ 442131 w 457468"/>
                    <a:gd name="connsiteY213" fmla="*/ 458043 h 1841500"/>
                    <a:gd name="connsiteX214" fmla="*/ 440542 w 457468"/>
                    <a:gd name="connsiteY214" fmla="*/ 442218 h 1841500"/>
                    <a:gd name="connsiteX215" fmla="*/ 438805 w 457468"/>
                    <a:gd name="connsiteY215" fmla="*/ 426442 h 1841500"/>
                    <a:gd name="connsiteX216" fmla="*/ 436968 w 457468"/>
                    <a:gd name="connsiteY216" fmla="*/ 410617 h 1841500"/>
                    <a:gd name="connsiteX217" fmla="*/ 434983 w 457468"/>
                    <a:gd name="connsiteY217" fmla="*/ 394742 h 1841500"/>
                    <a:gd name="connsiteX218" fmla="*/ 432898 w 457468"/>
                    <a:gd name="connsiteY218" fmla="*/ 378867 h 1841500"/>
                    <a:gd name="connsiteX219" fmla="*/ 430714 w 457468"/>
                    <a:gd name="connsiteY219" fmla="*/ 362992 h 1841500"/>
                    <a:gd name="connsiteX220" fmla="*/ 428381 w 457468"/>
                    <a:gd name="connsiteY220" fmla="*/ 347117 h 1841500"/>
                    <a:gd name="connsiteX221" fmla="*/ 425948 w 457468"/>
                    <a:gd name="connsiteY221" fmla="*/ 331192 h 1841500"/>
                    <a:gd name="connsiteX222" fmla="*/ 423367 w 457468"/>
                    <a:gd name="connsiteY222" fmla="*/ 315268 h 1841500"/>
                    <a:gd name="connsiteX223" fmla="*/ 420736 w 457468"/>
                    <a:gd name="connsiteY223" fmla="*/ 299343 h 1841500"/>
                    <a:gd name="connsiteX224" fmla="*/ 417957 w 457468"/>
                    <a:gd name="connsiteY224" fmla="*/ 283369 h 1841500"/>
                    <a:gd name="connsiteX225" fmla="*/ 415028 w 457468"/>
                    <a:gd name="connsiteY225" fmla="*/ 267395 h 1841500"/>
                    <a:gd name="connsiteX226" fmla="*/ 412000 w 457468"/>
                    <a:gd name="connsiteY226" fmla="*/ 251420 h 1841500"/>
                    <a:gd name="connsiteX227" fmla="*/ 408873 w 457468"/>
                    <a:gd name="connsiteY227" fmla="*/ 235396 h 1841500"/>
                    <a:gd name="connsiteX228" fmla="*/ 405646 w 457468"/>
                    <a:gd name="connsiteY228" fmla="*/ 219373 h 1841500"/>
                    <a:gd name="connsiteX229" fmla="*/ 402271 w 457468"/>
                    <a:gd name="connsiteY229" fmla="*/ 203349 h 1841500"/>
                    <a:gd name="connsiteX230" fmla="*/ 398796 w 457468"/>
                    <a:gd name="connsiteY230" fmla="*/ 187275 h 1841500"/>
                    <a:gd name="connsiteX231" fmla="*/ 395173 w 457468"/>
                    <a:gd name="connsiteY231" fmla="*/ 171202 h 1841500"/>
                    <a:gd name="connsiteX232" fmla="*/ 391450 w 457468"/>
                    <a:gd name="connsiteY232" fmla="*/ 155079 h 1841500"/>
                    <a:gd name="connsiteX233" fmla="*/ 387628 w 457468"/>
                    <a:gd name="connsiteY233" fmla="*/ 139005 h 1841500"/>
                    <a:gd name="connsiteX234" fmla="*/ 383656 w 457468"/>
                    <a:gd name="connsiteY234" fmla="*/ 122882 h 1841500"/>
                    <a:gd name="connsiteX235" fmla="*/ 379586 w 457468"/>
                    <a:gd name="connsiteY235" fmla="*/ 106710 h 1841500"/>
                    <a:gd name="connsiteX236" fmla="*/ 375416 w 457468"/>
                    <a:gd name="connsiteY236" fmla="*/ 90587 h 1841500"/>
                    <a:gd name="connsiteX237" fmla="*/ 371098 w 457468"/>
                    <a:gd name="connsiteY237" fmla="*/ 74364 h 1841500"/>
                    <a:gd name="connsiteX238" fmla="*/ 366680 w 457468"/>
                    <a:gd name="connsiteY238" fmla="*/ 58192 h 1841500"/>
                    <a:gd name="connsiteX239" fmla="*/ 362163 w 457468"/>
                    <a:gd name="connsiteY239" fmla="*/ 41970 h 1841500"/>
                    <a:gd name="connsiteX240" fmla="*/ 357497 w 457468"/>
                    <a:gd name="connsiteY240" fmla="*/ 25747 h 1841500"/>
                    <a:gd name="connsiteX241" fmla="*/ 352732 w 457468"/>
                    <a:gd name="connsiteY241" fmla="*/ 9525 h 1841500"/>
                    <a:gd name="connsiteX242" fmla="*/ 333373 w 457468"/>
                    <a:gd name="connsiteY242" fmla="*/ 15478 h 1841500"/>
                    <a:gd name="connsiteX243" fmla="*/ 314063 w 457468"/>
                    <a:gd name="connsiteY243" fmla="*/ 21828 h 1841500"/>
                    <a:gd name="connsiteX244" fmla="*/ 294952 w 457468"/>
                    <a:gd name="connsiteY244" fmla="*/ 28575 h 1841500"/>
                    <a:gd name="connsiteX245" fmla="*/ 275941 w 457468"/>
                    <a:gd name="connsiteY245" fmla="*/ 35669 h 184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</a:cxnLst>
                  <a:rect l="l" t="t" r="r" b="b"/>
                  <a:pathLst>
                    <a:path w="457468" h="1841500">
                      <a:moveTo>
                        <a:pt x="257078" y="43160"/>
                      </a:moveTo>
                      <a:lnTo>
                        <a:pt x="263630" y="59382"/>
                      </a:lnTo>
                      <a:lnTo>
                        <a:pt x="270083" y="75605"/>
                      </a:lnTo>
                      <a:lnTo>
                        <a:pt x="276338" y="91777"/>
                      </a:lnTo>
                      <a:lnTo>
                        <a:pt x="282443" y="107900"/>
                      </a:lnTo>
                      <a:lnTo>
                        <a:pt x="288400" y="124073"/>
                      </a:lnTo>
                      <a:lnTo>
                        <a:pt x="294208" y="140146"/>
                      </a:lnTo>
                      <a:lnTo>
                        <a:pt x="299867" y="156270"/>
                      </a:lnTo>
                      <a:lnTo>
                        <a:pt x="305376" y="172343"/>
                      </a:lnTo>
                      <a:lnTo>
                        <a:pt x="310737" y="188367"/>
                      </a:lnTo>
                      <a:lnTo>
                        <a:pt x="315949" y="204391"/>
                      </a:lnTo>
                      <a:lnTo>
                        <a:pt x="321013" y="220414"/>
                      </a:lnTo>
                      <a:lnTo>
                        <a:pt x="325877" y="236389"/>
                      </a:lnTo>
                      <a:lnTo>
                        <a:pt x="330642" y="252363"/>
                      </a:lnTo>
                      <a:lnTo>
                        <a:pt x="335259" y="268288"/>
                      </a:lnTo>
                      <a:lnTo>
                        <a:pt x="339677" y="284212"/>
                      </a:lnTo>
                      <a:lnTo>
                        <a:pt x="343995" y="300087"/>
                      </a:lnTo>
                      <a:lnTo>
                        <a:pt x="348115" y="315962"/>
                      </a:lnTo>
                      <a:lnTo>
                        <a:pt x="352136" y="331837"/>
                      </a:lnTo>
                      <a:lnTo>
                        <a:pt x="355958" y="347663"/>
                      </a:lnTo>
                      <a:lnTo>
                        <a:pt x="359681" y="363488"/>
                      </a:lnTo>
                      <a:lnTo>
                        <a:pt x="363205" y="379264"/>
                      </a:lnTo>
                      <a:lnTo>
                        <a:pt x="366581" y="395039"/>
                      </a:lnTo>
                      <a:lnTo>
                        <a:pt x="369807" y="410766"/>
                      </a:lnTo>
                      <a:lnTo>
                        <a:pt x="372934" y="426492"/>
                      </a:lnTo>
                      <a:lnTo>
                        <a:pt x="375863" y="442218"/>
                      </a:lnTo>
                      <a:lnTo>
                        <a:pt x="378643" y="457895"/>
                      </a:lnTo>
                      <a:lnTo>
                        <a:pt x="381274" y="473571"/>
                      </a:lnTo>
                      <a:lnTo>
                        <a:pt x="383756" y="489198"/>
                      </a:lnTo>
                      <a:lnTo>
                        <a:pt x="386089" y="504825"/>
                      </a:lnTo>
                      <a:lnTo>
                        <a:pt x="388273" y="520402"/>
                      </a:lnTo>
                      <a:lnTo>
                        <a:pt x="390258" y="535980"/>
                      </a:lnTo>
                      <a:lnTo>
                        <a:pt x="392145" y="551507"/>
                      </a:lnTo>
                      <a:lnTo>
                        <a:pt x="393882" y="567035"/>
                      </a:lnTo>
                      <a:lnTo>
                        <a:pt x="395470" y="582563"/>
                      </a:lnTo>
                      <a:lnTo>
                        <a:pt x="396860" y="598041"/>
                      </a:lnTo>
                      <a:lnTo>
                        <a:pt x="398151" y="613519"/>
                      </a:lnTo>
                      <a:lnTo>
                        <a:pt x="399243" y="628948"/>
                      </a:lnTo>
                      <a:lnTo>
                        <a:pt x="400236" y="644376"/>
                      </a:lnTo>
                      <a:lnTo>
                        <a:pt x="401030" y="659805"/>
                      </a:lnTo>
                      <a:lnTo>
                        <a:pt x="401725" y="675184"/>
                      </a:lnTo>
                      <a:lnTo>
                        <a:pt x="402221" y="690513"/>
                      </a:lnTo>
                      <a:lnTo>
                        <a:pt x="402569" y="705892"/>
                      </a:lnTo>
                      <a:lnTo>
                        <a:pt x="402817" y="721172"/>
                      </a:lnTo>
                      <a:lnTo>
                        <a:pt x="402867" y="736501"/>
                      </a:lnTo>
                      <a:lnTo>
                        <a:pt x="402767" y="751731"/>
                      </a:lnTo>
                      <a:lnTo>
                        <a:pt x="402519" y="767011"/>
                      </a:lnTo>
                      <a:lnTo>
                        <a:pt x="402122" y="782241"/>
                      </a:lnTo>
                      <a:lnTo>
                        <a:pt x="401576" y="797421"/>
                      </a:lnTo>
                      <a:lnTo>
                        <a:pt x="400881" y="812651"/>
                      </a:lnTo>
                      <a:lnTo>
                        <a:pt x="400037" y="827782"/>
                      </a:lnTo>
                      <a:lnTo>
                        <a:pt x="399044" y="842913"/>
                      </a:lnTo>
                      <a:lnTo>
                        <a:pt x="397903" y="858044"/>
                      </a:lnTo>
                      <a:lnTo>
                        <a:pt x="396612" y="873175"/>
                      </a:lnTo>
                      <a:lnTo>
                        <a:pt x="395123" y="888256"/>
                      </a:lnTo>
                      <a:lnTo>
                        <a:pt x="393534" y="903288"/>
                      </a:lnTo>
                      <a:lnTo>
                        <a:pt x="391797" y="918319"/>
                      </a:lnTo>
                      <a:lnTo>
                        <a:pt x="389861" y="933351"/>
                      </a:lnTo>
                      <a:lnTo>
                        <a:pt x="387826" y="948333"/>
                      </a:lnTo>
                      <a:lnTo>
                        <a:pt x="385592" y="963315"/>
                      </a:lnTo>
                      <a:lnTo>
                        <a:pt x="383259" y="978247"/>
                      </a:lnTo>
                      <a:lnTo>
                        <a:pt x="380728" y="993180"/>
                      </a:lnTo>
                      <a:lnTo>
                        <a:pt x="378047" y="1008112"/>
                      </a:lnTo>
                      <a:lnTo>
                        <a:pt x="375268" y="1022995"/>
                      </a:lnTo>
                      <a:lnTo>
                        <a:pt x="372289" y="1037828"/>
                      </a:lnTo>
                      <a:lnTo>
                        <a:pt x="369162" y="1052711"/>
                      </a:lnTo>
                      <a:lnTo>
                        <a:pt x="365886" y="1067495"/>
                      </a:lnTo>
                      <a:lnTo>
                        <a:pt x="362461" y="1082328"/>
                      </a:lnTo>
                      <a:lnTo>
                        <a:pt x="358887" y="1097062"/>
                      </a:lnTo>
                      <a:lnTo>
                        <a:pt x="355164" y="1111845"/>
                      </a:lnTo>
                      <a:lnTo>
                        <a:pt x="351292" y="1126579"/>
                      </a:lnTo>
                      <a:lnTo>
                        <a:pt x="347271" y="1141313"/>
                      </a:lnTo>
                      <a:lnTo>
                        <a:pt x="343102" y="1155998"/>
                      </a:lnTo>
                      <a:lnTo>
                        <a:pt x="338783" y="1170632"/>
                      </a:lnTo>
                      <a:lnTo>
                        <a:pt x="334316" y="1185317"/>
                      </a:lnTo>
                      <a:lnTo>
                        <a:pt x="329650" y="1199902"/>
                      </a:lnTo>
                      <a:lnTo>
                        <a:pt x="324884" y="1214537"/>
                      </a:lnTo>
                      <a:lnTo>
                        <a:pt x="319970" y="1229122"/>
                      </a:lnTo>
                      <a:lnTo>
                        <a:pt x="314857" y="1243657"/>
                      </a:lnTo>
                      <a:lnTo>
                        <a:pt x="309645" y="1258243"/>
                      </a:lnTo>
                      <a:lnTo>
                        <a:pt x="304235" y="1272729"/>
                      </a:lnTo>
                      <a:lnTo>
                        <a:pt x="298725" y="1287215"/>
                      </a:lnTo>
                      <a:lnTo>
                        <a:pt x="293016" y="1301700"/>
                      </a:lnTo>
                      <a:lnTo>
                        <a:pt x="287159" y="1316186"/>
                      </a:lnTo>
                      <a:lnTo>
                        <a:pt x="281202" y="1330623"/>
                      </a:lnTo>
                      <a:lnTo>
                        <a:pt x="275047" y="1345009"/>
                      </a:lnTo>
                      <a:lnTo>
                        <a:pt x="268743" y="1359396"/>
                      </a:lnTo>
                      <a:lnTo>
                        <a:pt x="262290" y="1373783"/>
                      </a:lnTo>
                      <a:lnTo>
                        <a:pt x="255688" y="1388120"/>
                      </a:lnTo>
                      <a:lnTo>
                        <a:pt x="248937" y="1402457"/>
                      </a:lnTo>
                      <a:lnTo>
                        <a:pt x="242038" y="1416745"/>
                      </a:lnTo>
                      <a:lnTo>
                        <a:pt x="234989" y="1431032"/>
                      </a:lnTo>
                      <a:lnTo>
                        <a:pt x="227791" y="1445270"/>
                      </a:lnTo>
                      <a:lnTo>
                        <a:pt x="220445" y="1459508"/>
                      </a:lnTo>
                      <a:lnTo>
                        <a:pt x="212949" y="1473746"/>
                      </a:lnTo>
                      <a:lnTo>
                        <a:pt x="205305" y="1487934"/>
                      </a:lnTo>
                      <a:lnTo>
                        <a:pt x="197462" y="1502122"/>
                      </a:lnTo>
                      <a:lnTo>
                        <a:pt x="189520" y="1516261"/>
                      </a:lnTo>
                      <a:lnTo>
                        <a:pt x="181429" y="1530400"/>
                      </a:lnTo>
                      <a:lnTo>
                        <a:pt x="173139" y="1544538"/>
                      </a:lnTo>
                      <a:lnTo>
                        <a:pt x="164750" y="1558627"/>
                      </a:lnTo>
                      <a:lnTo>
                        <a:pt x="156163" y="1572667"/>
                      </a:lnTo>
                      <a:lnTo>
                        <a:pt x="147476" y="1586706"/>
                      </a:lnTo>
                      <a:lnTo>
                        <a:pt x="138591" y="1600746"/>
                      </a:lnTo>
                      <a:lnTo>
                        <a:pt x="129557" y="1614736"/>
                      </a:lnTo>
                      <a:lnTo>
                        <a:pt x="120374" y="1628725"/>
                      </a:lnTo>
                      <a:lnTo>
                        <a:pt x="111091" y="1642666"/>
                      </a:lnTo>
                      <a:lnTo>
                        <a:pt x="101610" y="1656606"/>
                      </a:lnTo>
                      <a:lnTo>
                        <a:pt x="91980" y="1670546"/>
                      </a:lnTo>
                      <a:lnTo>
                        <a:pt x="82201" y="1684437"/>
                      </a:lnTo>
                      <a:lnTo>
                        <a:pt x="72274" y="1698327"/>
                      </a:lnTo>
                      <a:lnTo>
                        <a:pt x="62197" y="1712168"/>
                      </a:lnTo>
                      <a:lnTo>
                        <a:pt x="51972" y="1726009"/>
                      </a:lnTo>
                      <a:lnTo>
                        <a:pt x="41597" y="1739801"/>
                      </a:lnTo>
                      <a:lnTo>
                        <a:pt x="31074" y="1753592"/>
                      </a:lnTo>
                      <a:lnTo>
                        <a:pt x="20352" y="1767334"/>
                      </a:lnTo>
                      <a:lnTo>
                        <a:pt x="9531" y="1781076"/>
                      </a:lnTo>
                      <a:lnTo>
                        <a:pt x="25564" y="1793528"/>
                      </a:lnTo>
                      <a:lnTo>
                        <a:pt x="41796" y="1805682"/>
                      </a:lnTo>
                      <a:lnTo>
                        <a:pt x="58325" y="1817489"/>
                      </a:lnTo>
                      <a:lnTo>
                        <a:pt x="75054" y="1828949"/>
                      </a:lnTo>
                      <a:lnTo>
                        <a:pt x="92030" y="1840111"/>
                      </a:lnTo>
                      <a:lnTo>
                        <a:pt x="101114" y="1825824"/>
                      </a:lnTo>
                      <a:lnTo>
                        <a:pt x="110098" y="1811536"/>
                      </a:lnTo>
                      <a:lnTo>
                        <a:pt x="118984" y="1797249"/>
                      </a:lnTo>
                      <a:lnTo>
                        <a:pt x="127770" y="1782911"/>
                      </a:lnTo>
                      <a:lnTo>
                        <a:pt x="136407" y="1768574"/>
                      </a:lnTo>
                      <a:lnTo>
                        <a:pt x="144945" y="1754237"/>
                      </a:lnTo>
                      <a:lnTo>
                        <a:pt x="153334" y="1739850"/>
                      </a:lnTo>
                      <a:lnTo>
                        <a:pt x="161673" y="1725464"/>
                      </a:lnTo>
                      <a:lnTo>
                        <a:pt x="169814" y="1711077"/>
                      </a:lnTo>
                      <a:lnTo>
                        <a:pt x="177905" y="1696690"/>
                      </a:lnTo>
                      <a:lnTo>
                        <a:pt x="185847" y="1682254"/>
                      </a:lnTo>
                      <a:lnTo>
                        <a:pt x="193690" y="1667768"/>
                      </a:lnTo>
                      <a:lnTo>
                        <a:pt x="201384" y="1653332"/>
                      </a:lnTo>
                      <a:lnTo>
                        <a:pt x="208978" y="1638846"/>
                      </a:lnTo>
                      <a:lnTo>
                        <a:pt x="216474" y="1624360"/>
                      </a:lnTo>
                      <a:lnTo>
                        <a:pt x="223820" y="1609824"/>
                      </a:lnTo>
                      <a:lnTo>
                        <a:pt x="231067" y="1595289"/>
                      </a:lnTo>
                      <a:lnTo>
                        <a:pt x="238215" y="1580753"/>
                      </a:lnTo>
                      <a:lnTo>
                        <a:pt x="245214" y="1566168"/>
                      </a:lnTo>
                      <a:lnTo>
                        <a:pt x="252114" y="1551583"/>
                      </a:lnTo>
                      <a:lnTo>
                        <a:pt x="258915" y="1536998"/>
                      </a:lnTo>
                      <a:lnTo>
                        <a:pt x="265566" y="1522363"/>
                      </a:lnTo>
                      <a:lnTo>
                        <a:pt x="272119" y="1507728"/>
                      </a:lnTo>
                      <a:lnTo>
                        <a:pt x="278522" y="1493093"/>
                      </a:lnTo>
                      <a:lnTo>
                        <a:pt x="284876" y="1478409"/>
                      </a:lnTo>
                      <a:lnTo>
                        <a:pt x="291031" y="1463725"/>
                      </a:lnTo>
                      <a:lnTo>
                        <a:pt x="297136" y="1449040"/>
                      </a:lnTo>
                      <a:lnTo>
                        <a:pt x="303093" y="1434306"/>
                      </a:lnTo>
                      <a:lnTo>
                        <a:pt x="308950" y="1419622"/>
                      </a:lnTo>
                      <a:lnTo>
                        <a:pt x="314659" y="1404838"/>
                      </a:lnTo>
                      <a:lnTo>
                        <a:pt x="320268" y="1390104"/>
                      </a:lnTo>
                      <a:lnTo>
                        <a:pt x="325778" y="1375321"/>
                      </a:lnTo>
                      <a:lnTo>
                        <a:pt x="331188" y="1360488"/>
                      </a:lnTo>
                      <a:lnTo>
                        <a:pt x="336450" y="1345704"/>
                      </a:lnTo>
                      <a:lnTo>
                        <a:pt x="341563" y="1330871"/>
                      </a:lnTo>
                      <a:lnTo>
                        <a:pt x="346626" y="1315988"/>
                      </a:lnTo>
                      <a:lnTo>
                        <a:pt x="351540" y="1301155"/>
                      </a:lnTo>
                      <a:lnTo>
                        <a:pt x="356306" y="1286272"/>
                      </a:lnTo>
                      <a:lnTo>
                        <a:pt x="361021" y="1271389"/>
                      </a:lnTo>
                      <a:lnTo>
                        <a:pt x="365588" y="1256457"/>
                      </a:lnTo>
                      <a:lnTo>
                        <a:pt x="370006" y="1241524"/>
                      </a:lnTo>
                      <a:lnTo>
                        <a:pt x="374324" y="1226592"/>
                      </a:lnTo>
                      <a:lnTo>
                        <a:pt x="378544" y="1211610"/>
                      </a:lnTo>
                      <a:lnTo>
                        <a:pt x="382664" y="1196628"/>
                      </a:lnTo>
                      <a:lnTo>
                        <a:pt x="386635" y="1181646"/>
                      </a:lnTo>
                      <a:lnTo>
                        <a:pt x="390507" y="1166614"/>
                      </a:lnTo>
                      <a:lnTo>
                        <a:pt x="394229" y="1151582"/>
                      </a:lnTo>
                      <a:lnTo>
                        <a:pt x="397853" y="1136551"/>
                      </a:lnTo>
                      <a:lnTo>
                        <a:pt x="401377" y="1121470"/>
                      </a:lnTo>
                      <a:lnTo>
                        <a:pt x="404802" y="1106388"/>
                      </a:lnTo>
                      <a:lnTo>
                        <a:pt x="408079" y="1091307"/>
                      </a:lnTo>
                      <a:lnTo>
                        <a:pt x="411255" y="1076176"/>
                      </a:lnTo>
                      <a:lnTo>
                        <a:pt x="414283" y="1061045"/>
                      </a:lnTo>
                      <a:lnTo>
                        <a:pt x="417212" y="1045914"/>
                      </a:lnTo>
                      <a:lnTo>
                        <a:pt x="420041" y="1030734"/>
                      </a:lnTo>
                      <a:lnTo>
                        <a:pt x="422722" y="1015554"/>
                      </a:lnTo>
                      <a:lnTo>
                        <a:pt x="425303" y="1000373"/>
                      </a:lnTo>
                      <a:lnTo>
                        <a:pt x="427785" y="985143"/>
                      </a:lnTo>
                      <a:lnTo>
                        <a:pt x="430118" y="969913"/>
                      </a:lnTo>
                      <a:lnTo>
                        <a:pt x="432352" y="954683"/>
                      </a:lnTo>
                      <a:lnTo>
                        <a:pt x="434486" y="939403"/>
                      </a:lnTo>
                      <a:lnTo>
                        <a:pt x="436472" y="924123"/>
                      </a:lnTo>
                      <a:lnTo>
                        <a:pt x="438358" y="908844"/>
                      </a:lnTo>
                      <a:lnTo>
                        <a:pt x="440095" y="893514"/>
                      </a:lnTo>
                      <a:lnTo>
                        <a:pt x="441734" y="878185"/>
                      </a:lnTo>
                      <a:lnTo>
                        <a:pt x="443272" y="862856"/>
                      </a:lnTo>
                      <a:lnTo>
                        <a:pt x="444712" y="847477"/>
                      </a:lnTo>
                      <a:lnTo>
                        <a:pt x="446002" y="832098"/>
                      </a:lnTo>
                      <a:lnTo>
                        <a:pt x="447194" y="816719"/>
                      </a:lnTo>
                      <a:lnTo>
                        <a:pt x="448236" y="801291"/>
                      </a:lnTo>
                      <a:lnTo>
                        <a:pt x="449179" y="785862"/>
                      </a:lnTo>
                      <a:lnTo>
                        <a:pt x="450023" y="770434"/>
                      </a:lnTo>
                      <a:lnTo>
                        <a:pt x="450718" y="754956"/>
                      </a:lnTo>
                      <a:lnTo>
                        <a:pt x="451314" y="739477"/>
                      </a:lnTo>
                      <a:lnTo>
                        <a:pt x="451810" y="723999"/>
                      </a:lnTo>
                      <a:lnTo>
                        <a:pt x="452207" y="708472"/>
                      </a:lnTo>
                      <a:lnTo>
                        <a:pt x="452455" y="692944"/>
                      </a:lnTo>
                      <a:lnTo>
                        <a:pt x="452555" y="677416"/>
                      </a:lnTo>
                      <a:lnTo>
                        <a:pt x="452555" y="661839"/>
                      </a:lnTo>
                      <a:lnTo>
                        <a:pt x="452455" y="646261"/>
                      </a:lnTo>
                      <a:lnTo>
                        <a:pt x="452257" y="630684"/>
                      </a:lnTo>
                      <a:lnTo>
                        <a:pt x="451909" y="615057"/>
                      </a:lnTo>
                      <a:lnTo>
                        <a:pt x="451463" y="599430"/>
                      </a:lnTo>
                      <a:lnTo>
                        <a:pt x="450917" y="583803"/>
                      </a:lnTo>
                      <a:lnTo>
                        <a:pt x="450222" y="568127"/>
                      </a:lnTo>
                      <a:lnTo>
                        <a:pt x="449428" y="552450"/>
                      </a:lnTo>
                      <a:lnTo>
                        <a:pt x="448484" y="536724"/>
                      </a:lnTo>
                      <a:lnTo>
                        <a:pt x="447442" y="521047"/>
                      </a:lnTo>
                      <a:lnTo>
                        <a:pt x="446300" y="505321"/>
                      </a:lnTo>
                      <a:lnTo>
                        <a:pt x="445059" y="489545"/>
                      </a:lnTo>
                      <a:lnTo>
                        <a:pt x="443669" y="473819"/>
                      </a:lnTo>
                      <a:lnTo>
                        <a:pt x="442131" y="458043"/>
                      </a:lnTo>
                      <a:lnTo>
                        <a:pt x="440542" y="442218"/>
                      </a:lnTo>
                      <a:lnTo>
                        <a:pt x="438805" y="426442"/>
                      </a:lnTo>
                      <a:lnTo>
                        <a:pt x="436968" y="410617"/>
                      </a:lnTo>
                      <a:lnTo>
                        <a:pt x="434983" y="394742"/>
                      </a:lnTo>
                      <a:lnTo>
                        <a:pt x="432898" y="378867"/>
                      </a:lnTo>
                      <a:lnTo>
                        <a:pt x="430714" y="362992"/>
                      </a:lnTo>
                      <a:lnTo>
                        <a:pt x="428381" y="347117"/>
                      </a:lnTo>
                      <a:lnTo>
                        <a:pt x="425948" y="331192"/>
                      </a:lnTo>
                      <a:lnTo>
                        <a:pt x="423367" y="315268"/>
                      </a:lnTo>
                      <a:lnTo>
                        <a:pt x="420736" y="299343"/>
                      </a:lnTo>
                      <a:lnTo>
                        <a:pt x="417957" y="283369"/>
                      </a:lnTo>
                      <a:lnTo>
                        <a:pt x="415028" y="267395"/>
                      </a:lnTo>
                      <a:lnTo>
                        <a:pt x="412000" y="251420"/>
                      </a:lnTo>
                      <a:lnTo>
                        <a:pt x="408873" y="235396"/>
                      </a:lnTo>
                      <a:lnTo>
                        <a:pt x="405646" y="219373"/>
                      </a:lnTo>
                      <a:lnTo>
                        <a:pt x="402271" y="203349"/>
                      </a:lnTo>
                      <a:lnTo>
                        <a:pt x="398796" y="187275"/>
                      </a:lnTo>
                      <a:lnTo>
                        <a:pt x="395173" y="171202"/>
                      </a:lnTo>
                      <a:lnTo>
                        <a:pt x="391450" y="155079"/>
                      </a:lnTo>
                      <a:lnTo>
                        <a:pt x="387628" y="139005"/>
                      </a:lnTo>
                      <a:lnTo>
                        <a:pt x="383656" y="122882"/>
                      </a:lnTo>
                      <a:lnTo>
                        <a:pt x="379586" y="106710"/>
                      </a:lnTo>
                      <a:lnTo>
                        <a:pt x="375416" y="90587"/>
                      </a:lnTo>
                      <a:lnTo>
                        <a:pt x="371098" y="74364"/>
                      </a:lnTo>
                      <a:lnTo>
                        <a:pt x="366680" y="58192"/>
                      </a:lnTo>
                      <a:lnTo>
                        <a:pt x="362163" y="41970"/>
                      </a:lnTo>
                      <a:lnTo>
                        <a:pt x="357497" y="25747"/>
                      </a:lnTo>
                      <a:lnTo>
                        <a:pt x="352732" y="9525"/>
                      </a:lnTo>
                      <a:lnTo>
                        <a:pt x="333373" y="15478"/>
                      </a:lnTo>
                      <a:lnTo>
                        <a:pt x="314063" y="21828"/>
                      </a:lnTo>
                      <a:lnTo>
                        <a:pt x="294952" y="28575"/>
                      </a:lnTo>
                      <a:lnTo>
                        <a:pt x="275941" y="3566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8" name="Forme libre : forme 1317">
                  <a:extLst>
                    <a:ext uri="{FF2B5EF4-FFF2-40B4-BE49-F238E27FC236}">
                      <a16:creationId xmlns:a16="http://schemas.microsoft.com/office/drawing/2014/main" id="{E695E346-9EF3-4BE9-9EB7-9BFF4AE626BD}"/>
                    </a:ext>
                  </a:extLst>
                </p:cNvPr>
                <p:cNvSpPr/>
                <p:nvPr/>
              </p:nvSpPr>
              <p:spPr>
                <a:xfrm>
                  <a:off x="6999851" y="4977904"/>
                  <a:ext cx="1512189" cy="1231900"/>
                </a:xfrm>
                <a:custGeom>
                  <a:avLst/>
                  <a:gdLst>
                    <a:gd name="connsiteX0" fmla="*/ 1512189 w 1512189"/>
                    <a:gd name="connsiteY0" fmla="*/ 9525 h 1231900"/>
                    <a:gd name="connsiteX1" fmla="*/ 1496851 w 1512189"/>
                    <a:gd name="connsiteY1" fmla="*/ 15329 h 1231900"/>
                    <a:gd name="connsiteX2" fmla="*/ 1481562 w 1512189"/>
                    <a:gd name="connsiteY2" fmla="*/ 21233 h 1231900"/>
                    <a:gd name="connsiteX3" fmla="*/ 1466323 w 1512189"/>
                    <a:gd name="connsiteY3" fmla="*/ 27186 h 1231900"/>
                    <a:gd name="connsiteX4" fmla="*/ 1451183 w 1512189"/>
                    <a:gd name="connsiteY4" fmla="*/ 33189 h 1231900"/>
                    <a:gd name="connsiteX5" fmla="*/ 1436044 w 1512189"/>
                    <a:gd name="connsiteY5" fmla="*/ 39241 h 1231900"/>
                    <a:gd name="connsiteX6" fmla="*/ 1420953 w 1512189"/>
                    <a:gd name="connsiteY6" fmla="*/ 45393 h 1231900"/>
                    <a:gd name="connsiteX7" fmla="*/ 1405963 w 1512189"/>
                    <a:gd name="connsiteY7" fmla="*/ 51594 h 1231900"/>
                    <a:gd name="connsiteX8" fmla="*/ 1390972 w 1512189"/>
                    <a:gd name="connsiteY8" fmla="*/ 57845 h 1231900"/>
                    <a:gd name="connsiteX9" fmla="*/ 1376080 w 1512189"/>
                    <a:gd name="connsiteY9" fmla="*/ 64195 h 1231900"/>
                    <a:gd name="connsiteX10" fmla="*/ 1361189 w 1512189"/>
                    <a:gd name="connsiteY10" fmla="*/ 70594 h 1231900"/>
                    <a:gd name="connsiteX11" fmla="*/ 1346396 w 1512189"/>
                    <a:gd name="connsiteY11" fmla="*/ 77043 h 1231900"/>
                    <a:gd name="connsiteX12" fmla="*/ 1331604 w 1512189"/>
                    <a:gd name="connsiteY12" fmla="*/ 83592 h 1231900"/>
                    <a:gd name="connsiteX13" fmla="*/ 1316911 w 1512189"/>
                    <a:gd name="connsiteY13" fmla="*/ 90140 h 1231900"/>
                    <a:gd name="connsiteX14" fmla="*/ 1302268 w 1512189"/>
                    <a:gd name="connsiteY14" fmla="*/ 96788 h 1231900"/>
                    <a:gd name="connsiteX15" fmla="*/ 1287674 w 1512189"/>
                    <a:gd name="connsiteY15" fmla="*/ 103535 h 1231900"/>
                    <a:gd name="connsiteX16" fmla="*/ 1273130 w 1512189"/>
                    <a:gd name="connsiteY16" fmla="*/ 110331 h 1231900"/>
                    <a:gd name="connsiteX17" fmla="*/ 1258635 w 1512189"/>
                    <a:gd name="connsiteY17" fmla="*/ 117177 h 1231900"/>
                    <a:gd name="connsiteX18" fmla="*/ 1244190 w 1512189"/>
                    <a:gd name="connsiteY18" fmla="*/ 124073 h 1231900"/>
                    <a:gd name="connsiteX19" fmla="*/ 1229795 w 1512189"/>
                    <a:gd name="connsiteY19" fmla="*/ 131068 h 1231900"/>
                    <a:gd name="connsiteX20" fmla="*/ 1215450 w 1512189"/>
                    <a:gd name="connsiteY20" fmla="*/ 138113 h 1231900"/>
                    <a:gd name="connsiteX21" fmla="*/ 1201154 w 1512189"/>
                    <a:gd name="connsiteY21" fmla="*/ 145207 h 1231900"/>
                    <a:gd name="connsiteX22" fmla="*/ 1186908 w 1512189"/>
                    <a:gd name="connsiteY22" fmla="*/ 152400 h 1231900"/>
                    <a:gd name="connsiteX23" fmla="*/ 1172711 w 1512189"/>
                    <a:gd name="connsiteY23" fmla="*/ 159593 h 1231900"/>
                    <a:gd name="connsiteX24" fmla="*/ 1144516 w 1512189"/>
                    <a:gd name="connsiteY24" fmla="*/ 174278 h 1231900"/>
                    <a:gd name="connsiteX25" fmla="*/ 1130469 w 1512189"/>
                    <a:gd name="connsiteY25" fmla="*/ 181719 h 1231900"/>
                    <a:gd name="connsiteX26" fmla="*/ 1116520 w 1512189"/>
                    <a:gd name="connsiteY26" fmla="*/ 189210 h 1231900"/>
                    <a:gd name="connsiteX27" fmla="*/ 1102572 w 1512189"/>
                    <a:gd name="connsiteY27" fmla="*/ 196751 h 1231900"/>
                    <a:gd name="connsiteX28" fmla="*/ 1088723 w 1512189"/>
                    <a:gd name="connsiteY28" fmla="*/ 204391 h 1231900"/>
                    <a:gd name="connsiteX29" fmla="*/ 1074923 w 1512189"/>
                    <a:gd name="connsiteY29" fmla="*/ 212080 h 1231900"/>
                    <a:gd name="connsiteX30" fmla="*/ 1061123 w 1512189"/>
                    <a:gd name="connsiteY30" fmla="*/ 219819 h 1231900"/>
                    <a:gd name="connsiteX31" fmla="*/ 1047423 w 1512189"/>
                    <a:gd name="connsiteY31" fmla="*/ 227657 h 1231900"/>
                    <a:gd name="connsiteX32" fmla="*/ 1033773 w 1512189"/>
                    <a:gd name="connsiteY32" fmla="*/ 235545 h 1231900"/>
                    <a:gd name="connsiteX33" fmla="*/ 1020172 w 1512189"/>
                    <a:gd name="connsiteY33" fmla="*/ 243483 h 1231900"/>
                    <a:gd name="connsiteX34" fmla="*/ 993069 w 1512189"/>
                    <a:gd name="connsiteY34" fmla="*/ 259556 h 1231900"/>
                    <a:gd name="connsiteX35" fmla="*/ 979617 w 1512189"/>
                    <a:gd name="connsiteY35" fmla="*/ 267692 h 1231900"/>
                    <a:gd name="connsiteX36" fmla="*/ 966264 w 1512189"/>
                    <a:gd name="connsiteY36" fmla="*/ 275927 h 1231900"/>
                    <a:gd name="connsiteX37" fmla="*/ 952911 w 1512189"/>
                    <a:gd name="connsiteY37" fmla="*/ 284212 h 1231900"/>
                    <a:gd name="connsiteX38" fmla="*/ 939608 w 1512189"/>
                    <a:gd name="connsiteY38" fmla="*/ 292547 h 1231900"/>
                    <a:gd name="connsiteX39" fmla="*/ 926355 w 1512189"/>
                    <a:gd name="connsiteY39" fmla="*/ 300930 h 1231900"/>
                    <a:gd name="connsiteX40" fmla="*/ 913151 w 1512189"/>
                    <a:gd name="connsiteY40" fmla="*/ 309414 h 1231900"/>
                    <a:gd name="connsiteX41" fmla="*/ 900046 w 1512189"/>
                    <a:gd name="connsiteY41" fmla="*/ 317947 h 1231900"/>
                    <a:gd name="connsiteX42" fmla="*/ 886942 w 1512189"/>
                    <a:gd name="connsiteY42" fmla="*/ 326529 h 1231900"/>
                    <a:gd name="connsiteX43" fmla="*/ 873887 w 1512189"/>
                    <a:gd name="connsiteY43" fmla="*/ 335161 h 1231900"/>
                    <a:gd name="connsiteX44" fmla="*/ 860931 w 1512189"/>
                    <a:gd name="connsiteY44" fmla="*/ 343892 h 1231900"/>
                    <a:gd name="connsiteX45" fmla="*/ 847976 w 1512189"/>
                    <a:gd name="connsiteY45" fmla="*/ 352673 h 1231900"/>
                    <a:gd name="connsiteX46" fmla="*/ 835119 w 1512189"/>
                    <a:gd name="connsiteY46" fmla="*/ 361553 h 1231900"/>
                    <a:gd name="connsiteX47" fmla="*/ 822312 w 1512189"/>
                    <a:gd name="connsiteY47" fmla="*/ 370433 h 1231900"/>
                    <a:gd name="connsiteX48" fmla="*/ 809506 w 1512189"/>
                    <a:gd name="connsiteY48" fmla="*/ 379462 h 1231900"/>
                    <a:gd name="connsiteX49" fmla="*/ 796798 w 1512189"/>
                    <a:gd name="connsiteY49" fmla="*/ 388491 h 1231900"/>
                    <a:gd name="connsiteX50" fmla="*/ 784140 w 1512189"/>
                    <a:gd name="connsiteY50" fmla="*/ 397619 h 1231900"/>
                    <a:gd name="connsiteX51" fmla="*/ 771532 w 1512189"/>
                    <a:gd name="connsiteY51" fmla="*/ 406797 h 1231900"/>
                    <a:gd name="connsiteX52" fmla="*/ 758974 w 1512189"/>
                    <a:gd name="connsiteY52" fmla="*/ 416024 h 1231900"/>
                    <a:gd name="connsiteX53" fmla="*/ 746465 w 1512189"/>
                    <a:gd name="connsiteY53" fmla="*/ 425301 h 1231900"/>
                    <a:gd name="connsiteX54" fmla="*/ 734005 w 1512189"/>
                    <a:gd name="connsiteY54" fmla="*/ 434677 h 1231900"/>
                    <a:gd name="connsiteX55" fmla="*/ 721596 w 1512189"/>
                    <a:gd name="connsiteY55" fmla="*/ 444103 h 1231900"/>
                    <a:gd name="connsiteX56" fmla="*/ 709236 w 1512189"/>
                    <a:gd name="connsiteY56" fmla="*/ 453628 h 1231900"/>
                    <a:gd name="connsiteX57" fmla="*/ 696925 w 1512189"/>
                    <a:gd name="connsiteY57" fmla="*/ 463203 h 1231900"/>
                    <a:gd name="connsiteX58" fmla="*/ 684665 w 1512189"/>
                    <a:gd name="connsiteY58" fmla="*/ 472827 h 1231900"/>
                    <a:gd name="connsiteX59" fmla="*/ 672503 w 1512189"/>
                    <a:gd name="connsiteY59" fmla="*/ 482501 h 1231900"/>
                    <a:gd name="connsiteX60" fmla="*/ 660342 w 1512189"/>
                    <a:gd name="connsiteY60" fmla="*/ 492274 h 1231900"/>
                    <a:gd name="connsiteX61" fmla="*/ 648230 w 1512189"/>
                    <a:gd name="connsiteY61" fmla="*/ 502097 h 1231900"/>
                    <a:gd name="connsiteX62" fmla="*/ 636217 w 1512189"/>
                    <a:gd name="connsiteY62" fmla="*/ 511969 h 1231900"/>
                    <a:gd name="connsiteX63" fmla="*/ 624205 w 1512189"/>
                    <a:gd name="connsiteY63" fmla="*/ 521940 h 1231900"/>
                    <a:gd name="connsiteX64" fmla="*/ 612292 w 1512189"/>
                    <a:gd name="connsiteY64" fmla="*/ 531961 h 1231900"/>
                    <a:gd name="connsiteX65" fmla="*/ 600378 w 1512189"/>
                    <a:gd name="connsiteY65" fmla="*/ 542032 h 1231900"/>
                    <a:gd name="connsiteX66" fmla="*/ 588564 w 1512189"/>
                    <a:gd name="connsiteY66" fmla="*/ 552152 h 1231900"/>
                    <a:gd name="connsiteX67" fmla="*/ 576800 w 1512189"/>
                    <a:gd name="connsiteY67" fmla="*/ 562372 h 1231900"/>
                    <a:gd name="connsiteX68" fmla="*/ 565085 w 1512189"/>
                    <a:gd name="connsiteY68" fmla="*/ 572641 h 1231900"/>
                    <a:gd name="connsiteX69" fmla="*/ 553371 w 1512189"/>
                    <a:gd name="connsiteY69" fmla="*/ 583009 h 1231900"/>
                    <a:gd name="connsiteX70" fmla="*/ 541755 w 1512189"/>
                    <a:gd name="connsiteY70" fmla="*/ 593427 h 1231900"/>
                    <a:gd name="connsiteX71" fmla="*/ 530189 w 1512189"/>
                    <a:gd name="connsiteY71" fmla="*/ 603895 h 1231900"/>
                    <a:gd name="connsiteX72" fmla="*/ 518673 w 1512189"/>
                    <a:gd name="connsiteY72" fmla="*/ 614412 h 1231900"/>
                    <a:gd name="connsiteX73" fmla="*/ 507207 w 1512189"/>
                    <a:gd name="connsiteY73" fmla="*/ 625029 h 1231900"/>
                    <a:gd name="connsiteX74" fmla="*/ 495790 w 1512189"/>
                    <a:gd name="connsiteY74" fmla="*/ 635695 h 1231900"/>
                    <a:gd name="connsiteX75" fmla="*/ 484423 w 1512189"/>
                    <a:gd name="connsiteY75" fmla="*/ 646410 h 1231900"/>
                    <a:gd name="connsiteX76" fmla="*/ 473155 w 1512189"/>
                    <a:gd name="connsiteY76" fmla="*/ 657175 h 1231900"/>
                    <a:gd name="connsiteX77" fmla="*/ 461887 w 1512189"/>
                    <a:gd name="connsiteY77" fmla="*/ 668040 h 1231900"/>
                    <a:gd name="connsiteX78" fmla="*/ 450668 w 1512189"/>
                    <a:gd name="connsiteY78" fmla="*/ 678954 h 1231900"/>
                    <a:gd name="connsiteX79" fmla="*/ 439549 w 1512189"/>
                    <a:gd name="connsiteY79" fmla="*/ 689967 h 1231900"/>
                    <a:gd name="connsiteX80" fmla="*/ 428430 w 1512189"/>
                    <a:gd name="connsiteY80" fmla="*/ 701030 h 1231900"/>
                    <a:gd name="connsiteX81" fmla="*/ 417361 w 1512189"/>
                    <a:gd name="connsiteY81" fmla="*/ 712143 h 1231900"/>
                    <a:gd name="connsiteX82" fmla="*/ 406391 w 1512189"/>
                    <a:gd name="connsiteY82" fmla="*/ 723305 h 1231900"/>
                    <a:gd name="connsiteX83" fmla="*/ 395470 w 1512189"/>
                    <a:gd name="connsiteY83" fmla="*/ 734566 h 1231900"/>
                    <a:gd name="connsiteX84" fmla="*/ 384550 w 1512189"/>
                    <a:gd name="connsiteY84" fmla="*/ 745877 h 1231900"/>
                    <a:gd name="connsiteX85" fmla="*/ 373729 w 1512189"/>
                    <a:gd name="connsiteY85" fmla="*/ 757238 h 1231900"/>
                    <a:gd name="connsiteX86" fmla="*/ 352186 w 1512189"/>
                    <a:gd name="connsiteY86" fmla="*/ 780157 h 1231900"/>
                    <a:gd name="connsiteX87" fmla="*/ 341513 w 1512189"/>
                    <a:gd name="connsiteY87" fmla="*/ 791766 h 1231900"/>
                    <a:gd name="connsiteX88" fmla="*/ 330891 w 1512189"/>
                    <a:gd name="connsiteY88" fmla="*/ 803374 h 1231900"/>
                    <a:gd name="connsiteX89" fmla="*/ 320318 w 1512189"/>
                    <a:gd name="connsiteY89" fmla="*/ 815082 h 1231900"/>
                    <a:gd name="connsiteX90" fmla="*/ 309794 w 1512189"/>
                    <a:gd name="connsiteY90" fmla="*/ 826839 h 1231900"/>
                    <a:gd name="connsiteX91" fmla="*/ 299321 w 1512189"/>
                    <a:gd name="connsiteY91" fmla="*/ 838647 h 1231900"/>
                    <a:gd name="connsiteX92" fmla="*/ 288896 w 1512189"/>
                    <a:gd name="connsiteY92" fmla="*/ 850553 h 1231900"/>
                    <a:gd name="connsiteX93" fmla="*/ 278522 w 1512189"/>
                    <a:gd name="connsiteY93" fmla="*/ 862509 h 1231900"/>
                    <a:gd name="connsiteX94" fmla="*/ 268247 w 1512189"/>
                    <a:gd name="connsiteY94" fmla="*/ 874514 h 1231900"/>
                    <a:gd name="connsiteX95" fmla="*/ 257972 w 1512189"/>
                    <a:gd name="connsiteY95" fmla="*/ 886619 h 1231900"/>
                    <a:gd name="connsiteX96" fmla="*/ 247746 w 1512189"/>
                    <a:gd name="connsiteY96" fmla="*/ 898773 h 1231900"/>
                    <a:gd name="connsiteX97" fmla="*/ 237620 w 1512189"/>
                    <a:gd name="connsiteY97" fmla="*/ 910977 h 1231900"/>
                    <a:gd name="connsiteX98" fmla="*/ 227494 w 1512189"/>
                    <a:gd name="connsiteY98" fmla="*/ 923280 h 1231900"/>
                    <a:gd name="connsiteX99" fmla="*/ 217417 w 1512189"/>
                    <a:gd name="connsiteY99" fmla="*/ 935633 h 1231900"/>
                    <a:gd name="connsiteX100" fmla="*/ 207440 w 1512189"/>
                    <a:gd name="connsiteY100" fmla="*/ 948035 h 1231900"/>
                    <a:gd name="connsiteX101" fmla="*/ 197512 w 1512189"/>
                    <a:gd name="connsiteY101" fmla="*/ 960487 h 1231900"/>
                    <a:gd name="connsiteX102" fmla="*/ 187584 w 1512189"/>
                    <a:gd name="connsiteY102" fmla="*/ 973038 h 1231900"/>
                    <a:gd name="connsiteX103" fmla="*/ 177756 w 1512189"/>
                    <a:gd name="connsiteY103" fmla="*/ 985639 h 1231900"/>
                    <a:gd name="connsiteX104" fmla="*/ 167977 w 1512189"/>
                    <a:gd name="connsiteY104" fmla="*/ 998289 h 1231900"/>
                    <a:gd name="connsiteX105" fmla="*/ 158198 w 1512189"/>
                    <a:gd name="connsiteY105" fmla="*/ 1011039 h 1231900"/>
                    <a:gd name="connsiteX106" fmla="*/ 148519 w 1512189"/>
                    <a:gd name="connsiteY106" fmla="*/ 1023838 h 1231900"/>
                    <a:gd name="connsiteX107" fmla="*/ 138889 w 1512189"/>
                    <a:gd name="connsiteY107" fmla="*/ 1036687 h 1231900"/>
                    <a:gd name="connsiteX108" fmla="*/ 129308 w 1512189"/>
                    <a:gd name="connsiteY108" fmla="*/ 1049635 h 1231900"/>
                    <a:gd name="connsiteX109" fmla="*/ 119778 w 1512189"/>
                    <a:gd name="connsiteY109" fmla="*/ 1062633 h 1231900"/>
                    <a:gd name="connsiteX110" fmla="*/ 110297 w 1512189"/>
                    <a:gd name="connsiteY110" fmla="*/ 1075680 h 1231900"/>
                    <a:gd name="connsiteX111" fmla="*/ 100866 w 1512189"/>
                    <a:gd name="connsiteY111" fmla="*/ 1088777 h 1231900"/>
                    <a:gd name="connsiteX112" fmla="*/ 91534 w 1512189"/>
                    <a:gd name="connsiteY112" fmla="*/ 1101973 h 1231900"/>
                    <a:gd name="connsiteX113" fmla="*/ 82201 w 1512189"/>
                    <a:gd name="connsiteY113" fmla="*/ 1115219 h 1231900"/>
                    <a:gd name="connsiteX114" fmla="*/ 72919 w 1512189"/>
                    <a:gd name="connsiteY114" fmla="*/ 1128514 h 1231900"/>
                    <a:gd name="connsiteX115" fmla="*/ 63686 w 1512189"/>
                    <a:gd name="connsiteY115" fmla="*/ 1141909 h 1231900"/>
                    <a:gd name="connsiteX116" fmla="*/ 54553 w 1512189"/>
                    <a:gd name="connsiteY116" fmla="*/ 1155353 h 1231900"/>
                    <a:gd name="connsiteX117" fmla="*/ 45419 w 1512189"/>
                    <a:gd name="connsiteY117" fmla="*/ 1168847 h 1231900"/>
                    <a:gd name="connsiteX118" fmla="*/ 36385 w 1512189"/>
                    <a:gd name="connsiteY118" fmla="*/ 1182440 h 1231900"/>
                    <a:gd name="connsiteX119" fmla="*/ 27351 w 1512189"/>
                    <a:gd name="connsiteY119" fmla="*/ 1196082 h 1231900"/>
                    <a:gd name="connsiteX120" fmla="*/ 18416 w 1512189"/>
                    <a:gd name="connsiteY120" fmla="*/ 1209774 h 1231900"/>
                    <a:gd name="connsiteX121" fmla="*/ 9531 w 1512189"/>
                    <a:gd name="connsiteY121" fmla="*/ 1223566 h 1231900"/>
                    <a:gd name="connsiteX122" fmla="*/ 13998 w 1512189"/>
                    <a:gd name="connsiteY122" fmla="*/ 1226443 h 1231900"/>
                    <a:gd name="connsiteX123" fmla="*/ 22834 w 1512189"/>
                    <a:gd name="connsiteY123" fmla="*/ 1212602 h 1231900"/>
                    <a:gd name="connsiteX124" fmla="*/ 31719 w 1512189"/>
                    <a:gd name="connsiteY124" fmla="*/ 1198860 h 1231900"/>
                    <a:gd name="connsiteX125" fmla="*/ 40654 w 1512189"/>
                    <a:gd name="connsiteY125" fmla="*/ 1185168 h 1231900"/>
                    <a:gd name="connsiteX126" fmla="*/ 49639 w 1512189"/>
                    <a:gd name="connsiteY126" fmla="*/ 1171575 h 1231900"/>
                    <a:gd name="connsiteX127" fmla="*/ 58722 w 1512189"/>
                    <a:gd name="connsiteY127" fmla="*/ 1158032 h 1231900"/>
                    <a:gd name="connsiteX128" fmla="*/ 67806 w 1512189"/>
                    <a:gd name="connsiteY128" fmla="*/ 1144538 h 1231900"/>
                    <a:gd name="connsiteX129" fmla="*/ 76940 w 1512189"/>
                    <a:gd name="connsiteY129" fmla="*/ 1131094 h 1231900"/>
                    <a:gd name="connsiteX130" fmla="*/ 86123 w 1512189"/>
                    <a:gd name="connsiteY130" fmla="*/ 1117749 h 1231900"/>
                    <a:gd name="connsiteX131" fmla="*/ 95405 w 1512189"/>
                    <a:gd name="connsiteY131" fmla="*/ 1104454 h 1231900"/>
                    <a:gd name="connsiteX132" fmla="*/ 104688 w 1512189"/>
                    <a:gd name="connsiteY132" fmla="*/ 1091257 h 1231900"/>
                    <a:gd name="connsiteX133" fmla="*/ 114069 w 1512189"/>
                    <a:gd name="connsiteY133" fmla="*/ 1078111 h 1231900"/>
                    <a:gd name="connsiteX134" fmla="*/ 123501 w 1512189"/>
                    <a:gd name="connsiteY134" fmla="*/ 1065014 h 1231900"/>
                    <a:gd name="connsiteX135" fmla="*/ 132932 w 1512189"/>
                    <a:gd name="connsiteY135" fmla="*/ 1051967 h 1231900"/>
                    <a:gd name="connsiteX136" fmla="*/ 142463 w 1512189"/>
                    <a:gd name="connsiteY136" fmla="*/ 1039019 h 1231900"/>
                    <a:gd name="connsiteX137" fmla="*/ 152043 w 1512189"/>
                    <a:gd name="connsiteY137" fmla="*/ 1026120 h 1231900"/>
                    <a:gd name="connsiteX138" fmla="*/ 161673 w 1512189"/>
                    <a:gd name="connsiteY138" fmla="*/ 1013321 h 1231900"/>
                    <a:gd name="connsiteX139" fmla="*/ 171352 w 1512189"/>
                    <a:gd name="connsiteY139" fmla="*/ 1000522 h 1231900"/>
                    <a:gd name="connsiteX140" fmla="*/ 181081 w 1512189"/>
                    <a:gd name="connsiteY140" fmla="*/ 987822 h 1231900"/>
                    <a:gd name="connsiteX141" fmla="*/ 190860 w 1512189"/>
                    <a:gd name="connsiteY141" fmla="*/ 975221 h 1231900"/>
                    <a:gd name="connsiteX142" fmla="*/ 200689 w 1512189"/>
                    <a:gd name="connsiteY142" fmla="*/ 962670 h 1231900"/>
                    <a:gd name="connsiteX143" fmla="*/ 210616 w 1512189"/>
                    <a:gd name="connsiteY143" fmla="*/ 950168 h 1231900"/>
                    <a:gd name="connsiteX144" fmla="*/ 220544 w 1512189"/>
                    <a:gd name="connsiteY144" fmla="*/ 937716 h 1231900"/>
                    <a:gd name="connsiteX145" fmla="*/ 230521 w 1512189"/>
                    <a:gd name="connsiteY145" fmla="*/ 925364 h 1231900"/>
                    <a:gd name="connsiteX146" fmla="*/ 240598 w 1512189"/>
                    <a:gd name="connsiteY146" fmla="*/ 913061 h 1231900"/>
                    <a:gd name="connsiteX147" fmla="*/ 250724 w 1512189"/>
                    <a:gd name="connsiteY147" fmla="*/ 900807 h 1231900"/>
                    <a:gd name="connsiteX148" fmla="*/ 260851 w 1512189"/>
                    <a:gd name="connsiteY148" fmla="*/ 888653 h 1231900"/>
                    <a:gd name="connsiteX149" fmla="*/ 271076 w 1512189"/>
                    <a:gd name="connsiteY149" fmla="*/ 876548 h 1231900"/>
                    <a:gd name="connsiteX150" fmla="*/ 281351 w 1512189"/>
                    <a:gd name="connsiteY150" fmla="*/ 864493 h 1231900"/>
                    <a:gd name="connsiteX151" fmla="*/ 291676 w 1512189"/>
                    <a:gd name="connsiteY151" fmla="*/ 852537 h 1231900"/>
                    <a:gd name="connsiteX152" fmla="*/ 302001 w 1512189"/>
                    <a:gd name="connsiteY152" fmla="*/ 840631 h 1231900"/>
                    <a:gd name="connsiteX153" fmla="*/ 312425 w 1512189"/>
                    <a:gd name="connsiteY153" fmla="*/ 828774 h 1231900"/>
                    <a:gd name="connsiteX154" fmla="*/ 322948 w 1512189"/>
                    <a:gd name="connsiteY154" fmla="*/ 817017 h 1231900"/>
                    <a:gd name="connsiteX155" fmla="*/ 333472 w 1512189"/>
                    <a:gd name="connsiteY155" fmla="*/ 805309 h 1231900"/>
                    <a:gd name="connsiteX156" fmla="*/ 344045 w 1512189"/>
                    <a:gd name="connsiteY156" fmla="*/ 793651 h 1231900"/>
                    <a:gd name="connsiteX157" fmla="*/ 354668 w 1512189"/>
                    <a:gd name="connsiteY157" fmla="*/ 782042 h 1231900"/>
                    <a:gd name="connsiteX158" fmla="*/ 365340 w 1512189"/>
                    <a:gd name="connsiteY158" fmla="*/ 770533 h 1231900"/>
                    <a:gd name="connsiteX159" fmla="*/ 386883 w 1512189"/>
                    <a:gd name="connsiteY159" fmla="*/ 747713 h 1231900"/>
                    <a:gd name="connsiteX160" fmla="*/ 397754 w 1512189"/>
                    <a:gd name="connsiteY160" fmla="*/ 736402 h 1231900"/>
                    <a:gd name="connsiteX161" fmla="*/ 408674 w 1512189"/>
                    <a:gd name="connsiteY161" fmla="*/ 725140 h 1231900"/>
                    <a:gd name="connsiteX162" fmla="*/ 419595 w 1512189"/>
                    <a:gd name="connsiteY162" fmla="*/ 713978 h 1231900"/>
                    <a:gd name="connsiteX163" fmla="*/ 430614 w 1512189"/>
                    <a:gd name="connsiteY163" fmla="*/ 702866 h 1231900"/>
                    <a:gd name="connsiteX164" fmla="*/ 441684 w 1512189"/>
                    <a:gd name="connsiteY164" fmla="*/ 691803 h 1231900"/>
                    <a:gd name="connsiteX165" fmla="*/ 452803 w 1512189"/>
                    <a:gd name="connsiteY165" fmla="*/ 680789 h 1231900"/>
                    <a:gd name="connsiteX166" fmla="*/ 463972 w 1512189"/>
                    <a:gd name="connsiteY166" fmla="*/ 669875 h 1231900"/>
                    <a:gd name="connsiteX167" fmla="*/ 475190 w 1512189"/>
                    <a:gd name="connsiteY167" fmla="*/ 659011 h 1231900"/>
                    <a:gd name="connsiteX168" fmla="*/ 486458 w 1512189"/>
                    <a:gd name="connsiteY168" fmla="*/ 648246 h 1231900"/>
                    <a:gd name="connsiteX169" fmla="*/ 497775 w 1512189"/>
                    <a:gd name="connsiteY169" fmla="*/ 637481 h 1231900"/>
                    <a:gd name="connsiteX170" fmla="*/ 509143 w 1512189"/>
                    <a:gd name="connsiteY170" fmla="*/ 626864 h 1231900"/>
                    <a:gd name="connsiteX171" fmla="*/ 520609 w 1512189"/>
                    <a:gd name="connsiteY171" fmla="*/ 616248 h 1231900"/>
                    <a:gd name="connsiteX172" fmla="*/ 532076 w 1512189"/>
                    <a:gd name="connsiteY172" fmla="*/ 605731 h 1231900"/>
                    <a:gd name="connsiteX173" fmla="*/ 543642 w 1512189"/>
                    <a:gd name="connsiteY173" fmla="*/ 595263 h 1231900"/>
                    <a:gd name="connsiteX174" fmla="*/ 555207 w 1512189"/>
                    <a:gd name="connsiteY174" fmla="*/ 584845 h 1231900"/>
                    <a:gd name="connsiteX175" fmla="*/ 566872 w 1512189"/>
                    <a:gd name="connsiteY175" fmla="*/ 574526 h 1231900"/>
                    <a:gd name="connsiteX176" fmla="*/ 578537 w 1512189"/>
                    <a:gd name="connsiteY176" fmla="*/ 564257 h 1231900"/>
                    <a:gd name="connsiteX177" fmla="*/ 590302 w 1512189"/>
                    <a:gd name="connsiteY177" fmla="*/ 554087 h 1231900"/>
                    <a:gd name="connsiteX178" fmla="*/ 602116 w 1512189"/>
                    <a:gd name="connsiteY178" fmla="*/ 543917 h 1231900"/>
                    <a:gd name="connsiteX179" fmla="*/ 613979 w 1512189"/>
                    <a:gd name="connsiteY179" fmla="*/ 533847 h 1231900"/>
                    <a:gd name="connsiteX180" fmla="*/ 625893 w 1512189"/>
                    <a:gd name="connsiteY180" fmla="*/ 523875 h 1231900"/>
                    <a:gd name="connsiteX181" fmla="*/ 637855 w 1512189"/>
                    <a:gd name="connsiteY181" fmla="*/ 513904 h 1231900"/>
                    <a:gd name="connsiteX182" fmla="*/ 649868 w 1512189"/>
                    <a:gd name="connsiteY182" fmla="*/ 504031 h 1231900"/>
                    <a:gd name="connsiteX183" fmla="*/ 661930 w 1512189"/>
                    <a:gd name="connsiteY183" fmla="*/ 494258 h 1231900"/>
                    <a:gd name="connsiteX184" fmla="*/ 674042 w 1512189"/>
                    <a:gd name="connsiteY184" fmla="*/ 484485 h 1231900"/>
                    <a:gd name="connsiteX185" fmla="*/ 686253 w 1512189"/>
                    <a:gd name="connsiteY185" fmla="*/ 474811 h 1231900"/>
                    <a:gd name="connsiteX186" fmla="*/ 698464 w 1512189"/>
                    <a:gd name="connsiteY186" fmla="*/ 465237 h 1231900"/>
                    <a:gd name="connsiteX187" fmla="*/ 710725 w 1512189"/>
                    <a:gd name="connsiteY187" fmla="*/ 455662 h 1231900"/>
                    <a:gd name="connsiteX188" fmla="*/ 723085 w 1512189"/>
                    <a:gd name="connsiteY188" fmla="*/ 446187 h 1231900"/>
                    <a:gd name="connsiteX189" fmla="*/ 735495 w 1512189"/>
                    <a:gd name="connsiteY189" fmla="*/ 436761 h 1231900"/>
                    <a:gd name="connsiteX190" fmla="*/ 747904 w 1512189"/>
                    <a:gd name="connsiteY190" fmla="*/ 427434 h 1231900"/>
                    <a:gd name="connsiteX191" fmla="*/ 760413 w 1512189"/>
                    <a:gd name="connsiteY191" fmla="*/ 418157 h 1231900"/>
                    <a:gd name="connsiteX192" fmla="*/ 772972 w 1512189"/>
                    <a:gd name="connsiteY192" fmla="*/ 408930 h 1231900"/>
                    <a:gd name="connsiteX193" fmla="*/ 785580 w 1512189"/>
                    <a:gd name="connsiteY193" fmla="*/ 399802 h 1231900"/>
                    <a:gd name="connsiteX194" fmla="*/ 798238 w 1512189"/>
                    <a:gd name="connsiteY194" fmla="*/ 390723 h 1231900"/>
                    <a:gd name="connsiteX195" fmla="*/ 810945 w 1512189"/>
                    <a:gd name="connsiteY195" fmla="*/ 381695 h 1231900"/>
                    <a:gd name="connsiteX196" fmla="*/ 823702 w 1512189"/>
                    <a:gd name="connsiteY196" fmla="*/ 372715 h 1231900"/>
                    <a:gd name="connsiteX197" fmla="*/ 836509 w 1512189"/>
                    <a:gd name="connsiteY197" fmla="*/ 363835 h 1231900"/>
                    <a:gd name="connsiteX198" fmla="*/ 849365 w 1512189"/>
                    <a:gd name="connsiteY198" fmla="*/ 355054 h 1231900"/>
                    <a:gd name="connsiteX199" fmla="*/ 862271 w 1512189"/>
                    <a:gd name="connsiteY199" fmla="*/ 346273 h 1231900"/>
                    <a:gd name="connsiteX200" fmla="*/ 875277 w 1512189"/>
                    <a:gd name="connsiteY200" fmla="*/ 337592 h 1231900"/>
                    <a:gd name="connsiteX201" fmla="*/ 888282 w 1512189"/>
                    <a:gd name="connsiteY201" fmla="*/ 328960 h 1231900"/>
                    <a:gd name="connsiteX202" fmla="*/ 914491 w 1512189"/>
                    <a:gd name="connsiteY202" fmla="*/ 311894 h 1231900"/>
                    <a:gd name="connsiteX203" fmla="*/ 927695 w 1512189"/>
                    <a:gd name="connsiteY203" fmla="*/ 303510 h 1231900"/>
                    <a:gd name="connsiteX204" fmla="*/ 940949 w 1512189"/>
                    <a:gd name="connsiteY204" fmla="*/ 295126 h 1231900"/>
                    <a:gd name="connsiteX205" fmla="*/ 954202 w 1512189"/>
                    <a:gd name="connsiteY205" fmla="*/ 286841 h 1231900"/>
                    <a:gd name="connsiteX206" fmla="*/ 967555 w 1512189"/>
                    <a:gd name="connsiteY206" fmla="*/ 278606 h 1231900"/>
                    <a:gd name="connsiteX207" fmla="*/ 980957 w 1512189"/>
                    <a:gd name="connsiteY207" fmla="*/ 270421 h 1231900"/>
                    <a:gd name="connsiteX208" fmla="*/ 994409 w 1512189"/>
                    <a:gd name="connsiteY208" fmla="*/ 262334 h 1231900"/>
                    <a:gd name="connsiteX209" fmla="*/ 1007911 w 1512189"/>
                    <a:gd name="connsiteY209" fmla="*/ 254298 h 1231900"/>
                    <a:gd name="connsiteX210" fmla="*/ 1021462 w 1512189"/>
                    <a:gd name="connsiteY210" fmla="*/ 246360 h 1231900"/>
                    <a:gd name="connsiteX211" fmla="*/ 1035113 w 1512189"/>
                    <a:gd name="connsiteY211" fmla="*/ 238423 h 1231900"/>
                    <a:gd name="connsiteX212" fmla="*/ 1048763 w 1512189"/>
                    <a:gd name="connsiteY212" fmla="*/ 230584 h 1231900"/>
                    <a:gd name="connsiteX213" fmla="*/ 1062464 w 1512189"/>
                    <a:gd name="connsiteY213" fmla="*/ 222845 h 1231900"/>
                    <a:gd name="connsiteX214" fmla="*/ 1076263 w 1512189"/>
                    <a:gd name="connsiteY214" fmla="*/ 215106 h 1231900"/>
                    <a:gd name="connsiteX215" fmla="*/ 1090063 w 1512189"/>
                    <a:gd name="connsiteY215" fmla="*/ 207466 h 1231900"/>
                    <a:gd name="connsiteX216" fmla="*/ 1117860 w 1512189"/>
                    <a:gd name="connsiteY216" fmla="*/ 192385 h 1231900"/>
                    <a:gd name="connsiteX217" fmla="*/ 1131858 w 1512189"/>
                    <a:gd name="connsiteY217" fmla="*/ 184944 h 1231900"/>
                    <a:gd name="connsiteX218" fmla="*/ 1145906 w 1512189"/>
                    <a:gd name="connsiteY218" fmla="*/ 177602 h 1231900"/>
                    <a:gd name="connsiteX219" fmla="*/ 1160004 w 1512189"/>
                    <a:gd name="connsiteY219" fmla="*/ 170259 h 1231900"/>
                    <a:gd name="connsiteX220" fmla="*/ 1174101 w 1512189"/>
                    <a:gd name="connsiteY220" fmla="*/ 163016 h 1231900"/>
                    <a:gd name="connsiteX221" fmla="*/ 1188297 w 1512189"/>
                    <a:gd name="connsiteY221" fmla="*/ 155873 h 1231900"/>
                    <a:gd name="connsiteX222" fmla="*/ 1202544 w 1512189"/>
                    <a:gd name="connsiteY222" fmla="*/ 148729 h 1231900"/>
                    <a:gd name="connsiteX223" fmla="*/ 1216889 w 1512189"/>
                    <a:gd name="connsiteY223" fmla="*/ 141684 h 1231900"/>
                    <a:gd name="connsiteX224" fmla="*/ 1231235 w 1512189"/>
                    <a:gd name="connsiteY224" fmla="*/ 134739 h 1231900"/>
                    <a:gd name="connsiteX225" fmla="*/ 1245630 w 1512189"/>
                    <a:gd name="connsiteY225" fmla="*/ 127794 h 1231900"/>
                    <a:gd name="connsiteX226" fmla="*/ 1260075 w 1512189"/>
                    <a:gd name="connsiteY226" fmla="*/ 120948 h 1231900"/>
                    <a:gd name="connsiteX227" fmla="*/ 1274619 w 1512189"/>
                    <a:gd name="connsiteY227" fmla="*/ 114151 h 1231900"/>
                    <a:gd name="connsiteX228" fmla="*/ 1289163 w 1512189"/>
                    <a:gd name="connsiteY228" fmla="*/ 107454 h 1231900"/>
                    <a:gd name="connsiteX229" fmla="*/ 1303806 w 1512189"/>
                    <a:gd name="connsiteY229" fmla="*/ 100806 h 1231900"/>
                    <a:gd name="connsiteX230" fmla="*/ 1318450 w 1512189"/>
                    <a:gd name="connsiteY230" fmla="*/ 94208 h 1231900"/>
                    <a:gd name="connsiteX231" fmla="*/ 1333192 w 1512189"/>
                    <a:gd name="connsiteY231" fmla="*/ 87660 h 1231900"/>
                    <a:gd name="connsiteX232" fmla="*/ 1347985 w 1512189"/>
                    <a:gd name="connsiteY232" fmla="*/ 81211 h 1231900"/>
                    <a:gd name="connsiteX233" fmla="*/ 1362827 w 1512189"/>
                    <a:gd name="connsiteY233" fmla="*/ 74811 h 1231900"/>
                    <a:gd name="connsiteX234" fmla="*/ 1377718 w 1512189"/>
                    <a:gd name="connsiteY234" fmla="*/ 68511 h 1231900"/>
                    <a:gd name="connsiteX235" fmla="*/ 1392659 w 1512189"/>
                    <a:gd name="connsiteY235" fmla="*/ 62260 h 1231900"/>
                    <a:gd name="connsiteX236" fmla="*/ 1407650 w 1512189"/>
                    <a:gd name="connsiteY236" fmla="*/ 56059 h 1231900"/>
                    <a:gd name="connsiteX237" fmla="*/ 1422691 w 1512189"/>
                    <a:gd name="connsiteY237" fmla="*/ 49907 h 1231900"/>
                    <a:gd name="connsiteX238" fmla="*/ 1437781 w 1512189"/>
                    <a:gd name="connsiteY238" fmla="*/ 43855 h 1231900"/>
                    <a:gd name="connsiteX239" fmla="*/ 1452921 w 1512189"/>
                    <a:gd name="connsiteY239" fmla="*/ 37852 h 1231900"/>
                    <a:gd name="connsiteX240" fmla="*/ 1468110 w 1512189"/>
                    <a:gd name="connsiteY240" fmla="*/ 31948 h 1231900"/>
                    <a:gd name="connsiteX241" fmla="*/ 1483399 w 1512189"/>
                    <a:gd name="connsiteY241" fmla="*/ 26095 h 1231900"/>
                    <a:gd name="connsiteX242" fmla="*/ 1498687 w 1512189"/>
                    <a:gd name="connsiteY242" fmla="*/ 20290 h 1231900"/>
                    <a:gd name="connsiteX243" fmla="*/ 1514075 w 1512189"/>
                    <a:gd name="connsiteY243" fmla="*/ 14536 h 1231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</a:cxnLst>
                  <a:rect l="l" t="t" r="r" b="b"/>
                  <a:pathLst>
                    <a:path w="1512189" h="1231900">
                      <a:moveTo>
                        <a:pt x="1512189" y="9525"/>
                      </a:moveTo>
                      <a:lnTo>
                        <a:pt x="1496851" y="15329"/>
                      </a:lnTo>
                      <a:lnTo>
                        <a:pt x="1481562" y="21233"/>
                      </a:lnTo>
                      <a:lnTo>
                        <a:pt x="1466323" y="27186"/>
                      </a:lnTo>
                      <a:lnTo>
                        <a:pt x="1451183" y="33189"/>
                      </a:lnTo>
                      <a:lnTo>
                        <a:pt x="1436044" y="39241"/>
                      </a:lnTo>
                      <a:lnTo>
                        <a:pt x="1420953" y="45393"/>
                      </a:lnTo>
                      <a:lnTo>
                        <a:pt x="1405963" y="51594"/>
                      </a:lnTo>
                      <a:lnTo>
                        <a:pt x="1390972" y="57845"/>
                      </a:lnTo>
                      <a:lnTo>
                        <a:pt x="1376080" y="64195"/>
                      </a:lnTo>
                      <a:lnTo>
                        <a:pt x="1361189" y="70594"/>
                      </a:lnTo>
                      <a:lnTo>
                        <a:pt x="1346396" y="77043"/>
                      </a:lnTo>
                      <a:lnTo>
                        <a:pt x="1331604" y="83592"/>
                      </a:lnTo>
                      <a:lnTo>
                        <a:pt x="1316911" y="90140"/>
                      </a:lnTo>
                      <a:lnTo>
                        <a:pt x="1302268" y="96788"/>
                      </a:lnTo>
                      <a:lnTo>
                        <a:pt x="1287674" y="103535"/>
                      </a:lnTo>
                      <a:lnTo>
                        <a:pt x="1273130" y="110331"/>
                      </a:lnTo>
                      <a:lnTo>
                        <a:pt x="1258635" y="117177"/>
                      </a:lnTo>
                      <a:lnTo>
                        <a:pt x="1244190" y="124073"/>
                      </a:lnTo>
                      <a:lnTo>
                        <a:pt x="1229795" y="131068"/>
                      </a:lnTo>
                      <a:lnTo>
                        <a:pt x="1215450" y="138113"/>
                      </a:lnTo>
                      <a:lnTo>
                        <a:pt x="1201154" y="145207"/>
                      </a:lnTo>
                      <a:lnTo>
                        <a:pt x="1186908" y="152400"/>
                      </a:lnTo>
                      <a:lnTo>
                        <a:pt x="1172711" y="159593"/>
                      </a:lnTo>
                      <a:lnTo>
                        <a:pt x="1144516" y="174278"/>
                      </a:lnTo>
                      <a:lnTo>
                        <a:pt x="1130469" y="181719"/>
                      </a:lnTo>
                      <a:lnTo>
                        <a:pt x="1116520" y="189210"/>
                      </a:lnTo>
                      <a:lnTo>
                        <a:pt x="1102572" y="196751"/>
                      </a:lnTo>
                      <a:lnTo>
                        <a:pt x="1088723" y="204391"/>
                      </a:lnTo>
                      <a:lnTo>
                        <a:pt x="1074923" y="212080"/>
                      </a:lnTo>
                      <a:lnTo>
                        <a:pt x="1061123" y="219819"/>
                      </a:lnTo>
                      <a:lnTo>
                        <a:pt x="1047423" y="227657"/>
                      </a:lnTo>
                      <a:lnTo>
                        <a:pt x="1033773" y="235545"/>
                      </a:lnTo>
                      <a:lnTo>
                        <a:pt x="1020172" y="243483"/>
                      </a:lnTo>
                      <a:lnTo>
                        <a:pt x="993069" y="259556"/>
                      </a:lnTo>
                      <a:lnTo>
                        <a:pt x="979617" y="267692"/>
                      </a:lnTo>
                      <a:lnTo>
                        <a:pt x="966264" y="275927"/>
                      </a:lnTo>
                      <a:lnTo>
                        <a:pt x="952911" y="284212"/>
                      </a:lnTo>
                      <a:lnTo>
                        <a:pt x="939608" y="292547"/>
                      </a:lnTo>
                      <a:lnTo>
                        <a:pt x="926355" y="300930"/>
                      </a:lnTo>
                      <a:lnTo>
                        <a:pt x="913151" y="309414"/>
                      </a:lnTo>
                      <a:lnTo>
                        <a:pt x="900046" y="317947"/>
                      </a:lnTo>
                      <a:lnTo>
                        <a:pt x="886942" y="326529"/>
                      </a:lnTo>
                      <a:lnTo>
                        <a:pt x="873887" y="335161"/>
                      </a:lnTo>
                      <a:lnTo>
                        <a:pt x="860931" y="343892"/>
                      </a:lnTo>
                      <a:lnTo>
                        <a:pt x="847976" y="352673"/>
                      </a:lnTo>
                      <a:lnTo>
                        <a:pt x="835119" y="361553"/>
                      </a:lnTo>
                      <a:lnTo>
                        <a:pt x="822312" y="370433"/>
                      </a:lnTo>
                      <a:lnTo>
                        <a:pt x="809506" y="379462"/>
                      </a:lnTo>
                      <a:lnTo>
                        <a:pt x="796798" y="388491"/>
                      </a:lnTo>
                      <a:lnTo>
                        <a:pt x="784140" y="397619"/>
                      </a:lnTo>
                      <a:lnTo>
                        <a:pt x="771532" y="406797"/>
                      </a:lnTo>
                      <a:lnTo>
                        <a:pt x="758974" y="416024"/>
                      </a:lnTo>
                      <a:lnTo>
                        <a:pt x="746465" y="425301"/>
                      </a:lnTo>
                      <a:lnTo>
                        <a:pt x="734005" y="434677"/>
                      </a:lnTo>
                      <a:lnTo>
                        <a:pt x="721596" y="444103"/>
                      </a:lnTo>
                      <a:lnTo>
                        <a:pt x="709236" y="453628"/>
                      </a:lnTo>
                      <a:lnTo>
                        <a:pt x="696925" y="463203"/>
                      </a:lnTo>
                      <a:lnTo>
                        <a:pt x="684665" y="472827"/>
                      </a:lnTo>
                      <a:lnTo>
                        <a:pt x="672503" y="482501"/>
                      </a:lnTo>
                      <a:lnTo>
                        <a:pt x="660342" y="492274"/>
                      </a:lnTo>
                      <a:lnTo>
                        <a:pt x="648230" y="502097"/>
                      </a:lnTo>
                      <a:lnTo>
                        <a:pt x="636217" y="511969"/>
                      </a:lnTo>
                      <a:lnTo>
                        <a:pt x="624205" y="521940"/>
                      </a:lnTo>
                      <a:lnTo>
                        <a:pt x="612292" y="531961"/>
                      </a:lnTo>
                      <a:lnTo>
                        <a:pt x="600378" y="542032"/>
                      </a:lnTo>
                      <a:lnTo>
                        <a:pt x="588564" y="552152"/>
                      </a:lnTo>
                      <a:lnTo>
                        <a:pt x="576800" y="562372"/>
                      </a:lnTo>
                      <a:lnTo>
                        <a:pt x="565085" y="572641"/>
                      </a:lnTo>
                      <a:lnTo>
                        <a:pt x="553371" y="583009"/>
                      </a:lnTo>
                      <a:lnTo>
                        <a:pt x="541755" y="593427"/>
                      </a:lnTo>
                      <a:lnTo>
                        <a:pt x="530189" y="603895"/>
                      </a:lnTo>
                      <a:lnTo>
                        <a:pt x="518673" y="614412"/>
                      </a:lnTo>
                      <a:lnTo>
                        <a:pt x="507207" y="625029"/>
                      </a:lnTo>
                      <a:lnTo>
                        <a:pt x="495790" y="635695"/>
                      </a:lnTo>
                      <a:lnTo>
                        <a:pt x="484423" y="646410"/>
                      </a:lnTo>
                      <a:lnTo>
                        <a:pt x="473155" y="657175"/>
                      </a:lnTo>
                      <a:lnTo>
                        <a:pt x="461887" y="668040"/>
                      </a:lnTo>
                      <a:lnTo>
                        <a:pt x="450668" y="678954"/>
                      </a:lnTo>
                      <a:lnTo>
                        <a:pt x="439549" y="689967"/>
                      </a:lnTo>
                      <a:lnTo>
                        <a:pt x="428430" y="701030"/>
                      </a:lnTo>
                      <a:lnTo>
                        <a:pt x="417361" y="712143"/>
                      </a:lnTo>
                      <a:lnTo>
                        <a:pt x="406391" y="723305"/>
                      </a:lnTo>
                      <a:lnTo>
                        <a:pt x="395470" y="734566"/>
                      </a:lnTo>
                      <a:lnTo>
                        <a:pt x="384550" y="745877"/>
                      </a:lnTo>
                      <a:lnTo>
                        <a:pt x="373729" y="757238"/>
                      </a:lnTo>
                      <a:lnTo>
                        <a:pt x="352186" y="780157"/>
                      </a:lnTo>
                      <a:lnTo>
                        <a:pt x="341513" y="791766"/>
                      </a:lnTo>
                      <a:lnTo>
                        <a:pt x="330891" y="803374"/>
                      </a:lnTo>
                      <a:lnTo>
                        <a:pt x="320318" y="815082"/>
                      </a:lnTo>
                      <a:lnTo>
                        <a:pt x="309794" y="826839"/>
                      </a:lnTo>
                      <a:lnTo>
                        <a:pt x="299321" y="838647"/>
                      </a:lnTo>
                      <a:lnTo>
                        <a:pt x="288896" y="850553"/>
                      </a:lnTo>
                      <a:lnTo>
                        <a:pt x="278522" y="862509"/>
                      </a:lnTo>
                      <a:lnTo>
                        <a:pt x="268247" y="874514"/>
                      </a:lnTo>
                      <a:lnTo>
                        <a:pt x="257972" y="886619"/>
                      </a:lnTo>
                      <a:lnTo>
                        <a:pt x="247746" y="898773"/>
                      </a:lnTo>
                      <a:lnTo>
                        <a:pt x="237620" y="910977"/>
                      </a:lnTo>
                      <a:lnTo>
                        <a:pt x="227494" y="923280"/>
                      </a:lnTo>
                      <a:lnTo>
                        <a:pt x="217417" y="935633"/>
                      </a:lnTo>
                      <a:lnTo>
                        <a:pt x="207440" y="948035"/>
                      </a:lnTo>
                      <a:lnTo>
                        <a:pt x="197512" y="960487"/>
                      </a:lnTo>
                      <a:lnTo>
                        <a:pt x="187584" y="973038"/>
                      </a:lnTo>
                      <a:lnTo>
                        <a:pt x="177756" y="985639"/>
                      </a:lnTo>
                      <a:lnTo>
                        <a:pt x="167977" y="998289"/>
                      </a:lnTo>
                      <a:lnTo>
                        <a:pt x="158198" y="1011039"/>
                      </a:lnTo>
                      <a:lnTo>
                        <a:pt x="148519" y="1023838"/>
                      </a:lnTo>
                      <a:lnTo>
                        <a:pt x="138889" y="1036687"/>
                      </a:lnTo>
                      <a:lnTo>
                        <a:pt x="129308" y="1049635"/>
                      </a:lnTo>
                      <a:lnTo>
                        <a:pt x="119778" y="1062633"/>
                      </a:lnTo>
                      <a:lnTo>
                        <a:pt x="110297" y="1075680"/>
                      </a:lnTo>
                      <a:lnTo>
                        <a:pt x="100866" y="1088777"/>
                      </a:lnTo>
                      <a:lnTo>
                        <a:pt x="91534" y="1101973"/>
                      </a:lnTo>
                      <a:lnTo>
                        <a:pt x="82201" y="1115219"/>
                      </a:lnTo>
                      <a:lnTo>
                        <a:pt x="72919" y="1128514"/>
                      </a:lnTo>
                      <a:lnTo>
                        <a:pt x="63686" y="1141909"/>
                      </a:lnTo>
                      <a:lnTo>
                        <a:pt x="54553" y="1155353"/>
                      </a:lnTo>
                      <a:lnTo>
                        <a:pt x="45419" y="1168847"/>
                      </a:lnTo>
                      <a:lnTo>
                        <a:pt x="36385" y="1182440"/>
                      </a:lnTo>
                      <a:lnTo>
                        <a:pt x="27351" y="1196082"/>
                      </a:lnTo>
                      <a:lnTo>
                        <a:pt x="18416" y="1209774"/>
                      </a:lnTo>
                      <a:lnTo>
                        <a:pt x="9531" y="1223566"/>
                      </a:lnTo>
                      <a:lnTo>
                        <a:pt x="13998" y="1226443"/>
                      </a:lnTo>
                      <a:lnTo>
                        <a:pt x="22834" y="1212602"/>
                      </a:lnTo>
                      <a:lnTo>
                        <a:pt x="31719" y="1198860"/>
                      </a:lnTo>
                      <a:lnTo>
                        <a:pt x="40654" y="1185168"/>
                      </a:lnTo>
                      <a:lnTo>
                        <a:pt x="49639" y="1171575"/>
                      </a:lnTo>
                      <a:lnTo>
                        <a:pt x="58722" y="1158032"/>
                      </a:lnTo>
                      <a:lnTo>
                        <a:pt x="67806" y="1144538"/>
                      </a:lnTo>
                      <a:lnTo>
                        <a:pt x="76940" y="1131094"/>
                      </a:lnTo>
                      <a:lnTo>
                        <a:pt x="86123" y="1117749"/>
                      </a:lnTo>
                      <a:lnTo>
                        <a:pt x="95405" y="1104454"/>
                      </a:lnTo>
                      <a:lnTo>
                        <a:pt x="104688" y="1091257"/>
                      </a:lnTo>
                      <a:lnTo>
                        <a:pt x="114069" y="1078111"/>
                      </a:lnTo>
                      <a:lnTo>
                        <a:pt x="123501" y="1065014"/>
                      </a:lnTo>
                      <a:lnTo>
                        <a:pt x="132932" y="1051967"/>
                      </a:lnTo>
                      <a:lnTo>
                        <a:pt x="142463" y="1039019"/>
                      </a:lnTo>
                      <a:lnTo>
                        <a:pt x="152043" y="1026120"/>
                      </a:lnTo>
                      <a:lnTo>
                        <a:pt x="161673" y="1013321"/>
                      </a:lnTo>
                      <a:lnTo>
                        <a:pt x="171352" y="1000522"/>
                      </a:lnTo>
                      <a:lnTo>
                        <a:pt x="181081" y="987822"/>
                      </a:lnTo>
                      <a:lnTo>
                        <a:pt x="190860" y="975221"/>
                      </a:lnTo>
                      <a:lnTo>
                        <a:pt x="200689" y="962670"/>
                      </a:lnTo>
                      <a:lnTo>
                        <a:pt x="210616" y="950168"/>
                      </a:lnTo>
                      <a:lnTo>
                        <a:pt x="220544" y="937716"/>
                      </a:lnTo>
                      <a:lnTo>
                        <a:pt x="230521" y="925364"/>
                      </a:lnTo>
                      <a:lnTo>
                        <a:pt x="240598" y="913061"/>
                      </a:lnTo>
                      <a:lnTo>
                        <a:pt x="250724" y="900807"/>
                      </a:lnTo>
                      <a:lnTo>
                        <a:pt x="260851" y="888653"/>
                      </a:lnTo>
                      <a:lnTo>
                        <a:pt x="271076" y="876548"/>
                      </a:lnTo>
                      <a:lnTo>
                        <a:pt x="281351" y="864493"/>
                      </a:lnTo>
                      <a:lnTo>
                        <a:pt x="291676" y="852537"/>
                      </a:lnTo>
                      <a:lnTo>
                        <a:pt x="302001" y="840631"/>
                      </a:lnTo>
                      <a:lnTo>
                        <a:pt x="312425" y="828774"/>
                      </a:lnTo>
                      <a:lnTo>
                        <a:pt x="322948" y="817017"/>
                      </a:lnTo>
                      <a:lnTo>
                        <a:pt x="333472" y="805309"/>
                      </a:lnTo>
                      <a:lnTo>
                        <a:pt x="344045" y="793651"/>
                      </a:lnTo>
                      <a:lnTo>
                        <a:pt x="354668" y="782042"/>
                      </a:lnTo>
                      <a:lnTo>
                        <a:pt x="365340" y="770533"/>
                      </a:lnTo>
                      <a:lnTo>
                        <a:pt x="386883" y="747713"/>
                      </a:lnTo>
                      <a:lnTo>
                        <a:pt x="397754" y="736402"/>
                      </a:lnTo>
                      <a:lnTo>
                        <a:pt x="408674" y="725140"/>
                      </a:lnTo>
                      <a:lnTo>
                        <a:pt x="419595" y="713978"/>
                      </a:lnTo>
                      <a:lnTo>
                        <a:pt x="430614" y="702866"/>
                      </a:lnTo>
                      <a:lnTo>
                        <a:pt x="441684" y="691803"/>
                      </a:lnTo>
                      <a:lnTo>
                        <a:pt x="452803" y="680789"/>
                      </a:lnTo>
                      <a:lnTo>
                        <a:pt x="463972" y="669875"/>
                      </a:lnTo>
                      <a:lnTo>
                        <a:pt x="475190" y="659011"/>
                      </a:lnTo>
                      <a:lnTo>
                        <a:pt x="486458" y="648246"/>
                      </a:lnTo>
                      <a:lnTo>
                        <a:pt x="497775" y="637481"/>
                      </a:lnTo>
                      <a:lnTo>
                        <a:pt x="509143" y="626864"/>
                      </a:lnTo>
                      <a:lnTo>
                        <a:pt x="520609" y="616248"/>
                      </a:lnTo>
                      <a:lnTo>
                        <a:pt x="532076" y="605731"/>
                      </a:lnTo>
                      <a:lnTo>
                        <a:pt x="543642" y="595263"/>
                      </a:lnTo>
                      <a:lnTo>
                        <a:pt x="555207" y="584845"/>
                      </a:lnTo>
                      <a:lnTo>
                        <a:pt x="566872" y="574526"/>
                      </a:lnTo>
                      <a:lnTo>
                        <a:pt x="578537" y="564257"/>
                      </a:lnTo>
                      <a:lnTo>
                        <a:pt x="590302" y="554087"/>
                      </a:lnTo>
                      <a:lnTo>
                        <a:pt x="602116" y="543917"/>
                      </a:lnTo>
                      <a:lnTo>
                        <a:pt x="613979" y="533847"/>
                      </a:lnTo>
                      <a:lnTo>
                        <a:pt x="625893" y="523875"/>
                      </a:lnTo>
                      <a:lnTo>
                        <a:pt x="637855" y="513904"/>
                      </a:lnTo>
                      <a:lnTo>
                        <a:pt x="649868" y="504031"/>
                      </a:lnTo>
                      <a:lnTo>
                        <a:pt x="661930" y="494258"/>
                      </a:lnTo>
                      <a:lnTo>
                        <a:pt x="674042" y="484485"/>
                      </a:lnTo>
                      <a:lnTo>
                        <a:pt x="686253" y="474811"/>
                      </a:lnTo>
                      <a:lnTo>
                        <a:pt x="698464" y="465237"/>
                      </a:lnTo>
                      <a:lnTo>
                        <a:pt x="710725" y="455662"/>
                      </a:lnTo>
                      <a:lnTo>
                        <a:pt x="723085" y="446187"/>
                      </a:lnTo>
                      <a:lnTo>
                        <a:pt x="735495" y="436761"/>
                      </a:lnTo>
                      <a:lnTo>
                        <a:pt x="747904" y="427434"/>
                      </a:lnTo>
                      <a:lnTo>
                        <a:pt x="760413" y="418157"/>
                      </a:lnTo>
                      <a:lnTo>
                        <a:pt x="772972" y="408930"/>
                      </a:lnTo>
                      <a:lnTo>
                        <a:pt x="785580" y="399802"/>
                      </a:lnTo>
                      <a:lnTo>
                        <a:pt x="798238" y="390723"/>
                      </a:lnTo>
                      <a:lnTo>
                        <a:pt x="810945" y="381695"/>
                      </a:lnTo>
                      <a:lnTo>
                        <a:pt x="823702" y="372715"/>
                      </a:lnTo>
                      <a:lnTo>
                        <a:pt x="836509" y="363835"/>
                      </a:lnTo>
                      <a:lnTo>
                        <a:pt x="849365" y="355054"/>
                      </a:lnTo>
                      <a:lnTo>
                        <a:pt x="862271" y="346273"/>
                      </a:lnTo>
                      <a:lnTo>
                        <a:pt x="875277" y="337592"/>
                      </a:lnTo>
                      <a:lnTo>
                        <a:pt x="888282" y="328960"/>
                      </a:lnTo>
                      <a:lnTo>
                        <a:pt x="914491" y="311894"/>
                      </a:lnTo>
                      <a:lnTo>
                        <a:pt x="927695" y="303510"/>
                      </a:lnTo>
                      <a:lnTo>
                        <a:pt x="940949" y="295126"/>
                      </a:lnTo>
                      <a:lnTo>
                        <a:pt x="954202" y="286841"/>
                      </a:lnTo>
                      <a:lnTo>
                        <a:pt x="967555" y="278606"/>
                      </a:lnTo>
                      <a:lnTo>
                        <a:pt x="980957" y="270421"/>
                      </a:lnTo>
                      <a:lnTo>
                        <a:pt x="994409" y="262334"/>
                      </a:lnTo>
                      <a:lnTo>
                        <a:pt x="1007911" y="254298"/>
                      </a:lnTo>
                      <a:lnTo>
                        <a:pt x="1021462" y="246360"/>
                      </a:lnTo>
                      <a:lnTo>
                        <a:pt x="1035113" y="238423"/>
                      </a:lnTo>
                      <a:lnTo>
                        <a:pt x="1048763" y="230584"/>
                      </a:lnTo>
                      <a:lnTo>
                        <a:pt x="1062464" y="222845"/>
                      </a:lnTo>
                      <a:lnTo>
                        <a:pt x="1076263" y="215106"/>
                      </a:lnTo>
                      <a:lnTo>
                        <a:pt x="1090063" y="207466"/>
                      </a:lnTo>
                      <a:lnTo>
                        <a:pt x="1117860" y="192385"/>
                      </a:lnTo>
                      <a:lnTo>
                        <a:pt x="1131858" y="184944"/>
                      </a:lnTo>
                      <a:lnTo>
                        <a:pt x="1145906" y="177602"/>
                      </a:lnTo>
                      <a:lnTo>
                        <a:pt x="1160004" y="170259"/>
                      </a:lnTo>
                      <a:lnTo>
                        <a:pt x="1174101" y="163016"/>
                      </a:lnTo>
                      <a:lnTo>
                        <a:pt x="1188297" y="155873"/>
                      </a:lnTo>
                      <a:lnTo>
                        <a:pt x="1202544" y="148729"/>
                      </a:lnTo>
                      <a:lnTo>
                        <a:pt x="1216889" y="141684"/>
                      </a:lnTo>
                      <a:lnTo>
                        <a:pt x="1231235" y="134739"/>
                      </a:lnTo>
                      <a:lnTo>
                        <a:pt x="1245630" y="127794"/>
                      </a:lnTo>
                      <a:lnTo>
                        <a:pt x="1260075" y="120948"/>
                      </a:lnTo>
                      <a:lnTo>
                        <a:pt x="1274619" y="114151"/>
                      </a:lnTo>
                      <a:lnTo>
                        <a:pt x="1289163" y="107454"/>
                      </a:lnTo>
                      <a:lnTo>
                        <a:pt x="1303806" y="100806"/>
                      </a:lnTo>
                      <a:lnTo>
                        <a:pt x="1318450" y="94208"/>
                      </a:lnTo>
                      <a:lnTo>
                        <a:pt x="1333192" y="87660"/>
                      </a:lnTo>
                      <a:lnTo>
                        <a:pt x="1347985" y="81211"/>
                      </a:lnTo>
                      <a:lnTo>
                        <a:pt x="1362827" y="74811"/>
                      </a:lnTo>
                      <a:lnTo>
                        <a:pt x="1377718" y="68511"/>
                      </a:lnTo>
                      <a:lnTo>
                        <a:pt x="1392659" y="62260"/>
                      </a:lnTo>
                      <a:lnTo>
                        <a:pt x="1407650" y="56059"/>
                      </a:lnTo>
                      <a:lnTo>
                        <a:pt x="1422691" y="49907"/>
                      </a:lnTo>
                      <a:lnTo>
                        <a:pt x="1437781" y="43855"/>
                      </a:lnTo>
                      <a:lnTo>
                        <a:pt x="1452921" y="37852"/>
                      </a:lnTo>
                      <a:lnTo>
                        <a:pt x="1468110" y="31948"/>
                      </a:lnTo>
                      <a:lnTo>
                        <a:pt x="1483399" y="26095"/>
                      </a:lnTo>
                      <a:lnTo>
                        <a:pt x="1498687" y="20290"/>
                      </a:lnTo>
                      <a:lnTo>
                        <a:pt x="1514075" y="1453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19" name="Forme libre : forme 1318">
                  <a:extLst>
                    <a:ext uri="{FF2B5EF4-FFF2-40B4-BE49-F238E27FC236}">
                      <a16:creationId xmlns:a16="http://schemas.microsoft.com/office/drawing/2014/main" id="{6242233F-AABA-4653-B6E1-437E42DB4188}"/>
                    </a:ext>
                  </a:extLst>
                </p:cNvPr>
                <p:cNvSpPr/>
                <p:nvPr/>
              </p:nvSpPr>
              <p:spPr>
                <a:xfrm>
                  <a:off x="6875457" y="4394994"/>
                  <a:ext cx="444761" cy="1727200"/>
                </a:xfrm>
                <a:custGeom>
                  <a:avLst/>
                  <a:gdLst>
                    <a:gd name="connsiteX0" fmla="*/ 283784 w 444761"/>
                    <a:gd name="connsiteY0" fmla="*/ 15875 h 1727200"/>
                    <a:gd name="connsiteX1" fmla="*/ 290733 w 444761"/>
                    <a:gd name="connsiteY1" fmla="*/ 32296 h 1727200"/>
                    <a:gd name="connsiteX2" fmla="*/ 297484 w 444761"/>
                    <a:gd name="connsiteY2" fmla="*/ 48617 h 1727200"/>
                    <a:gd name="connsiteX3" fmla="*/ 304135 w 444761"/>
                    <a:gd name="connsiteY3" fmla="*/ 64988 h 1727200"/>
                    <a:gd name="connsiteX4" fmla="*/ 310539 w 444761"/>
                    <a:gd name="connsiteY4" fmla="*/ 81310 h 1727200"/>
                    <a:gd name="connsiteX5" fmla="*/ 316843 w 444761"/>
                    <a:gd name="connsiteY5" fmla="*/ 97582 h 1727200"/>
                    <a:gd name="connsiteX6" fmla="*/ 322948 w 444761"/>
                    <a:gd name="connsiteY6" fmla="*/ 113804 h 1727200"/>
                    <a:gd name="connsiteX7" fmla="*/ 328905 w 444761"/>
                    <a:gd name="connsiteY7" fmla="*/ 130076 h 1727200"/>
                    <a:gd name="connsiteX8" fmla="*/ 334713 w 444761"/>
                    <a:gd name="connsiteY8" fmla="*/ 146248 h 1727200"/>
                    <a:gd name="connsiteX9" fmla="*/ 340322 w 444761"/>
                    <a:gd name="connsiteY9" fmla="*/ 162421 h 1727200"/>
                    <a:gd name="connsiteX10" fmla="*/ 345782 w 444761"/>
                    <a:gd name="connsiteY10" fmla="*/ 178594 h 1727200"/>
                    <a:gd name="connsiteX11" fmla="*/ 351044 w 444761"/>
                    <a:gd name="connsiteY11" fmla="*/ 194717 h 1727200"/>
                    <a:gd name="connsiteX12" fmla="*/ 356157 w 444761"/>
                    <a:gd name="connsiteY12" fmla="*/ 210790 h 1727200"/>
                    <a:gd name="connsiteX13" fmla="*/ 361121 w 444761"/>
                    <a:gd name="connsiteY13" fmla="*/ 226864 h 1727200"/>
                    <a:gd name="connsiteX14" fmla="*/ 365935 w 444761"/>
                    <a:gd name="connsiteY14" fmla="*/ 242937 h 1727200"/>
                    <a:gd name="connsiteX15" fmla="*/ 370552 w 444761"/>
                    <a:gd name="connsiteY15" fmla="*/ 258961 h 1727200"/>
                    <a:gd name="connsiteX16" fmla="*/ 375019 w 444761"/>
                    <a:gd name="connsiteY16" fmla="*/ 274935 h 1727200"/>
                    <a:gd name="connsiteX17" fmla="*/ 379288 w 444761"/>
                    <a:gd name="connsiteY17" fmla="*/ 290909 h 1727200"/>
                    <a:gd name="connsiteX18" fmla="*/ 383458 w 444761"/>
                    <a:gd name="connsiteY18" fmla="*/ 306834 h 1727200"/>
                    <a:gd name="connsiteX19" fmla="*/ 387379 w 444761"/>
                    <a:gd name="connsiteY19" fmla="*/ 322759 h 1727200"/>
                    <a:gd name="connsiteX20" fmla="*/ 391201 w 444761"/>
                    <a:gd name="connsiteY20" fmla="*/ 338634 h 1727200"/>
                    <a:gd name="connsiteX21" fmla="*/ 394825 w 444761"/>
                    <a:gd name="connsiteY21" fmla="*/ 354459 h 1727200"/>
                    <a:gd name="connsiteX22" fmla="*/ 398300 w 444761"/>
                    <a:gd name="connsiteY22" fmla="*/ 370284 h 1727200"/>
                    <a:gd name="connsiteX23" fmla="*/ 401576 w 444761"/>
                    <a:gd name="connsiteY23" fmla="*/ 386110 h 1727200"/>
                    <a:gd name="connsiteX24" fmla="*/ 404753 w 444761"/>
                    <a:gd name="connsiteY24" fmla="*/ 401886 h 1727200"/>
                    <a:gd name="connsiteX25" fmla="*/ 407731 w 444761"/>
                    <a:gd name="connsiteY25" fmla="*/ 417612 h 1727200"/>
                    <a:gd name="connsiteX26" fmla="*/ 410511 w 444761"/>
                    <a:gd name="connsiteY26" fmla="*/ 433338 h 1727200"/>
                    <a:gd name="connsiteX27" fmla="*/ 413142 w 444761"/>
                    <a:gd name="connsiteY27" fmla="*/ 449064 h 1727200"/>
                    <a:gd name="connsiteX28" fmla="*/ 415624 w 444761"/>
                    <a:gd name="connsiteY28" fmla="*/ 464741 h 1727200"/>
                    <a:gd name="connsiteX29" fmla="*/ 417957 w 444761"/>
                    <a:gd name="connsiteY29" fmla="*/ 480368 h 1727200"/>
                    <a:gd name="connsiteX30" fmla="*/ 420091 w 444761"/>
                    <a:gd name="connsiteY30" fmla="*/ 495995 h 1727200"/>
                    <a:gd name="connsiteX31" fmla="*/ 422077 w 444761"/>
                    <a:gd name="connsiteY31" fmla="*/ 511572 h 1727200"/>
                    <a:gd name="connsiteX32" fmla="*/ 423864 w 444761"/>
                    <a:gd name="connsiteY32" fmla="*/ 527149 h 1727200"/>
                    <a:gd name="connsiteX33" fmla="*/ 425502 w 444761"/>
                    <a:gd name="connsiteY33" fmla="*/ 542677 h 1727200"/>
                    <a:gd name="connsiteX34" fmla="*/ 426991 w 444761"/>
                    <a:gd name="connsiteY34" fmla="*/ 558155 h 1727200"/>
                    <a:gd name="connsiteX35" fmla="*/ 428331 w 444761"/>
                    <a:gd name="connsiteY35" fmla="*/ 573683 h 1727200"/>
                    <a:gd name="connsiteX36" fmla="*/ 429473 w 444761"/>
                    <a:gd name="connsiteY36" fmla="*/ 589111 h 1727200"/>
                    <a:gd name="connsiteX37" fmla="*/ 430466 w 444761"/>
                    <a:gd name="connsiteY37" fmla="*/ 604540 h 1727200"/>
                    <a:gd name="connsiteX38" fmla="*/ 431260 w 444761"/>
                    <a:gd name="connsiteY38" fmla="*/ 619968 h 1727200"/>
                    <a:gd name="connsiteX39" fmla="*/ 431955 w 444761"/>
                    <a:gd name="connsiteY39" fmla="*/ 635347 h 1727200"/>
                    <a:gd name="connsiteX40" fmla="*/ 432451 w 444761"/>
                    <a:gd name="connsiteY40" fmla="*/ 650677 h 1727200"/>
                    <a:gd name="connsiteX41" fmla="*/ 432749 w 444761"/>
                    <a:gd name="connsiteY41" fmla="*/ 666006 h 1727200"/>
                    <a:gd name="connsiteX42" fmla="*/ 432898 w 444761"/>
                    <a:gd name="connsiteY42" fmla="*/ 681286 h 1727200"/>
                    <a:gd name="connsiteX43" fmla="*/ 432898 w 444761"/>
                    <a:gd name="connsiteY43" fmla="*/ 696565 h 1727200"/>
                    <a:gd name="connsiteX44" fmla="*/ 432749 w 444761"/>
                    <a:gd name="connsiteY44" fmla="*/ 711795 h 1727200"/>
                    <a:gd name="connsiteX45" fmla="*/ 432401 w 444761"/>
                    <a:gd name="connsiteY45" fmla="*/ 727025 h 1727200"/>
                    <a:gd name="connsiteX46" fmla="*/ 431905 w 444761"/>
                    <a:gd name="connsiteY46" fmla="*/ 742206 h 1727200"/>
                    <a:gd name="connsiteX47" fmla="*/ 431210 w 444761"/>
                    <a:gd name="connsiteY47" fmla="*/ 757386 h 1727200"/>
                    <a:gd name="connsiteX48" fmla="*/ 430366 w 444761"/>
                    <a:gd name="connsiteY48" fmla="*/ 772517 h 1727200"/>
                    <a:gd name="connsiteX49" fmla="*/ 429374 w 444761"/>
                    <a:gd name="connsiteY49" fmla="*/ 787598 h 1727200"/>
                    <a:gd name="connsiteX50" fmla="*/ 428232 w 444761"/>
                    <a:gd name="connsiteY50" fmla="*/ 802680 h 1727200"/>
                    <a:gd name="connsiteX51" fmla="*/ 426892 w 444761"/>
                    <a:gd name="connsiteY51" fmla="*/ 817761 h 1727200"/>
                    <a:gd name="connsiteX52" fmla="*/ 425402 w 444761"/>
                    <a:gd name="connsiteY52" fmla="*/ 832793 h 1727200"/>
                    <a:gd name="connsiteX53" fmla="*/ 423715 w 444761"/>
                    <a:gd name="connsiteY53" fmla="*/ 847775 h 1727200"/>
                    <a:gd name="connsiteX54" fmla="*/ 421928 w 444761"/>
                    <a:gd name="connsiteY54" fmla="*/ 862757 h 1727200"/>
                    <a:gd name="connsiteX55" fmla="*/ 419942 w 444761"/>
                    <a:gd name="connsiteY55" fmla="*/ 877689 h 1727200"/>
                    <a:gd name="connsiteX56" fmla="*/ 417758 w 444761"/>
                    <a:gd name="connsiteY56" fmla="*/ 892622 h 1727200"/>
                    <a:gd name="connsiteX57" fmla="*/ 415425 w 444761"/>
                    <a:gd name="connsiteY57" fmla="*/ 907504 h 1727200"/>
                    <a:gd name="connsiteX58" fmla="*/ 412943 w 444761"/>
                    <a:gd name="connsiteY58" fmla="*/ 922387 h 1727200"/>
                    <a:gd name="connsiteX59" fmla="*/ 410312 w 444761"/>
                    <a:gd name="connsiteY59" fmla="*/ 937220 h 1727200"/>
                    <a:gd name="connsiteX60" fmla="*/ 407483 w 444761"/>
                    <a:gd name="connsiteY60" fmla="*/ 952054 h 1727200"/>
                    <a:gd name="connsiteX61" fmla="*/ 404505 w 444761"/>
                    <a:gd name="connsiteY61" fmla="*/ 966837 h 1727200"/>
                    <a:gd name="connsiteX62" fmla="*/ 401328 w 444761"/>
                    <a:gd name="connsiteY62" fmla="*/ 981571 h 1727200"/>
                    <a:gd name="connsiteX63" fmla="*/ 398052 w 444761"/>
                    <a:gd name="connsiteY63" fmla="*/ 996305 h 1727200"/>
                    <a:gd name="connsiteX64" fmla="*/ 394527 w 444761"/>
                    <a:gd name="connsiteY64" fmla="*/ 1011039 h 1727200"/>
                    <a:gd name="connsiteX65" fmla="*/ 390904 w 444761"/>
                    <a:gd name="connsiteY65" fmla="*/ 1025723 h 1727200"/>
                    <a:gd name="connsiteX66" fmla="*/ 387081 w 444761"/>
                    <a:gd name="connsiteY66" fmla="*/ 1040358 h 1727200"/>
                    <a:gd name="connsiteX67" fmla="*/ 383110 w 444761"/>
                    <a:gd name="connsiteY67" fmla="*/ 1054993 h 1727200"/>
                    <a:gd name="connsiteX68" fmla="*/ 378990 w 444761"/>
                    <a:gd name="connsiteY68" fmla="*/ 1069578 h 1727200"/>
                    <a:gd name="connsiteX69" fmla="*/ 374672 w 444761"/>
                    <a:gd name="connsiteY69" fmla="*/ 1084163 h 1727200"/>
                    <a:gd name="connsiteX70" fmla="*/ 370204 w 444761"/>
                    <a:gd name="connsiteY70" fmla="*/ 1098699 h 1727200"/>
                    <a:gd name="connsiteX71" fmla="*/ 365538 w 444761"/>
                    <a:gd name="connsiteY71" fmla="*/ 1113234 h 1727200"/>
                    <a:gd name="connsiteX72" fmla="*/ 360723 w 444761"/>
                    <a:gd name="connsiteY72" fmla="*/ 1127720 h 1727200"/>
                    <a:gd name="connsiteX73" fmla="*/ 355760 w 444761"/>
                    <a:gd name="connsiteY73" fmla="*/ 1142206 h 1727200"/>
                    <a:gd name="connsiteX74" fmla="*/ 350647 w 444761"/>
                    <a:gd name="connsiteY74" fmla="*/ 1156643 h 1727200"/>
                    <a:gd name="connsiteX75" fmla="*/ 345335 w 444761"/>
                    <a:gd name="connsiteY75" fmla="*/ 1171029 h 1727200"/>
                    <a:gd name="connsiteX76" fmla="*/ 339875 w 444761"/>
                    <a:gd name="connsiteY76" fmla="*/ 1185416 h 1727200"/>
                    <a:gd name="connsiteX77" fmla="*/ 334216 w 444761"/>
                    <a:gd name="connsiteY77" fmla="*/ 1199803 h 1727200"/>
                    <a:gd name="connsiteX78" fmla="*/ 328458 w 444761"/>
                    <a:gd name="connsiteY78" fmla="*/ 1214140 h 1727200"/>
                    <a:gd name="connsiteX79" fmla="*/ 322502 w 444761"/>
                    <a:gd name="connsiteY79" fmla="*/ 1228427 h 1727200"/>
                    <a:gd name="connsiteX80" fmla="*/ 316347 w 444761"/>
                    <a:gd name="connsiteY80" fmla="*/ 1242715 h 1727200"/>
                    <a:gd name="connsiteX81" fmla="*/ 310042 w 444761"/>
                    <a:gd name="connsiteY81" fmla="*/ 1256953 h 1727200"/>
                    <a:gd name="connsiteX82" fmla="*/ 303589 w 444761"/>
                    <a:gd name="connsiteY82" fmla="*/ 1271191 h 1727200"/>
                    <a:gd name="connsiteX83" fmla="*/ 296988 w 444761"/>
                    <a:gd name="connsiteY83" fmla="*/ 1285379 h 1727200"/>
                    <a:gd name="connsiteX84" fmla="*/ 290187 w 444761"/>
                    <a:gd name="connsiteY84" fmla="*/ 1299567 h 1727200"/>
                    <a:gd name="connsiteX85" fmla="*/ 283238 w 444761"/>
                    <a:gd name="connsiteY85" fmla="*/ 1313706 h 1727200"/>
                    <a:gd name="connsiteX86" fmla="*/ 276090 w 444761"/>
                    <a:gd name="connsiteY86" fmla="*/ 1327845 h 1727200"/>
                    <a:gd name="connsiteX87" fmla="*/ 268842 w 444761"/>
                    <a:gd name="connsiteY87" fmla="*/ 1341934 h 1727200"/>
                    <a:gd name="connsiteX88" fmla="*/ 261347 w 444761"/>
                    <a:gd name="connsiteY88" fmla="*/ 1356023 h 1727200"/>
                    <a:gd name="connsiteX89" fmla="*/ 253752 w 444761"/>
                    <a:gd name="connsiteY89" fmla="*/ 1370062 h 1727200"/>
                    <a:gd name="connsiteX90" fmla="*/ 245959 w 444761"/>
                    <a:gd name="connsiteY90" fmla="*/ 1384052 h 1727200"/>
                    <a:gd name="connsiteX91" fmla="*/ 238017 w 444761"/>
                    <a:gd name="connsiteY91" fmla="*/ 1398042 h 1727200"/>
                    <a:gd name="connsiteX92" fmla="*/ 229926 w 444761"/>
                    <a:gd name="connsiteY92" fmla="*/ 1411982 h 1727200"/>
                    <a:gd name="connsiteX93" fmla="*/ 221636 w 444761"/>
                    <a:gd name="connsiteY93" fmla="*/ 1425922 h 1727200"/>
                    <a:gd name="connsiteX94" fmla="*/ 213198 w 444761"/>
                    <a:gd name="connsiteY94" fmla="*/ 1439813 h 1727200"/>
                    <a:gd name="connsiteX95" fmla="*/ 204561 w 444761"/>
                    <a:gd name="connsiteY95" fmla="*/ 1453704 h 1727200"/>
                    <a:gd name="connsiteX96" fmla="*/ 195774 w 444761"/>
                    <a:gd name="connsiteY96" fmla="*/ 1467545 h 1727200"/>
                    <a:gd name="connsiteX97" fmla="*/ 186840 w 444761"/>
                    <a:gd name="connsiteY97" fmla="*/ 1481386 h 1727200"/>
                    <a:gd name="connsiteX98" fmla="*/ 177756 w 444761"/>
                    <a:gd name="connsiteY98" fmla="*/ 1495177 h 1727200"/>
                    <a:gd name="connsiteX99" fmla="*/ 168473 w 444761"/>
                    <a:gd name="connsiteY99" fmla="*/ 1508968 h 1727200"/>
                    <a:gd name="connsiteX100" fmla="*/ 159042 w 444761"/>
                    <a:gd name="connsiteY100" fmla="*/ 1522710 h 1727200"/>
                    <a:gd name="connsiteX101" fmla="*/ 149412 w 444761"/>
                    <a:gd name="connsiteY101" fmla="*/ 1536452 h 1727200"/>
                    <a:gd name="connsiteX102" fmla="*/ 139683 w 444761"/>
                    <a:gd name="connsiteY102" fmla="*/ 1550144 h 1727200"/>
                    <a:gd name="connsiteX103" fmla="*/ 129755 w 444761"/>
                    <a:gd name="connsiteY103" fmla="*/ 1563787 h 1727200"/>
                    <a:gd name="connsiteX104" fmla="*/ 119629 w 444761"/>
                    <a:gd name="connsiteY104" fmla="*/ 1577429 h 1727200"/>
                    <a:gd name="connsiteX105" fmla="*/ 109354 w 444761"/>
                    <a:gd name="connsiteY105" fmla="*/ 1591022 h 1727200"/>
                    <a:gd name="connsiteX106" fmla="*/ 98930 w 444761"/>
                    <a:gd name="connsiteY106" fmla="*/ 1604615 h 1727200"/>
                    <a:gd name="connsiteX107" fmla="*/ 88357 w 444761"/>
                    <a:gd name="connsiteY107" fmla="*/ 1618208 h 1727200"/>
                    <a:gd name="connsiteX108" fmla="*/ 77585 w 444761"/>
                    <a:gd name="connsiteY108" fmla="*/ 1631702 h 1727200"/>
                    <a:gd name="connsiteX109" fmla="*/ 66665 w 444761"/>
                    <a:gd name="connsiteY109" fmla="*/ 1645245 h 1727200"/>
                    <a:gd name="connsiteX110" fmla="*/ 55546 w 444761"/>
                    <a:gd name="connsiteY110" fmla="*/ 1658690 h 1727200"/>
                    <a:gd name="connsiteX111" fmla="*/ 44327 w 444761"/>
                    <a:gd name="connsiteY111" fmla="*/ 1672134 h 1727200"/>
                    <a:gd name="connsiteX112" fmla="*/ 32861 w 444761"/>
                    <a:gd name="connsiteY112" fmla="*/ 1685578 h 1727200"/>
                    <a:gd name="connsiteX113" fmla="*/ 21295 w 444761"/>
                    <a:gd name="connsiteY113" fmla="*/ 1698972 h 1727200"/>
                    <a:gd name="connsiteX114" fmla="*/ 9531 w 444761"/>
                    <a:gd name="connsiteY114" fmla="*/ 1712367 h 1727200"/>
                    <a:gd name="connsiteX115" fmla="*/ 21940 w 444761"/>
                    <a:gd name="connsiteY115" fmla="*/ 1723182 h 1727200"/>
                    <a:gd name="connsiteX116" fmla="*/ 33307 w 444761"/>
                    <a:gd name="connsiteY116" fmla="*/ 1709837 h 1727200"/>
                    <a:gd name="connsiteX117" fmla="*/ 44476 w 444761"/>
                    <a:gd name="connsiteY117" fmla="*/ 1696492 h 1727200"/>
                    <a:gd name="connsiteX118" fmla="*/ 55496 w 444761"/>
                    <a:gd name="connsiteY118" fmla="*/ 1683097 h 1727200"/>
                    <a:gd name="connsiteX119" fmla="*/ 66367 w 444761"/>
                    <a:gd name="connsiteY119" fmla="*/ 1669703 h 1727200"/>
                    <a:gd name="connsiteX120" fmla="*/ 77089 w 444761"/>
                    <a:gd name="connsiteY120" fmla="*/ 1656259 h 1727200"/>
                    <a:gd name="connsiteX121" fmla="*/ 87662 w 444761"/>
                    <a:gd name="connsiteY121" fmla="*/ 1642815 h 1727200"/>
                    <a:gd name="connsiteX122" fmla="*/ 98086 w 444761"/>
                    <a:gd name="connsiteY122" fmla="*/ 1629321 h 1727200"/>
                    <a:gd name="connsiteX123" fmla="*/ 108311 w 444761"/>
                    <a:gd name="connsiteY123" fmla="*/ 1615827 h 1727200"/>
                    <a:gd name="connsiteX124" fmla="*/ 118438 w 444761"/>
                    <a:gd name="connsiteY124" fmla="*/ 1602333 h 1727200"/>
                    <a:gd name="connsiteX125" fmla="*/ 128365 w 444761"/>
                    <a:gd name="connsiteY125" fmla="*/ 1588740 h 1727200"/>
                    <a:gd name="connsiteX126" fmla="*/ 138144 w 444761"/>
                    <a:gd name="connsiteY126" fmla="*/ 1575197 h 1727200"/>
                    <a:gd name="connsiteX127" fmla="*/ 147774 w 444761"/>
                    <a:gd name="connsiteY127" fmla="*/ 1561554 h 1727200"/>
                    <a:gd name="connsiteX128" fmla="*/ 157255 w 444761"/>
                    <a:gd name="connsiteY128" fmla="*/ 1547961 h 1727200"/>
                    <a:gd name="connsiteX129" fmla="*/ 166537 w 444761"/>
                    <a:gd name="connsiteY129" fmla="*/ 1534269 h 1727200"/>
                    <a:gd name="connsiteX130" fmla="*/ 175720 w 444761"/>
                    <a:gd name="connsiteY130" fmla="*/ 1520627 h 1727200"/>
                    <a:gd name="connsiteX131" fmla="*/ 184705 w 444761"/>
                    <a:gd name="connsiteY131" fmla="*/ 1506885 h 1727200"/>
                    <a:gd name="connsiteX132" fmla="*/ 193590 w 444761"/>
                    <a:gd name="connsiteY132" fmla="*/ 1493193 h 1727200"/>
                    <a:gd name="connsiteX133" fmla="*/ 202277 w 444761"/>
                    <a:gd name="connsiteY133" fmla="*/ 1479401 h 1727200"/>
                    <a:gd name="connsiteX134" fmla="*/ 210815 w 444761"/>
                    <a:gd name="connsiteY134" fmla="*/ 1465659 h 1727200"/>
                    <a:gd name="connsiteX135" fmla="*/ 219204 w 444761"/>
                    <a:gd name="connsiteY135" fmla="*/ 1451818 h 1727200"/>
                    <a:gd name="connsiteX136" fmla="*/ 227394 w 444761"/>
                    <a:gd name="connsiteY136" fmla="*/ 1438027 h 1727200"/>
                    <a:gd name="connsiteX137" fmla="*/ 235485 w 444761"/>
                    <a:gd name="connsiteY137" fmla="*/ 1424136 h 1727200"/>
                    <a:gd name="connsiteX138" fmla="*/ 243378 w 444761"/>
                    <a:gd name="connsiteY138" fmla="*/ 1410295 h 1727200"/>
                    <a:gd name="connsiteX139" fmla="*/ 251171 w 444761"/>
                    <a:gd name="connsiteY139" fmla="*/ 1396355 h 1727200"/>
                    <a:gd name="connsiteX140" fmla="*/ 258766 w 444761"/>
                    <a:gd name="connsiteY140" fmla="*/ 1382465 h 1727200"/>
                    <a:gd name="connsiteX141" fmla="*/ 266212 w 444761"/>
                    <a:gd name="connsiteY141" fmla="*/ 1368475 h 1727200"/>
                    <a:gd name="connsiteX142" fmla="*/ 273508 w 444761"/>
                    <a:gd name="connsiteY142" fmla="*/ 1354485 h 1727200"/>
                    <a:gd name="connsiteX143" fmla="*/ 280656 w 444761"/>
                    <a:gd name="connsiteY143" fmla="*/ 1340495 h 1727200"/>
                    <a:gd name="connsiteX144" fmla="*/ 287606 w 444761"/>
                    <a:gd name="connsiteY144" fmla="*/ 1326456 h 1727200"/>
                    <a:gd name="connsiteX145" fmla="*/ 294456 w 444761"/>
                    <a:gd name="connsiteY145" fmla="*/ 1312416 h 1727200"/>
                    <a:gd name="connsiteX146" fmla="*/ 301108 w 444761"/>
                    <a:gd name="connsiteY146" fmla="*/ 1298327 h 1727200"/>
                    <a:gd name="connsiteX147" fmla="*/ 307610 w 444761"/>
                    <a:gd name="connsiteY147" fmla="*/ 1284238 h 1727200"/>
                    <a:gd name="connsiteX148" fmla="*/ 313964 w 444761"/>
                    <a:gd name="connsiteY148" fmla="*/ 1270099 h 1727200"/>
                    <a:gd name="connsiteX149" fmla="*/ 320169 w 444761"/>
                    <a:gd name="connsiteY149" fmla="*/ 1255911 h 1727200"/>
                    <a:gd name="connsiteX150" fmla="*/ 326225 w 444761"/>
                    <a:gd name="connsiteY150" fmla="*/ 1241772 h 1727200"/>
                    <a:gd name="connsiteX151" fmla="*/ 332132 w 444761"/>
                    <a:gd name="connsiteY151" fmla="*/ 1227534 h 1727200"/>
                    <a:gd name="connsiteX152" fmla="*/ 337840 w 444761"/>
                    <a:gd name="connsiteY152" fmla="*/ 1213297 h 1727200"/>
                    <a:gd name="connsiteX153" fmla="*/ 343449 w 444761"/>
                    <a:gd name="connsiteY153" fmla="*/ 1199059 h 1727200"/>
                    <a:gd name="connsiteX154" fmla="*/ 348860 w 444761"/>
                    <a:gd name="connsiteY154" fmla="*/ 1184771 h 1727200"/>
                    <a:gd name="connsiteX155" fmla="*/ 354121 w 444761"/>
                    <a:gd name="connsiteY155" fmla="*/ 1170484 h 1727200"/>
                    <a:gd name="connsiteX156" fmla="*/ 359234 w 444761"/>
                    <a:gd name="connsiteY156" fmla="*/ 1156147 h 1727200"/>
                    <a:gd name="connsiteX157" fmla="*/ 364198 w 444761"/>
                    <a:gd name="connsiteY157" fmla="*/ 1141760 h 1727200"/>
                    <a:gd name="connsiteX158" fmla="*/ 369013 w 444761"/>
                    <a:gd name="connsiteY158" fmla="*/ 1127373 h 1727200"/>
                    <a:gd name="connsiteX159" fmla="*/ 373629 w 444761"/>
                    <a:gd name="connsiteY159" fmla="*/ 1112986 h 1727200"/>
                    <a:gd name="connsiteX160" fmla="*/ 378147 w 444761"/>
                    <a:gd name="connsiteY160" fmla="*/ 1098550 h 1727200"/>
                    <a:gd name="connsiteX161" fmla="*/ 382465 w 444761"/>
                    <a:gd name="connsiteY161" fmla="*/ 1084114 h 1727200"/>
                    <a:gd name="connsiteX162" fmla="*/ 386635 w 444761"/>
                    <a:gd name="connsiteY162" fmla="*/ 1069628 h 1727200"/>
                    <a:gd name="connsiteX163" fmla="*/ 390655 w 444761"/>
                    <a:gd name="connsiteY163" fmla="*/ 1055092 h 1727200"/>
                    <a:gd name="connsiteX164" fmla="*/ 394527 w 444761"/>
                    <a:gd name="connsiteY164" fmla="*/ 1040557 h 1727200"/>
                    <a:gd name="connsiteX165" fmla="*/ 398250 w 444761"/>
                    <a:gd name="connsiteY165" fmla="*/ 1026021 h 1727200"/>
                    <a:gd name="connsiteX166" fmla="*/ 401824 w 444761"/>
                    <a:gd name="connsiteY166" fmla="*/ 1011436 h 1727200"/>
                    <a:gd name="connsiteX167" fmla="*/ 405200 w 444761"/>
                    <a:gd name="connsiteY167" fmla="*/ 996801 h 1727200"/>
                    <a:gd name="connsiteX168" fmla="*/ 408476 w 444761"/>
                    <a:gd name="connsiteY168" fmla="*/ 982166 h 1727200"/>
                    <a:gd name="connsiteX169" fmla="*/ 411553 w 444761"/>
                    <a:gd name="connsiteY169" fmla="*/ 967532 h 1727200"/>
                    <a:gd name="connsiteX170" fmla="*/ 414482 w 444761"/>
                    <a:gd name="connsiteY170" fmla="*/ 952847 h 1727200"/>
                    <a:gd name="connsiteX171" fmla="*/ 417262 w 444761"/>
                    <a:gd name="connsiteY171" fmla="*/ 938113 h 1727200"/>
                    <a:gd name="connsiteX172" fmla="*/ 419893 w 444761"/>
                    <a:gd name="connsiteY172" fmla="*/ 923379 h 1727200"/>
                    <a:gd name="connsiteX173" fmla="*/ 422325 w 444761"/>
                    <a:gd name="connsiteY173" fmla="*/ 908645 h 1727200"/>
                    <a:gd name="connsiteX174" fmla="*/ 424658 w 444761"/>
                    <a:gd name="connsiteY174" fmla="*/ 893862 h 1727200"/>
                    <a:gd name="connsiteX175" fmla="*/ 426792 w 444761"/>
                    <a:gd name="connsiteY175" fmla="*/ 879029 h 1727200"/>
                    <a:gd name="connsiteX176" fmla="*/ 428828 w 444761"/>
                    <a:gd name="connsiteY176" fmla="*/ 864195 h 1727200"/>
                    <a:gd name="connsiteX177" fmla="*/ 430664 w 444761"/>
                    <a:gd name="connsiteY177" fmla="*/ 849313 h 1727200"/>
                    <a:gd name="connsiteX178" fmla="*/ 432352 w 444761"/>
                    <a:gd name="connsiteY178" fmla="*/ 834430 h 1727200"/>
                    <a:gd name="connsiteX179" fmla="*/ 433891 w 444761"/>
                    <a:gd name="connsiteY179" fmla="*/ 819547 h 1727200"/>
                    <a:gd name="connsiteX180" fmla="*/ 435231 w 444761"/>
                    <a:gd name="connsiteY180" fmla="*/ 804614 h 1727200"/>
                    <a:gd name="connsiteX181" fmla="*/ 436472 w 444761"/>
                    <a:gd name="connsiteY181" fmla="*/ 789632 h 1727200"/>
                    <a:gd name="connsiteX182" fmla="*/ 437514 w 444761"/>
                    <a:gd name="connsiteY182" fmla="*/ 774650 h 1727200"/>
                    <a:gd name="connsiteX183" fmla="*/ 438457 w 444761"/>
                    <a:gd name="connsiteY183" fmla="*/ 759668 h 1727200"/>
                    <a:gd name="connsiteX184" fmla="*/ 439202 w 444761"/>
                    <a:gd name="connsiteY184" fmla="*/ 744587 h 1727200"/>
                    <a:gd name="connsiteX185" fmla="*/ 439798 w 444761"/>
                    <a:gd name="connsiteY185" fmla="*/ 729556 h 1727200"/>
                    <a:gd name="connsiteX186" fmla="*/ 440244 w 444761"/>
                    <a:gd name="connsiteY186" fmla="*/ 714474 h 1727200"/>
                    <a:gd name="connsiteX187" fmla="*/ 440542 w 444761"/>
                    <a:gd name="connsiteY187" fmla="*/ 699343 h 1727200"/>
                    <a:gd name="connsiteX188" fmla="*/ 440641 w 444761"/>
                    <a:gd name="connsiteY188" fmla="*/ 684213 h 1727200"/>
                    <a:gd name="connsiteX189" fmla="*/ 440641 w 444761"/>
                    <a:gd name="connsiteY189" fmla="*/ 669032 h 1727200"/>
                    <a:gd name="connsiteX190" fmla="*/ 440443 w 444761"/>
                    <a:gd name="connsiteY190" fmla="*/ 653852 h 1727200"/>
                    <a:gd name="connsiteX191" fmla="*/ 440095 w 444761"/>
                    <a:gd name="connsiteY191" fmla="*/ 638671 h 1727200"/>
                    <a:gd name="connsiteX192" fmla="*/ 439599 w 444761"/>
                    <a:gd name="connsiteY192" fmla="*/ 623391 h 1727200"/>
                    <a:gd name="connsiteX193" fmla="*/ 438954 w 444761"/>
                    <a:gd name="connsiteY193" fmla="*/ 608161 h 1727200"/>
                    <a:gd name="connsiteX194" fmla="*/ 438160 w 444761"/>
                    <a:gd name="connsiteY194" fmla="*/ 592882 h 1727200"/>
                    <a:gd name="connsiteX195" fmla="*/ 437216 w 444761"/>
                    <a:gd name="connsiteY195" fmla="*/ 577552 h 1727200"/>
                    <a:gd name="connsiteX196" fmla="*/ 436075 w 444761"/>
                    <a:gd name="connsiteY196" fmla="*/ 562223 h 1727200"/>
                    <a:gd name="connsiteX197" fmla="*/ 434834 w 444761"/>
                    <a:gd name="connsiteY197" fmla="*/ 546844 h 1727200"/>
                    <a:gd name="connsiteX198" fmla="*/ 433394 w 444761"/>
                    <a:gd name="connsiteY198" fmla="*/ 531465 h 1727200"/>
                    <a:gd name="connsiteX199" fmla="*/ 431806 w 444761"/>
                    <a:gd name="connsiteY199" fmla="*/ 516037 h 1727200"/>
                    <a:gd name="connsiteX200" fmla="*/ 430068 w 444761"/>
                    <a:gd name="connsiteY200" fmla="*/ 500608 h 1727200"/>
                    <a:gd name="connsiteX201" fmla="*/ 428182 w 444761"/>
                    <a:gd name="connsiteY201" fmla="*/ 485130 h 1727200"/>
                    <a:gd name="connsiteX202" fmla="*/ 426147 w 444761"/>
                    <a:gd name="connsiteY202" fmla="*/ 469652 h 1727200"/>
                    <a:gd name="connsiteX203" fmla="*/ 423913 w 444761"/>
                    <a:gd name="connsiteY203" fmla="*/ 454124 h 1727200"/>
                    <a:gd name="connsiteX204" fmla="*/ 421580 w 444761"/>
                    <a:gd name="connsiteY204" fmla="*/ 438597 h 1727200"/>
                    <a:gd name="connsiteX205" fmla="*/ 419049 w 444761"/>
                    <a:gd name="connsiteY205" fmla="*/ 423019 h 1727200"/>
                    <a:gd name="connsiteX206" fmla="*/ 416368 w 444761"/>
                    <a:gd name="connsiteY206" fmla="*/ 407442 h 1727200"/>
                    <a:gd name="connsiteX207" fmla="*/ 413539 w 444761"/>
                    <a:gd name="connsiteY207" fmla="*/ 391815 h 1727200"/>
                    <a:gd name="connsiteX208" fmla="*/ 410561 w 444761"/>
                    <a:gd name="connsiteY208" fmla="*/ 376188 h 1727200"/>
                    <a:gd name="connsiteX209" fmla="*/ 407433 w 444761"/>
                    <a:gd name="connsiteY209" fmla="*/ 360511 h 1727200"/>
                    <a:gd name="connsiteX210" fmla="*/ 404108 w 444761"/>
                    <a:gd name="connsiteY210" fmla="*/ 344835 h 1727200"/>
                    <a:gd name="connsiteX211" fmla="*/ 400682 w 444761"/>
                    <a:gd name="connsiteY211" fmla="*/ 329109 h 1727200"/>
                    <a:gd name="connsiteX212" fmla="*/ 397059 w 444761"/>
                    <a:gd name="connsiteY212" fmla="*/ 313382 h 1727200"/>
                    <a:gd name="connsiteX213" fmla="*/ 393336 w 444761"/>
                    <a:gd name="connsiteY213" fmla="*/ 297607 h 1727200"/>
                    <a:gd name="connsiteX214" fmla="*/ 389414 w 444761"/>
                    <a:gd name="connsiteY214" fmla="*/ 281831 h 1727200"/>
                    <a:gd name="connsiteX215" fmla="*/ 385344 w 444761"/>
                    <a:gd name="connsiteY215" fmla="*/ 266005 h 1727200"/>
                    <a:gd name="connsiteX216" fmla="*/ 381075 w 444761"/>
                    <a:gd name="connsiteY216" fmla="*/ 250180 h 1727200"/>
                    <a:gd name="connsiteX217" fmla="*/ 376707 w 444761"/>
                    <a:gd name="connsiteY217" fmla="*/ 234305 h 1727200"/>
                    <a:gd name="connsiteX218" fmla="*/ 372190 w 444761"/>
                    <a:gd name="connsiteY218" fmla="*/ 218380 h 1727200"/>
                    <a:gd name="connsiteX219" fmla="*/ 367474 w 444761"/>
                    <a:gd name="connsiteY219" fmla="*/ 202505 h 1727200"/>
                    <a:gd name="connsiteX220" fmla="*/ 362610 w 444761"/>
                    <a:gd name="connsiteY220" fmla="*/ 186531 h 1727200"/>
                    <a:gd name="connsiteX221" fmla="*/ 357596 w 444761"/>
                    <a:gd name="connsiteY221" fmla="*/ 170557 h 1727200"/>
                    <a:gd name="connsiteX222" fmla="*/ 352434 w 444761"/>
                    <a:gd name="connsiteY222" fmla="*/ 154583 h 1727200"/>
                    <a:gd name="connsiteX223" fmla="*/ 347122 w 444761"/>
                    <a:gd name="connsiteY223" fmla="*/ 138559 h 1727200"/>
                    <a:gd name="connsiteX224" fmla="*/ 341662 w 444761"/>
                    <a:gd name="connsiteY224" fmla="*/ 122535 h 1727200"/>
                    <a:gd name="connsiteX225" fmla="*/ 336003 w 444761"/>
                    <a:gd name="connsiteY225" fmla="*/ 106462 h 1727200"/>
                    <a:gd name="connsiteX226" fmla="*/ 330245 w 444761"/>
                    <a:gd name="connsiteY226" fmla="*/ 90388 h 1727200"/>
                    <a:gd name="connsiteX227" fmla="*/ 324289 w 444761"/>
                    <a:gd name="connsiteY227" fmla="*/ 74265 h 1727200"/>
                    <a:gd name="connsiteX228" fmla="*/ 318183 w 444761"/>
                    <a:gd name="connsiteY228" fmla="*/ 58093 h 1727200"/>
                    <a:gd name="connsiteX229" fmla="*/ 311929 w 444761"/>
                    <a:gd name="connsiteY229" fmla="*/ 41920 h 1727200"/>
                    <a:gd name="connsiteX230" fmla="*/ 305525 w 444761"/>
                    <a:gd name="connsiteY230" fmla="*/ 25747 h 1727200"/>
                    <a:gd name="connsiteX231" fmla="*/ 298973 w 444761"/>
                    <a:gd name="connsiteY231" fmla="*/ 9525 h 17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</a:cxnLst>
                  <a:rect l="l" t="t" r="r" b="b"/>
                  <a:pathLst>
                    <a:path w="444761" h="1727200">
                      <a:moveTo>
                        <a:pt x="283784" y="15875"/>
                      </a:moveTo>
                      <a:lnTo>
                        <a:pt x="290733" y="32296"/>
                      </a:lnTo>
                      <a:lnTo>
                        <a:pt x="297484" y="48617"/>
                      </a:lnTo>
                      <a:lnTo>
                        <a:pt x="304135" y="64988"/>
                      </a:lnTo>
                      <a:lnTo>
                        <a:pt x="310539" y="81310"/>
                      </a:lnTo>
                      <a:lnTo>
                        <a:pt x="316843" y="97582"/>
                      </a:lnTo>
                      <a:lnTo>
                        <a:pt x="322948" y="113804"/>
                      </a:lnTo>
                      <a:lnTo>
                        <a:pt x="328905" y="130076"/>
                      </a:lnTo>
                      <a:lnTo>
                        <a:pt x="334713" y="146248"/>
                      </a:lnTo>
                      <a:lnTo>
                        <a:pt x="340322" y="162421"/>
                      </a:lnTo>
                      <a:lnTo>
                        <a:pt x="345782" y="178594"/>
                      </a:lnTo>
                      <a:lnTo>
                        <a:pt x="351044" y="194717"/>
                      </a:lnTo>
                      <a:lnTo>
                        <a:pt x="356157" y="210790"/>
                      </a:lnTo>
                      <a:lnTo>
                        <a:pt x="361121" y="226864"/>
                      </a:lnTo>
                      <a:lnTo>
                        <a:pt x="365935" y="242937"/>
                      </a:lnTo>
                      <a:lnTo>
                        <a:pt x="370552" y="258961"/>
                      </a:lnTo>
                      <a:lnTo>
                        <a:pt x="375019" y="274935"/>
                      </a:lnTo>
                      <a:lnTo>
                        <a:pt x="379288" y="290909"/>
                      </a:lnTo>
                      <a:lnTo>
                        <a:pt x="383458" y="306834"/>
                      </a:lnTo>
                      <a:lnTo>
                        <a:pt x="387379" y="322759"/>
                      </a:lnTo>
                      <a:lnTo>
                        <a:pt x="391201" y="338634"/>
                      </a:lnTo>
                      <a:lnTo>
                        <a:pt x="394825" y="354459"/>
                      </a:lnTo>
                      <a:lnTo>
                        <a:pt x="398300" y="370284"/>
                      </a:lnTo>
                      <a:lnTo>
                        <a:pt x="401576" y="386110"/>
                      </a:lnTo>
                      <a:lnTo>
                        <a:pt x="404753" y="401886"/>
                      </a:lnTo>
                      <a:lnTo>
                        <a:pt x="407731" y="417612"/>
                      </a:lnTo>
                      <a:lnTo>
                        <a:pt x="410511" y="433338"/>
                      </a:lnTo>
                      <a:lnTo>
                        <a:pt x="413142" y="449064"/>
                      </a:lnTo>
                      <a:lnTo>
                        <a:pt x="415624" y="464741"/>
                      </a:lnTo>
                      <a:lnTo>
                        <a:pt x="417957" y="480368"/>
                      </a:lnTo>
                      <a:lnTo>
                        <a:pt x="420091" y="495995"/>
                      </a:lnTo>
                      <a:lnTo>
                        <a:pt x="422077" y="511572"/>
                      </a:lnTo>
                      <a:lnTo>
                        <a:pt x="423864" y="527149"/>
                      </a:lnTo>
                      <a:lnTo>
                        <a:pt x="425502" y="542677"/>
                      </a:lnTo>
                      <a:lnTo>
                        <a:pt x="426991" y="558155"/>
                      </a:lnTo>
                      <a:lnTo>
                        <a:pt x="428331" y="573683"/>
                      </a:lnTo>
                      <a:lnTo>
                        <a:pt x="429473" y="589111"/>
                      </a:lnTo>
                      <a:lnTo>
                        <a:pt x="430466" y="604540"/>
                      </a:lnTo>
                      <a:lnTo>
                        <a:pt x="431260" y="619968"/>
                      </a:lnTo>
                      <a:lnTo>
                        <a:pt x="431955" y="635347"/>
                      </a:lnTo>
                      <a:lnTo>
                        <a:pt x="432451" y="650677"/>
                      </a:lnTo>
                      <a:lnTo>
                        <a:pt x="432749" y="666006"/>
                      </a:lnTo>
                      <a:lnTo>
                        <a:pt x="432898" y="681286"/>
                      </a:lnTo>
                      <a:lnTo>
                        <a:pt x="432898" y="696565"/>
                      </a:lnTo>
                      <a:lnTo>
                        <a:pt x="432749" y="711795"/>
                      </a:lnTo>
                      <a:lnTo>
                        <a:pt x="432401" y="727025"/>
                      </a:lnTo>
                      <a:lnTo>
                        <a:pt x="431905" y="742206"/>
                      </a:lnTo>
                      <a:lnTo>
                        <a:pt x="431210" y="757386"/>
                      </a:lnTo>
                      <a:lnTo>
                        <a:pt x="430366" y="772517"/>
                      </a:lnTo>
                      <a:lnTo>
                        <a:pt x="429374" y="787598"/>
                      </a:lnTo>
                      <a:lnTo>
                        <a:pt x="428232" y="802680"/>
                      </a:lnTo>
                      <a:lnTo>
                        <a:pt x="426892" y="817761"/>
                      </a:lnTo>
                      <a:lnTo>
                        <a:pt x="425402" y="832793"/>
                      </a:lnTo>
                      <a:lnTo>
                        <a:pt x="423715" y="847775"/>
                      </a:lnTo>
                      <a:lnTo>
                        <a:pt x="421928" y="862757"/>
                      </a:lnTo>
                      <a:lnTo>
                        <a:pt x="419942" y="877689"/>
                      </a:lnTo>
                      <a:lnTo>
                        <a:pt x="417758" y="892622"/>
                      </a:lnTo>
                      <a:lnTo>
                        <a:pt x="415425" y="907504"/>
                      </a:lnTo>
                      <a:lnTo>
                        <a:pt x="412943" y="922387"/>
                      </a:lnTo>
                      <a:lnTo>
                        <a:pt x="410312" y="937220"/>
                      </a:lnTo>
                      <a:lnTo>
                        <a:pt x="407483" y="952054"/>
                      </a:lnTo>
                      <a:lnTo>
                        <a:pt x="404505" y="966837"/>
                      </a:lnTo>
                      <a:lnTo>
                        <a:pt x="401328" y="981571"/>
                      </a:lnTo>
                      <a:lnTo>
                        <a:pt x="398052" y="996305"/>
                      </a:lnTo>
                      <a:lnTo>
                        <a:pt x="394527" y="1011039"/>
                      </a:lnTo>
                      <a:lnTo>
                        <a:pt x="390904" y="1025723"/>
                      </a:lnTo>
                      <a:lnTo>
                        <a:pt x="387081" y="1040358"/>
                      </a:lnTo>
                      <a:lnTo>
                        <a:pt x="383110" y="1054993"/>
                      </a:lnTo>
                      <a:lnTo>
                        <a:pt x="378990" y="1069578"/>
                      </a:lnTo>
                      <a:lnTo>
                        <a:pt x="374672" y="1084163"/>
                      </a:lnTo>
                      <a:lnTo>
                        <a:pt x="370204" y="1098699"/>
                      </a:lnTo>
                      <a:lnTo>
                        <a:pt x="365538" y="1113234"/>
                      </a:lnTo>
                      <a:lnTo>
                        <a:pt x="360723" y="1127720"/>
                      </a:lnTo>
                      <a:lnTo>
                        <a:pt x="355760" y="1142206"/>
                      </a:lnTo>
                      <a:lnTo>
                        <a:pt x="350647" y="1156643"/>
                      </a:lnTo>
                      <a:lnTo>
                        <a:pt x="345335" y="1171029"/>
                      </a:lnTo>
                      <a:lnTo>
                        <a:pt x="339875" y="1185416"/>
                      </a:lnTo>
                      <a:lnTo>
                        <a:pt x="334216" y="1199803"/>
                      </a:lnTo>
                      <a:lnTo>
                        <a:pt x="328458" y="1214140"/>
                      </a:lnTo>
                      <a:lnTo>
                        <a:pt x="322502" y="1228427"/>
                      </a:lnTo>
                      <a:lnTo>
                        <a:pt x="316347" y="1242715"/>
                      </a:lnTo>
                      <a:lnTo>
                        <a:pt x="310042" y="1256953"/>
                      </a:lnTo>
                      <a:lnTo>
                        <a:pt x="303589" y="1271191"/>
                      </a:lnTo>
                      <a:lnTo>
                        <a:pt x="296988" y="1285379"/>
                      </a:lnTo>
                      <a:lnTo>
                        <a:pt x="290187" y="1299567"/>
                      </a:lnTo>
                      <a:lnTo>
                        <a:pt x="283238" y="1313706"/>
                      </a:lnTo>
                      <a:lnTo>
                        <a:pt x="276090" y="1327845"/>
                      </a:lnTo>
                      <a:lnTo>
                        <a:pt x="268842" y="1341934"/>
                      </a:lnTo>
                      <a:lnTo>
                        <a:pt x="261347" y="1356023"/>
                      </a:lnTo>
                      <a:lnTo>
                        <a:pt x="253752" y="1370062"/>
                      </a:lnTo>
                      <a:lnTo>
                        <a:pt x="245959" y="1384052"/>
                      </a:lnTo>
                      <a:lnTo>
                        <a:pt x="238017" y="1398042"/>
                      </a:lnTo>
                      <a:lnTo>
                        <a:pt x="229926" y="1411982"/>
                      </a:lnTo>
                      <a:lnTo>
                        <a:pt x="221636" y="1425922"/>
                      </a:lnTo>
                      <a:lnTo>
                        <a:pt x="213198" y="1439813"/>
                      </a:lnTo>
                      <a:lnTo>
                        <a:pt x="204561" y="1453704"/>
                      </a:lnTo>
                      <a:lnTo>
                        <a:pt x="195774" y="1467545"/>
                      </a:lnTo>
                      <a:lnTo>
                        <a:pt x="186840" y="1481386"/>
                      </a:lnTo>
                      <a:lnTo>
                        <a:pt x="177756" y="1495177"/>
                      </a:lnTo>
                      <a:lnTo>
                        <a:pt x="168473" y="1508968"/>
                      </a:lnTo>
                      <a:lnTo>
                        <a:pt x="159042" y="1522710"/>
                      </a:lnTo>
                      <a:lnTo>
                        <a:pt x="149412" y="1536452"/>
                      </a:lnTo>
                      <a:lnTo>
                        <a:pt x="139683" y="1550144"/>
                      </a:lnTo>
                      <a:lnTo>
                        <a:pt x="129755" y="1563787"/>
                      </a:lnTo>
                      <a:lnTo>
                        <a:pt x="119629" y="1577429"/>
                      </a:lnTo>
                      <a:lnTo>
                        <a:pt x="109354" y="1591022"/>
                      </a:lnTo>
                      <a:lnTo>
                        <a:pt x="98930" y="1604615"/>
                      </a:lnTo>
                      <a:lnTo>
                        <a:pt x="88357" y="1618208"/>
                      </a:lnTo>
                      <a:lnTo>
                        <a:pt x="77585" y="1631702"/>
                      </a:lnTo>
                      <a:lnTo>
                        <a:pt x="66665" y="1645245"/>
                      </a:lnTo>
                      <a:lnTo>
                        <a:pt x="55546" y="1658690"/>
                      </a:lnTo>
                      <a:lnTo>
                        <a:pt x="44327" y="1672134"/>
                      </a:lnTo>
                      <a:lnTo>
                        <a:pt x="32861" y="1685578"/>
                      </a:lnTo>
                      <a:lnTo>
                        <a:pt x="21295" y="1698972"/>
                      </a:lnTo>
                      <a:lnTo>
                        <a:pt x="9531" y="1712367"/>
                      </a:lnTo>
                      <a:lnTo>
                        <a:pt x="21940" y="1723182"/>
                      </a:lnTo>
                      <a:lnTo>
                        <a:pt x="33307" y="1709837"/>
                      </a:lnTo>
                      <a:lnTo>
                        <a:pt x="44476" y="1696492"/>
                      </a:lnTo>
                      <a:lnTo>
                        <a:pt x="55496" y="1683097"/>
                      </a:lnTo>
                      <a:lnTo>
                        <a:pt x="66367" y="1669703"/>
                      </a:lnTo>
                      <a:lnTo>
                        <a:pt x="77089" y="1656259"/>
                      </a:lnTo>
                      <a:lnTo>
                        <a:pt x="87662" y="1642815"/>
                      </a:lnTo>
                      <a:lnTo>
                        <a:pt x="98086" y="1629321"/>
                      </a:lnTo>
                      <a:lnTo>
                        <a:pt x="108311" y="1615827"/>
                      </a:lnTo>
                      <a:lnTo>
                        <a:pt x="118438" y="1602333"/>
                      </a:lnTo>
                      <a:lnTo>
                        <a:pt x="128365" y="1588740"/>
                      </a:lnTo>
                      <a:lnTo>
                        <a:pt x="138144" y="1575197"/>
                      </a:lnTo>
                      <a:lnTo>
                        <a:pt x="147774" y="1561554"/>
                      </a:lnTo>
                      <a:lnTo>
                        <a:pt x="157255" y="1547961"/>
                      </a:lnTo>
                      <a:lnTo>
                        <a:pt x="166537" y="1534269"/>
                      </a:lnTo>
                      <a:lnTo>
                        <a:pt x="175720" y="1520627"/>
                      </a:lnTo>
                      <a:lnTo>
                        <a:pt x="184705" y="1506885"/>
                      </a:lnTo>
                      <a:lnTo>
                        <a:pt x="193590" y="1493193"/>
                      </a:lnTo>
                      <a:lnTo>
                        <a:pt x="202277" y="1479401"/>
                      </a:lnTo>
                      <a:lnTo>
                        <a:pt x="210815" y="1465659"/>
                      </a:lnTo>
                      <a:lnTo>
                        <a:pt x="219204" y="1451818"/>
                      </a:lnTo>
                      <a:lnTo>
                        <a:pt x="227394" y="1438027"/>
                      </a:lnTo>
                      <a:lnTo>
                        <a:pt x="235485" y="1424136"/>
                      </a:lnTo>
                      <a:lnTo>
                        <a:pt x="243378" y="1410295"/>
                      </a:lnTo>
                      <a:lnTo>
                        <a:pt x="251171" y="1396355"/>
                      </a:lnTo>
                      <a:lnTo>
                        <a:pt x="258766" y="1382465"/>
                      </a:lnTo>
                      <a:lnTo>
                        <a:pt x="266212" y="1368475"/>
                      </a:lnTo>
                      <a:lnTo>
                        <a:pt x="273508" y="1354485"/>
                      </a:lnTo>
                      <a:lnTo>
                        <a:pt x="280656" y="1340495"/>
                      </a:lnTo>
                      <a:lnTo>
                        <a:pt x="287606" y="1326456"/>
                      </a:lnTo>
                      <a:lnTo>
                        <a:pt x="294456" y="1312416"/>
                      </a:lnTo>
                      <a:lnTo>
                        <a:pt x="301108" y="1298327"/>
                      </a:lnTo>
                      <a:lnTo>
                        <a:pt x="307610" y="1284238"/>
                      </a:lnTo>
                      <a:lnTo>
                        <a:pt x="313964" y="1270099"/>
                      </a:lnTo>
                      <a:lnTo>
                        <a:pt x="320169" y="1255911"/>
                      </a:lnTo>
                      <a:lnTo>
                        <a:pt x="326225" y="1241772"/>
                      </a:lnTo>
                      <a:lnTo>
                        <a:pt x="332132" y="1227534"/>
                      </a:lnTo>
                      <a:lnTo>
                        <a:pt x="337840" y="1213297"/>
                      </a:lnTo>
                      <a:lnTo>
                        <a:pt x="343449" y="1199059"/>
                      </a:lnTo>
                      <a:lnTo>
                        <a:pt x="348860" y="1184771"/>
                      </a:lnTo>
                      <a:lnTo>
                        <a:pt x="354121" y="1170484"/>
                      </a:lnTo>
                      <a:lnTo>
                        <a:pt x="359234" y="1156147"/>
                      </a:lnTo>
                      <a:lnTo>
                        <a:pt x="364198" y="1141760"/>
                      </a:lnTo>
                      <a:lnTo>
                        <a:pt x="369013" y="1127373"/>
                      </a:lnTo>
                      <a:lnTo>
                        <a:pt x="373629" y="1112986"/>
                      </a:lnTo>
                      <a:lnTo>
                        <a:pt x="378147" y="1098550"/>
                      </a:lnTo>
                      <a:lnTo>
                        <a:pt x="382465" y="1084114"/>
                      </a:lnTo>
                      <a:lnTo>
                        <a:pt x="386635" y="1069628"/>
                      </a:lnTo>
                      <a:lnTo>
                        <a:pt x="390655" y="1055092"/>
                      </a:lnTo>
                      <a:lnTo>
                        <a:pt x="394527" y="1040557"/>
                      </a:lnTo>
                      <a:lnTo>
                        <a:pt x="398250" y="1026021"/>
                      </a:lnTo>
                      <a:lnTo>
                        <a:pt x="401824" y="1011436"/>
                      </a:lnTo>
                      <a:lnTo>
                        <a:pt x="405200" y="996801"/>
                      </a:lnTo>
                      <a:lnTo>
                        <a:pt x="408476" y="982166"/>
                      </a:lnTo>
                      <a:lnTo>
                        <a:pt x="411553" y="967532"/>
                      </a:lnTo>
                      <a:lnTo>
                        <a:pt x="414482" y="952847"/>
                      </a:lnTo>
                      <a:lnTo>
                        <a:pt x="417262" y="938113"/>
                      </a:lnTo>
                      <a:lnTo>
                        <a:pt x="419893" y="923379"/>
                      </a:lnTo>
                      <a:lnTo>
                        <a:pt x="422325" y="908645"/>
                      </a:lnTo>
                      <a:lnTo>
                        <a:pt x="424658" y="893862"/>
                      </a:lnTo>
                      <a:lnTo>
                        <a:pt x="426792" y="879029"/>
                      </a:lnTo>
                      <a:lnTo>
                        <a:pt x="428828" y="864195"/>
                      </a:lnTo>
                      <a:lnTo>
                        <a:pt x="430664" y="849313"/>
                      </a:lnTo>
                      <a:lnTo>
                        <a:pt x="432352" y="834430"/>
                      </a:lnTo>
                      <a:lnTo>
                        <a:pt x="433891" y="819547"/>
                      </a:lnTo>
                      <a:lnTo>
                        <a:pt x="435231" y="804614"/>
                      </a:lnTo>
                      <a:lnTo>
                        <a:pt x="436472" y="789632"/>
                      </a:lnTo>
                      <a:lnTo>
                        <a:pt x="437514" y="774650"/>
                      </a:lnTo>
                      <a:lnTo>
                        <a:pt x="438457" y="759668"/>
                      </a:lnTo>
                      <a:lnTo>
                        <a:pt x="439202" y="744587"/>
                      </a:lnTo>
                      <a:lnTo>
                        <a:pt x="439798" y="729556"/>
                      </a:lnTo>
                      <a:lnTo>
                        <a:pt x="440244" y="714474"/>
                      </a:lnTo>
                      <a:lnTo>
                        <a:pt x="440542" y="699343"/>
                      </a:lnTo>
                      <a:lnTo>
                        <a:pt x="440641" y="684213"/>
                      </a:lnTo>
                      <a:lnTo>
                        <a:pt x="440641" y="669032"/>
                      </a:lnTo>
                      <a:lnTo>
                        <a:pt x="440443" y="653852"/>
                      </a:lnTo>
                      <a:lnTo>
                        <a:pt x="440095" y="638671"/>
                      </a:lnTo>
                      <a:lnTo>
                        <a:pt x="439599" y="623391"/>
                      </a:lnTo>
                      <a:lnTo>
                        <a:pt x="438954" y="608161"/>
                      </a:lnTo>
                      <a:lnTo>
                        <a:pt x="438160" y="592882"/>
                      </a:lnTo>
                      <a:lnTo>
                        <a:pt x="437216" y="577552"/>
                      </a:lnTo>
                      <a:lnTo>
                        <a:pt x="436075" y="562223"/>
                      </a:lnTo>
                      <a:lnTo>
                        <a:pt x="434834" y="546844"/>
                      </a:lnTo>
                      <a:lnTo>
                        <a:pt x="433394" y="531465"/>
                      </a:lnTo>
                      <a:lnTo>
                        <a:pt x="431806" y="516037"/>
                      </a:lnTo>
                      <a:lnTo>
                        <a:pt x="430068" y="500608"/>
                      </a:lnTo>
                      <a:lnTo>
                        <a:pt x="428182" y="485130"/>
                      </a:lnTo>
                      <a:lnTo>
                        <a:pt x="426147" y="469652"/>
                      </a:lnTo>
                      <a:lnTo>
                        <a:pt x="423913" y="454124"/>
                      </a:lnTo>
                      <a:lnTo>
                        <a:pt x="421580" y="438597"/>
                      </a:lnTo>
                      <a:lnTo>
                        <a:pt x="419049" y="423019"/>
                      </a:lnTo>
                      <a:lnTo>
                        <a:pt x="416368" y="407442"/>
                      </a:lnTo>
                      <a:lnTo>
                        <a:pt x="413539" y="391815"/>
                      </a:lnTo>
                      <a:lnTo>
                        <a:pt x="410561" y="376188"/>
                      </a:lnTo>
                      <a:lnTo>
                        <a:pt x="407433" y="360511"/>
                      </a:lnTo>
                      <a:lnTo>
                        <a:pt x="404108" y="344835"/>
                      </a:lnTo>
                      <a:lnTo>
                        <a:pt x="400682" y="329109"/>
                      </a:lnTo>
                      <a:lnTo>
                        <a:pt x="397059" y="313382"/>
                      </a:lnTo>
                      <a:lnTo>
                        <a:pt x="393336" y="297607"/>
                      </a:lnTo>
                      <a:lnTo>
                        <a:pt x="389414" y="281831"/>
                      </a:lnTo>
                      <a:lnTo>
                        <a:pt x="385344" y="266005"/>
                      </a:lnTo>
                      <a:lnTo>
                        <a:pt x="381075" y="250180"/>
                      </a:lnTo>
                      <a:lnTo>
                        <a:pt x="376707" y="234305"/>
                      </a:lnTo>
                      <a:lnTo>
                        <a:pt x="372190" y="218380"/>
                      </a:lnTo>
                      <a:lnTo>
                        <a:pt x="367474" y="202505"/>
                      </a:lnTo>
                      <a:lnTo>
                        <a:pt x="362610" y="186531"/>
                      </a:lnTo>
                      <a:lnTo>
                        <a:pt x="357596" y="170557"/>
                      </a:lnTo>
                      <a:lnTo>
                        <a:pt x="352434" y="154583"/>
                      </a:lnTo>
                      <a:lnTo>
                        <a:pt x="347122" y="138559"/>
                      </a:lnTo>
                      <a:lnTo>
                        <a:pt x="341662" y="122535"/>
                      </a:lnTo>
                      <a:lnTo>
                        <a:pt x="336003" y="106462"/>
                      </a:lnTo>
                      <a:lnTo>
                        <a:pt x="330245" y="90388"/>
                      </a:lnTo>
                      <a:lnTo>
                        <a:pt x="324289" y="74265"/>
                      </a:lnTo>
                      <a:lnTo>
                        <a:pt x="318183" y="58093"/>
                      </a:lnTo>
                      <a:lnTo>
                        <a:pt x="311929" y="41920"/>
                      </a:lnTo>
                      <a:lnTo>
                        <a:pt x="305525" y="25747"/>
                      </a:lnTo>
                      <a:lnTo>
                        <a:pt x="298973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0" name="Forme libre : forme 1319">
                  <a:extLst>
                    <a:ext uri="{FF2B5EF4-FFF2-40B4-BE49-F238E27FC236}">
                      <a16:creationId xmlns:a16="http://schemas.microsoft.com/office/drawing/2014/main" id="{BF0D9672-74C3-4284-9D02-2D78C81F50F7}"/>
                    </a:ext>
                  </a:extLst>
                </p:cNvPr>
                <p:cNvSpPr/>
                <p:nvPr/>
              </p:nvSpPr>
              <p:spPr>
                <a:xfrm>
                  <a:off x="6831725" y="5757267"/>
                  <a:ext cx="648081" cy="609600"/>
                </a:xfrm>
                <a:custGeom>
                  <a:avLst/>
                  <a:gdLst>
                    <a:gd name="connsiteX0" fmla="*/ 627282 w 648081"/>
                    <a:gd name="connsiteY0" fmla="*/ 600720 h 609600"/>
                    <a:gd name="connsiteX1" fmla="*/ 629814 w 648081"/>
                    <a:gd name="connsiteY1" fmla="*/ 574377 h 609600"/>
                    <a:gd name="connsiteX2" fmla="*/ 632048 w 648081"/>
                    <a:gd name="connsiteY2" fmla="*/ 548680 h 609600"/>
                    <a:gd name="connsiteX3" fmla="*/ 633984 w 648081"/>
                    <a:gd name="connsiteY3" fmla="*/ 523528 h 609600"/>
                    <a:gd name="connsiteX4" fmla="*/ 635622 w 648081"/>
                    <a:gd name="connsiteY4" fmla="*/ 498971 h 609600"/>
                    <a:gd name="connsiteX5" fmla="*/ 637012 w 648081"/>
                    <a:gd name="connsiteY5" fmla="*/ 475059 h 609600"/>
                    <a:gd name="connsiteX6" fmla="*/ 638104 w 648081"/>
                    <a:gd name="connsiteY6" fmla="*/ 451743 h 609600"/>
                    <a:gd name="connsiteX7" fmla="*/ 638898 w 648081"/>
                    <a:gd name="connsiteY7" fmla="*/ 428972 h 609600"/>
                    <a:gd name="connsiteX8" fmla="*/ 639394 w 648081"/>
                    <a:gd name="connsiteY8" fmla="*/ 406847 h 609600"/>
                    <a:gd name="connsiteX9" fmla="*/ 639642 w 648081"/>
                    <a:gd name="connsiteY9" fmla="*/ 385316 h 609600"/>
                    <a:gd name="connsiteX10" fmla="*/ 639593 w 648081"/>
                    <a:gd name="connsiteY10" fmla="*/ 364381 h 609600"/>
                    <a:gd name="connsiteX11" fmla="*/ 639295 w 648081"/>
                    <a:gd name="connsiteY11" fmla="*/ 344041 h 609600"/>
                    <a:gd name="connsiteX12" fmla="*/ 638650 w 648081"/>
                    <a:gd name="connsiteY12" fmla="*/ 324297 h 609600"/>
                    <a:gd name="connsiteX13" fmla="*/ 637756 w 648081"/>
                    <a:gd name="connsiteY13" fmla="*/ 305197 h 609600"/>
                    <a:gd name="connsiteX14" fmla="*/ 636565 w 648081"/>
                    <a:gd name="connsiteY14" fmla="*/ 286643 h 609600"/>
                    <a:gd name="connsiteX15" fmla="*/ 635125 w 648081"/>
                    <a:gd name="connsiteY15" fmla="*/ 268684 h 609600"/>
                    <a:gd name="connsiteX16" fmla="*/ 633388 w 648081"/>
                    <a:gd name="connsiteY16" fmla="*/ 251371 h 609600"/>
                    <a:gd name="connsiteX17" fmla="*/ 631353 w 648081"/>
                    <a:gd name="connsiteY17" fmla="*/ 234652 h 609600"/>
                    <a:gd name="connsiteX18" fmla="*/ 629020 w 648081"/>
                    <a:gd name="connsiteY18" fmla="*/ 218480 h 609600"/>
                    <a:gd name="connsiteX19" fmla="*/ 626439 w 648081"/>
                    <a:gd name="connsiteY19" fmla="*/ 202952 h 609600"/>
                    <a:gd name="connsiteX20" fmla="*/ 623560 w 648081"/>
                    <a:gd name="connsiteY20" fmla="*/ 188020 h 609600"/>
                    <a:gd name="connsiteX21" fmla="*/ 620383 w 648081"/>
                    <a:gd name="connsiteY21" fmla="*/ 173682 h 609600"/>
                    <a:gd name="connsiteX22" fmla="*/ 616958 w 648081"/>
                    <a:gd name="connsiteY22" fmla="*/ 159941 h 609600"/>
                    <a:gd name="connsiteX23" fmla="*/ 613185 w 648081"/>
                    <a:gd name="connsiteY23" fmla="*/ 146794 h 609600"/>
                    <a:gd name="connsiteX24" fmla="*/ 609164 w 648081"/>
                    <a:gd name="connsiteY24" fmla="*/ 134293 h 609600"/>
                    <a:gd name="connsiteX25" fmla="*/ 604895 w 648081"/>
                    <a:gd name="connsiteY25" fmla="*/ 122337 h 609600"/>
                    <a:gd name="connsiteX26" fmla="*/ 600279 w 648081"/>
                    <a:gd name="connsiteY26" fmla="*/ 111026 h 609600"/>
                    <a:gd name="connsiteX27" fmla="*/ 595415 w 648081"/>
                    <a:gd name="connsiteY27" fmla="*/ 100261 h 609600"/>
                    <a:gd name="connsiteX28" fmla="*/ 590302 w 648081"/>
                    <a:gd name="connsiteY28" fmla="*/ 90140 h 609600"/>
                    <a:gd name="connsiteX29" fmla="*/ 584842 w 648081"/>
                    <a:gd name="connsiteY29" fmla="*/ 80615 h 609600"/>
                    <a:gd name="connsiteX30" fmla="*/ 579133 w 648081"/>
                    <a:gd name="connsiteY30" fmla="*/ 71636 h 609600"/>
                    <a:gd name="connsiteX31" fmla="*/ 573127 w 648081"/>
                    <a:gd name="connsiteY31" fmla="*/ 63302 h 609600"/>
                    <a:gd name="connsiteX32" fmla="*/ 566823 w 648081"/>
                    <a:gd name="connsiteY32" fmla="*/ 55563 h 609600"/>
                    <a:gd name="connsiteX33" fmla="*/ 560270 w 648081"/>
                    <a:gd name="connsiteY33" fmla="*/ 48419 h 609600"/>
                    <a:gd name="connsiteX34" fmla="*/ 553420 w 648081"/>
                    <a:gd name="connsiteY34" fmla="*/ 41920 h 609600"/>
                    <a:gd name="connsiteX35" fmla="*/ 546272 w 648081"/>
                    <a:gd name="connsiteY35" fmla="*/ 35967 h 609600"/>
                    <a:gd name="connsiteX36" fmla="*/ 538876 w 648081"/>
                    <a:gd name="connsiteY36" fmla="*/ 30609 h 609600"/>
                    <a:gd name="connsiteX37" fmla="*/ 531182 w 648081"/>
                    <a:gd name="connsiteY37" fmla="*/ 25896 h 609600"/>
                    <a:gd name="connsiteX38" fmla="*/ 523190 w 648081"/>
                    <a:gd name="connsiteY38" fmla="*/ 21729 h 609600"/>
                    <a:gd name="connsiteX39" fmla="*/ 514901 w 648081"/>
                    <a:gd name="connsiteY39" fmla="*/ 18207 h 609600"/>
                    <a:gd name="connsiteX40" fmla="*/ 506363 w 648081"/>
                    <a:gd name="connsiteY40" fmla="*/ 15280 h 609600"/>
                    <a:gd name="connsiteX41" fmla="*/ 497527 w 648081"/>
                    <a:gd name="connsiteY41" fmla="*/ 12948 h 609600"/>
                    <a:gd name="connsiteX42" fmla="*/ 488394 w 648081"/>
                    <a:gd name="connsiteY42" fmla="*/ 11212 h 609600"/>
                    <a:gd name="connsiteX43" fmla="*/ 479012 w 648081"/>
                    <a:gd name="connsiteY43" fmla="*/ 10071 h 609600"/>
                    <a:gd name="connsiteX44" fmla="*/ 469283 w 648081"/>
                    <a:gd name="connsiteY44" fmla="*/ 9525 h 609600"/>
                    <a:gd name="connsiteX45" fmla="*/ 459355 w 648081"/>
                    <a:gd name="connsiteY45" fmla="*/ 9575 h 609600"/>
                    <a:gd name="connsiteX46" fmla="*/ 449080 w 648081"/>
                    <a:gd name="connsiteY46" fmla="*/ 10220 h 609600"/>
                    <a:gd name="connsiteX47" fmla="*/ 438557 w 648081"/>
                    <a:gd name="connsiteY47" fmla="*/ 11509 h 609600"/>
                    <a:gd name="connsiteX48" fmla="*/ 427735 w 648081"/>
                    <a:gd name="connsiteY48" fmla="*/ 13345 h 609600"/>
                    <a:gd name="connsiteX49" fmla="*/ 416616 w 648081"/>
                    <a:gd name="connsiteY49" fmla="*/ 15825 h 609600"/>
                    <a:gd name="connsiteX50" fmla="*/ 405200 w 648081"/>
                    <a:gd name="connsiteY50" fmla="*/ 18901 h 609600"/>
                    <a:gd name="connsiteX51" fmla="*/ 393534 w 648081"/>
                    <a:gd name="connsiteY51" fmla="*/ 22523 h 609600"/>
                    <a:gd name="connsiteX52" fmla="*/ 381572 w 648081"/>
                    <a:gd name="connsiteY52" fmla="*/ 26789 h 609600"/>
                    <a:gd name="connsiteX53" fmla="*/ 369361 w 648081"/>
                    <a:gd name="connsiteY53" fmla="*/ 31651 h 609600"/>
                    <a:gd name="connsiteX54" fmla="*/ 356802 w 648081"/>
                    <a:gd name="connsiteY54" fmla="*/ 37108 h 609600"/>
                    <a:gd name="connsiteX55" fmla="*/ 343995 w 648081"/>
                    <a:gd name="connsiteY55" fmla="*/ 43160 h 609600"/>
                    <a:gd name="connsiteX56" fmla="*/ 330940 w 648081"/>
                    <a:gd name="connsiteY56" fmla="*/ 49857 h 609600"/>
                    <a:gd name="connsiteX57" fmla="*/ 317538 w 648081"/>
                    <a:gd name="connsiteY57" fmla="*/ 57100 h 609600"/>
                    <a:gd name="connsiteX58" fmla="*/ 303887 w 648081"/>
                    <a:gd name="connsiteY58" fmla="*/ 64939 h 609600"/>
                    <a:gd name="connsiteX59" fmla="*/ 289939 w 648081"/>
                    <a:gd name="connsiteY59" fmla="*/ 73422 h 609600"/>
                    <a:gd name="connsiteX60" fmla="*/ 275742 w 648081"/>
                    <a:gd name="connsiteY60" fmla="*/ 82451 h 609600"/>
                    <a:gd name="connsiteX61" fmla="*/ 261198 w 648081"/>
                    <a:gd name="connsiteY61" fmla="*/ 92125 h 609600"/>
                    <a:gd name="connsiteX62" fmla="*/ 246406 w 648081"/>
                    <a:gd name="connsiteY62" fmla="*/ 102394 h 609600"/>
                    <a:gd name="connsiteX63" fmla="*/ 231316 w 648081"/>
                    <a:gd name="connsiteY63" fmla="*/ 113258 h 609600"/>
                    <a:gd name="connsiteX64" fmla="*/ 215977 w 648081"/>
                    <a:gd name="connsiteY64" fmla="*/ 124718 h 609600"/>
                    <a:gd name="connsiteX65" fmla="*/ 200341 w 648081"/>
                    <a:gd name="connsiteY65" fmla="*/ 136773 h 609600"/>
                    <a:gd name="connsiteX66" fmla="*/ 184407 w 648081"/>
                    <a:gd name="connsiteY66" fmla="*/ 149423 h 609600"/>
                    <a:gd name="connsiteX67" fmla="*/ 168175 w 648081"/>
                    <a:gd name="connsiteY67" fmla="*/ 162669 h 609600"/>
                    <a:gd name="connsiteX68" fmla="*/ 151695 w 648081"/>
                    <a:gd name="connsiteY68" fmla="*/ 176560 h 609600"/>
                    <a:gd name="connsiteX69" fmla="*/ 134918 w 648081"/>
                    <a:gd name="connsiteY69" fmla="*/ 190996 h 609600"/>
                    <a:gd name="connsiteX70" fmla="*/ 117842 w 648081"/>
                    <a:gd name="connsiteY70" fmla="*/ 206077 h 609600"/>
                    <a:gd name="connsiteX71" fmla="*/ 100518 w 648081"/>
                    <a:gd name="connsiteY71" fmla="*/ 221704 h 609600"/>
                    <a:gd name="connsiteX72" fmla="*/ 82896 w 648081"/>
                    <a:gd name="connsiteY72" fmla="*/ 237976 h 609600"/>
                    <a:gd name="connsiteX73" fmla="*/ 64977 w 648081"/>
                    <a:gd name="connsiteY73" fmla="*/ 254843 h 609600"/>
                    <a:gd name="connsiteX74" fmla="*/ 46760 w 648081"/>
                    <a:gd name="connsiteY74" fmla="*/ 272306 h 609600"/>
                    <a:gd name="connsiteX75" fmla="*/ 28294 w 648081"/>
                    <a:gd name="connsiteY75" fmla="*/ 290364 h 609600"/>
                    <a:gd name="connsiteX76" fmla="*/ 9531 w 648081"/>
                    <a:gd name="connsiteY76" fmla="*/ 309017 h 609600"/>
                    <a:gd name="connsiteX77" fmla="*/ 12062 w 648081"/>
                    <a:gd name="connsiteY77" fmla="*/ 311497 h 609600"/>
                    <a:gd name="connsiteX78" fmla="*/ 30776 w 648081"/>
                    <a:gd name="connsiteY78" fmla="*/ 292795 h 609600"/>
                    <a:gd name="connsiteX79" fmla="*/ 49192 w 648081"/>
                    <a:gd name="connsiteY79" fmla="*/ 274687 h 609600"/>
                    <a:gd name="connsiteX80" fmla="*/ 67310 w 648081"/>
                    <a:gd name="connsiteY80" fmla="*/ 257125 h 609600"/>
                    <a:gd name="connsiteX81" fmla="*/ 85130 w 648081"/>
                    <a:gd name="connsiteY81" fmla="*/ 240209 h 609600"/>
                    <a:gd name="connsiteX82" fmla="*/ 102702 w 648081"/>
                    <a:gd name="connsiteY82" fmla="*/ 223887 h 609600"/>
                    <a:gd name="connsiteX83" fmla="*/ 119976 w 648081"/>
                    <a:gd name="connsiteY83" fmla="*/ 208161 h 609600"/>
                    <a:gd name="connsiteX84" fmla="*/ 137002 w 648081"/>
                    <a:gd name="connsiteY84" fmla="*/ 193080 h 609600"/>
                    <a:gd name="connsiteX85" fmla="*/ 153681 w 648081"/>
                    <a:gd name="connsiteY85" fmla="*/ 178544 h 609600"/>
                    <a:gd name="connsiteX86" fmla="*/ 170111 w 648081"/>
                    <a:gd name="connsiteY86" fmla="*/ 164654 h 609600"/>
                    <a:gd name="connsiteX87" fmla="*/ 186244 w 648081"/>
                    <a:gd name="connsiteY87" fmla="*/ 151309 h 609600"/>
                    <a:gd name="connsiteX88" fmla="*/ 202128 w 648081"/>
                    <a:gd name="connsiteY88" fmla="*/ 138609 h 609600"/>
                    <a:gd name="connsiteX89" fmla="*/ 217665 w 648081"/>
                    <a:gd name="connsiteY89" fmla="*/ 126504 h 609600"/>
                    <a:gd name="connsiteX90" fmla="*/ 232954 w 648081"/>
                    <a:gd name="connsiteY90" fmla="*/ 114945 h 609600"/>
                    <a:gd name="connsiteX91" fmla="*/ 247994 w 648081"/>
                    <a:gd name="connsiteY91" fmla="*/ 104031 h 609600"/>
                    <a:gd name="connsiteX92" fmla="*/ 262687 w 648081"/>
                    <a:gd name="connsiteY92" fmla="*/ 93762 h 609600"/>
                    <a:gd name="connsiteX93" fmla="*/ 277132 w 648081"/>
                    <a:gd name="connsiteY93" fmla="*/ 84038 h 609600"/>
                    <a:gd name="connsiteX94" fmla="*/ 291279 w 648081"/>
                    <a:gd name="connsiteY94" fmla="*/ 74910 h 609600"/>
                    <a:gd name="connsiteX95" fmla="*/ 305178 w 648081"/>
                    <a:gd name="connsiteY95" fmla="*/ 66377 h 609600"/>
                    <a:gd name="connsiteX96" fmla="*/ 318729 w 648081"/>
                    <a:gd name="connsiteY96" fmla="*/ 58489 h 609600"/>
                    <a:gd name="connsiteX97" fmla="*/ 332032 w 648081"/>
                    <a:gd name="connsiteY97" fmla="*/ 51197 h 609600"/>
                    <a:gd name="connsiteX98" fmla="*/ 345087 w 648081"/>
                    <a:gd name="connsiteY98" fmla="*/ 44450 h 609600"/>
                    <a:gd name="connsiteX99" fmla="*/ 357795 w 648081"/>
                    <a:gd name="connsiteY99" fmla="*/ 38348 h 609600"/>
                    <a:gd name="connsiteX100" fmla="*/ 370254 w 648081"/>
                    <a:gd name="connsiteY100" fmla="*/ 32841 h 609600"/>
                    <a:gd name="connsiteX101" fmla="*/ 382415 w 648081"/>
                    <a:gd name="connsiteY101" fmla="*/ 27930 h 609600"/>
                    <a:gd name="connsiteX102" fmla="*/ 394279 w 648081"/>
                    <a:gd name="connsiteY102" fmla="*/ 23614 h 609600"/>
                    <a:gd name="connsiteX103" fmla="*/ 405894 w 648081"/>
                    <a:gd name="connsiteY103" fmla="*/ 19943 h 609600"/>
                    <a:gd name="connsiteX104" fmla="*/ 417212 w 648081"/>
                    <a:gd name="connsiteY104" fmla="*/ 16818 h 609600"/>
                    <a:gd name="connsiteX105" fmla="*/ 428232 w 648081"/>
                    <a:gd name="connsiteY105" fmla="*/ 14337 h 609600"/>
                    <a:gd name="connsiteX106" fmla="*/ 439003 w 648081"/>
                    <a:gd name="connsiteY106" fmla="*/ 12402 h 609600"/>
                    <a:gd name="connsiteX107" fmla="*/ 449428 w 648081"/>
                    <a:gd name="connsiteY107" fmla="*/ 11113 h 609600"/>
                    <a:gd name="connsiteX108" fmla="*/ 459653 w 648081"/>
                    <a:gd name="connsiteY108" fmla="*/ 10418 h 609600"/>
                    <a:gd name="connsiteX109" fmla="*/ 469531 w 648081"/>
                    <a:gd name="connsiteY109" fmla="*/ 10319 h 609600"/>
                    <a:gd name="connsiteX110" fmla="*/ 479111 w 648081"/>
                    <a:gd name="connsiteY110" fmla="*/ 10815 h 609600"/>
                    <a:gd name="connsiteX111" fmla="*/ 488443 w 648081"/>
                    <a:gd name="connsiteY111" fmla="*/ 11906 h 609600"/>
                    <a:gd name="connsiteX112" fmla="*/ 497527 w 648081"/>
                    <a:gd name="connsiteY112" fmla="*/ 13593 h 609600"/>
                    <a:gd name="connsiteX113" fmla="*/ 506264 w 648081"/>
                    <a:gd name="connsiteY113" fmla="*/ 15875 h 609600"/>
                    <a:gd name="connsiteX114" fmla="*/ 514752 w 648081"/>
                    <a:gd name="connsiteY114" fmla="*/ 18802 h 609600"/>
                    <a:gd name="connsiteX115" fmla="*/ 522942 w 648081"/>
                    <a:gd name="connsiteY115" fmla="*/ 22275 h 609600"/>
                    <a:gd name="connsiteX116" fmla="*/ 530835 w 648081"/>
                    <a:gd name="connsiteY116" fmla="*/ 26392 h 609600"/>
                    <a:gd name="connsiteX117" fmla="*/ 538479 w 648081"/>
                    <a:gd name="connsiteY117" fmla="*/ 31105 h 609600"/>
                    <a:gd name="connsiteX118" fmla="*/ 545776 w 648081"/>
                    <a:gd name="connsiteY118" fmla="*/ 36413 h 609600"/>
                    <a:gd name="connsiteX119" fmla="*/ 552825 w 648081"/>
                    <a:gd name="connsiteY119" fmla="*/ 42317 h 609600"/>
                    <a:gd name="connsiteX120" fmla="*/ 559625 w 648081"/>
                    <a:gd name="connsiteY120" fmla="*/ 48816 h 609600"/>
                    <a:gd name="connsiteX121" fmla="*/ 566128 w 648081"/>
                    <a:gd name="connsiteY121" fmla="*/ 55910 h 609600"/>
                    <a:gd name="connsiteX122" fmla="*/ 572333 w 648081"/>
                    <a:gd name="connsiteY122" fmla="*/ 63599 h 609600"/>
                    <a:gd name="connsiteX123" fmla="*/ 578240 w 648081"/>
                    <a:gd name="connsiteY123" fmla="*/ 71934 h 609600"/>
                    <a:gd name="connsiteX124" fmla="*/ 583849 w 648081"/>
                    <a:gd name="connsiteY124" fmla="*/ 80814 h 609600"/>
                    <a:gd name="connsiteX125" fmla="*/ 589210 w 648081"/>
                    <a:gd name="connsiteY125" fmla="*/ 90339 h 609600"/>
                    <a:gd name="connsiteX126" fmla="*/ 594273 w 648081"/>
                    <a:gd name="connsiteY126" fmla="*/ 100459 h 609600"/>
                    <a:gd name="connsiteX127" fmla="*/ 599088 w 648081"/>
                    <a:gd name="connsiteY127" fmla="*/ 111125 h 609600"/>
                    <a:gd name="connsiteX128" fmla="*/ 603555 w 648081"/>
                    <a:gd name="connsiteY128" fmla="*/ 122436 h 609600"/>
                    <a:gd name="connsiteX129" fmla="*/ 607775 w 648081"/>
                    <a:gd name="connsiteY129" fmla="*/ 134342 h 609600"/>
                    <a:gd name="connsiteX130" fmla="*/ 611696 w 648081"/>
                    <a:gd name="connsiteY130" fmla="*/ 146893 h 609600"/>
                    <a:gd name="connsiteX131" fmla="*/ 615369 w 648081"/>
                    <a:gd name="connsiteY131" fmla="*/ 159990 h 609600"/>
                    <a:gd name="connsiteX132" fmla="*/ 618695 w 648081"/>
                    <a:gd name="connsiteY132" fmla="*/ 173682 h 609600"/>
                    <a:gd name="connsiteX133" fmla="*/ 621822 w 648081"/>
                    <a:gd name="connsiteY133" fmla="*/ 188020 h 609600"/>
                    <a:gd name="connsiteX134" fmla="*/ 624602 w 648081"/>
                    <a:gd name="connsiteY134" fmla="*/ 202902 h 609600"/>
                    <a:gd name="connsiteX135" fmla="*/ 627084 w 648081"/>
                    <a:gd name="connsiteY135" fmla="*/ 218430 h 609600"/>
                    <a:gd name="connsiteX136" fmla="*/ 629318 w 648081"/>
                    <a:gd name="connsiteY136" fmla="*/ 234553 h 609600"/>
                    <a:gd name="connsiteX137" fmla="*/ 631254 w 648081"/>
                    <a:gd name="connsiteY137" fmla="*/ 251271 h 609600"/>
                    <a:gd name="connsiteX138" fmla="*/ 632941 w 648081"/>
                    <a:gd name="connsiteY138" fmla="*/ 268585 h 609600"/>
                    <a:gd name="connsiteX139" fmla="*/ 634331 w 648081"/>
                    <a:gd name="connsiteY139" fmla="*/ 286494 h 609600"/>
                    <a:gd name="connsiteX140" fmla="*/ 635423 w 648081"/>
                    <a:gd name="connsiteY140" fmla="*/ 304998 h 609600"/>
                    <a:gd name="connsiteX141" fmla="*/ 636217 w 648081"/>
                    <a:gd name="connsiteY141" fmla="*/ 324098 h 609600"/>
                    <a:gd name="connsiteX142" fmla="*/ 636714 w 648081"/>
                    <a:gd name="connsiteY142" fmla="*/ 343843 h 609600"/>
                    <a:gd name="connsiteX143" fmla="*/ 636962 w 648081"/>
                    <a:gd name="connsiteY143" fmla="*/ 364133 h 609600"/>
                    <a:gd name="connsiteX144" fmla="*/ 636912 w 648081"/>
                    <a:gd name="connsiteY144" fmla="*/ 385068 h 609600"/>
                    <a:gd name="connsiteX145" fmla="*/ 636615 w 648081"/>
                    <a:gd name="connsiteY145" fmla="*/ 406598 h 609600"/>
                    <a:gd name="connsiteX146" fmla="*/ 635969 w 648081"/>
                    <a:gd name="connsiteY146" fmla="*/ 428724 h 609600"/>
                    <a:gd name="connsiteX147" fmla="*/ 635076 w 648081"/>
                    <a:gd name="connsiteY147" fmla="*/ 451445 h 609600"/>
                    <a:gd name="connsiteX148" fmla="*/ 633884 w 648081"/>
                    <a:gd name="connsiteY148" fmla="*/ 474762 h 609600"/>
                    <a:gd name="connsiteX149" fmla="*/ 632445 w 648081"/>
                    <a:gd name="connsiteY149" fmla="*/ 498673 h 609600"/>
                    <a:gd name="connsiteX150" fmla="*/ 630708 w 648081"/>
                    <a:gd name="connsiteY150" fmla="*/ 523180 h 609600"/>
                    <a:gd name="connsiteX151" fmla="*/ 628672 w 648081"/>
                    <a:gd name="connsiteY151" fmla="*/ 548332 h 609600"/>
                    <a:gd name="connsiteX152" fmla="*/ 626339 w 648081"/>
                    <a:gd name="connsiteY152" fmla="*/ 574030 h 609600"/>
                    <a:gd name="connsiteX153" fmla="*/ 623758 w 648081"/>
                    <a:gd name="connsiteY153" fmla="*/ 600373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</a:cxnLst>
                  <a:rect l="l" t="t" r="r" b="b"/>
                  <a:pathLst>
                    <a:path w="648081" h="609600">
                      <a:moveTo>
                        <a:pt x="627282" y="600720"/>
                      </a:moveTo>
                      <a:lnTo>
                        <a:pt x="629814" y="574377"/>
                      </a:lnTo>
                      <a:lnTo>
                        <a:pt x="632048" y="548680"/>
                      </a:lnTo>
                      <a:lnTo>
                        <a:pt x="633984" y="523528"/>
                      </a:lnTo>
                      <a:lnTo>
                        <a:pt x="635622" y="498971"/>
                      </a:lnTo>
                      <a:lnTo>
                        <a:pt x="637012" y="475059"/>
                      </a:lnTo>
                      <a:lnTo>
                        <a:pt x="638104" y="451743"/>
                      </a:lnTo>
                      <a:lnTo>
                        <a:pt x="638898" y="428972"/>
                      </a:lnTo>
                      <a:lnTo>
                        <a:pt x="639394" y="406847"/>
                      </a:lnTo>
                      <a:lnTo>
                        <a:pt x="639642" y="385316"/>
                      </a:lnTo>
                      <a:lnTo>
                        <a:pt x="639593" y="364381"/>
                      </a:lnTo>
                      <a:lnTo>
                        <a:pt x="639295" y="344041"/>
                      </a:lnTo>
                      <a:lnTo>
                        <a:pt x="638650" y="324297"/>
                      </a:lnTo>
                      <a:lnTo>
                        <a:pt x="637756" y="305197"/>
                      </a:lnTo>
                      <a:lnTo>
                        <a:pt x="636565" y="286643"/>
                      </a:lnTo>
                      <a:lnTo>
                        <a:pt x="635125" y="268684"/>
                      </a:lnTo>
                      <a:lnTo>
                        <a:pt x="633388" y="251371"/>
                      </a:lnTo>
                      <a:lnTo>
                        <a:pt x="631353" y="234652"/>
                      </a:lnTo>
                      <a:lnTo>
                        <a:pt x="629020" y="218480"/>
                      </a:lnTo>
                      <a:lnTo>
                        <a:pt x="626439" y="202952"/>
                      </a:lnTo>
                      <a:lnTo>
                        <a:pt x="623560" y="188020"/>
                      </a:lnTo>
                      <a:lnTo>
                        <a:pt x="620383" y="173682"/>
                      </a:lnTo>
                      <a:lnTo>
                        <a:pt x="616958" y="159941"/>
                      </a:lnTo>
                      <a:lnTo>
                        <a:pt x="613185" y="146794"/>
                      </a:lnTo>
                      <a:lnTo>
                        <a:pt x="609164" y="134293"/>
                      </a:lnTo>
                      <a:lnTo>
                        <a:pt x="604895" y="122337"/>
                      </a:lnTo>
                      <a:lnTo>
                        <a:pt x="600279" y="111026"/>
                      </a:lnTo>
                      <a:lnTo>
                        <a:pt x="595415" y="100261"/>
                      </a:lnTo>
                      <a:lnTo>
                        <a:pt x="590302" y="90140"/>
                      </a:lnTo>
                      <a:lnTo>
                        <a:pt x="584842" y="80615"/>
                      </a:lnTo>
                      <a:lnTo>
                        <a:pt x="579133" y="71636"/>
                      </a:lnTo>
                      <a:lnTo>
                        <a:pt x="573127" y="63302"/>
                      </a:lnTo>
                      <a:lnTo>
                        <a:pt x="566823" y="55563"/>
                      </a:lnTo>
                      <a:lnTo>
                        <a:pt x="560270" y="48419"/>
                      </a:lnTo>
                      <a:lnTo>
                        <a:pt x="553420" y="41920"/>
                      </a:lnTo>
                      <a:lnTo>
                        <a:pt x="546272" y="35967"/>
                      </a:lnTo>
                      <a:lnTo>
                        <a:pt x="538876" y="30609"/>
                      </a:lnTo>
                      <a:lnTo>
                        <a:pt x="531182" y="25896"/>
                      </a:lnTo>
                      <a:lnTo>
                        <a:pt x="523190" y="21729"/>
                      </a:lnTo>
                      <a:lnTo>
                        <a:pt x="514901" y="18207"/>
                      </a:lnTo>
                      <a:lnTo>
                        <a:pt x="506363" y="15280"/>
                      </a:lnTo>
                      <a:lnTo>
                        <a:pt x="497527" y="12948"/>
                      </a:lnTo>
                      <a:lnTo>
                        <a:pt x="488394" y="11212"/>
                      </a:lnTo>
                      <a:lnTo>
                        <a:pt x="479012" y="10071"/>
                      </a:lnTo>
                      <a:lnTo>
                        <a:pt x="469283" y="9525"/>
                      </a:lnTo>
                      <a:lnTo>
                        <a:pt x="459355" y="9575"/>
                      </a:lnTo>
                      <a:lnTo>
                        <a:pt x="449080" y="10220"/>
                      </a:lnTo>
                      <a:lnTo>
                        <a:pt x="438557" y="11509"/>
                      </a:lnTo>
                      <a:lnTo>
                        <a:pt x="427735" y="13345"/>
                      </a:lnTo>
                      <a:lnTo>
                        <a:pt x="416616" y="15825"/>
                      </a:lnTo>
                      <a:lnTo>
                        <a:pt x="405200" y="18901"/>
                      </a:lnTo>
                      <a:lnTo>
                        <a:pt x="393534" y="22523"/>
                      </a:lnTo>
                      <a:lnTo>
                        <a:pt x="381572" y="26789"/>
                      </a:lnTo>
                      <a:lnTo>
                        <a:pt x="369361" y="31651"/>
                      </a:lnTo>
                      <a:lnTo>
                        <a:pt x="356802" y="37108"/>
                      </a:lnTo>
                      <a:lnTo>
                        <a:pt x="343995" y="43160"/>
                      </a:lnTo>
                      <a:lnTo>
                        <a:pt x="330940" y="49857"/>
                      </a:lnTo>
                      <a:lnTo>
                        <a:pt x="317538" y="57100"/>
                      </a:lnTo>
                      <a:lnTo>
                        <a:pt x="303887" y="64939"/>
                      </a:lnTo>
                      <a:lnTo>
                        <a:pt x="289939" y="73422"/>
                      </a:lnTo>
                      <a:lnTo>
                        <a:pt x="275742" y="82451"/>
                      </a:lnTo>
                      <a:lnTo>
                        <a:pt x="261198" y="92125"/>
                      </a:lnTo>
                      <a:lnTo>
                        <a:pt x="246406" y="102394"/>
                      </a:lnTo>
                      <a:lnTo>
                        <a:pt x="231316" y="113258"/>
                      </a:lnTo>
                      <a:lnTo>
                        <a:pt x="215977" y="124718"/>
                      </a:lnTo>
                      <a:lnTo>
                        <a:pt x="200341" y="136773"/>
                      </a:lnTo>
                      <a:lnTo>
                        <a:pt x="184407" y="149423"/>
                      </a:lnTo>
                      <a:lnTo>
                        <a:pt x="168175" y="162669"/>
                      </a:lnTo>
                      <a:lnTo>
                        <a:pt x="151695" y="176560"/>
                      </a:lnTo>
                      <a:lnTo>
                        <a:pt x="134918" y="190996"/>
                      </a:lnTo>
                      <a:lnTo>
                        <a:pt x="117842" y="206077"/>
                      </a:lnTo>
                      <a:lnTo>
                        <a:pt x="100518" y="221704"/>
                      </a:lnTo>
                      <a:lnTo>
                        <a:pt x="82896" y="237976"/>
                      </a:lnTo>
                      <a:lnTo>
                        <a:pt x="64977" y="254843"/>
                      </a:lnTo>
                      <a:lnTo>
                        <a:pt x="46760" y="272306"/>
                      </a:lnTo>
                      <a:lnTo>
                        <a:pt x="28294" y="290364"/>
                      </a:lnTo>
                      <a:lnTo>
                        <a:pt x="9531" y="309017"/>
                      </a:lnTo>
                      <a:lnTo>
                        <a:pt x="12062" y="311497"/>
                      </a:lnTo>
                      <a:lnTo>
                        <a:pt x="30776" y="292795"/>
                      </a:lnTo>
                      <a:lnTo>
                        <a:pt x="49192" y="274687"/>
                      </a:lnTo>
                      <a:lnTo>
                        <a:pt x="67310" y="257125"/>
                      </a:lnTo>
                      <a:lnTo>
                        <a:pt x="85130" y="240209"/>
                      </a:lnTo>
                      <a:lnTo>
                        <a:pt x="102702" y="223887"/>
                      </a:lnTo>
                      <a:lnTo>
                        <a:pt x="119976" y="208161"/>
                      </a:lnTo>
                      <a:lnTo>
                        <a:pt x="137002" y="193080"/>
                      </a:lnTo>
                      <a:lnTo>
                        <a:pt x="153681" y="178544"/>
                      </a:lnTo>
                      <a:lnTo>
                        <a:pt x="170111" y="164654"/>
                      </a:lnTo>
                      <a:lnTo>
                        <a:pt x="186244" y="151309"/>
                      </a:lnTo>
                      <a:lnTo>
                        <a:pt x="202128" y="138609"/>
                      </a:lnTo>
                      <a:lnTo>
                        <a:pt x="217665" y="126504"/>
                      </a:lnTo>
                      <a:lnTo>
                        <a:pt x="232954" y="114945"/>
                      </a:lnTo>
                      <a:lnTo>
                        <a:pt x="247994" y="104031"/>
                      </a:lnTo>
                      <a:lnTo>
                        <a:pt x="262687" y="93762"/>
                      </a:lnTo>
                      <a:lnTo>
                        <a:pt x="277132" y="84038"/>
                      </a:lnTo>
                      <a:lnTo>
                        <a:pt x="291279" y="74910"/>
                      </a:lnTo>
                      <a:lnTo>
                        <a:pt x="305178" y="66377"/>
                      </a:lnTo>
                      <a:lnTo>
                        <a:pt x="318729" y="58489"/>
                      </a:lnTo>
                      <a:lnTo>
                        <a:pt x="332032" y="51197"/>
                      </a:lnTo>
                      <a:lnTo>
                        <a:pt x="345087" y="44450"/>
                      </a:lnTo>
                      <a:lnTo>
                        <a:pt x="357795" y="38348"/>
                      </a:lnTo>
                      <a:lnTo>
                        <a:pt x="370254" y="32841"/>
                      </a:lnTo>
                      <a:lnTo>
                        <a:pt x="382415" y="27930"/>
                      </a:lnTo>
                      <a:lnTo>
                        <a:pt x="394279" y="23614"/>
                      </a:lnTo>
                      <a:lnTo>
                        <a:pt x="405894" y="19943"/>
                      </a:lnTo>
                      <a:lnTo>
                        <a:pt x="417212" y="16818"/>
                      </a:lnTo>
                      <a:lnTo>
                        <a:pt x="428232" y="14337"/>
                      </a:lnTo>
                      <a:lnTo>
                        <a:pt x="439003" y="12402"/>
                      </a:lnTo>
                      <a:lnTo>
                        <a:pt x="449428" y="11113"/>
                      </a:lnTo>
                      <a:lnTo>
                        <a:pt x="459653" y="10418"/>
                      </a:lnTo>
                      <a:lnTo>
                        <a:pt x="469531" y="10319"/>
                      </a:lnTo>
                      <a:lnTo>
                        <a:pt x="479111" y="10815"/>
                      </a:lnTo>
                      <a:lnTo>
                        <a:pt x="488443" y="11906"/>
                      </a:lnTo>
                      <a:lnTo>
                        <a:pt x="497527" y="13593"/>
                      </a:lnTo>
                      <a:lnTo>
                        <a:pt x="506264" y="15875"/>
                      </a:lnTo>
                      <a:lnTo>
                        <a:pt x="514752" y="18802"/>
                      </a:lnTo>
                      <a:lnTo>
                        <a:pt x="522942" y="22275"/>
                      </a:lnTo>
                      <a:lnTo>
                        <a:pt x="530835" y="26392"/>
                      </a:lnTo>
                      <a:lnTo>
                        <a:pt x="538479" y="31105"/>
                      </a:lnTo>
                      <a:lnTo>
                        <a:pt x="545776" y="36413"/>
                      </a:lnTo>
                      <a:lnTo>
                        <a:pt x="552825" y="42317"/>
                      </a:lnTo>
                      <a:lnTo>
                        <a:pt x="559625" y="48816"/>
                      </a:lnTo>
                      <a:lnTo>
                        <a:pt x="566128" y="55910"/>
                      </a:lnTo>
                      <a:lnTo>
                        <a:pt x="572333" y="63599"/>
                      </a:lnTo>
                      <a:lnTo>
                        <a:pt x="578240" y="71934"/>
                      </a:lnTo>
                      <a:lnTo>
                        <a:pt x="583849" y="80814"/>
                      </a:lnTo>
                      <a:lnTo>
                        <a:pt x="589210" y="90339"/>
                      </a:lnTo>
                      <a:lnTo>
                        <a:pt x="594273" y="100459"/>
                      </a:lnTo>
                      <a:lnTo>
                        <a:pt x="599088" y="111125"/>
                      </a:lnTo>
                      <a:lnTo>
                        <a:pt x="603555" y="122436"/>
                      </a:lnTo>
                      <a:lnTo>
                        <a:pt x="607775" y="134342"/>
                      </a:lnTo>
                      <a:lnTo>
                        <a:pt x="611696" y="146893"/>
                      </a:lnTo>
                      <a:lnTo>
                        <a:pt x="615369" y="159990"/>
                      </a:lnTo>
                      <a:lnTo>
                        <a:pt x="618695" y="173682"/>
                      </a:lnTo>
                      <a:lnTo>
                        <a:pt x="621822" y="188020"/>
                      </a:lnTo>
                      <a:lnTo>
                        <a:pt x="624602" y="202902"/>
                      </a:lnTo>
                      <a:lnTo>
                        <a:pt x="627084" y="218430"/>
                      </a:lnTo>
                      <a:lnTo>
                        <a:pt x="629318" y="234553"/>
                      </a:lnTo>
                      <a:lnTo>
                        <a:pt x="631254" y="251271"/>
                      </a:lnTo>
                      <a:lnTo>
                        <a:pt x="632941" y="268585"/>
                      </a:lnTo>
                      <a:lnTo>
                        <a:pt x="634331" y="286494"/>
                      </a:lnTo>
                      <a:lnTo>
                        <a:pt x="635423" y="304998"/>
                      </a:lnTo>
                      <a:lnTo>
                        <a:pt x="636217" y="324098"/>
                      </a:lnTo>
                      <a:lnTo>
                        <a:pt x="636714" y="343843"/>
                      </a:lnTo>
                      <a:lnTo>
                        <a:pt x="636962" y="364133"/>
                      </a:lnTo>
                      <a:lnTo>
                        <a:pt x="636912" y="385068"/>
                      </a:lnTo>
                      <a:lnTo>
                        <a:pt x="636615" y="406598"/>
                      </a:lnTo>
                      <a:lnTo>
                        <a:pt x="635969" y="428724"/>
                      </a:lnTo>
                      <a:lnTo>
                        <a:pt x="635076" y="451445"/>
                      </a:lnTo>
                      <a:lnTo>
                        <a:pt x="633884" y="474762"/>
                      </a:lnTo>
                      <a:lnTo>
                        <a:pt x="632445" y="498673"/>
                      </a:lnTo>
                      <a:lnTo>
                        <a:pt x="630708" y="523180"/>
                      </a:lnTo>
                      <a:lnTo>
                        <a:pt x="628672" y="548332"/>
                      </a:lnTo>
                      <a:lnTo>
                        <a:pt x="626339" y="574030"/>
                      </a:lnTo>
                      <a:lnTo>
                        <a:pt x="623758" y="60037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1" name="Forme libre : forme 1320">
                  <a:extLst>
                    <a:ext uri="{FF2B5EF4-FFF2-40B4-BE49-F238E27FC236}">
                      <a16:creationId xmlns:a16="http://schemas.microsoft.com/office/drawing/2014/main" id="{720047B8-679F-4E09-B586-60579DE61593}"/>
                    </a:ext>
                  </a:extLst>
                </p:cNvPr>
                <p:cNvSpPr/>
                <p:nvPr/>
              </p:nvSpPr>
              <p:spPr>
                <a:xfrm>
                  <a:off x="6834257" y="4401344"/>
                  <a:ext cx="470176" cy="1689100"/>
                </a:xfrm>
                <a:custGeom>
                  <a:avLst/>
                  <a:gdLst>
                    <a:gd name="connsiteX0" fmla="*/ 299817 w 470176"/>
                    <a:gd name="connsiteY0" fmla="*/ 20687 h 1689100"/>
                    <a:gd name="connsiteX1" fmla="*/ 307312 w 470176"/>
                    <a:gd name="connsiteY1" fmla="*/ 37207 h 1689100"/>
                    <a:gd name="connsiteX2" fmla="*/ 314659 w 470176"/>
                    <a:gd name="connsiteY2" fmla="*/ 53628 h 1689100"/>
                    <a:gd name="connsiteX3" fmla="*/ 321807 w 470176"/>
                    <a:gd name="connsiteY3" fmla="*/ 70048 h 1689100"/>
                    <a:gd name="connsiteX4" fmla="*/ 328756 w 470176"/>
                    <a:gd name="connsiteY4" fmla="*/ 86420 h 1689100"/>
                    <a:gd name="connsiteX5" fmla="*/ 335507 w 470176"/>
                    <a:gd name="connsiteY5" fmla="*/ 102791 h 1689100"/>
                    <a:gd name="connsiteX6" fmla="*/ 342109 w 470176"/>
                    <a:gd name="connsiteY6" fmla="*/ 119112 h 1689100"/>
                    <a:gd name="connsiteX7" fmla="*/ 348562 w 470176"/>
                    <a:gd name="connsiteY7" fmla="*/ 135384 h 1689100"/>
                    <a:gd name="connsiteX8" fmla="*/ 354767 w 470176"/>
                    <a:gd name="connsiteY8" fmla="*/ 151656 h 1689100"/>
                    <a:gd name="connsiteX9" fmla="*/ 360823 w 470176"/>
                    <a:gd name="connsiteY9" fmla="*/ 167878 h 1689100"/>
                    <a:gd name="connsiteX10" fmla="*/ 366680 w 470176"/>
                    <a:gd name="connsiteY10" fmla="*/ 184100 h 1689100"/>
                    <a:gd name="connsiteX11" fmla="*/ 372388 w 470176"/>
                    <a:gd name="connsiteY11" fmla="*/ 200223 h 1689100"/>
                    <a:gd name="connsiteX12" fmla="*/ 377898 w 470176"/>
                    <a:gd name="connsiteY12" fmla="*/ 216396 h 1689100"/>
                    <a:gd name="connsiteX13" fmla="*/ 383210 w 470176"/>
                    <a:gd name="connsiteY13" fmla="*/ 232470 h 1689100"/>
                    <a:gd name="connsiteX14" fmla="*/ 388372 w 470176"/>
                    <a:gd name="connsiteY14" fmla="*/ 248543 h 1689100"/>
                    <a:gd name="connsiteX15" fmla="*/ 393336 w 470176"/>
                    <a:gd name="connsiteY15" fmla="*/ 264567 h 1689100"/>
                    <a:gd name="connsiteX16" fmla="*/ 398101 w 470176"/>
                    <a:gd name="connsiteY16" fmla="*/ 280591 h 1689100"/>
                    <a:gd name="connsiteX17" fmla="*/ 402718 w 470176"/>
                    <a:gd name="connsiteY17" fmla="*/ 296515 h 1689100"/>
                    <a:gd name="connsiteX18" fmla="*/ 407135 w 470176"/>
                    <a:gd name="connsiteY18" fmla="*/ 312489 h 1689100"/>
                    <a:gd name="connsiteX19" fmla="*/ 411355 w 470176"/>
                    <a:gd name="connsiteY19" fmla="*/ 328364 h 1689100"/>
                    <a:gd name="connsiteX20" fmla="*/ 415425 w 470176"/>
                    <a:gd name="connsiteY20" fmla="*/ 344239 h 1689100"/>
                    <a:gd name="connsiteX21" fmla="*/ 419297 w 470176"/>
                    <a:gd name="connsiteY21" fmla="*/ 360065 h 1689100"/>
                    <a:gd name="connsiteX22" fmla="*/ 422970 w 470176"/>
                    <a:gd name="connsiteY22" fmla="*/ 375890 h 1689100"/>
                    <a:gd name="connsiteX23" fmla="*/ 426445 w 470176"/>
                    <a:gd name="connsiteY23" fmla="*/ 391666 h 1689100"/>
                    <a:gd name="connsiteX24" fmla="*/ 429771 w 470176"/>
                    <a:gd name="connsiteY24" fmla="*/ 407442 h 1689100"/>
                    <a:gd name="connsiteX25" fmla="*/ 432948 w 470176"/>
                    <a:gd name="connsiteY25" fmla="*/ 423118 h 1689100"/>
                    <a:gd name="connsiteX26" fmla="*/ 435876 w 470176"/>
                    <a:gd name="connsiteY26" fmla="*/ 438795 h 1689100"/>
                    <a:gd name="connsiteX27" fmla="*/ 438656 w 470176"/>
                    <a:gd name="connsiteY27" fmla="*/ 454472 h 1689100"/>
                    <a:gd name="connsiteX28" fmla="*/ 441287 w 470176"/>
                    <a:gd name="connsiteY28" fmla="*/ 470098 h 1689100"/>
                    <a:gd name="connsiteX29" fmla="*/ 443669 w 470176"/>
                    <a:gd name="connsiteY29" fmla="*/ 485676 h 1689100"/>
                    <a:gd name="connsiteX30" fmla="*/ 445903 w 470176"/>
                    <a:gd name="connsiteY30" fmla="*/ 501204 h 1689100"/>
                    <a:gd name="connsiteX31" fmla="*/ 447938 w 470176"/>
                    <a:gd name="connsiteY31" fmla="*/ 516731 h 1689100"/>
                    <a:gd name="connsiteX32" fmla="*/ 449825 w 470176"/>
                    <a:gd name="connsiteY32" fmla="*/ 532209 h 1689100"/>
                    <a:gd name="connsiteX33" fmla="*/ 451512 w 470176"/>
                    <a:gd name="connsiteY33" fmla="*/ 547688 h 1689100"/>
                    <a:gd name="connsiteX34" fmla="*/ 453001 w 470176"/>
                    <a:gd name="connsiteY34" fmla="*/ 563116 h 1689100"/>
                    <a:gd name="connsiteX35" fmla="*/ 454342 w 470176"/>
                    <a:gd name="connsiteY35" fmla="*/ 578495 h 1689100"/>
                    <a:gd name="connsiteX36" fmla="*/ 455483 w 470176"/>
                    <a:gd name="connsiteY36" fmla="*/ 593874 h 1689100"/>
                    <a:gd name="connsiteX37" fmla="*/ 456427 w 470176"/>
                    <a:gd name="connsiteY37" fmla="*/ 609203 h 1689100"/>
                    <a:gd name="connsiteX38" fmla="*/ 457221 w 470176"/>
                    <a:gd name="connsiteY38" fmla="*/ 624483 h 1689100"/>
                    <a:gd name="connsiteX39" fmla="*/ 457816 w 470176"/>
                    <a:gd name="connsiteY39" fmla="*/ 639763 h 1689100"/>
                    <a:gd name="connsiteX40" fmla="*/ 458214 w 470176"/>
                    <a:gd name="connsiteY40" fmla="*/ 654993 h 1689100"/>
                    <a:gd name="connsiteX41" fmla="*/ 458462 w 470176"/>
                    <a:gd name="connsiteY41" fmla="*/ 670173 h 1689100"/>
                    <a:gd name="connsiteX42" fmla="*/ 458511 w 470176"/>
                    <a:gd name="connsiteY42" fmla="*/ 685354 h 1689100"/>
                    <a:gd name="connsiteX43" fmla="*/ 458362 w 470176"/>
                    <a:gd name="connsiteY43" fmla="*/ 700484 h 1689100"/>
                    <a:gd name="connsiteX44" fmla="*/ 458015 w 470176"/>
                    <a:gd name="connsiteY44" fmla="*/ 715566 h 1689100"/>
                    <a:gd name="connsiteX45" fmla="*/ 457519 w 470176"/>
                    <a:gd name="connsiteY45" fmla="*/ 730647 h 1689100"/>
                    <a:gd name="connsiteX46" fmla="*/ 456873 w 470176"/>
                    <a:gd name="connsiteY46" fmla="*/ 745679 h 1689100"/>
                    <a:gd name="connsiteX47" fmla="*/ 455980 w 470176"/>
                    <a:gd name="connsiteY47" fmla="*/ 760710 h 1689100"/>
                    <a:gd name="connsiteX48" fmla="*/ 454937 w 470176"/>
                    <a:gd name="connsiteY48" fmla="*/ 775692 h 1689100"/>
                    <a:gd name="connsiteX49" fmla="*/ 453746 w 470176"/>
                    <a:gd name="connsiteY49" fmla="*/ 790625 h 1689100"/>
                    <a:gd name="connsiteX50" fmla="*/ 452307 w 470176"/>
                    <a:gd name="connsiteY50" fmla="*/ 805507 h 1689100"/>
                    <a:gd name="connsiteX51" fmla="*/ 450718 w 470176"/>
                    <a:gd name="connsiteY51" fmla="*/ 820390 h 1689100"/>
                    <a:gd name="connsiteX52" fmla="*/ 448931 w 470176"/>
                    <a:gd name="connsiteY52" fmla="*/ 835273 h 1689100"/>
                    <a:gd name="connsiteX53" fmla="*/ 446995 w 470176"/>
                    <a:gd name="connsiteY53" fmla="*/ 850057 h 1689100"/>
                    <a:gd name="connsiteX54" fmla="*/ 444861 w 470176"/>
                    <a:gd name="connsiteY54" fmla="*/ 864840 h 1689100"/>
                    <a:gd name="connsiteX55" fmla="*/ 442528 w 470176"/>
                    <a:gd name="connsiteY55" fmla="*/ 879574 h 1689100"/>
                    <a:gd name="connsiteX56" fmla="*/ 440046 w 470176"/>
                    <a:gd name="connsiteY56" fmla="*/ 894308 h 1689100"/>
                    <a:gd name="connsiteX57" fmla="*/ 437365 w 470176"/>
                    <a:gd name="connsiteY57" fmla="*/ 908993 h 1689100"/>
                    <a:gd name="connsiteX58" fmla="*/ 434486 w 470176"/>
                    <a:gd name="connsiteY58" fmla="*/ 923677 h 1689100"/>
                    <a:gd name="connsiteX59" fmla="*/ 431458 w 470176"/>
                    <a:gd name="connsiteY59" fmla="*/ 938262 h 1689100"/>
                    <a:gd name="connsiteX60" fmla="*/ 428232 w 470176"/>
                    <a:gd name="connsiteY60" fmla="*/ 952897 h 1689100"/>
                    <a:gd name="connsiteX61" fmla="*/ 424807 w 470176"/>
                    <a:gd name="connsiteY61" fmla="*/ 967432 h 1689100"/>
                    <a:gd name="connsiteX62" fmla="*/ 421233 w 470176"/>
                    <a:gd name="connsiteY62" fmla="*/ 981968 h 1689100"/>
                    <a:gd name="connsiteX63" fmla="*/ 417460 w 470176"/>
                    <a:gd name="connsiteY63" fmla="*/ 996454 h 1689100"/>
                    <a:gd name="connsiteX64" fmla="*/ 413489 w 470176"/>
                    <a:gd name="connsiteY64" fmla="*/ 1010940 h 1689100"/>
                    <a:gd name="connsiteX65" fmla="*/ 409369 w 470176"/>
                    <a:gd name="connsiteY65" fmla="*/ 1025327 h 1689100"/>
                    <a:gd name="connsiteX66" fmla="*/ 405001 w 470176"/>
                    <a:gd name="connsiteY66" fmla="*/ 1039763 h 1689100"/>
                    <a:gd name="connsiteX67" fmla="*/ 400534 w 470176"/>
                    <a:gd name="connsiteY67" fmla="*/ 1054100 h 1689100"/>
                    <a:gd name="connsiteX68" fmla="*/ 395818 w 470176"/>
                    <a:gd name="connsiteY68" fmla="*/ 1068437 h 1689100"/>
                    <a:gd name="connsiteX69" fmla="*/ 390953 w 470176"/>
                    <a:gd name="connsiteY69" fmla="*/ 1082725 h 1689100"/>
                    <a:gd name="connsiteX70" fmla="*/ 385940 w 470176"/>
                    <a:gd name="connsiteY70" fmla="*/ 1097012 h 1689100"/>
                    <a:gd name="connsiteX71" fmla="*/ 380678 w 470176"/>
                    <a:gd name="connsiteY71" fmla="*/ 1111250 h 1689100"/>
                    <a:gd name="connsiteX72" fmla="*/ 375268 w 470176"/>
                    <a:gd name="connsiteY72" fmla="*/ 1125438 h 1689100"/>
                    <a:gd name="connsiteX73" fmla="*/ 369708 w 470176"/>
                    <a:gd name="connsiteY73" fmla="*/ 1139627 h 1689100"/>
                    <a:gd name="connsiteX74" fmla="*/ 363900 w 470176"/>
                    <a:gd name="connsiteY74" fmla="*/ 1153765 h 1689100"/>
                    <a:gd name="connsiteX75" fmla="*/ 357944 w 470176"/>
                    <a:gd name="connsiteY75" fmla="*/ 1167904 h 1689100"/>
                    <a:gd name="connsiteX76" fmla="*/ 351788 w 470176"/>
                    <a:gd name="connsiteY76" fmla="*/ 1181943 h 1689100"/>
                    <a:gd name="connsiteX77" fmla="*/ 345484 w 470176"/>
                    <a:gd name="connsiteY77" fmla="*/ 1196032 h 1689100"/>
                    <a:gd name="connsiteX78" fmla="*/ 338982 w 470176"/>
                    <a:gd name="connsiteY78" fmla="*/ 1210022 h 1689100"/>
                    <a:gd name="connsiteX79" fmla="*/ 332281 w 470176"/>
                    <a:gd name="connsiteY79" fmla="*/ 1224012 h 1689100"/>
                    <a:gd name="connsiteX80" fmla="*/ 325430 w 470176"/>
                    <a:gd name="connsiteY80" fmla="*/ 1237952 h 1689100"/>
                    <a:gd name="connsiteX81" fmla="*/ 318382 w 470176"/>
                    <a:gd name="connsiteY81" fmla="*/ 1251893 h 1689100"/>
                    <a:gd name="connsiteX82" fmla="*/ 311134 w 470176"/>
                    <a:gd name="connsiteY82" fmla="*/ 1265783 h 1689100"/>
                    <a:gd name="connsiteX83" fmla="*/ 303738 w 470176"/>
                    <a:gd name="connsiteY83" fmla="*/ 1279624 h 1689100"/>
                    <a:gd name="connsiteX84" fmla="*/ 296144 w 470176"/>
                    <a:gd name="connsiteY84" fmla="*/ 1293416 h 1689100"/>
                    <a:gd name="connsiteX85" fmla="*/ 288350 w 470176"/>
                    <a:gd name="connsiteY85" fmla="*/ 1307207 h 1689100"/>
                    <a:gd name="connsiteX86" fmla="*/ 280408 w 470176"/>
                    <a:gd name="connsiteY86" fmla="*/ 1320999 h 1689100"/>
                    <a:gd name="connsiteX87" fmla="*/ 272268 w 470176"/>
                    <a:gd name="connsiteY87" fmla="*/ 1334691 h 1689100"/>
                    <a:gd name="connsiteX88" fmla="*/ 263928 w 470176"/>
                    <a:gd name="connsiteY88" fmla="*/ 1348383 h 1689100"/>
                    <a:gd name="connsiteX89" fmla="*/ 255440 w 470176"/>
                    <a:gd name="connsiteY89" fmla="*/ 1362075 h 1689100"/>
                    <a:gd name="connsiteX90" fmla="*/ 246704 w 470176"/>
                    <a:gd name="connsiteY90" fmla="*/ 1375718 h 1689100"/>
                    <a:gd name="connsiteX91" fmla="*/ 237868 w 470176"/>
                    <a:gd name="connsiteY91" fmla="*/ 1389311 h 1689100"/>
                    <a:gd name="connsiteX92" fmla="*/ 228784 w 470176"/>
                    <a:gd name="connsiteY92" fmla="*/ 1402854 h 1689100"/>
                    <a:gd name="connsiteX93" fmla="*/ 219551 w 470176"/>
                    <a:gd name="connsiteY93" fmla="*/ 1416397 h 1689100"/>
                    <a:gd name="connsiteX94" fmla="*/ 210170 w 470176"/>
                    <a:gd name="connsiteY94" fmla="*/ 1429891 h 1689100"/>
                    <a:gd name="connsiteX95" fmla="*/ 200540 w 470176"/>
                    <a:gd name="connsiteY95" fmla="*/ 1443385 h 1689100"/>
                    <a:gd name="connsiteX96" fmla="*/ 190761 w 470176"/>
                    <a:gd name="connsiteY96" fmla="*/ 1456779 h 1689100"/>
                    <a:gd name="connsiteX97" fmla="*/ 180833 w 470176"/>
                    <a:gd name="connsiteY97" fmla="*/ 1470224 h 1689100"/>
                    <a:gd name="connsiteX98" fmla="*/ 170657 w 470176"/>
                    <a:gd name="connsiteY98" fmla="*/ 1483568 h 1689100"/>
                    <a:gd name="connsiteX99" fmla="*/ 160333 w 470176"/>
                    <a:gd name="connsiteY99" fmla="*/ 1496913 h 1689100"/>
                    <a:gd name="connsiteX100" fmla="*/ 149809 w 470176"/>
                    <a:gd name="connsiteY100" fmla="*/ 1510209 h 1689100"/>
                    <a:gd name="connsiteX101" fmla="*/ 139137 w 470176"/>
                    <a:gd name="connsiteY101" fmla="*/ 1523504 h 1689100"/>
                    <a:gd name="connsiteX102" fmla="*/ 128266 w 470176"/>
                    <a:gd name="connsiteY102" fmla="*/ 1536750 h 1689100"/>
                    <a:gd name="connsiteX103" fmla="*/ 117197 w 470176"/>
                    <a:gd name="connsiteY103" fmla="*/ 1549946 h 1689100"/>
                    <a:gd name="connsiteX104" fmla="*/ 105978 w 470176"/>
                    <a:gd name="connsiteY104" fmla="*/ 1563142 h 1689100"/>
                    <a:gd name="connsiteX105" fmla="*/ 94561 w 470176"/>
                    <a:gd name="connsiteY105" fmla="*/ 1576288 h 1689100"/>
                    <a:gd name="connsiteX106" fmla="*/ 82946 w 470176"/>
                    <a:gd name="connsiteY106" fmla="*/ 1589385 h 1689100"/>
                    <a:gd name="connsiteX107" fmla="*/ 71182 w 470176"/>
                    <a:gd name="connsiteY107" fmla="*/ 1602482 h 1689100"/>
                    <a:gd name="connsiteX108" fmla="*/ 59219 w 470176"/>
                    <a:gd name="connsiteY108" fmla="*/ 1615529 h 1689100"/>
                    <a:gd name="connsiteX109" fmla="*/ 47057 w 470176"/>
                    <a:gd name="connsiteY109" fmla="*/ 1628577 h 1689100"/>
                    <a:gd name="connsiteX110" fmla="*/ 34747 w 470176"/>
                    <a:gd name="connsiteY110" fmla="*/ 1641574 h 1689100"/>
                    <a:gd name="connsiteX111" fmla="*/ 22238 w 470176"/>
                    <a:gd name="connsiteY111" fmla="*/ 1654522 h 1689100"/>
                    <a:gd name="connsiteX112" fmla="*/ 9531 w 470176"/>
                    <a:gd name="connsiteY112" fmla="*/ 1667421 h 1689100"/>
                    <a:gd name="connsiteX113" fmla="*/ 29386 w 470176"/>
                    <a:gd name="connsiteY113" fmla="*/ 1686520 h 1689100"/>
                    <a:gd name="connsiteX114" fmla="*/ 41498 w 470176"/>
                    <a:gd name="connsiteY114" fmla="*/ 1673523 h 1689100"/>
                    <a:gd name="connsiteX115" fmla="*/ 53461 w 470176"/>
                    <a:gd name="connsiteY115" fmla="*/ 1660426 h 1689100"/>
                    <a:gd name="connsiteX116" fmla="*/ 65225 w 470176"/>
                    <a:gd name="connsiteY116" fmla="*/ 1647379 h 1689100"/>
                    <a:gd name="connsiteX117" fmla="*/ 76890 w 470176"/>
                    <a:gd name="connsiteY117" fmla="*/ 1634232 h 1689100"/>
                    <a:gd name="connsiteX118" fmla="*/ 88307 w 470176"/>
                    <a:gd name="connsiteY118" fmla="*/ 1621086 h 1689100"/>
                    <a:gd name="connsiteX119" fmla="*/ 99625 w 470176"/>
                    <a:gd name="connsiteY119" fmla="*/ 1607890 h 1689100"/>
                    <a:gd name="connsiteX120" fmla="*/ 110744 w 470176"/>
                    <a:gd name="connsiteY120" fmla="*/ 1594693 h 1689100"/>
                    <a:gd name="connsiteX121" fmla="*/ 121664 w 470176"/>
                    <a:gd name="connsiteY121" fmla="*/ 1581448 h 1689100"/>
                    <a:gd name="connsiteX122" fmla="*/ 132436 w 470176"/>
                    <a:gd name="connsiteY122" fmla="*/ 1568202 h 1689100"/>
                    <a:gd name="connsiteX123" fmla="*/ 143058 w 470176"/>
                    <a:gd name="connsiteY123" fmla="*/ 1554907 h 1689100"/>
                    <a:gd name="connsiteX124" fmla="*/ 153482 w 470176"/>
                    <a:gd name="connsiteY124" fmla="*/ 1541562 h 1689100"/>
                    <a:gd name="connsiteX125" fmla="*/ 163758 w 470176"/>
                    <a:gd name="connsiteY125" fmla="*/ 1528217 h 1689100"/>
                    <a:gd name="connsiteX126" fmla="*/ 173884 w 470176"/>
                    <a:gd name="connsiteY126" fmla="*/ 1514822 h 1689100"/>
                    <a:gd name="connsiteX127" fmla="*/ 183812 w 470176"/>
                    <a:gd name="connsiteY127" fmla="*/ 1501378 h 1689100"/>
                    <a:gd name="connsiteX128" fmla="*/ 193541 w 470176"/>
                    <a:gd name="connsiteY128" fmla="*/ 1487934 h 1689100"/>
                    <a:gd name="connsiteX129" fmla="*/ 203171 w 470176"/>
                    <a:gd name="connsiteY129" fmla="*/ 1474440 h 1689100"/>
                    <a:gd name="connsiteX130" fmla="*/ 212602 w 470176"/>
                    <a:gd name="connsiteY130" fmla="*/ 1460947 h 1689100"/>
                    <a:gd name="connsiteX131" fmla="*/ 221835 w 470176"/>
                    <a:gd name="connsiteY131" fmla="*/ 1447403 h 1689100"/>
                    <a:gd name="connsiteX132" fmla="*/ 230919 w 470176"/>
                    <a:gd name="connsiteY132" fmla="*/ 1433860 h 1689100"/>
                    <a:gd name="connsiteX133" fmla="*/ 239854 w 470176"/>
                    <a:gd name="connsiteY133" fmla="*/ 1420267 h 1689100"/>
                    <a:gd name="connsiteX134" fmla="*/ 248590 w 470176"/>
                    <a:gd name="connsiteY134" fmla="*/ 1406624 h 1689100"/>
                    <a:gd name="connsiteX135" fmla="*/ 257177 w 470176"/>
                    <a:gd name="connsiteY135" fmla="*/ 1392982 h 1689100"/>
                    <a:gd name="connsiteX136" fmla="*/ 265616 w 470176"/>
                    <a:gd name="connsiteY136" fmla="*/ 1379290 h 1689100"/>
                    <a:gd name="connsiteX137" fmla="*/ 273856 w 470176"/>
                    <a:gd name="connsiteY137" fmla="*/ 1365597 h 1689100"/>
                    <a:gd name="connsiteX138" fmla="*/ 281947 w 470176"/>
                    <a:gd name="connsiteY138" fmla="*/ 1351806 h 1689100"/>
                    <a:gd name="connsiteX139" fmla="*/ 289840 w 470176"/>
                    <a:gd name="connsiteY139" fmla="*/ 1338064 h 1689100"/>
                    <a:gd name="connsiteX140" fmla="*/ 297583 w 470176"/>
                    <a:gd name="connsiteY140" fmla="*/ 1324273 h 1689100"/>
                    <a:gd name="connsiteX141" fmla="*/ 305128 w 470176"/>
                    <a:gd name="connsiteY141" fmla="*/ 1310432 h 1689100"/>
                    <a:gd name="connsiteX142" fmla="*/ 312524 w 470176"/>
                    <a:gd name="connsiteY142" fmla="*/ 1296541 h 1689100"/>
                    <a:gd name="connsiteX143" fmla="*/ 319772 w 470176"/>
                    <a:gd name="connsiteY143" fmla="*/ 1282650 h 1689100"/>
                    <a:gd name="connsiteX144" fmla="*/ 326820 w 470176"/>
                    <a:gd name="connsiteY144" fmla="*/ 1268710 h 1689100"/>
                    <a:gd name="connsiteX145" fmla="*/ 333720 w 470176"/>
                    <a:gd name="connsiteY145" fmla="*/ 1254770 h 1689100"/>
                    <a:gd name="connsiteX146" fmla="*/ 340471 w 470176"/>
                    <a:gd name="connsiteY146" fmla="*/ 1240780 h 1689100"/>
                    <a:gd name="connsiteX147" fmla="*/ 347023 w 470176"/>
                    <a:gd name="connsiteY147" fmla="*/ 1226790 h 1689100"/>
                    <a:gd name="connsiteX148" fmla="*/ 353427 w 470176"/>
                    <a:gd name="connsiteY148" fmla="*/ 1212751 h 1689100"/>
                    <a:gd name="connsiteX149" fmla="*/ 359631 w 470176"/>
                    <a:gd name="connsiteY149" fmla="*/ 1198662 h 1689100"/>
                    <a:gd name="connsiteX150" fmla="*/ 365687 w 470176"/>
                    <a:gd name="connsiteY150" fmla="*/ 1184573 h 1689100"/>
                    <a:gd name="connsiteX151" fmla="*/ 371594 w 470176"/>
                    <a:gd name="connsiteY151" fmla="*/ 1170434 h 1689100"/>
                    <a:gd name="connsiteX152" fmla="*/ 377303 w 470176"/>
                    <a:gd name="connsiteY152" fmla="*/ 1156295 h 1689100"/>
                    <a:gd name="connsiteX153" fmla="*/ 382813 w 470176"/>
                    <a:gd name="connsiteY153" fmla="*/ 1142107 h 1689100"/>
                    <a:gd name="connsiteX154" fmla="*/ 388223 w 470176"/>
                    <a:gd name="connsiteY154" fmla="*/ 1127869 h 1689100"/>
                    <a:gd name="connsiteX155" fmla="*/ 393435 w 470176"/>
                    <a:gd name="connsiteY155" fmla="*/ 1113631 h 1689100"/>
                    <a:gd name="connsiteX156" fmla="*/ 398449 w 470176"/>
                    <a:gd name="connsiteY156" fmla="*/ 1099344 h 1689100"/>
                    <a:gd name="connsiteX157" fmla="*/ 403313 w 470176"/>
                    <a:gd name="connsiteY157" fmla="*/ 1085007 h 1689100"/>
                    <a:gd name="connsiteX158" fmla="*/ 408029 w 470176"/>
                    <a:gd name="connsiteY158" fmla="*/ 1070670 h 1689100"/>
                    <a:gd name="connsiteX159" fmla="*/ 412546 w 470176"/>
                    <a:gd name="connsiteY159" fmla="*/ 1056332 h 1689100"/>
                    <a:gd name="connsiteX160" fmla="*/ 416914 w 470176"/>
                    <a:gd name="connsiteY160" fmla="*/ 1041896 h 1689100"/>
                    <a:gd name="connsiteX161" fmla="*/ 421134 w 470176"/>
                    <a:gd name="connsiteY161" fmla="*/ 1027509 h 1689100"/>
                    <a:gd name="connsiteX162" fmla="*/ 425154 w 470176"/>
                    <a:gd name="connsiteY162" fmla="*/ 1013023 h 1689100"/>
                    <a:gd name="connsiteX163" fmla="*/ 429026 w 470176"/>
                    <a:gd name="connsiteY163" fmla="*/ 998538 h 1689100"/>
                    <a:gd name="connsiteX164" fmla="*/ 432699 w 470176"/>
                    <a:gd name="connsiteY164" fmla="*/ 984052 h 1689100"/>
                    <a:gd name="connsiteX165" fmla="*/ 436224 w 470176"/>
                    <a:gd name="connsiteY165" fmla="*/ 969466 h 1689100"/>
                    <a:gd name="connsiteX166" fmla="*/ 439599 w 470176"/>
                    <a:gd name="connsiteY166" fmla="*/ 954881 h 1689100"/>
                    <a:gd name="connsiteX167" fmla="*/ 442776 w 470176"/>
                    <a:gd name="connsiteY167" fmla="*/ 940296 h 1689100"/>
                    <a:gd name="connsiteX168" fmla="*/ 445754 w 470176"/>
                    <a:gd name="connsiteY168" fmla="*/ 925661 h 1689100"/>
                    <a:gd name="connsiteX169" fmla="*/ 448633 w 470176"/>
                    <a:gd name="connsiteY169" fmla="*/ 910977 h 1689100"/>
                    <a:gd name="connsiteX170" fmla="*/ 451314 w 470176"/>
                    <a:gd name="connsiteY170" fmla="*/ 896293 h 1689100"/>
                    <a:gd name="connsiteX171" fmla="*/ 453796 w 470176"/>
                    <a:gd name="connsiteY171" fmla="*/ 881559 h 1689100"/>
                    <a:gd name="connsiteX172" fmla="*/ 456129 w 470176"/>
                    <a:gd name="connsiteY172" fmla="*/ 866825 h 1689100"/>
                    <a:gd name="connsiteX173" fmla="*/ 458313 w 470176"/>
                    <a:gd name="connsiteY173" fmla="*/ 852041 h 1689100"/>
                    <a:gd name="connsiteX174" fmla="*/ 460298 w 470176"/>
                    <a:gd name="connsiteY174" fmla="*/ 837208 h 1689100"/>
                    <a:gd name="connsiteX175" fmla="*/ 462135 w 470176"/>
                    <a:gd name="connsiteY175" fmla="*/ 822375 h 1689100"/>
                    <a:gd name="connsiteX176" fmla="*/ 463823 w 470176"/>
                    <a:gd name="connsiteY176" fmla="*/ 807492 h 1689100"/>
                    <a:gd name="connsiteX177" fmla="*/ 465312 w 470176"/>
                    <a:gd name="connsiteY177" fmla="*/ 792609 h 1689100"/>
                    <a:gd name="connsiteX178" fmla="*/ 466652 w 470176"/>
                    <a:gd name="connsiteY178" fmla="*/ 777677 h 1689100"/>
                    <a:gd name="connsiteX179" fmla="*/ 467794 w 470176"/>
                    <a:gd name="connsiteY179" fmla="*/ 762695 h 1689100"/>
                    <a:gd name="connsiteX180" fmla="*/ 468787 w 470176"/>
                    <a:gd name="connsiteY180" fmla="*/ 747713 h 1689100"/>
                    <a:gd name="connsiteX181" fmla="*/ 469630 w 470176"/>
                    <a:gd name="connsiteY181" fmla="*/ 732681 h 1689100"/>
                    <a:gd name="connsiteX182" fmla="*/ 470276 w 470176"/>
                    <a:gd name="connsiteY182" fmla="*/ 717649 h 1689100"/>
                    <a:gd name="connsiteX183" fmla="*/ 470772 w 470176"/>
                    <a:gd name="connsiteY183" fmla="*/ 702568 h 1689100"/>
                    <a:gd name="connsiteX184" fmla="*/ 471070 w 470176"/>
                    <a:gd name="connsiteY184" fmla="*/ 687437 h 1689100"/>
                    <a:gd name="connsiteX185" fmla="*/ 471219 w 470176"/>
                    <a:gd name="connsiteY185" fmla="*/ 672306 h 1689100"/>
                    <a:gd name="connsiteX186" fmla="*/ 471169 w 470176"/>
                    <a:gd name="connsiteY186" fmla="*/ 657126 h 1689100"/>
                    <a:gd name="connsiteX187" fmla="*/ 471020 w 470176"/>
                    <a:gd name="connsiteY187" fmla="*/ 641945 h 1689100"/>
                    <a:gd name="connsiteX188" fmla="*/ 470623 w 470176"/>
                    <a:gd name="connsiteY188" fmla="*/ 626715 h 1689100"/>
                    <a:gd name="connsiteX189" fmla="*/ 470127 w 470176"/>
                    <a:gd name="connsiteY189" fmla="*/ 611436 h 1689100"/>
                    <a:gd name="connsiteX190" fmla="*/ 469432 w 470176"/>
                    <a:gd name="connsiteY190" fmla="*/ 596156 h 1689100"/>
                    <a:gd name="connsiteX191" fmla="*/ 468538 w 470176"/>
                    <a:gd name="connsiteY191" fmla="*/ 580827 h 1689100"/>
                    <a:gd name="connsiteX192" fmla="*/ 467496 w 470176"/>
                    <a:gd name="connsiteY192" fmla="*/ 565497 h 1689100"/>
                    <a:gd name="connsiteX193" fmla="*/ 466305 w 470176"/>
                    <a:gd name="connsiteY193" fmla="*/ 550118 h 1689100"/>
                    <a:gd name="connsiteX194" fmla="*/ 464915 w 470176"/>
                    <a:gd name="connsiteY194" fmla="*/ 534690 h 1689100"/>
                    <a:gd name="connsiteX195" fmla="*/ 463376 w 470176"/>
                    <a:gd name="connsiteY195" fmla="*/ 519261 h 1689100"/>
                    <a:gd name="connsiteX196" fmla="*/ 461688 w 470176"/>
                    <a:gd name="connsiteY196" fmla="*/ 503783 h 1689100"/>
                    <a:gd name="connsiteX197" fmla="*/ 459802 w 470176"/>
                    <a:gd name="connsiteY197" fmla="*/ 488305 h 1689100"/>
                    <a:gd name="connsiteX198" fmla="*/ 457767 w 470176"/>
                    <a:gd name="connsiteY198" fmla="*/ 472777 h 1689100"/>
                    <a:gd name="connsiteX199" fmla="*/ 455533 w 470176"/>
                    <a:gd name="connsiteY199" fmla="*/ 457200 h 1689100"/>
                    <a:gd name="connsiteX200" fmla="*/ 453150 w 470176"/>
                    <a:gd name="connsiteY200" fmla="*/ 441623 h 1689100"/>
                    <a:gd name="connsiteX201" fmla="*/ 450619 w 470176"/>
                    <a:gd name="connsiteY201" fmla="*/ 425996 h 1689100"/>
                    <a:gd name="connsiteX202" fmla="*/ 447889 w 470176"/>
                    <a:gd name="connsiteY202" fmla="*/ 410369 h 1689100"/>
                    <a:gd name="connsiteX203" fmla="*/ 445010 w 470176"/>
                    <a:gd name="connsiteY203" fmla="*/ 394692 h 1689100"/>
                    <a:gd name="connsiteX204" fmla="*/ 441932 w 470176"/>
                    <a:gd name="connsiteY204" fmla="*/ 378966 h 1689100"/>
                    <a:gd name="connsiteX205" fmla="*/ 438706 w 470176"/>
                    <a:gd name="connsiteY205" fmla="*/ 363240 h 1689100"/>
                    <a:gd name="connsiteX206" fmla="*/ 435281 w 470176"/>
                    <a:gd name="connsiteY206" fmla="*/ 347464 h 1689100"/>
                    <a:gd name="connsiteX207" fmla="*/ 431756 w 470176"/>
                    <a:gd name="connsiteY207" fmla="*/ 331688 h 1689100"/>
                    <a:gd name="connsiteX208" fmla="*/ 427984 w 470176"/>
                    <a:gd name="connsiteY208" fmla="*/ 315863 h 1689100"/>
                    <a:gd name="connsiteX209" fmla="*/ 424112 w 470176"/>
                    <a:gd name="connsiteY209" fmla="*/ 299988 h 1689100"/>
                    <a:gd name="connsiteX210" fmla="*/ 420041 w 470176"/>
                    <a:gd name="connsiteY210" fmla="*/ 284113 h 1689100"/>
                    <a:gd name="connsiteX211" fmla="*/ 415773 w 470176"/>
                    <a:gd name="connsiteY211" fmla="*/ 268188 h 1689100"/>
                    <a:gd name="connsiteX212" fmla="*/ 411355 w 470176"/>
                    <a:gd name="connsiteY212" fmla="*/ 252264 h 1689100"/>
                    <a:gd name="connsiteX213" fmla="*/ 406788 w 470176"/>
                    <a:gd name="connsiteY213" fmla="*/ 236289 h 1689100"/>
                    <a:gd name="connsiteX214" fmla="*/ 402072 w 470176"/>
                    <a:gd name="connsiteY214" fmla="*/ 220266 h 1689100"/>
                    <a:gd name="connsiteX215" fmla="*/ 397158 w 470176"/>
                    <a:gd name="connsiteY215" fmla="*/ 204242 h 1689100"/>
                    <a:gd name="connsiteX216" fmla="*/ 392045 w 470176"/>
                    <a:gd name="connsiteY216" fmla="*/ 188168 h 1689100"/>
                    <a:gd name="connsiteX217" fmla="*/ 386784 w 470176"/>
                    <a:gd name="connsiteY217" fmla="*/ 172095 h 1689100"/>
                    <a:gd name="connsiteX218" fmla="*/ 381373 w 470176"/>
                    <a:gd name="connsiteY218" fmla="*/ 155972 h 1689100"/>
                    <a:gd name="connsiteX219" fmla="*/ 375764 w 470176"/>
                    <a:gd name="connsiteY219" fmla="*/ 139799 h 1689100"/>
                    <a:gd name="connsiteX220" fmla="*/ 370006 w 470176"/>
                    <a:gd name="connsiteY220" fmla="*/ 123627 h 1689100"/>
                    <a:gd name="connsiteX221" fmla="*/ 364099 w 470176"/>
                    <a:gd name="connsiteY221" fmla="*/ 107404 h 1689100"/>
                    <a:gd name="connsiteX222" fmla="*/ 357993 w 470176"/>
                    <a:gd name="connsiteY222" fmla="*/ 91182 h 1689100"/>
                    <a:gd name="connsiteX223" fmla="*/ 351739 w 470176"/>
                    <a:gd name="connsiteY223" fmla="*/ 74910 h 1689100"/>
                    <a:gd name="connsiteX224" fmla="*/ 345286 w 470176"/>
                    <a:gd name="connsiteY224" fmla="*/ 58589 h 1689100"/>
                    <a:gd name="connsiteX225" fmla="*/ 338684 w 470176"/>
                    <a:gd name="connsiteY225" fmla="*/ 42267 h 1689100"/>
                    <a:gd name="connsiteX226" fmla="*/ 331933 w 470176"/>
                    <a:gd name="connsiteY226" fmla="*/ 25946 h 1689100"/>
                    <a:gd name="connsiteX227" fmla="*/ 324984 w 470176"/>
                    <a:gd name="connsiteY227" fmla="*/ 9525 h 168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</a:cxnLst>
                  <a:rect l="l" t="t" r="r" b="b"/>
                  <a:pathLst>
                    <a:path w="470176" h="1689100">
                      <a:moveTo>
                        <a:pt x="299817" y="20687"/>
                      </a:moveTo>
                      <a:lnTo>
                        <a:pt x="307312" y="37207"/>
                      </a:lnTo>
                      <a:lnTo>
                        <a:pt x="314659" y="53628"/>
                      </a:lnTo>
                      <a:lnTo>
                        <a:pt x="321807" y="70048"/>
                      </a:lnTo>
                      <a:lnTo>
                        <a:pt x="328756" y="86420"/>
                      </a:lnTo>
                      <a:lnTo>
                        <a:pt x="335507" y="102791"/>
                      </a:lnTo>
                      <a:lnTo>
                        <a:pt x="342109" y="119112"/>
                      </a:lnTo>
                      <a:lnTo>
                        <a:pt x="348562" y="135384"/>
                      </a:lnTo>
                      <a:lnTo>
                        <a:pt x="354767" y="151656"/>
                      </a:lnTo>
                      <a:lnTo>
                        <a:pt x="360823" y="167878"/>
                      </a:lnTo>
                      <a:lnTo>
                        <a:pt x="366680" y="184100"/>
                      </a:lnTo>
                      <a:lnTo>
                        <a:pt x="372388" y="200223"/>
                      </a:lnTo>
                      <a:lnTo>
                        <a:pt x="377898" y="216396"/>
                      </a:lnTo>
                      <a:lnTo>
                        <a:pt x="383210" y="232470"/>
                      </a:lnTo>
                      <a:lnTo>
                        <a:pt x="388372" y="248543"/>
                      </a:lnTo>
                      <a:lnTo>
                        <a:pt x="393336" y="264567"/>
                      </a:lnTo>
                      <a:lnTo>
                        <a:pt x="398101" y="280591"/>
                      </a:lnTo>
                      <a:lnTo>
                        <a:pt x="402718" y="296515"/>
                      </a:lnTo>
                      <a:lnTo>
                        <a:pt x="407135" y="312489"/>
                      </a:lnTo>
                      <a:lnTo>
                        <a:pt x="411355" y="328364"/>
                      </a:lnTo>
                      <a:lnTo>
                        <a:pt x="415425" y="344239"/>
                      </a:lnTo>
                      <a:lnTo>
                        <a:pt x="419297" y="360065"/>
                      </a:lnTo>
                      <a:lnTo>
                        <a:pt x="422970" y="375890"/>
                      </a:lnTo>
                      <a:lnTo>
                        <a:pt x="426445" y="391666"/>
                      </a:lnTo>
                      <a:lnTo>
                        <a:pt x="429771" y="407442"/>
                      </a:lnTo>
                      <a:lnTo>
                        <a:pt x="432948" y="423118"/>
                      </a:lnTo>
                      <a:lnTo>
                        <a:pt x="435876" y="438795"/>
                      </a:lnTo>
                      <a:lnTo>
                        <a:pt x="438656" y="454472"/>
                      </a:lnTo>
                      <a:lnTo>
                        <a:pt x="441287" y="470098"/>
                      </a:lnTo>
                      <a:lnTo>
                        <a:pt x="443669" y="485676"/>
                      </a:lnTo>
                      <a:lnTo>
                        <a:pt x="445903" y="501204"/>
                      </a:lnTo>
                      <a:lnTo>
                        <a:pt x="447938" y="516731"/>
                      </a:lnTo>
                      <a:lnTo>
                        <a:pt x="449825" y="532209"/>
                      </a:lnTo>
                      <a:lnTo>
                        <a:pt x="451512" y="547688"/>
                      </a:lnTo>
                      <a:lnTo>
                        <a:pt x="453001" y="563116"/>
                      </a:lnTo>
                      <a:lnTo>
                        <a:pt x="454342" y="578495"/>
                      </a:lnTo>
                      <a:lnTo>
                        <a:pt x="455483" y="593874"/>
                      </a:lnTo>
                      <a:lnTo>
                        <a:pt x="456427" y="609203"/>
                      </a:lnTo>
                      <a:lnTo>
                        <a:pt x="457221" y="624483"/>
                      </a:lnTo>
                      <a:lnTo>
                        <a:pt x="457816" y="639763"/>
                      </a:lnTo>
                      <a:lnTo>
                        <a:pt x="458214" y="654993"/>
                      </a:lnTo>
                      <a:lnTo>
                        <a:pt x="458462" y="670173"/>
                      </a:lnTo>
                      <a:lnTo>
                        <a:pt x="458511" y="685354"/>
                      </a:lnTo>
                      <a:lnTo>
                        <a:pt x="458362" y="700484"/>
                      </a:lnTo>
                      <a:lnTo>
                        <a:pt x="458015" y="715566"/>
                      </a:lnTo>
                      <a:lnTo>
                        <a:pt x="457519" y="730647"/>
                      </a:lnTo>
                      <a:lnTo>
                        <a:pt x="456873" y="745679"/>
                      </a:lnTo>
                      <a:lnTo>
                        <a:pt x="455980" y="760710"/>
                      </a:lnTo>
                      <a:lnTo>
                        <a:pt x="454937" y="775692"/>
                      </a:lnTo>
                      <a:lnTo>
                        <a:pt x="453746" y="790625"/>
                      </a:lnTo>
                      <a:lnTo>
                        <a:pt x="452307" y="805507"/>
                      </a:lnTo>
                      <a:lnTo>
                        <a:pt x="450718" y="820390"/>
                      </a:lnTo>
                      <a:lnTo>
                        <a:pt x="448931" y="835273"/>
                      </a:lnTo>
                      <a:lnTo>
                        <a:pt x="446995" y="850057"/>
                      </a:lnTo>
                      <a:lnTo>
                        <a:pt x="444861" y="864840"/>
                      </a:lnTo>
                      <a:lnTo>
                        <a:pt x="442528" y="879574"/>
                      </a:lnTo>
                      <a:lnTo>
                        <a:pt x="440046" y="894308"/>
                      </a:lnTo>
                      <a:lnTo>
                        <a:pt x="437365" y="908993"/>
                      </a:lnTo>
                      <a:lnTo>
                        <a:pt x="434486" y="923677"/>
                      </a:lnTo>
                      <a:lnTo>
                        <a:pt x="431458" y="938262"/>
                      </a:lnTo>
                      <a:lnTo>
                        <a:pt x="428232" y="952897"/>
                      </a:lnTo>
                      <a:lnTo>
                        <a:pt x="424807" y="967432"/>
                      </a:lnTo>
                      <a:lnTo>
                        <a:pt x="421233" y="981968"/>
                      </a:lnTo>
                      <a:lnTo>
                        <a:pt x="417460" y="996454"/>
                      </a:lnTo>
                      <a:lnTo>
                        <a:pt x="413489" y="1010940"/>
                      </a:lnTo>
                      <a:lnTo>
                        <a:pt x="409369" y="1025327"/>
                      </a:lnTo>
                      <a:lnTo>
                        <a:pt x="405001" y="1039763"/>
                      </a:lnTo>
                      <a:lnTo>
                        <a:pt x="400534" y="1054100"/>
                      </a:lnTo>
                      <a:lnTo>
                        <a:pt x="395818" y="1068437"/>
                      </a:lnTo>
                      <a:lnTo>
                        <a:pt x="390953" y="1082725"/>
                      </a:lnTo>
                      <a:lnTo>
                        <a:pt x="385940" y="1097012"/>
                      </a:lnTo>
                      <a:lnTo>
                        <a:pt x="380678" y="1111250"/>
                      </a:lnTo>
                      <a:lnTo>
                        <a:pt x="375268" y="1125438"/>
                      </a:lnTo>
                      <a:lnTo>
                        <a:pt x="369708" y="1139627"/>
                      </a:lnTo>
                      <a:lnTo>
                        <a:pt x="363900" y="1153765"/>
                      </a:lnTo>
                      <a:lnTo>
                        <a:pt x="357944" y="1167904"/>
                      </a:lnTo>
                      <a:lnTo>
                        <a:pt x="351788" y="1181943"/>
                      </a:lnTo>
                      <a:lnTo>
                        <a:pt x="345484" y="1196032"/>
                      </a:lnTo>
                      <a:lnTo>
                        <a:pt x="338982" y="1210022"/>
                      </a:lnTo>
                      <a:lnTo>
                        <a:pt x="332281" y="1224012"/>
                      </a:lnTo>
                      <a:lnTo>
                        <a:pt x="325430" y="1237952"/>
                      </a:lnTo>
                      <a:lnTo>
                        <a:pt x="318382" y="1251893"/>
                      </a:lnTo>
                      <a:lnTo>
                        <a:pt x="311134" y="1265783"/>
                      </a:lnTo>
                      <a:lnTo>
                        <a:pt x="303738" y="1279624"/>
                      </a:lnTo>
                      <a:lnTo>
                        <a:pt x="296144" y="1293416"/>
                      </a:lnTo>
                      <a:lnTo>
                        <a:pt x="288350" y="1307207"/>
                      </a:lnTo>
                      <a:lnTo>
                        <a:pt x="280408" y="1320999"/>
                      </a:lnTo>
                      <a:lnTo>
                        <a:pt x="272268" y="1334691"/>
                      </a:lnTo>
                      <a:lnTo>
                        <a:pt x="263928" y="1348383"/>
                      </a:lnTo>
                      <a:lnTo>
                        <a:pt x="255440" y="1362075"/>
                      </a:lnTo>
                      <a:lnTo>
                        <a:pt x="246704" y="1375718"/>
                      </a:lnTo>
                      <a:lnTo>
                        <a:pt x="237868" y="1389311"/>
                      </a:lnTo>
                      <a:lnTo>
                        <a:pt x="228784" y="1402854"/>
                      </a:lnTo>
                      <a:lnTo>
                        <a:pt x="219551" y="1416397"/>
                      </a:lnTo>
                      <a:lnTo>
                        <a:pt x="210170" y="1429891"/>
                      </a:lnTo>
                      <a:lnTo>
                        <a:pt x="200540" y="1443385"/>
                      </a:lnTo>
                      <a:lnTo>
                        <a:pt x="190761" y="1456779"/>
                      </a:lnTo>
                      <a:lnTo>
                        <a:pt x="180833" y="1470224"/>
                      </a:lnTo>
                      <a:lnTo>
                        <a:pt x="170657" y="1483568"/>
                      </a:lnTo>
                      <a:lnTo>
                        <a:pt x="160333" y="1496913"/>
                      </a:lnTo>
                      <a:lnTo>
                        <a:pt x="149809" y="1510209"/>
                      </a:lnTo>
                      <a:lnTo>
                        <a:pt x="139137" y="1523504"/>
                      </a:lnTo>
                      <a:lnTo>
                        <a:pt x="128266" y="1536750"/>
                      </a:lnTo>
                      <a:lnTo>
                        <a:pt x="117197" y="1549946"/>
                      </a:lnTo>
                      <a:lnTo>
                        <a:pt x="105978" y="1563142"/>
                      </a:lnTo>
                      <a:lnTo>
                        <a:pt x="94561" y="1576288"/>
                      </a:lnTo>
                      <a:lnTo>
                        <a:pt x="82946" y="1589385"/>
                      </a:lnTo>
                      <a:lnTo>
                        <a:pt x="71182" y="1602482"/>
                      </a:lnTo>
                      <a:lnTo>
                        <a:pt x="59219" y="1615529"/>
                      </a:lnTo>
                      <a:lnTo>
                        <a:pt x="47057" y="1628577"/>
                      </a:lnTo>
                      <a:lnTo>
                        <a:pt x="34747" y="1641574"/>
                      </a:lnTo>
                      <a:lnTo>
                        <a:pt x="22238" y="1654522"/>
                      </a:lnTo>
                      <a:lnTo>
                        <a:pt x="9531" y="1667421"/>
                      </a:lnTo>
                      <a:lnTo>
                        <a:pt x="29386" y="1686520"/>
                      </a:lnTo>
                      <a:lnTo>
                        <a:pt x="41498" y="1673523"/>
                      </a:lnTo>
                      <a:lnTo>
                        <a:pt x="53461" y="1660426"/>
                      </a:lnTo>
                      <a:lnTo>
                        <a:pt x="65225" y="1647379"/>
                      </a:lnTo>
                      <a:lnTo>
                        <a:pt x="76890" y="1634232"/>
                      </a:lnTo>
                      <a:lnTo>
                        <a:pt x="88307" y="1621086"/>
                      </a:lnTo>
                      <a:lnTo>
                        <a:pt x="99625" y="1607890"/>
                      </a:lnTo>
                      <a:lnTo>
                        <a:pt x="110744" y="1594693"/>
                      </a:lnTo>
                      <a:lnTo>
                        <a:pt x="121664" y="1581448"/>
                      </a:lnTo>
                      <a:lnTo>
                        <a:pt x="132436" y="1568202"/>
                      </a:lnTo>
                      <a:lnTo>
                        <a:pt x="143058" y="1554907"/>
                      </a:lnTo>
                      <a:lnTo>
                        <a:pt x="153482" y="1541562"/>
                      </a:lnTo>
                      <a:lnTo>
                        <a:pt x="163758" y="1528217"/>
                      </a:lnTo>
                      <a:lnTo>
                        <a:pt x="173884" y="1514822"/>
                      </a:lnTo>
                      <a:lnTo>
                        <a:pt x="183812" y="1501378"/>
                      </a:lnTo>
                      <a:lnTo>
                        <a:pt x="193541" y="1487934"/>
                      </a:lnTo>
                      <a:lnTo>
                        <a:pt x="203171" y="1474440"/>
                      </a:lnTo>
                      <a:lnTo>
                        <a:pt x="212602" y="1460947"/>
                      </a:lnTo>
                      <a:lnTo>
                        <a:pt x="221835" y="1447403"/>
                      </a:lnTo>
                      <a:lnTo>
                        <a:pt x="230919" y="1433860"/>
                      </a:lnTo>
                      <a:lnTo>
                        <a:pt x="239854" y="1420267"/>
                      </a:lnTo>
                      <a:lnTo>
                        <a:pt x="248590" y="1406624"/>
                      </a:lnTo>
                      <a:lnTo>
                        <a:pt x="257177" y="1392982"/>
                      </a:lnTo>
                      <a:lnTo>
                        <a:pt x="265616" y="1379290"/>
                      </a:lnTo>
                      <a:lnTo>
                        <a:pt x="273856" y="1365597"/>
                      </a:lnTo>
                      <a:lnTo>
                        <a:pt x="281947" y="1351806"/>
                      </a:lnTo>
                      <a:lnTo>
                        <a:pt x="289840" y="1338064"/>
                      </a:lnTo>
                      <a:lnTo>
                        <a:pt x="297583" y="1324273"/>
                      </a:lnTo>
                      <a:lnTo>
                        <a:pt x="305128" y="1310432"/>
                      </a:lnTo>
                      <a:lnTo>
                        <a:pt x="312524" y="1296541"/>
                      </a:lnTo>
                      <a:lnTo>
                        <a:pt x="319772" y="1282650"/>
                      </a:lnTo>
                      <a:lnTo>
                        <a:pt x="326820" y="1268710"/>
                      </a:lnTo>
                      <a:lnTo>
                        <a:pt x="333720" y="1254770"/>
                      </a:lnTo>
                      <a:lnTo>
                        <a:pt x="340471" y="1240780"/>
                      </a:lnTo>
                      <a:lnTo>
                        <a:pt x="347023" y="1226790"/>
                      </a:lnTo>
                      <a:lnTo>
                        <a:pt x="353427" y="1212751"/>
                      </a:lnTo>
                      <a:lnTo>
                        <a:pt x="359631" y="1198662"/>
                      </a:lnTo>
                      <a:lnTo>
                        <a:pt x="365687" y="1184573"/>
                      </a:lnTo>
                      <a:lnTo>
                        <a:pt x="371594" y="1170434"/>
                      </a:lnTo>
                      <a:lnTo>
                        <a:pt x="377303" y="1156295"/>
                      </a:lnTo>
                      <a:lnTo>
                        <a:pt x="382813" y="1142107"/>
                      </a:lnTo>
                      <a:lnTo>
                        <a:pt x="388223" y="1127869"/>
                      </a:lnTo>
                      <a:lnTo>
                        <a:pt x="393435" y="1113631"/>
                      </a:lnTo>
                      <a:lnTo>
                        <a:pt x="398449" y="1099344"/>
                      </a:lnTo>
                      <a:lnTo>
                        <a:pt x="403313" y="1085007"/>
                      </a:lnTo>
                      <a:lnTo>
                        <a:pt x="408029" y="1070670"/>
                      </a:lnTo>
                      <a:lnTo>
                        <a:pt x="412546" y="1056332"/>
                      </a:lnTo>
                      <a:lnTo>
                        <a:pt x="416914" y="1041896"/>
                      </a:lnTo>
                      <a:lnTo>
                        <a:pt x="421134" y="1027509"/>
                      </a:lnTo>
                      <a:lnTo>
                        <a:pt x="425154" y="1013023"/>
                      </a:lnTo>
                      <a:lnTo>
                        <a:pt x="429026" y="998538"/>
                      </a:lnTo>
                      <a:lnTo>
                        <a:pt x="432699" y="984052"/>
                      </a:lnTo>
                      <a:lnTo>
                        <a:pt x="436224" y="969466"/>
                      </a:lnTo>
                      <a:lnTo>
                        <a:pt x="439599" y="954881"/>
                      </a:lnTo>
                      <a:lnTo>
                        <a:pt x="442776" y="940296"/>
                      </a:lnTo>
                      <a:lnTo>
                        <a:pt x="445754" y="925661"/>
                      </a:lnTo>
                      <a:lnTo>
                        <a:pt x="448633" y="910977"/>
                      </a:lnTo>
                      <a:lnTo>
                        <a:pt x="451314" y="896293"/>
                      </a:lnTo>
                      <a:lnTo>
                        <a:pt x="453796" y="881559"/>
                      </a:lnTo>
                      <a:lnTo>
                        <a:pt x="456129" y="866825"/>
                      </a:lnTo>
                      <a:lnTo>
                        <a:pt x="458313" y="852041"/>
                      </a:lnTo>
                      <a:lnTo>
                        <a:pt x="460298" y="837208"/>
                      </a:lnTo>
                      <a:lnTo>
                        <a:pt x="462135" y="822375"/>
                      </a:lnTo>
                      <a:lnTo>
                        <a:pt x="463823" y="807492"/>
                      </a:lnTo>
                      <a:lnTo>
                        <a:pt x="465312" y="792609"/>
                      </a:lnTo>
                      <a:lnTo>
                        <a:pt x="466652" y="777677"/>
                      </a:lnTo>
                      <a:lnTo>
                        <a:pt x="467794" y="762695"/>
                      </a:lnTo>
                      <a:lnTo>
                        <a:pt x="468787" y="747713"/>
                      </a:lnTo>
                      <a:lnTo>
                        <a:pt x="469630" y="732681"/>
                      </a:lnTo>
                      <a:lnTo>
                        <a:pt x="470276" y="717649"/>
                      </a:lnTo>
                      <a:lnTo>
                        <a:pt x="470772" y="702568"/>
                      </a:lnTo>
                      <a:lnTo>
                        <a:pt x="471070" y="687437"/>
                      </a:lnTo>
                      <a:lnTo>
                        <a:pt x="471219" y="672306"/>
                      </a:lnTo>
                      <a:lnTo>
                        <a:pt x="471169" y="657126"/>
                      </a:lnTo>
                      <a:lnTo>
                        <a:pt x="471020" y="641945"/>
                      </a:lnTo>
                      <a:lnTo>
                        <a:pt x="470623" y="626715"/>
                      </a:lnTo>
                      <a:lnTo>
                        <a:pt x="470127" y="611436"/>
                      </a:lnTo>
                      <a:lnTo>
                        <a:pt x="469432" y="596156"/>
                      </a:lnTo>
                      <a:lnTo>
                        <a:pt x="468538" y="580827"/>
                      </a:lnTo>
                      <a:lnTo>
                        <a:pt x="467496" y="565497"/>
                      </a:lnTo>
                      <a:lnTo>
                        <a:pt x="466305" y="550118"/>
                      </a:lnTo>
                      <a:lnTo>
                        <a:pt x="464915" y="534690"/>
                      </a:lnTo>
                      <a:lnTo>
                        <a:pt x="463376" y="519261"/>
                      </a:lnTo>
                      <a:lnTo>
                        <a:pt x="461688" y="503783"/>
                      </a:lnTo>
                      <a:lnTo>
                        <a:pt x="459802" y="488305"/>
                      </a:lnTo>
                      <a:lnTo>
                        <a:pt x="457767" y="472777"/>
                      </a:lnTo>
                      <a:lnTo>
                        <a:pt x="455533" y="457200"/>
                      </a:lnTo>
                      <a:lnTo>
                        <a:pt x="453150" y="441623"/>
                      </a:lnTo>
                      <a:lnTo>
                        <a:pt x="450619" y="425996"/>
                      </a:lnTo>
                      <a:lnTo>
                        <a:pt x="447889" y="410369"/>
                      </a:lnTo>
                      <a:lnTo>
                        <a:pt x="445010" y="394692"/>
                      </a:lnTo>
                      <a:lnTo>
                        <a:pt x="441932" y="378966"/>
                      </a:lnTo>
                      <a:lnTo>
                        <a:pt x="438706" y="363240"/>
                      </a:lnTo>
                      <a:lnTo>
                        <a:pt x="435281" y="347464"/>
                      </a:lnTo>
                      <a:lnTo>
                        <a:pt x="431756" y="331688"/>
                      </a:lnTo>
                      <a:lnTo>
                        <a:pt x="427984" y="315863"/>
                      </a:lnTo>
                      <a:lnTo>
                        <a:pt x="424112" y="299988"/>
                      </a:lnTo>
                      <a:lnTo>
                        <a:pt x="420041" y="284113"/>
                      </a:lnTo>
                      <a:lnTo>
                        <a:pt x="415773" y="268188"/>
                      </a:lnTo>
                      <a:lnTo>
                        <a:pt x="411355" y="252264"/>
                      </a:lnTo>
                      <a:lnTo>
                        <a:pt x="406788" y="236289"/>
                      </a:lnTo>
                      <a:lnTo>
                        <a:pt x="402072" y="220266"/>
                      </a:lnTo>
                      <a:lnTo>
                        <a:pt x="397158" y="204242"/>
                      </a:lnTo>
                      <a:lnTo>
                        <a:pt x="392045" y="188168"/>
                      </a:lnTo>
                      <a:lnTo>
                        <a:pt x="386784" y="172095"/>
                      </a:lnTo>
                      <a:lnTo>
                        <a:pt x="381373" y="155972"/>
                      </a:lnTo>
                      <a:lnTo>
                        <a:pt x="375764" y="139799"/>
                      </a:lnTo>
                      <a:lnTo>
                        <a:pt x="370006" y="123627"/>
                      </a:lnTo>
                      <a:lnTo>
                        <a:pt x="364099" y="107404"/>
                      </a:lnTo>
                      <a:lnTo>
                        <a:pt x="357993" y="91182"/>
                      </a:lnTo>
                      <a:lnTo>
                        <a:pt x="351739" y="74910"/>
                      </a:lnTo>
                      <a:lnTo>
                        <a:pt x="345286" y="58589"/>
                      </a:lnTo>
                      <a:lnTo>
                        <a:pt x="338684" y="42267"/>
                      </a:lnTo>
                      <a:lnTo>
                        <a:pt x="331933" y="25946"/>
                      </a:lnTo>
                      <a:lnTo>
                        <a:pt x="324984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2" name="Forme libre : forme 1321">
                  <a:extLst>
                    <a:ext uri="{FF2B5EF4-FFF2-40B4-BE49-F238E27FC236}">
                      <a16:creationId xmlns:a16="http://schemas.microsoft.com/office/drawing/2014/main" id="{DE86A246-D8CB-4AFC-8B49-02670E319BA6}"/>
                    </a:ext>
                  </a:extLst>
                </p:cNvPr>
                <p:cNvSpPr/>
                <p:nvPr/>
              </p:nvSpPr>
              <p:spPr>
                <a:xfrm>
                  <a:off x="6805367" y="4412506"/>
                  <a:ext cx="482884" cy="1638300"/>
                </a:xfrm>
                <a:custGeom>
                  <a:avLst/>
                  <a:gdLst>
                    <a:gd name="connsiteX0" fmla="*/ 319672 w 482883"/>
                    <a:gd name="connsiteY0" fmla="*/ 13742 h 1638300"/>
                    <a:gd name="connsiteX1" fmla="*/ 327317 w 482883"/>
                    <a:gd name="connsiteY1" fmla="*/ 30163 h 1638300"/>
                    <a:gd name="connsiteX2" fmla="*/ 334812 w 482883"/>
                    <a:gd name="connsiteY2" fmla="*/ 46534 h 1638300"/>
                    <a:gd name="connsiteX3" fmla="*/ 342109 w 482883"/>
                    <a:gd name="connsiteY3" fmla="*/ 62855 h 1638300"/>
                    <a:gd name="connsiteX4" fmla="*/ 349207 w 482883"/>
                    <a:gd name="connsiteY4" fmla="*/ 79177 h 1638300"/>
                    <a:gd name="connsiteX5" fmla="*/ 356107 w 482883"/>
                    <a:gd name="connsiteY5" fmla="*/ 95399 h 1638300"/>
                    <a:gd name="connsiteX6" fmla="*/ 362858 w 482883"/>
                    <a:gd name="connsiteY6" fmla="*/ 111621 h 1638300"/>
                    <a:gd name="connsiteX7" fmla="*/ 369410 w 482883"/>
                    <a:gd name="connsiteY7" fmla="*/ 127843 h 1638300"/>
                    <a:gd name="connsiteX8" fmla="*/ 375714 w 482883"/>
                    <a:gd name="connsiteY8" fmla="*/ 143966 h 1638300"/>
                    <a:gd name="connsiteX9" fmla="*/ 381919 w 482883"/>
                    <a:gd name="connsiteY9" fmla="*/ 160089 h 1638300"/>
                    <a:gd name="connsiteX10" fmla="*/ 387876 w 482883"/>
                    <a:gd name="connsiteY10" fmla="*/ 176163 h 1638300"/>
                    <a:gd name="connsiteX11" fmla="*/ 393683 w 482883"/>
                    <a:gd name="connsiteY11" fmla="*/ 192236 h 1638300"/>
                    <a:gd name="connsiteX12" fmla="*/ 399243 w 482883"/>
                    <a:gd name="connsiteY12" fmla="*/ 208211 h 1638300"/>
                    <a:gd name="connsiteX13" fmla="*/ 404654 w 482883"/>
                    <a:gd name="connsiteY13" fmla="*/ 224185 h 1638300"/>
                    <a:gd name="connsiteX14" fmla="*/ 409915 w 482883"/>
                    <a:gd name="connsiteY14" fmla="*/ 240109 h 1638300"/>
                    <a:gd name="connsiteX15" fmla="*/ 414929 w 482883"/>
                    <a:gd name="connsiteY15" fmla="*/ 256034 h 1638300"/>
                    <a:gd name="connsiteX16" fmla="*/ 419793 w 482883"/>
                    <a:gd name="connsiteY16" fmla="*/ 271909 h 1638300"/>
                    <a:gd name="connsiteX17" fmla="*/ 424459 w 482883"/>
                    <a:gd name="connsiteY17" fmla="*/ 287734 h 1638300"/>
                    <a:gd name="connsiteX18" fmla="*/ 428927 w 482883"/>
                    <a:gd name="connsiteY18" fmla="*/ 303510 h 1638300"/>
                    <a:gd name="connsiteX19" fmla="*/ 433196 w 482883"/>
                    <a:gd name="connsiteY19" fmla="*/ 319236 h 1638300"/>
                    <a:gd name="connsiteX20" fmla="*/ 437266 w 482883"/>
                    <a:gd name="connsiteY20" fmla="*/ 334963 h 1638300"/>
                    <a:gd name="connsiteX21" fmla="*/ 441188 w 482883"/>
                    <a:gd name="connsiteY21" fmla="*/ 350639 h 1638300"/>
                    <a:gd name="connsiteX22" fmla="*/ 444910 w 482883"/>
                    <a:gd name="connsiteY22" fmla="*/ 366316 h 1638300"/>
                    <a:gd name="connsiteX23" fmla="*/ 448435 w 482883"/>
                    <a:gd name="connsiteY23" fmla="*/ 381893 h 1638300"/>
                    <a:gd name="connsiteX24" fmla="*/ 451761 w 482883"/>
                    <a:gd name="connsiteY24" fmla="*/ 397470 h 1638300"/>
                    <a:gd name="connsiteX25" fmla="*/ 454937 w 482883"/>
                    <a:gd name="connsiteY25" fmla="*/ 413048 h 1638300"/>
                    <a:gd name="connsiteX26" fmla="*/ 457916 w 482883"/>
                    <a:gd name="connsiteY26" fmla="*/ 428526 h 1638300"/>
                    <a:gd name="connsiteX27" fmla="*/ 460695 w 482883"/>
                    <a:gd name="connsiteY27" fmla="*/ 444004 h 1638300"/>
                    <a:gd name="connsiteX28" fmla="*/ 463277 w 482883"/>
                    <a:gd name="connsiteY28" fmla="*/ 459432 h 1638300"/>
                    <a:gd name="connsiteX29" fmla="*/ 465659 w 482883"/>
                    <a:gd name="connsiteY29" fmla="*/ 474811 h 1638300"/>
                    <a:gd name="connsiteX30" fmla="*/ 467893 w 482883"/>
                    <a:gd name="connsiteY30" fmla="*/ 490190 h 1638300"/>
                    <a:gd name="connsiteX31" fmla="*/ 469928 w 482883"/>
                    <a:gd name="connsiteY31" fmla="*/ 505470 h 1638300"/>
                    <a:gd name="connsiteX32" fmla="*/ 471765 w 482883"/>
                    <a:gd name="connsiteY32" fmla="*/ 520799 h 1638300"/>
                    <a:gd name="connsiteX33" fmla="*/ 473403 w 482883"/>
                    <a:gd name="connsiteY33" fmla="*/ 536029 h 1638300"/>
                    <a:gd name="connsiteX34" fmla="*/ 474842 w 482883"/>
                    <a:gd name="connsiteY34" fmla="*/ 551259 h 1638300"/>
                    <a:gd name="connsiteX35" fmla="*/ 476133 w 482883"/>
                    <a:gd name="connsiteY35" fmla="*/ 566390 h 1638300"/>
                    <a:gd name="connsiteX36" fmla="*/ 477225 w 482883"/>
                    <a:gd name="connsiteY36" fmla="*/ 581571 h 1638300"/>
                    <a:gd name="connsiteX37" fmla="*/ 478119 w 482883"/>
                    <a:gd name="connsiteY37" fmla="*/ 596652 h 1638300"/>
                    <a:gd name="connsiteX38" fmla="*/ 478814 w 482883"/>
                    <a:gd name="connsiteY38" fmla="*/ 611733 h 1638300"/>
                    <a:gd name="connsiteX39" fmla="*/ 479360 w 482883"/>
                    <a:gd name="connsiteY39" fmla="*/ 626765 h 1638300"/>
                    <a:gd name="connsiteX40" fmla="*/ 479707 w 482883"/>
                    <a:gd name="connsiteY40" fmla="*/ 641747 h 1638300"/>
                    <a:gd name="connsiteX41" fmla="*/ 479856 w 482883"/>
                    <a:gd name="connsiteY41" fmla="*/ 656729 h 1638300"/>
                    <a:gd name="connsiteX42" fmla="*/ 479806 w 482883"/>
                    <a:gd name="connsiteY42" fmla="*/ 671612 h 1638300"/>
                    <a:gd name="connsiteX43" fmla="*/ 479558 w 482883"/>
                    <a:gd name="connsiteY43" fmla="*/ 686544 h 1638300"/>
                    <a:gd name="connsiteX44" fmla="*/ 479161 w 482883"/>
                    <a:gd name="connsiteY44" fmla="*/ 701377 h 1638300"/>
                    <a:gd name="connsiteX45" fmla="*/ 478516 w 482883"/>
                    <a:gd name="connsiteY45" fmla="*/ 716211 h 1638300"/>
                    <a:gd name="connsiteX46" fmla="*/ 477721 w 482883"/>
                    <a:gd name="connsiteY46" fmla="*/ 730945 h 1638300"/>
                    <a:gd name="connsiteX47" fmla="*/ 476778 w 482883"/>
                    <a:gd name="connsiteY47" fmla="*/ 745728 h 1638300"/>
                    <a:gd name="connsiteX48" fmla="*/ 475587 w 482883"/>
                    <a:gd name="connsiteY48" fmla="*/ 760413 h 1638300"/>
                    <a:gd name="connsiteX49" fmla="*/ 474247 w 482883"/>
                    <a:gd name="connsiteY49" fmla="*/ 775097 h 1638300"/>
                    <a:gd name="connsiteX50" fmla="*/ 472708 w 482883"/>
                    <a:gd name="connsiteY50" fmla="*/ 789732 h 1638300"/>
                    <a:gd name="connsiteX51" fmla="*/ 470971 w 482883"/>
                    <a:gd name="connsiteY51" fmla="*/ 804317 h 1638300"/>
                    <a:gd name="connsiteX52" fmla="*/ 469035 w 482883"/>
                    <a:gd name="connsiteY52" fmla="*/ 818902 h 1638300"/>
                    <a:gd name="connsiteX53" fmla="*/ 466900 w 482883"/>
                    <a:gd name="connsiteY53" fmla="*/ 833388 h 1638300"/>
                    <a:gd name="connsiteX54" fmla="*/ 464617 w 482883"/>
                    <a:gd name="connsiteY54" fmla="*/ 847874 h 1638300"/>
                    <a:gd name="connsiteX55" fmla="*/ 462135 w 482883"/>
                    <a:gd name="connsiteY55" fmla="*/ 862360 h 1638300"/>
                    <a:gd name="connsiteX56" fmla="*/ 459454 w 482883"/>
                    <a:gd name="connsiteY56" fmla="*/ 876747 h 1638300"/>
                    <a:gd name="connsiteX57" fmla="*/ 456575 w 482883"/>
                    <a:gd name="connsiteY57" fmla="*/ 891133 h 1638300"/>
                    <a:gd name="connsiteX58" fmla="*/ 453548 w 482883"/>
                    <a:gd name="connsiteY58" fmla="*/ 905520 h 1638300"/>
                    <a:gd name="connsiteX59" fmla="*/ 450321 w 482883"/>
                    <a:gd name="connsiteY59" fmla="*/ 919807 h 1638300"/>
                    <a:gd name="connsiteX60" fmla="*/ 446896 w 482883"/>
                    <a:gd name="connsiteY60" fmla="*/ 934095 h 1638300"/>
                    <a:gd name="connsiteX61" fmla="*/ 443272 w 482883"/>
                    <a:gd name="connsiteY61" fmla="*/ 948333 h 1638300"/>
                    <a:gd name="connsiteX62" fmla="*/ 439450 w 482883"/>
                    <a:gd name="connsiteY62" fmla="*/ 962521 h 1638300"/>
                    <a:gd name="connsiteX63" fmla="*/ 435479 w 482883"/>
                    <a:gd name="connsiteY63" fmla="*/ 976660 h 1638300"/>
                    <a:gd name="connsiteX64" fmla="*/ 431309 w 482883"/>
                    <a:gd name="connsiteY64" fmla="*/ 990798 h 1638300"/>
                    <a:gd name="connsiteX65" fmla="*/ 426941 w 482883"/>
                    <a:gd name="connsiteY65" fmla="*/ 1004888 h 1638300"/>
                    <a:gd name="connsiteX66" fmla="*/ 422374 w 482883"/>
                    <a:gd name="connsiteY66" fmla="*/ 1018977 h 1638300"/>
                    <a:gd name="connsiteX67" fmla="*/ 417609 w 482883"/>
                    <a:gd name="connsiteY67" fmla="*/ 1032966 h 1638300"/>
                    <a:gd name="connsiteX68" fmla="*/ 412695 w 482883"/>
                    <a:gd name="connsiteY68" fmla="*/ 1046956 h 1638300"/>
                    <a:gd name="connsiteX69" fmla="*/ 407582 w 482883"/>
                    <a:gd name="connsiteY69" fmla="*/ 1060897 h 1638300"/>
                    <a:gd name="connsiteX70" fmla="*/ 402271 w 482883"/>
                    <a:gd name="connsiteY70" fmla="*/ 1074837 h 1638300"/>
                    <a:gd name="connsiteX71" fmla="*/ 396761 w 482883"/>
                    <a:gd name="connsiteY71" fmla="*/ 1088678 h 1638300"/>
                    <a:gd name="connsiteX72" fmla="*/ 391102 w 482883"/>
                    <a:gd name="connsiteY72" fmla="*/ 1102519 h 1638300"/>
                    <a:gd name="connsiteX73" fmla="*/ 385195 w 482883"/>
                    <a:gd name="connsiteY73" fmla="*/ 1116360 h 1638300"/>
                    <a:gd name="connsiteX74" fmla="*/ 379139 w 482883"/>
                    <a:gd name="connsiteY74" fmla="*/ 1130102 h 1638300"/>
                    <a:gd name="connsiteX75" fmla="*/ 372885 w 482883"/>
                    <a:gd name="connsiteY75" fmla="*/ 1143843 h 1638300"/>
                    <a:gd name="connsiteX76" fmla="*/ 366481 w 482883"/>
                    <a:gd name="connsiteY76" fmla="*/ 1157536 h 1638300"/>
                    <a:gd name="connsiteX77" fmla="*/ 359830 w 482883"/>
                    <a:gd name="connsiteY77" fmla="*/ 1171178 h 1638300"/>
                    <a:gd name="connsiteX78" fmla="*/ 353029 w 482883"/>
                    <a:gd name="connsiteY78" fmla="*/ 1184821 h 1638300"/>
                    <a:gd name="connsiteX79" fmla="*/ 346030 w 482883"/>
                    <a:gd name="connsiteY79" fmla="*/ 1198414 h 1638300"/>
                    <a:gd name="connsiteX80" fmla="*/ 338833 w 482883"/>
                    <a:gd name="connsiteY80" fmla="*/ 1211957 h 1638300"/>
                    <a:gd name="connsiteX81" fmla="*/ 331486 w 482883"/>
                    <a:gd name="connsiteY81" fmla="*/ 1225451 h 1638300"/>
                    <a:gd name="connsiteX82" fmla="*/ 323892 w 482883"/>
                    <a:gd name="connsiteY82" fmla="*/ 1238945 h 1638300"/>
                    <a:gd name="connsiteX83" fmla="*/ 316148 w 482883"/>
                    <a:gd name="connsiteY83" fmla="*/ 1252389 h 1638300"/>
                    <a:gd name="connsiteX84" fmla="*/ 308206 w 482883"/>
                    <a:gd name="connsiteY84" fmla="*/ 1265783 h 1638300"/>
                    <a:gd name="connsiteX85" fmla="*/ 300065 w 482883"/>
                    <a:gd name="connsiteY85" fmla="*/ 1279178 h 1638300"/>
                    <a:gd name="connsiteX86" fmla="*/ 291775 w 482883"/>
                    <a:gd name="connsiteY86" fmla="*/ 1292523 h 1638300"/>
                    <a:gd name="connsiteX87" fmla="*/ 283238 w 482883"/>
                    <a:gd name="connsiteY87" fmla="*/ 1305818 h 1638300"/>
                    <a:gd name="connsiteX88" fmla="*/ 274551 w 482883"/>
                    <a:gd name="connsiteY88" fmla="*/ 1319064 h 1638300"/>
                    <a:gd name="connsiteX89" fmla="*/ 265666 w 482883"/>
                    <a:gd name="connsiteY89" fmla="*/ 1332309 h 1638300"/>
                    <a:gd name="connsiteX90" fmla="*/ 256631 w 482883"/>
                    <a:gd name="connsiteY90" fmla="*/ 1345456 h 1638300"/>
                    <a:gd name="connsiteX91" fmla="*/ 247349 w 482883"/>
                    <a:gd name="connsiteY91" fmla="*/ 1358652 h 1638300"/>
                    <a:gd name="connsiteX92" fmla="*/ 237918 w 482883"/>
                    <a:gd name="connsiteY92" fmla="*/ 1371749 h 1638300"/>
                    <a:gd name="connsiteX93" fmla="*/ 228288 w 482883"/>
                    <a:gd name="connsiteY93" fmla="*/ 1384846 h 1638300"/>
                    <a:gd name="connsiteX94" fmla="*/ 218459 w 482883"/>
                    <a:gd name="connsiteY94" fmla="*/ 1397893 h 1638300"/>
                    <a:gd name="connsiteX95" fmla="*/ 208432 w 482883"/>
                    <a:gd name="connsiteY95" fmla="*/ 1410891 h 1638300"/>
                    <a:gd name="connsiteX96" fmla="*/ 198256 w 482883"/>
                    <a:gd name="connsiteY96" fmla="*/ 1423839 h 1638300"/>
                    <a:gd name="connsiteX97" fmla="*/ 187882 w 482883"/>
                    <a:gd name="connsiteY97" fmla="*/ 1436787 h 1638300"/>
                    <a:gd name="connsiteX98" fmla="*/ 177309 w 482883"/>
                    <a:gd name="connsiteY98" fmla="*/ 1449685 h 1638300"/>
                    <a:gd name="connsiteX99" fmla="*/ 166537 w 482883"/>
                    <a:gd name="connsiteY99" fmla="*/ 1462584 h 1638300"/>
                    <a:gd name="connsiteX100" fmla="*/ 155617 w 482883"/>
                    <a:gd name="connsiteY100" fmla="*/ 1475383 h 1638300"/>
                    <a:gd name="connsiteX101" fmla="*/ 144448 w 482883"/>
                    <a:gd name="connsiteY101" fmla="*/ 1488182 h 1638300"/>
                    <a:gd name="connsiteX102" fmla="*/ 133131 w 482883"/>
                    <a:gd name="connsiteY102" fmla="*/ 1500932 h 1638300"/>
                    <a:gd name="connsiteX103" fmla="*/ 121614 w 482883"/>
                    <a:gd name="connsiteY103" fmla="*/ 1513681 h 1638300"/>
                    <a:gd name="connsiteX104" fmla="*/ 109900 w 482883"/>
                    <a:gd name="connsiteY104" fmla="*/ 1526332 h 1638300"/>
                    <a:gd name="connsiteX105" fmla="*/ 98036 w 482883"/>
                    <a:gd name="connsiteY105" fmla="*/ 1538982 h 1638300"/>
                    <a:gd name="connsiteX106" fmla="*/ 85974 w 482883"/>
                    <a:gd name="connsiteY106" fmla="*/ 1551583 h 1638300"/>
                    <a:gd name="connsiteX107" fmla="*/ 73664 w 482883"/>
                    <a:gd name="connsiteY107" fmla="*/ 1564184 h 1638300"/>
                    <a:gd name="connsiteX108" fmla="*/ 61254 w 482883"/>
                    <a:gd name="connsiteY108" fmla="*/ 1576735 h 1638300"/>
                    <a:gd name="connsiteX109" fmla="*/ 48596 w 482883"/>
                    <a:gd name="connsiteY109" fmla="*/ 1589236 h 1638300"/>
                    <a:gd name="connsiteX110" fmla="*/ 35740 w 482883"/>
                    <a:gd name="connsiteY110" fmla="*/ 1601688 h 1638300"/>
                    <a:gd name="connsiteX111" fmla="*/ 22734 w 482883"/>
                    <a:gd name="connsiteY111" fmla="*/ 1614140 h 1638300"/>
                    <a:gd name="connsiteX112" fmla="*/ 9531 w 482883"/>
                    <a:gd name="connsiteY112" fmla="*/ 1626493 h 1638300"/>
                    <a:gd name="connsiteX113" fmla="*/ 16381 w 482883"/>
                    <a:gd name="connsiteY113" fmla="*/ 1633786 h 1638300"/>
                    <a:gd name="connsiteX114" fmla="*/ 29436 w 482883"/>
                    <a:gd name="connsiteY114" fmla="*/ 1621234 h 1638300"/>
                    <a:gd name="connsiteX115" fmla="*/ 42342 w 482883"/>
                    <a:gd name="connsiteY115" fmla="*/ 1608683 h 1638300"/>
                    <a:gd name="connsiteX116" fmla="*/ 55049 w 482883"/>
                    <a:gd name="connsiteY116" fmla="*/ 1596082 h 1638300"/>
                    <a:gd name="connsiteX117" fmla="*/ 67608 w 482883"/>
                    <a:gd name="connsiteY117" fmla="*/ 1583432 h 1638300"/>
                    <a:gd name="connsiteX118" fmla="*/ 79918 w 482883"/>
                    <a:gd name="connsiteY118" fmla="*/ 1570782 h 1638300"/>
                    <a:gd name="connsiteX119" fmla="*/ 92080 w 482883"/>
                    <a:gd name="connsiteY119" fmla="*/ 1558082 h 1638300"/>
                    <a:gd name="connsiteX120" fmla="*/ 104042 w 482883"/>
                    <a:gd name="connsiteY120" fmla="*/ 1545332 h 1638300"/>
                    <a:gd name="connsiteX121" fmla="*/ 115856 w 482883"/>
                    <a:gd name="connsiteY121" fmla="*/ 1532582 h 1638300"/>
                    <a:gd name="connsiteX122" fmla="*/ 127422 w 482883"/>
                    <a:gd name="connsiteY122" fmla="*/ 1519783 h 1638300"/>
                    <a:gd name="connsiteX123" fmla="*/ 138839 w 482883"/>
                    <a:gd name="connsiteY123" fmla="*/ 1506934 h 1638300"/>
                    <a:gd name="connsiteX124" fmla="*/ 150107 w 482883"/>
                    <a:gd name="connsiteY124" fmla="*/ 1494036 h 1638300"/>
                    <a:gd name="connsiteX125" fmla="*/ 161127 w 482883"/>
                    <a:gd name="connsiteY125" fmla="*/ 1481138 h 1638300"/>
                    <a:gd name="connsiteX126" fmla="*/ 171998 w 482883"/>
                    <a:gd name="connsiteY126" fmla="*/ 1468190 h 1638300"/>
                    <a:gd name="connsiteX127" fmla="*/ 182670 w 482883"/>
                    <a:gd name="connsiteY127" fmla="*/ 1455192 h 1638300"/>
                    <a:gd name="connsiteX128" fmla="*/ 193144 w 482883"/>
                    <a:gd name="connsiteY128" fmla="*/ 1442145 h 1638300"/>
                    <a:gd name="connsiteX129" fmla="*/ 203468 w 482883"/>
                    <a:gd name="connsiteY129" fmla="*/ 1429097 h 1638300"/>
                    <a:gd name="connsiteX130" fmla="*/ 213595 w 482883"/>
                    <a:gd name="connsiteY130" fmla="*/ 1416000 h 1638300"/>
                    <a:gd name="connsiteX131" fmla="*/ 223522 w 482883"/>
                    <a:gd name="connsiteY131" fmla="*/ 1402854 h 1638300"/>
                    <a:gd name="connsiteX132" fmla="*/ 233252 w 482883"/>
                    <a:gd name="connsiteY132" fmla="*/ 1389707 h 1638300"/>
                    <a:gd name="connsiteX133" fmla="*/ 242832 w 482883"/>
                    <a:gd name="connsiteY133" fmla="*/ 1376511 h 1638300"/>
                    <a:gd name="connsiteX134" fmla="*/ 252164 w 482883"/>
                    <a:gd name="connsiteY134" fmla="*/ 1363266 h 1638300"/>
                    <a:gd name="connsiteX135" fmla="*/ 261397 w 482883"/>
                    <a:gd name="connsiteY135" fmla="*/ 1350020 h 1638300"/>
                    <a:gd name="connsiteX136" fmla="*/ 270381 w 482883"/>
                    <a:gd name="connsiteY136" fmla="*/ 1336675 h 1638300"/>
                    <a:gd name="connsiteX137" fmla="*/ 279217 w 482883"/>
                    <a:gd name="connsiteY137" fmla="*/ 1323330 h 1638300"/>
                    <a:gd name="connsiteX138" fmla="*/ 287804 w 482883"/>
                    <a:gd name="connsiteY138" fmla="*/ 1309985 h 1638300"/>
                    <a:gd name="connsiteX139" fmla="*/ 296293 w 482883"/>
                    <a:gd name="connsiteY139" fmla="*/ 1296541 h 1638300"/>
                    <a:gd name="connsiteX140" fmla="*/ 304533 w 482883"/>
                    <a:gd name="connsiteY140" fmla="*/ 1283097 h 1638300"/>
                    <a:gd name="connsiteX141" fmla="*/ 312624 w 482883"/>
                    <a:gd name="connsiteY141" fmla="*/ 1269603 h 1638300"/>
                    <a:gd name="connsiteX142" fmla="*/ 320516 w 482883"/>
                    <a:gd name="connsiteY142" fmla="*/ 1256109 h 1638300"/>
                    <a:gd name="connsiteX143" fmla="*/ 328210 w 482883"/>
                    <a:gd name="connsiteY143" fmla="*/ 1242516 h 1638300"/>
                    <a:gd name="connsiteX144" fmla="*/ 335706 w 482883"/>
                    <a:gd name="connsiteY144" fmla="*/ 1228924 h 1638300"/>
                    <a:gd name="connsiteX145" fmla="*/ 343052 w 482883"/>
                    <a:gd name="connsiteY145" fmla="*/ 1215331 h 1638300"/>
                    <a:gd name="connsiteX146" fmla="*/ 350200 w 482883"/>
                    <a:gd name="connsiteY146" fmla="*/ 1201638 h 1638300"/>
                    <a:gd name="connsiteX147" fmla="*/ 357149 w 482883"/>
                    <a:gd name="connsiteY147" fmla="*/ 1187946 h 1638300"/>
                    <a:gd name="connsiteX148" fmla="*/ 363950 w 482883"/>
                    <a:gd name="connsiteY148" fmla="*/ 1174204 h 1638300"/>
                    <a:gd name="connsiteX149" fmla="*/ 370552 w 482883"/>
                    <a:gd name="connsiteY149" fmla="*/ 1160463 h 1638300"/>
                    <a:gd name="connsiteX150" fmla="*/ 376955 w 482883"/>
                    <a:gd name="connsiteY150" fmla="*/ 1146622 h 1638300"/>
                    <a:gd name="connsiteX151" fmla="*/ 383160 w 482883"/>
                    <a:gd name="connsiteY151" fmla="*/ 1132781 h 1638300"/>
                    <a:gd name="connsiteX152" fmla="*/ 389216 w 482883"/>
                    <a:gd name="connsiteY152" fmla="*/ 1118890 h 1638300"/>
                    <a:gd name="connsiteX153" fmla="*/ 395073 w 482883"/>
                    <a:gd name="connsiteY153" fmla="*/ 1104999 h 1638300"/>
                    <a:gd name="connsiteX154" fmla="*/ 400732 w 482883"/>
                    <a:gd name="connsiteY154" fmla="*/ 1091059 h 1638300"/>
                    <a:gd name="connsiteX155" fmla="*/ 406192 w 482883"/>
                    <a:gd name="connsiteY155" fmla="*/ 1077069 h 1638300"/>
                    <a:gd name="connsiteX156" fmla="*/ 411504 w 482883"/>
                    <a:gd name="connsiteY156" fmla="*/ 1063030 h 1638300"/>
                    <a:gd name="connsiteX157" fmla="*/ 416616 w 482883"/>
                    <a:gd name="connsiteY157" fmla="*/ 1048990 h 1638300"/>
                    <a:gd name="connsiteX158" fmla="*/ 421531 w 482883"/>
                    <a:gd name="connsiteY158" fmla="*/ 1034901 h 1638300"/>
                    <a:gd name="connsiteX159" fmla="*/ 426246 w 482883"/>
                    <a:gd name="connsiteY159" fmla="*/ 1020763 h 1638300"/>
                    <a:gd name="connsiteX160" fmla="*/ 430813 w 482883"/>
                    <a:gd name="connsiteY160" fmla="*/ 1006624 h 1638300"/>
                    <a:gd name="connsiteX161" fmla="*/ 435181 w 482883"/>
                    <a:gd name="connsiteY161" fmla="*/ 992386 h 1638300"/>
                    <a:gd name="connsiteX162" fmla="*/ 439351 w 482883"/>
                    <a:gd name="connsiteY162" fmla="*/ 978148 h 1638300"/>
                    <a:gd name="connsiteX163" fmla="*/ 443322 w 482883"/>
                    <a:gd name="connsiteY163" fmla="*/ 963910 h 1638300"/>
                    <a:gd name="connsiteX164" fmla="*/ 447144 w 482883"/>
                    <a:gd name="connsiteY164" fmla="*/ 949573 h 1638300"/>
                    <a:gd name="connsiteX165" fmla="*/ 450768 w 482883"/>
                    <a:gd name="connsiteY165" fmla="*/ 935236 h 1638300"/>
                    <a:gd name="connsiteX166" fmla="*/ 454193 w 482883"/>
                    <a:gd name="connsiteY166" fmla="*/ 920899 h 1638300"/>
                    <a:gd name="connsiteX167" fmla="*/ 457469 w 482883"/>
                    <a:gd name="connsiteY167" fmla="*/ 906463 h 1638300"/>
                    <a:gd name="connsiteX168" fmla="*/ 460547 w 482883"/>
                    <a:gd name="connsiteY168" fmla="*/ 892026 h 1638300"/>
                    <a:gd name="connsiteX169" fmla="*/ 463426 w 482883"/>
                    <a:gd name="connsiteY169" fmla="*/ 877540 h 1638300"/>
                    <a:gd name="connsiteX170" fmla="*/ 466106 w 482883"/>
                    <a:gd name="connsiteY170" fmla="*/ 863005 h 1638300"/>
                    <a:gd name="connsiteX171" fmla="*/ 468638 w 482883"/>
                    <a:gd name="connsiteY171" fmla="*/ 848469 h 1638300"/>
                    <a:gd name="connsiteX172" fmla="*/ 470971 w 482883"/>
                    <a:gd name="connsiteY172" fmla="*/ 833884 h 1638300"/>
                    <a:gd name="connsiteX173" fmla="*/ 473105 w 482883"/>
                    <a:gd name="connsiteY173" fmla="*/ 819249 h 1638300"/>
                    <a:gd name="connsiteX174" fmla="*/ 475041 w 482883"/>
                    <a:gd name="connsiteY174" fmla="*/ 804565 h 1638300"/>
                    <a:gd name="connsiteX175" fmla="*/ 476828 w 482883"/>
                    <a:gd name="connsiteY175" fmla="*/ 789881 h 1638300"/>
                    <a:gd name="connsiteX176" fmla="*/ 478367 w 482883"/>
                    <a:gd name="connsiteY176" fmla="*/ 775147 h 1638300"/>
                    <a:gd name="connsiteX177" fmla="*/ 479806 w 482883"/>
                    <a:gd name="connsiteY177" fmla="*/ 760363 h 1638300"/>
                    <a:gd name="connsiteX178" fmla="*/ 480998 w 482883"/>
                    <a:gd name="connsiteY178" fmla="*/ 745579 h 1638300"/>
                    <a:gd name="connsiteX179" fmla="*/ 482040 w 482883"/>
                    <a:gd name="connsiteY179" fmla="*/ 730746 h 1638300"/>
                    <a:gd name="connsiteX180" fmla="*/ 482884 w 482883"/>
                    <a:gd name="connsiteY180" fmla="*/ 715863 h 1638300"/>
                    <a:gd name="connsiteX181" fmla="*/ 483529 w 482883"/>
                    <a:gd name="connsiteY181" fmla="*/ 700931 h 1638300"/>
                    <a:gd name="connsiteX182" fmla="*/ 483976 w 482883"/>
                    <a:gd name="connsiteY182" fmla="*/ 685998 h 1638300"/>
                    <a:gd name="connsiteX183" fmla="*/ 484274 w 482883"/>
                    <a:gd name="connsiteY183" fmla="*/ 671016 h 1638300"/>
                    <a:gd name="connsiteX184" fmla="*/ 484373 w 482883"/>
                    <a:gd name="connsiteY184" fmla="*/ 655985 h 1638300"/>
                    <a:gd name="connsiteX185" fmla="*/ 484274 w 482883"/>
                    <a:gd name="connsiteY185" fmla="*/ 640953 h 1638300"/>
                    <a:gd name="connsiteX186" fmla="*/ 484026 w 482883"/>
                    <a:gd name="connsiteY186" fmla="*/ 625872 h 1638300"/>
                    <a:gd name="connsiteX187" fmla="*/ 483579 w 482883"/>
                    <a:gd name="connsiteY187" fmla="*/ 610741 h 1638300"/>
                    <a:gd name="connsiteX188" fmla="*/ 482934 w 482883"/>
                    <a:gd name="connsiteY188" fmla="*/ 595561 h 1638300"/>
                    <a:gd name="connsiteX189" fmla="*/ 482090 w 482883"/>
                    <a:gd name="connsiteY189" fmla="*/ 580380 h 1638300"/>
                    <a:gd name="connsiteX190" fmla="*/ 481047 w 482883"/>
                    <a:gd name="connsiteY190" fmla="*/ 565150 h 1638300"/>
                    <a:gd name="connsiteX191" fmla="*/ 479856 w 482883"/>
                    <a:gd name="connsiteY191" fmla="*/ 549870 h 1638300"/>
                    <a:gd name="connsiteX192" fmla="*/ 478466 w 482883"/>
                    <a:gd name="connsiteY192" fmla="*/ 534541 h 1638300"/>
                    <a:gd name="connsiteX193" fmla="*/ 476927 w 482883"/>
                    <a:gd name="connsiteY193" fmla="*/ 519212 h 1638300"/>
                    <a:gd name="connsiteX194" fmla="*/ 475140 w 482883"/>
                    <a:gd name="connsiteY194" fmla="*/ 503833 h 1638300"/>
                    <a:gd name="connsiteX195" fmla="*/ 473204 w 482883"/>
                    <a:gd name="connsiteY195" fmla="*/ 488454 h 1638300"/>
                    <a:gd name="connsiteX196" fmla="*/ 471070 w 482883"/>
                    <a:gd name="connsiteY196" fmla="*/ 472976 h 1638300"/>
                    <a:gd name="connsiteX197" fmla="*/ 468787 w 482883"/>
                    <a:gd name="connsiteY197" fmla="*/ 457498 h 1638300"/>
                    <a:gd name="connsiteX198" fmla="*/ 466255 w 482883"/>
                    <a:gd name="connsiteY198" fmla="*/ 441970 h 1638300"/>
                    <a:gd name="connsiteX199" fmla="*/ 463574 w 482883"/>
                    <a:gd name="connsiteY199" fmla="*/ 426442 h 1638300"/>
                    <a:gd name="connsiteX200" fmla="*/ 460745 w 482883"/>
                    <a:gd name="connsiteY200" fmla="*/ 410865 h 1638300"/>
                    <a:gd name="connsiteX201" fmla="*/ 457668 w 482883"/>
                    <a:gd name="connsiteY201" fmla="*/ 395238 h 1638300"/>
                    <a:gd name="connsiteX202" fmla="*/ 454441 w 482883"/>
                    <a:gd name="connsiteY202" fmla="*/ 379561 h 1638300"/>
                    <a:gd name="connsiteX203" fmla="*/ 451016 w 482883"/>
                    <a:gd name="connsiteY203" fmla="*/ 363885 h 1638300"/>
                    <a:gd name="connsiteX204" fmla="*/ 447392 w 482883"/>
                    <a:gd name="connsiteY204" fmla="*/ 348159 h 1638300"/>
                    <a:gd name="connsiteX205" fmla="*/ 443570 w 482883"/>
                    <a:gd name="connsiteY205" fmla="*/ 332383 h 1638300"/>
                    <a:gd name="connsiteX206" fmla="*/ 439599 w 482883"/>
                    <a:gd name="connsiteY206" fmla="*/ 316557 h 1638300"/>
                    <a:gd name="connsiteX207" fmla="*/ 435429 w 482883"/>
                    <a:gd name="connsiteY207" fmla="*/ 300732 h 1638300"/>
                    <a:gd name="connsiteX208" fmla="*/ 431111 w 482883"/>
                    <a:gd name="connsiteY208" fmla="*/ 284857 h 1638300"/>
                    <a:gd name="connsiteX209" fmla="*/ 426544 w 482883"/>
                    <a:gd name="connsiteY209" fmla="*/ 268932 h 1638300"/>
                    <a:gd name="connsiteX210" fmla="*/ 421828 w 482883"/>
                    <a:gd name="connsiteY210" fmla="*/ 253008 h 1638300"/>
                    <a:gd name="connsiteX211" fmla="*/ 416914 w 482883"/>
                    <a:gd name="connsiteY211" fmla="*/ 237034 h 1638300"/>
                    <a:gd name="connsiteX212" fmla="*/ 411801 w 482883"/>
                    <a:gd name="connsiteY212" fmla="*/ 221010 h 1638300"/>
                    <a:gd name="connsiteX213" fmla="*/ 406540 w 482883"/>
                    <a:gd name="connsiteY213" fmla="*/ 204936 h 1638300"/>
                    <a:gd name="connsiteX214" fmla="*/ 401080 w 482883"/>
                    <a:gd name="connsiteY214" fmla="*/ 188863 h 1638300"/>
                    <a:gd name="connsiteX215" fmla="*/ 395421 w 482883"/>
                    <a:gd name="connsiteY215" fmla="*/ 172740 h 1638300"/>
                    <a:gd name="connsiteX216" fmla="*/ 389563 w 482883"/>
                    <a:gd name="connsiteY216" fmla="*/ 156567 h 1638300"/>
                    <a:gd name="connsiteX217" fmla="*/ 383557 w 482883"/>
                    <a:gd name="connsiteY217" fmla="*/ 140395 h 1638300"/>
                    <a:gd name="connsiteX218" fmla="*/ 377352 w 482883"/>
                    <a:gd name="connsiteY218" fmla="*/ 124172 h 1638300"/>
                    <a:gd name="connsiteX219" fmla="*/ 370949 w 482883"/>
                    <a:gd name="connsiteY219" fmla="*/ 107900 h 1638300"/>
                    <a:gd name="connsiteX220" fmla="*/ 364397 w 482883"/>
                    <a:gd name="connsiteY220" fmla="*/ 91579 h 1638300"/>
                    <a:gd name="connsiteX221" fmla="*/ 357596 w 482883"/>
                    <a:gd name="connsiteY221" fmla="*/ 75257 h 1638300"/>
                    <a:gd name="connsiteX222" fmla="*/ 350647 w 482883"/>
                    <a:gd name="connsiteY222" fmla="*/ 58886 h 1638300"/>
                    <a:gd name="connsiteX223" fmla="*/ 343499 w 482883"/>
                    <a:gd name="connsiteY223" fmla="*/ 42466 h 1638300"/>
                    <a:gd name="connsiteX224" fmla="*/ 336202 w 482883"/>
                    <a:gd name="connsiteY224" fmla="*/ 26045 h 1638300"/>
                    <a:gd name="connsiteX225" fmla="*/ 328707 w 482883"/>
                    <a:gd name="connsiteY225" fmla="*/ 9525 h 163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</a:cxnLst>
                  <a:rect l="l" t="t" r="r" b="b"/>
                  <a:pathLst>
                    <a:path w="482883" h="1638300">
                      <a:moveTo>
                        <a:pt x="319672" y="13742"/>
                      </a:moveTo>
                      <a:lnTo>
                        <a:pt x="327317" y="30163"/>
                      </a:lnTo>
                      <a:lnTo>
                        <a:pt x="334812" y="46534"/>
                      </a:lnTo>
                      <a:lnTo>
                        <a:pt x="342109" y="62855"/>
                      </a:lnTo>
                      <a:lnTo>
                        <a:pt x="349207" y="79177"/>
                      </a:lnTo>
                      <a:lnTo>
                        <a:pt x="356107" y="95399"/>
                      </a:lnTo>
                      <a:lnTo>
                        <a:pt x="362858" y="111621"/>
                      </a:lnTo>
                      <a:lnTo>
                        <a:pt x="369410" y="127843"/>
                      </a:lnTo>
                      <a:lnTo>
                        <a:pt x="375714" y="143966"/>
                      </a:lnTo>
                      <a:lnTo>
                        <a:pt x="381919" y="160089"/>
                      </a:lnTo>
                      <a:lnTo>
                        <a:pt x="387876" y="176163"/>
                      </a:lnTo>
                      <a:lnTo>
                        <a:pt x="393683" y="192236"/>
                      </a:lnTo>
                      <a:lnTo>
                        <a:pt x="399243" y="208211"/>
                      </a:lnTo>
                      <a:lnTo>
                        <a:pt x="404654" y="224185"/>
                      </a:lnTo>
                      <a:lnTo>
                        <a:pt x="409915" y="240109"/>
                      </a:lnTo>
                      <a:lnTo>
                        <a:pt x="414929" y="256034"/>
                      </a:lnTo>
                      <a:lnTo>
                        <a:pt x="419793" y="271909"/>
                      </a:lnTo>
                      <a:lnTo>
                        <a:pt x="424459" y="287734"/>
                      </a:lnTo>
                      <a:lnTo>
                        <a:pt x="428927" y="303510"/>
                      </a:lnTo>
                      <a:lnTo>
                        <a:pt x="433196" y="319236"/>
                      </a:lnTo>
                      <a:lnTo>
                        <a:pt x="437266" y="334963"/>
                      </a:lnTo>
                      <a:lnTo>
                        <a:pt x="441188" y="350639"/>
                      </a:lnTo>
                      <a:lnTo>
                        <a:pt x="444910" y="366316"/>
                      </a:lnTo>
                      <a:lnTo>
                        <a:pt x="448435" y="381893"/>
                      </a:lnTo>
                      <a:lnTo>
                        <a:pt x="451761" y="397470"/>
                      </a:lnTo>
                      <a:lnTo>
                        <a:pt x="454937" y="413048"/>
                      </a:lnTo>
                      <a:lnTo>
                        <a:pt x="457916" y="428526"/>
                      </a:lnTo>
                      <a:lnTo>
                        <a:pt x="460695" y="444004"/>
                      </a:lnTo>
                      <a:lnTo>
                        <a:pt x="463277" y="459432"/>
                      </a:lnTo>
                      <a:lnTo>
                        <a:pt x="465659" y="474811"/>
                      </a:lnTo>
                      <a:lnTo>
                        <a:pt x="467893" y="490190"/>
                      </a:lnTo>
                      <a:lnTo>
                        <a:pt x="469928" y="505470"/>
                      </a:lnTo>
                      <a:lnTo>
                        <a:pt x="471765" y="520799"/>
                      </a:lnTo>
                      <a:lnTo>
                        <a:pt x="473403" y="536029"/>
                      </a:lnTo>
                      <a:lnTo>
                        <a:pt x="474842" y="551259"/>
                      </a:lnTo>
                      <a:lnTo>
                        <a:pt x="476133" y="566390"/>
                      </a:lnTo>
                      <a:lnTo>
                        <a:pt x="477225" y="581571"/>
                      </a:lnTo>
                      <a:lnTo>
                        <a:pt x="478119" y="596652"/>
                      </a:lnTo>
                      <a:lnTo>
                        <a:pt x="478814" y="611733"/>
                      </a:lnTo>
                      <a:lnTo>
                        <a:pt x="479360" y="626765"/>
                      </a:lnTo>
                      <a:lnTo>
                        <a:pt x="479707" y="641747"/>
                      </a:lnTo>
                      <a:lnTo>
                        <a:pt x="479856" y="656729"/>
                      </a:lnTo>
                      <a:lnTo>
                        <a:pt x="479806" y="671612"/>
                      </a:lnTo>
                      <a:lnTo>
                        <a:pt x="479558" y="686544"/>
                      </a:lnTo>
                      <a:lnTo>
                        <a:pt x="479161" y="701377"/>
                      </a:lnTo>
                      <a:lnTo>
                        <a:pt x="478516" y="716211"/>
                      </a:lnTo>
                      <a:lnTo>
                        <a:pt x="477721" y="730945"/>
                      </a:lnTo>
                      <a:lnTo>
                        <a:pt x="476778" y="745728"/>
                      </a:lnTo>
                      <a:lnTo>
                        <a:pt x="475587" y="760413"/>
                      </a:lnTo>
                      <a:lnTo>
                        <a:pt x="474247" y="775097"/>
                      </a:lnTo>
                      <a:lnTo>
                        <a:pt x="472708" y="789732"/>
                      </a:lnTo>
                      <a:lnTo>
                        <a:pt x="470971" y="804317"/>
                      </a:lnTo>
                      <a:lnTo>
                        <a:pt x="469035" y="818902"/>
                      </a:lnTo>
                      <a:lnTo>
                        <a:pt x="466900" y="833388"/>
                      </a:lnTo>
                      <a:lnTo>
                        <a:pt x="464617" y="847874"/>
                      </a:lnTo>
                      <a:lnTo>
                        <a:pt x="462135" y="862360"/>
                      </a:lnTo>
                      <a:lnTo>
                        <a:pt x="459454" y="876747"/>
                      </a:lnTo>
                      <a:lnTo>
                        <a:pt x="456575" y="891133"/>
                      </a:lnTo>
                      <a:lnTo>
                        <a:pt x="453548" y="905520"/>
                      </a:lnTo>
                      <a:lnTo>
                        <a:pt x="450321" y="919807"/>
                      </a:lnTo>
                      <a:lnTo>
                        <a:pt x="446896" y="934095"/>
                      </a:lnTo>
                      <a:lnTo>
                        <a:pt x="443272" y="948333"/>
                      </a:lnTo>
                      <a:lnTo>
                        <a:pt x="439450" y="962521"/>
                      </a:lnTo>
                      <a:lnTo>
                        <a:pt x="435479" y="976660"/>
                      </a:lnTo>
                      <a:lnTo>
                        <a:pt x="431309" y="990798"/>
                      </a:lnTo>
                      <a:lnTo>
                        <a:pt x="426941" y="1004888"/>
                      </a:lnTo>
                      <a:lnTo>
                        <a:pt x="422374" y="1018977"/>
                      </a:lnTo>
                      <a:lnTo>
                        <a:pt x="417609" y="1032966"/>
                      </a:lnTo>
                      <a:lnTo>
                        <a:pt x="412695" y="1046956"/>
                      </a:lnTo>
                      <a:lnTo>
                        <a:pt x="407582" y="1060897"/>
                      </a:lnTo>
                      <a:lnTo>
                        <a:pt x="402271" y="1074837"/>
                      </a:lnTo>
                      <a:lnTo>
                        <a:pt x="396761" y="1088678"/>
                      </a:lnTo>
                      <a:lnTo>
                        <a:pt x="391102" y="1102519"/>
                      </a:lnTo>
                      <a:lnTo>
                        <a:pt x="385195" y="1116360"/>
                      </a:lnTo>
                      <a:lnTo>
                        <a:pt x="379139" y="1130102"/>
                      </a:lnTo>
                      <a:lnTo>
                        <a:pt x="372885" y="1143843"/>
                      </a:lnTo>
                      <a:lnTo>
                        <a:pt x="366481" y="1157536"/>
                      </a:lnTo>
                      <a:lnTo>
                        <a:pt x="359830" y="1171178"/>
                      </a:lnTo>
                      <a:lnTo>
                        <a:pt x="353029" y="1184821"/>
                      </a:lnTo>
                      <a:lnTo>
                        <a:pt x="346030" y="1198414"/>
                      </a:lnTo>
                      <a:lnTo>
                        <a:pt x="338833" y="1211957"/>
                      </a:lnTo>
                      <a:lnTo>
                        <a:pt x="331486" y="1225451"/>
                      </a:lnTo>
                      <a:lnTo>
                        <a:pt x="323892" y="1238945"/>
                      </a:lnTo>
                      <a:lnTo>
                        <a:pt x="316148" y="1252389"/>
                      </a:lnTo>
                      <a:lnTo>
                        <a:pt x="308206" y="1265783"/>
                      </a:lnTo>
                      <a:lnTo>
                        <a:pt x="300065" y="1279178"/>
                      </a:lnTo>
                      <a:lnTo>
                        <a:pt x="291775" y="1292523"/>
                      </a:lnTo>
                      <a:lnTo>
                        <a:pt x="283238" y="1305818"/>
                      </a:lnTo>
                      <a:lnTo>
                        <a:pt x="274551" y="1319064"/>
                      </a:lnTo>
                      <a:lnTo>
                        <a:pt x="265666" y="1332309"/>
                      </a:lnTo>
                      <a:lnTo>
                        <a:pt x="256631" y="1345456"/>
                      </a:lnTo>
                      <a:lnTo>
                        <a:pt x="247349" y="1358652"/>
                      </a:lnTo>
                      <a:lnTo>
                        <a:pt x="237918" y="1371749"/>
                      </a:lnTo>
                      <a:lnTo>
                        <a:pt x="228288" y="1384846"/>
                      </a:lnTo>
                      <a:lnTo>
                        <a:pt x="218459" y="1397893"/>
                      </a:lnTo>
                      <a:lnTo>
                        <a:pt x="208432" y="1410891"/>
                      </a:lnTo>
                      <a:lnTo>
                        <a:pt x="198256" y="1423839"/>
                      </a:lnTo>
                      <a:lnTo>
                        <a:pt x="187882" y="1436787"/>
                      </a:lnTo>
                      <a:lnTo>
                        <a:pt x="177309" y="1449685"/>
                      </a:lnTo>
                      <a:lnTo>
                        <a:pt x="166537" y="1462584"/>
                      </a:lnTo>
                      <a:lnTo>
                        <a:pt x="155617" y="1475383"/>
                      </a:lnTo>
                      <a:lnTo>
                        <a:pt x="144448" y="1488182"/>
                      </a:lnTo>
                      <a:lnTo>
                        <a:pt x="133131" y="1500932"/>
                      </a:lnTo>
                      <a:lnTo>
                        <a:pt x="121614" y="1513681"/>
                      </a:lnTo>
                      <a:lnTo>
                        <a:pt x="109900" y="1526332"/>
                      </a:lnTo>
                      <a:lnTo>
                        <a:pt x="98036" y="1538982"/>
                      </a:lnTo>
                      <a:lnTo>
                        <a:pt x="85974" y="1551583"/>
                      </a:lnTo>
                      <a:lnTo>
                        <a:pt x="73664" y="1564184"/>
                      </a:lnTo>
                      <a:lnTo>
                        <a:pt x="61254" y="1576735"/>
                      </a:lnTo>
                      <a:lnTo>
                        <a:pt x="48596" y="1589236"/>
                      </a:lnTo>
                      <a:lnTo>
                        <a:pt x="35740" y="1601688"/>
                      </a:lnTo>
                      <a:lnTo>
                        <a:pt x="22734" y="1614140"/>
                      </a:lnTo>
                      <a:lnTo>
                        <a:pt x="9531" y="1626493"/>
                      </a:lnTo>
                      <a:lnTo>
                        <a:pt x="16381" y="1633786"/>
                      </a:lnTo>
                      <a:lnTo>
                        <a:pt x="29436" y="1621234"/>
                      </a:lnTo>
                      <a:lnTo>
                        <a:pt x="42342" y="1608683"/>
                      </a:lnTo>
                      <a:lnTo>
                        <a:pt x="55049" y="1596082"/>
                      </a:lnTo>
                      <a:lnTo>
                        <a:pt x="67608" y="1583432"/>
                      </a:lnTo>
                      <a:lnTo>
                        <a:pt x="79918" y="1570782"/>
                      </a:lnTo>
                      <a:lnTo>
                        <a:pt x="92080" y="1558082"/>
                      </a:lnTo>
                      <a:lnTo>
                        <a:pt x="104042" y="1545332"/>
                      </a:lnTo>
                      <a:lnTo>
                        <a:pt x="115856" y="1532582"/>
                      </a:lnTo>
                      <a:lnTo>
                        <a:pt x="127422" y="1519783"/>
                      </a:lnTo>
                      <a:lnTo>
                        <a:pt x="138839" y="1506934"/>
                      </a:lnTo>
                      <a:lnTo>
                        <a:pt x="150107" y="1494036"/>
                      </a:lnTo>
                      <a:lnTo>
                        <a:pt x="161127" y="1481138"/>
                      </a:lnTo>
                      <a:lnTo>
                        <a:pt x="171998" y="1468190"/>
                      </a:lnTo>
                      <a:lnTo>
                        <a:pt x="182670" y="1455192"/>
                      </a:lnTo>
                      <a:lnTo>
                        <a:pt x="193144" y="1442145"/>
                      </a:lnTo>
                      <a:lnTo>
                        <a:pt x="203468" y="1429097"/>
                      </a:lnTo>
                      <a:lnTo>
                        <a:pt x="213595" y="1416000"/>
                      </a:lnTo>
                      <a:lnTo>
                        <a:pt x="223522" y="1402854"/>
                      </a:lnTo>
                      <a:lnTo>
                        <a:pt x="233252" y="1389707"/>
                      </a:lnTo>
                      <a:lnTo>
                        <a:pt x="242832" y="1376511"/>
                      </a:lnTo>
                      <a:lnTo>
                        <a:pt x="252164" y="1363266"/>
                      </a:lnTo>
                      <a:lnTo>
                        <a:pt x="261397" y="1350020"/>
                      </a:lnTo>
                      <a:lnTo>
                        <a:pt x="270381" y="1336675"/>
                      </a:lnTo>
                      <a:lnTo>
                        <a:pt x="279217" y="1323330"/>
                      </a:lnTo>
                      <a:lnTo>
                        <a:pt x="287804" y="1309985"/>
                      </a:lnTo>
                      <a:lnTo>
                        <a:pt x="296293" y="1296541"/>
                      </a:lnTo>
                      <a:lnTo>
                        <a:pt x="304533" y="1283097"/>
                      </a:lnTo>
                      <a:lnTo>
                        <a:pt x="312624" y="1269603"/>
                      </a:lnTo>
                      <a:lnTo>
                        <a:pt x="320516" y="1256109"/>
                      </a:lnTo>
                      <a:lnTo>
                        <a:pt x="328210" y="1242516"/>
                      </a:lnTo>
                      <a:lnTo>
                        <a:pt x="335706" y="1228924"/>
                      </a:lnTo>
                      <a:lnTo>
                        <a:pt x="343052" y="1215331"/>
                      </a:lnTo>
                      <a:lnTo>
                        <a:pt x="350200" y="1201638"/>
                      </a:lnTo>
                      <a:lnTo>
                        <a:pt x="357149" y="1187946"/>
                      </a:lnTo>
                      <a:lnTo>
                        <a:pt x="363950" y="1174204"/>
                      </a:lnTo>
                      <a:lnTo>
                        <a:pt x="370552" y="1160463"/>
                      </a:lnTo>
                      <a:lnTo>
                        <a:pt x="376955" y="1146622"/>
                      </a:lnTo>
                      <a:lnTo>
                        <a:pt x="383160" y="1132781"/>
                      </a:lnTo>
                      <a:lnTo>
                        <a:pt x="389216" y="1118890"/>
                      </a:lnTo>
                      <a:lnTo>
                        <a:pt x="395073" y="1104999"/>
                      </a:lnTo>
                      <a:lnTo>
                        <a:pt x="400732" y="1091059"/>
                      </a:lnTo>
                      <a:lnTo>
                        <a:pt x="406192" y="1077069"/>
                      </a:lnTo>
                      <a:lnTo>
                        <a:pt x="411504" y="1063030"/>
                      </a:lnTo>
                      <a:lnTo>
                        <a:pt x="416616" y="1048990"/>
                      </a:lnTo>
                      <a:lnTo>
                        <a:pt x="421531" y="1034901"/>
                      </a:lnTo>
                      <a:lnTo>
                        <a:pt x="426246" y="1020763"/>
                      </a:lnTo>
                      <a:lnTo>
                        <a:pt x="430813" y="1006624"/>
                      </a:lnTo>
                      <a:lnTo>
                        <a:pt x="435181" y="992386"/>
                      </a:lnTo>
                      <a:lnTo>
                        <a:pt x="439351" y="978148"/>
                      </a:lnTo>
                      <a:lnTo>
                        <a:pt x="443322" y="963910"/>
                      </a:lnTo>
                      <a:lnTo>
                        <a:pt x="447144" y="949573"/>
                      </a:lnTo>
                      <a:lnTo>
                        <a:pt x="450768" y="935236"/>
                      </a:lnTo>
                      <a:lnTo>
                        <a:pt x="454193" y="920899"/>
                      </a:lnTo>
                      <a:lnTo>
                        <a:pt x="457469" y="906463"/>
                      </a:lnTo>
                      <a:lnTo>
                        <a:pt x="460547" y="892026"/>
                      </a:lnTo>
                      <a:lnTo>
                        <a:pt x="463426" y="877540"/>
                      </a:lnTo>
                      <a:lnTo>
                        <a:pt x="466106" y="863005"/>
                      </a:lnTo>
                      <a:lnTo>
                        <a:pt x="468638" y="848469"/>
                      </a:lnTo>
                      <a:lnTo>
                        <a:pt x="470971" y="833884"/>
                      </a:lnTo>
                      <a:lnTo>
                        <a:pt x="473105" y="819249"/>
                      </a:lnTo>
                      <a:lnTo>
                        <a:pt x="475041" y="804565"/>
                      </a:lnTo>
                      <a:lnTo>
                        <a:pt x="476828" y="789881"/>
                      </a:lnTo>
                      <a:lnTo>
                        <a:pt x="478367" y="775147"/>
                      </a:lnTo>
                      <a:lnTo>
                        <a:pt x="479806" y="760363"/>
                      </a:lnTo>
                      <a:lnTo>
                        <a:pt x="480998" y="745579"/>
                      </a:lnTo>
                      <a:lnTo>
                        <a:pt x="482040" y="730746"/>
                      </a:lnTo>
                      <a:lnTo>
                        <a:pt x="482884" y="715863"/>
                      </a:lnTo>
                      <a:lnTo>
                        <a:pt x="483529" y="700931"/>
                      </a:lnTo>
                      <a:lnTo>
                        <a:pt x="483976" y="685998"/>
                      </a:lnTo>
                      <a:lnTo>
                        <a:pt x="484274" y="671016"/>
                      </a:lnTo>
                      <a:lnTo>
                        <a:pt x="484373" y="655985"/>
                      </a:lnTo>
                      <a:lnTo>
                        <a:pt x="484274" y="640953"/>
                      </a:lnTo>
                      <a:lnTo>
                        <a:pt x="484026" y="625872"/>
                      </a:lnTo>
                      <a:lnTo>
                        <a:pt x="483579" y="610741"/>
                      </a:lnTo>
                      <a:lnTo>
                        <a:pt x="482934" y="595561"/>
                      </a:lnTo>
                      <a:lnTo>
                        <a:pt x="482090" y="580380"/>
                      </a:lnTo>
                      <a:lnTo>
                        <a:pt x="481047" y="565150"/>
                      </a:lnTo>
                      <a:lnTo>
                        <a:pt x="479856" y="549870"/>
                      </a:lnTo>
                      <a:lnTo>
                        <a:pt x="478466" y="534541"/>
                      </a:lnTo>
                      <a:lnTo>
                        <a:pt x="476927" y="519212"/>
                      </a:lnTo>
                      <a:lnTo>
                        <a:pt x="475140" y="503833"/>
                      </a:lnTo>
                      <a:lnTo>
                        <a:pt x="473204" y="488454"/>
                      </a:lnTo>
                      <a:lnTo>
                        <a:pt x="471070" y="472976"/>
                      </a:lnTo>
                      <a:lnTo>
                        <a:pt x="468787" y="457498"/>
                      </a:lnTo>
                      <a:lnTo>
                        <a:pt x="466255" y="441970"/>
                      </a:lnTo>
                      <a:lnTo>
                        <a:pt x="463574" y="426442"/>
                      </a:lnTo>
                      <a:lnTo>
                        <a:pt x="460745" y="410865"/>
                      </a:lnTo>
                      <a:lnTo>
                        <a:pt x="457668" y="395238"/>
                      </a:lnTo>
                      <a:lnTo>
                        <a:pt x="454441" y="379561"/>
                      </a:lnTo>
                      <a:lnTo>
                        <a:pt x="451016" y="363885"/>
                      </a:lnTo>
                      <a:lnTo>
                        <a:pt x="447392" y="348159"/>
                      </a:lnTo>
                      <a:lnTo>
                        <a:pt x="443570" y="332383"/>
                      </a:lnTo>
                      <a:lnTo>
                        <a:pt x="439599" y="316557"/>
                      </a:lnTo>
                      <a:lnTo>
                        <a:pt x="435429" y="300732"/>
                      </a:lnTo>
                      <a:lnTo>
                        <a:pt x="431111" y="284857"/>
                      </a:lnTo>
                      <a:lnTo>
                        <a:pt x="426544" y="268932"/>
                      </a:lnTo>
                      <a:lnTo>
                        <a:pt x="421828" y="253008"/>
                      </a:lnTo>
                      <a:lnTo>
                        <a:pt x="416914" y="237034"/>
                      </a:lnTo>
                      <a:lnTo>
                        <a:pt x="411801" y="221010"/>
                      </a:lnTo>
                      <a:lnTo>
                        <a:pt x="406540" y="204936"/>
                      </a:lnTo>
                      <a:lnTo>
                        <a:pt x="401080" y="188863"/>
                      </a:lnTo>
                      <a:lnTo>
                        <a:pt x="395421" y="172740"/>
                      </a:lnTo>
                      <a:lnTo>
                        <a:pt x="389563" y="156567"/>
                      </a:lnTo>
                      <a:lnTo>
                        <a:pt x="383557" y="140395"/>
                      </a:lnTo>
                      <a:lnTo>
                        <a:pt x="377352" y="124172"/>
                      </a:lnTo>
                      <a:lnTo>
                        <a:pt x="370949" y="107900"/>
                      </a:lnTo>
                      <a:lnTo>
                        <a:pt x="364397" y="91579"/>
                      </a:lnTo>
                      <a:lnTo>
                        <a:pt x="357596" y="75257"/>
                      </a:lnTo>
                      <a:lnTo>
                        <a:pt x="350647" y="58886"/>
                      </a:lnTo>
                      <a:lnTo>
                        <a:pt x="343499" y="42466"/>
                      </a:lnTo>
                      <a:lnTo>
                        <a:pt x="336202" y="26045"/>
                      </a:lnTo>
                      <a:lnTo>
                        <a:pt x="328707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3" name="Forme libre : forme 1322">
                  <a:extLst>
                    <a:ext uri="{FF2B5EF4-FFF2-40B4-BE49-F238E27FC236}">
                      <a16:creationId xmlns:a16="http://schemas.microsoft.com/office/drawing/2014/main" id="{82906724-71B0-49B2-A82D-853329BBAFEC}"/>
                    </a:ext>
                  </a:extLst>
                </p:cNvPr>
                <p:cNvSpPr/>
                <p:nvPr/>
              </p:nvSpPr>
              <p:spPr>
                <a:xfrm>
                  <a:off x="6782434" y="4416722"/>
                  <a:ext cx="508299" cy="1612900"/>
                </a:xfrm>
                <a:custGeom>
                  <a:avLst/>
                  <a:gdLst>
                    <a:gd name="connsiteX0" fmla="*/ 327714 w 508298"/>
                    <a:gd name="connsiteY0" fmla="*/ 16718 h 1612900"/>
                    <a:gd name="connsiteX1" fmla="*/ 335805 w 508298"/>
                    <a:gd name="connsiteY1" fmla="*/ 33288 h 1612900"/>
                    <a:gd name="connsiteX2" fmla="*/ 343648 w 508298"/>
                    <a:gd name="connsiteY2" fmla="*/ 49808 h 1612900"/>
                    <a:gd name="connsiteX3" fmla="*/ 351342 w 508298"/>
                    <a:gd name="connsiteY3" fmla="*/ 66328 h 1612900"/>
                    <a:gd name="connsiteX4" fmla="*/ 358788 w 508298"/>
                    <a:gd name="connsiteY4" fmla="*/ 82748 h 1612900"/>
                    <a:gd name="connsiteX5" fmla="*/ 366084 w 508298"/>
                    <a:gd name="connsiteY5" fmla="*/ 99169 h 1612900"/>
                    <a:gd name="connsiteX6" fmla="*/ 373133 w 508298"/>
                    <a:gd name="connsiteY6" fmla="*/ 115540 h 1612900"/>
                    <a:gd name="connsiteX7" fmla="*/ 379983 w 508298"/>
                    <a:gd name="connsiteY7" fmla="*/ 131862 h 1612900"/>
                    <a:gd name="connsiteX8" fmla="*/ 386635 w 508298"/>
                    <a:gd name="connsiteY8" fmla="*/ 148134 h 1612900"/>
                    <a:gd name="connsiteX9" fmla="*/ 393137 w 508298"/>
                    <a:gd name="connsiteY9" fmla="*/ 164405 h 1612900"/>
                    <a:gd name="connsiteX10" fmla="*/ 399392 w 508298"/>
                    <a:gd name="connsiteY10" fmla="*/ 180578 h 1612900"/>
                    <a:gd name="connsiteX11" fmla="*/ 405448 w 508298"/>
                    <a:gd name="connsiteY11" fmla="*/ 196751 h 1612900"/>
                    <a:gd name="connsiteX12" fmla="*/ 411305 w 508298"/>
                    <a:gd name="connsiteY12" fmla="*/ 212874 h 1612900"/>
                    <a:gd name="connsiteX13" fmla="*/ 416964 w 508298"/>
                    <a:gd name="connsiteY13" fmla="*/ 228947 h 1612900"/>
                    <a:gd name="connsiteX14" fmla="*/ 422424 w 508298"/>
                    <a:gd name="connsiteY14" fmla="*/ 245021 h 1612900"/>
                    <a:gd name="connsiteX15" fmla="*/ 427686 w 508298"/>
                    <a:gd name="connsiteY15" fmla="*/ 260995 h 1612900"/>
                    <a:gd name="connsiteX16" fmla="*/ 432749 w 508298"/>
                    <a:gd name="connsiteY16" fmla="*/ 276969 h 1612900"/>
                    <a:gd name="connsiteX17" fmla="*/ 437564 w 508298"/>
                    <a:gd name="connsiteY17" fmla="*/ 292894 h 1612900"/>
                    <a:gd name="connsiteX18" fmla="*/ 442230 w 508298"/>
                    <a:gd name="connsiteY18" fmla="*/ 308769 h 1612900"/>
                    <a:gd name="connsiteX19" fmla="*/ 446697 w 508298"/>
                    <a:gd name="connsiteY19" fmla="*/ 324644 h 1612900"/>
                    <a:gd name="connsiteX20" fmla="*/ 450917 w 508298"/>
                    <a:gd name="connsiteY20" fmla="*/ 340420 h 1612900"/>
                    <a:gd name="connsiteX21" fmla="*/ 454987 w 508298"/>
                    <a:gd name="connsiteY21" fmla="*/ 356195 h 1612900"/>
                    <a:gd name="connsiteX22" fmla="*/ 458809 w 508298"/>
                    <a:gd name="connsiteY22" fmla="*/ 371922 h 1612900"/>
                    <a:gd name="connsiteX23" fmla="*/ 462482 w 508298"/>
                    <a:gd name="connsiteY23" fmla="*/ 387598 h 1612900"/>
                    <a:gd name="connsiteX24" fmla="*/ 465908 w 508298"/>
                    <a:gd name="connsiteY24" fmla="*/ 403225 h 1612900"/>
                    <a:gd name="connsiteX25" fmla="*/ 469184 w 508298"/>
                    <a:gd name="connsiteY25" fmla="*/ 418852 h 1612900"/>
                    <a:gd name="connsiteX26" fmla="*/ 472212 w 508298"/>
                    <a:gd name="connsiteY26" fmla="*/ 434380 h 1612900"/>
                    <a:gd name="connsiteX27" fmla="*/ 475041 w 508298"/>
                    <a:gd name="connsiteY27" fmla="*/ 449907 h 1612900"/>
                    <a:gd name="connsiteX28" fmla="*/ 477672 w 508298"/>
                    <a:gd name="connsiteY28" fmla="*/ 465386 h 1612900"/>
                    <a:gd name="connsiteX29" fmla="*/ 480154 w 508298"/>
                    <a:gd name="connsiteY29" fmla="*/ 480814 h 1612900"/>
                    <a:gd name="connsiteX30" fmla="*/ 482388 w 508298"/>
                    <a:gd name="connsiteY30" fmla="*/ 496193 h 1612900"/>
                    <a:gd name="connsiteX31" fmla="*/ 484423 w 508298"/>
                    <a:gd name="connsiteY31" fmla="*/ 511572 h 1612900"/>
                    <a:gd name="connsiteX32" fmla="*/ 486259 w 508298"/>
                    <a:gd name="connsiteY32" fmla="*/ 526901 h 1612900"/>
                    <a:gd name="connsiteX33" fmla="*/ 487897 w 508298"/>
                    <a:gd name="connsiteY33" fmla="*/ 542181 h 1612900"/>
                    <a:gd name="connsiteX34" fmla="*/ 489287 w 508298"/>
                    <a:gd name="connsiteY34" fmla="*/ 557411 h 1612900"/>
                    <a:gd name="connsiteX35" fmla="*/ 490528 w 508298"/>
                    <a:gd name="connsiteY35" fmla="*/ 572591 h 1612900"/>
                    <a:gd name="connsiteX36" fmla="*/ 491571 w 508298"/>
                    <a:gd name="connsiteY36" fmla="*/ 587722 h 1612900"/>
                    <a:gd name="connsiteX37" fmla="*/ 492415 w 508298"/>
                    <a:gd name="connsiteY37" fmla="*/ 602853 h 1612900"/>
                    <a:gd name="connsiteX38" fmla="*/ 493010 w 508298"/>
                    <a:gd name="connsiteY38" fmla="*/ 617934 h 1612900"/>
                    <a:gd name="connsiteX39" fmla="*/ 493457 w 508298"/>
                    <a:gd name="connsiteY39" fmla="*/ 632966 h 1612900"/>
                    <a:gd name="connsiteX40" fmla="*/ 493705 w 508298"/>
                    <a:gd name="connsiteY40" fmla="*/ 647948 h 1612900"/>
                    <a:gd name="connsiteX41" fmla="*/ 493705 w 508298"/>
                    <a:gd name="connsiteY41" fmla="*/ 662930 h 1612900"/>
                    <a:gd name="connsiteX42" fmla="*/ 493556 w 508298"/>
                    <a:gd name="connsiteY42" fmla="*/ 677813 h 1612900"/>
                    <a:gd name="connsiteX43" fmla="*/ 493159 w 508298"/>
                    <a:gd name="connsiteY43" fmla="*/ 692696 h 1612900"/>
                    <a:gd name="connsiteX44" fmla="*/ 492563 w 508298"/>
                    <a:gd name="connsiteY44" fmla="*/ 707529 h 1612900"/>
                    <a:gd name="connsiteX45" fmla="*/ 491819 w 508298"/>
                    <a:gd name="connsiteY45" fmla="*/ 722313 h 1612900"/>
                    <a:gd name="connsiteX46" fmla="*/ 490826 w 508298"/>
                    <a:gd name="connsiteY46" fmla="*/ 737047 h 1612900"/>
                    <a:gd name="connsiteX47" fmla="*/ 489635 w 508298"/>
                    <a:gd name="connsiteY47" fmla="*/ 751781 h 1612900"/>
                    <a:gd name="connsiteX48" fmla="*/ 488245 w 508298"/>
                    <a:gd name="connsiteY48" fmla="*/ 766415 h 1612900"/>
                    <a:gd name="connsiteX49" fmla="*/ 486656 w 508298"/>
                    <a:gd name="connsiteY49" fmla="*/ 781050 h 1612900"/>
                    <a:gd name="connsiteX50" fmla="*/ 484869 w 508298"/>
                    <a:gd name="connsiteY50" fmla="*/ 795635 h 1612900"/>
                    <a:gd name="connsiteX51" fmla="*/ 482884 w 508298"/>
                    <a:gd name="connsiteY51" fmla="*/ 810220 h 1612900"/>
                    <a:gd name="connsiteX52" fmla="*/ 480700 w 508298"/>
                    <a:gd name="connsiteY52" fmla="*/ 824706 h 1612900"/>
                    <a:gd name="connsiteX53" fmla="*/ 478317 w 508298"/>
                    <a:gd name="connsiteY53" fmla="*/ 839192 h 1612900"/>
                    <a:gd name="connsiteX54" fmla="*/ 475736 w 508298"/>
                    <a:gd name="connsiteY54" fmla="*/ 853579 h 1612900"/>
                    <a:gd name="connsiteX55" fmla="*/ 472907 w 508298"/>
                    <a:gd name="connsiteY55" fmla="*/ 867966 h 1612900"/>
                    <a:gd name="connsiteX56" fmla="*/ 469928 w 508298"/>
                    <a:gd name="connsiteY56" fmla="*/ 882303 h 1612900"/>
                    <a:gd name="connsiteX57" fmla="*/ 466751 w 508298"/>
                    <a:gd name="connsiteY57" fmla="*/ 896640 h 1612900"/>
                    <a:gd name="connsiteX58" fmla="*/ 463326 w 508298"/>
                    <a:gd name="connsiteY58" fmla="*/ 910878 h 1612900"/>
                    <a:gd name="connsiteX59" fmla="*/ 459752 w 508298"/>
                    <a:gd name="connsiteY59" fmla="*/ 925116 h 1612900"/>
                    <a:gd name="connsiteX60" fmla="*/ 455930 w 508298"/>
                    <a:gd name="connsiteY60" fmla="*/ 939304 h 1612900"/>
                    <a:gd name="connsiteX61" fmla="*/ 451959 w 508298"/>
                    <a:gd name="connsiteY61" fmla="*/ 953443 h 1612900"/>
                    <a:gd name="connsiteX62" fmla="*/ 447740 w 508298"/>
                    <a:gd name="connsiteY62" fmla="*/ 967532 h 1612900"/>
                    <a:gd name="connsiteX63" fmla="*/ 443372 w 508298"/>
                    <a:gd name="connsiteY63" fmla="*/ 981621 h 1612900"/>
                    <a:gd name="connsiteX64" fmla="*/ 438755 w 508298"/>
                    <a:gd name="connsiteY64" fmla="*/ 995611 h 1612900"/>
                    <a:gd name="connsiteX65" fmla="*/ 433940 w 508298"/>
                    <a:gd name="connsiteY65" fmla="*/ 1009600 h 1612900"/>
                    <a:gd name="connsiteX66" fmla="*/ 428927 w 508298"/>
                    <a:gd name="connsiteY66" fmla="*/ 1023541 h 1612900"/>
                    <a:gd name="connsiteX67" fmla="*/ 423715 w 508298"/>
                    <a:gd name="connsiteY67" fmla="*/ 1037431 h 1612900"/>
                    <a:gd name="connsiteX68" fmla="*/ 418304 w 508298"/>
                    <a:gd name="connsiteY68" fmla="*/ 1051322 h 1612900"/>
                    <a:gd name="connsiteX69" fmla="*/ 412695 w 508298"/>
                    <a:gd name="connsiteY69" fmla="*/ 1065113 h 1612900"/>
                    <a:gd name="connsiteX70" fmla="*/ 406887 w 508298"/>
                    <a:gd name="connsiteY70" fmla="*/ 1078905 h 1612900"/>
                    <a:gd name="connsiteX71" fmla="*/ 400881 w 508298"/>
                    <a:gd name="connsiteY71" fmla="*/ 1092647 h 1612900"/>
                    <a:gd name="connsiteX72" fmla="*/ 394676 w 508298"/>
                    <a:gd name="connsiteY72" fmla="*/ 1106339 h 1612900"/>
                    <a:gd name="connsiteX73" fmla="*/ 388273 w 508298"/>
                    <a:gd name="connsiteY73" fmla="*/ 1119981 h 1612900"/>
                    <a:gd name="connsiteX74" fmla="*/ 381671 w 508298"/>
                    <a:gd name="connsiteY74" fmla="*/ 1133624 h 1612900"/>
                    <a:gd name="connsiteX75" fmla="*/ 374821 w 508298"/>
                    <a:gd name="connsiteY75" fmla="*/ 1147167 h 1612900"/>
                    <a:gd name="connsiteX76" fmla="*/ 367822 w 508298"/>
                    <a:gd name="connsiteY76" fmla="*/ 1160711 h 1612900"/>
                    <a:gd name="connsiteX77" fmla="*/ 360624 w 508298"/>
                    <a:gd name="connsiteY77" fmla="*/ 1174204 h 1612900"/>
                    <a:gd name="connsiteX78" fmla="*/ 353178 w 508298"/>
                    <a:gd name="connsiteY78" fmla="*/ 1187649 h 1612900"/>
                    <a:gd name="connsiteX79" fmla="*/ 345584 w 508298"/>
                    <a:gd name="connsiteY79" fmla="*/ 1201093 h 1612900"/>
                    <a:gd name="connsiteX80" fmla="*/ 337741 w 508298"/>
                    <a:gd name="connsiteY80" fmla="*/ 1214438 h 1612900"/>
                    <a:gd name="connsiteX81" fmla="*/ 329699 w 508298"/>
                    <a:gd name="connsiteY81" fmla="*/ 1227782 h 1612900"/>
                    <a:gd name="connsiteX82" fmla="*/ 321509 w 508298"/>
                    <a:gd name="connsiteY82" fmla="*/ 1241078 h 1612900"/>
                    <a:gd name="connsiteX83" fmla="*/ 313070 w 508298"/>
                    <a:gd name="connsiteY83" fmla="*/ 1254324 h 1612900"/>
                    <a:gd name="connsiteX84" fmla="*/ 304433 w 508298"/>
                    <a:gd name="connsiteY84" fmla="*/ 1267520 h 1612900"/>
                    <a:gd name="connsiteX85" fmla="*/ 295598 w 508298"/>
                    <a:gd name="connsiteY85" fmla="*/ 1280716 h 1612900"/>
                    <a:gd name="connsiteX86" fmla="*/ 286563 w 508298"/>
                    <a:gd name="connsiteY86" fmla="*/ 1293862 h 1612900"/>
                    <a:gd name="connsiteX87" fmla="*/ 277380 w 508298"/>
                    <a:gd name="connsiteY87" fmla="*/ 1306909 h 1612900"/>
                    <a:gd name="connsiteX88" fmla="*/ 267949 w 508298"/>
                    <a:gd name="connsiteY88" fmla="*/ 1319957 h 1612900"/>
                    <a:gd name="connsiteX89" fmla="*/ 258269 w 508298"/>
                    <a:gd name="connsiteY89" fmla="*/ 1333004 h 1612900"/>
                    <a:gd name="connsiteX90" fmla="*/ 248441 w 508298"/>
                    <a:gd name="connsiteY90" fmla="*/ 1345952 h 1612900"/>
                    <a:gd name="connsiteX91" fmla="*/ 238414 w 508298"/>
                    <a:gd name="connsiteY91" fmla="*/ 1358900 h 1612900"/>
                    <a:gd name="connsiteX92" fmla="*/ 228188 w 508298"/>
                    <a:gd name="connsiteY92" fmla="*/ 1371749 h 1612900"/>
                    <a:gd name="connsiteX93" fmla="*/ 217764 w 508298"/>
                    <a:gd name="connsiteY93" fmla="*/ 1384598 h 1612900"/>
                    <a:gd name="connsiteX94" fmla="*/ 207092 w 508298"/>
                    <a:gd name="connsiteY94" fmla="*/ 1397447 h 1612900"/>
                    <a:gd name="connsiteX95" fmla="*/ 196271 w 508298"/>
                    <a:gd name="connsiteY95" fmla="*/ 1410196 h 1612900"/>
                    <a:gd name="connsiteX96" fmla="*/ 185251 w 508298"/>
                    <a:gd name="connsiteY96" fmla="*/ 1422896 h 1612900"/>
                    <a:gd name="connsiteX97" fmla="*/ 173983 w 508298"/>
                    <a:gd name="connsiteY97" fmla="*/ 1435596 h 1612900"/>
                    <a:gd name="connsiteX98" fmla="*/ 162566 w 508298"/>
                    <a:gd name="connsiteY98" fmla="*/ 1448247 h 1612900"/>
                    <a:gd name="connsiteX99" fmla="*/ 150901 w 508298"/>
                    <a:gd name="connsiteY99" fmla="*/ 1460847 h 1612900"/>
                    <a:gd name="connsiteX100" fmla="*/ 139038 w 508298"/>
                    <a:gd name="connsiteY100" fmla="*/ 1473399 h 1612900"/>
                    <a:gd name="connsiteX101" fmla="*/ 127025 w 508298"/>
                    <a:gd name="connsiteY101" fmla="*/ 1485950 h 1612900"/>
                    <a:gd name="connsiteX102" fmla="*/ 114764 w 508298"/>
                    <a:gd name="connsiteY102" fmla="*/ 1498402 h 1612900"/>
                    <a:gd name="connsiteX103" fmla="*/ 102305 w 508298"/>
                    <a:gd name="connsiteY103" fmla="*/ 1510854 h 1612900"/>
                    <a:gd name="connsiteX104" fmla="*/ 89647 w 508298"/>
                    <a:gd name="connsiteY104" fmla="*/ 1523256 h 1612900"/>
                    <a:gd name="connsiteX105" fmla="*/ 76791 w 508298"/>
                    <a:gd name="connsiteY105" fmla="*/ 1535609 h 1612900"/>
                    <a:gd name="connsiteX106" fmla="*/ 63736 w 508298"/>
                    <a:gd name="connsiteY106" fmla="*/ 1547961 h 1612900"/>
                    <a:gd name="connsiteX107" fmla="*/ 50482 w 508298"/>
                    <a:gd name="connsiteY107" fmla="*/ 1560215 h 1612900"/>
                    <a:gd name="connsiteX108" fmla="*/ 37030 w 508298"/>
                    <a:gd name="connsiteY108" fmla="*/ 1572468 h 1612900"/>
                    <a:gd name="connsiteX109" fmla="*/ 23380 w 508298"/>
                    <a:gd name="connsiteY109" fmla="*/ 1584672 h 1612900"/>
                    <a:gd name="connsiteX110" fmla="*/ 9531 w 508298"/>
                    <a:gd name="connsiteY110" fmla="*/ 1596827 h 1612900"/>
                    <a:gd name="connsiteX111" fmla="*/ 20501 w 508298"/>
                    <a:gd name="connsiteY111" fmla="*/ 1609179 h 1612900"/>
                    <a:gd name="connsiteX112" fmla="*/ 34151 w 508298"/>
                    <a:gd name="connsiteY112" fmla="*/ 1596827 h 1612900"/>
                    <a:gd name="connsiteX113" fmla="*/ 47603 w 508298"/>
                    <a:gd name="connsiteY113" fmla="*/ 1584375 h 1612900"/>
                    <a:gd name="connsiteX114" fmla="*/ 60857 w 508298"/>
                    <a:gd name="connsiteY114" fmla="*/ 1571923 h 1612900"/>
                    <a:gd name="connsiteX115" fmla="*/ 73961 w 508298"/>
                    <a:gd name="connsiteY115" fmla="*/ 1559421 h 1612900"/>
                    <a:gd name="connsiteX116" fmla="*/ 86818 w 508298"/>
                    <a:gd name="connsiteY116" fmla="*/ 1546870 h 1612900"/>
                    <a:gd name="connsiteX117" fmla="*/ 99476 w 508298"/>
                    <a:gd name="connsiteY117" fmla="*/ 1534319 h 1612900"/>
                    <a:gd name="connsiteX118" fmla="*/ 111985 w 508298"/>
                    <a:gd name="connsiteY118" fmla="*/ 1521668 h 1612900"/>
                    <a:gd name="connsiteX119" fmla="*/ 124245 w 508298"/>
                    <a:gd name="connsiteY119" fmla="*/ 1509018 h 1612900"/>
                    <a:gd name="connsiteX120" fmla="*/ 136357 w 508298"/>
                    <a:gd name="connsiteY120" fmla="*/ 1496318 h 1612900"/>
                    <a:gd name="connsiteX121" fmla="*/ 148221 w 508298"/>
                    <a:gd name="connsiteY121" fmla="*/ 1483568 h 1612900"/>
                    <a:gd name="connsiteX122" fmla="*/ 159935 w 508298"/>
                    <a:gd name="connsiteY122" fmla="*/ 1470819 h 1612900"/>
                    <a:gd name="connsiteX123" fmla="*/ 171402 w 508298"/>
                    <a:gd name="connsiteY123" fmla="*/ 1457970 h 1612900"/>
                    <a:gd name="connsiteX124" fmla="*/ 182720 w 508298"/>
                    <a:gd name="connsiteY124" fmla="*/ 1445121 h 1612900"/>
                    <a:gd name="connsiteX125" fmla="*/ 193789 w 508298"/>
                    <a:gd name="connsiteY125" fmla="*/ 1432223 h 1612900"/>
                    <a:gd name="connsiteX126" fmla="*/ 204709 w 508298"/>
                    <a:gd name="connsiteY126" fmla="*/ 1419275 h 1612900"/>
                    <a:gd name="connsiteX127" fmla="*/ 215431 w 508298"/>
                    <a:gd name="connsiteY127" fmla="*/ 1406327 h 1612900"/>
                    <a:gd name="connsiteX128" fmla="*/ 225955 w 508298"/>
                    <a:gd name="connsiteY128" fmla="*/ 1393279 h 1612900"/>
                    <a:gd name="connsiteX129" fmla="*/ 236230 w 508298"/>
                    <a:gd name="connsiteY129" fmla="*/ 1380232 h 1612900"/>
                    <a:gd name="connsiteX130" fmla="*/ 246356 w 508298"/>
                    <a:gd name="connsiteY130" fmla="*/ 1367135 h 1612900"/>
                    <a:gd name="connsiteX131" fmla="*/ 256284 w 508298"/>
                    <a:gd name="connsiteY131" fmla="*/ 1353989 h 1612900"/>
                    <a:gd name="connsiteX132" fmla="*/ 266013 w 508298"/>
                    <a:gd name="connsiteY132" fmla="*/ 1340842 h 1612900"/>
                    <a:gd name="connsiteX133" fmla="*/ 275544 w 508298"/>
                    <a:gd name="connsiteY133" fmla="*/ 1327597 h 1612900"/>
                    <a:gd name="connsiteX134" fmla="*/ 284876 w 508298"/>
                    <a:gd name="connsiteY134" fmla="*/ 1314351 h 1612900"/>
                    <a:gd name="connsiteX135" fmla="*/ 294009 w 508298"/>
                    <a:gd name="connsiteY135" fmla="*/ 1301056 h 1612900"/>
                    <a:gd name="connsiteX136" fmla="*/ 302944 w 508298"/>
                    <a:gd name="connsiteY136" fmla="*/ 1287711 h 1612900"/>
                    <a:gd name="connsiteX137" fmla="*/ 311681 w 508298"/>
                    <a:gd name="connsiteY137" fmla="*/ 1274366 h 1612900"/>
                    <a:gd name="connsiteX138" fmla="*/ 320218 w 508298"/>
                    <a:gd name="connsiteY138" fmla="*/ 1260922 h 1612900"/>
                    <a:gd name="connsiteX139" fmla="*/ 328558 w 508298"/>
                    <a:gd name="connsiteY139" fmla="*/ 1247477 h 1612900"/>
                    <a:gd name="connsiteX140" fmla="*/ 336698 w 508298"/>
                    <a:gd name="connsiteY140" fmla="*/ 1233984 h 1612900"/>
                    <a:gd name="connsiteX141" fmla="*/ 344641 w 508298"/>
                    <a:gd name="connsiteY141" fmla="*/ 1220440 h 1612900"/>
                    <a:gd name="connsiteX142" fmla="*/ 352384 w 508298"/>
                    <a:gd name="connsiteY142" fmla="*/ 1206897 h 1612900"/>
                    <a:gd name="connsiteX143" fmla="*/ 359929 w 508298"/>
                    <a:gd name="connsiteY143" fmla="*/ 1193254 h 1612900"/>
                    <a:gd name="connsiteX144" fmla="*/ 367325 w 508298"/>
                    <a:gd name="connsiteY144" fmla="*/ 1179612 h 1612900"/>
                    <a:gd name="connsiteX145" fmla="*/ 374473 w 508298"/>
                    <a:gd name="connsiteY145" fmla="*/ 1165920 h 1612900"/>
                    <a:gd name="connsiteX146" fmla="*/ 381423 w 508298"/>
                    <a:gd name="connsiteY146" fmla="*/ 1152227 h 1612900"/>
                    <a:gd name="connsiteX147" fmla="*/ 388223 w 508298"/>
                    <a:gd name="connsiteY147" fmla="*/ 1138436 h 1612900"/>
                    <a:gd name="connsiteX148" fmla="*/ 394775 w 508298"/>
                    <a:gd name="connsiteY148" fmla="*/ 1124645 h 1612900"/>
                    <a:gd name="connsiteX149" fmla="*/ 401129 w 508298"/>
                    <a:gd name="connsiteY149" fmla="*/ 1110754 h 1612900"/>
                    <a:gd name="connsiteX150" fmla="*/ 407334 w 508298"/>
                    <a:gd name="connsiteY150" fmla="*/ 1096863 h 1612900"/>
                    <a:gd name="connsiteX151" fmla="*/ 413291 w 508298"/>
                    <a:gd name="connsiteY151" fmla="*/ 1082973 h 1612900"/>
                    <a:gd name="connsiteX152" fmla="*/ 419098 w 508298"/>
                    <a:gd name="connsiteY152" fmla="*/ 1068983 h 1612900"/>
                    <a:gd name="connsiteX153" fmla="*/ 424658 w 508298"/>
                    <a:gd name="connsiteY153" fmla="*/ 1054993 h 1612900"/>
                    <a:gd name="connsiteX154" fmla="*/ 430068 w 508298"/>
                    <a:gd name="connsiteY154" fmla="*/ 1040954 h 1612900"/>
                    <a:gd name="connsiteX155" fmla="*/ 435281 w 508298"/>
                    <a:gd name="connsiteY155" fmla="*/ 1026864 h 1612900"/>
                    <a:gd name="connsiteX156" fmla="*/ 440244 w 508298"/>
                    <a:gd name="connsiteY156" fmla="*/ 1012726 h 1612900"/>
                    <a:gd name="connsiteX157" fmla="*/ 445059 w 508298"/>
                    <a:gd name="connsiteY157" fmla="*/ 998538 h 1612900"/>
                    <a:gd name="connsiteX158" fmla="*/ 449676 w 508298"/>
                    <a:gd name="connsiteY158" fmla="*/ 984349 h 1612900"/>
                    <a:gd name="connsiteX159" fmla="*/ 454044 w 508298"/>
                    <a:gd name="connsiteY159" fmla="*/ 970111 h 1612900"/>
                    <a:gd name="connsiteX160" fmla="*/ 458263 w 508298"/>
                    <a:gd name="connsiteY160" fmla="*/ 955824 h 1612900"/>
                    <a:gd name="connsiteX161" fmla="*/ 462284 w 508298"/>
                    <a:gd name="connsiteY161" fmla="*/ 941487 h 1612900"/>
                    <a:gd name="connsiteX162" fmla="*/ 466106 w 508298"/>
                    <a:gd name="connsiteY162" fmla="*/ 927150 h 1612900"/>
                    <a:gd name="connsiteX163" fmla="*/ 469730 w 508298"/>
                    <a:gd name="connsiteY163" fmla="*/ 912713 h 1612900"/>
                    <a:gd name="connsiteX164" fmla="*/ 473155 w 508298"/>
                    <a:gd name="connsiteY164" fmla="*/ 898277 h 1612900"/>
                    <a:gd name="connsiteX165" fmla="*/ 476381 w 508298"/>
                    <a:gd name="connsiteY165" fmla="*/ 883791 h 1612900"/>
                    <a:gd name="connsiteX166" fmla="*/ 479409 w 508298"/>
                    <a:gd name="connsiteY166" fmla="*/ 869256 h 1612900"/>
                    <a:gd name="connsiteX167" fmla="*/ 482239 w 508298"/>
                    <a:gd name="connsiteY167" fmla="*/ 854720 h 1612900"/>
                    <a:gd name="connsiteX168" fmla="*/ 484869 w 508298"/>
                    <a:gd name="connsiteY168" fmla="*/ 840135 h 1612900"/>
                    <a:gd name="connsiteX169" fmla="*/ 487302 w 508298"/>
                    <a:gd name="connsiteY169" fmla="*/ 825450 h 1612900"/>
                    <a:gd name="connsiteX170" fmla="*/ 489535 w 508298"/>
                    <a:gd name="connsiteY170" fmla="*/ 810766 h 1612900"/>
                    <a:gd name="connsiteX171" fmla="*/ 491571 w 508298"/>
                    <a:gd name="connsiteY171" fmla="*/ 796082 h 1612900"/>
                    <a:gd name="connsiteX172" fmla="*/ 493407 w 508298"/>
                    <a:gd name="connsiteY172" fmla="*/ 781298 h 1612900"/>
                    <a:gd name="connsiteX173" fmla="*/ 495045 w 508298"/>
                    <a:gd name="connsiteY173" fmla="*/ 766514 h 1612900"/>
                    <a:gd name="connsiteX174" fmla="*/ 496535 w 508298"/>
                    <a:gd name="connsiteY174" fmla="*/ 751681 h 1612900"/>
                    <a:gd name="connsiteX175" fmla="*/ 497775 w 508298"/>
                    <a:gd name="connsiteY175" fmla="*/ 736798 h 1612900"/>
                    <a:gd name="connsiteX176" fmla="*/ 498818 w 508298"/>
                    <a:gd name="connsiteY176" fmla="*/ 721866 h 1612900"/>
                    <a:gd name="connsiteX177" fmla="*/ 499711 w 508298"/>
                    <a:gd name="connsiteY177" fmla="*/ 706934 h 1612900"/>
                    <a:gd name="connsiteX178" fmla="*/ 500357 w 508298"/>
                    <a:gd name="connsiteY178" fmla="*/ 691902 h 1612900"/>
                    <a:gd name="connsiteX179" fmla="*/ 500803 w 508298"/>
                    <a:gd name="connsiteY179" fmla="*/ 676870 h 1612900"/>
                    <a:gd name="connsiteX180" fmla="*/ 501101 w 508298"/>
                    <a:gd name="connsiteY180" fmla="*/ 661789 h 1612900"/>
                    <a:gd name="connsiteX181" fmla="*/ 501151 w 508298"/>
                    <a:gd name="connsiteY181" fmla="*/ 646708 h 1612900"/>
                    <a:gd name="connsiteX182" fmla="*/ 501052 w 508298"/>
                    <a:gd name="connsiteY182" fmla="*/ 631527 h 1612900"/>
                    <a:gd name="connsiteX183" fmla="*/ 500704 w 508298"/>
                    <a:gd name="connsiteY183" fmla="*/ 616347 h 1612900"/>
                    <a:gd name="connsiteX184" fmla="*/ 500208 w 508298"/>
                    <a:gd name="connsiteY184" fmla="*/ 601117 h 1612900"/>
                    <a:gd name="connsiteX185" fmla="*/ 499463 w 508298"/>
                    <a:gd name="connsiteY185" fmla="*/ 585837 h 1612900"/>
                    <a:gd name="connsiteX186" fmla="*/ 498570 w 508298"/>
                    <a:gd name="connsiteY186" fmla="*/ 570508 h 1612900"/>
                    <a:gd name="connsiteX187" fmla="*/ 497478 w 508298"/>
                    <a:gd name="connsiteY187" fmla="*/ 555129 h 1612900"/>
                    <a:gd name="connsiteX188" fmla="*/ 496137 w 508298"/>
                    <a:gd name="connsiteY188" fmla="*/ 539750 h 1612900"/>
                    <a:gd name="connsiteX189" fmla="*/ 494648 w 508298"/>
                    <a:gd name="connsiteY189" fmla="*/ 524322 h 1612900"/>
                    <a:gd name="connsiteX190" fmla="*/ 492961 w 508298"/>
                    <a:gd name="connsiteY190" fmla="*/ 508843 h 1612900"/>
                    <a:gd name="connsiteX191" fmla="*/ 491074 w 508298"/>
                    <a:gd name="connsiteY191" fmla="*/ 493316 h 1612900"/>
                    <a:gd name="connsiteX192" fmla="*/ 488989 w 508298"/>
                    <a:gd name="connsiteY192" fmla="*/ 477788 h 1612900"/>
                    <a:gd name="connsiteX193" fmla="*/ 486656 w 508298"/>
                    <a:gd name="connsiteY193" fmla="*/ 462211 h 1612900"/>
                    <a:gd name="connsiteX194" fmla="*/ 484175 w 508298"/>
                    <a:gd name="connsiteY194" fmla="*/ 446584 h 1612900"/>
                    <a:gd name="connsiteX195" fmla="*/ 481494 w 508298"/>
                    <a:gd name="connsiteY195" fmla="*/ 430907 h 1612900"/>
                    <a:gd name="connsiteX196" fmla="*/ 478615 w 508298"/>
                    <a:gd name="connsiteY196" fmla="*/ 415181 h 1612900"/>
                    <a:gd name="connsiteX197" fmla="*/ 475537 w 508298"/>
                    <a:gd name="connsiteY197" fmla="*/ 399455 h 1612900"/>
                    <a:gd name="connsiteX198" fmla="*/ 472261 w 508298"/>
                    <a:gd name="connsiteY198" fmla="*/ 383629 h 1612900"/>
                    <a:gd name="connsiteX199" fmla="*/ 468787 w 508298"/>
                    <a:gd name="connsiteY199" fmla="*/ 367804 h 1612900"/>
                    <a:gd name="connsiteX200" fmla="*/ 465113 w 508298"/>
                    <a:gd name="connsiteY200" fmla="*/ 351929 h 1612900"/>
                    <a:gd name="connsiteX201" fmla="*/ 461241 w 508298"/>
                    <a:gd name="connsiteY201" fmla="*/ 336054 h 1612900"/>
                    <a:gd name="connsiteX202" fmla="*/ 457221 w 508298"/>
                    <a:gd name="connsiteY202" fmla="*/ 320080 h 1612900"/>
                    <a:gd name="connsiteX203" fmla="*/ 452952 w 508298"/>
                    <a:gd name="connsiteY203" fmla="*/ 304105 h 1612900"/>
                    <a:gd name="connsiteX204" fmla="*/ 448484 w 508298"/>
                    <a:gd name="connsiteY204" fmla="*/ 288082 h 1612900"/>
                    <a:gd name="connsiteX205" fmla="*/ 443818 w 508298"/>
                    <a:gd name="connsiteY205" fmla="*/ 272008 h 1612900"/>
                    <a:gd name="connsiteX206" fmla="*/ 439003 w 508298"/>
                    <a:gd name="connsiteY206" fmla="*/ 255885 h 1612900"/>
                    <a:gd name="connsiteX207" fmla="*/ 433940 w 508298"/>
                    <a:gd name="connsiteY207" fmla="*/ 239762 h 1612900"/>
                    <a:gd name="connsiteX208" fmla="*/ 428679 w 508298"/>
                    <a:gd name="connsiteY208" fmla="*/ 223540 h 1612900"/>
                    <a:gd name="connsiteX209" fmla="*/ 423268 w 508298"/>
                    <a:gd name="connsiteY209" fmla="*/ 207318 h 1612900"/>
                    <a:gd name="connsiteX210" fmla="*/ 417609 w 508298"/>
                    <a:gd name="connsiteY210" fmla="*/ 191095 h 1612900"/>
                    <a:gd name="connsiteX211" fmla="*/ 411801 w 508298"/>
                    <a:gd name="connsiteY211" fmla="*/ 174774 h 1612900"/>
                    <a:gd name="connsiteX212" fmla="*/ 405746 w 508298"/>
                    <a:gd name="connsiteY212" fmla="*/ 158403 h 1612900"/>
                    <a:gd name="connsiteX213" fmla="*/ 399541 w 508298"/>
                    <a:gd name="connsiteY213" fmla="*/ 142032 h 1612900"/>
                    <a:gd name="connsiteX214" fmla="*/ 393088 w 508298"/>
                    <a:gd name="connsiteY214" fmla="*/ 125611 h 1612900"/>
                    <a:gd name="connsiteX215" fmla="*/ 386486 w 508298"/>
                    <a:gd name="connsiteY215" fmla="*/ 109141 h 1612900"/>
                    <a:gd name="connsiteX216" fmla="*/ 379636 w 508298"/>
                    <a:gd name="connsiteY216" fmla="*/ 92670 h 1612900"/>
                    <a:gd name="connsiteX217" fmla="*/ 372637 w 508298"/>
                    <a:gd name="connsiteY217" fmla="*/ 76101 h 1612900"/>
                    <a:gd name="connsiteX218" fmla="*/ 365439 w 508298"/>
                    <a:gd name="connsiteY218" fmla="*/ 59531 h 1612900"/>
                    <a:gd name="connsiteX219" fmla="*/ 357993 w 508298"/>
                    <a:gd name="connsiteY219" fmla="*/ 42912 h 1612900"/>
                    <a:gd name="connsiteX220" fmla="*/ 350399 w 508298"/>
                    <a:gd name="connsiteY220" fmla="*/ 26243 h 1612900"/>
                    <a:gd name="connsiteX221" fmla="*/ 342605 w 508298"/>
                    <a:gd name="connsiteY221" fmla="*/ 9525 h 161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</a:cxnLst>
                  <a:rect l="l" t="t" r="r" b="b"/>
                  <a:pathLst>
                    <a:path w="508298" h="1612900">
                      <a:moveTo>
                        <a:pt x="327714" y="16718"/>
                      </a:moveTo>
                      <a:lnTo>
                        <a:pt x="335805" y="33288"/>
                      </a:lnTo>
                      <a:lnTo>
                        <a:pt x="343648" y="49808"/>
                      </a:lnTo>
                      <a:lnTo>
                        <a:pt x="351342" y="66328"/>
                      </a:lnTo>
                      <a:lnTo>
                        <a:pt x="358788" y="82748"/>
                      </a:lnTo>
                      <a:lnTo>
                        <a:pt x="366084" y="99169"/>
                      </a:lnTo>
                      <a:lnTo>
                        <a:pt x="373133" y="115540"/>
                      </a:lnTo>
                      <a:lnTo>
                        <a:pt x="379983" y="131862"/>
                      </a:lnTo>
                      <a:lnTo>
                        <a:pt x="386635" y="148134"/>
                      </a:lnTo>
                      <a:lnTo>
                        <a:pt x="393137" y="164405"/>
                      </a:lnTo>
                      <a:lnTo>
                        <a:pt x="399392" y="180578"/>
                      </a:lnTo>
                      <a:lnTo>
                        <a:pt x="405448" y="196751"/>
                      </a:lnTo>
                      <a:lnTo>
                        <a:pt x="411305" y="212874"/>
                      </a:lnTo>
                      <a:lnTo>
                        <a:pt x="416964" y="228947"/>
                      </a:lnTo>
                      <a:lnTo>
                        <a:pt x="422424" y="245021"/>
                      </a:lnTo>
                      <a:lnTo>
                        <a:pt x="427686" y="260995"/>
                      </a:lnTo>
                      <a:lnTo>
                        <a:pt x="432749" y="276969"/>
                      </a:lnTo>
                      <a:lnTo>
                        <a:pt x="437564" y="292894"/>
                      </a:lnTo>
                      <a:lnTo>
                        <a:pt x="442230" y="308769"/>
                      </a:lnTo>
                      <a:lnTo>
                        <a:pt x="446697" y="324644"/>
                      </a:lnTo>
                      <a:lnTo>
                        <a:pt x="450917" y="340420"/>
                      </a:lnTo>
                      <a:lnTo>
                        <a:pt x="454987" y="356195"/>
                      </a:lnTo>
                      <a:lnTo>
                        <a:pt x="458809" y="371922"/>
                      </a:lnTo>
                      <a:lnTo>
                        <a:pt x="462482" y="387598"/>
                      </a:lnTo>
                      <a:lnTo>
                        <a:pt x="465908" y="403225"/>
                      </a:lnTo>
                      <a:lnTo>
                        <a:pt x="469184" y="418852"/>
                      </a:lnTo>
                      <a:lnTo>
                        <a:pt x="472212" y="434380"/>
                      </a:lnTo>
                      <a:lnTo>
                        <a:pt x="475041" y="449907"/>
                      </a:lnTo>
                      <a:lnTo>
                        <a:pt x="477672" y="465386"/>
                      </a:lnTo>
                      <a:lnTo>
                        <a:pt x="480154" y="480814"/>
                      </a:lnTo>
                      <a:lnTo>
                        <a:pt x="482388" y="496193"/>
                      </a:lnTo>
                      <a:lnTo>
                        <a:pt x="484423" y="511572"/>
                      </a:lnTo>
                      <a:lnTo>
                        <a:pt x="486259" y="526901"/>
                      </a:lnTo>
                      <a:lnTo>
                        <a:pt x="487897" y="542181"/>
                      </a:lnTo>
                      <a:lnTo>
                        <a:pt x="489287" y="557411"/>
                      </a:lnTo>
                      <a:lnTo>
                        <a:pt x="490528" y="572591"/>
                      </a:lnTo>
                      <a:lnTo>
                        <a:pt x="491571" y="587722"/>
                      </a:lnTo>
                      <a:lnTo>
                        <a:pt x="492415" y="602853"/>
                      </a:lnTo>
                      <a:lnTo>
                        <a:pt x="493010" y="617934"/>
                      </a:lnTo>
                      <a:lnTo>
                        <a:pt x="493457" y="632966"/>
                      </a:lnTo>
                      <a:lnTo>
                        <a:pt x="493705" y="647948"/>
                      </a:lnTo>
                      <a:lnTo>
                        <a:pt x="493705" y="662930"/>
                      </a:lnTo>
                      <a:lnTo>
                        <a:pt x="493556" y="677813"/>
                      </a:lnTo>
                      <a:lnTo>
                        <a:pt x="493159" y="692696"/>
                      </a:lnTo>
                      <a:lnTo>
                        <a:pt x="492563" y="707529"/>
                      </a:lnTo>
                      <a:lnTo>
                        <a:pt x="491819" y="722313"/>
                      </a:lnTo>
                      <a:lnTo>
                        <a:pt x="490826" y="737047"/>
                      </a:lnTo>
                      <a:lnTo>
                        <a:pt x="489635" y="751781"/>
                      </a:lnTo>
                      <a:lnTo>
                        <a:pt x="488245" y="766415"/>
                      </a:lnTo>
                      <a:lnTo>
                        <a:pt x="486656" y="781050"/>
                      </a:lnTo>
                      <a:lnTo>
                        <a:pt x="484869" y="795635"/>
                      </a:lnTo>
                      <a:lnTo>
                        <a:pt x="482884" y="810220"/>
                      </a:lnTo>
                      <a:lnTo>
                        <a:pt x="480700" y="824706"/>
                      </a:lnTo>
                      <a:lnTo>
                        <a:pt x="478317" y="839192"/>
                      </a:lnTo>
                      <a:lnTo>
                        <a:pt x="475736" y="853579"/>
                      </a:lnTo>
                      <a:lnTo>
                        <a:pt x="472907" y="867966"/>
                      </a:lnTo>
                      <a:lnTo>
                        <a:pt x="469928" y="882303"/>
                      </a:lnTo>
                      <a:lnTo>
                        <a:pt x="466751" y="896640"/>
                      </a:lnTo>
                      <a:lnTo>
                        <a:pt x="463326" y="910878"/>
                      </a:lnTo>
                      <a:lnTo>
                        <a:pt x="459752" y="925116"/>
                      </a:lnTo>
                      <a:lnTo>
                        <a:pt x="455930" y="939304"/>
                      </a:lnTo>
                      <a:lnTo>
                        <a:pt x="451959" y="953443"/>
                      </a:lnTo>
                      <a:lnTo>
                        <a:pt x="447740" y="967532"/>
                      </a:lnTo>
                      <a:lnTo>
                        <a:pt x="443372" y="981621"/>
                      </a:lnTo>
                      <a:lnTo>
                        <a:pt x="438755" y="995611"/>
                      </a:lnTo>
                      <a:lnTo>
                        <a:pt x="433940" y="1009600"/>
                      </a:lnTo>
                      <a:lnTo>
                        <a:pt x="428927" y="1023541"/>
                      </a:lnTo>
                      <a:lnTo>
                        <a:pt x="423715" y="1037431"/>
                      </a:lnTo>
                      <a:lnTo>
                        <a:pt x="418304" y="1051322"/>
                      </a:lnTo>
                      <a:lnTo>
                        <a:pt x="412695" y="1065113"/>
                      </a:lnTo>
                      <a:lnTo>
                        <a:pt x="406887" y="1078905"/>
                      </a:lnTo>
                      <a:lnTo>
                        <a:pt x="400881" y="1092647"/>
                      </a:lnTo>
                      <a:lnTo>
                        <a:pt x="394676" y="1106339"/>
                      </a:lnTo>
                      <a:lnTo>
                        <a:pt x="388273" y="1119981"/>
                      </a:lnTo>
                      <a:lnTo>
                        <a:pt x="381671" y="1133624"/>
                      </a:lnTo>
                      <a:lnTo>
                        <a:pt x="374821" y="1147167"/>
                      </a:lnTo>
                      <a:lnTo>
                        <a:pt x="367822" y="1160711"/>
                      </a:lnTo>
                      <a:lnTo>
                        <a:pt x="360624" y="1174204"/>
                      </a:lnTo>
                      <a:lnTo>
                        <a:pt x="353178" y="1187649"/>
                      </a:lnTo>
                      <a:lnTo>
                        <a:pt x="345584" y="1201093"/>
                      </a:lnTo>
                      <a:lnTo>
                        <a:pt x="337741" y="1214438"/>
                      </a:lnTo>
                      <a:lnTo>
                        <a:pt x="329699" y="1227782"/>
                      </a:lnTo>
                      <a:lnTo>
                        <a:pt x="321509" y="1241078"/>
                      </a:lnTo>
                      <a:lnTo>
                        <a:pt x="313070" y="1254324"/>
                      </a:lnTo>
                      <a:lnTo>
                        <a:pt x="304433" y="1267520"/>
                      </a:lnTo>
                      <a:lnTo>
                        <a:pt x="295598" y="1280716"/>
                      </a:lnTo>
                      <a:lnTo>
                        <a:pt x="286563" y="1293862"/>
                      </a:lnTo>
                      <a:lnTo>
                        <a:pt x="277380" y="1306909"/>
                      </a:lnTo>
                      <a:lnTo>
                        <a:pt x="267949" y="1319957"/>
                      </a:lnTo>
                      <a:lnTo>
                        <a:pt x="258269" y="1333004"/>
                      </a:lnTo>
                      <a:lnTo>
                        <a:pt x="248441" y="1345952"/>
                      </a:lnTo>
                      <a:lnTo>
                        <a:pt x="238414" y="1358900"/>
                      </a:lnTo>
                      <a:lnTo>
                        <a:pt x="228188" y="1371749"/>
                      </a:lnTo>
                      <a:lnTo>
                        <a:pt x="217764" y="1384598"/>
                      </a:lnTo>
                      <a:lnTo>
                        <a:pt x="207092" y="1397447"/>
                      </a:lnTo>
                      <a:lnTo>
                        <a:pt x="196271" y="1410196"/>
                      </a:lnTo>
                      <a:lnTo>
                        <a:pt x="185251" y="1422896"/>
                      </a:lnTo>
                      <a:lnTo>
                        <a:pt x="173983" y="1435596"/>
                      </a:lnTo>
                      <a:lnTo>
                        <a:pt x="162566" y="1448247"/>
                      </a:lnTo>
                      <a:lnTo>
                        <a:pt x="150901" y="1460847"/>
                      </a:lnTo>
                      <a:lnTo>
                        <a:pt x="139038" y="1473399"/>
                      </a:lnTo>
                      <a:lnTo>
                        <a:pt x="127025" y="1485950"/>
                      </a:lnTo>
                      <a:lnTo>
                        <a:pt x="114764" y="1498402"/>
                      </a:lnTo>
                      <a:lnTo>
                        <a:pt x="102305" y="1510854"/>
                      </a:lnTo>
                      <a:lnTo>
                        <a:pt x="89647" y="1523256"/>
                      </a:lnTo>
                      <a:lnTo>
                        <a:pt x="76791" y="1535609"/>
                      </a:lnTo>
                      <a:lnTo>
                        <a:pt x="63736" y="1547961"/>
                      </a:lnTo>
                      <a:lnTo>
                        <a:pt x="50482" y="1560215"/>
                      </a:lnTo>
                      <a:lnTo>
                        <a:pt x="37030" y="1572468"/>
                      </a:lnTo>
                      <a:lnTo>
                        <a:pt x="23380" y="1584672"/>
                      </a:lnTo>
                      <a:lnTo>
                        <a:pt x="9531" y="1596827"/>
                      </a:lnTo>
                      <a:lnTo>
                        <a:pt x="20501" y="1609179"/>
                      </a:lnTo>
                      <a:lnTo>
                        <a:pt x="34151" y="1596827"/>
                      </a:lnTo>
                      <a:lnTo>
                        <a:pt x="47603" y="1584375"/>
                      </a:lnTo>
                      <a:lnTo>
                        <a:pt x="60857" y="1571923"/>
                      </a:lnTo>
                      <a:lnTo>
                        <a:pt x="73961" y="1559421"/>
                      </a:lnTo>
                      <a:lnTo>
                        <a:pt x="86818" y="1546870"/>
                      </a:lnTo>
                      <a:lnTo>
                        <a:pt x="99476" y="1534319"/>
                      </a:lnTo>
                      <a:lnTo>
                        <a:pt x="111985" y="1521668"/>
                      </a:lnTo>
                      <a:lnTo>
                        <a:pt x="124245" y="1509018"/>
                      </a:lnTo>
                      <a:lnTo>
                        <a:pt x="136357" y="1496318"/>
                      </a:lnTo>
                      <a:lnTo>
                        <a:pt x="148221" y="1483568"/>
                      </a:lnTo>
                      <a:lnTo>
                        <a:pt x="159935" y="1470819"/>
                      </a:lnTo>
                      <a:lnTo>
                        <a:pt x="171402" y="1457970"/>
                      </a:lnTo>
                      <a:lnTo>
                        <a:pt x="182720" y="1445121"/>
                      </a:lnTo>
                      <a:lnTo>
                        <a:pt x="193789" y="1432223"/>
                      </a:lnTo>
                      <a:lnTo>
                        <a:pt x="204709" y="1419275"/>
                      </a:lnTo>
                      <a:lnTo>
                        <a:pt x="215431" y="1406327"/>
                      </a:lnTo>
                      <a:lnTo>
                        <a:pt x="225955" y="1393279"/>
                      </a:lnTo>
                      <a:lnTo>
                        <a:pt x="236230" y="1380232"/>
                      </a:lnTo>
                      <a:lnTo>
                        <a:pt x="246356" y="1367135"/>
                      </a:lnTo>
                      <a:lnTo>
                        <a:pt x="256284" y="1353989"/>
                      </a:lnTo>
                      <a:lnTo>
                        <a:pt x="266013" y="1340842"/>
                      </a:lnTo>
                      <a:lnTo>
                        <a:pt x="275544" y="1327597"/>
                      </a:lnTo>
                      <a:lnTo>
                        <a:pt x="284876" y="1314351"/>
                      </a:lnTo>
                      <a:lnTo>
                        <a:pt x="294009" y="1301056"/>
                      </a:lnTo>
                      <a:lnTo>
                        <a:pt x="302944" y="1287711"/>
                      </a:lnTo>
                      <a:lnTo>
                        <a:pt x="311681" y="1274366"/>
                      </a:lnTo>
                      <a:lnTo>
                        <a:pt x="320218" y="1260922"/>
                      </a:lnTo>
                      <a:lnTo>
                        <a:pt x="328558" y="1247477"/>
                      </a:lnTo>
                      <a:lnTo>
                        <a:pt x="336698" y="1233984"/>
                      </a:lnTo>
                      <a:lnTo>
                        <a:pt x="344641" y="1220440"/>
                      </a:lnTo>
                      <a:lnTo>
                        <a:pt x="352384" y="1206897"/>
                      </a:lnTo>
                      <a:lnTo>
                        <a:pt x="359929" y="1193254"/>
                      </a:lnTo>
                      <a:lnTo>
                        <a:pt x="367325" y="1179612"/>
                      </a:lnTo>
                      <a:lnTo>
                        <a:pt x="374473" y="1165920"/>
                      </a:lnTo>
                      <a:lnTo>
                        <a:pt x="381423" y="1152227"/>
                      </a:lnTo>
                      <a:lnTo>
                        <a:pt x="388223" y="1138436"/>
                      </a:lnTo>
                      <a:lnTo>
                        <a:pt x="394775" y="1124645"/>
                      </a:lnTo>
                      <a:lnTo>
                        <a:pt x="401129" y="1110754"/>
                      </a:lnTo>
                      <a:lnTo>
                        <a:pt x="407334" y="1096863"/>
                      </a:lnTo>
                      <a:lnTo>
                        <a:pt x="413291" y="1082973"/>
                      </a:lnTo>
                      <a:lnTo>
                        <a:pt x="419098" y="1068983"/>
                      </a:lnTo>
                      <a:lnTo>
                        <a:pt x="424658" y="1054993"/>
                      </a:lnTo>
                      <a:lnTo>
                        <a:pt x="430068" y="1040954"/>
                      </a:lnTo>
                      <a:lnTo>
                        <a:pt x="435281" y="1026864"/>
                      </a:lnTo>
                      <a:lnTo>
                        <a:pt x="440244" y="1012726"/>
                      </a:lnTo>
                      <a:lnTo>
                        <a:pt x="445059" y="998538"/>
                      </a:lnTo>
                      <a:lnTo>
                        <a:pt x="449676" y="984349"/>
                      </a:lnTo>
                      <a:lnTo>
                        <a:pt x="454044" y="970111"/>
                      </a:lnTo>
                      <a:lnTo>
                        <a:pt x="458263" y="955824"/>
                      </a:lnTo>
                      <a:lnTo>
                        <a:pt x="462284" y="941487"/>
                      </a:lnTo>
                      <a:lnTo>
                        <a:pt x="466106" y="927150"/>
                      </a:lnTo>
                      <a:lnTo>
                        <a:pt x="469730" y="912713"/>
                      </a:lnTo>
                      <a:lnTo>
                        <a:pt x="473155" y="898277"/>
                      </a:lnTo>
                      <a:lnTo>
                        <a:pt x="476381" y="883791"/>
                      </a:lnTo>
                      <a:lnTo>
                        <a:pt x="479409" y="869256"/>
                      </a:lnTo>
                      <a:lnTo>
                        <a:pt x="482239" y="854720"/>
                      </a:lnTo>
                      <a:lnTo>
                        <a:pt x="484869" y="840135"/>
                      </a:lnTo>
                      <a:lnTo>
                        <a:pt x="487302" y="825450"/>
                      </a:lnTo>
                      <a:lnTo>
                        <a:pt x="489535" y="810766"/>
                      </a:lnTo>
                      <a:lnTo>
                        <a:pt x="491571" y="796082"/>
                      </a:lnTo>
                      <a:lnTo>
                        <a:pt x="493407" y="781298"/>
                      </a:lnTo>
                      <a:lnTo>
                        <a:pt x="495045" y="766514"/>
                      </a:lnTo>
                      <a:lnTo>
                        <a:pt x="496535" y="751681"/>
                      </a:lnTo>
                      <a:lnTo>
                        <a:pt x="497775" y="736798"/>
                      </a:lnTo>
                      <a:lnTo>
                        <a:pt x="498818" y="721866"/>
                      </a:lnTo>
                      <a:lnTo>
                        <a:pt x="499711" y="706934"/>
                      </a:lnTo>
                      <a:lnTo>
                        <a:pt x="500357" y="691902"/>
                      </a:lnTo>
                      <a:lnTo>
                        <a:pt x="500803" y="676870"/>
                      </a:lnTo>
                      <a:lnTo>
                        <a:pt x="501101" y="661789"/>
                      </a:lnTo>
                      <a:lnTo>
                        <a:pt x="501151" y="646708"/>
                      </a:lnTo>
                      <a:lnTo>
                        <a:pt x="501052" y="631527"/>
                      </a:lnTo>
                      <a:lnTo>
                        <a:pt x="500704" y="616347"/>
                      </a:lnTo>
                      <a:lnTo>
                        <a:pt x="500208" y="601117"/>
                      </a:lnTo>
                      <a:lnTo>
                        <a:pt x="499463" y="585837"/>
                      </a:lnTo>
                      <a:lnTo>
                        <a:pt x="498570" y="570508"/>
                      </a:lnTo>
                      <a:lnTo>
                        <a:pt x="497478" y="555129"/>
                      </a:lnTo>
                      <a:lnTo>
                        <a:pt x="496137" y="539750"/>
                      </a:lnTo>
                      <a:lnTo>
                        <a:pt x="494648" y="524322"/>
                      </a:lnTo>
                      <a:lnTo>
                        <a:pt x="492961" y="508843"/>
                      </a:lnTo>
                      <a:lnTo>
                        <a:pt x="491074" y="493316"/>
                      </a:lnTo>
                      <a:lnTo>
                        <a:pt x="488989" y="477788"/>
                      </a:lnTo>
                      <a:lnTo>
                        <a:pt x="486656" y="462211"/>
                      </a:lnTo>
                      <a:lnTo>
                        <a:pt x="484175" y="446584"/>
                      </a:lnTo>
                      <a:lnTo>
                        <a:pt x="481494" y="430907"/>
                      </a:lnTo>
                      <a:lnTo>
                        <a:pt x="478615" y="415181"/>
                      </a:lnTo>
                      <a:lnTo>
                        <a:pt x="475537" y="399455"/>
                      </a:lnTo>
                      <a:lnTo>
                        <a:pt x="472261" y="383629"/>
                      </a:lnTo>
                      <a:lnTo>
                        <a:pt x="468787" y="367804"/>
                      </a:lnTo>
                      <a:lnTo>
                        <a:pt x="465113" y="351929"/>
                      </a:lnTo>
                      <a:lnTo>
                        <a:pt x="461241" y="336054"/>
                      </a:lnTo>
                      <a:lnTo>
                        <a:pt x="457221" y="320080"/>
                      </a:lnTo>
                      <a:lnTo>
                        <a:pt x="452952" y="304105"/>
                      </a:lnTo>
                      <a:lnTo>
                        <a:pt x="448484" y="288082"/>
                      </a:lnTo>
                      <a:lnTo>
                        <a:pt x="443818" y="272008"/>
                      </a:lnTo>
                      <a:lnTo>
                        <a:pt x="439003" y="255885"/>
                      </a:lnTo>
                      <a:lnTo>
                        <a:pt x="433940" y="239762"/>
                      </a:lnTo>
                      <a:lnTo>
                        <a:pt x="428679" y="223540"/>
                      </a:lnTo>
                      <a:lnTo>
                        <a:pt x="423268" y="207318"/>
                      </a:lnTo>
                      <a:lnTo>
                        <a:pt x="417609" y="191095"/>
                      </a:lnTo>
                      <a:lnTo>
                        <a:pt x="411801" y="174774"/>
                      </a:lnTo>
                      <a:lnTo>
                        <a:pt x="405746" y="158403"/>
                      </a:lnTo>
                      <a:lnTo>
                        <a:pt x="399541" y="142032"/>
                      </a:lnTo>
                      <a:lnTo>
                        <a:pt x="393088" y="125611"/>
                      </a:lnTo>
                      <a:lnTo>
                        <a:pt x="386486" y="109141"/>
                      </a:lnTo>
                      <a:lnTo>
                        <a:pt x="379636" y="92670"/>
                      </a:lnTo>
                      <a:lnTo>
                        <a:pt x="372637" y="76101"/>
                      </a:lnTo>
                      <a:lnTo>
                        <a:pt x="365439" y="59531"/>
                      </a:lnTo>
                      <a:lnTo>
                        <a:pt x="357993" y="42912"/>
                      </a:lnTo>
                      <a:lnTo>
                        <a:pt x="350399" y="26243"/>
                      </a:lnTo>
                      <a:lnTo>
                        <a:pt x="342605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4" name="Forme libre : forme 1323">
                  <a:extLst>
                    <a:ext uri="{FF2B5EF4-FFF2-40B4-BE49-F238E27FC236}">
                      <a16:creationId xmlns:a16="http://schemas.microsoft.com/office/drawing/2014/main" id="{469D238D-8C90-4DBA-A924-44E68B3CCF92}"/>
                    </a:ext>
                  </a:extLst>
                </p:cNvPr>
                <p:cNvSpPr/>
                <p:nvPr/>
              </p:nvSpPr>
              <p:spPr>
                <a:xfrm>
                  <a:off x="6758161" y="5696297"/>
                  <a:ext cx="1397822" cy="482600"/>
                </a:xfrm>
                <a:custGeom>
                  <a:avLst/>
                  <a:gdLst>
                    <a:gd name="connsiteX0" fmla="*/ 1397425 w 1397821"/>
                    <a:gd name="connsiteY0" fmla="*/ 474067 h 482600"/>
                    <a:gd name="connsiteX1" fmla="*/ 1385710 w 1397821"/>
                    <a:gd name="connsiteY1" fmla="*/ 458043 h 482600"/>
                    <a:gd name="connsiteX2" fmla="*/ 1373995 w 1397821"/>
                    <a:gd name="connsiteY2" fmla="*/ 442317 h 482600"/>
                    <a:gd name="connsiteX3" fmla="*/ 1362231 w 1397821"/>
                    <a:gd name="connsiteY3" fmla="*/ 426839 h 482600"/>
                    <a:gd name="connsiteX4" fmla="*/ 1350367 w 1397821"/>
                    <a:gd name="connsiteY4" fmla="*/ 411659 h 482600"/>
                    <a:gd name="connsiteX5" fmla="*/ 1338553 w 1397821"/>
                    <a:gd name="connsiteY5" fmla="*/ 396776 h 482600"/>
                    <a:gd name="connsiteX6" fmla="*/ 1326640 w 1397821"/>
                    <a:gd name="connsiteY6" fmla="*/ 382141 h 482600"/>
                    <a:gd name="connsiteX7" fmla="*/ 1314727 w 1397821"/>
                    <a:gd name="connsiteY7" fmla="*/ 367804 h 482600"/>
                    <a:gd name="connsiteX8" fmla="*/ 1302764 w 1397821"/>
                    <a:gd name="connsiteY8" fmla="*/ 353764 h 482600"/>
                    <a:gd name="connsiteX9" fmla="*/ 1290751 w 1397821"/>
                    <a:gd name="connsiteY9" fmla="*/ 339973 h 482600"/>
                    <a:gd name="connsiteX10" fmla="*/ 1278689 w 1397821"/>
                    <a:gd name="connsiteY10" fmla="*/ 326479 h 482600"/>
                    <a:gd name="connsiteX11" fmla="*/ 1266627 w 1397821"/>
                    <a:gd name="connsiteY11" fmla="*/ 313283 h 482600"/>
                    <a:gd name="connsiteX12" fmla="*/ 1254515 w 1397821"/>
                    <a:gd name="connsiteY12" fmla="*/ 300335 h 482600"/>
                    <a:gd name="connsiteX13" fmla="*/ 1242354 w 1397821"/>
                    <a:gd name="connsiteY13" fmla="*/ 287685 h 482600"/>
                    <a:gd name="connsiteX14" fmla="*/ 1230143 w 1397821"/>
                    <a:gd name="connsiteY14" fmla="*/ 275332 h 482600"/>
                    <a:gd name="connsiteX15" fmla="*/ 1217932 w 1397821"/>
                    <a:gd name="connsiteY15" fmla="*/ 263227 h 482600"/>
                    <a:gd name="connsiteX16" fmla="*/ 1205671 w 1397821"/>
                    <a:gd name="connsiteY16" fmla="*/ 251420 h 482600"/>
                    <a:gd name="connsiteX17" fmla="*/ 1193361 w 1397821"/>
                    <a:gd name="connsiteY17" fmla="*/ 239911 h 482600"/>
                    <a:gd name="connsiteX18" fmla="*/ 1181001 w 1397821"/>
                    <a:gd name="connsiteY18" fmla="*/ 228650 h 482600"/>
                    <a:gd name="connsiteX19" fmla="*/ 1168641 w 1397821"/>
                    <a:gd name="connsiteY19" fmla="*/ 217686 h 482600"/>
                    <a:gd name="connsiteX20" fmla="*/ 1156181 w 1397821"/>
                    <a:gd name="connsiteY20" fmla="*/ 207020 h 482600"/>
                    <a:gd name="connsiteX21" fmla="*/ 1143722 w 1397821"/>
                    <a:gd name="connsiteY21" fmla="*/ 196602 h 482600"/>
                    <a:gd name="connsiteX22" fmla="*/ 1131263 w 1397821"/>
                    <a:gd name="connsiteY22" fmla="*/ 186482 h 482600"/>
                    <a:gd name="connsiteX23" fmla="*/ 1118704 w 1397821"/>
                    <a:gd name="connsiteY23" fmla="*/ 176659 h 482600"/>
                    <a:gd name="connsiteX24" fmla="*/ 1106146 w 1397821"/>
                    <a:gd name="connsiteY24" fmla="*/ 167084 h 482600"/>
                    <a:gd name="connsiteX25" fmla="*/ 1093537 w 1397821"/>
                    <a:gd name="connsiteY25" fmla="*/ 157807 h 482600"/>
                    <a:gd name="connsiteX26" fmla="*/ 1080880 w 1397821"/>
                    <a:gd name="connsiteY26" fmla="*/ 148828 h 482600"/>
                    <a:gd name="connsiteX27" fmla="*/ 1068222 w 1397821"/>
                    <a:gd name="connsiteY27" fmla="*/ 140097 h 482600"/>
                    <a:gd name="connsiteX28" fmla="*/ 1055465 w 1397821"/>
                    <a:gd name="connsiteY28" fmla="*/ 131663 h 482600"/>
                    <a:gd name="connsiteX29" fmla="*/ 1042708 w 1397821"/>
                    <a:gd name="connsiteY29" fmla="*/ 123527 h 482600"/>
                    <a:gd name="connsiteX30" fmla="*/ 1029950 w 1397821"/>
                    <a:gd name="connsiteY30" fmla="*/ 115689 h 482600"/>
                    <a:gd name="connsiteX31" fmla="*/ 1017094 w 1397821"/>
                    <a:gd name="connsiteY31" fmla="*/ 108099 h 482600"/>
                    <a:gd name="connsiteX32" fmla="*/ 1004238 w 1397821"/>
                    <a:gd name="connsiteY32" fmla="*/ 100757 h 482600"/>
                    <a:gd name="connsiteX33" fmla="*/ 991332 w 1397821"/>
                    <a:gd name="connsiteY33" fmla="*/ 93762 h 482600"/>
                    <a:gd name="connsiteX34" fmla="*/ 978376 w 1397821"/>
                    <a:gd name="connsiteY34" fmla="*/ 87015 h 482600"/>
                    <a:gd name="connsiteX35" fmla="*/ 965371 w 1397821"/>
                    <a:gd name="connsiteY35" fmla="*/ 80566 h 482600"/>
                    <a:gd name="connsiteX36" fmla="*/ 952365 w 1397821"/>
                    <a:gd name="connsiteY36" fmla="*/ 74364 h 482600"/>
                    <a:gd name="connsiteX37" fmla="*/ 939310 w 1397821"/>
                    <a:gd name="connsiteY37" fmla="*/ 68461 h 482600"/>
                    <a:gd name="connsiteX38" fmla="*/ 926206 w 1397821"/>
                    <a:gd name="connsiteY38" fmla="*/ 62855 h 482600"/>
                    <a:gd name="connsiteX39" fmla="*/ 913052 w 1397821"/>
                    <a:gd name="connsiteY39" fmla="*/ 57497 h 482600"/>
                    <a:gd name="connsiteX40" fmla="*/ 899897 w 1397821"/>
                    <a:gd name="connsiteY40" fmla="*/ 52437 h 482600"/>
                    <a:gd name="connsiteX41" fmla="*/ 886694 w 1397821"/>
                    <a:gd name="connsiteY41" fmla="*/ 47675 h 482600"/>
                    <a:gd name="connsiteX42" fmla="*/ 873440 w 1397821"/>
                    <a:gd name="connsiteY42" fmla="*/ 43210 h 482600"/>
                    <a:gd name="connsiteX43" fmla="*/ 860137 w 1397821"/>
                    <a:gd name="connsiteY43" fmla="*/ 38993 h 482600"/>
                    <a:gd name="connsiteX44" fmla="*/ 846834 w 1397821"/>
                    <a:gd name="connsiteY44" fmla="*/ 35024 h 482600"/>
                    <a:gd name="connsiteX45" fmla="*/ 833481 w 1397821"/>
                    <a:gd name="connsiteY45" fmla="*/ 31403 h 482600"/>
                    <a:gd name="connsiteX46" fmla="*/ 820079 w 1397821"/>
                    <a:gd name="connsiteY46" fmla="*/ 28029 h 482600"/>
                    <a:gd name="connsiteX47" fmla="*/ 806627 w 1397821"/>
                    <a:gd name="connsiteY47" fmla="*/ 24954 h 482600"/>
                    <a:gd name="connsiteX48" fmla="*/ 793175 w 1397821"/>
                    <a:gd name="connsiteY48" fmla="*/ 22126 h 482600"/>
                    <a:gd name="connsiteX49" fmla="*/ 779623 w 1397821"/>
                    <a:gd name="connsiteY49" fmla="*/ 19596 h 482600"/>
                    <a:gd name="connsiteX50" fmla="*/ 766072 w 1397821"/>
                    <a:gd name="connsiteY50" fmla="*/ 17363 h 482600"/>
                    <a:gd name="connsiteX51" fmla="*/ 752521 w 1397821"/>
                    <a:gd name="connsiteY51" fmla="*/ 15429 h 482600"/>
                    <a:gd name="connsiteX52" fmla="*/ 738870 w 1397821"/>
                    <a:gd name="connsiteY52" fmla="*/ 13742 h 482600"/>
                    <a:gd name="connsiteX53" fmla="*/ 725219 w 1397821"/>
                    <a:gd name="connsiteY53" fmla="*/ 12303 h 482600"/>
                    <a:gd name="connsiteX54" fmla="*/ 711519 w 1397821"/>
                    <a:gd name="connsiteY54" fmla="*/ 11212 h 482600"/>
                    <a:gd name="connsiteX55" fmla="*/ 697769 w 1397821"/>
                    <a:gd name="connsiteY55" fmla="*/ 10368 h 482600"/>
                    <a:gd name="connsiteX56" fmla="*/ 684019 w 1397821"/>
                    <a:gd name="connsiteY56" fmla="*/ 9823 h 482600"/>
                    <a:gd name="connsiteX57" fmla="*/ 670170 w 1397821"/>
                    <a:gd name="connsiteY57" fmla="*/ 9525 h 482600"/>
                    <a:gd name="connsiteX58" fmla="*/ 656321 w 1397821"/>
                    <a:gd name="connsiteY58" fmla="*/ 9525 h 482600"/>
                    <a:gd name="connsiteX59" fmla="*/ 642422 w 1397821"/>
                    <a:gd name="connsiteY59" fmla="*/ 9823 h 482600"/>
                    <a:gd name="connsiteX60" fmla="*/ 628523 w 1397821"/>
                    <a:gd name="connsiteY60" fmla="*/ 10418 h 482600"/>
                    <a:gd name="connsiteX61" fmla="*/ 614525 w 1397821"/>
                    <a:gd name="connsiteY61" fmla="*/ 11261 h 482600"/>
                    <a:gd name="connsiteX62" fmla="*/ 600527 w 1397821"/>
                    <a:gd name="connsiteY62" fmla="*/ 12402 h 482600"/>
                    <a:gd name="connsiteX63" fmla="*/ 586529 w 1397821"/>
                    <a:gd name="connsiteY63" fmla="*/ 13791 h 482600"/>
                    <a:gd name="connsiteX64" fmla="*/ 572432 w 1397821"/>
                    <a:gd name="connsiteY64" fmla="*/ 15478 h 482600"/>
                    <a:gd name="connsiteX65" fmla="*/ 558335 w 1397821"/>
                    <a:gd name="connsiteY65" fmla="*/ 17463 h 482600"/>
                    <a:gd name="connsiteX66" fmla="*/ 544138 w 1397821"/>
                    <a:gd name="connsiteY66" fmla="*/ 19745 h 482600"/>
                    <a:gd name="connsiteX67" fmla="*/ 529991 w 1397821"/>
                    <a:gd name="connsiteY67" fmla="*/ 22275 h 482600"/>
                    <a:gd name="connsiteX68" fmla="*/ 515745 w 1397821"/>
                    <a:gd name="connsiteY68" fmla="*/ 25102 h 482600"/>
                    <a:gd name="connsiteX69" fmla="*/ 501498 w 1397821"/>
                    <a:gd name="connsiteY69" fmla="*/ 28178 h 482600"/>
                    <a:gd name="connsiteX70" fmla="*/ 487153 w 1397821"/>
                    <a:gd name="connsiteY70" fmla="*/ 31552 h 482600"/>
                    <a:gd name="connsiteX71" fmla="*/ 472807 w 1397821"/>
                    <a:gd name="connsiteY71" fmla="*/ 35223 h 482600"/>
                    <a:gd name="connsiteX72" fmla="*/ 458462 w 1397821"/>
                    <a:gd name="connsiteY72" fmla="*/ 39191 h 482600"/>
                    <a:gd name="connsiteX73" fmla="*/ 444017 w 1397821"/>
                    <a:gd name="connsiteY73" fmla="*/ 43408 h 482600"/>
                    <a:gd name="connsiteX74" fmla="*/ 429572 w 1397821"/>
                    <a:gd name="connsiteY74" fmla="*/ 47923 h 482600"/>
                    <a:gd name="connsiteX75" fmla="*/ 415078 w 1397821"/>
                    <a:gd name="connsiteY75" fmla="*/ 52685 h 482600"/>
                    <a:gd name="connsiteX76" fmla="*/ 400534 w 1397821"/>
                    <a:gd name="connsiteY76" fmla="*/ 57795 h 482600"/>
                    <a:gd name="connsiteX77" fmla="*/ 385989 w 1397821"/>
                    <a:gd name="connsiteY77" fmla="*/ 63153 h 482600"/>
                    <a:gd name="connsiteX78" fmla="*/ 371396 w 1397821"/>
                    <a:gd name="connsiteY78" fmla="*/ 68759 h 482600"/>
                    <a:gd name="connsiteX79" fmla="*/ 356752 w 1397821"/>
                    <a:gd name="connsiteY79" fmla="*/ 74662 h 482600"/>
                    <a:gd name="connsiteX80" fmla="*/ 342059 w 1397821"/>
                    <a:gd name="connsiteY80" fmla="*/ 80863 h 482600"/>
                    <a:gd name="connsiteX81" fmla="*/ 327317 w 1397821"/>
                    <a:gd name="connsiteY81" fmla="*/ 87362 h 482600"/>
                    <a:gd name="connsiteX82" fmla="*/ 312574 w 1397821"/>
                    <a:gd name="connsiteY82" fmla="*/ 94109 h 482600"/>
                    <a:gd name="connsiteX83" fmla="*/ 297782 w 1397821"/>
                    <a:gd name="connsiteY83" fmla="*/ 101154 h 482600"/>
                    <a:gd name="connsiteX84" fmla="*/ 282940 w 1397821"/>
                    <a:gd name="connsiteY84" fmla="*/ 108446 h 482600"/>
                    <a:gd name="connsiteX85" fmla="*/ 268098 w 1397821"/>
                    <a:gd name="connsiteY85" fmla="*/ 116086 h 482600"/>
                    <a:gd name="connsiteX86" fmla="*/ 253206 w 1397821"/>
                    <a:gd name="connsiteY86" fmla="*/ 123974 h 482600"/>
                    <a:gd name="connsiteX87" fmla="*/ 238215 w 1397821"/>
                    <a:gd name="connsiteY87" fmla="*/ 132110 h 482600"/>
                    <a:gd name="connsiteX88" fmla="*/ 223274 w 1397821"/>
                    <a:gd name="connsiteY88" fmla="*/ 140543 h 482600"/>
                    <a:gd name="connsiteX89" fmla="*/ 208234 w 1397821"/>
                    <a:gd name="connsiteY89" fmla="*/ 149275 h 482600"/>
                    <a:gd name="connsiteX90" fmla="*/ 193193 w 1397821"/>
                    <a:gd name="connsiteY90" fmla="*/ 158304 h 482600"/>
                    <a:gd name="connsiteX91" fmla="*/ 178103 w 1397821"/>
                    <a:gd name="connsiteY91" fmla="*/ 167580 h 482600"/>
                    <a:gd name="connsiteX92" fmla="*/ 162963 w 1397821"/>
                    <a:gd name="connsiteY92" fmla="*/ 177155 h 482600"/>
                    <a:gd name="connsiteX93" fmla="*/ 147774 w 1397821"/>
                    <a:gd name="connsiteY93" fmla="*/ 187027 h 482600"/>
                    <a:gd name="connsiteX94" fmla="*/ 132585 w 1397821"/>
                    <a:gd name="connsiteY94" fmla="*/ 197148 h 482600"/>
                    <a:gd name="connsiteX95" fmla="*/ 117346 w 1397821"/>
                    <a:gd name="connsiteY95" fmla="*/ 207566 h 482600"/>
                    <a:gd name="connsiteX96" fmla="*/ 102057 w 1397821"/>
                    <a:gd name="connsiteY96" fmla="*/ 218232 h 482600"/>
                    <a:gd name="connsiteX97" fmla="*/ 86719 w 1397821"/>
                    <a:gd name="connsiteY97" fmla="*/ 229245 h 482600"/>
                    <a:gd name="connsiteX98" fmla="*/ 71380 w 1397821"/>
                    <a:gd name="connsiteY98" fmla="*/ 240506 h 482600"/>
                    <a:gd name="connsiteX99" fmla="*/ 55943 w 1397821"/>
                    <a:gd name="connsiteY99" fmla="*/ 252016 h 482600"/>
                    <a:gd name="connsiteX100" fmla="*/ 40505 w 1397821"/>
                    <a:gd name="connsiteY100" fmla="*/ 263823 h 482600"/>
                    <a:gd name="connsiteX101" fmla="*/ 25067 w 1397821"/>
                    <a:gd name="connsiteY101" fmla="*/ 275927 h 482600"/>
                    <a:gd name="connsiteX102" fmla="*/ 9531 w 1397821"/>
                    <a:gd name="connsiteY102" fmla="*/ 288330 h 482600"/>
                    <a:gd name="connsiteX103" fmla="*/ 12112 w 1397821"/>
                    <a:gd name="connsiteY103" fmla="*/ 291505 h 482600"/>
                    <a:gd name="connsiteX104" fmla="*/ 27599 w 1397821"/>
                    <a:gd name="connsiteY104" fmla="*/ 279053 h 482600"/>
                    <a:gd name="connsiteX105" fmla="*/ 42987 w 1397821"/>
                    <a:gd name="connsiteY105" fmla="*/ 266898 h 482600"/>
                    <a:gd name="connsiteX106" fmla="*/ 58375 w 1397821"/>
                    <a:gd name="connsiteY106" fmla="*/ 255042 h 482600"/>
                    <a:gd name="connsiteX107" fmla="*/ 73763 w 1397821"/>
                    <a:gd name="connsiteY107" fmla="*/ 243433 h 482600"/>
                    <a:gd name="connsiteX108" fmla="*/ 89052 w 1397821"/>
                    <a:gd name="connsiteY108" fmla="*/ 232122 h 482600"/>
                    <a:gd name="connsiteX109" fmla="*/ 104340 w 1397821"/>
                    <a:gd name="connsiteY109" fmla="*/ 221059 h 482600"/>
                    <a:gd name="connsiteX110" fmla="*/ 119530 w 1397821"/>
                    <a:gd name="connsiteY110" fmla="*/ 210344 h 482600"/>
                    <a:gd name="connsiteX111" fmla="*/ 134719 w 1397821"/>
                    <a:gd name="connsiteY111" fmla="*/ 199876 h 482600"/>
                    <a:gd name="connsiteX112" fmla="*/ 149908 w 1397821"/>
                    <a:gd name="connsiteY112" fmla="*/ 189657 h 482600"/>
                    <a:gd name="connsiteX113" fmla="*/ 164999 w 1397821"/>
                    <a:gd name="connsiteY113" fmla="*/ 179784 h 482600"/>
                    <a:gd name="connsiteX114" fmla="*/ 180089 w 1397821"/>
                    <a:gd name="connsiteY114" fmla="*/ 170160 h 482600"/>
                    <a:gd name="connsiteX115" fmla="*/ 195129 w 1397821"/>
                    <a:gd name="connsiteY115" fmla="*/ 160784 h 482600"/>
                    <a:gd name="connsiteX116" fmla="*/ 210170 w 1397821"/>
                    <a:gd name="connsiteY116" fmla="*/ 151755 h 482600"/>
                    <a:gd name="connsiteX117" fmla="*/ 225111 w 1397821"/>
                    <a:gd name="connsiteY117" fmla="*/ 142974 h 482600"/>
                    <a:gd name="connsiteX118" fmla="*/ 240052 w 1397821"/>
                    <a:gd name="connsiteY118" fmla="*/ 134491 h 482600"/>
                    <a:gd name="connsiteX119" fmla="*/ 254944 w 1397821"/>
                    <a:gd name="connsiteY119" fmla="*/ 126256 h 482600"/>
                    <a:gd name="connsiteX120" fmla="*/ 269786 w 1397821"/>
                    <a:gd name="connsiteY120" fmla="*/ 118368 h 482600"/>
                    <a:gd name="connsiteX121" fmla="*/ 284628 w 1397821"/>
                    <a:gd name="connsiteY121" fmla="*/ 110679 h 482600"/>
                    <a:gd name="connsiteX122" fmla="*/ 299370 w 1397821"/>
                    <a:gd name="connsiteY122" fmla="*/ 103336 h 482600"/>
                    <a:gd name="connsiteX123" fmla="*/ 314113 w 1397821"/>
                    <a:gd name="connsiteY123" fmla="*/ 96242 h 482600"/>
                    <a:gd name="connsiteX124" fmla="*/ 328806 w 1397821"/>
                    <a:gd name="connsiteY124" fmla="*/ 89446 h 482600"/>
                    <a:gd name="connsiteX125" fmla="*/ 343499 w 1397821"/>
                    <a:gd name="connsiteY125" fmla="*/ 82947 h 482600"/>
                    <a:gd name="connsiteX126" fmla="*/ 358142 w 1397821"/>
                    <a:gd name="connsiteY126" fmla="*/ 76696 h 482600"/>
                    <a:gd name="connsiteX127" fmla="*/ 372686 w 1397821"/>
                    <a:gd name="connsiteY127" fmla="*/ 70743 h 482600"/>
                    <a:gd name="connsiteX128" fmla="*/ 387280 w 1397821"/>
                    <a:gd name="connsiteY128" fmla="*/ 65088 h 482600"/>
                    <a:gd name="connsiteX129" fmla="*/ 401774 w 1397821"/>
                    <a:gd name="connsiteY129" fmla="*/ 59680 h 482600"/>
                    <a:gd name="connsiteX130" fmla="*/ 416269 w 1397821"/>
                    <a:gd name="connsiteY130" fmla="*/ 54620 h 482600"/>
                    <a:gd name="connsiteX131" fmla="*/ 430664 w 1397821"/>
                    <a:gd name="connsiteY131" fmla="*/ 49758 h 482600"/>
                    <a:gd name="connsiteX132" fmla="*/ 445109 w 1397821"/>
                    <a:gd name="connsiteY132" fmla="*/ 45244 h 482600"/>
                    <a:gd name="connsiteX133" fmla="*/ 459454 w 1397821"/>
                    <a:gd name="connsiteY133" fmla="*/ 40977 h 482600"/>
                    <a:gd name="connsiteX134" fmla="*/ 473750 w 1397821"/>
                    <a:gd name="connsiteY134" fmla="*/ 37009 h 482600"/>
                    <a:gd name="connsiteX135" fmla="*/ 488046 w 1397821"/>
                    <a:gd name="connsiteY135" fmla="*/ 33288 h 482600"/>
                    <a:gd name="connsiteX136" fmla="*/ 502293 w 1397821"/>
                    <a:gd name="connsiteY136" fmla="*/ 29914 h 482600"/>
                    <a:gd name="connsiteX137" fmla="*/ 516539 w 1397821"/>
                    <a:gd name="connsiteY137" fmla="*/ 26789 h 482600"/>
                    <a:gd name="connsiteX138" fmla="*/ 530686 w 1397821"/>
                    <a:gd name="connsiteY138" fmla="*/ 23912 h 482600"/>
                    <a:gd name="connsiteX139" fmla="*/ 544833 w 1397821"/>
                    <a:gd name="connsiteY139" fmla="*/ 21382 h 482600"/>
                    <a:gd name="connsiteX140" fmla="*/ 558930 w 1397821"/>
                    <a:gd name="connsiteY140" fmla="*/ 19100 h 482600"/>
                    <a:gd name="connsiteX141" fmla="*/ 572978 w 1397821"/>
                    <a:gd name="connsiteY141" fmla="*/ 17066 h 482600"/>
                    <a:gd name="connsiteX142" fmla="*/ 587026 w 1397821"/>
                    <a:gd name="connsiteY142" fmla="*/ 15379 h 482600"/>
                    <a:gd name="connsiteX143" fmla="*/ 600974 w 1397821"/>
                    <a:gd name="connsiteY143" fmla="*/ 13940 h 482600"/>
                    <a:gd name="connsiteX144" fmla="*/ 614922 w 1397821"/>
                    <a:gd name="connsiteY144" fmla="*/ 12799 h 482600"/>
                    <a:gd name="connsiteX145" fmla="*/ 628821 w 1397821"/>
                    <a:gd name="connsiteY145" fmla="*/ 11906 h 482600"/>
                    <a:gd name="connsiteX146" fmla="*/ 642720 w 1397821"/>
                    <a:gd name="connsiteY146" fmla="*/ 11311 h 482600"/>
                    <a:gd name="connsiteX147" fmla="*/ 656569 w 1397821"/>
                    <a:gd name="connsiteY147" fmla="*/ 11013 h 482600"/>
                    <a:gd name="connsiteX148" fmla="*/ 670319 w 1397821"/>
                    <a:gd name="connsiteY148" fmla="*/ 11013 h 482600"/>
                    <a:gd name="connsiteX149" fmla="*/ 684119 w 1397821"/>
                    <a:gd name="connsiteY149" fmla="*/ 11261 h 482600"/>
                    <a:gd name="connsiteX150" fmla="*/ 697819 w 1397821"/>
                    <a:gd name="connsiteY150" fmla="*/ 11807 h 482600"/>
                    <a:gd name="connsiteX151" fmla="*/ 711519 w 1397821"/>
                    <a:gd name="connsiteY151" fmla="*/ 12650 h 482600"/>
                    <a:gd name="connsiteX152" fmla="*/ 725120 w 1397821"/>
                    <a:gd name="connsiteY152" fmla="*/ 13742 h 482600"/>
                    <a:gd name="connsiteX153" fmla="*/ 738771 w 1397821"/>
                    <a:gd name="connsiteY153" fmla="*/ 15131 h 482600"/>
                    <a:gd name="connsiteX154" fmla="*/ 752322 w 1397821"/>
                    <a:gd name="connsiteY154" fmla="*/ 16818 h 482600"/>
                    <a:gd name="connsiteX155" fmla="*/ 765824 w 1397821"/>
                    <a:gd name="connsiteY155" fmla="*/ 18752 h 482600"/>
                    <a:gd name="connsiteX156" fmla="*/ 779325 w 1397821"/>
                    <a:gd name="connsiteY156" fmla="*/ 20985 h 482600"/>
                    <a:gd name="connsiteX157" fmla="*/ 792777 w 1397821"/>
                    <a:gd name="connsiteY157" fmla="*/ 23515 h 482600"/>
                    <a:gd name="connsiteX158" fmla="*/ 806229 w 1397821"/>
                    <a:gd name="connsiteY158" fmla="*/ 26293 h 482600"/>
                    <a:gd name="connsiteX159" fmla="*/ 819582 w 1397821"/>
                    <a:gd name="connsiteY159" fmla="*/ 29418 h 482600"/>
                    <a:gd name="connsiteX160" fmla="*/ 832935 w 1397821"/>
                    <a:gd name="connsiteY160" fmla="*/ 32742 h 482600"/>
                    <a:gd name="connsiteX161" fmla="*/ 846238 w 1397821"/>
                    <a:gd name="connsiteY161" fmla="*/ 36413 h 482600"/>
                    <a:gd name="connsiteX162" fmla="*/ 859492 w 1397821"/>
                    <a:gd name="connsiteY162" fmla="*/ 40332 h 482600"/>
                    <a:gd name="connsiteX163" fmla="*/ 872745 w 1397821"/>
                    <a:gd name="connsiteY163" fmla="*/ 44549 h 482600"/>
                    <a:gd name="connsiteX164" fmla="*/ 885899 w 1397821"/>
                    <a:gd name="connsiteY164" fmla="*/ 49064 h 482600"/>
                    <a:gd name="connsiteX165" fmla="*/ 899054 w 1397821"/>
                    <a:gd name="connsiteY165" fmla="*/ 53826 h 482600"/>
                    <a:gd name="connsiteX166" fmla="*/ 912158 w 1397821"/>
                    <a:gd name="connsiteY166" fmla="*/ 58886 h 482600"/>
                    <a:gd name="connsiteX167" fmla="*/ 925263 w 1397821"/>
                    <a:gd name="connsiteY167" fmla="*/ 64244 h 482600"/>
                    <a:gd name="connsiteX168" fmla="*/ 938268 w 1397821"/>
                    <a:gd name="connsiteY168" fmla="*/ 69850 h 482600"/>
                    <a:gd name="connsiteX169" fmla="*/ 951273 w 1397821"/>
                    <a:gd name="connsiteY169" fmla="*/ 75754 h 482600"/>
                    <a:gd name="connsiteX170" fmla="*/ 964229 w 1397821"/>
                    <a:gd name="connsiteY170" fmla="*/ 81955 h 482600"/>
                    <a:gd name="connsiteX171" fmla="*/ 977185 w 1397821"/>
                    <a:gd name="connsiteY171" fmla="*/ 88404 h 482600"/>
                    <a:gd name="connsiteX172" fmla="*/ 990041 w 1397821"/>
                    <a:gd name="connsiteY172" fmla="*/ 95200 h 482600"/>
                    <a:gd name="connsiteX173" fmla="*/ 1002897 w 1397821"/>
                    <a:gd name="connsiteY173" fmla="*/ 102195 h 482600"/>
                    <a:gd name="connsiteX174" fmla="*/ 1015704 w 1397821"/>
                    <a:gd name="connsiteY174" fmla="*/ 109538 h 482600"/>
                    <a:gd name="connsiteX175" fmla="*/ 1028511 w 1397821"/>
                    <a:gd name="connsiteY175" fmla="*/ 117128 h 482600"/>
                    <a:gd name="connsiteX176" fmla="*/ 1041218 w 1397821"/>
                    <a:gd name="connsiteY176" fmla="*/ 125016 h 482600"/>
                    <a:gd name="connsiteX177" fmla="*/ 1053926 w 1397821"/>
                    <a:gd name="connsiteY177" fmla="*/ 133201 h 482600"/>
                    <a:gd name="connsiteX178" fmla="*/ 1066584 w 1397821"/>
                    <a:gd name="connsiteY178" fmla="*/ 141635 h 482600"/>
                    <a:gd name="connsiteX179" fmla="*/ 1079192 w 1397821"/>
                    <a:gd name="connsiteY179" fmla="*/ 150366 h 482600"/>
                    <a:gd name="connsiteX180" fmla="*/ 1091800 w 1397821"/>
                    <a:gd name="connsiteY180" fmla="*/ 159395 h 482600"/>
                    <a:gd name="connsiteX181" fmla="*/ 1104359 w 1397821"/>
                    <a:gd name="connsiteY181" fmla="*/ 168672 h 482600"/>
                    <a:gd name="connsiteX182" fmla="*/ 1116868 w 1397821"/>
                    <a:gd name="connsiteY182" fmla="*/ 178246 h 482600"/>
                    <a:gd name="connsiteX183" fmla="*/ 1129327 w 1397821"/>
                    <a:gd name="connsiteY183" fmla="*/ 188119 h 482600"/>
                    <a:gd name="connsiteX184" fmla="*/ 1141737 w 1397821"/>
                    <a:gd name="connsiteY184" fmla="*/ 198239 h 482600"/>
                    <a:gd name="connsiteX185" fmla="*/ 1154146 w 1397821"/>
                    <a:gd name="connsiteY185" fmla="*/ 208657 h 482600"/>
                    <a:gd name="connsiteX186" fmla="*/ 1166506 w 1397821"/>
                    <a:gd name="connsiteY186" fmla="*/ 219373 h 482600"/>
                    <a:gd name="connsiteX187" fmla="*/ 1178817 w 1397821"/>
                    <a:gd name="connsiteY187" fmla="*/ 230386 h 482600"/>
                    <a:gd name="connsiteX188" fmla="*/ 1191127 w 1397821"/>
                    <a:gd name="connsiteY188" fmla="*/ 241647 h 482600"/>
                    <a:gd name="connsiteX189" fmla="*/ 1203338 w 1397821"/>
                    <a:gd name="connsiteY189" fmla="*/ 253206 h 482600"/>
                    <a:gd name="connsiteX190" fmla="*/ 1215549 w 1397821"/>
                    <a:gd name="connsiteY190" fmla="*/ 265013 h 482600"/>
                    <a:gd name="connsiteX191" fmla="*/ 1227710 w 1397821"/>
                    <a:gd name="connsiteY191" fmla="*/ 277168 h 482600"/>
                    <a:gd name="connsiteX192" fmla="*/ 1239872 w 1397821"/>
                    <a:gd name="connsiteY192" fmla="*/ 289570 h 482600"/>
                    <a:gd name="connsiteX193" fmla="*/ 1251934 w 1397821"/>
                    <a:gd name="connsiteY193" fmla="*/ 302220 h 482600"/>
                    <a:gd name="connsiteX194" fmla="*/ 1263996 w 1397821"/>
                    <a:gd name="connsiteY194" fmla="*/ 315218 h 482600"/>
                    <a:gd name="connsiteX195" fmla="*/ 1276009 w 1397821"/>
                    <a:gd name="connsiteY195" fmla="*/ 328464 h 482600"/>
                    <a:gd name="connsiteX196" fmla="*/ 1287972 w 1397821"/>
                    <a:gd name="connsiteY196" fmla="*/ 342007 h 482600"/>
                    <a:gd name="connsiteX197" fmla="*/ 1299935 w 1397821"/>
                    <a:gd name="connsiteY197" fmla="*/ 355798 h 482600"/>
                    <a:gd name="connsiteX198" fmla="*/ 1311848 w 1397821"/>
                    <a:gd name="connsiteY198" fmla="*/ 369888 h 482600"/>
                    <a:gd name="connsiteX199" fmla="*/ 1323711 w 1397821"/>
                    <a:gd name="connsiteY199" fmla="*/ 384274 h 482600"/>
                    <a:gd name="connsiteX200" fmla="*/ 1335525 w 1397821"/>
                    <a:gd name="connsiteY200" fmla="*/ 398909 h 482600"/>
                    <a:gd name="connsiteX201" fmla="*/ 1347339 w 1397821"/>
                    <a:gd name="connsiteY201" fmla="*/ 413891 h 482600"/>
                    <a:gd name="connsiteX202" fmla="*/ 1359054 w 1397821"/>
                    <a:gd name="connsiteY202" fmla="*/ 429121 h 482600"/>
                    <a:gd name="connsiteX203" fmla="*/ 1370769 w 1397821"/>
                    <a:gd name="connsiteY203" fmla="*/ 444599 h 482600"/>
                    <a:gd name="connsiteX204" fmla="*/ 1382484 w 1397821"/>
                    <a:gd name="connsiteY204" fmla="*/ 460375 h 482600"/>
                    <a:gd name="connsiteX205" fmla="*/ 1394099 w 1397821"/>
                    <a:gd name="connsiteY205" fmla="*/ 476448 h 48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1397821" h="482600">
                      <a:moveTo>
                        <a:pt x="1397425" y="474067"/>
                      </a:moveTo>
                      <a:lnTo>
                        <a:pt x="1385710" y="458043"/>
                      </a:lnTo>
                      <a:lnTo>
                        <a:pt x="1373995" y="442317"/>
                      </a:lnTo>
                      <a:lnTo>
                        <a:pt x="1362231" y="426839"/>
                      </a:lnTo>
                      <a:lnTo>
                        <a:pt x="1350367" y="411659"/>
                      </a:lnTo>
                      <a:lnTo>
                        <a:pt x="1338553" y="396776"/>
                      </a:lnTo>
                      <a:lnTo>
                        <a:pt x="1326640" y="382141"/>
                      </a:lnTo>
                      <a:lnTo>
                        <a:pt x="1314727" y="367804"/>
                      </a:lnTo>
                      <a:lnTo>
                        <a:pt x="1302764" y="353764"/>
                      </a:lnTo>
                      <a:lnTo>
                        <a:pt x="1290751" y="339973"/>
                      </a:lnTo>
                      <a:lnTo>
                        <a:pt x="1278689" y="326479"/>
                      </a:lnTo>
                      <a:lnTo>
                        <a:pt x="1266627" y="313283"/>
                      </a:lnTo>
                      <a:lnTo>
                        <a:pt x="1254515" y="300335"/>
                      </a:lnTo>
                      <a:lnTo>
                        <a:pt x="1242354" y="287685"/>
                      </a:lnTo>
                      <a:lnTo>
                        <a:pt x="1230143" y="275332"/>
                      </a:lnTo>
                      <a:lnTo>
                        <a:pt x="1217932" y="263227"/>
                      </a:lnTo>
                      <a:lnTo>
                        <a:pt x="1205671" y="251420"/>
                      </a:lnTo>
                      <a:lnTo>
                        <a:pt x="1193361" y="239911"/>
                      </a:lnTo>
                      <a:lnTo>
                        <a:pt x="1181001" y="228650"/>
                      </a:lnTo>
                      <a:lnTo>
                        <a:pt x="1168641" y="217686"/>
                      </a:lnTo>
                      <a:lnTo>
                        <a:pt x="1156181" y="207020"/>
                      </a:lnTo>
                      <a:lnTo>
                        <a:pt x="1143722" y="196602"/>
                      </a:lnTo>
                      <a:lnTo>
                        <a:pt x="1131263" y="186482"/>
                      </a:lnTo>
                      <a:lnTo>
                        <a:pt x="1118704" y="176659"/>
                      </a:lnTo>
                      <a:lnTo>
                        <a:pt x="1106146" y="167084"/>
                      </a:lnTo>
                      <a:lnTo>
                        <a:pt x="1093537" y="157807"/>
                      </a:lnTo>
                      <a:lnTo>
                        <a:pt x="1080880" y="148828"/>
                      </a:lnTo>
                      <a:lnTo>
                        <a:pt x="1068222" y="140097"/>
                      </a:lnTo>
                      <a:lnTo>
                        <a:pt x="1055465" y="131663"/>
                      </a:lnTo>
                      <a:lnTo>
                        <a:pt x="1042708" y="123527"/>
                      </a:lnTo>
                      <a:lnTo>
                        <a:pt x="1029950" y="115689"/>
                      </a:lnTo>
                      <a:lnTo>
                        <a:pt x="1017094" y="108099"/>
                      </a:lnTo>
                      <a:lnTo>
                        <a:pt x="1004238" y="100757"/>
                      </a:lnTo>
                      <a:lnTo>
                        <a:pt x="991332" y="93762"/>
                      </a:lnTo>
                      <a:lnTo>
                        <a:pt x="978376" y="87015"/>
                      </a:lnTo>
                      <a:lnTo>
                        <a:pt x="965371" y="80566"/>
                      </a:lnTo>
                      <a:lnTo>
                        <a:pt x="952365" y="74364"/>
                      </a:lnTo>
                      <a:lnTo>
                        <a:pt x="939310" y="68461"/>
                      </a:lnTo>
                      <a:lnTo>
                        <a:pt x="926206" y="62855"/>
                      </a:lnTo>
                      <a:lnTo>
                        <a:pt x="913052" y="57497"/>
                      </a:lnTo>
                      <a:lnTo>
                        <a:pt x="899897" y="52437"/>
                      </a:lnTo>
                      <a:lnTo>
                        <a:pt x="886694" y="47675"/>
                      </a:lnTo>
                      <a:lnTo>
                        <a:pt x="873440" y="43210"/>
                      </a:lnTo>
                      <a:lnTo>
                        <a:pt x="860137" y="38993"/>
                      </a:lnTo>
                      <a:lnTo>
                        <a:pt x="846834" y="35024"/>
                      </a:lnTo>
                      <a:lnTo>
                        <a:pt x="833481" y="31403"/>
                      </a:lnTo>
                      <a:lnTo>
                        <a:pt x="820079" y="28029"/>
                      </a:lnTo>
                      <a:lnTo>
                        <a:pt x="806627" y="24954"/>
                      </a:lnTo>
                      <a:lnTo>
                        <a:pt x="793175" y="22126"/>
                      </a:lnTo>
                      <a:lnTo>
                        <a:pt x="779623" y="19596"/>
                      </a:lnTo>
                      <a:lnTo>
                        <a:pt x="766072" y="17363"/>
                      </a:lnTo>
                      <a:lnTo>
                        <a:pt x="752521" y="15429"/>
                      </a:lnTo>
                      <a:lnTo>
                        <a:pt x="738870" y="13742"/>
                      </a:lnTo>
                      <a:lnTo>
                        <a:pt x="725219" y="12303"/>
                      </a:lnTo>
                      <a:lnTo>
                        <a:pt x="711519" y="11212"/>
                      </a:lnTo>
                      <a:lnTo>
                        <a:pt x="697769" y="10368"/>
                      </a:lnTo>
                      <a:lnTo>
                        <a:pt x="684019" y="9823"/>
                      </a:lnTo>
                      <a:lnTo>
                        <a:pt x="670170" y="9525"/>
                      </a:lnTo>
                      <a:lnTo>
                        <a:pt x="656321" y="9525"/>
                      </a:lnTo>
                      <a:lnTo>
                        <a:pt x="642422" y="9823"/>
                      </a:lnTo>
                      <a:lnTo>
                        <a:pt x="628523" y="10418"/>
                      </a:lnTo>
                      <a:lnTo>
                        <a:pt x="614525" y="11261"/>
                      </a:lnTo>
                      <a:lnTo>
                        <a:pt x="600527" y="12402"/>
                      </a:lnTo>
                      <a:lnTo>
                        <a:pt x="586529" y="13791"/>
                      </a:lnTo>
                      <a:lnTo>
                        <a:pt x="572432" y="15478"/>
                      </a:lnTo>
                      <a:lnTo>
                        <a:pt x="558335" y="17463"/>
                      </a:lnTo>
                      <a:lnTo>
                        <a:pt x="544138" y="19745"/>
                      </a:lnTo>
                      <a:lnTo>
                        <a:pt x="529991" y="22275"/>
                      </a:lnTo>
                      <a:lnTo>
                        <a:pt x="515745" y="25102"/>
                      </a:lnTo>
                      <a:lnTo>
                        <a:pt x="501498" y="28178"/>
                      </a:lnTo>
                      <a:lnTo>
                        <a:pt x="487153" y="31552"/>
                      </a:lnTo>
                      <a:lnTo>
                        <a:pt x="472807" y="35223"/>
                      </a:lnTo>
                      <a:lnTo>
                        <a:pt x="458462" y="39191"/>
                      </a:lnTo>
                      <a:lnTo>
                        <a:pt x="444017" y="43408"/>
                      </a:lnTo>
                      <a:lnTo>
                        <a:pt x="429572" y="47923"/>
                      </a:lnTo>
                      <a:lnTo>
                        <a:pt x="415078" y="52685"/>
                      </a:lnTo>
                      <a:lnTo>
                        <a:pt x="400534" y="57795"/>
                      </a:lnTo>
                      <a:lnTo>
                        <a:pt x="385989" y="63153"/>
                      </a:lnTo>
                      <a:lnTo>
                        <a:pt x="371396" y="68759"/>
                      </a:lnTo>
                      <a:lnTo>
                        <a:pt x="356752" y="74662"/>
                      </a:lnTo>
                      <a:lnTo>
                        <a:pt x="342059" y="80863"/>
                      </a:lnTo>
                      <a:lnTo>
                        <a:pt x="327317" y="87362"/>
                      </a:lnTo>
                      <a:lnTo>
                        <a:pt x="312574" y="94109"/>
                      </a:lnTo>
                      <a:lnTo>
                        <a:pt x="297782" y="101154"/>
                      </a:lnTo>
                      <a:lnTo>
                        <a:pt x="282940" y="108446"/>
                      </a:lnTo>
                      <a:lnTo>
                        <a:pt x="268098" y="116086"/>
                      </a:lnTo>
                      <a:lnTo>
                        <a:pt x="253206" y="123974"/>
                      </a:lnTo>
                      <a:lnTo>
                        <a:pt x="238215" y="132110"/>
                      </a:lnTo>
                      <a:lnTo>
                        <a:pt x="223274" y="140543"/>
                      </a:lnTo>
                      <a:lnTo>
                        <a:pt x="208234" y="149275"/>
                      </a:lnTo>
                      <a:lnTo>
                        <a:pt x="193193" y="158304"/>
                      </a:lnTo>
                      <a:lnTo>
                        <a:pt x="178103" y="167580"/>
                      </a:lnTo>
                      <a:lnTo>
                        <a:pt x="162963" y="177155"/>
                      </a:lnTo>
                      <a:lnTo>
                        <a:pt x="147774" y="187027"/>
                      </a:lnTo>
                      <a:lnTo>
                        <a:pt x="132585" y="197148"/>
                      </a:lnTo>
                      <a:lnTo>
                        <a:pt x="117346" y="207566"/>
                      </a:lnTo>
                      <a:lnTo>
                        <a:pt x="102057" y="218232"/>
                      </a:lnTo>
                      <a:lnTo>
                        <a:pt x="86719" y="229245"/>
                      </a:lnTo>
                      <a:lnTo>
                        <a:pt x="71380" y="240506"/>
                      </a:lnTo>
                      <a:lnTo>
                        <a:pt x="55943" y="252016"/>
                      </a:lnTo>
                      <a:lnTo>
                        <a:pt x="40505" y="263823"/>
                      </a:lnTo>
                      <a:lnTo>
                        <a:pt x="25067" y="275927"/>
                      </a:lnTo>
                      <a:lnTo>
                        <a:pt x="9531" y="288330"/>
                      </a:lnTo>
                      <a:lnTo>
                        <a:pt x="12112" y="291505"/>
                      </a:lnTo>
                      <a:lnTo>
                        <a:pt x="27599" y="279053"/>
                      </a:lnTo>
                      <a:lnTo>
                        <a:pt x="42987" y="266898"/>
                      </a:lnTo>
                      <a:lnTo>
                        <a:pt x="58375" y="255042"/>
                      </a:lnTo>
                      <a:lnTo>
                        <a:pt x="73763" y="243433"/>
                      </a:lnTo>
                      <a:lnTo>
                        <a:pt x="89052" y="232122"/>
                      </a:lnTo>
                      <a:lnTo>
                        <a:pt x="104340" y="221059"/>
                      </a:lnTo>
                      <a:lnTo>
                        <a:pt x="119530" y="210344"/>
                      </a:lnTo>
                      <a:lnTo>
                        <a:pt x="134719" y="199876"/>
                      </a:lnTo>
                      <a:lnTo>
                        <a:pt x="149908" y="189657"/>
                      </a:lnTo>
                      <a:lnTo>
                        <a:pt x="164999" y="179784"/>
                      </a:lnTo>
                      <a:lnTo>
                        <a:pt x="180089" y="170160"/>
                      </a:lnTo>
                      <a:lnTo>
                        <a:pt x="195129" y="160784"/>
                      </a:lnTo>
                      <a:lnTo>
                        <a:pt x="210170" y="151755"/>
                      </a:lnTo>
                      <a:lnTo>
                        <a:pt x="225111" y="142974"/>
                      </a:lnTo>
                      <a:lnTo>
                        <a:pt x="240052" y="134491"/>
                      </a:lnTo>
                      <a:lnTo>
                        <a:pt x="254944" y="126256"/>
                      </a:lnTo>
                      <a:lnTo>
                        <a:pt x="269786" y="118368"/>
                      </a:lnTo>
                      <a:lnTo>
                        <a:pt x="284628" y="110679"/>
                      </a:lnTo>
                      <a:lnTo>
                        <a:pt x="299370" y="103336"/>
                      </a:lnTo>
                      <a:lnTo>
                        <a:pt x="314113" y="96242"/>
                      </a:lnTo>
                      <a:lnTo>
                        <a:pt x="328806" y="89446"/>
                      </a:lnTo>
                      <a:lnTo>
                        <a:pt x="343499" y="82947"/>
                      </a:lnTo>
                      <a:lnTo>
                        <a:pt x="358142" y="76696"/>
                      </a:lnTo>
                      <a:lnTo>
                        <a:pt x="372686" y="70743"/>
                      </a:lnTo>
                      <a:lnTo>
                        <a:pt x="387280" y="65088"/>
                      </a:lnTo>
                      <a:lnTo>
                        <a:pt x="401774" y="59680"/>
                      </a:lnTo>
                      <a:lnTo>
                        <a:pt x="416269" y="54620"/>
                      </a:lnTo>
                      <a:lnTo>
                        <a:pt x="430664" y="49758"/>
                      </a:lnTo>
                      <a:lnTo>
                        <a:pt x="445109" y="45244"/>
                      </a:lnTo>
                      <a:lnTo>
                        <a:pt x="459454" y="40977"/>
                      </a:lnTo>
                      <a:lnTo>
                        <a:pt x="473750" y="37009"/>
                      </a:lnTo>
                      <a:lnTo>
                        <a:pt x="488046" y="33288"/>
                      </a:lnTo>
                      <a:lnTo>
                        <a:pt x="502293" y="29914"/>
                      </a:lnTo>
                      <a:lnTo>
                        <a:pt x="516539" y="26789"/>
                      </a:lnTo>
                      <a:lnTo>
                        <a:pt x="530686" y="23912"/>
                      </a:lnTo>
                      <a:lnTo>
                        <a:pt x="544833" y="21382"/>
                      </a:lnTo>
                      <a:lnTo>
                        <a:pt x="558930" y="19100"/>
                      </a:lnTo>
                      <a:lnTo>
                        <a:pt x="572978" y="17066"/>
                      </a:lnTo>
                      <a:lnTo>
                        <a:pt x="587026" y="15379"/>
                      </a:lnTo>
                      <a:lnTo>
                        <a:pt x="600974" y="13940"/>
                      </a:lnTo>
                      <a:lnTo>
                        <a:pt x="614922" y="12799"/>
                      </a:lnTo>
                      <a:lnTo>
                        <a:pt x="628821" y="11906"/>
                      </a:lnTo>
                      <a:lnTo>
                        <a:pt x="642720" y="11311"/>
                      </a:lnTo>
                      <a:lnTo>
                        <a:pt x="656569" y="11013"/>
                      </a:lnTo>
                      <a:lnTo>
                        <a:pt x="670319" y="11013"/>
                      </a:lnTo>
                      <a:lnTo>
                        <a:pt x="684119" y="11261"/>
                      </a:lnTo>
                      <a:lnTo>
                        <a:pt x="697819" y="11807"/>
                      </a:lnTo>
                      <a:lnTo>
                        <a:pt x="711519" y="12650"/>
                      </a:lnTo>
                      <a:lnTo>
                        <a:pt x="725120" y="13742"/>
                      </a:lnTo>
                      <a:lnTo>
                        <a:pt x="738771" y="15131"/>
                      </a:lnTo>
                      <a:lnTo>
                        <a:pt x="752322" y="16818"/>
                      </a:lnTo>
                      <a:lnTo>
                        <a:pt x="765824" y="18752"/>
                      </a:lnTo>
                      <a:lnTo>
                        <a:pt x="779325" y="20985"/>
                      </a:lnTo>
                      <a:lnTo>
                        <a:pt x="792777" y="23515"/>
                      </a:lnTo>
                      <a:lnTo>
                        <a:pt x="806229" y="26293"/>
                      </a:lnTo>
                      <a:lnTo>
                        <a:pt x="819582" y="29418"/>
                      </a:lnTo>
                      <a:lnTo>
                        <a:pt x="832935" y="32742"/>
                      </a:lnTo>
                      <a:lnTo>
                        <a:pt x="846238" y="36413"/>
                      </a:lnTo>
                      <a:lnTo>
                        <a:pt x="859492" y="40332"/>
                      </a:lnTo>
                      <a:lnTo>
                        <a:pt x="872745" y="44549"/>
                      </a:lnTo>
                      <a:lnTo>
                        <a:pt x="885899" y="49064"/>
                      </a:lnTo>
                      <a:lnTo>
                        <a:pt x="899054" y="53826"/>
                      </a:lnTo>
                      <a:lnTo>
                        <a:pt x="912158" y="58886"/>
                      </a:lnTo>
                      <a:lnTo>
                        <a:pt x="925263" y="64244"/>
                      </a:lnTo>
                      <a:lnTo>
                        <a:pt x="938268" y="69850"/>
                      </a:lnTo>
                      <a:lnTo>
                        <a:pt x="951273" y="75754"/>
                      </a:lnTo>
                      <a:lnTo>
                        <a:pt x="964229" y="81955"/>
                      </a:lnTo>
                      <a:lnTo>
                        <a:pt x="977185" y="88404"/>
                      </a:lnTo>
                      <a:lnTo>
                        <a:pt x="990041" y="95200"/>
                      </a:lnTo>
                      <a:lnTo>
                        <a:pt x="1002897" y="102195"/>
                      </a:lnTo>
                      <a:lnTo>
                        <a:pt x="1015704" y="109538"/>
                      </a:lnTo>
                      <a:lnTo>
                        <a:pt x="1028511" y="117128"/>
                      </a:lnTo>
                      <a:lnTo>
                        <a:pt x="1041218" y="125016"/>
                      </a:lnTo>
                      <a:lnTo>
                        <a:pt x="1053926" y="133201"/>
                      </a:lnTo>
                      <a:lnTo>
                        <a:pt x="1066584" y="141635"/>
                      </a:lnTo>
                      <a:lnTo>
                        <a:pt x="1079192" y="150366"/>
                      </a:lnTo>
                      <a:lnTo>
                        <a:pt x="1091800" y="159395"/>
                      </a:lnTo>
                      <a:lnTo>
                        <a:pt x="1104359" y="168672"/>
                      </a:lnTo>
                      <a:lnTo>
                        <a:pt x="1116868" y="178246"/>
                      </a:lnTo>
                      <a:lnTo>
                        <a:pt x="1129327" y="188119"/>
                      </a:lnTo>
                      <a:lnTo>
                        <a:pt x="1141737" y="198239"/>
                      </a:lnTo>
                      <a:lnTo>
                        <a:pt x="1154146" y="208657"/>
                      </a:lnTo>
                      <a:lnTo>
                        <a:pt x="1166506" y="219373"/>
                      </a:lnTo>
                      <a:lnTo>
                        <a:pt x="1178817" y="230386"/>
                      </a:lnTo>
                      <a:lnTo>
                        <a:pt x="1191127" y="241647"/>
                      </a:lnTo>
                      <a:lnTo>
                        <a:pt x="1203338" y="253206"/>
                      </a:lnTo>
                      <a:lnTo>
                        <a:pt x="1215549" y="265013"/>
                      </a:lnTo>
                      <a:lnTo>
                        <a:pt x="1227710" y="277168"/>
                      </a:lnTo>
                      <a:lnTo>
                        <a:pt x="1239872" y="289570"/>
                      </a:lnTo>
                      <a:lnTo>
                        <a:pt x="1251934" y="302220"/>
                      </a:lnTo>
                      <a:lnTo>
                        <a:pt x="1263996" y="315218"/>
                      </a:lnTo>
                      <a:lnTo>
                        <a:pt x="1276009" y="328464"/>
                      </a:lnTo>
                      <a:lnTo>
                        <a:pt x="1287972" y="342007"/>
                      </a:lnTo>
                      <a:lnTo>
                        <a:pt x="1299935" y="355798"/>
                      </a:lnTo>
                      <a:lnTo>
                        <a:pt x="1311848" y="369888"/>
                      </a:lnTo>
                      <a:lnTo>
                        <a:pt x="1323711" y="384274"/>
                      </a:lnTo>
                      <a:lnTo>
                        <a:pt x="1335525" y="398909"/>
                      </a:lnTo>
                      <a:lnTo>
                        <a:pt x="1347339" y="413891"/>
                      </a:lnTo>
                      <a:lnTo>
                        <a:pt x="1359054" y="429121"/>
                      </a:lnTo>
                      <a:lnTo>
                        <a:pt x="1370769" y="444599"/>
                      </a:lnTo>
                      <a:lnTo>
                        <a:pt x="1382484" y="460375"/>
                      </a:lnTo>
                      <a:lnTo>
                        <a:pt x="1394099" y="47644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5" name="Forme libre : forme 1324">
                  <a:extLst>
                    <a:ext uri="{FF2B5EF4-FFF2-40B4-BE49-F238E27FC236}">
                      <a16:creationId xmlns:a16="http://schemas.microsoft.com/office/drawing/2014/main" id="{B1FBB7CE-7B88-413E-8E00-33BD8FF9392C}"/>
                    </a:ext>
                  </a:extLst>
                </p:cNvPr>
                <p:cNvSpPr/>
                <p:nvPr/>
              </p:nvSpPr>
              <p:spPr>
                <a:xfrm>
                  <a:off x="6760742" y="4423916"/>
                  <a:ext cx="521006" cy="1574800"/>
                </a:xfrm>
                <a:custGeom>
                  <a:avLst/>
                  <a:gdLst>
                    <a:gd name="connsiteX0" fmla="*/ 335209 w 521006"/>
                    <a:gd name="connsiteY0" fmla="*/ 16669 h 1574800"/>
                    <a:gd name="connsiteX1" fmla="*/ 343648 w 521006"/>
                    <a:gd name="connsiteY1" fmla="*/ 33387 h 1574800"/>
                    <a:gd name="connsiteX2" fmla="*/ 351937 w 521006"/>
                    <a:gd name="connsiteY2" fmla="*/ 50105 h 1574800"/>
                    <a:gd name="connsiteX3" fmla="*/ 359979 w 521006"/>
                    <a:gd name="connsiteY3" fmla="*/ 66725 h 1574800"/>
                    <a:gd name="connsiteX4" fmla="*/ 367822 w 521006"/>
                    <a:gd name="connsiteY4" fmla="*/ 83344 h 1574800"/>
                    <a:gd name="connsiteX5" fmla="*/ 375466 w 521006"/>
                    <a:gd name="connsiteY5" fmla="*/ 99913 h 1574800"/>
                    <a:gd name="connsiteX6" fmla="*/ 382862 w 521006"/>
                    <a:gd name="connsiteY6" fmla="*/ 116433 h 1574800"/>
                    <a:gd name="connsiteX7" fmla="*/ 390060 w 521006"/>
                    <a:gd name="connsiteY7" fmla="*/ 132904 h 1574800"/>
                    <a:gd name="connsiteX8" fmla="*/ 397009 w 521006"/>
                    <a:gd name="connsiteY8" fmla="*/ 149324 h 1574800"/>
                    <a:gd name="connsiteX9" fmla="*/ 403760 w 521006"/>
                    <a:gd name="connsiteY9" fmla="*/ 165695 h 1574800"/>
                    <a:gd name="connsiteX10" fmla="*/ 410312 w 521006"/>
                    <a:gd name="connsiteY10" fmla="*/ 182066 h 1574800"/>
                    <a:gd name="connsiteX11" fmla="*/ 416666 w 521006"/>
                    <a:gd name="connsiteY11" fmla="*/ 198338 h 1574800"/>
                    <a:gd name="connsiteX12" fmla="*/ 422772 w 521006"/>
                    <a:gd name="connsiteY12" fmla="*/ 214610 h 1574800"/>
                    <a:gd name="connsiteX13" fmla="*/ 428679 w 521006"/>
                    <a:gd name="connsiteY13" fmla="*/ 230783 h 1574800"/>
                    <a:gd name="connsiteX14" fmla="*/ 434387 w 521006"/>
                    <a:gd name="connsiteY14" fmla="*/ 246955 h 1574800"/>
                    <a:gd name="connsiteX15" fmla="*/ 439847 w 521006"/>
                    <a:gd name="connsiteY15" fmla="*/ 263079 h 1574800"/>
                    <a:gd name="connsiteX16" fmla="*/ 445109 w 521006"/>
                    <a:gd name="connsiteY16" fmla="*/ 279102 h 1574800"/>
                    <a:gd name="connsiteX17" fmla="*/ 450122 w 521006"/>
                    <a:gd name="connsiteY17" fmla="*/ 295126 h 1574800"/>
                    <a:gd name="connsiteX18" fmla="*/ 454937 w 521006"/>
                    <a:gd name="connsiteY18" fmla="*/ 311100 h 1574800"/>
                    <a:gd name="connsiteX19" fmla="*/ 459554 w 521006"/>
                    <a:gd name="connsiteY19" fmla="*/ 327025 h 1574800"/>
                    <a:gd name="connsiteX20" fmla="*/ 463972 w 521006"/>
                    <a:gd name="connsiteY20" fmla="*/ 342950 h 1574800"/>
                    <a:gd name="connsiteX21" fmla="*/ 468141 w 521006"/>
                    <a:gd name="connsiteY21" fmla="*/ 358775 h 1574800"/>
                    <a:gd name="connsiteX22" fmla="*/ 472112 w 521006"/>
                    <a:gd name="connsiteY22" fmla="*/ 374551 h 1574800"/>
                    <a:gd name="connsiteX23" fmla="*/ 475885 w 521006"/>
                    <a:gd name="connsiteY23" fmla="*/ 390327 h 1574800"/>
                    <a:gd name="connsiteX24" fmla="*/ 479409 w 521006"/>
                    <a:gd name="connsiteY24" fmla="*/ 406003 h 1574800"/>
                    <a:gd name="connsiteX25" fmla="*/ 482735 w 521006"/>
                    <a:gd name="connsiteY25" fmla="*/ 421680 h 1574800"/>
                    <a:gd name="connsiteX26" fmla="*/ 485862 w 521006"/>
                    <a:gd name="connsiteY26" fmla="*/ 437307 h 1574800"/>
                    <a:gd name="connsiteX27" fmla="*/ 488741 w 521006"/>
                    <a:gd name="connsiteY27" fmla="*/ 452834 h 1574800"/>
                    <a:gd name="connsiteX28" fmla="*/ 491422 w 521006"/>
                    <a:gd name="connsiteY28" fmla="*/ 468362 h 1574800"/>
                    <a:gd name="connsiteX29" fmla="*/ 493904 w 521006"/>
                    <a:gd name="connsiteY29" fmla="*/ 483840 h 1574800"/>
                    <a:gd name="connsiteX30" fmla="*/ 496137 w 521006"/>
                    <a:gd name="connsiteY30" fmla="*/ 499269 h 1574800"/>
                    <a:gd name="connsiteX31" fmla="*/ 498173 w 521006"/>
                    <a:gd name="connsiteY31" fmla="*/ 514697 h 1574800"/>
                    <a:gd name="connsiteX32" fmla="*/ 500009 w 521006"/>
                    <a:gd name="connsiteY32" fmla="*/ 530027 h 1574800"/>
                    <a:gd name="connsiteX33" fmla="*/ 501598 w 521006"/>
                    <a:gd name="connsiteY33" fmla="*/ 545306 h 1574800"/>
                    <a:gd name="connsiteX34" fmla="*/ 502988 w 521006"/>
                    <a:gd name="connsiteY34" fmla="*/ 560586 h 1574800"/>
                    <a:gd name="connsiteX35" fmla="*/ 504179 w 521006"/>
                    <a:gd name="connsiteY35" fmla="*/ 575766 h 1574800"/>
                    <a:gd name="connsiteX36" fmla="*/ 505122 w 521006"/>
                    <a:gd name="connsiteY36" fmla="*/ 590947 h 1574800"/>
                    <a:gd name="connsiteX37" fmla="*/ 505867 w 521006"/>
                    <a:gd name="connsiteY37" fmla="*/ 606078 h 1574800"/>
                    <a:gd name="connsiteX38" fmla="*/ 506413 w 521006"/>
                    <a:gd name="connsiteY38" fmla="*/ 621109 h 1574800"/>
                    <a:gd name="connsiteX39" fmla="*/ 506710 w 521006"/>
                    <a:gd name="connsiteY39" fmla="*/ 636141 h 1574800"/>
                    <a:gd name="connsiteX40" fmla="*/ 506810 w 521006"/>
                    <a:gd name="connsiteY40" fmla="*/ 651123 h 1574800"/>
                    <a:gd name="connsiteX41" fmla="*/ 506710 w 521006"/>
                    <a:gd name="connsiteY41" fmla="*/ 666056 h 1574800"/>
                    <a:gd name="connsiteX42" fmla="*/ 506363 w 521006"/>
                    <a:gd name="connsiteY42" fmla="*/ 680988 h 1574800"/>
                    <a:gd name="connsiteX43" fmla="*/ 505817 w 521006"/>
                    <a:gd name="connsiteY43" fmla="*/ 695821 h 1574800"/>
                    <a:gd name="connsiteX44" fmla="*/ 505072 w 521006"/>
                    <a:gd name="connsiteY44" fmla="*/ 710605 h 1574800"/>
                    <a:gd name="connsiteX45" fmla="*/ 504080 w 521006"/>
                    <a:gd name="connsiteY45" fmla="*/ 725388 h 1574800"/>
                    <a:gd name="connsiteX46" fmla="*/ 502888 w 521006"/>
                    <a:gd name="connsiteY46" fmla="*/ 740073 h 1574800"/>
                    <a:gd name="connsiteX47" fmla="*/ 501498 w 521006"/>
                    <a:gd name="connsiteY47" fmla="*/ 754757 h 1574800"/>
                    <a:gd name="connsiteX48" fmla="*/ 499860 w 521006"/>
                    <a:gd name="connsiteY48" fmla="*/ 769342 h 1574800"/>
                    <a:gd name="connsiteX49" fmla="*/ 498024 w 521006"/>
                    <a:gd name="connsiteY49" fmla="*/ 783927 h 1574800"/>
                    <a:gd name="connsiteX50" fmla="*/ 495988 w 521006"/>
                    <a:gd name="connsiteY50" fmla="*/ 798463 h 1574800"/>
                    <a:gd name="connsiteX51" fmla="*/ 493705 w 521006"/>
                    <a:gd name="connsiteY51" fmla="*/ 812949 h 1574800"/>
                    <a:gd name="connsiteX52" fmla="*/ 491273 w 521006"/>
                    <a:gd name="connsiteY52" fmla="*/ 827385 h 1574800"/>
                    <a:gd name="connsiteX53" fmla="*/ 488543 w 521006"/>
                    <a:gd name="connsiteY53" fmla="*/ 841772 h 1574800"/>
                    <a:gd name="connsiteX54" fmla="*/ 485664 w 521006"/>
                    <a:gd name="connsiteY54" fmla="*/ 856109 h 1574800"/>
                    <a:gd name="connsiteX55" fmla="*/ 482536 w 521006"/>
                    <a:gd name="connsiteY55" fmla="*/ 870446 h 1574800"/>
                    <a:gd name="connsiteX56" fmla="*/ 479211 w 521006"/>
                    <a:gd name="connsiteY56" fmla="*/ 884684 h 1574800"/>
                    <a:gd name="connsiteX57" fmla="*/ 475637 w 521006"/>
                    <a:gd name="connsiteY57" fmla="*/ 898922 h 1574800"/>
                    <a:gd name="connsiteX58" fmla="*/ 471864 w 521006"/>
                    <a:gd name="connsiteY58" fmla="*/ 913061 h 1574800"/>
                    <a:gd name="connsiteX59" fmla="*/ 467893 w 521006"/>
                    <a:gd name="connsiteY59" fmla="*/ 927199 h 1574800"/>
                    <a:gd name="connsiteX60" fmla="*/ 463674 w 521006"/>
                    <a:gd name="connsiteY60" fmla="*/ 941288 h 1574800"/>
                    <a:gd name="connsiteX61" fmla="*/ 459256 w 521006"/>
                    <a:gd name="connsiteY61" fmla="*/ 955328 h 1574800"/>
                    <a:gd name="connsiteX62" fmla="*/ 454640 w 521006"/>
                    <a:gd name="connsiteY62" fmla="*/ 969318 h 1574800"/>
                    <a:gd name="connsiteX63" fmla="*/ 449825 w 521006"/>
                    <a:gd name="connsiteY63" fmla="*/ 983258 h 1574800"/>
                    <a:gd name="connsiteX64" fmla="*/ 444761 w 521006"/>
                    <a:gd name="connsiteY64" fmla="*/ 997148 h 1574800"/>
                    <a:gd name="connsiteX65" fmla="*/ 439500 w 521006"/>
                    <a:gd name="connsiteY65" fmla="*/ 1010989 h 1574800"/>
                    <a:gd name="connsiteX66" fmla="*/ 433990 w 521006"/>
                    <a:gd name="connsiteY66" fmla="*/ 1024781 h 1574800"/>
                    <a:gd name="connsiteX67" fmla="*/ 428281 w 521006"/>
                    <a:gd name="connsiteY67" fmla="*/ 1038572 h 1574800"/>
                    <a:gd name="connsiteX68" fmla="*/ 422374 w 521006"/>
                    <a:gd name="connsiteY68" fmla="*/ 1052265 h 1574800"/>
                    <a:gd name="connsiteX69" fmla="*/ 416269 w 521006"/>
                    <a:gd name="connsiteY69" fmla="*/ 1065957 h 1574800"/>
                    <a:gd name="connsiteX70" fmla="*/ 409915 w 521006"/>
                    <a:gd name="connsiteY70" fmla="*/ 1079550 h 1574800"/>
                    <a:gd name="connsiteX71" fmla="*/ 403363 w 521006"/>
                    <a:gd name="connsiteY71" fmla="*/ 1093143 h 1574800"/>
                    <a:gd name="connsiteX72" fmla="*/ 396562 w 521006"/>
                    <a:gd name="connsiteY72" fmla="*/ 1106686 h 1574800"/>
                    <a:gd name="connsiteX73" fmla="*/ 389563 w 521006"/>
                    <a:gd name="connsiteY73" fmla="*/ 1120180 h 1574800"/>
                    <a:gd name="connsiteX74" fmla="*/ 382366 w 521006"/>
                    <a:gd name="connsiteY74" fmla="*/ 1133624 h 1574800"/>
                    <a:gd name="connsiteX75" fmla="*/ 374970 w 521006"/>
                    <a:gd name="connsiteY75" fmla="*/ 1147018 h 1574800"/>
                    <a:gd name="connsiteX76" fmla="*/ 367325 w 521006"/>
                    <a:gd name="connsiteY76" fmla="*/ 1160363 h 1574800"/>
                    <a:gd name="connsiteX77" fmla="*/ 359482 w 521006"/>
                    <a:gd name="connsiteY77" fmla="*/ 1173708 h 1574800"/>
                    <a:gd name="connsiteX78" fmla="*/ 351391 w 521006"/>
                    <a:gd name="connsiteY78" fmla="*/ 1186954 h 1574800"/>
                    <a:gd name="connsiteX79" fmla="*/ 343102 w 521006"/>
                    <a:gd name="connsiteY79" fmla="*/ 1200150 h 1574800"/>
                    <a:gd name="connsiteX80" fmla="*/ 334614 w 521006"/>
                    <a:gd name="connsiteY80" fmla="*/ 1213346 h 1574800"/>
                    <a:gd name="connsiteX81" fmla="*/ 325927 w 521006"/>
                    <a:gd name="connsiteY81" fmla="*/ 1226493 h 1574800"/>
                    <a:gd name="connsiteX82" fmla="*/ 316992 w 521006"/>
                    <a:gd name="connsiteY82" fmla="*/ 1239540 h 1574800"/>
                    <a:gd name="connsiteX83" fmla="*/ 307858 w 521006"/>
                    <a:gd name="connsiteY83" fmla="*/ 1252587 h 1574800"/>
                    <a:gd name="connsiteX84" fmla="*/ 298526 w 521006"/>
                    <a:gd name="connsiteY84" fmla="*/ 1265585 h 1574800"/>
                    <a:gd name="connsiteX85" fmla="*/ 288946 w 521006"/>
                    <a:gd name="connsiteY85" fmla="*/ 1278533 h 1574800"/>
                    <a:gd name="connsiteX86" fmla="*/ 279167 w 521006"/>
                    <a:gd name="connsiteY86" fmla="*/ 1291431 h 1574800"/>
                    <a:gd name="connsiteX87" fmla="*/ 269140 w 521006"/>
                    <a:gd name="connsiteY87" fmla="*/ 1304330 h 1574800"/>
                    <a:gd name="connsiteX88" fmla="*/ 258915 w 521006"/>
                    <a:gd name="connsiteY88" fmla="*/ 1317129 h 1574800"/>
                    <a:gd name="connsiteX89" fmla="*/ 248491 w 521006"/>
                    <a:gd name="connsiteY89" fmla="*/ 1329879 h 1574800"/>
                    <a:gd name="connsiteX90" fmla="*/ 237868 w 521006"/>
                    <a:gd name="connsiteY90" fmla="*/ 1342628 h 1574800"/>
                    <a:gd name="connsiteX91" fmla="*/ 226997 w 521006"/>
                    <a:gd name="connsiteY91" fmla="*/ 1355279 h 1574800"/>
                    <a:gd name="connsiteX92" fmla="*/ 215928 w 521006"/>
                    <a:gd name="connsiteY92" fmla="*/ 1367929 h 1574800"/>
                    <a:gd name="connsiteX93" fmla="*/ 204660 w 521006"/>
                    <a:gd name="connsiteY93" fmla="*/ 1380530 h 1574800"/>
                    <a:gd name="connsiteX94" fmla="*/ 193144 w 521006"/>
                    <a:gd name="connsiteY94" fmla="*/ 1393031 h 1574800"/>
                    <a:gd name="connsiteX95" fmla="*/ 181429 w 521006"/>
                    <a:gd name="connsiteY95" fmla="*/ 1405533 h 1574800"/>
                    <a:gd name="connsiteX96" fmla="*/ 169516 w 521006"/>
                    <a:gd name="connsiteY96" fmla="*/ 1417985 h 1574800"/>
                    <a:gd name="connsiteX97" fmla="*/ 157354 w 521006"/>
                    <a:gd name="connsiteY97" fmla="*/ 1430387 h 1574800"/>
                    <a:gd name="connsiteX98" fmla="*/ 144994 w 521006"/>
                    <a:gd name="connsiteY98" fmla="*/ 1442790 h 1574800"/>
                    <a:gd name="connsiteX99" fmla="*/ 132386 w 521006"/>
                    <a:gd name="connsiteY99" fmla="*/ 1455093 h 1574800"/>
                    <a:gd name="connsiteX100" fmla="*/ 119629 w 521006"/>
                    <a:gd name="connsiteY100" fmla="*/ 1467346 h 1574800"/>
                    <a:gd name="connsiteX101" fmla="*/ 106624 w 521006"/>
                    <a:gd name="connsiteY101" fmla="*/ 1479600 h 1574800"/>
                    <a:gd name="connsiteX102" fmla="*/ 93370 w 521006"/>
                    <a:gd name="connsiteY102" fmla="*/ 1491754 h 1574800"/>
                    <a:gd name="connsiteX103" fmla="*/ 79968 w 521006"/>
                    <a:gd name="connsiteY103" fmla="*/ 1503908 h 1574800"/>
                    <a:gd name="connsiteX104" fmla="*/ 66317 w 521006"/>
                    <a:gd name="connsiteY104" fmla="*/ 1515963 h 1574800"/>
                    <a:gd name="connsiteX105" fmla="*/ 52418 w 521006"/>
                    <a:gd name="connsiteY105" fmla="*/ 1528018 h 1574800"/>
                    <a:gd name="connsiteX106" fmla="*/ 38371 w 521006"/>
                    <a:gd name="connsiteY106" fmla="*/ 1540024 h 1574800"/>
                    <a:gd name="connsiteX107" fmla="*/ 24075 w 521006"/>
                    <a:gd name="connsiteY107" fmla="*/ 1551980 h 1574800"/>
                    <a:gd name="connsiteX108" fmla="*/ 9531 w 521006"/>
                    <a:gd name="connsiteY108" fmla="*/ 1563886 h 1574800"/>
                    <a:gd name="connsiteX109" fmla="*/ 19657 w 521006"/>
                    <a:gd name="connsiteY109" fmla="*/ 1576140 h 1574800"/>
                    <a:gd name="connsiteX110" fmla="*/ 33754 w 521006"/>
                    <a:gd name="connsiteY110" fmla="*/ 1564233 h 1574800"/>
                    <a:gd name="connsiteX111" fmla="*/ 47603 w 521006"/>
                    <a:gd name="connsiteY111" fmla="*/ 1552277 h 1574800"/>
                    <a:gd name="connsiteX112" fmla="*/ 61254 w 521006"/>
                    <a:gd name="connsiteY112" fmla="*/ 1540272 h 1574800"/>
                    <a:gd name="connsiteX113" fmla="*/ 74706 w 521006"/>
                    <a:gd name="connsiteY113" fmla="*/ 1528217 h 1574800"/>
                    <a:gd name="connsiteX114" fmla="*/ 87960 w 521006"/>
                    <a:gd name="connsiteY114" fmla="*/ 1516162 h 1574800"/>
                    <a:gd name="connsiteX115" fmla="*/ 101014 w 521006"/>
                    <a:gd name="connsiteY115" fmla="*/ 1504007 h 1574800"/>
                    <a:gd name="connsiteX116" fmla="*/ 113871 w 521006"/>
                    <a:gd name="connsiteY116" fmla="*/ 1491853 h 1574800"/>
                    <a:gd name="connsiteX117" fmla="*/ 126529 w 521006"/>
                    <a:gd name="connsiteY117" fmla="*/ 1479649 h 1574800"/>
                    <a:gd name="connsiteX118" fmla="*/ 138988 w 521006"/>
                    <a:gd name="connsiteY118" fmla="*/ 1467396 h 1574800"/>
                    <a:gd name="connsiteX119" fmla="*/ 151199 w 521006"/>
                    <a:gd name="connsiteY119" fmla="*/ 1455093 h 1574800"/>
                    <a:gd name="connsiteX120" fmla="*/ 163261 w 521006"/>
                    <a:gd name="connsiteY120" fmla="*/ 1442740 h 1574800"/>
                    <a:gd name="connsiteX121" fmla="*/ 175075 w 521006"/>
                    <a:gd name="connsiteY121" fmla="*/ 1430338 h 1574800"/>
                    <a:gd name="connsiteX122" fmla="*/ 186691 w 521006"/>
                    <a:gd name="connsiteY122" fmla="*/ 1417935 h 1574800"/>
                    <a:gd name="connsiteX123" fmla="*/ 198107 w 521006"/>
                    <a:gd name="connsiteY123" fmla="*/ 1405434 h 1574800"/>
                    <a:gd name="connsiteX124" fmla="*/ 209375 w 521006"/>
                    <a:gd name="connsiteY124" fmla="*/ 1392932 h 1574800"/>
                    <a:gd name="connsiteX125" fmla="*/ 220395 w 521006"/>
                    <a:gd name="connsiteY125" fmla="*/ 1380381 h 1574800"/>
                    <a:gd name="connsiteX126" fmla="*/ 231167 w 521006"/>
                    <a:gd name="connsiteY126" fmla="*/ 1367780 h 1574800"/>
                    <a:gd name="connsiteX127" fmla="*/ 241789 w 521006"/>
                    <a:gd name="connsiteY127" fmla="*/ 1355130 h 1574800"/>
                    <a:gd name="connsiteX128" fmla="*/ 252214 w 521006"/>
                    <a:gd name="connsiteY128" fmla="*/ 1342479 h 1574800"/>
                    <a:gd name="connsiteX129" fmla="*/ 262439 w 521006"/>
                    <a:gd name="connsiteY129" fmla="*/ 1329730 h 1574800"/>
                    <a:gd name="connsiteX130" fmla="*/ 272416 w 521006"/>
                    <a:gd name="connsiteY130" fmla="*/ 1316980 h 1574800"/>
                    <a:gd name="connsiteX131" fmla="*/ 282245 w 521006"/>
                    <a:gd name="connsiteY131" fmla="*/ 1304131 h 1574800"/>
                    <a:gd name="connsiteX132" fmla="*/ 291825 w 521006"/>
                    <a:gd name="connsiteY132" fmla="*/ 1291282 h 1574800"/>
                    <a:gd name="connsiteX133" fmla="*/ 301207 w 521006"/>
                    <a:gd name="connsiteY133" fmla="*/ 1278384 h 1574800"/>
                    <a:gd name="connsiteX134" fmla="*/ 310440 w 521006"/>
                    <a:gd name="connsiteY134" fmla="*/ 1265436 h 1574800"/>
                    <a:gd name="connsiteX135" fmla="*/ 319424 w 521006"/>
                    <a:gd name="connsiteY135" fmla="*/ 1252488 h 1574800"/>
                    <a:gd name="connsiteX136" fmla="*/ 328210 w 521006"/>
                    <a:gd name="connsiteY136" fmla="*/ 1239441 h 1574800"/>
                    <a:gd name="connsiteX137" fmla="*/ 336798 w 521006"/>
                    <a:gd name="connsiteY137" fmla="*/ 1226393 h 1574800"/>
                    <a:gd name="connsiteX138" fmla="*/ 345137 w 521006"/>
                    <a:gd name="connsiteY138" fmla="*/ 1213297 h 1574800"/>
                    <a:gd name="connsiteX139" fmla="*/ 353327 w 521006"/>
                    <a:gd name="connsiteY139" fmla="*/ 1200100 h 1574800"/>
                    <a:gd name="connsiteX140" fmla="*/ 361319 w 521006"/>
                    <a:gd name="connsiteY140" fmla="*/ 1186904 h 1574800"/>
                    <a:gd name="connsiteX141" fmla="*/ 369063 w 521006"/>
                    <a:gd name="connsiteY141" fmla="*/ 1173708 h 1574800"/>
                    <a:gd name="connsiteX142" fmla="*/ 376657 w 521006"/>
                    <a:gd name="connsiteY142" fmla="*/ 1160413 h 1574800"/>
                    <a:gd name="connsiteX143" fmla="*/ 384004 w 521006"/>
                    <a:gd name="connsiteY143" fmla="*/ 1147068 h 1574800"/>
                    <a:gd name="connsiteX144" fmla="*/ 391152 w 521006"/>
                    <a:gd name="connsiteY144" fmla="*/ 1133723 h 1574800"/>
                    <a:gd name="connsiteX145" fmla="*/ 398101 w 521006"/>
                    <a:gd name="connsiteY145" fmla="*/ 1120329 h 1574800"/>
                    <a:gd name="connsiteX146" fmla="*/ 404902 w 521006"/>
                    <a:gd name="connsiteY146" fmla="*/ 1106835 h 1574800"/>
                    <a:gd name="connsiteX147" fmla="*/ 411454 w 521006"/>
                    <a:gd name="connsiteY147" fmla="*/ 1093341 h 1574800"/>
                    <a:gd name="connsiteX148" fmla="*/ 417758 w 521006"/>
                    <a:gd name="connsiteY148" fmla="*/ 1079798 h 1574800"/>
                    <a:gd name="connsiteX149" fmla="*/ 423913 w 521006"/>
                    <a:gd name="connsiteY149" fmla="*/ 1066254 h 1574800"/>
                    <a:gd name="connsiteX150" fmla="*/ 429870 w 521006"/>
                    <a:gd name="connsiteY150" fmla="*/ 1052612 h 1574800"/>
                    <a:gd name="connsiteX151" fmla="*/ 435628 w 521006"/>
                    <a:gd name="connsiteY151" fmla="*/ 1038969 h 1574800"/>
                    <a:gd name="connsiteX152" fmla="*/ 441138 w 521006"/>
                    <a:gd name="connsiteY152" fmla="*/ 1025227 h 1574800"/>
                    <a:gd name="connsiteX153" fmla="*/ 446499 w 521006"/>
                    <a:gd name="connsiteY153" fmla="*/ 1011486 h 1574800"/>
                    <a:gd name="connsiteX154" fmla="*/ 451612 w 521006"/>
                    <a:gd name="connsiteY154" fmla="*/ 997694 h 1574800"/>
                    <a:gd name="connsiteX155" fmla="*/ 456526 w 521006"/>
                    <a:gd name="connsiteY155" fmla="*/ 983853 h 1574800"/>
                    <a:gd name="connsiteX156" fmla="*/ 461241 w 521006"/>
                    <a:gd name="connsiteY156" fmla="*/ 969963 h 1574800"/>
                    <a:gd name="connsiteX157" fmla="*/ 465759 w 521006"/>
                    <a:gd name="connsiteY157" fmla="*/ 956072 h 1574800"/>
                    <a:gd name="connsiteX158" fmla="*/ 470077 w 521006"/>
                    <a:gd name="connsiteY158" fmla="*/ 942082 h 1574800"/>
                    <a:gd name="connsiteX159" fmla="*/ 474197 w 521006"/>
                    <a:gd name="connsiteY159" fmla="*/ 928092 h 1574800"/>
                    <a:gd name="connsiteX160" fmla="*/ 478119 w 521006"/>
                    <a:gd name="connsiteY160" fmla="*/ 914053 h 1574800"/>
                    <a:gd name="connsiteX161" fmla="*/ 481841 w 521006"/>
                    <a:gd name="connsiteY161" fmla="*/ 899964 h 1574800"/>
                    <a:gd name="connsiteX162" fmla="*/ 485316 w 521006"/>
                    <a:gd name="connsiteY162" fmla="*/ 885825 h 1574800"/>
                    <a:gd name="connsiteX163" fmla="*/ 488642 w 521006"/>
                    <a:gd name="connsiteY163" fmla="*/ 871637 h 1574800"/>
                    <a:gd name="connsiteX164" fmla="*/ 491720 w 521006"/>
                    <a:gd name="connsiteY164" fmla="*/ 857399 h 1574800"/>
                    <a:gd name="connsiteX165" fmla="*/ 494648 w 521006"/>
                    <a:gd name="connsiteY165" fmla="*/ 843161 h 1574800"/>
                    <a:gd name="connsiteX166" fmla="*/ 497329 w 521006"/>
                    <a:gd name="connsiteY166" fmla="*/ 828824 h 1574800"/>
                    <a:gd name="connsiteX167" fmla="*/ 499811 w 521006"/>
                    <a:gd name="connsiteY167" fmla="*/ 814487 h 1574800"/>
                    <a:gd name="connsiteX168" fmla="*/ 502094 w 521006"/>
                    <a:gd name="connsiteY168" fmla="*/ 800100 h 1574800"/>
                    <a:gd name="connsiteX169" fmla="*/ 504179 w 521006"/>
                    <a:gd name="connsiteY169" fmla="*/ 785664 h 1574800"/>
                    <a:gd name="connsiteX170" fmla="*/ 506065 w 521006"/>
                    <a:gd name="connsiteY170" fmla="*/ 771178 h 1574800"/>
                    <a:gd name="connsiteX171" fmla="*/ 507753 w 521006"/>
                    <a:gd name="connsiteY171" fmla="*/ 756692 h 1574800"/>
                    <a:gd name="connsiteX172" fmla="*/ 509242 w 521006"/>
                    <a:gd name="connsiteY172" fmla="*/ 742107 h 1574800"/>
                    <a:gd name="connsiteX173" fmla="*/ 510483 w 521006"/>
                    <a:gd name="connsiteY173" fmla="*/ 727522 h 1574800"/>
                    <a:gd name="connsiteX174" fmla="*/ 511575 w 521006"/>
                    <a:gd name="connsiteY174" fmla="*/ 712837 h 1574800"/>
                    <a:gd name="connsiteX175" fmla="*/ 512419 w 521006"/>
                    <a:gd name="connsiteY175" fmla="*/ 698153 h 1574800"/>
                    <a:gd name="connsiteX176" fmla="*/ 513064 w 521006"/>
                    <a:gd name="connsiteY176" fmla="*/ 683419 h 1574800"/>
                    <a:gd name="connsiteX177" fmla="*/ 513561 w 521006"/>
                    <a:gd name="connsiteY177" fmla="*/ 668635 h 1574800"/>
                    <a:gd name="connsiteX178" fmla="*/ 513809 w 521006"/>
                    <a:gd name="connsiteY178" fmla="*/ 653852 h 1574800"/>
                    <a:gd name="connsiteX179" fmla="*/ 513858 w 521006"/>
                    <a:gd name="connsiteY179" fmla="*/ 638969 h 1574800"/>
                    <a:gd name="connsiteX180" fmla="*/ 513709 w 521006"/>
                    <a:gd name="connsiteY180" fmla="*/ 624086 h 1574800"/>
                    <a:gd name="connsiteX181" fmla="*/ 513362 w 521006"/>
                    <a:gd name="connsiteY181" fmla="*/ 609104 h 1574800"/>
                    <a:gd name="connsiteX182" fmla="*/ 512766 w 521006"/>
                    <a:gd name="connsiteY182" fmla="*/ 594122 h 1574800"/>
                    <a:gd name="connsiteX183" fmla="*/ 512022 w 521006"/>
                    <a:gd name="connsiteY183" fmla="*/ 579090 h 1574800"/>
                    <a:gd name="connsiteX184" fmla="*/ 511079 w 521006"/>
                    <a:gd name="connsiteY184" fmla="*/ 564009 h 1574800"/>
                    <a:gd name="connsiteX185" fmla="*/ 509887 w 521006"/>
                    <a:gd name="connsiteY185" fmla="*/ 548928 h 1574800"/>
                    <a:gd name="connsiteX186" fmla="*/ 508547 w 521006"/>
                    <a:gd name="connsiteY186" fmla="*/ 533747 h 1574800"/>
                    <a:gd name="connsiteX187" fmla="*/ 506959 w 521006"/>
                    <a:gd name="connsiteY187" fmla="*/ 518567 h 1574800"/>
                    <a:gd name="connsiteX188" fmla="*/ 505172 w 521006"/>
                    <a:gd name="connsiteY188" fmla="*/ 503287 h 1574800"/>
                    <a:gd name="connsiteX189" fmla="*/ 503186 w 521006"/>
                    <a:gd name="connsiteY189" fmla="*/ 488007 h 1574800"/>
                    <a:gd name="connsiteX190" fmla="*/ 501002 w 521006"/>
                    <a:gd name="connsiteY190" fmla="*/ 472678 h 1574800"/>
                    <a:gd name="connsiteX191" fmla="*/ 498619 w 521006"/>
                    <a:gd name="connsiteY191" fmla="*/ 457299 h 1574800"/>
                    <a:gd name="connsiteX192" fmla="*/ 496038 w 521006"/>
                    <a:gd name="connsiteY192" fmla="*/ 441920 h 1574800"/>
                    <a:gd name="connsiteX193" fmla="*/ 493258 w 521006"/>
                    <a:gd name="connsiteY193" fmla="*/ 426442 h 1574800"/>
                    <a:gd name="connsiteX194" fmla="*/ 490280 w 521006"/>
                    <a:gd name="connsiteY194" fmla="*/ 410914 h 1574800"/>
                    <a:gd name="connsiteX195" fmla="*/ 487054 w 521006"/>
                    <a:gd name="connsiteY195" fmla="*/ 395387 h 1574800"/>
                    <a:gd name="connsiteX196" fmla="*/ 483678 w 521006"/>
                    <a:gd name="connsiteY196" fmla="*/ 379809 h 1574800"/>
                    <a:gd name="connsiteX197" fmla="*/ 480055 w 521006"/>
                    <a:gd name="connsiteY197" fmla="*/ 364182 h 1574800"/>
                    <a:gd name="connsiteX198" fmla="*/ 476232 w 521006"/>
                    <a:gd name="connsiteY198" fmla="*/ 348506 h 1574800"/>
                    <a:gd name="connsiteX199" fmla="*/ 472261 w 521006"/>
                    <a:gd name="connsiteY199" fmla="*/ 332780 h 1574800"/>
                    <a:gd name="connsiteX200" fmla="*/ 468042 w 521006"/>
                    <a:gd name="connsiteY200" fmla="*/ 317054 h 1574800"/>
                    <a:gd name="connsiteX201" fmla="*/ 463624 w 521006"/>
                    <a:gd name="connsiteY201" fmla="*/ 301228 h 1574800"/>
                    <a:gd name="connsiteX202" fmla="*/ 459008 w 521006"/>
                    <a:gd name="connsiteY202" fmla="*/ 285403 h 1574800"/>
                    <a:gd name="connsiteX203" fmla="*/ 454193 w 521006"/>
                    <a:gd name="connsiteY203" fmla="*/ 269478 h 1574800"/>
                    <a:gd name="connsiteX204" fmla="*/ 449130 w 521006"/>
                    <a:gd name="connsiteY204" fmla="*/ 253554 h 1574800"/>
                    <a:gd name="connsiteX205" fmla="*/ 443918 w 521006"/>
                    <a:gd name="connsiteY205" fmla="*/ 237579 h 1574800"/>
                    <a:gd name="connsiteX206" fmla="*/ 438507 w 521006"/>
                    <a:gd name="connsiteY206" fmla="*/ 221605 h 1574800"/>
                    <a:gd name="connsiteX207" fmla="*/ 432848 w 521006"/>
                    <a:gd name="connsiteY207" fmla="*/ 205532 h 1574800"/>
                    <a:gd name="connsiteX208" fmla="*/ 427041 w 521006"/>
                    <a:gd name="connsiteY208" fmla="*/ 189409 h 1574800"/>
                    <a:gd name="connsiteX209" fmla="*/ 420985 w 521006"/>
                    <a:gd name="connsiteY209" fmla="*/ 173286 h 1574800"/>
                    <a:gd name="connsiteX210" fmla="*/ 414730 w 521006"/>
                    <a:gd name="connsiteY210" fmla="*/ 157113 h 1574800"/>
                    <a:gd name="connsiteX211" fmla="*/ 408277 w 521006"/>
                    <a:gd name="connsiteY211" fmla="*/ 140891 h 1574800"/>
                    <a:gd name="connsiteX212" fmla="*/ 401626 w 521006"/>
                    <a:gd name="connsiteY212" fmla="*/ 124619 h 1574800"/>
                    <a:gd name="connsiteX213" fmla="*/ 394775 w 521006"/>
                    <a:gd name="connsiteY213" fmla="*/ 108297 h 1574800"/>
                    <a:gd name="connsiteX214" fmla="*/ 387727 w 521006"/>
                    <a:gd name="connsiteY214" fmla="*/ 91926 h 1574800"/>
                    <a:gd name="connsiteX215" fmla="*/ 380480 w 521006"/>
                    <a:gd name="connsiteY215" fmla="*/ 75555 h 1574800"/>
                    <a:gd name="connsiteX216" fmla="*/ 372984 w 521006"/>
                    <a:gd name="connsiteY216" fmla="*/ 59085 h 1574800"/>
                    <a:gd name="connsiteX217" fmla="*/ 365340 w 521006"/>
                    <a:gd name="connsiteY217" fmla="*/ 42614 h 1574800"/>
                    <a:gd name="connsiteX218" fmla="*/ 357497 w 521006"/>
                    <a:gd name="connsiteY218" fmla="*/ 26095 h 1574800"/>
                    <a:gd name="connsiteX219" fmla="*/ 349406 w 521006"/>
                    <a:gd name="connsiteY219" fmla="*/ 9525 h 15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</a:cxnLst>
                  <a:rect l="l" t="t" r="r" b="b"/>
                  <a:pathLst>
                    <a:path w="521006" h="1574800">
                      <a:moveTo>
                        <a:pt x="335209" y="16669"/>
                      </a:moveTo>
                      <a:lnTo>
                        <a:pt x="343648" y="33387"/>
                      </a:lnTo>
                      <a:lnTo>
                        <a:pt x="351937" y="50105"/>
                      </a:lnTo>
                      <a:lnTo>
                        <a:pt x="359979" y="66725"/>
                      </a:lnTo>
                      <a:lnTo>
                        <a:pt x="367822" y="83344"/>
                      </a:lnTo>
                      <a:lnTo>
                        <a:pt x="375466" y="99913"/>
                      </a:lnTo>
                      <a:lnTo>
                        <a:pt x="382862" y="116433"/>
                      </a:lnTo>
                      <a:lnTo>
                        <a:pt x="390060" y="132904"/>
                      </a:lnTo>
                      <a:lnTo>
                        <a:pt x="397009" y="149324"/>
                      </a:lnTo>
                      <a:lnTo>
                        <a:pt x="403760" y="165695"/>
                      </a:lnTo>
                      <a:lnTo>
                        <a:pt x="410312" y="182066"/>
                      </a:lnTo>
                      <a:lnTo>
                        <a:pt x="416666" y="198338"/>
                      </a:lnTo>
                      <a:lnTo>
                        <a:pt x="422772" y="214610"/>
                      </a:lnTo>
                      <a:lnTo>
                        <a:pt x="428679" y="230783"/>
                      </a:lnTo>
                      <a:lnTo>
                        <a:pt x="434387" y="246955"/>
                      </a:lnTo>
                      <a:lnTo>
                        <a:pt x="439847" y="263079"/>
                      </a:lnTo>
                      <a:lnTo>
                        <a:pt x="445109" y="279102"/>
                      </a:lnTo>
                      <a:lnTo>
                        <a:pt x="450122" y="295126"/>
                      </a:lnTo>
                      <a:lnTo>
                        <a:pt x="454937" y="311100"/>
                      </a:lnTo>
                      <a:lnTo>
                        <a:pt x="459554" y="327025"/>
                      </a:lnTo>
                      <a:lnTo>
                        <a:pt x="463972" y="342950"/>
                      </a:lnTo>
                      <a:lnTo>
                        <a:pt x="468141" y="358775"/>
                      </a:lnTo>
                      <a:lnTo>
                        <a:pt x="472112" y="374551"/>
                      </a:lnTo>
                      <a:lnTo>
                        <a:pt x="475885" y="390327"/>
                      </a:lnTo>
                      <a:lnTo>
                        <a:pt x="479409" y="406003"/>
                      </a:lnTo>
                      <a:lnTo>
                        <a:pt x="482735" y="421680"/>
                      </a:lnTo>
                      <a:lnTo>
                        <a:pt x="485862" y="437307"/>
                      </a:lnTo>
                      <a:lnTo>
                        <a:pt x="488741" y="452834"/>
                      </a:lnTo>
                      <a:lnTo>
                        <a:pt x="491422" y="468362"/>
                      </a:lnTo>
                      <a:lnTo>
                        <a:pt x="493904" y="483840"/>
                      </a:lnTo>
                      <a:lnTo>
                        <a:pt x="496137" y="499269"/>
                      </a:lnTo>
                      <a:lnTo>
                        <a:pt x="498173" y="514697"/>
                      </a:lnTo>
                      <a:lnTo>
                        <a:pt x="500009" y="530027"/>
                      </a:lnTo>
                      <a:lnTo>
                        <a:pt x="501598" y="545306"/>
                      </a:lnTo>
                      <a:lnTo>
                        <a:pt x="502988" y="560586"/>
                      </a:lnTo>
                      <a:lnTo>
                        <a:pt x="504179" y="575766"/>
                      </a:lnTo>
                      <a:lnTo>
                        <a:pt x="505122" y="590947"/>
                      </a:lnTo>
                      <a:lnTo>
                        <a:pt x="505867" y="606078"/>
                      </a:lnTo>
                      <a:lnTo>
                        <a:pt x="506413" y="621109"/>
                      </a:lnTo>
                      <a:lnTo>
                        <a:pt x="506710" y="636141"/>
                      </a:lnTo>
                      <a:lnTo>
                        <a:pt x="506810" y="651123"/>
                      </a:lnTo>
                      <a:lnTo>
                        <a:pt x="506710" y="666056"/>
                      </a:lnTo>
                      <a:lnTo>
                        <a:pt x="506363" y="680988"/>
                      </a:lnTo>
                      <a:lnTo>
                        <a:pt x="505817" y="695821"/>
                      </a:lnTo>
                      <a:lnTo>
                        <a:pt x="505072" y="710605"/>
                      </a:lnTo>
                      <a:lnTo>
                        <a:pt x="504080" y="725388"/>
                      </a:lnTo>
                      <a:lnTo>
                        <a:pt x="502888" y="740073"/>
                      </a:lnTo>
                      <a:lnTo>
                        <a:pt x="501498" y="754757"/>
                      </a:lnTo>
                      <a:lnTo>
                        <a:pt x="499860" y="769342"/>
                      </a:lnTo>
                      <a:lnTo>
                        <a:pt x="498024" y="783927"/>
                      </a:lnTo>
                      <a:lnTo>
                        <a:pt x="495988" y="798463"/>
                      </a:lnTo>
                      <a:lnTo>
                        <a:pt x="493705" y="812949"/>
                      </a:lnTo>
                      <a:lnTo>
                        <a:pt x="491273" y="827385"/>
                      </a:lnTo>
                      <a:lnTo>
                        <a:pt x="488543" y="841772"/>
                      </a:lnTo>
                      <a:lnTo>
                        <a:pt x="485664" y="856109"/>
                      </a:lnTo>
                      <a:lnTo>
                        <a:pt x="482536" y="870446"/>
                      </a:lnTo>
                      <a:lnTo>
                        <a:pt x="479211" y="884684"/>
                      </a:lnTo>
                      <a:lnTo>
                        <a:pt x="475637" y="898922"/>
                      </a:lnTo>
                      <a:lnTo>
                        <a:pt x="471864" y="913061"/>
                      </a:lnTo>
                      <a:lnTo>
                        <a:pt x="467893" y="927199"/>
                      </a:lnTo>
                      <a:lnTo>
                        <a:pt x="463674" y="941288"/>
                      </a:lnTo>
                      <a:lnTo>
                        <a:pt x="459256" y="955328"/>
                      </a:lnTo>
                      <a:lnTo>
                        <a:pt x="454640" y="969318"/>
                      </a:lnTo>
                      <a:lnTo>
                        <a:pt x="449825" y="983258"/>
                      </a:lnTo>
                      <a:lnTo>
                        <a:pt x="444761" y="997148"/>
                      </a:lnTo>
                      <a:lnTo>
                        <a:pt x="439500" y="1010989"/>
                      </a:lnTo>
                      <a:lnTo>
                        <a:pt x="433990" y="1024781"/>
                      </a:lnTo>
                      <a:lnTo>
                        <a:pt x="428281" y="1038572"/>
                      </a:lnTo>
                      <a:lnTo>
                        <a:pt x="422374" y="1052265"/>
                      </a:lnTo>
                      <a:lnTo>
                        <a:pt x="416269" y="1065957"/>
                      </a:lnTo>
                      <a:lnTo>
                        <a:pt x="409915" y="1079550"/>
                      </a:lnTo>
                      <a:lnTo>
                        <a:pt x="403363" y="1093143"/>
                      </a:lnTo>
                      <a:lnTo>
                        <a:pt x="396562" y="1106686"/>
                      </a:lnTo>
                      <a:lnTo>
                        <a:pt x="389563" y="1120180"/>
                      </a:lnTo>
                      <a:lnTo>
                        <a:pt x="382366" y="1133624"/>
                      </a:lnTo>
                      <a:lnTo>
                        <a:pt x="374970" y="1147018"/>
                      </a:lnTo>
                      <a:lnTo>
                        <a:pt x="367325" y="1160363"/>
                      </a:lnTo>
                      <a:lnTo>
                        <a:pt x="359482" y="1173708"/>
                      </a:lnTo>
                      <a:lnTo>
                        <a:pt x="351391" y="1186954"/>
                      </a:lnTo>
                      <a:lnTo>
                        <a:pt x="343102" y="1200150"/>
                      </a:lnTo>
                      <a:lnTo>
                        <a:pt x="334614" y="1213346"/>
                      </a:lnTo>
                      <a:lnTo>
                        <a:pt x="325927" y="1226493"/>
                      </a:lnTo>
                      <a:lnTo>
                        <a:pt x="316992" y="1239540"/>
                      </a:lnTo>
                      <a:lnTo>
                        <a:pt x="307858" y="1252587"/>
                      </a:lnTo>
                      <a:lnTo>
                        <a:pt x="298526" y="1265585"/>
                      </a:lnTo>
                      <a:lnTo>
                        <a:pt x="288946" y="1278533"/>
                      </a:lnTo>
                      <a:lnTo>
                        <a:pt x="279167" y="1291431"/>
                      </a:lnTo>
                      <a:lnTo>
                        <a:pt x="269140" y="1304330"/>
                      </a:lnTo>
                      <a:lnTo>
                        <a:pt x="258915" y="1317129"/>
                      </a:lnTo>
                      <a:lnTo>
                        <a:pt x="248491" y="1329879"/>
                      </a:lnTo>
                      <a:lnTo>
                        <a:pt x="237868" y="1342628"/>
                      </a:lnTo>
                      <a:lnTo>
                        <a:pt x="226997" y="1355279"/>
                      </a:lnTo>
                      <a:lnTo>
                        <a:pt x="215928" y="1367929"/>
                      </a:lnTo>
                      <a:lnTo>
                        <a:pt x="204660" y="1380530"/>
                      </a:lnTo>
                      <a:lnTo>
                        <a:pt x="193144" y="1393031"/>
                      </a:lnTo>
                      <a:lnTo>
                        <a:pt x="181429" y="1405533"/>
                      </a:lnTo>
                      <a:lnTo>
                        <a:pt x="169516" y="1417985"/>
                      </a:lnTo>
                      <a:lnTo>
                        <a:pt x="157354" y="1430387"/>
                      </a:lnTo>
                      <a:lnTo>
                        <a:pt x="144994" y="1442790"/>
                      </a:lnTo>
                      <a:lnTo>
                        <a:pt x="132386" y="1455093"/>
                      </a:lnTo>
                      <a:lnTo>
                        <a:pt x="119629" y="1467346"/>
                      </a:lnTo>
                      <a:lnTo>
                        <a:pt x="106624" y="1479600"/>
                      </a:lnTo>
                      <a:lnTo>
                        <a:pt x="93370" y="1491754"/>
                      </a:lnTo>
                      <a:lnTo>
                        <a:pt x="79968" y="1503908"/>
                      </a:lnTo>
                      <a:lnTo>
                        <a:pt x="66317" y="1515963"/>
                      </a:lnTo>
                      <a:lnTo>
                        <a:pt x="52418" y="1528018"/>
                      </a:lnTo>
                      <a:lnTo>
                        <a:pt x="38371" y="1540024"/>
                      </a:lnTo>
                      <a:lnTo>
                        <a:pt x="24075" y="1551980"/>
                      </a:lnTo>
                      <a:lnTo>
                        <a:pt x="9531" y="1563886"/>
                      </a:lnTo>
                      <a:lnTo>
                        <a:pt x="19657" y="1576140"/>
                      </a:lnTo>
                      <a:lnTo>
                        <a:pt x="33754" y="1564233"/>
                      </a:lnTo>
                      <a:lnTo>
                        <a:pt x="47603" y="1552277"/>
                      </a:lnTo>
                      <a:lnTo>
                        <a:pt x="61254" y="1540272"/>
                      </a:lnTo>
                      <a:lnTo>
                        <a:pt x="74706" y="1528217"/>
                      </a:lnTo>
                      <a:lnTo>
                        <a:pt x="87960" y="1516162"/>
                      </a:lnTo>
                      <a:lnTo>
                        <a:pt x="101014" y="1504007"/>
                      </a:lnTo>
                      <a:lnTo>
                        <a:pt x="113871" y="1491853"/>
                      </a:lnTo>
                      <a:lnTo>
                        <a:pt x="126529" y="1479649"/>
                      </a:lnTo>
                      <a:lnTo>
                        <a:pt x="138988" y="1467396"/>
                      </a:lnTo>
                      <a:lnTo>
                        <a:pt x="151199" y="1455093"/>
                      </a:lnTo>
                      <a:lnTo>
                        <a:pt x="163261" y="1442740"/>
                      </a:lnTo>
                      <a:lnTo>
                        <a:pt x="175075" y="1430338"/>
                      </a:lnTo>
                      <a:lnTo>
                        <a:pt x="186691" y="1417935"/>
                      </a:lnTo>
                      <a:lnTo>
                        <a:pt x="198107" y="1405434"/>
                      </a:lnTo>
                      <a:lnTo>
                        <a:pt x="209375" y="1392932"/>
                      </a:lnTo>
                      <a:lnTo>
                        <a:pt x="220395" y="1380381"/>
                      </a:lnTo>
                      <a:lnTo>
                        <a:pt x="231167" y="1367780"/>
                      </a:lnTo>
                      <a:lnTo>
                        <a:pt x="241789" y="1355130"/>
                      </a:lnTo>
                      <a:lnTo>
                        <a:pt x="252214" y="1342479"/>
                      </a:lnTo>
                      <a:lnTo>
                        <a:pt x="262439" y="1329730"/>
                      </a:lnTo>
                      <a:lnTo>
                        <a:pt x="272416" y="1316980"/>
                      </a:lnTo>
                      <a:lnTo>
                        <a:pt x="282245" y="1304131"/>
                      </a:lnTo>
                      <a:lnTo>
                        <a:pt x="291825" y="1291282"/>
                      </a:lnTo>
                      <a:lnTo>
                        <a:pt x="301207" y="1278384"/>
                      </a:lnTo>
                      <a:lnTo>
                        <a:pt x="310440" y="1265436"/>
                      </a:lnTo>
                      <a:lnTo>
                        <a:pt x="319424" y="1252488"/>
                      </a:lnTo>
                      <a:lnTo>
                        <a:pt x="328210" y="1239441"/>
                      </a:lnTo>
                      <a:lnTo>
                        <a:pt x="336798" y="1226393"/>
                      </a:lnTo>
                      <a:lnTo>
                        <a:pt x="345137" y="1213297"/>
                      </a:lnTo>
                      <a:lnTo>
                        <a:pt x="353327" y="1200100"/>
                      </a:lnTo>
                      <a:lnTo>
                        <a:pt x="361319" y="1186904"/>
                      </a:lnTo>
                      <a:lnTo>
                        <a:pt x="369063" y="1173708"/>
                      </a:lnTo>
                      <a:lnTo>
                        <a:pt x="376657" y="1160413"/>
                      </a:lnTo>
                      <a:lnTo>
                        <a:pt x="384004" y="1147068"/>
                      </a:lnTo>
                      <a:lnTo>
                        <a:pt x="391152" y="1133723"/>
                      </a:lnTo>
                      <a:lnTo>
                        <a:pt x="398101" y="1120329"/>
                      </a:lnTo>
                      <a:lnTo>
                        <a:pt x="404902" y="1106835"/>
                      </a:lnTo>
                      <a:lnTo>
                        <a:pt x="411454" y="1093341"/>
                      </a:lnTo>
                      <a:lnTo>
                        <a:pt x="417758" y="1079798"/>
                      </a:lnTo>
                      <a:lnTo>
                        <a:pt x="423913" y="1066254"/>
                      </a:lnTo>
                      <a:lnTo>
                        <a:pt x="429870" y="1052612"/>
                      </a:lnTo>
                      <a:lnTo>
                        <a:pt x="435628" y="1038969"/>
                      </a:lnTo>
                      <a:lnTo>
                        <a:pt x="441138" y="1025227"/>
                      </a:lnTo>
                      <a:lnTo>
                        <a:pt x="446499" y="1011486"/>
                      </a:lnTo>
                      <a:lnTo>
                        <a:pt x="451612" y="997694"/>
                      </a:lnTo>
                      <a:lnTo>
                        <a:pt x="456526" y="983853"/>
                      </a:lnTo>
                      <a:lnTo>
                        <a:pt x="461241" y="969963"/>
                      </a:lnTo>
                      <a:lnTo>
                        <a:pt x="465759" y="956072"/>
                      </a:lnTo>
                      <a:lnTo>
                        <a:pt x="470077" y="942082"/>
                      </a:lnTo>
                      <a:lnTo>
                        <a:pt x="474197" y="928092"/>
                      </a:lnTo>
                      <a:lnTo>
                        <a:pt x="478119" y="914053"/>
                      </a:lnTo>
                      <a:lnTo>
                        <a:pt x="481841" y="899964"/>
                      </a:lnTo>
                      <a:lnTo>
                        <a:pt x="485316" y="885825"/>
                      </a:lnTo>
                      <a:lnTo>
                        <a:pt x="488642" y="871637"/>
                      </a:lnTo>
                      <a:lnTo>
                        <a:pt x="491720" y="857399"/>
                      </a:lnTo>
                      <a:lnTo>
                        <a:pt x="494648" y="843161"/>
                      </a:lnTo>
                      <a:lnTo>
                        <a:pt x="497329" y="828824"/>
                      </a:lnTo>
                      <a:lnTo>
                        <a:pt x="499811" y="814487"/>
                      </a:lnTo>
                      <a:lnTo>
                        <a:pt x="502094" y="800100"/>
                      </a:lnTo>
                      <a:lnTo>
                        <a:pt x="504179" y="785664"/>
                      </a:lnTo>
                      <a:lnTo>
                        <a:pt x="506065" y="771178"/>
                      </a:lnTo>
                      <a:lnTo>
                        <a:pt x="507753" y="756692"/>
                      </a:lnTo>
                      <a:lnTo>
                        <a:pt x="509242" y="742107"/>
                      </a:lnTo>
                      <a:lnTo>
                        <a:pt x="510483" y="727522"/>
                      </a:lnTo>
                      <a:lnTo>
                        <a:pt x="511575" y="712837"/>
                      </a:lnTo>
                      <a:lnTo>
                        <a:pt x="512419" y="698153"/>
                      </a:lnTo>
                      <a:lnTo>
                        <a:pt x="513064" y="683419"/>
                      </a:lnTo>
                      <a:lnTo>
                        <a:pt x="513561" y="668635"/>
                      </a:lnTo>
                      <a:lnTo>
                        <a:pt x="513809" y="653852"/>
                      </a:lnTo>
                      <a:lnTo>
                        <a:pt x="513858" y="638969"/>
                      </a:lnTo>
                      <a:lnTo>
                        <a:pt x="513709" y="624086"/>
                      </a:lnTo>
                      <a:lnTo>
                        <a:pt x="513362" y="609104"/>
                      </a:lnTo>
                      <a:lnTo>
                        <a:pt x="512766" y="594122"/>
                      </a:lnTo>
                      <a:lnTo>
                        <a:pt x="512022" y="579090"/>
                      </a:lnTo>
                      <a:lnTo>
                        <a:pt x="511079" y="564009"/>
                      </a:lnTo>
                      <a:lnTo>
                        <a:pt x="509887" y="548928"/>
                      </a:lnTo>
                      <a:lnTo>
                        <a:pt x="508547" y="533747"/>
                      </a:lnTo>
                      <a:lnTo>
                        <a:pt x="506959" y="518567"/>
                      </a:lnTo>
                      <a:lnTo>
                        <a:pt x="505172" y="503287"/>
                      </a:lnTo>
                      <a:lnTo>
                        <a:pt x="503186" y="488007"/>
                      </a:lnTo>
                      <a:lnTo>
                        <a:pt x="501002" y="472678"/>
                      </a:lnTo>
                      <a:lnTo>
                        <a:pt x="498619" y="457299"/>
                      </a:lnTo>
                      <a:lnTo>
                        <a:pt x="496038" y="441920"/>
                      </a:lnTo>
                      <a:lnTo>
                        <a:pt x="493258" y="426442"/>
                      </a:lnTo>
                      <a:lnTo>
                        <a:pt x="490280" y="410914"/>
                      </a:lnTo>
                      <a:lnTo>
                        <a:pt x="487054" y="395387"/>
                      </a:lnTo>
                      <a:lnTo>
                        <a:pt x="483678" y="379809"/>
                      </a:lnTo>
                      <a:lnTo>
                        <a:pt x="480055" y="364182"/>
                      </a:lnTo>
                      <a:lnTo>
                        <a:pt x="476232" y="348506"/>
                      </a:lnTo>
                      <a:lnTo>
                        <a:pt x="472261" y="332780"/>
                      </a:lnTo>
                      <a:lnTo>
                        <a:pt x="468042" y="317054"/>
                      </a:lnTo>
                      <a:lnTo>
                        <a:pt x="463624" y="301228"/>
                      </a:lnTo>
                      <a:lnTo>
                        <a:pt x="459008" y="285403"/>
                      </a:lnTo>
                      <a:lnTo>
                        <a:pt x="454193" y="269478"/>
                      </a:lnTo>
                      <a:lnTo>
                        <a:pt x="449130" y="253554"/>
                      </a:lnTo>
                      <a:lnTo>
                        <a:pt x="443918" y="237579"/>
                      </a:lnTo>
                      <a:lnTo>
                        <a:pt x="438507" y="221605"/>
                      </a:lnTo>
                      <a:lnTo>
                        <a:pt x="432848" y="205532"/>
                      </a:lnTo>
                      <a:lnTo>
                        <a:pt x="427041" y="189409"/>
                      </a:lnTo>
                      <a:lnTo>
                        <a:pt x="420985" y="173286"/>
                      </a:lnTo>
                      <a:lnTo>
                        <a:pt x="414730" y="157113"/>
                      </a:lnTo>
                      <a:lnTo>
                        <a:pt x="408277" y="140891"/>
                      </a:lnTo>
                      <a:lnTo>
                        <a:pt x="401626" y="124619"/>
                      </a:lnTo>
                      <a:lnTo>
                        <a:pt x="394775" y="108297"/>
                      </a:lnTo>
                      <a:lnTo>
                        <a:pt x="387727" y="91926"/>
                      </a:lnTo>
                      <a:lnTo>
                        <a:pt x="380480" y="75555"/>
                      </a:lnTo>
                      <a:lnTo>
                        <a:pt x="372984" y="59085"/>
                      </a:lnTo>
                      <a:lnTo>
                        <a:pt x="365340" y="42614"/>
                      </a:lnTo>
                      <a:lnTo>
                        <a:pt x="357497" y="26095"/>
                      </a:lnTo>
                      <a:lnTo>
                        <a:pt x="349406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6" name="Forme libre : forme 1325">
                  <a:extLst>
                    <a:ext uri="{FF2B5EF4-FFF2-40B4-BE49-F238E27FC236}">
                      <a16:creationId xmlns:a16="http://schemas.microsoft.com/office/drawing/2014/main" id="{0E6F1F2A-AD65-4E61-B33F-79D83EB5CE5F}"/>
                    </a:ext>
                  </a:extLst>
                </p:cNvPr>
                <p:cNvSpPr/>
                <p:nvPr/>
              </p:nvSpPr>
              <p:spPr>
                <a:xfrm>
                  <a:off x="6737015" y="4431060"/>
                  <a:ext cx="533714" cy="1536700"/>
                </a:xfrm>
                <a:custGeom>
                  <a:avLst/>
                  <a:gdLst>
                    <a:gd name="connsiteX0" fmla="*/ 344144 w 533713"/>
                    <a:gd name="connsiteY0" fmla="*/ 17214 h 1536700"/>
                    <a:gd name="connsiteX1" fmla="*/ 352881 w 533713"/>
                    <a:gd name="connsiteY1" fmla="*/ 33834 h 1536700"/>
                    <a:gd name="connsiteX2" fmla="*/ 361418 w 533713"/>
                    <a:gd name="connsiteY2" fmla="*/ 50354 h 1536700"/>
                    <a:gd name="connsiteX3" fmla="*/ 369708 w 533713"/>
                    <a:gd name="connsiteY3" fmla="*/ 66873 h 1536700"/>
                    <a:gd name="connsiteX4" fmla="*/ 377799 w 533713"/>
                    <a:gd name="connsiteY4" fmla="*/ 83344 h 1536700"/>
                    <a:gd name="connsiteX5" fmla="*/ 385692 w 533713"/>
                    <a:gd name="connsiteY5" fmla="*/ 99715 h 1536700"/>
                    <a:gd name="connsiteX6" fmla="*/ 393336 w 533713"/>
                    <a:gd name="connsiteY6" fmla="*/ 116086 h 1536700"/>
                    <a:gd name="connsiteX7" fmla="*/ 400732 w 533713"/>
                    <a:gd name="connsiteY7" fmla="*/ 132358 h 1536700"/>
                    <a:gd name="connsiteX8" fmla="*/ 407930 w 533713"/>
                    <a:gd name="connsiteY8" fmla="*/ 148630 h 1536700"/>
                    <a:gd name="connsiteX9" fmla="*/ 414929 w 533713"/>
                    <a:gd name="connsiteY9" fmla="*/ 164852 h 1536700"/>
                    <a:gd name="connsiteX10" fmla="*/ 421680 w 533713"/>
                    <a:gd name="connsiteY10" fmla="*/ 180975 h 1536700"/>
                    <a:gd name="connsiteX11" fmla="*/ 428232 w 533713"/>
                    <a:gd name="connsiteY11" fmla="*/ 197098 h 1536700"/>
                    <a:gd name="connsiteX12" fmla="*/ 434536 w 533713"/>
                    <a:gd name="connsiteY12" fmla="*/ 213171 h 1536700"/>
                    <a:gd name="connsiteX13" fmla="*/ 440641 w 533713"/>
                    <a:gd name="connsiteY13" fmla="*/ 229195 h 1536700"/>
                    <a:gd name="connsiteX14" fmla="*/ 446499 w 533713"/>
                    <a:gd name="connsiteY14" fmla="*/ 245120 h 1536700"/>
                    <a:gd name="connsiteX15" fmla="*/ 452158 w 533713"/>
                    <a:gd name="connsiteY15" fmla="*/ 261045 h 1536700"/>
                    <a:gd name="connsiteX16" fmla="*/ 457568 w 533713"/>
                    <a:gd name="connsiteY16" fmla="*/ 276920 h 1536700"/>
                    <a:gd name="connsiteX17" fmla="*/ 462780 w 533713"/>
                    <a:gd name="connsiteY17" fmla="*/ 292745 h 1536700"/>
                    <a:gd name="connsiteX18" fmla="*/ 467744 w 533713"/>
                    <a:gd name="connsiteY18" fmla="*/ 308471 h 1536700"/>
                    <a:gd name="connsiteX19" fmla="*/ 472509 w 533713"/>
                    <a:gd name="connsiteY19" fmla="*/ 324197 h 1536700"/>
                    <a:gd name="connsiteX20" fmla="*/ 477076 w 533713"/>
                    <a:gd name="connsiteY20" fmla="*/ 339874 h 1536700"/>
                    <a:gd name="connsiteX21" fmla="*/ 481395 w 533713"/>
                    <a:gd name="connsiteY21" fmla="*/ 355501 h 1536700"/>
                    <a:gd name="connsiteX22" fmla="*/ 485515 w 533713"/>
                    <a:gd name="connsiteY22" fmla="*/ 371078 h 1536700"/>
                    <a:gd name="connsiteX23" fmla="*/ 489387 w 533713"/>
                    <a:gd name="connsiteY23" fmla="*/ 386556 h 1536700"/>
                    <a:gd name="connsiteX24" fmla="*/ 493010 w 533713"/>
                    <a:gd name="connsiteY24" fmla="*/ 402034 h 1536700"/>
                    <a:gd name="connsiteX25" fmla="*/ 496485 w 533713"/>
                    <a:gd name="connsiteY25" fmla="*/ 417463 h 1536700"/>
                    <a:gd name="connsiteX26" fmla="*/ 499662 w 533713"/>
                    <a:gd name="connsiteY26" fmla="*/ 432842 h 1536700"/>
                    <a:gd name="connsiteX27" fmla="*/ 502690 w 533713"/>
                    <a:gd name="connsiteY27" fmla="*/ 448171 h 1536700"/>
                    <a:gd name="connsiteX28" fmla="*/ 505420 w 533713"/>
                    <a:gd name="connsiteY28" fmla="*/ 463451 h 1536700"/>
                    <a:gd name="connsiteX29" fmla="*/ 508001 w 533713"/>
                    <a:gd name="connsiteY29" fmla="*/ 478681 h 1536700"/>
                    <a:gd name="connsiteX30" fmla="*/ 510334 w 533713"/>
                    <a:gd name="connsiteY30" fmla="*/ 493812 h 1536700"/>
                    <a:gd name="connsiteX31" fmla="*/ 512419 w 533713"/>
                    <a:gd name="connsiteY31" fmla="*/ 508943 h 1536700"/>
                    <a:gd name="connsiteX32" fmla="*/ 514305 w 533713"/>
                    <a:gd name="connsiteY32" fmla="*/ 524024 h 1536700"/>
                    <a:gd name="connsiteX33" fmla="*/ 515993 w 533713"/>
                    <a:gd name="connsiteY33" fmla="*/ 539056 h 1536700"/>
                    <a:gd name="connsiteX34" fmla="*/ 517432 w 533713"/>
                    <a:gd name="connsiteY34" fmla="*/ 554038 h 1536700"/>
                    <a:gd name="connsiteX35" fmla="*/ 518624 w 533713"/>
                    <a:gd name="connsiteY35" fmla="*/ 568970 h 1536700"/>
                    <a:gd name="connsiteX36" fmla="*/ 519616 w 533713"/>
                    <a:gd name="connsiteY36" fmla="*/ 583853 h 1536700"/>
                    <a:gd name="connsiteX37" fmla="*/ 520411 w 533713"/>
                    <a:gd name="connsiteY37" fmla="*/ 598686 h 1536700"/>
                    <a:gd name="connsiteX38" fmla="*/ 520957 w 533713"/>
                    <a:gd name="connsiteY38" fmla="*/ 613470 h 1536700"/>
                    <a:gd name="connsiteX39" fmla="*/ 521304 w 533713"/>
                    <a:gd name="connsiteY39" fmla="*/ 628204 h 1536700"/>
                    <a:gd name="connsiteX40" fmla="*/ 521403 w 533713"/>
                    <a:gd name="connsiteY40" fmla="*/ 642888 h 1536700"/>
                    <a:gd name="connsiteX41" fmla="*/ 521304 w 533713"/>
                    <a:gd name="connsiteY41" fmla="*/ 657523 h 1536700"/>
                    <a:gd name="connsiteX42" fmla="*/ 520957 w 533713"/>
                    <a:gd name="connsiteY42" fmla="*/ 672108 h 1536700"/>
                    <a:gd name="connsiteX43" fmla="*/ 520411 w 533713"/>
                    <a:gd name="connsiteY43" fmla="*/ 686643 h 1536700"/>
                    <a:gd name="connsiteX44" fmla="*/ 519666 w 533713"/>
                    <a:gd name="connsiteY44" fmla="*/ 701129 h 1536700"/>
                    <a:gd name="connsiteX45" fmla="*/ 518673 w 533713"/>
                    <a:gd name="connsiteY45" fmla="*/ 715566 h 1536700"/>
                    <a:gd name="connsiteX46" fmla="*/ 517432 w 533713"/>
                    <a:gd name="connsiteY46" fmla="*/ 729952 h 1536700"/>
                    <a:gd name="connsiteX47" fmla="*/ 515993 w 533713"/>
                    <a:gd name="connsiteY47" fmla="*/ 744339 h 1536700"/>
                    <a:gd name="connsiteX48" fmla="*/ 514355 w 533713"/>
                    <a:gd name="connsiteY48" fmla="*/ 758627 h 1536700"/>
                    <a:gd name="connsiteX49" fmla="*/ 512468 w 533713"/>
                    <a:gd name="connsiteY49" fmla="*/ 772864 h 1536700"/>
                    <a:gd name="connsiteX50" fmla="*/ 510384 w 533713"/>
                    <a:gd name="connsiteY50" fmla="*/ 787053 h 1536700"/>
                    <a:gd name="connsiteX51" fmla="*/ 508051 w 533713"/>
                    <a:gd name="connsiteY51" fmla="*/ 801191 h 1536700"/>
                    <a:gd name="connsiteX52" fmla="*/ 505519 w 533713"/>
                    <a:gd name="connsiteY52" fmla="*/ 815281 h 1536700"/>
                    <a:gd name="connsiteX53" fmla="*/ 502739 w 533713"/>
                    <a:gd name="connsiteY53" fmla="*/ 829320 h 1536700"/>
                    <a:gd name="connsiteX54" fmla="*/ 499761 w 533713"/>
                    <a:gd name="connsiteY54" fmla="*/ 843359 h 1536700"/>
                    <a:gd name="connsiteX55" fmla="*/ 496535 w 533713"/>
                    <a:gd name="connsiteY55" fmla="*/ 857300 h 1536700"/>
                    <a:gd name="connsiteX56" fmla="*/ 493109 w 533713"/>
                    <a:gd name="connsiteY56" fmla="*/ 871190 h 1536700"/>
                    <a:gd name="connsiteX57" fmla="*/ 489436 w 533713"/>
                    <a:gd name="connsiteY57" fmla="*/ 885031 h 1536700"/>
                    <a:gd name="connsiteX58" fmla="*/ 485564 w 533713"/>
                    <a:gd name="connsiteY58" fmla="*/ 898823 h 1536700"/>
                    <a:gd name="connsiteX59" fmla="*/ 481494 w 533713"/>
                    <a:gd name="connsiteY59" fmla="*/ 912614 h 1536700"/>
                    <a:gd name="connsiteX60" fmla="*/ 477175 w 533713"/>
                    <a:gd name="connsiteY60" fmla="*/ 926306 h 1536700"/>
                    <a:gd name="connsiteX61" fmla="*/ 472609 w 533713"/>
                    <a:gd name="connsiteY61" fmla="*/ 939949 h 1536700"/>
                    <a:gd name="connsiteX62" fmla="*/ 467893 w 533713"/>
                    <a:gd name="connsiteY62" fmla="*/ 953542 h 1536700"/>
                    <a:gd name="connsiteX63" fmla="*/ 462880 w 533713"/>
                    <a:gd name="connsiteY63" fmla="*/ 967135 h 1536700"/>
                    <a:gd name="connsiteX64" fmla="*/ 457668 w 533713"/>
                    <a:gd name="connsiteY64" fmla="*/ 980629 h 1536700"/>
                    <a:gd name="connsiteX65" fmla="*/ 452257 w 533713"/>
                    <a:gd name="connsiteY65" fmla="*/ 994073 h 1536700"/>
                    <a:gd name="connsiteX66" fmla="*/ 446598 w 533713"/>
                    <a:gd name="connsiteY66" fmla="*/ 1007467 h 1536700"/>
                    <a:gd name="connsiteX67" fmla="*/ 440741 w 533713"/>
                    <a:gd name="connsiteY67" fmla="*/ 1020862 h 1536700"/>
                    <a:gd name="connsiteX68" fmla="*/ 434685 w 533713"/>
                    <a:gd name="connsiteY68" fmla="*/ 1034157 h 1536700"/>
                    <a:gd name="connsiteX69" fmla="*/ 428331 w 533713"/>
                    <a:gd name="connsiteY69" fmla="*/ 1047403 h 1536700"/>
                    <a:gd name="connsiteX70" fmla="*/ 421828 w 533713"/>
                    <a:gd name="connsiteY70" fmla="*/ 1060649 h 1536700"/>
                    <a:gd name="connsiteX71" fmla="*/ 415078 w 533713"/>
                    <a:gd name="connsiteY71" fmla="*/ 1073795 h 1536700"/>
                    <a:gd name="connsiteX72" fmla="*/ 408079 w 533713"/>
                    <a:gd name="connsiteY72" fmla="*/ 1086941 h 1536700"/>
                    <a:gd name="connsiteX73" fmla="*/ 400881 w 533713"/>
                    <a:gd name="connsiteY73" fmla="*/ 1099989 h 1536700"/>
                    <a:gd name="connsiteX74" fmla="*/ 393485 w 533713"/>
                    <a:gd name="connsiteY74" fmla="*/ 1112986 h 1536700"/>
                    <a:gd name="connsiteX75" fmla="*/ 385841 w 533713"/>
                    <a:gd name="connsiteY75" fmla="*/ 1125984 h 1536700"/>
                    <a:gd name="connsiteX76" fmla="*/ 377998 w 533713"/>
                    <a:gd name="connsiteY76" fmla="*/ 1138882 h 1536700"/>
                    <a:gd name="connsiteX77" fmla="*/ 369907 w 533713"/>
                    <a:gd name="connsiteY77" fmla="*/ 1151781 h 1536700"/>
                    <a:gd name="connsiteX78" fmla="*/ 361617 w 533713"/>
                    <a:gd name="connsiteY78" fmla="*/ 1164580 h 1536700"/>
                    <a:gd name="connsiteX79" fmla="*/ 353079 w 533713"/>
                    <a:gd name="connsiteY79" fmla="*/ 1177379 h 1536700"/>
                    <a:gd name="connsiteX80" fmla="*/ 344343 w 533713"/>
                    <a:gd name="connsiteY80" fmla="*/ 1190079 h 1536700"/>
                    <a:gd name="connsiteX81" fmla="*/ 335358 w 533713"/>
                    <a:gd name="connsiteY81" fmla="*/ 1202779 h 1536700"/>
                    <a:gd name="connsiteX82" fmla="*/ 326175 w 533713"/>
                    <a:gd name="connsiteY82" fmla="*/ 1215380 h 1536700"/>
                    <a:gd name="connsiteX83" fmla="*/ 316744 w 533713"/>
                    <a:gd name="connsiteY83" fmla="*/ 1227981 h 1536700"/>
                    <a:gd name="connsiteX84" fmla="*/ 307114 w 533713"/>
                    <a:gd name="connsiteY84" fmla="*/ 1240482 h 1536700"/>
                    <a:gd name="connsiteX85" fmla="*/ 297285 w 533713"/>
                    <a:gd name="connsiteY85" fmla="*/ 1252984 h 1536700"/>
                    <a:gd name="connsiteX86" fmla="*/ 287209 w 533713"/>
                    <a:gd name="connsiteY86" fmla="*/ 1265386 h 1536700"/>
                    <a:gd name="connsiteX87" fmla="*/ 276884 w 533713"/>
                    <a:gd name="connsiteY87" fmla="*/ 1277789 h 1536700"/>
                    <a:gd name="connsiteX88" fmla="*/ 266410 w 533713"/>
                    <a:gd name="connsiteY88" fmla="*/ 1290092 h 1536700"/>
                    <a:gd name="connsiteX89" fmla="*/ 255639 w 533713"/>
                    <a:gd name="connsiteY89" fmla="*/ 1302395 h 1536700"/>
                    <a:gd name="connsiteX90" fmla="*/ 244668 w 533713"/>
                    <a:gd name="connsiteY90" fmla="*/ 1314599 h 1536700"/>
                    <a:gd name="connsiteX91" fmla="*/ 233500 w 533713"/>
                    <a:gd name="connsiteY91" fmla="*/ 1326803 h 1536700"/>
                    <a:gd name="connsiteX92" fmla="*/ 222083 w 533713"/>
                    <a:gd name="connsiteY92" fmla="*/ 1338957 h 1536700"/>
                    <a:gd name="connsiteX93" fmla="*/ 210467 w 533713"/>
                    <a:gd name="connsiteY93" fmla="*/ 1351012 h 1536700"/>
                    <a:gd name="connsiteX94" fmla="*/ 198654 w 533713"/>
                    <a:gd name="connsiteY94" fmla="*/ 1363067 h 1536700"/>
                    <a:gd name="connsiteX95" fmla="*/ 186542 w 533713"/>
                    <a:gd name="connsiteY95" fmla="*/ 1375023 h 1536700"/>
                    <a:gd name="connsiteX96" fmla="*/ 174281 w 533713"/>
                    <a:gd name="connsiteY96" fmla="*/ 1386979 h 1536700"/>
                    <a:gd name="connsiteX97" fmla="*/ 161772 w 533713"/>
                    <a:gd name="connsiteY97" fmla="*/ 1398885 h 1536700"/>
                    <a:gd name="connsiteX98" fmla="*/ 149015 w 533713"/>
                    <a:gd name="connsiteY98" fmla="*/ 1410692 h 1536700"/>
                    <a:gd name="connsiteX99" fmla="*/ 136059 w 533713"/>
                    <a:gd name="connsiteY99" fmla="*/ 1422499 h 1536700"/>
                    <a:gd name="connsiteX100" fmla="*/ 122905 w 533713"/>
                    <a:gd name="connsiteY100" fmla="*/ 1434257 h 1536700"/>
                    <a:gd name="connsiteX101" fmla="*/ 109503 w 533713"/>
                    <a:gd name="connsiteY101" fmla="*/ 1445965 h 1536700"/>
                    <a:gd name="connsiteX102" fmla="*/ 95902 w 533713"/>
                    <a:gd name="connsiteY102" fmla="*/ 1457573 h 1536700"/>
                    <a:gd name="connsiteX103" fmla="*/ 82053 w 533713"/>
                    <a:gd name="connsiteY103" fmla="*/ 1469182 h 1536700"/>
                    <a:gd name="connsiteX104" fmla="*/ 68005 w 533713"/>
                    <a:gd name="connsiteY104" fmla="*/ 1480741 h 1536700"/>
                    <a:gd name="connsiteX105" fmla="*/ 53709 w 533713"/>
                    <a:gd name="connsiteY105" fmla="*/ 1492200 h 1536700"/>
                    <a:gd name="connsiteX106" fmla="*/ 39214 w 533713"/>
                    <a:gd name="connsiteY106" fmla="*/ 1503660 h 1536700"/>
                    <a:gd name="connsiteX107" fmla="*/ 24472 w 533713"/>
                    <a:gd name="connsiteY107" fmla="*/ 1515070 h 1536700"/>
                    <a:gd name="connsiteX108" fmla="*/ 9531 w 533713"/>
                    <a:gd name="connsiteY108" fmla="*/ 1526431 h 1536700"/>
                    <a:gd name="connsiteX109" fmla="*/ 19657 w 533713"/>
                    <a:gd name="connsiteY109" fmla="*/ 1539677 h 1536700"/>
                    <a:gd name="connsiteX110" fmla="*/ 34400 w 533713"/>
                    <a:gd name="connsiteY110" fmla="*/ 1528068 h 1536700"/>
                    <a:gd name="connsiteX111" fmla="*/ 48944 w 533713"/>
                    <a:gd name="connsiteY111" fmla="*/ 1516410 h 1536700"/>
                    <a:gd name="connsiteX112" fmla="*/ 63289 w 533713"/>
                    <a:gd name="connsiteY112" fmla="*/ 1504752 h 1536700"/>
                    <a:gd name="connsiteX113" fmla="*/ 77387 w 533713"/>
                    <a:gd name="connsiteY113" fmla="*/ 1492994 h 1536700"/>
                    <a:gd name="connsiteX114" fmla="*/ 91285 w 533713"/>
                    <a:gd name="connsiteY114" fmla="*/ 1481187 h 1536700"/>
                    <a:gd name="connsiteX115" fmla="*/ 104986 w 533713"/>
                    <a:gd name="connsiteY115" fmla="*/ 1469380 h 1536700"/>
                    <a:gd name="connsiteX116" fmla="*/ 118438 w 533713"/>
                    <a:gd name="connsiteY116" fmla="*/ 1457474 h 1536700"/>
                    <a:gd name="connsiteX117" fmla="*/ 131691 w 533713"/>
                    <a:gd name="connsiteY117" fmla="*/ 1445568 h 1536700"/>
                    <a:gd name="connsiteX118" fmla="*/ 144696 w 533713"/>
                    <a:gd name="connsiteY118" fmla="*/ 1433562 h 1536700"/>
                    <a:gd name="connsiteX119" fmla="*/ 157503 w 533713"/>
                    <a:gd name="connsiteY119" fmla="*/ 1421557 h 1536700"/>
                    <a:gd name="connsiteX120" fmla="*/ 170111 w 533713"/>
                    <a:gd name="connsiteY120" fmla="*/ 1409452 h 1536700"/>
                    <a:gd name="connsiteX121" fmla="*/ 182471 w 533713"/>
                    <a:gd name="connsiteY121" fmla="*/ 1397347 h 1536700"/>
                    <a:gd name="connsiteX122" fmla="*/ 194633 w 533713"/>
                    <a:gd name="connsiteY122" fmla="*/ 1385193 h 1536700"/>
                    <a:gd name="connsiteX123" fmla="*/ 206546 w 533713"/>
                    <a:gd name="connsiteY123" fmla="*/ 1372940 h 1536700"/>
                    <a:gd name="connsiteX124" fmla="*/ 218261 w 533713"/>
                    <a:gd name="connsiteY124" fmla="*/ 1360686 h 1536700"/>
                    <a:gd name="connsiteX125" fmla="*/ 229777 w 533713"/>
                    <a:gd name="connsiteY125" fmla="*/ 1348383 h 1536700"/>
                    <a:gd name="connsiteX126" fmla="*/ 241045 w 533713"/>
                    <a:gd name="connsiteY126" fmla="*/ 1336030 h 1536700"/>
                    <a:gd name="connsiteX127" fmla="*/ 252114 w 533713"/>
                    <a:gd name="connsiteY127" fmla="*/ 1323578 h 1536700"/>
                    <a:gd name="connsiteX128" fmla="*/ 262985 w 533713"/>
                    <a:gd name="connsiteY128" fmla="*/ 1311126 h 1536700"/>
                    <a:gd name="connsiteX129" fmla="*/ 273608 w 533713"/>
                    <a:gd name="connsiteY129" fmla="*/ 1298625 h 1536700"/>
                    <a:gd name="connsiteX130" fmla="*/ 284032 w 533713"/>
                    <a:gd name="connsiteY130" fmla="*/ 1286074 h 1536700"/>
                    <a:gd name="connsiteX131" fmla="*/ 294257 w 533713"/>
                    <a:gd name="connsiteY131" fmla="*/ 1273473 h 1536700"/>
                    <a:gd name="connsiteX132" fmla="*/ 304235 w 533713"/>
                    <a:gd name="connsiteY132" fmla="*/ 1260822 h 1536700"/>
                    <a:gd name="connsiteX133" fmla="*/ 314014 w 533713"/>
                    <a:gd name="connsiteY133" fmla="*/ 1248122 h 1536700"/>
                    <a:gd name="connsiteX134" fmla="*/ 323544 w 533713"/>
                    <a:gd name="connsiteY134" fmla="*/ 1235373 h 1536700"/>
                    <a:gd name="connsiteX135" fmla="*/ 332876 w 533713"/>
                    <a:gd name="connsiteY135" fmla="*/ 1222574 h 1536700"/>
                    <a:gd name="connsiteX136" fmla="*/ 342010 w 533713"/>
                    <a:gd name="connsiteY136" fmla="*/ 1209725 h 1536700"/>
                    <a:gd name="connsiteX137" fmla="*/ 350895 w 533713"/>
                    <a:gd name="connsiteY137" fmla="*/ 1196826 h 1536700"/>
                    <a:gd name="connsiteX138" fmla="*/ 359582 w 533713"/>
                    <a:gd name="connsiteY138" fmla="*/ 1183878 h 1536700"/>
                    <a:gd name="connsiteX139" fmla="*/ 368020 w 533713"/>
                    <a:gd name="connsiteY139" fmla="*/ 1170881 h 1536700"/>
                    <a:gd name="connsiteX140" fmla="*/ 376260 w 533713"/>
                    <a:gd name="connsiteY140" fmla="*/ 1157833 h 1536700"/>
                    <a:gd name="connsiteX141" fmla="*/ 384302 w 533713"/>
                    <a:gd name="connsiteY141" fmla="*/ 1144786 h 1536700"/>
                    <a:gd name="connsiteX142" fmla="*/ 392095 w 533713"/>
                    <a:gd name="connsiteY142" fmla="*/ 1131640 h 1536700"/>
                    <a:gd name="connsiteX143" fmla="*/ 399690 w 533713"/>
                    <a:gd name="connsiteY143" fmla="*/ 1118443 h 1536700"/>
                    <a:gd name="connsiteX144" fmla="*/ 407086 w 533713"/>
                    <a:gd name="connsiteY144" fmla="*/ 1105247 h 1536700"/>
                    <a:gd name="connsiteX145" fmla="*/ 414234 w 533713"/>
                    <a:gd name="connsiteY145" fmla="*/ 1091952 h 1536700"/>
                    <a:gd name="connsiteX146" fmla="*/ 421183 w 533713"/>
                    <a:gd name="connsiteY146" fmla="*/ 1078607 h 1536700"/>
                    <a:gd name="connsiteX147" fmla="*/ 427934 w 533713"/>
                    <a:gd name="connsiteY147" fmla="*/ 1065262 h 1536700"/>
                    <a:gd name="connsiteX148" fmla="*/ 434437 w 533713"/>
                    <a:gd name="connsiteY148" fmla="*/ 1051818 h 1536700"/>
                    <a:gd name="connsiteX149" fmla="*/ 440691 w 533713"/>
                    <a:gd name="connsiteY149" fmla="*/ 1038374 h 1536700"/>
                    <a:gd name="connsiteX150" fmla="*/ 446797 w 533713"/>
                    <a:gd name="connsiteY150" fmla="*/ 1024831 h 1536700"/>
                    <a:gd name="connsiteX151" fmla="*/ 452654 w 533713"/>
                    <a:gd name="connsiteY151" fmla="*/ 1011287 h 1536700"/>
                    <a:gd name="connsiteX152" fmla="*/ 458263 w 533713"/>
                    <a:gd name="connsiteY152" fmla="*/ 997645 h 1536700"/>
                    <a:gd name="connsiteX153" fmla="*/ 463723 w 533713"/>
                    <a:gd name="connsiteY153" fmla="*/ 984002 h 1536700"/>
                    <a:gd name="connsiteX154" fmla="*/ 468886 w 533713"/>
                    <a:gd name="connsiteY154" fmla="*/ 970260 h 1536700"/>
                    <a:gd name="connsiteX155" fmla="*/ 473899 w 533713"/>
                    <a:gd name="connsiteY155" fmla="*/ 956518 h 1536700"/>
                    <a:gd name="connsiteX156" fmla="*/ 478665 w 533713"/>
                    <a:gd name="connsiteY156" fmla="*/ 942727 h 1536700"/>
                    <a:gd name="connsiteX157" fmla="*/ 483231 w 533713"/>
                    <a:gd name="connsiteY157" fmla="*/ 928836 h 1536700"/>
                    <a:gd name="connsiteX158" fmla="*/ 487550 w 533713"/>
                    <a:gd name="connsiteY158" fmla="*/ 914946 h 1536700"/>
                    <a:gd name="connsiteX159" fmla="*/ 491670 w 533713"/>
                    <a:gd name="connsiteY159" fmla="*/ 901006 h 1536700"/>
                    <a:gd name="connsiteX160" fmla="*/ 495591 w 533713"/>
                    <a:gd name="connsiteY160" fmla="*/ 887016 h 1536700"/>
                    <a:gd name="connsiteX161" fmla="*/ 499265 w 533713"/>
                    <a:gd name="connsiteY161" fmla="*/ 872976 h 1536700"/>
                    <a:gd name="connsiteX162" fmla="*/ 502739 w 533713"/>
                    <a:gd name="connsiteY162" fmla="*/ 858838 h 1536700"/>
                    <a:gd name="connsiteX163" fmla="*/ 505966 w 533713"/>
                    <a:gd name="connsiteY163" fmla="*/ 844699 h 1536700"/>
                    <a:gd name="connsiteX164" fmla="*/ 508994 w 533713"/>
                    <a:gd name="connsiteY164" fmla="*/ 830511 h 1536700"/>
                    <a:gd name="connsiteX165" fmla="*/ 511823 w 533713"/>
                    <a:gd name="connsiteY165" fmla="*/ 816273 h 1536700"/>
                    <a:gd name="connsiteX166" fmla="*/ 514404 w 533713"/>
                    <a:gd name="connsiteY166" fmla="*/ 801985 h 1536700"/>
                    <a:gd name="connsiteX167" fmla="*/ 516787 w 533713"/>
                    <a:gd name="connsiteY167" fmla="*/ 787648 h 1536700"/>
                    <a:gd name="connsiteX168" fmla="*/ 518971 w 533713"/>
                    <a:gd name="connsiteY168" fmla="*/ 773261 h 1536700"/>
                    <a:gd name="connsiteX169" fmla="*/ 520907 w 533713"/>
                    <a:gd name="connsiteY169" fmla="*/ 758825 h 1536700"/>
                    <a:gd name="connsiteX170" fmla="*/ 522644 w 533713"/>
                    <a:gd name="connsiteY170" fmla="*/ 744339 h 1536700"/>
                    <a:gd name="connsiteX171" fmla="*/ 524134 w 533713"/>
                    <a:gd name="connsiteY171" fmla="*/ 729853 h 1536700"/>
                    <a:gd name="connsiteX172" fmla="*/ 525424 w 533713"/>
                    <a:gd name="connsiteY172" fmla="*/ 715268 h 1536700"/>
                    <a:gd name="connsiteX173" fmla="*/ 526516 w 533713"/>
                    <a:gd name="connsiteY173" fmla="*/ 700633 h 1536700"/>
                    <a:gd name="connsiteX174" fmla="*/ 527410 w 533713"/>
                    <a:gd name="connsiteY174" fmla="*/ 685949 h 1536700"/>
                    <a:gd name="connsiteX175" fmla="*/ 528055 w 533713"/>
                    <a:gd name="connsiteY175" fmla="*/ 671215 h 1536700"/>
                    <a:gd name="connsiteX176" fmla="*/ 528452 w 533713"/>
                    <a:gd name="connsiteY176" fmla="*/ 656481 h 1536700"/>
                    <a:gd name="connsiteX177" fmla="*/ 528651 w 533713"/>
                    <a:gd name="connsiteY177" fmla="*/ 641648 h 1536700"/>
                    <a:gd name="connsiteX178" fmla="*/ 528651 w 533713"/>
                    <a:gd name="connsiteY178" fmla="*/ 626765 h 1536700"/>
                    <a:gd name="connsiteX179" fmla="*/ 528452 w 533713"/>
                    <a:gd name="connsiteY179" fmla="*/ 611882 h 1536700"/>
                    <a:gd name="connsiteX180" fmla="*/ 528005 w 533713"/>
                    <a:gd name="connsiteY180" fmla="*/ 596900 h 1536700"/>
                    <a:gd name="connsiteX181" fmla="*/ 527310 w 533713"/>
                    <a:gd name="connsiteY181" fmla="*/ 581918 h 1536700"/>
                    <a:gd name="connsiteX182" fmla="*/ 526467 w 533713"/>
                    <a:gd name="connsiteY182" fmla="*/ 566837 h 1536700"/>
                    <a:gd name="connsiteX183" fmla="*/ 525375 w 533713"/>
                    <a:gd name="connsiteY183" fmla="*/ 551756 h 1536700"/>
                    <a:gd name="connsiteX184" fmla="*/ 524034 w 533713"/>
                    <a:gd name="connsiteY184" fmla="*/ 536575 h 1536700"/>
                    <a:gd name="connsiteX185" fmla="*/ 522495 w 533713"/>
                    <a:gd name="connsiteY185" fmla="*/ 521395 h 1536700"/>
                    <a:gd name="connsiteX186" fmla="*/ 520758 w 533713"/>
                    <a:gd name="connsiteY186" fmla="*/ 506115 h 1536700"/>
                    <a:gd name="connsiteX187" fmla="*/ 518822 w 533713"/>
                    <a:gd name="connsiteY187" fmla="*/ 490835 h 1536700"/>
                    <a:gd name="connsiteX188" fmla="*/ 516638 w 533713"/>
                    <a:gd name="connsiteY188" fmla="*/ 475506 h 1536700"/>
                    <a:gd name="connsiteX189" fmla="*/ 514255 w 533713"/>
                    <a:gd name="connsiteY189" fmla="*/ 460077 h 1536700"/>
                    <a:gd name="connsiteX190" fmla="*/ 511625 w 533713"/>
                    <a:gd name="connsiteY190" fmla="*/ 444649 h 1536700"/>
                    <a:gd name="connsiteX191" fmla="*/ 508795 w 533713"/>
                    <a:gd name="connsiteY191" fmla="*/ 429171 h 1536700"/>
                    <a:gd name="connsiteX192" fmla="*/ 505718 w 533713"/>
                    <a:gd name="connsiteY192" fmla="*/ 413593 h 1536700"/>
                    <a:gd name="connsiteX193" fmla="*/ 502491 w 533713"/>
                    <a:gd name="connsiteY193" fmla="*/ 398016 h 1536700"/>
                    <a:gd name="connsiteX194" fmla="*/ 498967 w 533713"/>
                    <a:gd name="connsiteY194" fmla="*/ 382389 h 1536700"/>
                    <a:gd name="connsiteX195" fmla="*/ 495294 w 533713"/>
                    <a:gd name="connsiteY195" fmla="*/ 366713 h 1536700"/>
                    <a:gd name="connsiteX196" fmla="*/ 491372 w 533713"/>
                    <a:gd name="connsiteY196" fmla="*/ 350986 h 1536700"/>
                    <a:gd name="connsiteX197" fmla="*/ 487252 w 533713"/>
                    <a:gd name="connsiteY197" fmla="*/ 335211 h 1536700"/>
                    <a:gd name="connsiteX198" fmla="*/ 482884 w 533713"/>
                    <a:gd name="connsiteY198" fmla="*/ 319385 h 1536700"/>
                    <a:gd name="connsiteX199" fmla="*/ 478317 w 533713"/>
                    <a:gd name="connsiteY199" fmla="*/ 303510 h 1536700"/>
                    <a:gd name="connsiteX200" fmla="*/ 473502 w 533713"/>
                    <a:gd name="connsiteY200" fmla="*/ 287586 h 1536700"/>
                    <a:gd name="connsiteX201" fmla="*/ 468538 w 533713"/>
                    <a:gd name="connsiteY201" fmla="*/ 271611 h 1536700"/>
                    <a:gd name="connsiteX202" fmla="*/ 463277 w 533713"/>
                    <a:gd name="connsiteY202" fmla="*/ 255588 h 1536700"/>
                    <a:gd name="connsiteX203" fmla="*/ 457866 w 533713"/>
                    <a:gd name="connsiteY203" fmla="*/ 239514 h 1536700"/>
                    <a:gd name="connsiteX204" fmla="*/ 452207 w 533713"/>
                    <a:gd name="connsiteY204" fmla="*/ 223391 h 1536700"/>
                    <a:gd name="connsiteX205" fmla="*/ 446350 w 533713"/>
                    <a:gd name="connsiteY205" fmla="*/ 207218 h 1536700"/>
                    <a:gd name="connsiteX206" fmla="*/ 440244 w 533713"/>
                    <a:gd name="connsiteY206" fmla="*/ 190996 h 1536700"/>
                    <a:gd name="connsiteX207" fmla="*/ 433940 w 533713"/>
                    <a:gd name="connsiteY207" fmla="*/ 174774 h 1536700"/>
                    <a:gd name="connsiteX208" fmla="*/ 427388 w 533713"/>
                    <a:gd name="connsiteY208" fmla="*/ 158452 h 1536700"/>
                    <a:gd name="connsiteX209" fmla="*/ 420687 w 533713"/>
                    <a:gd name="connsiteY209" fmla="*/ 142081 h 1536700"/>
                    <a:gd name="connsiteX210" fmla="*/ 413688 w 533713"/>
                    <a:gd name="connsiteY210" fmla="*/ 125710 h 1536700"/>
                    <a:gd name="connsiteX211" fmla="*/ 406540 w 533713"/>
                    <a:gd name="connsiteY211" fmla="*/ 109240 h 1536700"/>
                    <a:gd name="connsiteX212" fmla="*/ 399144 w 533713"/>
                    <a:gd name="connsiteY212" fmla="*/ 92720 h 1536700"/>
                    <a:gd name="connsiteX213" fmla="*/ 391549 w 533713"/>
                    <a:gd name="connsiteY213" fmla="*/ 76200 h 1536700"/>
                    <a:gd name="connsiteX214" fmla="*/ 383706 w 533713"/>
                    <a:gd name="connsiteY214" fmla="*/ 59581 h 1536700"/>
                    <a:gd name="connsiteX215" fmla="*/ 375665 w 533713"/>
                    <a:gd name="connsiteY215" fmla="*/ 42962 h 1536700"/>
                    <a:gd name="connsiteX216" fmla="*/ 367375 w 533713"/>
                    <a:gd name="connsiteY216" fmla="*/ 26243 h 1536700"/>
                    <a:gd name="connsiteX217" fmla="*/ 358936 w 533713"/>
                    <a:gd name="connsiteY217" fmla="*/ 9525 h 153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</a:cxnLst>
                  <a:rect l="l" t="t" r="r" b="b"/>
                  <a:pathLst>
                    <a:path w="533713" h="1536700">
                      <a:moveTo>
                        <a:pt x="344144" y="17214"/>
                      </a:moveTo>
                      <a:lnTo>
                        <a:pt x="352881" y="33834"/>
                      </a:lnTo>
                      <a:lnTo>
                        <a:pt x="361418" y="50354"/>
                      </a:lnTo>
                      <a:lnTo>
                        <a:pt x="369708" y="66873"/>
                      </a:lnTo>
                      <a:lnTo>
                        <a:pt x="377799" y="83344"/>
                      </a:lnTo>
                      <a:lnTo>
                        <a:pt x="385692" y="99715"/>
                      </a:lnTo>
                      <a:lnTo>
                        <a:pt x="393336" y="116086"/>
                      </a:lnTo>
                      <a:lnTo>
                        <a:pt x="400732" y="132358"/>
                      </a:lnTo>
                      <a:lnTo>
                        <a:pt x="407930" y="148630"/>
                      </a:lnTo>
                      <a:lnTo>
                        <a:pt x="414929" y="164852"/>
                      </a:lnTo>
                      <a:lnTo>
                        <a:pt x="421680" y="180975"/>
                      </a:lnTo>
                      <a:lnTo>
                        <a:pt x="428232" y="197098"/>
                      </a:lnTo>
                      <a:lnTo>
                        <a:pt x="434536" y="213171"/>
                      </a:lnTo>
                      <a:lnTo>
                        <a:pt x="440641" y="229195"/>
                      </a:lnTo>
                      <a:lnTo>
                        <a:pt x="446499" y="245120"/>
                      </a:lnTo>
                      <a:lnTo>
                        <a:pt x="452158" y="261045"/>
                      </a:lnTo>
                      <a:lnTo>
                        <a:pt x="457568" y="276920"/>
                      </a:lnTo>
                      <a:lnTo>
                        <a:pt x="462780" y="292745"/>
                      </a:lnTo>
                      <a:lnTo>
                        <a:pt x="467744" y="308471"/>
                      </a:lnTo>
                      <a:lnTo>
                        <a:pt x="472509" y="324197"/>
                      </a:lnTo>
                      <a:lnTo>
                        <a:pt x="477076" y="339874"/>
                      </a:lnTo>
                      <a:lnTo>
                        <a:pt x="481395" y="355501"/>
                      </a:lnTo>
                      <a:lnTo>
                        <a:pt x="485515" y="371078"/>
                      </a:lnTo>
                      <a:lnTo>
                        <a:pt x="489387" y="386556"/>
                      </a:lnTo>
                      <a:lnTo>
                        <a:pt x="493010" y="402034"/>
                      </a:lnTo>
                      <a:lnTo>
                        <a:pt x="496485" y="417463"/>
                      </a:lnTo>
                      <a:lnTo>
                        <a:pt x="499662" y="432842"/>
                      </a:lnTo>
                      <a:lnTo>
                        <a:pt x="502690" y="448171"/>
                      </a:lnTo>
                      <a:lnTo>
                        <a:pt x="505420" y="463451"/>
                      </a:lnTo>
                      <a:lnTo>
                        <a:pt x="508001" y="478681"/>
                      </a:lnTo>
                      <a:lnTo>
                        <a:pt x="510334" y="493812"/>
                      </a:lnTo>
                      <a:lnTo>
                        <a:pt x="512419" y="508943"/>
                      </a:lnTo>
                      <a:lnTo>
                        <a:pt x="514305" y="524024"/>
                      </a:lnTo>
                      <a:lnTo>
                        <a:pt x="515993" y="539056"/>
                      </a:lnTo>
                      <a:lnTo>
                        <a:pt x="517432" y="554038"/>
                      </a:lnTo>
                      <a:lnTo>
                        <a:pt x="518624" y="568970"/>
                      </a:lnTo>
                      <a:lnTo>
                        <a:pt x="519616" y="583853"/>
                      </a:lnTo>
                      <a:lnTo>
                        <a:pt x="520411" y="598686"/>
                      </a:lnTo>
                      <a:lnTo>
                        <a:pt x="520957" y="613470"/>
                      </a:lnTo>
                      <a:lnTo>
                        <a:pt x="521304" y="628204"/>
                      </a:lnTo>
                      <a:lnTo>
                        <a:pt x="521403" y="642888"/>
                      </a:lnTo>
                      <a:lnTo>
                        <a:pt x="521304" y="657523"/>
                      </a:lnTo>
                      <a:lnTo>
                        <a:pt x="520957" y="672108"/>
                      </a:lnTo>
                      <a:lnTo>
                        <a:pt x="520411" y="686643"/>
                      </a:lnTo>
                      <a:lnTo>
                        <a:pt x="519666" y="701129"/>
                      </a:lnTo>
                      <a:lnTo>
                        <a:pt x="518673" y="715566"/>
                      </a:lnTo>
                      <a:lnTo>
                        <a:pt x="517432" y="729952"/>
                      </a:lnTo>
                      <a:lnTo>
                        <a:pt x="515993" y="744339"/>
                      </a:lnTo>
                      <a:lnTo>
                        <a:pt x="514355" y="758627"/>
                      </a:lnTo>
                      <a:lnTo>
                        <a:pt x="512468" y="772864"/>
                      </a:lnTo>
                      <a:lnTo>
                        <a:pt x="510384" y="787053"/>
                      </a:lnTo>
                      <a:lnTo>
                        <a:pt x="508051" y="801191"/>
                      </a:lnTo>
                      <a:lnTo>
                        <a:pt x="505519" y="815281"/>
                      </a:lnTo>
                      <a:lnTo>
                        <a:pt x="502739" y="829320"/>
                      </a:lnTo>
                      <a:lnTo>
                        <a:pt x="499761" y="843359"/>
                      </a:lnTo>
                      <a:lnTo>
                        <a:pt x="496535" y="857300"/>
                      </a:lnTo>
                      <a:lnTo>
                        <a:pt x="493109" y="871190"/>
                      </a:lnTo>
                      <a:lnTo>
                        <a:pt x="489436" y="885031"/>
                      </a:lnTo>
                      <a:lnTo>
                        <a:pt x="485564" y="898823"/>
                      </a:lnTo>
                      <a:lnTo>
                        <a:pt x="481494" y="912614"/>
                      </a:lnTo>
                      <a:lnTo>
                        <a:pt x="477175" y="926306"/>
                      </a:lnTo>
                      <a:lnTo>
                        <a:pt x="472609" y="939949"/>
                      </a:lnTo>
                      <a:lnTo>
                        <a:pt x="467893" y="953542"/>
                      </a:lnTo>
                      <a:lnTo>
                        <a:pt x="462880" y="967135"/>
                      </a:lnTo>
                      <a:lnTo>
                        <a:pt x="457668" y="980629"/>
                      </a:lnTo>
                      <a:lnTo>
                        <a:pt x="452257" y="994073"/>
                      </a:lnTo>
                      <a:lnTo>
                        <a:pt x="446598" y="1007467"/>
                      </a:lnTo>
                      <a:lnTo>
                        <a:pt x="440741" y="1020862"/>
                      </a:lnTo>
                      <a:lnTo>
                        <a:pt x="434685" y="1034157"/>
                      </a:lnTo>
                      <a:lnTo>
                        <a:pt x="428331" y="1047403"/>
                      </a:lnTo>
                      <a:lnTo>
                        <a:pt x="421828" y="1060649"/>
                      </a:lnTo>
                      <a:lnTo>
                        <a:pt x="415078" y="1073795"/>
                      </a:lnTo>
                      <a:lnTo>
                        <a:pt x="408079" y="1086941"/>
                      </a:lnTo>
                      <a:lnTo>
                        <a:pt x="400881" y="1099989"/>
                      </a:lnTo>
                      <a:lnTo>
                        <a:pt x="393485" y="1112986"/>
                      </a:lnTo>
                      <a:lnTo>
                        <a:pt x="385841" y="1125984"/>
                      </a:lnTo>
                      <a:lnTo>
                        <a:pt x="377998" y="1138882"/>
                      </a:lnTo>
                      <a:lnTo>
                        <a:pt x="369907" y="1151781"/>
                      </a:lnTo>
                      <a:lnTo>
                        <a:pt x="361617" y="1164580"/>
                      </a:lnTo>
                      <a:lnTo>
                        <a:pt x="353079" y="1177379"/>
                      </a:lnTo>
                      <a:lnTo>
                        <a:pt x="344343" y="1190079"/>
                      </a:lnTo>
                      <a:lnTo>
                        <a:pt x="335358" y="1202779"/>
                      </a:lnTo>
                      <a:lnTo>
                        <a:pt x="326175" y="1215380"/>
                      </a:lnTo>
                      <a:lnTo>
                        <a:pt x="316744" y="1227981"/>
                      </a:lnTo>
                      <a:lnTo>
                        <a:pt x="307114" y="1240482"/>
                      </a:lnTo>
                      <a:lnTo>
                        <a:pt x="297285" y="1252984"/>
                      </a:lnTo>
                      <a:lnTo>
                        <a:pt x="287209" y="1265386"/>
                      </a:lnTo>
                      <a:lnTo>
                        <a:pt x="276884" y="1277789"/>
                      </a:lnTo>
                      <a:lnTo>
                        <a:pt x="266410" y="1290092"/>
                      </a:lnTo>
                      <a:lnTo>
                        <a:pt x="255639" y="1302395"/>
                      </a:lnTo>
                      <a:lnTo>
                        <a:pt x="244668" y="1314599"/>
                      </a:lnTo>
                      <a:lnTo>
                        <a:pt x="233500" y="1326803"/>
                      </a:lnTo>
                      <a:lnTo>
                        <a:pt x="222083" y="1338957"/>
                      </a:lnTo>
                      <a:lnTo>
                        <a:pt x="210467" y="1351012"/>
                      </a:lnTo>
                      <a:lnTo>
                        <a:pt x="198654" y="1363067"/>
                      </a:lnTo>
                      <a:lnTo>
                        <a:pt x="186542" y="1375023"/>
                      </a:lnTo>
                      <a:lnTo>
                        <a:pt x="174281" y="1386979"/>
                      </a:lnTo>
                      <a:lnTo>
                        <a:pt x="161772" y="1398885"/>
                      </a:lnTo>
                      <a:lnTo>
                        <a:pt x="149015" y="1410692"/>
                      </a:lnTo>
                      <a:lnTo>
                        <a:pt x="136059" y="1422499"/>
                      </a:lnTo>
                      <a:lnTo>
                        <a:pt x="122905" y="1434257"/>
                      </a:lnTo>
                      <a:lnTo>
                        <a:pt x="109503" y="1445965"/>
                      </a:lnTo>
                      <a:lnTo>
                        <a:pt x="95902" y="1457573"/>
                      </a:lnTo>
                      <a:lnTo>
                        <a:pt x="82053" y="1469182"/>
                      </a:lnTo>
                      <a:lnTo>
                        <a:pt x="68005" y="1480741"/>
                      </a:lnTo>
                      <a:lnTo>
                        <a:pt x="53709" y="1492200"/>
                      </a:lnTo>
                      <a:lnTo>
                        <a:pt x="39214" y="1503660"/>
                      </a:lnTo>
                      <a:lnTo>
                        <a:pt x="24472" y="1515070"/>
                      </a:lnTo>
                      <a:lnTo>
                        <a:pt x="9531" y="1526431"/>
                      </a:lnTo>
                      <a:lnTo>
                        <a:pt x="19657" y="1539677"/>
                      </a:lnTo>
                      <a:lnTo>
                        <a:pt x="34400" y="1528068"/>
                      </a:lnTo>
                      <a:lnTo>
                        <a:pt x="48944" y="1516410"/>
                      </a:lnTo>
                      <a:lnTo>
                        <a:pt x="63289" y="1504752"/>
                      </a:lnTo>
                      <a:lnTo>
                        <a:pt x="77387" y="1492994"/>
                      </a:lnTo>
                      <a:lnTo>
                        <a:pt x="91285" y="1481187"/>
                      </a:lnTo>
                      <a:lnTo>
                        <a:pt x="104986" y="1469380"/>
                      </a:lnTo>
                      <a:lnTo>
                        <a:pt x="118438" y="1457474"/>
                      </a:lnTo>
                      <a:lnTo>
                        <a:pt x="131691" y="1445568"/>
                      </a:lnTo>
                      <a:lnTo>
                        <a:pt x="144696" y="1433562"/>
                      </a:lnTo>
                      <a:lnTo>
                        <a:pt x="157503" y="1421557"/>
                      </a:lnTo>
                      <a:lnTo>
                        <a:pt x="170111" y="1409452"/>
                      </a:lnTo>
                      <a:lnTo>
                        <a:pt x="182471" y="1397347"/>
                      </a:lnTo>
                      <a:lnTo>
                        <a:pt x="194633" y="1385193"/>
                      </a:lnTo>
                      <a:lnTo>
                        <a:pt x="206546" y="1372940"/>
                      </a:lnTo>
                      <a:lnTo>
                        <a:pt x="218261" y="1360686"/>
                      </a:lnTo>
                      <a:lnTo>
                        <a:pt x="229777" y="1348383"/>
                      </a:lnTo>
                      <a:lnTo>
                        <a:pt x="241045" y="1336030"/>
                      </a:lnTo>
                      <a:lnTo>
                        <a:pt x="252114" y="1323578"/>
                      </a:lnTo>
                      <a:lnTo>
                        <a:pt x="262985" y="1311126"/>
                      </a:lnTo>
                      <a:lnTo>
                        <a:pt x="273608" y="1298625"/>
                      </a:lnTo>
                      <a:lnTo>
                        <a:pt x="284032" y="1286074"/>
                      </a:lnTo>
                      <a:lnTo>
                        <a:pt x="294257" y="1273473"/>
                      </a:lnTo>
                      <a:lnTo>
                        <a:pt x="304235" y="1260822"/>
                      </a:lnTo>
                      <a:lnTo>
                        <a:pt x="314014" y="1248122"/>
                      </a:lnTo>
                      <a:lnTo>
                        <a:pt x="323544" y="1235373"/>
                      </a:lnTo>
                      <a:lnTo>
                        <a:pt x="332876" y="1222574"/>
                      </a:lnTo>
                      <a:lnTo>
                        <a:pt x="342010" y="1209725"/>
                      </a:lnTo>
                      <a:lnTo>
                        <a:pt x="350895" y="1196826"/>
                      </a:lnTo>
                      <a:lnTo>
                        <a:pt x="359582" y="1183878"/>
                      </a:lnTo>
                      <a:lnTo>
                        <a:pt x="368020" y="1170881"/>
                      </a:lnTo>
                      <a:lnTo>
                        <a:pt x="376260" y="1157833"/>
                      </a:lnTo>
                      <a:lnTo>
                        <a:pt x="384302" y="1144786"/>
                      </a:lnTo>
                      <a:lnTo>
                        <a:pt x="392095" y="1131640"/>
                      </a:lnTo>
                      <a:lnTo>
                        <a:pt x="399690" y="1118443"/>
                      </a:lnTo>
                      <a:lnTo>
                        <a:pt x="407086" y="1105247"/>
                      </a:lnTo>
                      <a:lnTo>
                        <a:pt x="414234" y="1091952"/>
                      </a:lnTo>
                      <a:lnTo>
                        <a:pt x="421183" y="1078607"/>
                      </a:lnTo>
                      <a:lnTo>
                        <a:pt x="427934" y="1065262"/>
                      </a:lnTo>
                      <a:lnTo>
                        <a:pt x="434437" y="1051818"/>
                      </a:lnTo>
                      <a:lnTo>
                        <a:pt x="440691" y="1038374"/>
                      </a:lnTo>
                      <a:lnTo>
                        <a:pt x="446797" y="1024831"/>
                      </a:lnTo>
                      <a:lnTo>
                        <a:pt x="452654" y="1011287"/>
                      </a:lnTo>
                      <a:lnTo>
                        <a:pt x="458263" y="997645"/>
                      </a:lnTo>
                      <a:lnTo>
                        <a:pt x="463723" y="984002"/>
                      </a:lnTo>
                      <a:lnTo>
                        <a:pt x="468886" y="970260"/>
                      </a:lnTo>
                      <a:lnTo>
                        <a:pt x="473899" y="956518"/>
                      </a:lnTo>
                      <a:lnTo>
                        <a:pt x="478665" y="942727"/>
                      </a:lnTo>
                      <a:lnTo>
                        <a:pt x="483231" y="928836"/>
                      </a:lnTo>
                      <a:lnTo>
                        <a:pt x="487550" y="914946"/>
                      </a:lnTo>
                      <a:lnTo>
                        <a:pt x="491670" y="901006"/>
                      </a:lnTo>
                      <a:lnTo>
                        <a:pt x="495591" y="887016"/>
                      </a:lnTo>
                      <a:lnTo>
                        <a:pt x="499265" y="872976"/>
                      </a:lnTo>
                      <a:lnTo>
                        <a:pt x="502739" y="858838"/>
                      </a:lnTo>
                      <a:lnTo>
                        <a:pt x="505966" y="844699"/>
                      </a:lnTo>
                      <a:lnTo>
                        <a:pt x="508994" y="830511"/>
                      </a:lnTo>
                      <a:lnTo>
                        <a:pt x="511823" y="816273"/>
                      </a:lnTo>
                      <a:lnTo>
                        <a:pt x="514404" y="801985"/>
                      </a:lnTo>
                      <a:lnTo>
                        <a:pt x="516787" y="787648"/>
                      </a:lnTo>
                      <a:lnTo>
                        <a:pt x="518971" y="773261"/>
                      </a:lnTo>
                      <a:lnTo>
                        <a:pt x="520907" y="758825"/>
                      </a:lnTo>
                      <a:lnTo>
                        <a:pt x="522644" y="744339"/>
                      </a:lnTo>
                      <a:lnTo>
                        <a:pt x="524134" y="729853"/>
                      </a:lnTo>
                      <a:lnTo>
                        <a:pt x="525424" y="715268"/>
                      </a:lnTo>
                      <a:lnTo>
                        <a:pt x="526516" y="700633"/>
                      </a:lnTo>
                      <a:lnTo>
                        <a:pt x="527410" y="685949"/>
                      </a:lnTo>
                      <a:lnTo>
                        <a:pt x="528055" y="671215"/>
                      </a:lnTo>
                      <a:lnTo>
                        <a:pt x="528452" y="656481"/>
                      </a:lnTo>
                      <a:lnTo>
                        <a:pt x="528651" y="641648"/>
                      </a:lnTo>
                      <a:lnTo>
                        <a:pt x="528651" y="626765"/>
                      </a:lnTo>
                      <a:lnTo>
                        <a:pt x="528452" y="611882"/>
                      </a:lnTo>
                      <a:lnTo>
                        <a:pt x="528005" y="596900"/>
                      </a:lnTo>
                      <a:lnTo>
                        <a:pt x="527310" y="581918"/>
                      </a:lnTo>
                      <a:lnTo>
                        <a:pt x="526467" y="566837"/>
                      </a:lnTo>
                      <a:lnTo>
                        <a:pt x="525375" y="551756"/>
                      </a:lnTo>
                      <a:lnTo>
                        <a:pt x="524034" y="536575"/>
                      </a:lnTo>
                      <a:lnTo>
                        <a:pt x="522495" y="521395"/>
                      </a:lnTo>
                      <a:lnTo>
                        <a:pt x="520758" y="506115"/>
                      </a:lnTo>
                      <a:lnTo>
                        <a:pt x="518822" y="490835"/>
                      </a:lnTo>
                      <a:lnTo>
                        <a:pt x="516638" y="475506"/>
                      </a:lnTo>
                      <a:lnTo>
                        <a:pt x="514255" y="460077"/>
                      </a:lnTo>
                      <a:lnTo>
                        <a:pt x="511625" y="444649"/>
                      </a:lnTo>
                      <a:lnTo>
                        <a:pt x="508795" y="429171"/>
                      </a:lnTo>
                      <a:lnTo>
                        <a:pt x="505718" y="413593"/>
                      </a:lnTo>
                      <a:lnTo>
                        <a:pt x="502491" y="398016"/>
                      </a:lnTo>
                      <a:lnTo>
                        <a:pt x="498967" y="382389"/>
                      </a:lnTo>
                      <a:lnTo>
                        <a:pt x="495294" y="366713"/>
                      </a:lnTo>
                      <a:lnTo>
                        <a:pt x="491372" y="350986"/>
                      </a:lnTo>
                      <a:lnTo>
                        <a:pt x="487252" y="335211"/>
                      </a:lnTo>
                      <a:lnTo>
                        <a:pt x="482884" y="319385"/>
                      </a:lnTo>
                      <a:lnTo>
                        <a:pt x="478317" y="303510"/>
                      </a:lnTo>
                      <a:lnTo>
                        <a:pt x="473502" y="287586"/>
                      </a:lnTo>
                      <a:lnTo>
                        <a:pt x="468538" y="271611"/>
                      </a:lnTo>
                      <a:lnTo>
                        <a:pt x="463277" y="255588"/>
                      </a:lnTo>
                      <a:lnTo>
                        <a:pt x="457866" y="239514"/>
                      </a:lnTo>
                      <a:lnTo>
                        <a:pt x="452207" y="223391"/>
                      </a:lnTo>
                      <a:lnTo>
                        <a:pt x="446350" y="207218"/>
                      </a:lnTo>
                      <a:lnTo>
                        <a:pt x="440244" y="190996"/>
                      </a:lnTo>
                      <a:lnTo>
                        <a:pt x="433940" y="174774"/>
                      </a:lnTo>
                      <a:lnTo>
                        <a:pt x="427388" y="158452"/>
                      </a:lnTo>
                      <a:lnTo>
                        <a:pt x="420687" y="142081"/>
                      </a:lnTo>
                      <a:lnTo>
                        <a:pt x="413688" y="125710"/>
                      </a:lnTo>
                      <a:lnTo>
                        <a:pt x="406540" y="109240"/>
                      </a:lnTo>
                      <a:lnTo>
                        <a:pt x="399144" y="92720"/>
                      </a:lnTo>
                      <a:lnTo>
                        <a:pt x="391549" y="76200"/>
                      </a:lnTo>
                      <a:lnTo>
                        <a:pt x="383706" y="59581"/>
                      </a:lnTo>
                      <a:lnTo>
                        <a:pt x="375665" y="42962"/>
                      </a:lnTo>
                      <a:lnTo>
                        <a:pt x="367375" y="26243"/>
                      </a:lnTo>
                      <a:lnTo>
                        <a:pt x="358936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7" name="Forme libre : forme 1326">
                  <a:extLst>
                    <a:ext uri="{FF2B5EF4-FFF2-40B4-BE49-F238E27FC236}">
                      <a16:creationId xmlns:a16="http://schemas.microsoft.com/office/drawing/2014/main" id="{663B62AB-5BEB-48DB-9539-BD28CB19AFBB}"/>
                    </a:ext>
                  </a:extLst>
                </p:cNvPr>
                <p:cNvSpPr/>
                <p:nvPr/>
              </p:nvSpPr>
              <p:spPr>
                <a:xfrm>
                  <a:off x="6681966" y="5536952"/>
                  <a:ext cx="1842583" cy="342900"/>
                </a:xfrm>
                <a:custGeom>
                  <a:avLst/>
                  <a:gdLst>
                    <a:gd name="connsiteX0" fmla="*/ 1842881 w 1842583"/>
                    <a:gd name="connsiteY0" fmla="*/ 131366 h 342900"/>
                    <a:gd name="connsiteX1" fmla="*/ 1826798 w 1842583"/>
                    <a:gd name="connsiteY1" fmla="*/ 126057 h 342900"/>
                    <a:gd name="connsiteX2" fmla="*/ 1810765 w 1842583"/>
                    <a:gd name="connsiteY2" fmla="*/ 120898 h 342900"/>
                    <a:gd name="connsiteX3" fmla="*/ 1794682 w 1842583"/>
                    <a:gd name="connsiteY3" fmla="*/ 115788 h 342900"/>
                    <a:gd name="connsiteX4" fmla="*/ 1778649 w 1842583"/>
                    <a:gd name="connsiteY4" fmla="*/ 110827 h 342900"/>
                    <a:gd name="connsiteX5" fmla="*/ 1762616 w 1842583"/>
                    <a:gd name="connsiteY5" fmla="*/ 106015 h 342900"/>
                    <a:gd name="connsiteX6" fmla="*/ 1746632 w 1842583"/>
                    <a:gd name="connsiteY6" fmla="*/ 101253 h 342900"/>
                    <a:gd name="connsiteX7" fmla="*/ 1730599 w 1842583"/>
                    <a:gd name="connsiteY7" fmla="*/ 96689 h 342900"/>
                    <a:gd name="connsiteX8" fmla="*/ 1714615 w 1842583"/>
                    <a:gd name="connsiteY8" fmla="*/ 92174 h 342900"/>
                    <a:gd name="connsiteX9" fmla="*/ 1698681 w 1842583"/>
                    <a:gd name="connsiteY9" fmla="*/ 87809 h 342900"/>
                    <a:gd name="connsiteX10" fmla="*/ 1682698 w 1842583"/>
                    <a:gd name="connsiteY10" fmla="*/ 83592 h 342900"/>
                    <a:gd name="connsiteX11" fmla="*/ 1666764 w 1842583"/>
                    <a:gd name="connsiteY11" fmla="*/ 79425 h 342900"/>
                    <a:gd name="connsiteX12" fmla="*/ 1650830 w 1842583"/>
                    <a:gd name="connsiteY12" fmla="*/ 75406 h 342900"/>
                    <a:gd name="connsiteX13" fmla="*/ 1634896 w 1842583"/>
                    <a:gd name="connsiteY13" fmla="*/ 71537 h 342900"/>
                    <a:gd name="connsiteX14" fmla="*/ 1619011 w 1842583"/>
                    <a:gd name="connsiteY14" fmla="*/ 67766 h 342900"/>
                    <a:gd name="connsiteX15" fmla="*/ 1603127 w 1842583"/>
                    <a:gd name="connsiteY15" fmla="*/ 64095 h 342900"/>
                    <a:gd name="connsiteX16" fmla="*/ 1587243 w 1842583"/>
                    <a:gd name="connsiteY16" fmla="*/ 60573 h 342900"/>
                    <a:gd name="connsiteX17" fmla="*/ 1571358 w 1842583"/>
                    <a:gd name="connsiteY17" fmla="*/ 57150 h 342900"/>
                    <a:gd name="connsiteX18" fmla="*/ 1555524 w 1842583"/>
                    <a:gd name="connsiteY18" fmla="*/ 53826 h 342900"/>
                    <a:gd name="connsiteX19" fmla="*/ 1539689 w 1842583"/>
                    <a:gd name="connsiteY19" fmla="*/ 50651 h 342900"/>
                    <a:gd name="connsiteX20" fmla="*/ 1523854 w 1842583"/>
                    <a:gd name="connsiteY20" fmla="*/ 47625 h 342900"/>
                    <a:gd name="connsiteX21" fmla="*/ 1508069 w 1842583"/>
                    <a:gd name="connsiteY21" fmla="*/ 44648 h 342900"/>
                    <a:gd name="connsiteX22" fmla="*/ 1492234 w 1842583"/>
                    <a:gd name="connsiteY22" fmla="*/ 41821 h 342900"/>
                    <a:gd name="connsiteX23" fmla="*/ 1476449 w 1842583"/>
                    <a:gd name="connsiteY23" fmla="*/ 39142 h 342900"/>
                    <a:gd name="connsiteX24" fmla="*/ 1460714 w 1842583"/>
                    <a:gd name="connsiteY24" fmla="*/ 36513 h 342900"/>
                    <a:gd name="connsiteX25" fmla="*/ 1444929 w 1842583"/>
                    <a:gd name="connsiteY25" fmla="*/ 34082 h 342900"/>
                    <a:gd name="connsiteX26" fmla="*/ 1429193 w 1842583"/>
                    <a:gd name="connsiteY26" fmla="*/ 31700 h 342900"/>
                    <a:gd name="connsiteX27" fmla="*/ 1413458 w 1842583"/>
                    <a:gd name="connsiteY27" fmla="*/ 29468 h 342900"/>
                    <a:gd name="connsiteX28" fmla="*/ 1397772 w 1842583"/>
                    <a:gd name="connsiteY28" fmla="*/ 27384 h 342900"/>
                    <a:gd name="connsiteX29" fmla="*/ 1382037 w 1842583"/>
                    <a:gd name="connsiteY29" fmla="*/ 25350 h 342900"/>
                    <a:gd name="connsiteX30" fmla="*/ 1366351 w 1842583"/>
                    <a:gd name="connsiteY30" fmla="*/ 23465 h 342900"/>
                    <a:gd name="connsiteX31" fmla="*/ 1350665 w 1842583"/>
                    <a:gd name="connsiteY31" fmla="*/ 21729 h 342900"/>
                    <a:gd name="connsiteX32" fmla="*/ 1335029 w 1842583"/>
                    <a:gd name="connsiteY32" fmla="*/ 20092 h 342900"/>
                    <a:gd name="connsiteX33" fmla="*/ 1319393 w 1842583"/>
                    <a:gd name="connsiteY33" fmla="*/ 18554 h 342900"/>
                    <a:gd name="connsiteX34" fmla="*/ 1303757 w 1842583"/>
                    <a:gd name="connsiteY34" fmla="*/ 17165 h 342900"/>
                    <a:gd name="connsiteX35" fmla="*/ 1288121 w 1842583"/>
                    <a:gd name="connsiteY35" fmla="*/ 15875 h 342900"/>
                    <a:gd name="connsiteX36" fmla="*/ 1272534 w 1842583"/>
                    <a:gd name="connsiteY36" fmla="*/ 14684 h 342900"/>
                    <a:gd name="connsiteX37" fmla="*/ 1256898 w 1842583"/>
                    <a:gd name="connsiteY37" fmla="*/ 13643 h 342900"/>
                    <a:gd name="connsiteX38" fmla="*/ 1241311 w 1842583"/>
                    <a:gd name="connsiteY38" fmla="*/ 12700 h 342900"/>
                    <a:gd name="connsiteX39" fmla="*/ 1225775 w 1842583"/>
                    <a:gd name="connsiteY39" fmla="*/ 11906 h 342900"/>
                    <a:gd name="connsiteX40" fmla="*/ 1210188 w 1842583"/>
                    <a:gd name="connsiteY40" fmla="*/ 11212 h 342900"/>
                    <a:gd name="connsiteX41" fmla="*/ 1194651 w 1842583"/>
                    <a:gd name="connsiteY41" fmla="*/ 10616 h 342900"/>
                    <a:gd name="connsiteX42" fmla="*/ 1179164 w 1842583"/>
                    <a:gd name="connsiteY42" fmla="*/ 10170 h 342900"/>
                    <a:gd name="connsiteX43" fmla="*/ 1163627 w 1842583"/>
                    <a:gd name="connsiteY43" fmla="*/ 9823 h 342900"/>
                    <a:gd name="connsiteX44" fmla="*/ 1148140 w 1842583"/>
                    <a:gd name="connsiteY44" fmla="*/ 9624 h 342900"/>
                    <a:gd name="connsiteX45" fmla="*/ 1132653 w 1842583"/>
                    <a:gd name="connsiteY45" fmla="*/ 9525 h 342900"/>
                    <a:gd name="connsiteX46" fmla="*/ 1117165 w 1842583"/>
                    <a:gd name="connsiteY46" fmla="*/ 9525 h 342900"/>
                    <a:gd name="connsiteX47" fmla="*/ 1101728 w 1842583"/>
                    <a:gd name="connsiteY47" fmla="*/ 9674 h 342900"/>
                    <a:gd name="connsiteX48" fmla="*/ 1086241 w 1842583"/>
                    <a:gd name="connsiteY48" fmla="*/ 9922 h 342900"/>
                    <a:gd name="connsiteX49" fmla="*/ 1070853 w 1842583"/>
                    <a:gd name="connsiteY49" fmla="*/ 10319 h 342900"/>
                    <a:gd name="connsiteX50" fmla="*/ 1055415 w 1842583"/>
                    <a:gd name="connsiteY50" fmla="*/ 10815 h 342900"/>
                    <a:gd name="connsiteX51" fmla="*/ 1040027 w 1842583"/>
                    <a:gd name="connsiteY51" fmla="*/ 11410 h 342900"/>
                    <a:gd name="connsiteX52" fmla="*/ 1024589 w 1842583"/>
                    <a:gd name="connsiteY52" fmla="*/ 12154 h 342900"/>
                    <a:gd name="connsiteX53" fmla="*/ 1009251 w 1842583"/>
                    <a:gd name="connsiteY53" fmla="*/ 12998 h 342900"/>
                    <a:gd name="connsiteX54" fmla="*/ 993863 w 1842583"/>
                    <a:gd name="connsiteY54" fmla="*/ 13940 h 342900"/>
                    <a:gd name="connsiteX55" fmla="*/ 978525 w 1842583"/>
                    <a:gd name="connsiteY55" fmla="*/ 15032 h 342900"/>
                    <a:gd name="connsiteX56" fmla="*/ 963187 w 1842583"/>
                    <a:gd name="connsiteY56" fmla="*/ 16222 h 342900"/>
                    <a:gd name="connsiteX57" fmla="*/ 947848 w 1842583"/>
                    <a:gd name="connsiteY57" fmla="*/ 17562 h 342900"/>
                    <a:gd name="connsiteX58" fmla="*/ 932560 w 1842583"/>
                    <a:gd name="connsiteY58" fmla="*/ 19000 h 342900"/>
                    <a:gd name="connsiteX59" fmla="*/ 917221 w 1842583"/>
                    <a:gd name="connsiteY59" fmla="*/ 20538 h 342900"/>
                    <a:gd name="connsiteX60" fmla="*/ 901933 w 1842583"/>
                    <a:gd name="connsiteY60" fmla="*/ 22225 h 342900"/>
                    <a:gd name="connsiteX61" fmla="*/ 886694 w 1842583"/>
                    <a:gd name="connsiteY61" fmla="*/ 24011 h 342900"/>
                    <a:gd name="connsiteX62" fmla="*/ 871405 w 1842583"/>
                    <a:gd name="connsiteY62" fmla="*/ 25946 h 342900"/>
                    <a:gd name="connsiteX63" fmla="*/ 856166 w 1842583"/>
                    <a:gd name="connsiteY63" fmla="*/ 27980 h 342900"/>
                    <a:gd name="connsiteX64" fmla="*/ 840976 w 1842583"/>
                    <a:gd name="connsiteY64" fmla="*/ 30113 h 342900"/>
                    <a:gd name="connsiteX65" fmla="*/ 825737 w 1842583"/>
                    <a:gd name="connsiteY65" fmla="*/ 32395 h 342900"/>
                    <a:gd name="connsiteX66" fmla="*/ 810548 w 1842583"/>
                    <a:gd name="connsiteY66" fmla="*/ 34776 h 342900"/>
                    <a:gd name="connsiteX67" fmla="*/ 795359 w 1842583"/>
                    <a:gd name="connsiteY67" fmla="*/ 37257 h 342900"/>
                    <a:gd name="connsiteX68" fmla="*/ 780169 w 1842583"/>
                    <a:gd name="connsiteY68" fmla="*/ 39886 h 342900"/>
                    <a:gd name="connsiteX69" fmla="*/ 764980 w 1842583"/>
                    <a:gd name="connsiteY69" fmla="*/ 42614 h 342900"/>
                    <a:gd name="connsiteX70" fmla="*/ 749840 w 1842583"/>
                    <a:gd name="connsiteY70" fmla="*/ 45492 h 342900"/>
                    <a:gd name="connsiteX71" fmla="*/ 734700 w 1842583"/>
                    <a:gd name="connsiteY71" fmla="*/ 48468 h 342900"/>
                    <a:gd name="connsiteX72" fmla="*/ 719610 w 1842583"/>
                    <a:gd name="connsiteY72" fmla="*/ 51594 h 342900"/>
                    <a:gd name="connsiteX73" fmla="*/ 704470 w 1842583"/>
                    <a:gd name="connsiteY73" fmla="*/ 54769 h 342900"/>
                    <a:gd name="connsiteX74" fmla="*/ 689380 w 1842583"/>
                    <a:gd name="connsiteY74" fmla="*/ 58142 h 342900"/>
                    <a:gd name="connsiteX75" fmla="*/ 674290 w 1842583"/>
                    <a:gd name="connsiteY75" fmla="*/ 61565 h 342900"/>
                    <a:gd name="connsiteX76" fmla="*/ 659250 w 1842583"/>
                    <a:gd name="connsiteY76" fmla="*/ 65137 h 342900"/>
                    <a:gd name="connsiteX77" fmla="*/ 644160 w 1842583"/>
                    <a:gd name="connsiteY77" fmla="*/ 68858 h 342900"/>
                    <a:gd name="connsiteX78" fmla="*/ 629119 w 1842583"/>
                    <a:gd name="connsiteY78" fmla="*/ 72628 h 342900"/>
                    <a:gd name="connsiteX79" fmla="*/ 614128 w 1842583"/>
                    <a:gd name="connsiteY79" fmla="*/ 76597 h 342900"/>
                    <a:gd name="connsiteX80" fmla="*/ 599088 w 1842583"/>
                    <a:gd name="connsiteY80" fmla="*/ 80615 h 342900"/>
                    <a:gd name="connsiteX81" fmla="*/ 584097 w 1842583"/>
                    <a:gd name="connsiteY81" fmla="*/ 84782 h 342900"/>
                    <a:gd name="connsiteX82" fmla="*/ 569106 w 1842583"/>
                    <a:gd name="connsiteY82" fmla="*/ 89049 h 342900"/>
                    <a:gd name="connsiteX83" fmla="*/ 554115 w 1842583"/>
                    <a:gd name="connsiteY83" fmla="*/ 93464 h 342900"/>
                    <a:gd name="connsiteX84" fmla="*/ 539174 w 1842583"/>
                    <a:gd name="connsiteY84" fmla="*/ 97979 h 342900"/>
                    <a:gd name="connsiteX85" fmla="*/ 524233 w 1842583"/>
                    <a:gd name="connsiteY85" fmla="*/ 102642 h 342900"/>
                    <a:gd name="connsiteX86" fmla="*/ 509292 w 1842583"/>
                    <a:gd name="connsiteY86" fmla="*/ 107355 h 342900"/>
                    <a:gd name="connsiteX87" fmla="*/ 494350 w 1842583"/>
                    <a:gd name="connsiteY87" fmla="*/ 112266 h 342900"/>
                    <a:gd name="connsiteX88" fmla="*/ 479459 w 1842583"/>
                    <a:gd name="connsiteY88" fmla="*/ 117227 h 342900"/>
                    <a:gd name="connsiteX89" fmla="*/ 464567 w 1842583"/>
                    <a:gd name="connsiteY89" fmla="*/ 122337 h 342900"/>
                    <a:gd name="connsiteX90" fmla="*/ 449676 w 1842583"/>
                    <a:gd name="connsiteY90" fmla="*/ 127595 h 342900"/>
                    <a:gd name="connsiteX91" fmla="*/ 434834 w 1842583"/>
                    <a:gd name="connsiteY91" fmla="*/ 132953 h 342900"/>
                    <a:gd name="connsiteX92" fmla="*/ 419942 w 1842583"/>
                    <a:gd name="connsiteY92" fmla="*/ 138410 h 342900"/>
                    <a:gd name="connsiteX93" fmla="*/ 405100 w 1842583"/>
                    <a:gd name="connsiteY93" fmla="*/ 143966 h 342900"/>
                    <a:gd name="connsiteX94" fmla="*/ 390308 w 1842583"/>
                    <a:gd name="connsiteY94" fmla="*/ 149671 h 342900"/>
                    <a:gd name="connsiteX95" fmla="*/ 375466 w 1842583"/>
                    <a:gd name="connsiteY95" fmla="*/ 155525 h 342900"/>
                    <a:gd name="connsiteX96" fmla="*/ 360674 w 1842583"/>
                    <a:gd name="connsiteY96" fmla="*/ 161479 h 342900"/>
                    <a:gd name="connsiteX97" fmla="*/ 345881 w 1842583"/>
                    <a:gd name="connsiteY97" fmla="*/ 167531 h 342900"/>
                    <a:gd name="connsiteX98" fmla="*/ 331139 w 1842583"/>
                    <a:gd name="connsiteY98" fmla="*/ 173682 h 342900"/>
                    <a:gd name="connsiteX99" fmla="*/ 316347 w 1842583"/>
                    <a:gd name="connsiteY99" fmla="*/ 179983 h 342900"/>
                    <a:gd name="connsiteX100" fmla="*/ 301604 w 1842583"/>
                    <a:gd name="connsiteY100" fmla="*/ 186432 h 342900"/>
                    <a:gd name="connsiteX101" fmla="*/ 286861 w 1842583"/>
                    <a:gd name="connsiteY101" fmla="*/ 192931 h 342900"/>
                    <a:gd name="connsiteX102" fmla="*/ 272168 w 1842583"/>
                    <a:gd name="connsiteY102" fmla="*/ 199579 h 342900"/>
                    <a:gd name="connsiteX103" fmla="*/ 257475 w 1842583"/>
                    <a:gd name="connsiteY103" fmla="*/ 206375 h 342900"/>
                    <a:gd name="connsiteX104" fmla="*/ 242782 w 1842583"/>
                    <a:gd name="connsiteY104" fmla="*/ 213271 h 342900"/>
                    <a:gd name="connsiteX105" fmla="*/ 228089 w 1842583"/>
                    <a:gd name="connsiteY105" fmla="*/ 220266 h 342900"/>
                    <a:gd name="connsiteX106" fmla="*/ 213396 w 1842583"/>
                    <a:gd name="connsiteY106" fmla="*/ 227409 h 342900"/>
                    <a:gd name="connsiteX107" fmla="*/ 198753 w 1842583"/>
                    <a:gd name="connsiteY107" fmla="*/ 234652 h 342900"/>
                    <a:gd name="connsiteX108" fmla="*/ 184109 w 1842583"/>
                    <a:gd name="connsiteY108" fmla="*/ 241995 h 342900"/>
                    <a:gd name="connsiteX109" fmla="*/ 169516 w 1842583"/>
                    <a:gd name="connsiteY109" fmla="*/ 249486 h 342900"/>
                    <a:gd name="connsiteX110" fmla="*/ 154872 w 1842583"/>
                    <a:gd name="connsiteY110" fmla="*/ 257076 h 342900"/>
                    <a:gd name="connsiteX111" fmla="*/ 140279 w 1842583"/>
                    <a:gd name="connsiteY111" fmla="*/ 264815 h 342900"/>
                    <a:gd name="connsiteX112" fmla="*/ 125734 w 1842583"/>
                    <a:gd name="connsiteY112" fmla="*/ 272653 h 342900"/>
                    <a:gd name="connsiteX113" fmla="*/ 111141 w 1842583"/>
                    <a:gd name="connsiteY113" fmla="*/ 280591 h 342900"/>
                    <a:gd name="connsiteX114" fmla="*/ 96597 w 1842583"/>
                    <a:gd name="connsiteY114" fmla="*/ 288677 h 342900"/>
                    <a:gd name="connsiteX115" fmla="*/ 82053 w 1842583"/>
                    <a:gd name="connsiteY115" fmla="*/ 296863 h 342900"/>
                    <a:gd name="connsiteX116" fmla="*/ 67508 w 1842583"/>
                    <a:gd name="connsiteY116" fmla="*/ 305147 h 342900"/>
                    <a:gd name="connsiteX117" fmla="*/ 53014 w 1842583"/>
                    <a:gd name="connsiteY117" fmla="*/ 313581 h 342900"/>
                    <a:gd name="connsiteX118" fmla="*/ 38470 w 1842583"/>
                    <a:gd name="connsiteY118" fmla="*/ 322163 h 342900"/>
                    <a:gd name="connsiteX119" fmla="*/ 23975 w 1842583"/>
                    <a:gd name="connsiteY119" fmla="*/ 330795 h 342900"/>
                    <a:gd name="connsiteX120" fmla="*/ 9531 w 1842583"/>
                    <a:gd name="connsiteY120" fmla="*/ 339576 h 342900"/>
                    <a:gd name="connsiteX121" fmla="*/ 11665 w 1842583"/>
                    <a:gd name="connsiteY121" fmla="*/ 343049 h 342900"/>
                    <a:gd name="connsiteX122" fmla="*/ 26110 w 1842583"/>
                    <a:gd name="connsiteY122" fmla="*/ 334218 h 342900"/>
                    <a:gd name="connsiteX123" fmla="*/ 40555 w 1842583"/>
                    <a:gd name="connsiteY123" fmla="*/ 325487 h 342900"/>
                    <a:gd name="connsiteX124" fmla="*/ 55000 w 1842583"/>
                    <a:gd name="connsiteY124" fmla="*/ 316905 h 342900"/>
                    <a:gd name="connsiteX125" fmla="*/ 69494 w 1842583"/>
                    <a:gd name="connsiteY125" fmla="*/ 308422 h 342900"/>
                    <a:gd name="connsiteX126" fmla="*/ 83988 w 1842583"/>
                    <a:gd name="connsiteY126" fmla="*/ 300038 h 342900"/>
                    <a:gd name="connsiteX127" fmla="*/ 98483 w 1842583"/>
                    <a:gd name="connsiteY127" fmla="*/ 291802 h 342900"/>
                    <a:gd name="connsiteX128" fmla="*/ 113027 w 1842583"/>
                    <a:gd name="connsiteY128" fmla="*/ 283666 h 342900"/>
                    <a:gd name="connsiteX129" fmla="*/ 127571 w 1842583"/>
                    <a:gd name="connsiteY129" fmla="*/ 275679 h 342900"/>
                    <a:gd name="connsiteX130" fmla="*/ 142115 w 1842583"/>
                    <a:gd name="connsiteY130" fmla="*/ 267791 h 342900"/>
                    <a:gd name="connsiteX131" fmla="*/ 156659 w 1842583"/>
                    <a:gd name="connsiteY131" fmla="*/ 260003 h 342900"/>
                    <a:gd name="connsiteX132" fmla="*/ 171253 w 1842583"/>
                    <a:gd name="connsiteY132" fmla="*/ 252363 h 342900"/>
                    <a:gd name="connsiteX133" fmla="*/ 185847 w 1842583"/>
                    <a:gd name="connsiteY133" fmla="*/ 244822 h 342900"/>
                    <a:gd name="connsiteX134" fmla="*/ 200441 w 1842583"/>
                    <a:gd name="connsiteY134" fmla="*/ 237430 h 342900"/>
                    <a:gd name="connsiteX135" fmla="*/ 215084 w 1842583"/>
                    <a:gd name="connsiteY135" fmla="*/ 230138 h 342900"/>
                    <a:gd name="connsiteX136" fmla="*/ 229678 w 1842583"/>
                    <a:gd name="connsiteY136" fmla="*/ 222994 h 342900"/>
                    <a:gd name="connsiteX137" fmla="*/ 244321 w 1842583"/>
                    <a:gd name="connsiteY137" fmla="*/ 215950 h 342900"/>
                    <a:gd name="connsiteX138" fmla="*/ 259014 w 1842583"/>
                    <a:gd name="connsiteY138" fmla="*/ 209004 h 342900"/>
                    <a:gd name="connsiteX139" fmla="*/ 273657 w 1842583"/>
                    <a:gd name="connsiteY139" fmla="*/ 202208 h 342900"/>
                    <a:gd name="connsiteX140" fmla="*/ 288350 w 1842583"/>
                    <a:gd name="connsiteY140" fmla="*/ 195511 h 342900"/>
                    <a:gd name="connsiteX141" fmla="*/ 303043 w 1842583"/>
                    <a:gd name="connsiteY141" fmla="*/ 188913 h 342900"/>
                    <a:gd name="connsiteX142" fmla="*/ 317786 w 1842583"/>
                    <a:gd name="connsiteY142" fmla="*/ 182463 h 342900"/>
                    <a:gd name="connsiteX143" fmla="*/ 332479 w 1842583"/>
                    <a:gd name="connsiteY143" fmla="*/ 176163 h 342900"/>
                    <a:gd name="connsiteX144" fmla="*/ 347222 w 1842583"/>
                    <a:gd name="connsiteY144" fmla="*/ 169912 h 342900"/>
                    <a:gd name="connsiteX145" fmla="*/ 361964 w 1842583"/>
                    <a:gd name="connsiteY145" fmla="*/ 163810 h 342900"/>
                    <a:gd name="connsiteX146" fmla="*/ 376757 w 1842583"/>
                    <a:gd name="connsiteY146" fmla="*/ 157857 h 342900"/>
                    <a:gd name="connsiteX147" fmla="*/ 391549 w 1842583"/>
                    <a:gd name="connsiteY147" fmla="*/ 152003 h 342900"/>
                    <a:gd name="connsiteX148" fmla="*/ 406341 w 1842583"/>
                    <a:gd name="connsiteY148" fmla="*/ 146248 h 342900"/>
                    <a:gd name="connsiteX149" fmla="*/ 421134 w 1842583"/>
                    <a:gd name="connsiteY149" fmla="*/ 140643 h 342900"/>
                    <a:gd name="connsiteX150" fmla="*/ 435975 w 1842583"/>
                    <a:gd name="connsiteY150" fmla="*/ 135136 h 342900"/>
                    <a:gd name="connsiteX151" fmla="*/ 450817 w 1842583"/>
                    <a:gd name="connsiteY151" fmla="*/ 129778 h 342900"/>
                    <a:gd name="connsiteX152" fmla="*/ 465659 w 1842583"/>
                    <a:gd name="connsiteY152" fmla="*/ 124520 h 342900"/>
                    <a:gd name="connsiteX153" fmla="*/ 480501 w 1842583"/>
                    <a:gd name="connsiteY153" fmla="*/ 119410 h 342900"/>
                    <a:gd name="connsiteX154" fmla="*/ 495393 w 1842583"/>
                    <a:gd name="connsiteY154" fmla="*/ 114350 h 342900"/>
                    <a:gd name="connsiteX155" fmla="*/ 510284 w 1842583"/>
                    <a:gd name="connsiteY155" fmla="*/ 109488 h 342900"/>
                    <a:gd name="connsiteX156" fmla="*/ 525176 w 1842583"/>
                    <a:gd name="connsiteY156" fmla="*/ 104676 h 342900"/>
                    <a:gd name="connsiteX157" fmla="*/ 540068 w 1842583"/>
                    <a:gd name="connsiteY157" fmla="*/ 100013 h 342900"/>
                    <a:gd name="connsiteX158" fmla="*/ 555009 w 1842583"/>
                    <a:gd name="connsiteY158" fmla="*/ 95498 h 342900"/>
                    <a:gd name="connsiteX159" fmla="*/ 569950 w 1842583"/>
                    <a:gd name="connsiteY159" fmla="*/ 91083 h 342900"/>
                    <a:gd name="connsiteX160" fmla="*/ 584941 w 1842583"/>
                    <a:gd name="connsiteY160" fmla="*/ 86767 h 342900"/>
                    <a:gd name="connsiteX161" fmla="*/ 599882 w 1842583"/>
                    <a:gd name="connsiteY161" fmla="*/ 82600 h 342900"/>
                    <a:gd name="connsiteX162" fmla="*/ 614873 w 1842583"/>
                    <a:gd name="connsiteY162" fmla="*/ 78532 h 342900"/>
                    <a:gd name="connsiteX163" fmla="*/ 629864 w 1842583"/>
                    <a:gd name="connsiteY163" fmla="*/ 74563 h 342900"/>
                    <a:gd name="connsiteX164" fmla="*/ 644904 w 1842583"/>
                    <a:gd name="connsiteY164" fmla="*/ 70743 h 342900"/>
                    <a:gd name="connsiteX165" fmla="*/ 659895 w 1842583"/>
                    <a:gd name="connsiteY165" fmla="*/ 67072 h 342900"/>
                    <a:gd name="connsiteX166" fmla="*/ 674935 w 1842583"/>
                    <a:gd name="connsiteY166" fmla="*/ 63450 h 342900"/>
                    <a:gd name="connsiteX167" fmla="*/ 690026 w 1842583"/>
                    <a:gd name="connsiteY167" fmla="*/ 60027 h 342900"/>
                    <a:gd name="connsiteX168" fmla="*/ 705066 w 1842583"/>
                    <a:gd name="connsiteY168" fmla="*/ 56654 h 342900"/>
                    <a:gd name="connsiteX169" fmla="*/ 720156 w 1842583"/>
                    <a:gd name="connsiteY169" fmla="*/ 53429 h 342900"/>
                    <a:gd name="connsiteX170" fmla="*/ 735246 w 1842583"/>
                    <a:gd name="connsiteY170" fmla="*/ 50354 h 342900"/>
                    <a:gd name="connsiteX171" fmla="*/ 750336 w 1842583"/>
                    <a:gd name="connsiteY171" fmla="*/ 47327 h 342900"/>
                    <a:gd name="connsiteX172" fmla="*/ 765476 w 1842583"/>
                    <a:gd name="connsiteY172" fmla="*/ 44500 h 342900"/>
                    <a:gd name="connsiteX173" fmla="*/ 780616 w 1842583"/>
                    <a:gd name="connsiteY173" fmla="*/ 41721 h 342900"/>
                    <a:gd name="connsiteX174" fmla="*/ 795756 w 1842583"/>
                    <a:gd name="connsiteY174" fmla="*/ 39092 h 342900"/>
                    <a:gd name="connsiteX175" fmla="*/ 810895 w 1842583"/>
                    <a:gd name="connsiteY175" fmla="*/ 36612 h 342900"/>
                    <a:gd name="connsiteX176" fmla="*/ 826085 w 1842583"/>
                    <a:gd name="connsiteY176" fmla="*/ 34181 h 342900"/>
                    <a:gd name="connsiteX177" fmla="*/ 841274 w 1842583"/>
                    <a:gd name="connsiteY177" fmla="*/ 31948 h 342900"/>
                    <a:gd name="connsiteX178" fmla="*/ 856464 w 1842583"/>
                    <a:gd name="connsiteY178" fmla="*/ 29766 h 342900"/>
                    <a:gd name="connsiteX179" fmla="*/ 871703 w 1842583"/>
                    <a:gd name="connsiteY179" fmla="*/ 27732 h 342900"/>
                    <a:gd name="connsiteX180" fmla="*/ 886942 w 1842583"/>
                    <a:gd name="connsiteY180" fmla="*/ 25846 h 342900"/>
                    <a:gd name="connsiteX181" fmla="*/ 902181 w 1842583"/>
                    <a:gd name="connsiteY181" fmla="*/ 24061 h 342900"/>
                    <a:gd name="connsiteX182" fmla="*/ 917420 w 1842583"/>
                    <a:gd name="connsiteY182" fmla="*/ 22374 h 342900"/>
                    <a:gd name="connsiteX183" fmla="*/ 932709 w 1842583"/>
                    <a:gd name="connsiteY183" fmla="*/ 20836 h 342900"/>
                    <a:gd name="connsiteX184" fmla="*/ 947997 w 1842583"/>
                    <a:gd name="connsiteY184" fmla="*/ 19397 h 342900"/>
                    <a:gd name="connsiteX185" fmla="*/ 963286 w 1842583"/>
                    <a:gd name="connsiteY185" fmla="*/ 18058 h 342900"/>
                    <a:gd name="connsiteX186" fmla="*/ 978575 w 1842583"/>
                    <a:gd name="connsiteY186" fmla="*/ 16867 h 342900"/>
                    <a:gd name="connsiteX187" fmla="*/ 993913 w 1842583"/>
                    <a:gd name="connsiteY187" fmla="*/ 15825 h 342900"/>
                    <a:gd name="connsiteX188" fmla="*/ 1009251 w 1842583"/>
                    <a:gd name="connsiteY188" fmla="*/ 14833 h 342900"/>
                    <a:gd name="connsiteX189" fmla="*/ 1024589 w 1842583"/>
                    <a:gd name="connsiteY189" fmla="*/ 14039 h 342900"/>
                    <a:gd name="connsiteX190" fmla="*/ 1039977 w 1842583"/>
                    <a:gd name="connsiteY190" fmla="*/ 13295 h 342900"/>
                    <a:gd name="connsiteX191" fmla="*/ 1055316 w 1842583"/>
                    <a:gd name="connsiteY191" fmla="*/ 12700 h 342900"/>
                    <a:gd name="connsiteX192" fmla="*/ 1070753 w 1842583"/>
                    <a:gd name="connsiteY192" fmla="*/ 12254 h 342900"/>
                    <a:gd name="connsiteX193" fmla="*/ 1086141 w 1842583"/>
                    <a:gd name="connsiteY193" fmla="*/ 11857 h 342900"/>
                    <a:gd name="connsiteX194" fmla="*/ 1101579 w 1842583"/>
                    <a:gd name="connsiteY194" fmla="*/ 11658 h 342900"/>
                    <a:gd name="connsiteX195" fmla="*/ 1116967 w 1842583"/>
                    <a:gd name="connsiteY195" fmla="*/ 11509 h 342900"/>
                    <a:gd name="connsiteX196" fmla="*/ 1132454 w 1842583"/>
                    <a:gd name="connsiteY196" fmla="*/ 11509 h 342900"/>
                    <a:gd name="connsiteX197" fmla="*/ 1147892 w 1842583"/>
                    <a:gd name="connsiteY197" fmla="*/ 11658 h 342900"/>
                    <a:gd name="connsiteX198" fmla="*/ 1163379 w 1842583"/>
                    <a:gd name="connsiteY198" fmla="*/ 11857 h 342900"/>
                    <a:gd name="connsiteX199" fmla="*/ 1178866 w 1842583"/>
                    <a:gd name="connsiteY199" fmla="*/ 12254 h 342900"/>
                    <a:gd name="connsiteX200" fmla="*/ 1194353 w 1842583"/>
                    <a:gd name="connsiteY200" fmla="*/ 12700 h 342900"/>
                    <a:gd name="connsiteX201" fmla="*/ 1209890 w 1842583"/>
                    <a:gd name="connsiteY201" fmla="*/ 13295 h 342900"/>
                    <a:gd name="connsiteX202" fmla="*/ 1225377 w 1842583"/>
                    <a:gd name="connsiteY202" fmla="*/ 14039 h 342900"/>
                    <a:gd name="connsiteX203" fmla="*/ 1240964 w 1842583"/>
                    <a:gd name="connsiteY203" fmla="*/ 14883 h 342900"/>
                    <a:gd name="connsiteX204" fmla="*/ 1256501 w 1842583"/>
                    <a:gd name="connsiteY204" fmla="*/ 15825 h 342900"/>
                    <a:gd name="connsiteX205" fmla="*/ 1272087 w 1842583"/>
                    <a:gd name="connsiteY205" fmla="*/ 16917 h 342900"/>
                    <a:gd name="connsiteX206" fmla="*/ 1287624 w 1842583"/>
                    <a:gd name="connsiteY206" fmla="*/ 18107 h 342900"/>
                    <a:gd name="connsiteX207" fmla="*/ 1303260 w 1842583"/>
                    <a:gd name="connsiteY207" fmla="*/ 19397 h 342900"/>
                    <a:gd name="connsiteX208" fmla="*/ 1318847 w 1842583"/>
                    <a:gd name="connsiteY208" fmla="*/ 20836 h 342900"/>
                    <a:gd name="connsiteX209" fmla="*/ 1334483 w 1842583"/>
                    <a:gd name="connsiteY209" fmla="*/ 22423 h 342900"/>
                    <a:gd name="connsiteX210" fmla="*/ 1350119 w 1842583"/>
                    <a:gd name="connsiteY210" fmla="*/ 24061 h 342900"/>
                    <a:gd name="connsiteX211" fmla="*/ 1365755 w 1842583"/>
                    <a:gd name="connsiteY211" fmla="*/ 25896 h 342900"/>
                    <a:gd name="connsiteX212" fmla="*/ 1381441 w 1842583"/>
                    <a:gd name="connsiteY212" fmla="*/ 27781 h 342900"/>
                    <a:gd name="connsiteX213" fmla="*/ 1397127 w 1842583"/>
                    <a:gd name="connsiteY213" fmla="*/ 29815 h 342900"/>
                    <a:gd name="connsiteX214" fmla="*/ 1412813 w 1842583"/>
                    <a:gd name="connsiteY214" fmla="*/ 31948 h 342900"/>
                    <a:gd name="connsiteX215" fmla="*/ 1428498 w 1842583"/>
                    <a:gd name="connsiteY215" fmla="*/ 34230 h 342900"/>
                    <a:gd name="connsiteX216" fmla="*/ 1444234 w 1842583"/>
                    <a:gd name="connsiteY216" fmla="*/ 36612 h 342900"/>
                    <a:gd name="connsiteX217" fmla="*/ 1459969 w 1842583"/>
                    <a:gd name="connsiteY217" fmla="*/ 39142 h 342900"/>
                    <a:gd name="connsiteX218" fmla="*/ 1475705 w 1842583"/>
                    <a:gd name="connsiteY218" fmla="*/ 41771 h 342900"/>
                    <a:gd name="connsiteX219" fmla="*/ 1491440 w 1842583"/>
                    <a:gd name="connsiteY219" fmla="*/ 44500 h 342900"/>
                    <a:gd name="connsiteX220" fmla="*/ 1507225 w 1842583"/>
                    <a:gd name="connsiteY220" fmla="*/ 47377 h 342900"/>
                    <a:gd name="connsiteX221" fmla="*/ 1523010 w 1842583"/>
                    <a:gd name="connsiteY221" fmla="*/ 50403 h 342900"/>
                    <a:gd name="connsiteX222" fmla="*/ 1538795 w 1842583"/>
                    <a:gd name="connsiteY222" fmla="*/ 53479 h 342900"/>
                    <a:gd name="connsiteX223" fmla="*/ 1554630 w 1842583"/>
                    <a:gd name="connsiteY223" fmla="*/ 56704 h 342900"/>
                    <a:gd name="connsiteX224" fmla="*/ 1570465 w 1842583"/>
                    <a:gd name="connsiteY224" fmla="*/ 60077 h 342900"/>
                    <a:gd name="connsiteX225" fmla="*/ 1586299 w 1842583"/>
                    <a:gd name="connsiteY225" fmla="*/ 63550 h 342900"/>
                    <a:gd name="connsiteX226" fmla="*/ 1602134 w 1842583"/>
                    <a:gd name="connsiteY226" fmla="*/ 67121 h 342900"/>
                    <a:gd name="connsiteX227" fmla="*/ 1618018 w 1842583"/>
                    <a:gd name="connsiteY227" fmla="*/ 70842 h 342900"/>
                    <a:gd name="connsiteX228" fmla="*/ 1633903 w 1842583"/>
                    <a:gd name="connsiteY228" fmla="*/ 74662 h 342900"/>
                    <a:gd name="connsiteX229" fmla="*/ 1649787 w 1842583"/>
                    <a:gd name="connsiteY229" fmla="*/ 78581 h 342900"/>
                    <a:gd name="connsiteX230" fmla="*/ 1665721 w 1842583"/>
                    <a:gd name="connsiteY230" fmla="*/ 82649 h 342900"/>
                    <a:gd name="connsiteX231" fmla="*/ 1681605 w 1842583"/>
                    <a:gd name="connsiteY231" fmla="*/ 86816 h 342900"/>
                    <a:gd name="connsiteX232" fmla="*/ 1697539 w 1842583"/>
                    <a:gd name="connsiteY232" fmla="*/ 91132 h 342900"/>
                    <a:gd name="connsiteX233" fmla="*/ 1713523 w 1842583"/>
                    <a:gd name="connsiteY233" fmla="*/ 95548 h 342900"/>
                    <a:gd name="connsiteX234" fmla="*/ 1729457 w 1842583"/>
                    <a:gd name="connsiteY234" fmla="*/ 100112 h 342900"/>
                    <a:gd name="connsiteX235" fmla="*/ 1745441 w 1842583"/>
                    <a:gd name="connsiteY235" fmla="*/ 104775 h 342900"/>
                    <a:gd name="connsiteX236" fmla="*/ 1761424 w 1842583"/>
                    <a:gd name="connsiteY236" fmla="*/ 109538 h 342900"/>
                    <a:gd name="connsiteX237" fmla="*/ 1777458 w 1842583"/>
                    <a:gd name="connsiteY237" fmla="*/ 114449 h 342900"/>
                    <a:gd name="connsiteX238" fmla="*/ 1793441 w 1842583"/>
                    <a:gd name="connsiteY238" fmla="*/ 119459 h 342900"/>
                    <a:gd name="connsiteX239" fmla="*/ 1809474 w 1842583"/>
                    <a:gd name="connsiteY239" fmla="*/ 124619 h 342900"/>
                    <a:gd name="connsiteX240" fmla="*/ 1825557 w 1842583"/>
                    <a:gd name="connsiteY240" fmla="*/ 129877 h 342900"/>
                    <a:gd name="connsiteX241" fmla="*/ 1841591 w 1842583"/>
                    <a:gd name="connsiteY241" fmla="*/ 135235 h 34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</a:cxnLst>
                  <a:rect l="l" t="t" r="r" b="b"/>
                  <a:pathLst>
                    <a:path w="1842583" h="342900">
                      <a:moveTo>
                        <a:pt x="1842881" y="131366"/>
                      </a:moveTo>
                      <a:lnTo>
                        <a:pt x="1826798" y="126057"/>
                      </a:lnTo>
                      <a:lnTo>
                        <a:pt x="1810765" y="120898"/>
                      </a:lnTo>
                      <a:lnTo>
                        <a:pt x="1794682" y="115788"/>
                      </a:lnTo>
                      <a:lnTo>
                        <a:pt x="1778649" y="110827"/>
                      </a:lnTo>
                      <a:lnTo>
                        <a:pt x="1762616" y="106015"/>
                      </a:lnTo>
                      <a:lnTo>
                        <a:pt x="1746632" y="101253"/>
                      </a:lnTo>
                      <a:lnTo>
                        <a:pt x="1730599" y="96689"/>
                      </a:lnTo>
                      <a:lnTo>
                        <a:pt x="1714615" y="92174"/>
                      </a:lnTo>
                      <a:lnTo>
                        <a:pt x="1698681" y="87809"/>
                      </a:lnTo>
                      <a:lnTo>
                        <a:pt x="1682698" y="83592"/>
                      </a:lnTo>
                      <a:lnTo>
                        <a:pt x="1666764" y="79425"/>
                      </a:lnTo>
                      <a:lnTo>
                        <a:pt x="1650830" y="75406"/>
                      </a:lnTo>
                      <a:lnTo>
                        <a:pt x="1634896" y="71537"/>
                      </a:lnTo>
                      <a:lnTo>
                        <a:pt x="1619011" y="67766"/>
                      </a:lnTo>
                      <a:lnTo>
                        <a:pt x="1603127" y="64095"/>
                      </a:lnTo>
                      <a:lnTo>
                        <a:pt x="1587243" y="60573"/>
                      </a:lnTo>
                      <a:lnTo>
                        <a:pt x="1571358" y="57150"/>
                      </a:lnTo>
                      <a:lnTo>
                        <a:pt x="1555524" y="53826"/>
                      </a:lnTo>
                      <a:lnTo>
                        <a:pt x="1539689" y="50651"/>
                      </a:lnTo>
                      <a:lnTo>
                        <a:pt x="1523854" y="47625"/>
                      </a:lnTo>
                      <a:lnTo>
                        <a:pt x="1508069" y="44648"/>
                      </a:lnTo>
                      <a:lnTo>
                        <a:pt x="1492234" y="41821"/>
                      </a:lnTo>
                      <a:lnTo>
                        <a:pt x="1476449" y="39142"/>
                      </a:lnTo>
                      <a:lnTo>
                        <a:pt x="1460714" y="36513"/>
                      </a:lnTo>
                      <a:lnTo>
                        <a:pt x="1444929" y="34082"/>
                      </a:lnTo>
                      <a:lnTo>
                        <a:pt x="1429193" y="31700"/>
                      </a:lnTo>
                      <a:lnTo>
                        <a:pt x="1413458" y="29468"/>
                      </a:lnTo>
                      <a:lnTo>
                        <a:pt x="1397772" y="27384"/>
                      </a:lnTo>
                      <a:lnTo>
                        <a:pt x="1382037" y="25350"/>
                      </a:lnTo>
                      <a:lnTo>
                        <a:pt x="1366351" y="23465"/>
                      </a:lnTo>
                      <a:lnTo>
                        <a:pt x="1350665" y="21729"/>
                      </a:lnTo>
                      <a:lnTo>
                        <a:pt x="1335029" y="20092"/>
                      </a:lnTo>
                      <a:lnTo>
                        <a:pt x="1319393" y="18554"/>
                      </a:lnTo>
                      <a:lnTo>
                        <a:pt x="1303757" y="17165"/>
                      </a:lnTo>
                      <a:lnTo>
                        <a:pt x="1288121" y="15875"/>
                      </a:lnTo>
                      <a:lnTo>
                        <a:pt x="1272534" y="14684"/>
                      </a:lnTo>
                      <a:lnTo>
                        <a:pt x="1256898" y="13643"/>
                      </a:lnTo>
                      <a:lnTo>
                        <a:pt x="1241311" y="12700"/>
                      </a:lnTo>
                      <a:lnTo>
                        <a:pt x="1225775" y="11906"/>
                      </a:lnTo>
                      <a:lnTo>
                        <a:pt x="1210188" y="11212"/>
                      </a:lnTo>
                      <a:lnTo>
                        <a:pt x="1194651" y="10616"/>
                      </a:lnTo>
                      <a:lnTo>
                        <a:pt x="1179164" y="10170"/>
                      </a:lnTo>
                      <a:lnTo>
                        <a:pt x="1163627" y="9823"/>
                      </a:lnTo>
                      <a:lnTo>
                        <a:pt x="1148140" y="9624"/>
                      </a:lnTo>
                      <a:lnTo>
                        <a:pt x="1132653" y="9525"/>
                      </a:lnTo>
                      <a:lnTo>
                        <a:pt x="1117165" y="9525"/>
                      </a:lnTo>
                      <a:lnTo>
                        <a:pt x="1101728" y="9674"/>
                      </a:lnTo>
                      <a:lnTo>
                        <a:pt x="1086241" y="9922"/>
                      </a:lnTo>
                      <a:lnTo>
                        <a:pt x="1070853" y="10319"/>
                      </a:lnTo>
                      <a:lnTo>
                        <a:pt x="1055415" y="10815"/>
                      </a:lnTo>
                      <a:lnTo>
                        <a:pt x="1040027" y="11410"/>
                      </a:lnTo>
                      <a:lnTo>
                        <a:pt x="1024589" y="12154"/>
                      </a:lnTo>
                      <a:lnTo>
                        <a:pt x="1009251" y="12998"/>
                      </a:lnTo>
                      <a:lnTo>
                        <a:pt x="993863" y="13940"/>
                      </a:lnTo>
                      <a:lnTo>
                        <a:pt x="978525" y="15032"/>
                      </a:lnTo>
                      <a:lnTo>
                        <a:pt x="963187" y="16222"/>
                      </a:lnTo>
                      <a:lnTo>
                        <a:pt x="947848" y="17562"/>
                      </a:lnTo>
                      <a:lnTo>
                        <a:pt x="932560" y="19000"/>
                      </a:lnTo>
                      <a:lnTo>
                        <a:pt x="917221" y="20538"/>
                      </a:lnTo>
                      <a:lnTo>
                        <a:pt x="901933" y="22225"/>
                      </a:lnTo>
                      <a:lnTo>
                        <a:pt x="886694" y="24011"/>
                      </a:lnTo>
                      <a:lnTo>
                        <a:pt x="871405" y="25946"/>
                      </a:lnTo>
                      <a:lnTo>
                        <a:pt x="856166" y="27980"/>
                      </a:lnTo>
                      <a:lnTo>
                        <a:pt x="840976" y="30113"/>
                      </a:lnTo>
                      <a:lnTo>
                        <a:pt x="825737" y="32395"/>
                      </a:lnTo>
                      <a:lnTo>
                        <a:pt x="810548" y="34776"/>
                      </a:lnTo>
                      <a:lnTo>
                        <a:pt x="795359" y="37257"/>
                      </a:lnTo>
                      <a:lnTo>
                        <a:pt x="780169" y="39886"/>
                      </a:lnTo>
                      <a:lnTo>
                        <a:pt x="764980" y="42614"/>
                      </a:lnTo>
                      <a:lnTo>
                        <a:pt x="749840" y="45492"/>
                      </a:lnTo>
                      <a:lnTo>
                        <a:pt x="734700" y="48468"/>
                      </a:lnTo>
                      <a:lnTo>
                        <a:pt x="719610" y="51594"/>
                      </a:lnTo>
                      <a:lnTo>
                        <a:pt x="704470" y="54769"/>
                      </a:lnTo>
                      <a:lnTo>
                        <a:pt x="689380" y="58142"/>
                      </a:lnTo>
                      <a:lnTo>
                        <a:pt x="674290" y="61565"/>
                      </a:lnTo>
                      <a:lnTo>
                        <a:pt x="659250" y="65137"/>
                      </a:lnTo>
                      <a:lnTo>
                        <a:pt x="644160" y="68858"/>
                      </a:lnTo>
                      <a:lnTo>
                        <a:pt x="629119" y="72628"/>
                      </a:lnTo>
                      <a:lnTo>
                        <a:pt x="614128" y="76597"/>
                      </a:lnTo>
                      <a:lnTo>
                        <a:pt x="599088" y="80615"/>
                      </a:lnTo>
                      <a:lnTo>
                        <a:pt x="584097" y="84782"/>
                      </a:lnTo>
                      <a:lnTo>
                        <a:pt x="569106" y="89049"/>
                      </a:lnTo>
                      <a:lnTo>
                        <a:pt x="554115" y="93464"/>
                      </a:lnTo>
                      <a:lnTo>
                        <a:pt x="539174" y="97979"/>
                      </a:lnTo>
                      <a:lnTo>
                        <a:pt x="524233" y="102642"/>
                      </a:lnTo>
                      <a:lnTo>
                        <a:pt x="509292" y="107355"/>
                      </a:lnTo>
                      <a:lnTo>
                        <a:pt x="494350" y="112266"/>
                      </a:lnTo>
                      <a:lnTo>
                        <a:pt x="479459" y="117227"/>
                      </a:lnTo>
                      <a:lnTo>
                        <a:pt x="464567" y="122337"/>
                      </a:lnTo>
                      <a:lnTo>
                        <a:pt x="449676" y="127595"/>
                      </a:lnTo>
                      <a:lnTo>
                        <a:pt x="434834" y="132953"/>
                      </a:lnTo>
                      <a:lnTo>
                        <a:pt x="419942" y="138410"/>
                      </a:lnTo>
                      <a:lnTo>
                        <a:pt x="405100" y="143966"/>
                      </a:lnTo>
                      <a:lnTo>
                        <a:pt x="390308" y="149671"/>
                      </a:lnTo>
                      <a:lnTo>
                        <a:pt x="375466" y="155525"/>
                      </a:lnTo>
                      <a:lnTo>
                        <a:pt x="360674" y="161479"/>
                      </a:lnTo>
                      <a:lnTo>
                        <a:pt x="345881" y="167531"/>
                      </a:lnTo>
                      <a:lnTo>
                        <a:pt x="331139" y="173682"/>
                      </a:lnTo>
                      <a:lnTo>
                        <a:pt x="316347" y="179983"/>
                      </a:lnTo>
                      <a:lnTo>
                        <a:pt x="301604" y="186432"/>
                      </a:lnTo>
                      <a:lnTo>
                        <a:pt x="286861" y="192931"/>
                      </a:lnTo>
                      <a:lnTo>
                        <a:pt x="272168" y="199579"/>
                      </a:lnTo>
                      <a:lnTo>
                        <a:pt x="257475" y="206375"/>
                      </a:lnTo>
                      <a:lnTo>
                        <a:pt x="242782" y="213271"/>
                      </a:lnTo>
                      <a:lnTo>
                        <a:pt x="228089" y="220266"/>
                      </a:lnTo>
                      <a:lnTo>
                        <a:pt x="213396" y="227409"/>
                      </a:lnTo>
                      <a:lnTo>
                        <a:pt x="198753" y="234652"/>
                      </a:lnTo>
                      <a:lnTo>
                        <a:pt x="184109" y="241995"/>
                      </a:lnTo>
                      <a:lnTo>
                        <a:pt x="169516" y="249486"/>
                      </a:lnTo>
                      <a:lnTo>
                        <a:pt x="154872" y="257076"/>
                      </a:lnTo>
                      <a:lnTo>
                        <a:pt x="140279" y="264815"/>
                      </a:lnTo>
                      <a:lnTo>
                        <a:pt x="125734" y="272653"/>
                      </a:lnTo>
                      <a:lnTo>
                        <a:pt x="111141" y="280591"/>
                      </a:lnTo>
                      <a:lnTo>
                        <a:pt x="96597" y="288677"/>
                      </a:lnTo>
                      <a:lnTo>
                        <a:pt x="82053" y="296863"/>
                      </a:lnTo>
                      <a:lnTo>
                        <a:pt x="67508" y="305147"/>
                      </a:lnTo>
                      <a:lnTo>
                        <a:pt x="53014" y="313581"/>
                      </a:lnTo>
                      <a:lnTo>
                        <a:pt x="38470" y="322163"/>
                      </a:lnTo>
                      <a:lnTo>
                        <a:pt x="23975" y="330795"/>
                      </a:lnTo>
                      <a:lnTo>
                        <a:pt x="9531" y="339576"/>
                      </a:lnTo>
                      <a:lnTo>
                        <a:pt x="11665" y="343049"/>
                      </a:lnTo>
                      <a:lnTo>
                        <a:pt x="26110" y="334218"/>
                      </a:lnTo>
                      <a:lnTo>
                        <a:pt x="40555" y="325487"/>
                      </a:lnTo>
                      <a:lnTo>
                        <a:pt x="55000" y="316905"/>
                      </a:lnTo>
                      <a:lnTo>
                        <a:pt x="69494" y="308422"/>
                      </a:lnTo>
                      <a:lnTo>
                        <a:pt x="83988" y="300038"/>
                      </a:lnTo>
                      <a:lnTo>
                        <a:pt x="98483" y="291802"/>
                      </a:lnTo>
                      <a:lnTo>
                        <a:pt x="113027" y="283666"/>
                      </a:lnTo>
                      <a:lnTo>
                        <a:pt x="127571" y="275679"/>
                      </a:lnTo>
                      <a:lnTo>
                        <a:pt x="142115" y="267791"/>
                      </a:lnTo>
                      <a:lnTo>
                        <a:pt x="156659" y="260003"/>
                      </a:lnTo>
                      <a:lnTo>
                        <a:pt x="171253" y="252363"/>
                      </a:lnTo>
                      <a:lnTo>
                        <a:pt x="185847" y="244822"/>
                      </a:lnTo>
                      <a:lnTo>
                        <a:pt x="200441" y="237430"/>
                      </a:lnTo>
                      <a:lnTo>
                        <a:pt x="215084" y="230138"/>
                      </a:lnTo>
                      <a:lnTo>
                        <a:pt x="229678" y="222994"/>
                      </a:lnTo>
                      <a:lnTo>
                        <a:pt x="244321" y="215950"/>
                      </a:lnTo>
                      <a:lnTo>
                        <a:pt x="259014" y="209004"/>
                      </a:lnTo>
                      <a:lnTo>
                        <a:pt x="273657" y="202208"/>
                      </a:lnTo>
                      <a:lnTo>
                        <a:pt x="288350" y="195511"/>
                      </a:lnTo>
                      <a:lnTo>
                        <a:pt x="303043" y="188913"/>
                      </a:lnTo>
                      <a:lnTo>
                        <a:pt x="317786" y="182463"/>
                      </a:lnTo>
                      <a:lnTo>
                        <a:pt x="332479" y="176163"/>
                      </a:lnTo>
                      <a:lnTo>
                        <a:pt x="347222" y="169912"/>
                      </a:lnTo>
                      <a:lnTo>
                        <a:pt x="361964" y="163810"/>
                      </a:lnTo>
                      <a:lnTo>
                        <a:pt x="376757" y="157857"/>
                      </a:lnTo>
                      <a:lnTo>
                        <a:pt x="391549" y="152003"/>
                      </a:lnTo>
                      <a:lnTo>
                        <a:pt x="406341" y="146248"/>
                      </a:lnTo>
                      <a:lnTo>
                        <a:pt x="421134" y="140643"/>
                      </a:lnTo>
                      <a:lnTo>
                        <a:pt x="435975" y="135136"/>
                      </a:lnTo>
                      <a:lnTo>
                        <a:pt x="450817" y="129778"/>
                      </a:lnTo>
                      <a:lnTo>
                        <a:pt x="465659" y="124520"/>
                      </a:lnTo>
                      <a:lnTo>
                        <a:pt x="480501" y="119410"/>
                      </a:lnTo>
                      <a:lnTo>
                        <a:pt x="495393" y="114350"/>
                      </a:lnTo>
                      <a:lnTo>
                        <a:pt x="510284" y="109488"/>
                      </a:lnTo>
                      <a:lnTo>
                        <a:pt x="525176" y="104676"/>
                      </a:lnTo>
                      <a:lnTo>
                        <a:pt x="540068" y="100013"/>
                      </a:lnTo>
                      <a:lnTo>
                        <a:pt x="555009" y="95498"/>
                      </a:lnTo>
                      <a:lnTo>
                        <a:pt x="569950" y="91083"/>
                      </a:lnTo>
                      <a:lnTo>
                        <a:pt x="584941" y="86767"/>
                      </a:lnTo>
                      <a:lnTo>
                        <a:pt x="599882" y="82600"/>
                      </a:lnTo>
                      <a:lnTo>
                        <a:pt x="614873" y="78532"/>
                      </a:lnTo>
                      <a:lnTo>
                        <a:pt x="629864" y="74563"/>
                      </a:lnTo>
                      <a:lnTo>
                        <a:pt x="644904" y="70743"/>
                      </a:lnTo>
                      <a:lnTo>
                        <a:pt x="659895" y="67072"/>
                      </a:lnTo>
                      <a:lnTo>
                        <a:pt x="674935" y="63450"/>
                      </a:lnTo>
                      <a:lnTo>
                        <a:pt x="690026" y="60027"/>
                      </a:lnTo>
                      <a:lnTo>
                        <a:pt x="705066" y="56654"/>
                      </a:lnTo>
                      <a:lnTo>
                        <a:pt x="720156" y="53429"/>
                      </a:lnTo>
                      <a:lnTo>
                        <a:pt x="735246" y="50354"/>
                      </a:lnTo>
                      <a:lnTo>
                        <a:pt x="750336" y="47327"/>
                      </a:lnTo>
                      <a:lnTo>
                        <a:pt x="765476" y="44500"/>
                      </a:lnTo>
                      <a:lnTo>
                        <a:pt x="780616" y="41721"/>
                      </a:lnTo>
                      <a:lnTo>
                        <a:pt x="795756" y="39092"/>
                      </a:lnTo>
                      <a:lnTo>
                        <a:pt x="810895" y="36612"/>
                      </a:lnTo>
                      <a:lnTo>
                        <a:pt x="826085" y="34181"/>
                      </a:lnTo>
                      <a:lnTo>
                        <a:pt x="841274" y="31948"/>
                      </a:lnTo>
                      <a:lnTo>
                        <a:pt x="856464" y="29766"/>
                      </a:lnTo>
                      <a:lnTo>
                        <a:pt x="871703" y="27732"/>
                      </a:lnTo>
                      <a:lnTo>
                        <a:pt x="886942" y="25846"/>
                      </a:lnTo>
                      <a:lnTo>
                        <a:pt x="902181" y="24061"/>
                      </a:lnTo>
                      <a:lnTo>
                        <a:pt x="917420" y="22374"/>
                      </a:lnTo>
                      <a:lnTo>
                        <a:pt x="932709" y="20836"/>
                      </a:lnTo>
                      <a:lnTo>
                        <a:pt x="947997" y="19397"/>
                      </a:lnTo>
                      <a:lnTo>
                        <a:pt x="963286" y="18058"/>
                      </a:lnTo>
                      <a:lnTo>
                        <a:pt x="978575" y="16867"/>
                      </a:lnTo>
                      <a:lnTo>
                        <a:pt x="993913" y="15825"/>
                      </a:lnTo>
                      <a:lnTo>
                        <a:pt x="1009251" y="14833"/>
                      </a:lnTo>
                      <a:lnTo>
                        <a:pt x="1024589" y="14039"/>
                      </a:lnTo>
                      <a:lnTo>
                        <a:pt x="1039977" y="13295"/>
                      </a:lnTo>
                      <a:lnTo>
                        <a:pt x="1055316" y="12700"/>
                      </a:lnTo>
                      <a:lnTo>
                        <a:pt x="1070753" y="12254"/>
                      </a:lnTo>
                      <a:lnTo>
                        <a:pt x="1086141" y="11857"/>
                      </a:lnTo>
                      <a:lnTo>
                        <a:pt x="1101579" y="11658"/>
                      </a:lnTo>
                      <a:lnTo>
                        <a:pt x="1116967" y="11509"/>
                      </a:lnTo>
                      <a:lnTo>
                        <a:pt x="1132454" y="11509"/>
                      </a:lnTo>
                      <a:lnTo>
                        <a:pt x="1147892" y="11658"/>
                      </a:lnTo>
                      <a:lnTo>
                        <a:pt x="1163379" y="11857"/>
                      </a:lnTo>
                      <a:lnTo>
                        <a:pt x="1178866" y="12254"/>
                      </a:lnTo>
                      <a:lnTo>
                        <a:pt x="1194353" y="12700"/>
                      </a:lnTo>
                      <a:lnTo>
                        <a:pt x="1209890" y="13295"/>
                      </a:lnTo>
                      <a:lnTo>
                        <a:pt x="1225377" y="14039"/>
                      </a:lnTo>
                      <a:lnTo>
                        <a:pt x="1240964" y="14883"/>
                      </a:lnTo>
                      <a:lnTo>
                        <a:pt x="1256501" y="15825"/>
                      </a:lnTo>
                      <a:lnTo>
                        <a:pt x="1272087" y="16917"/>
                      </a:lnTo>
                      <a:lnTo>
                        <a:pt x="1287624" y="18107"/>
                      </a:lnTo>
                      <a:lnTo>
                        <a:pt x="1303260" y="19397"/>
                      </a:lnTo>
                      <a:lnTo>
                        <a:pt x="1318847" y="20836"/>
                      </a:lnTo>
                      <a:lnTo>
                        <a:pt x="1334483" y="22423"/>
                      </a:lnTo>
                      <a:lnTo>
                        <a:pt x="1350119" y="24061"/>
                      </a:lnTo>
                      <a:lnTo>
                        <a:pt x="1365755" y="25896"/>
                      </a:lnTo>
                      <a:lnTo>
                        <a:pt x="1381441" y="27781"/>
                      </a:lnTo>
                      <a:lnTo>
                        <a:pt x="1397127" y="29815"/>
                      </a:lnTo>
                      <a:lnTo>
                        <a:pt x="1412813" y="31948"/>
                      </a:lnTo>
                      <a:lnTo>
                        <a:pt x="1428498" y="34230"/>
                      </a:lnTo>
                      <a:lnTo>
                        <a:pt x="1444234" y="36612"/>
                      </a:lnTo>
                      <a:lnTo>
                        <a:pt x="1459969" y="39142"/>
                      </a:lnTo>
                      <a:lnTo>
                        <a:pt x="1475705" y="41771"/>
                      </a:lnTo>
                      <a:lnTo>
                        <a:pt x="1491440" y="44500"/>
                      </a:lnTo>
                      <a:lnTo>
                        <a:pt x="1507225" y="47377"/>
                      </a:lnTo>
                      <a:lnTo>
                        <a:pt x="1523010" y="50403"/>
                      </a:lnTo>
                      <a:lnTo>
                        <a:pt x="1538795" y="53479"/>
                      </a:lnTo>
                      <a:lnTo>
                        <a:pt x="1554630" y="56704"/>
                      </a:lnTo>
                      <a:lnTo>
                        <a:pt x="1570465" y="60077"/>
                      </a:lnTo>
                      <a:lnTo>
                        <a:pt x="1586299" y="63550"/>
                      </a:lnTo>
                      <a:lnTo>
                        <a:pt x="1602134" y="67121"/>
                      </a:lnTo>
                      <a:lnTo>
                        <a:pt x="1618018" y="70842"/>
                      </a:lnTo>
                      <a:lnTo>
                        <a:pt x="1633903" y="74662"/>
                      </a:lnTo>
                      <a:lnTo>
                        <a:pt x="1649787" y="78581"/>
                      </a:lnTo>
                      <a:lnTo>
                        <a:pt x="1665721" y="82649"/>
                      </a:lnTo>
                      <a:lnTo>
                        <a:pt x="1681605" y="86816"/>
                      </a:lnTo>
                      <a:lnTo>
                        <a:pt x="1697539" y="91132"/>
                      </a:lnTo>
                      <a:lnTo>
                        <a:pt x="1713523" y="95548"/>
                      </a:lnTo>
                      <a:lnTo>
                        <a:pt x="1729457" y="100112"/>
                      </a:lnTo>
                      <a:lnTo>
                        <a:pt x="1745441" y="104775"/>
                      </a:lnTo>
                      <a:lnTo>
                        <a:pt x="1761424" y="109538"/>
                      </a:lnTo>
                      <a:lnTo>
                        <a:pt x="1777458" y="114449"/>
                      </a:lnTo>
                      <a:lnTo>
                        <a:pt x="1793441" y="119459"/>
                      </a:lnTo>
                      <a:lnTo>
                        <a:pt x="1809474" y="124619"/>
                      </a:lnTo>
                      <a:lnTo>
                        <a:pt x="1825557" y="129877"/>
                      </a:lnTo>
                      <a:lnTo>
                        <a:pt x="1841591" y="13523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8" name="Forme libre : forme 1327">
                  <a:extLst>
                    <a:ext uri="{FF2B5EF4-FFF2-40B4-BE49-F238E27FC236}">
                      <a16:creationId xmlns:a16="http://schemas.microsoft.com/office/drawing/2014/main" id="{29CACD4C-C324-40B0-9AEF-F2008D5BAEB4}"/>
                    </a:ext>
                  </a:extLst>
                </p:cNvPr>
                <p:cNvSpPr/>
                <p:nvPr/>
              </p:nvSpPr>
              <p:spPr>
                <a:xfrm>
                  <a:off x="6684100" y="5659884"/>
                  <a:ext cx="1474067" cy="508000"/>
                </a:xfrm>
                <a:custGeom>
                  <a:avLst/>
                  <a:gdLst>
                    <a:gd name="connsiteX0" fmla="*/ 1476946 w 1474066"/>
                    <a:gd name="connsiteY0" fmla="*/ 506512 h 508000"/>
                    <a:gd name="connsiteX1" fmla="*/ 1465578 w 1474066"/>
                    <a:gd name="connsiteY1" fmla="*/ 491182 h 508000"/>
                    <a:gd name="connsiteX2" fmla="*/ 1454162 w 1474066"/>
                    <a:gd name="connsiteY2" fmla="*/ 476052 h 508000"/>
                    <a:gd name="connsiteX3" fmla="*/ 1442695 w 1474066"/>
                    <a:gd name="connsiteY3" fmla="*/ 461169 h 508000"/>
                    <a:gd name="connsiteX4" fmla="*/ 1431179 w 1474066"/>
                    <a:gd name="connsiteY4" fmla="*/ 446534 h 508000"/>
                    <a:gd name="connsiteX5" fmla="*/ 1419613 w 1474066"/>
                    <a:gd name="connsiteY5" fmla="*/ 432147 h 508000"/>
                    <a:gd name="connsiteX6" fmla="*/ 1407998 w 1474066"/>
                    <a:gd name="connsiteY6" fmla="*/ 417959 h 508000"/>
                    <a:gd name="connsiteX7" fmla="*/ 1396382 w 1474066"/>
                    <a:gd name="connsiteY7" fmla="*/ 404068 h 508000"/>
                    <a:gd name="connsiteX8" fmla="*/ 1384668 w 1474066"/>
                    <a:gd name="connsiteY8" fmla="*/ 390376 h 508000"/>
                    <a:gd name="connsiteX9" fmla="*/ 1372903 w 1474066"/>
                    <a:gd name="connsiteY9" fmla="*/ 376932 h 508000"/>
                    <a:gd name="connsiteX10" fmla="*/ 1361139 w 1474066"/>
                    <a:gd name="connsiteY10" fmla="*/ 363786 h 508000"/>
                    <a:gd name="connsiteX11" fmla="*/ 1349275 w 1474066"/>
                    <a:gd name="connsiteY11" fmla="*/ 350838 h 508000"/>
                    <a:gd name="connsiteX12" fmla="*/ 1337412 w 1474066"/>
                    <a:gd name="connsiteY12" fmla="*/ 338088 h 508000"/>
                    <a:gd name="connsiteX13" fmla="*/ 1325449 w 1474066"/>
                    <a:gd name="connsiteY13" fmla="*/ 325636 h 508000"/>
                    <a:gd name="connsiteX14" fmla="*/ 1313486 w 1474066"/>
                    <a:gd name="connsiteY14" fmla="*/ 313432 h 508000"/>
                    <a:gd name="connsiteX15" fmla="*/ 1301424 w 1474066"/>
                    <a:gd name="connsiteY15" fmla="*/ 301427 h 508000"/>
                    <a:gd name="connsiteX16" fmla="*/ 1289362 w 1474066"/>
                    <a:gd name="connsiteY16" fmla="*/ 289669 h 508000"/>
                    <a:gd name="connsiteX17" fmla="*/ 1277250 w 1474066"/>
                    <a:gd name="connsiteY17" fmla="*/ 278160 h 508000"/>
                    <a:gd name="connsiteX18" fmla="*/ 1265088 w 1474066"/>
                    <a:gd name="connsiteY18" fmla="*/ 266898 h 508000"/>
                    <a:gd name="connsiteX19" fmla="*/ 1252877 w 1474066"/>
                    <a:gd name="connsiteY19" fmla="*/ 255885 h 508000"/>
                    <a:gd name="connsiteX20" fmla="*/ 1240617 w 1474066"/>
                    <a:gd name="connsiteY20" fmla="*/ 245120 h 508000"/>
                    <a:gd name="connsiteX21" fmla="*/ 1228257 w 1474066"/>
                    <a:gd name="connsiteY21" fmla="*/ 234603 h 508000"/>
                    <a:gd name="connsiteX22" fmla="*/ 1215897 w 1474066"/>
                    <a:gd name="connsiteY22" fmla="*/ 224284 h 508000"/>
                    <a:gd name="connsiteX23" fmla="*/ 1203537 w 1474066"/>
                    <a:gd name="connsiteY23" fmla="*/ 214213 h 508000"/>
                    <a:gd name="connsiteX24" fmla="*/ 1191077 w 1474066"/>
                    <a:gd name="connsiteY24" fmla="*/ 204391 h 508000"/>
                    <a:gd name="connsiteX25" fmla="*/ 1178568 w 1474066"/>
                    <a:gd name="connsiteY25" fmla="*/ 194866 h 508000"/>
                    <a:gd name="connsiteX26" fmla="*/ 1166010 w 1474066"/>
                    <a:gd name="connsiteY26" fmla="*/ 185489 h 508000"/>
                    <a:gd name="connsiteX27" fmla="*/ 1153402 w 1474066"/>
                    <a:gd name="connsiteY27" fmla="*/ 176411 h 508000"/>
                    <a:gd name="connsiteX28" fmla="*/ 1140793 w 1474066"/>
                    <a:gd name="connsiteY28" fmla="*/ 167580 h 508000"/>
                    <a:gd name="connsiteX29" fmla="*/ 1128086 w 1474066"/>
                    <a:gd name="connsiteY29" fmla="*/ 158948 h 508000"/>
                    <a:gd name="connsiteX30" fmla="*/ 1115329 w 1474066"/>
                    <a:gd name="connsiteY30" fmla="*/ 150614 h 508000"/>
                    <a:gd name="connsiteX31" fmla="*/ 1102572 w 1474066"/>
                    <a:gd name="connsiteY31" fmla="*/ 142478 h 508000"/>
                    <a:gd name="connsiteX32" fmla="*/ 1089715 w 1474066"/>
                    <a:gd name="connsiteY32" fmla="*/ 134590 h 508000"/>
                    <a:gd name="connsiteX33" fmla="*/ 1076859 w 1474066"/>
                    <a:gd name="connsiteY33" fmla="*/ 126950 h 508000"/>
                    <a:gd name="connsiteX34" fmla="*/ 1063953 w 1474066"/>
                    <a:gd name="connsiteY34" fmla="*/ 119509 h 508000"/>
                    <a:gd name="connsiteX35" fmla="*/ 1050948 w 1474066"/>
                    <a:gd name="connsiteY35" fmla="*/ 112365 h 508000"/>
                    <a:gd name="connsiteX36" fmla="*/ 1037942 w 1474066"/>
                    <a:gd name="connsiteY36" fmla="*/ 105420 h 508000"/>
                    <a:gd name="connsiteX37" fmla="*/ 1024887 w 1474066"/>
                    <a:gd name="connsiteY37" fmla="*/ 98772 h 508000"/>
                    <a:gd name="connsiteX38" fmla="*/ 1011783 w 1474066"/>
                    <a:gd name="connsiteY38" fmla="*/ 92323 h 508000"/>
                    <a:gd name="connsiteX39" fmla="*/ 998579 w 1474066"/>
                    <a:gd name="connsiteY39" fmla="*/ 86122 h 508000"/>
                    <a:gd name="connsiteX40" fmla="*/ 985375 w 1474066"/>
                    <a:gd name="connsiteY40" fmla="*/ 80169 h 508000"/>
                    <a:gd name="connsiteX41" fmla="*/ 972122 w 1474066"/>
                    <a:gd name="connsiteY41" fmla="*/ 74464 h 508000"/>
                    <a:gd name="connsiteX42" fmla="*/ 958818 w 1474066"/>
                    <a:gd name="connsiteY42" fmla="*/ 68957 h 508000"/>
                    <a:gd name="connsiteX43" fmla="*/ 945466 w 1474066"/>
                    <a:gd name="connsiteY43" fmla="*/ 63748 h 508000"/>
                    <a:gd name="connsiteX44" fmla="*/ 932113 w 1474066"/>
                    <a:gd name="connsiteY44" fmla="*/ 58738 h 508000"/>
                    <a:gd name="connsiteX45" fmla="*/ 918661 w 1474066"/>
                    <a:gd name="connsiteY45" fmla="*/ 54025 h 508000"/>
                    <a:gd name="connsiteX46" fmla="*/ 905159 w 1474066"/>
                    <a:gd name="connsiteY46" fmla="*/ 49510 h 508000"/>
                    <a:gd name="connsiteX47" fmla="*/ 891608 w 1474066"/>
                    <a:gd name="connsiteY47" fmla="*/ 45244 h 508000"/>
                    <a:gd name="connsiteX48" fmla="*/ 878056 w 1474066"/>
                    <a:gd name="connsiteY48" fmla="*/ 41176 h 508000"/>
                    <a:gd name="connsiteX49" fmla="*/ 864406 w 1474066"/>
                    <a:gd name="connsiteY49" fmla="*/ 37405 h 508000"/>
                    <a:gd name="connsiteX50" fmla="*/ 850706 w 1474066"/>
                    <a:gd name="connsiteY50" fmla="*/ 33883 h 508000"/>
                    <a:gd name="connsiteX51" fmla="*/ 837005 w 1474066"/>
                    <a:gd name="connsiteY51" fmla="*/ 30559 h 508000"/>
                    <a:gd name="connsiteX52" fmla="*/ 823206 w 1474066"/>
                    <a:gd name="connsiteY52" fmla="*/ 27484 h 508000"/>
                    <a:gd name="connsiteX53" fmla="*/ 809406 w 1474066"/>
                    <a:gd name="connsiteY53" fmla="*/ 24656 h 508000"/>
                    <a:gd name="connsiteX54" fmla="*/ 795557 w 1474066"/>
                    <a:gd name="connsiteY54" fmla="*/ 22076 h 508000"/>
                    <a:gd name="connsiteX55" fmla="*/ 781609 w 1474066"/>
                    <a:gd name="connsiteY55" fmla="*/ 19745 h 508000"/>
                    <a:gd name="connsiteX56" fmla="*/ 767660 w 1474066"/>
                    <a:gd name="connsiteY56" fmla="*/ 17661 h 508000"/>
                    <a:gd name="connsiteX57" fmla="*/ 753662 w 1474066"/>
                    <a:gd name="connsiteY57" fmla="*/ 15776 h 508000"/>
                    <a:gd name="connsiteX58" fmla="*/ 739615 w 1474066"/>
                    <a:gd name="connsiteY58" fmla="*/ 14188 h 508000"/>
                    <a:gd name="connsiteX59" fmla="*/ 725517 w 1474066"/>
                    <a:gd name="connsiteY59" fmla="*/ 12799 h 508000"/>
                    <a:gd name="connsiteX60" fmla="*/ 711321 w 1474066"/>
                    <a:gd name="connsiteY60" fmla="*/ 11658 h 508000"/>
                    <a:gd name="connsiteX61" fmla="*/ 697124 w 1474066"/>
                    <a:gd name="connsiteY61" fmla="*/ 10765 h 508000"/>
                    <a:gd name="connsiteX62" fmla="*/ 682927 w 1474066"/>
                    <a:gd name="connsiteY62" fmla="*/ 10120 h 508000"/>
                    <a:gd name="connsiteX63" fmla="*/ 668631 w 1474066"/>
                    <a:gd name="connsiteY63" fmla="*/ 9723 h 508000"/>
                    <a:gd name="connsiteX64" fmla="*/ 654286 w 1474066"/>
                    <a:gd name="connsiteY64" fmla="*/ 9525 h 508000"/>
                    <a:gd name="connsiteX65" fmla="*/ 639891 w 1474066"/>
                    <a:gd name="connsiteY65" fmla="*/ 9624 h 508000"/>
                    <a:gd name="connsiteX66" fmla="*/ 625446 w 1474066"/>
                    <a:gd name="connsiteY66" fmla="*/ 9922 h 508000"/>
                    <a:gd name="connsiteX67" fmla="*/ 610951 w 1474066"/>
                    <a:gd name="connsiteY67" fmla="*/ 10468 h 508000"/>
                    <a:gd name="connsiteX68" fmla="*/ 596457 w 1474066"/>
                    <a:gd name="connsiteY68" fmla="*/ 11261 h 508000"/>
                    <a:gd name="connsiteX69" fmla="*/ 581863 w 1474066"/>
                    <a:gd name="connsiteY69" fmla="*/ 12303 h 508000"/>
                    <a:gd name="connsiteX70" fmla="*/ 567269 w 1474066"/>
                    <a:gd name="connsiteY70" fmla="*/ 13593 h 508000"/>
                    <a:gd name="connsiteX71" fmla="*/ 552576 w 1474066"/>
                    <a:gd name="connsiteY71" fmla="*/ 15081 h 508000"/>
                    <a:gd name="connsiteX72" fmla="*/ 537883 w 1474066"/>
                    <a:gd name="connsiteY72" fmla="*/ 16867 h 508000"/>
                    <a:gd name="connsiteX73" fmla="*/ 523091 w 1474066"/>
                    <a:gd name="connsiteY73" fmla="*/ 18852 h 508000"/>
                    <a:gd name="connsiteX74" fmla="*/ 508299 w 1474066"/>
                    <a:gd name="connsiteY74" fmla="*/ 21084 h 508000"/>
                    <a:gd name="connsiteX75" fmla="*/ 493457 w 1474066"/>
                    <a:gd name="connsiteY75" fmla="*/ 23564 h 508000"/>
                    <a:gd name="connsiteX76" fmla="*/ 478516 w 1474066"/>
                    <a:gd name="connsiteY76" fmla="*/ 26293 h 508000"/>
                    <a:gd name="connsiteX77" fmla="*/ 463574 w 1474066"/>
                    <a:gd name="connsiteY77" fmla="*/ 29270 h 508000"/>
                    <a:gd name="connsiteX78" fmla="*/ 448584 w 1474066"/>
                    <a:gd name="connsiteY78" fmla="*/ 32494 h 508000"/>
                    <a:gd name="connsiteX79" fmla="*/ 433543 w 1474066"/>
                    <a:gd name="connsiteY79" fmla="*/ 35917 h 508000"/>
                    <a:gd name="connsiteX80" fmla="*/ 418453 w 1474066"/>
                    <a:gd name="connsiteY80" fmla="*/ 39588 h 508000"/>
                    <a:gd name="connsiteX81" fmla="*/ 403313 w 1474066"/>
                    <a:gd name="connsiteY81" fmla="*/ 43557 h 508000"/>
                    <a:gd name="connsiteX82" fmla="*/ 388124 w 1474066"/>
                    <a:gd name="connsiteY82" fmla="*/ 47724 h 508000"/>
                    <a:gd name="connsiteX83" fmla="*/ 372885 w 1474066"/>
                    <a:gd name="connsiteY83" fmla="*/ 52139 h 508000"/>
                    <a:gd name="connsiteX84" fmla="*/ 357596 w 1474066"/>
                    <a:gd name="connsiteY84" fmla="*/ 56753 h 508000"/>
                    <a:gd name="connsiteX85" fmla="*/ 342308 w 1474066"/>
                    <a:gd name="connsiteY85" fmla="*/ 61664 h 508000"/>
                    <a:gd name="connsiteX86" fmla="*/ 326920 w 1474066"/>
                    <a:gd name="connsiteY86" fmla="*/ 66824 h 508000"/>
                    <a:gd name="connsiteX87" fmla="*/ 311482 w 1474066"/>
                    <a:gd name="connsiteY87" fmla="*/ 72182 h 508000"/>
                    <a:gd name="connsiteX88" fmla="*/ 295995 w 1474066"/>
                    <a:gd name="connsiteY88" fmla="*/ 77788 h 508000"/>
                    <a:gd name="connsiteX89" fmla="*/ 280508 w 1474066"/>
                    <a:gd name="connsiteY89" fmla="*/ 83641 h 508000"/>
                    <a:gd name="connsiteX90" fmla="*/ 264921 w 1474066"/>
                    <a:gd name="connsiteY90" fmla="*/ 89743 h 508000"/>
                    <a:gd name="connsiteX91" fmla="*/ 249334 w 1474066"/>
                    <a:gd name="connsiteY91" fmla="*/ 96093 h 508000"/>
                    <a:gd name="connsiteX92" fmla="*/ 233649 w 1474066"/>
                    <a:gd name="connsiteY92" fmla="*/ 102691 h 508000"/>
                    <a:gd name="connsiteX93" fmla="*/ 217963 w 1474066"/>
                    <a:gd name="connsiteY93" fmla="*/ 109488 h 508000"/>
                    <a:gd name="connsiteX94" fmla="*/ 202227 w 1474066"/>
                    <a:gd name="connsiteY94" fmla="*/ 116532 h 508000"/>
                    <a:gd name="connsiteX95" fmla="*/ 186393 w 1474066"/>
                    <a:gd name="connsiteY95" fmla="*/ 123875 h 508000"/>
                    <a:gd name="connsiteX96" fmla="*/ 170558 w 1474066"/>
                    <a:gd name="connsiteY96" fmla="*/ 131415 h 508000"/>
                    <a:gd name="connsiteX97" fmla="*/ 154674 w 1474066"/>
                    <a:gd name="connsiteY97" fmla="*/ 139204 h 508000"/>
                    <a:gd name="connsiteX98" fmla="*/ 138740 w 1474066"/>
                    <a:gd name="connsiteY98" fmla="*/ 147241 h 508000"/>
                    <a:gd name="connsiteX99" fmla="*/ 122756 w 1474066"/>
                    <a:gd name="connsiteY99" fmla="*/ 155476 h 508000"/>
                    <a:gd name="connsiteX100" fmla="*/ 106723 w 1474066"/>
                    <a:gd name="connsiteY100" fmla="*/ 164009 h 508000"/>
                    <a:gd name="connsiteX101" fmla="*/ 90640 w 1474066"/>
                    <a:gd name="connsiteY101" fmla="*/ 172740 h 508000"/>
                    <a:gd name="connsiteX102" fmla="*/ 74507 w 1474066"/>
                    <a:gd name="connsiteY102" fmla="*/ 181769 h 508000"/>
                    <a:gd name="connsiteX103" fmla="*/ 58325 w 1474066"/>
                    <a:gd name="connsiteY103" fmla="*/ 190996 h 508000"/>
                    <a:gd name="connsiteX104" fmla="*/ 42093 w 1474066"/>
                    <a:gd name="connsiteY104" fmla="*/ 200471 h 508000"/>
                    <a:gd name="connsiteX105" fmla="*/ 25812 w 1474066"/>
                    <a:gd name="connsiteY105" fmla="*/ 210145 h 508000"/>
                    <a:gd name="connsiteX106" fmla="*/ 9531 w 1474066"/>
                    <a:gd name="connsiteY106" fmla="*/ 220117 h 508000"/>
                    <a:gd name="connsiteX107" fmla="*/ 13105 w 1474066"/>
                    <a:gd name="connsiteY107" fmla="*/ 225871 h 508000"/>
                    <a:gd name="connsiteX108" fmla="*/ 29336 w 1474066"/>
                    <a:gd name="connsiteY108" fmla="*/ 215801 h 508000"/>
                    <a:gd name="connsiteX109" fmla="*/ 45519 w 1474066"/>
                    <a:gd name="connsiteY109" fmla="*/ 205978 h 508000"/>
                    <a:gd name="connsiteX110" fmla="*/ 61701 w 1474066"/>
                    <a:gd name="connsiteY110" fmla="*/ 196404 h 508000"/>
                    <a:gd name="connsiteX111" fmla="*/ 77784 w 1474066"/>
                    <a:gd name="connsiteY111" fmla="*/ 187077 h 508000"/>
                    <a:gd name="connsiteX112" fmla="*/ 93867 w 1474066"/>
                    <a:gd name="connsiteY112" fmla="*/ 177949 h 508000"/>
                    <a:gd name="connsiteX113" fmla="*/ 109850 w 1474066"/>
                    <a:gd name="connsiteY113" fmla="*/ 169118 h 508000"/>
                    <a:gd name="connsiteX114" fmla="*/ 125834 w 1474066"/>
                    <a:gd name="connsiteY114" fmla="*/ 160486 h 508000"/>
                    <a:gd name="connsiteX115" fmla="*/ 141768 w 1474066"/>
                    <a:gd name="connsiteY115" fmla="*/ 152152 h 508000"/>
                    <a:gd name="connsiteX116" fmla="*/ 157602 w 1474066"/>
                    <a:gd name="connsiteY116" fmla="*/ 144016 h 508000"/>
                    <a:gd name="connsiteX117" fmla="*/ 173437 w 1474066"/>
                    <a:gd name="connsiteY117" fmla="*/ 136128 h 508000"/>
                    <a:gd name="connsiteX118" fmla="*/ 189222 w 1474066"/>
                    <a:gd name="connsiteY118" fmla="*/ 128488 h 508000"/>
                    <a:gd name="connsiteX119" fmla="*/ 204958 w 1474066"/>
                    <a:gd name="connsiteY119" fmla="*/ 121096 h 508000"/>
                    <a:gd name="connsiteX120" fmla="*/ 220643 w 1474066"/>
                    <a:gd name="connsiteY120" fmla="*/ 113953 h 508000"/>
                    <a:gd name="connsiteX121" fmla="*/ 236280 w 1474066"/>
                    <a:gd name="connsiteY121" fmla="*/ 107057 h 508000"/>
                    <a:gd name="connsiteX122" fmla="*/ 251866 w 1474066"/>
                    <a:gd name="connsiteY122" fmla="*/ 100409 h 508000"/>
                    <a:gd name="connsiteX123" fmla="*/ 267403 w 1474066"/>
                    <a:gd name="connsiteY123" fmla="*/ 93960 h 508000"/>
                    <a:gd name="connsiteX124" fmla="*/ 282890 w 1474066"/>
                    <a:gd name="connsiteY124" fmla="*/ 87809 h 508000"/>
                    <a:gd name="connsiteX125" fmla="*/ 298328 w 1474066"/>
                    <a:gd name="connsiteY125" fmla="*/ 81855 h 508000"/>
                    <a:gd name="connsiteX126" fmla="*/ 313716 w 1474066"/>
                    <a:gd name="connsiteY126" fmla="*/ 76150 h 508000"/>
                    <a:gd name="connsiteX127" fmla="*/ 329054 w 1474066"/>
                    <a:gd name="connsiteY127" fmla="*/ 70693 h 508000"/>
                    <a:gd name="connsiteX128" fmla="*/ 344343 w 1474066"/>
                    <a:gd name="connsiteY128" fmla="*/ 65484 h 508000"/>
                    <a:gd name="connsiteX129" fmla="*/ 359631 w 1474066"/>
                    <a:gd name="connsiteY129" fmla="*/ 60523 h 508000"/>
                    <a:gd name="connsiteX130" fmla="*/ 374821 w 1474066"/>
                    <a:gd name="connsiteY130" fmla="*/ 55811 h 508000"/>
                    <a:gd name="connsiteX131" fmla="*/ 389961 w 1474066"/>
                    <a:gd name="connsiteY131" fmla="*/ 51346 h 508000"/>
                    <a:gd name="connsiteX132" fmla="*/ 405100 w 1474066"/>
                    <a:gd name="connsiteY132" fmla="*/ 47129 h 508000"/>
                    <a:gd name="connsiteX133" fmla="*/ 420141 w 1474066"/>
                    <a:gd name="connsiteY133" fmla="*/ 43111 h 508000"/>
                    <a:gd name="connsiteX134" fmla="*/ 435181 w 1474066"/>
                    <a:gd name="connsiteY134" fmla="*/ 39340 h 508000"/>
                    <a:gd name="connsiteX135" fmla="*/ 450122 w 1474066"/>
                    <a:gd name="connsiteY135" fmla="*/ 35868 h 508000"/>
                    <a:gd name="connsiteX136" fmla="*/ 465064 w 1474066"/>
                    <a:gd name="connsiteY136" fmla="*/ 32593 h 508000"/>
                    <a:gd name="connsiteX137" fmla="*/ 479955 w 1474066"/>
                    <a:gd name="connsiteY137" fmla="*/ 29567 h 508000"/>
                    <a:gd name="connsiteX138" fmla="*/ 494748 w 1474066"/>
                    <a:gd name="connsiteY138" fmla="*/ 26789 h 508000"/>
                    <a:gd name="connsiteX139" fmla="*/ 509540 w 1474066"/>
                    <a:gd name="connsiteY139" fmla="*/ 24259 h 508000"/>
                    <a:gd name="connsiteX140" fmla="*/ 524282 w 1474066"/>
                    <a:gd name="connsiteY140" fmla="*/ 21977 h 508000"/>
                    <a:gd name="connsiteX141" fmla="*/ 538975 w 1474066"/>
                    <a:gd name="connsiteY141" fmla="*/ 19893 h 508000"/>
                    <a:gd name="connsiteX142" fmla="*/ 553569 w 1474066"/>
                    <a:gd name="connsiteY142" fmla="*/ 18107 h 508000"/>
                    <a:gd name="connsiteX143" fmla="*/ 568163 w 1474066"/>
                    <a:gd name="connsiteY143" fmla="*/ 16520 h 508000"/>
                    <a:gd name="connsiteX144" fmla="*/ 582707 w 1474066"/>
                    <a:gd name="connsiteY144" fmla="*/ 15230 h 508000"/>
                    <a:gd name="connsiteX145" fmla="*/ 597202 w 1474066"/>
                    <a:gd name="connsiteY145" fmla="*/ 14139 h 508000"/>
                    <a:gd name="connsiteX146" fmla="*/ 611646 w 1474066"/>
                    <a:gd name="connsiteY146" fmla="*/ 13295 h 508000"/>
                    <a:gd name="connsiteX147" fmla="*/ 626042 w 1474066"/>
                    <a:gd name="connsiteY147" fmla="*/ 12700 h 508000"/>
                    <a:gd name="connsiteX148" fmla="*/ 640387 w 1474066"/>
                    <a:gd name="connsiteY148" fmla="*/ 12353 h 508000"/>
                    <a:gd name="connsiteX149" fmla="*/ 654733 w 1474066"/>
                    <a:gd name="connsiteY149" fmla="*/ 12254 h 508000"/>
                    <a:gd name="connsiteX150" fmla="*/ 668979 w 1474066"/>
                    <a:gd name="connsiteY150" fmla="*/ 12402 h 508000"/>
                    <a:gd name="connsiteX151" fmla="*/ 683175 w 1474066"/>
                    <a:gd name="connsiteY151" fmla="*/ 12750 h 508000"/>
                    <a:gd name="connsiteX152" fmla="*/ 697322 w 1474066"/>
                    <a:gd name="connsiteY152" fmla="*/ 13395 h 508000"/>
                    <a:gd name="connsiteX153" fmla="*/ 711469 w 1474066"/>
                    <a:gd name="connsiteY153" fmla="*/ 14238 h 508000"/>
                    <a:gd name="connsiteX154" fmla="*/ 725517 w 1474066"/>
                    <a:gd name="connsiteY154" fmla="*/ 15379 h 508000"/>
                    <a:gd name="connsiteX155" fmla="*/ 739565 w 1474066"/>
                    <a:gd name="connsiteY155" fmla="*/ 16718 h 508000"/>
                    <a:gd name="connsiteX156" fmla="*/ 753513 w 1474066"/>
                    <a:gd name="connsiteY156" fmla="*/ 18306 h 508000"/>
                    <a:gd name="connsiteX157" fmla="*/ 767462 w 1474066"/>
                    <a:gd name="connsiteY157" fmla="*/ 20141 h 508000"/>
                    <a:gd name="connsiteX158" fmla="*/ 781311 w 1474066"/>
                    <a:gd name="connsiteY158" fmla="*/ 22225 h 508000"/>
                    <a:gd name="connsiteX159" fmla="*/ 795160 w 1474066"/>
                    <a:gd name="connsiteY159" fmla="*/ 24557 h 508000"/>
                    <a:gd name="connsiteX160" fmla="*/ 808910 w 1474066"/>
                    <a:gd name="connsiteY160" fmla="*/ 27087 h 508000"/>
                    <a:gd name="connsiteX161" fmla="*/ 822660 w 1474066"/>
                    <a:gd name="connsiteY161" fmla="*/ 29914 h 508000"/>
                    <a:gd name="connsiteX162" fmla="*/ 836360 w 1474066"/>
                    <a:gd name="connsiteY162" fmla="*/ 32941 h 508000"/>
                    <a:gd name="connsiteX163" fmla="*/ 850011 w 1474066"/>
                    <a:gd name="connsiteY163" fmla="*/ 36264 h 508000"/>
                    <a:gd name="connsiteX164" fmla="*/ 863562 w 1474066"/>
                    <a:gd name="connsiteY164" fmla="*/ 39787 h 508000"/>
                    <a:gd name="connsiteX165" fmla="*/ 877113 w 1474066"/>
                    <a:gd name="connsiteY165" fmla="*/ 43557 h 508000"/>
                    <a:gd name="connsiteX166" fmla="*/ 890615 w 1474066"/>
                    <a:gd name="connsiteY166" fmla="*/ 47575 h 508000"/>
                    <a:gd name="connsiteX167" fmla="*/ 904067 w 1474066"/>
                    <a:gd name="connsiteY167" fmla="*/ 51842 h 508000"/>
                    <a:gd name="connsiteX168" fmla="*/ 917469 w 1474066"/>
                    <a:gd name="connsiteY168" fmla="*/ 56356 h 508000"/>
                    <a:gd name="connsiteX169" fmla="*/ 930822 w 1474066"/>
                    <a:gd name="connsiteY169" fmla="*/ 61119 h 508000"/>
                    <a:gd name="connsiteX170" fmla="*/ 944125 w 1474066"/>
                    <a:gd name="connsiteY170" fmla="*/ 66080 h 508000"/>
                    <a:gd name="connsiteX171" fmla="*/ 957429 w 1474066"/>
                    <a:gd name="connsiteY171" fmla="*/ 71338 h 508000"/>
                    <a:gd name="connsiteX172" fmla="*/ 970632 w 1474066"/>
                    <a:gd name="connsiteY172" fmla="*/ 76795 h 508000"/>
                    <a:gd name="connsiteX173" fmla="*/ 983787 w 1474066"/>
                    <a:gd name="connsiteY173" fmla="*/ 82500 h 508000"/>
                    <a:gd name="connsiteX174" fmla="*/ 996891 w 1474066"/>
                    <a:gd name="connsiteY174" fmla="*/ 88503 h 508000"/>
                    <a:gd name="connsiteX175" fmla="*/ 1009996 w 1474066"/>
                    <a:gd name="connsiteY175" fmla="*/ 94704 h 508000"/>
                    <a:gd name="connsiteX176" fmla="*/ 1023001 w 1474066"/>
                    <a:gd name="connsiteY176" fmla="*/ 101154 h 508000"/>
                    <a:gd name="connsiteX177" fmla="*/ 1035957 w 1474066"/>
                    <a:gd name="connsiteY177" fmla="*/ 107851 h 508000"/>
                    <a:gd name="connsiteX178" fmla="*/ 1048912 w 1474066"/>
                    <a:gd name="connsiteY178" fmla="*/ 114746 h 508000"/>
                    <a:gd name="connsiteX179" fmla="*/ 1061769 w 1474066"/>
                    <a:gd name="connsiteY179" fmla="*/ 121940 h 508000"/>
                    <a:gd name="connsiteX180" fmla="*/ 1074625 w 1474066"/>
                    <a:gd name="connsiteY180" fmla="*/ 129381 h 508000"/>
                    <a:gd name="connsiteX181" fmla="*/ 1087382 w 1474066"/>
                    <a:gd name="connsiteY181" fmla="*/ 137021 h 508000"/>
                    <a:gd name="connsiteX182" fmla="*/ 1100139 w 1474066"/>
                    <a:gd name="connsiteY182" fmla="*/ 144959 h 508000"/>
                    <a:gd name="connsiteX183" fmla="*/ 1112847 w 1474066"/>
                    <a:gd name="connsiteY183" fmla="*/ 153095 h 508000"/>
                    <a:gd name="connsiteX184" fmla="*/ 1125455 w 1474066"/>
                    <a:gd name="connsiteY184" fmla="*/ 161479 h 508000"/>
                    <a:gd name="connsiteX185" fmla="*/ 1138063 w 1474066"/>
                    <a:gd name="connsiteY185" fmla="*/ 170111 h 508000"/>
                    <a:gd name="connsiteX186" fmla="*/ 1150622 w 1474066"/>
                    <a:gd name="connsiteY186" fmla="*/ 178991 h 508000"/>
                    <a:gd name="connsiteX187" fmla="*/ 1163131 w 1474066"/>
                    <a:gd name="connsiteY187" fmla="*/ 188119 h 508000"/>
                    <a:gd name="connsiteX188" fmla="*/ 1175590 w 1474066"/>
                    <a:gd name="connsiteY188" fmla="*/ 197495 h 508000"/>
                    <a:gd name="connsiteX189" fmla="*/ 1188000 w 1474066"/>
                    <a:gd name="connsiteY189" fmla="*/ 207070 h 508000"/>
                    <a:gd name="connsiteX190" fmla="*/ 1200360 w 1474066"/>
                    <a:gd name="connsiteY190" fmla="*/ 216942 h 508000"/>
                    <a:gd name="connsiteX191" fmla="*/ 1212670 w 1474066"/>
                    <a:gd name="connsiteY191" fmla="*/ 227013 h 508000"/>
                    <a:gd name="connsiteX192" fmla="*/ 1224931 w 1474066"/>
                    <a:gd name="connsiteY192" fmla="*/ 237381 h 508000"/>
                    <a:gd name="connsiteX193" fmla="*/ 1237142 w 1474066"/>
                    <a:gd name="connsiteY193" fmla="*/ 247948 h 508000"/>
                    <a:gd name="connsiteX194" fmla="*/ 1249303 w 1474066"/>
                    <a:gd name="connsiteY194" fmla="*/ 258763 h 508000"/>
                    <a:gd name="connsiteX195" fmla="*/ 1261415 w 1474066"/>
                    <a:gd name="connsiteY195" fmla="*/ 269825 h 508000"/>
                    <a:gd name="connsiteX196" fmla="*/ 1273477 w 1474066"/>
                    <a:gd name="connsiteY196" fmla="*/ 281136 h 508000"/>
                    <a:gd name="connsiteX197" fmla="*/ 1285539 w 1474066"/>
                    <a:gd name="connsiteY197" fmla="*/ 292695 h 508000"/>
                    <a:gd name="connsiteX198" fmla="*/ 1297502 w 1474066"/>
                    <a:gd name="connsiteY198" fmla="*/ 304453 h 508000"/>
                    <a:gd name="connsiteX199" fmla="*/ 1309416 w 1474066"/>
                    <a:gd name="connsiteY199" fmla="*/ 316508 h 508000"/>
                    <a:gd name="connsiteX200" fmla="*/ 1321329 w 1474066"/>
                    <a:gd name="connsiteY200" fmla="*/ 328761 h 508000"/>
                    <a:gd name="connsiteX201" fmla="*/ 1333143 w 1474066"/>
                    <a:gd name="connsiteY201" fmla="*/ 341313 h 508000"/>
                    <a:gd name="connsiteX202" fmla="*/ 1344957 w 1474066"/>
                    <a:gd name="connsiteY202" fmla="*/ 354062 h 508000"/>
                    <a:gd name="connsiteX203" fmla="*/ 1356671 w 1474066"/>
                    <a:gd name="connsiteY203" fmla="*/ 367060 h 508000"/>
                    <a:gd name="connsiteX204" fmla="*/ 1368386 w 1474066"/>
                    <a:gd name="connsiteY204" fmla="*/ 380305 h 508000"/>
                    <a:gd name="connsiteX205" fmla="*/ 1380002 w 1474066"/>
                    <a:gd name="connsiteY205" fmla="*/ 393799 h 508000"/>
                    <a:gd name="connsiteX206" fmla="*/ 1391617 w 1474066"/>
                    <a:gd name="connsiteY206" fmla="*/ 407541 h 508000"/>
                    <a:gd name="connsiteX207" fmla="*/ 1403183 w 1474066"/>
                    <a:gd name="connsiteY207" fmla="*/ 421531 h 508000"/>
                    <a:gd name="connsiteX208" fmla="*/ 1414699 w 1474066"/>
                    <a:gd name="connsiteY208" fmla="*/ 435719 h 508000"/>
                    <a:gd name="connsiteX209" fmla="*/ 1426116 w 1474066"/>
                    <a:gd name="connsiteY209" fmla="*/ 450205 h 508000"/>
                    <a:gd name="connsiteX210" fmla="*/ 1437533 w 1474066"/>
                    <a:gd name="connsiteY210" fmla="*/ 464889 h 508000"/>
                    <a:gd name="connsiteX211" fmla="*/ 1448900 w 1474066"/>
                    <a:gd name="connsiteY211" fmla="*/ 479872 h 508000"/>
                    <a:gd name="connsiteX212" fmla="*/ 1460217 w 1474066"/>
                    <a:gd name="connsiteY212" fmla="*/ 495052 h 508000"/>
                    <a:gd name="connsiteX213" fmla="*/ 1471485 w 1474066"/>
                    <a:gd name="connsiteY213" fmla="*/ 510480 h 50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1474066" h="508000">
                      <a:moveTo>
                        <a:pt x="1476946" y="506512"/>
                      </a:moveTo>
                      <a:lnTo>
                        <a:pt x="1465578" y="491182"/>
                      </a:lnTo>
                      <a:lnTo>
                        <a:pt x="1454162" y="476052"/>
                      </a:lnTo>
                      <a:lnTo>
                        <a:pt x="1442695" y="461169"/>
                      </a:lnTo>
                      <a:lnTo>
                        <a:pt x="1431179" y="446534"/>
                      </a:lnTo>
                      <a:lnTo>
                        <a:pt x="1419613" y="432147"/>
                      </a:lnTo>
                      <a:lnTo>
                        <a:pt x="1407998" y="417959"/>
                      </a:lnTo>
                      <a:lnTo>
                        <a:pt x="1396382" y="404068"/>
                      </a:lnTo>
                      <a:lnTo>
                        <a:pt x="1384668" y="390376"/>
                      </a:lnTo>
                      <a:lnTo>
                        <a:pt x="1372903" y="376932"/>
                      </a:lnTo>
                      <a:lnTo>
                        <a:pt x="1361139" y="363786"/>
                      </a:lnTo>
                      <a:lnTo>
                        <a:pt x="1349275" y="350838"/>
                      </a:lnTo>
                      <a:lnTo>
                        <a:pt x="1337412" y="338088"/>
                      </a:lnTo>
                      <a:lnTo>
                        <a:pt x="1325449" y="325636"/>
                      </a:lnTo>
                      <a:lnTo>
                        <a:pt x="1313486" y="313432"/>
                      </a:lnTo>
                      <a:lnTo>
                        <a:pt x="1301424" y="301427"/>
                      </a:lnTo>
                      <a:lnTo>
                        <a:pt x="1289362" y="289669"/>
                      </a:lnTo>
                      <a:lnTo>
                        <a:pt x="1277250" y="278160"/>
                      </a:lnTo>
                      <a:lnTo>
                        <a:pt x="1265088" y="266898"/>
                      </a:lnTo>
                      <a:lnTo>
                        <a:pt x="1252877" y="255885"/>
                      </a:lnTo>
                      <a:lnTo>
                        <a:pt x="1240617" y="245120"/>
                      </a:lnTo>
                      <a:lnTo>
                        <a:pt x="1228257" y="234603"/>
                      </a:lnTo>
                      <a:lnTo>
                        <a:pt x="1215897" y="224284"/>
                      </a:lnTo>
                      <a:lnTo>
                        <a:pt x="1203537" y="214213"/>
                      </a:lnTo>
                      <a:lnTo>
                        <a:pt x="1191077" y="204391"/>
                      </a:lnTo>
                      <a:lnTo>
                        <a:pt x="1178568" y="194866"/>
                      </a:lnTo>
                      <a:lnTo>
                        <a:pt x="1166010" y="185489"/>
                      </a:lnTo>
                      <a:lnTo>
                        <a:pt x="1153402" y="176411"/>
                      </a:lnTo>
                      <a:lnTo>
                        <a:pt x="1140793" y="167580"/>
                      </a:lnTo>
                      <a:lnTo>
                        <a:pt x="1128086" y="158948"/>
                      </a:lnTo>
                      <a:lnTo>
                        <a:pt x="1115329" y="150614"/>
                      </a:lnTo>
                      <a:lnTo>
                        <a:pt x="1102572" y="142478"/>
                      </a:lnTo>
                      <a:lnTo>
                        <a:pt x="1089715" y="134590"/>
                      </a:lnTo>
                      <a:lnTo>
                        <a:pt x="1076859" y="126950"/>
                      </a:lnTo>
                      <a:lnTo>
                        <a:pt x="1063953" y="119509"/>
                      </a:lnTo>
                      <a:lnTo>
                        <a:pt x="1050948" y="112365"/>
                      </a:lnTo>
                      <a:lnTo>
                        <a:pt x="1037942" y="105420"/>
                      </a:lnTo>
                      <a:lnTo>
                        <a:pt x="1024887" y="98772"/>
                      </a:lnTo>
                      <a:lnTo>
                        <a:pt x="1011783" y="92323"/>
                      </a:lnTo>
                      <a:lnTo>
                        <a:pt x="998579" y="86122"/>
                      </a:lnTo>
                      <a:lnTo>
                        <a:pt x="985375" y="80169"/>
                      </a:lnTo>
                      <a:lnTo>
                        <a:pt x="972122" y="74464"/>
                      </a:lnTo>
                      <a:lnTo>
                        <a:pt x="958818" y="68957"/>
                      </a:lnTo>
                      <a:lnTo>
                        <a:pt x="945466" y="63748"/>
                      </a:lnTo>
                      <a:lnTo>
                        <a:pt x="932113" y="58738"/>
                      </a:lnTo>
                      <a:lnTo>
                        <a:pt x="918661" y="54025"/>
                      </a:lnTo>
                      <a:lnTo>
                        <a:pt x="905159" y="49510"/>
                      </a:lnTo>
                      <a:lnTo>
                        <a:pt x="891608" y="45244"/>
                      </a:lnTo>
                      <a:lnTo>
                        <a:pt x="878056" y="41176"/>
                      </a:lnTo>
                      <a:lnTo>
                        <a:pt x="864406" y="37405"/>
                      </a:lnTo>
                      <a:lnTo>
                        <a:pt x="850706" y="33883"/>
                      </a:lnTo>
                      <a:lnTo>
                        <a:pt x="837005" y="30559"/>
                      </a:lnTo>
                      <a:lnTo>
                        <a:pt x="823206" y="27484"/>
                      </a:lnTo>
                      <a:lnTo>
                        <a:pt x="809406" y="24656"/>
                      </a:lnTo>
                      <a:lnTo>
                        <a:pt x="795557" y="22076"/>
                      </a:lnTo>
                      <a:lnTo>
                        <a:pt x="781609" y="19745"/>
                      </a:lnTo>
                      <a:lnTo>
                        <a:pt x="767660" y="17661"/>
                      </a:lnTo>
                      <a:lnTo>
                        <a:pt x="753662" y="15776"/>
                      </a:lnTo>
                      <a:lnTo>
                        <a:pt x="739615" y="14188"/>
                      </a:lnTo>
                      <a:lnTo>
                        <a:pt x="725517" y="12799"/>
                      </a:lnTo>
                      <a:lnTo>
                        <a:pt x="711321" y="11658"/>
                      </a:lnTo>
                      <a:lnTo>
                        <a:pt x="697124" y="10765"/>
                      </a:lnTo>
                      <a:lnTo>
                        <a:pt x="682927" y="10120"/>
                      </a:lnTo>
                      <a:lnTo>
                        <a:pt x="668631" y="9723"/>
                      </a:lnTo>
                      <a:lnTo>
                        <a:pt x="654286" y="9525"/>
                      </a:lnTo>
                      <a:lnTo>
                        <a:pt x="639891" y="9624"/>
                      </a:lnTo>
                      <a:lnTo>
                        <a:pt x="625446" y="9922"/>
                      </a:lnTo>
                      <a:lnTo>
                        <a:pt x="610951" y="10468"/>
                      </a:lnTo>
                      <a:lnTo>
                        <a:pt x="596457" y="11261"/>
                      </a:lnTo>
                      <a:lnTo>
                        <a:pt x="581863" y="12303"/>
                      </a:lnTo>
                      <a:lnTo>
                        <a:pt x="567269" y="13593"/>
                      </a:lnTo>
                      <a:lnTo>
                        <a:pt x="552576" y="15081"/>
                      </a:lnTo>
                      <a:lnTo>
                        <a:pt x="537883" y="16867"/>
                      </a:lnTo>
                      <a:lnTo>
                        <a:pt x="523091" y="18852"/>
                      </a:lnTo>
                      <a:lnTo>
                        <a:pt x="508299" y="21084"/>
                      </a:lnTo>
                      <a:lnTo>
                        <a:pt x="493457" y="23564"/>
                      </a:lnTo>
                      <a:lnTo>
                        <a:pt x="478516" y="26293"/>
                      </a:lnTo>
                      <a:lnTo>
                        <a:pt x="463574" y="29270"/>
                      </a:lnTo>
                      <a:lnTo>
                        <a:pt x="448584" y="32494"/>
                      </a:lnTo>
                      <a:lnTo>
                        <a:pt x="433543" y="35917"/>
                      </a:lnTo>
                      <a:lnTo>
                        <a:pt x="418453" y="39588"/>
                      </a:lnTo>
                      <a:lnTo>
                        <a:pt x="403313" y="43557"/>
                      </a:lnTo>
                      <a:lnTo>
                        <a:pt x="388124" y="47724"/>
                      </a:lnTo>
                      <a:lnTo>
                        <a:pt x="372885" y="52139"/>
                      </a:lnTo>
                      <a:lnTo>
                        <a:pt x="357596" y="56753"/>
                      </a:lnTo>
                      <a:lnTo>
                        <a:pt x="342308" y="61664"/>
                      </a:lnTo>
                      <a:lnTo>
                        <a:pt x="326920" y="66824"/>
                      </a:lnTo>
                      <a:lnTo>
                        <a:pt x="311482" y="72182"/>
                      </a:lnTo>
                      <a:lnTo>
                        <a:pt x="295995" y="77788"/>
                      </a:lnTo>
                      <a:lnTo>
                        <a:pt x="280508" y="83641"/>
                      </a:lnTo>
                      <a:lnTo>
                        <a:pt x="264921" y="89743"/>
                      </a:lnTo>
                      <a:lnTo>
                        <a:pt x="249334" y="96093"/>
                      </a:lnTo>
                      <a:lnTo>
                        <a:pt x="233649" y="102691"/>
                      </a:lnTo>
                      <a:lnTo>
                        <a:pt x="217963" y="109488"/>
                      </a:lnTo>
                      <a:lnTo>
                        <a:pt x="202227" y="116532"/>
                      </a:lnTo>
                      <a:lnTo>
                        <a:pt x="186393" y="123875"/>
                      </a:lnTo>
                      <a:lnTo>
                        <a:pt x="170558" y="131415"/>
                      </a:lnTo>
                      <a:lnTo>
                        <a:pt x="154674" y="139204"/>
                      </a:lnTo>
                      <a:lnTo>
                        <a:pt x="138740" y="147241"/>
                      </a:lnTo>
                      <a:lnTo>
                        <a:pt x="122756" y="155476"/>
                      </a:lnTo>
                      <a:lnTo>
                        <a:pt x="106723" y="164009"/>
                      </a:lnTo>
                      <a:lnTo>
                        <a:pt x="90640" y="172740"/>
                      </a:lnTo>
                      <a:lnTo>
                        <a:pt x="74507" y="181769"/>
                      </a:lnTo>
                      <a:lnTo>
                        <a:pt x="58325" y="190996"/>
                      </a:lnTo>
                      <a:lnTo>
                        <a:pt x="42093" y="200471"/>
                      </a:lnTo>
                      <a:lnTo>
                        <a:pt x="25812" y="210145"/>
                      </a:lnTo>
                      <a:lnTo>
                        <a:pt x="9531" y="220117"/>
                      </a:lnTo>
                      <a:lnTo>
                        <a:pt x="13105" y="225871"/>
                      </a:lnTo>
                      <a:lnTo>
                        <a:pt x="29336" y="215801"/>
                      </a:lnTo>
                      <a:lnTo>
                        <a:pt x="45519" y="205978"/>
                      </a:lnTo>
                      <a:lnTo>
                        <a:pt x="61701" y="196404"/>
                      </a:lnTo>
                      <a:lnTo>
                        <a:pt x="77784" y="187077"/>
                      </a:lnTo>
                      <a:lnTo>
                        <a:pt x="93867" y="177949"/>
                      </a:lnTo>
                      <a:lnTo>
                        <a:pt x="109850" y="169118"/>
                      </a:lnTo>
                      <a:lnTo>
                        <a:pt x="125834" y="160486"/>
                      </a:lnTo>
                      <a:lnTo>
                        <a:pt x="141768" y="152152"/>
                      </a:lnTo>
                      <a:lnTo>
                        <a:pt x="157602" y="144016"/>
                      </a:lnTo>
                      <a:lnTo>
                        <a:pt x="173437" y="136128"/>
                      </a:lnTo>
                      <a:lnTo>
                        <a:pt x="189222" y="128488"/>
                      </a:lnTo>
                      <a:lnTo>
                        <a:pt x="204958" y="121096"/>
                      </a:lnTo>
                      <a:lnTo>
                        <a:pt x="220643" y="113953"/>
                      </a:lnTo>
                      <a:lnTo>
                        <a:pt x="236280" y="107057"/>
                      </a:lnTo>
                      <a:lnTo>
                        <a:pt x="251866" y="100409"/>
                      </a:lnTo>
                      <a:lnTo>
                        <a:pt x="267403" y="93960"/>
                      </a:lnTo>
                      <a:lnTo>
                        <a:pt x="282890" y="87809"/>
                      </a:lnTo>
                      <a:lnTo>
                        <a:pt x="298328" y="81855"/>
                      </a:lnTo>
                      <a:lnTo>
                        <a:pt x="313716" y="76150"/>
                      </a:lnTo>
                      <a:lnTo>
                        <a:pt x="329054" y="70693"/>
                      </a:lnTo>
                      <a:lnTo>
                        <a:pt x="344343" y="65484"/>
                      </a:lnTo>
                      <a:lnTo>
                        <a:pt x="359631" y="60523"/>
                      </a:lnTo>
                      <a:lnTo>
                        <a:pt x="374821" y="55811"/>
                      </a:lnTo>
                      <a:lnTo>
                        <a:pt x="389961" y="51346"/>
                      </a:lnTo>
                      <a:lnTo>
                        <a:pt x="405100" y="47129"/>
                      </a:lnTo>
                      <a:lnTo>
                        <a:pt x="420141" y="43111"/>
                      </a:lnTo>
                      <a:lnTo>
                        <a:pt x="435181" y="39340"/>
                      </a:lnTo>
                      <a:lnTo>
                        <a:pt x="450122" y="35868"/>
                      </a:lnTo>
                      <a:lnTo>
                        <a:pt x="465064" y="32593"/>
                      </a:lnTo>
                      <a:lnTo>
                        <a:pt x="479955" y="29567"/>
                      </a:lnTo>
                      <a:lnTo>
                        <a:pt x="494748" y="26789"/>
                      </a:lnTo>
                      <a:lnTo>
                        <a:pt x="509540" y="24259"/>
                      </a:lnTo>
                      <a:lnTo>
                        <a:pt x="524282" y="21977"/>
                      </a:lnTo>
                      <a:lnTo>
                        <a:pt x="538975" y="19893"/>
                      </a:lnTo>
                      <a:lnTo>
                        <a:pt x="553569" y="18107"/>
                      </a:lnTo>
                      <a:lnTo>
                        <a:pt x="568163" y="16520"/>
                      </a:lnTo>
                      <a:lnTo>
                        <a:pt x="582707" y="15230"/>
                      </a:lnTo>
                      <a:lnTo>
                        <a:pt x="597202" y="14139"/>
                      </a:lnTo>
                      <a:lnTo>
                        <a:pt x="611646" y="13295"/>
                      </a:lnTo>
                      <a:lnTo>
                        <a:pt x="626042" y="12700"/>
                      </a:lnTo>
                      <a:lnTo>
                        <a:pt x="640387" y="12353"/>
                      </a:lnTo>
                      <a:lnTo>
                        <a:pt x="654733" y="12254"/>
                      </a:lnTo>
                      <a:lnTo>
                        <a:pt x="668979" y="12402"/>
                      </a:lnTo>
                      <a:lnTo>
                        <a:pt x="683175" y="12750"/>
                      </a:lnTo>
                      <a:lnTo>
                        <a:pt x="697322" y="13395"/>
                      </a:lnTo>
                      <a:lnTo>
                        <a:pt x="711469" y="14238"/>
                      </a:lnTo>
                      <a:lnTo>
                        <a:pt x="725517" y="15379"/>
                      </a:lnTo>
                      <a:lnTo>
                        <a:pt x="739565" y="16718"/>
                      </a:lnTo>
                      <a:lnTo>
                        <a:pt x="753513" y="18306"/>
                      </a:lnTo>
                      <a:lnTo>
                        <a:pt x="767462" y="20141"/>
                      </a:lnTo>
                      <a:lnTo>
                        <a:pt x="781311" y="22225"/>
                      </a:lnTo>
                      <a:lnTo>
                        <a:pt x="795160" y="24557"/>
                      </a:lnTo>
                      <a:lnTo>
                        <a:pt x="808910" y="27087"/>
                      </a:lnTo>
                      <a:lnTo>
                        <a:pt x="822660" y="29914"/>
                      </a:lnTo>
                      <a:lnTo>
                        <a:pt x="836360" y="32941"/>
                      </a:lnTo>
                      <a:lnTo>
                        <a:pt x="850011" y="36264"/>
                      </a:lnTo>
                      <a:lnTo>
                        <a:pt x="863562" y="39787"/>
                      </a:lnTo>
                      <a:lnTo>
                        <a:pt x="877113" y="43557"/>
                      </a:lnTo>
                      <a:lnTo>
                        <a:pt x="890615" y="47575"/>
                      </a:lnTo>
                      <a:lnTo>
                        <a:pt x="904067" y="51842"/>
                      </a:lnTo>
                      <a:lnTo>
                        <a:pt x="917469" y="56356"/>
                      </a:lnTo>
                      <a:lnTo>
                        <a:pt x="930822" y="61119"/>
                      </a:lnTo>
                      <a:lnTo>
                        <a:pt x="944125" y="66080"/>
                      </a:lnTo>
                      <a:lnTo>
                        <a:pt x="957429" y="71338"/>
                      </a:lnTo>
                      <a:lnTo>
                        <a:pt x="970632" y="76795"/>
                      </a:lnTo>
                      <a:lnTo>
                        <a:pt x="983787" y="82500"/>
                      </a:lnTo>
                      <a:lnTo>
                        <a:pt x="996891" y="88503"/>
                      </a:lnTo>
                      <a:lnTo>
                        <a:pt x="1009996" y="94704"/>
                      </a:lnTo>
                      <a:lnTo>
                        <a:pt x="1023001" y="101154"/>
                      </a:lnTo>
                      <a:lnTo>
                        <a:pt x="1035957" y="107851"/>
                      </a:lnTo>
                      <a:lnTo>
                        <a:pt x="1048912" y="114746"/>
                      </a:lnTo>
                      <a:lnTo>
                        <a:pt x="1061769" y="121940"/>
                      </a:lnTo>
                      <a:lnTo>
                        <a:pt x="1074625" y="129381"/>
                      </a:lnTo>
                      <a:lnTo>
                        <a:pt x="1087382" y="137021"/>
                      </a:lnTo>
                      <a:lnTo>
                        <a:pt x="1100139" y="144959"/>
                      </a:lnTo>
                      <a:lnTo>
                        <a:pt x="1112847" y="153095"/>
                      </a:lnTo>
                      <a:lnTo>
                        <a:pt x="1125455" y="161479"/>
                      </a:lnTo>
                      <a:lnTo>
                        <a:pt x="1138063" y="170111"/>
                      </a:lnTo>
                      <a:lnTo>
                        <a:pt x="1150622" y="178991"/>
                      </a:lnTo>
                      <a:lnTo>
                        <a:pt x="1163131" y="188119"/>
                      </a:lnTo>
                      <a:lnTo>
                        <a:pt x="1175590" y="197495"/>
                      </a:lnTo>
                      <a:lnTo>
                        <a:pt x="1188000" y="207070"/>
                      </a:lnTo>
                      <a:lnTo>
                        <a:pt x="1200360" y="216942"/>
                      </a:lnTo>
                      <a:lnTo>
                        <a:pt x="1212670" y="227013"/>
                      </a:lnTo>
                      <a:lnTo>
                        <a:pt x="1224931" y="237381"/>
                      </a:lnTo>
                      <a:lnTo>
                        <a:pt x="1237142" y="247948"/>
                      </a:lnTo>
                      <a:lnTo>
                        <a:pt x="1249303" y="258763"/>
                      </a:lnTo>
                      <a:lnTo>
                        <a:pt x="1261415" y="269825"/>
                      </a:lnTo>
                      <a:lnTo>
                        <a:pt x="1273477" y="281136"/>
                      </a:lnTo>
                      <a:lnTo>
                        <a:pt x="1285539" y="292695"/>
                      </a:lnTo>
                      <a:lnTo>
                        <a:pt x="1297502" y="304453"/>
                      </a:lnTo>
                      <a:lnTo>
                        <a:pt x="1309416" y="316508"/>
                      </a:lnTo>
                      <a:lnTo>
                        <a:pt x="1321329" y="328761"/>
                      </a:lnTo>
                      <a:lnTo>
                        <a:pt x="1333143" y="341313"/>
                      </a:lnTo>
                      <a:lnTo>
                        <a:pt x="1344957" y="354062"/>
                      </a:lnTo>
                      <a:lnTo>
                        <a:pt x="1356671" y="367060"/>
                      </a:lnTo>
                      <a:lnTo>
                        <a:pt x="1368386" y="380305"/>
                      </a:lnTo>
                      <a:lnTo>
                        <a:pt x="1380002" y="393799"/>
                      </a:lnTo>
                      <a:lnTo>
                        <a:pt x="1391617" y="407541"/>
                      </a:lnTo>
                      <a:lnTo>
                        <a:pt x="1403183" y="421531"/>
                      </a:lnTo>
                      <a:lnTo>
                        <a:pt x="1414699" y="435719"/>
                      </a:lnTo>
                      <a:lnTo>
                        <a:pt x="1426116" y="450205"/>
                      </a:lnTo>
                      <a:lnTo>
                        <a:pt x="1437533" y="464889"/>
                      </a:lnTo>
                      <a:lnTo>
                        <a:pt x="1448900" y="479872"/>
                      </a:lnTo>
                      <a:lnTo>
                        <a:pt x="1460217" y="495052"/>
                      </a:lnTo>
                      <a:lnTo>
                        <a:pt x="1471485" y="51048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29" name="Forme libre : forme 1328">
                  <a:extLst>
                    <a:ext uri="{FF2B5EF4-FFF2-40B4-BE49-F238E27FC236}">
                      <a16:creationId xmlns:a16="http://schemas.microsoft.com/office/drawing/2014/main" id="{8B8D85D6-8895-4152-9365-32C073E2AA07}"/>
                    </a:ext>
                  </a:extLst>
                </p:cNvPr>
                <p:cNvSpPr/>
                <p:nvPr/>
              </p:nvSpPr>
              <p:spPr>
                <a:xfrm>
                  <a:off x="6687674" y="5688459"/>
                  <a:ext cx="787863" cy="673100"/>
                </a:xfrm>
                <a:custGeom>
                  <a:avLst/>
                  <a:gdLst>
                    <a:gd name="connsiteX0" fmla="*/ 774659 w 787863"/>
                    <a:gd name="connsiteY0" fmla="*/ 669875 h 673100"/>
                    <a:gd name="connsiteX1" fmla="*/ 776843 w 787863"/>
                    <a:gd name="connsiteY1" fmla="*/ 645964 h 673100"/>
                    <a:gd name="connsiteX2" fmla="*/ 778730 w 787863"/>
                    <a:gd name="connsiteY2" fmla="*/ 622548 h 673100"/>
                    <a:gd name="connsiteX3" fmla="*/ 780368 w 787863"/>
                    <a:gd name="connsiteY3" fmla="*/ 599529 h 673100"/>
                    <a:gd name="connsiteX4" fmla="*/ 781758 w 787863"/>
                    <a:gd name="connsiteY4" fmla="*/ 576957 h 673100"/>
                    <a:gd name="connsiteX5" fmla="*/ 782850 w 787863"/>
                    <a:gd name="connsiteY5" fmla="*/ 554831 h 673100"/>
                    <a:gd name="connsiteX6" fmla="*/ 783694 w 787863"/>
                    <a:gd name="connsiteY6" fmla="*/ 533152 h 673100"/>
                    <a:gd name="connsiteX7" fmla="*/ 784240 w 787863"/>
                    <a:gd name="connsiteY7" fmla="*/ 511919 h 673100"/>
                    <a:gd name="connsiteX8" fmla="*/ 784488 w 787863"/>
                    <a:gd name="connsiteY8" fmla="*/ 491083 h 673100"/>
                    <a:gd name="connsiteX9" fmla="*/ 784488 w 787863"/>
                    <a:gd name="connsiteY9" fmla="*/ 470743 h 673100"/>
                    <a:gd name="connsiteX10" fmla="*/ 784240 w 787863"/>
                    <a:gd name="connsiteY10" fmla="*/ 450800 h 673100"/>
                    <a:gd name="connsiteX11" fmla="*/ 783694 w 787863"/>
                    <a:gd name="connsiteY11" fmla="*/ 431304 h 673100"/>
                    <a:gd name="connsiteX12" fmla="*/ 782899 w 787863"/>
                    <a:gd name="connsiteY12" fmla="*/ 412254 h 673100"/>
                    <a:gd name="connsiteX13" fmla="*/ 781807 w 787863"/>
                    <a:gd name="connsiteY13" fmla="*/ 393650 h 673100"/>
                    <a:gd name="connsiteX14" fmla="*/ 780467 w 787863"/>
                    <a:gd name="connsiteY14" fmla="*/ 375493 h 673100"/>
                    <a:gd name="connsiteX15" fmla="*/ 778829 w 787863"/>
                    <a:gd name="connsiteY15" fmla="*/ 357783 h 673100"/>
                    <a:gd name="connsiteX16" fmla="*/ 776943 w 787863"/>
                    <a:gd name="connsiteY16" fmla="*/ 340519 h 673100"/>
                    <a:gd name="connsiteX17" fmla="*/ 774759 w 787863"/>
                    <a:gd name="connsiteY17" fmla="*/ 323652 h 673100"/>
                    <a:gd name="connsiteX18" fmla="*/ 772326 w 787863"/>
                    <a:gd name="connsiteY18" fmla="*/ 307231 h 673100"/>
                    <a:gd name="connsiteX19" fmla="*/ 769596 w 787863"/>
                    <a:gd name="connsiteY19" fmla="*/ 291257 h 673100"/>
                    <a:gd name="connsiteX20" fmla="*/ 766618 w 787863"/>
                    <a:gd name="connsiteY20" fmla="*/ 275729 h 673100"/>
                    <a:gd name="connsiteX21" fmla="*/ 763342 w 787863"/>
                    <a:gd name="connsiteY21" fmla="*/ 260648 h 673100"/>
                    <a:gd name="connsiteX22" fmla="*/ 759817 w 787863"/>
                    <a:gd name="connsiteY22" fmla="*/ 246013 h 673100"/>
                    <a:gd name="connsiteX23" fmla="*/ 755995 w 787863"/>
                    <a:gd name="connsiteY23" fmla="*/ 231825 h 673100"/>
                    <a:gd name="connsiteX24" fmla="*/ 751925 w 787863"/>
                    <a:gd name="connsiteY24" fmla="*/ 218033 h 673100"/>
                    <a:gd name="connsiteX25" fmla="*/ 747606 w 787863"/>
                    <a:gd name="connsiteY25" fmla="*/ 204738 h 673100"/>
                    <a:gd name="connsiteX26" fmla="*/ 742940 w 787863"/>
                    <a:gd name="connsiteY26" fmla="*/ 191839 h 673100"/>
                    <a:gd name="connsiteX27" fmla="*/ 738076 w 787863"/>
                    <a:gd name="connsiteY27" fmla="*/ 179388 h 673100"/>
                    <a:gd name="connsiteX28" fmla="*/ 732913 w 787863"/>
                    <a:gd name="connsiteY28" fmla="*/ 167382 h 673100"/>
                    <a:gd name="connsiteX29" fmla="*/ 727453 w 787863"/>
                    <a:gd name="connsiteY29" fmla="*/ 155823 h 673100"/>
                    <a:gd name="connsiteX30" fmla="*/ 721745 w 787863"/>
                    <a:gd name="connsiteY30" fmla="*/ 144711 h 673100"/>
                    <a:gd name="connsiteX31" fmla="*/ 715788 w 787863"/>
                    <a:gd name="connsiteY31" fmla="*/ 133995 h 673100"/>
                    <a:gd name="connsiteX32" fmla="*/ 709534 w 787863"/>
                    <a:gd name="connsiteY32" fmla="*/ 123775 h 673100"/>
                    <a:gd name="connsiteX33" fmla="*/ 702981 w 787863"/>
                    <a:gd name="connsiteY33" fmla="*/ 113953 h 673100"/>
                    <a:gd name="connsiteX34" fmla="*/ 696230 w 787863"/>
                    <a:gd name="connsiteY34" fmla="*/ 104577 h 673100"/>
                    <a:gd name="connsiteX35" fmla="*/ 689132 w 787863"/>
                    <a:gd name="connsiteY35" fmla="*/ 95647 h 673100"/>
                    <a:gd name="connsiteX36" fmla="*/ 681786 w 787863"/>
                    <a:gd name="connsiteY36" fmla="*/ 87164 h 673100"/>
                    <a:gd name="connsiteX37" fmla="*/ 674191 w 787863"/>
                    <a:gd name="connsiteY37" fmla="*/ 79127 h 673100"/>
                    <a:gd name="connsiteX38" fmla="*/ 666298 w 787863"/>
                    <a:gd name="connsiteY38" fmla="*/ 71537 h 673100"/>
                    <a:gd name="connsiteX39" fmla="*/ 658158 w 787863"/>
                    <a:gd name="connsiteY39" fmla="*/ 64343 h 673100"/>
                    <a:gd name="connsiteX40" fmla="*/ 649719 w 787863"/>
                    <a:gd name="connsiteY40" fmla="*/ 57646 h 673100"/>
                    <a:gd name="connsiteX41" fmla="*/ 641032 w 787863"/>
                    <a:gd name="connsiteY41" fmla="*/ 51346 h 673100"/>
                    <a:gd name="connsiteX42" fmla="*/ 632048 w 787863"/>
                    <a:gd name="connsiteY42" fmla="*/ 45492 h 673100"/>
                    <a:gd name="connsiteX43" fmla="*/ 622815 w 787863"/>
                    <a:gd name="connsiteY43" fmla="*/ 40084 h 673100"/>
                    <a:gd name="connsiteX44" fmla="*/ 613284 w 787863"/>
                    <a:gd name="connsiteY44" fmla="*/ 35123 h 673100"/>
                    <a:gd name="connsiteX45" fmla="*/ 603506 w 787863"/>
                    <a:gd name="connsiteY45" fmla="*/ 30609 h 673100"/>
                    <a:gd name="connsiteX46" fmla="*/ 593429 w 787863"/>
                    <a:gd name="connsiteY46" fmla="*/ 26541 h 673100"/>
                    <a:gd name="connsiteX47" fmla="*/ 583104 w 787863"/>
                    <a:gd name="connsiteY47" fmla="*/ 22870 h 673100"/>
                    <a:gd name="connsiteX48" fmla="*/ 572482 w 787863"/>
                    <a:gd name="connsiteY48" fmla="*/ 19695 h 673100"/>
                    <a:gd name="connsiteX49" fmla="*/ 561611 w 787863"/>
                    <a:gd name="connsiteY49" fmla="*/ 16917 h 673100"/>
                    <a:gd name="connsiteX50" fmla="*/ 550442 w 787863"/>
                    <a:gd name="connsiteY50" fmla="*/ 14585 h 673100"/>
                    <a:gd name="connsiteX51" fmla="*/ 539025 w 787863"/>
                    <a:gd name="connsiteY51" fmla="*/ 12700 h 673100"/>
                    <a:gd name="connsiteX52" fmla="*/ 527360 w 787863"/>
                    <a:gd name="connsiteY52" fmla="*/ 11261 h 673100"/>
                    <a:gd name="connsiteX53" fmla="*/ 515397 w 787863"/>
                    <a:gd name="connsiteY53" fmla="*/ 10220 h 673100"/>
                    <a:gd name="connsiteX54" fmla="*/ 503136 w 787863"/>
                    <a:gd name="connsiteY54" fmla="*/ 9674 h 673100"/>
                    <a:gd name="connsiteX55" fmla="*/ 490628 w 787863"/>
                    <a:gd name="connsiteY55" fmla="*/ 9525 h 673100"/>
                    <a:gd name="connsiteX56" fmla="*/ 477870 w 787863"/>
                    <a:gd name="connsiteY56" fmla="*/ 9872 h 673100"/>
                    <a:gd name="connsiteX57" fmla="*/ 464815 w 787863"/>
                    <a:gd name="connsiteY57" fmla="*/ 10616 h 673100"/>
                    <a:gd name="connsiteX58" fmla="*/ 451463 w 787863"/>
                    <a:gd name="connsiteY58" fmla="*/ 11807 h 673100"/>
                    <a:gd name="connsiteX59" fmla="*/ 437862 w 787863"/>
                    <a:gd name="connsiteY59" fmla="*/ 13444 h 673100"/>
                    <a:gd name="connsiteX60" fmla="*/ 424013 w 787863"/>
                    <a:gd name="connsiteY60" fmla="*/ 15528 h 673100"/>
                    <a:gd name="connsiteX61" fmla="*/ 409866 w 787863"/>
                    <a:gd name="connsiteY61" fmla="*/ 18008 h 673100"/>
                    <a:gd name="connsiteX62" fmla="*/ 395470 w 787863"/>
                    <a:gd name="connsiteY62" fmla="*/ 20985 h 673100"/>
                    <a:gd name="connsiteX63" fmla="*/ 380777 w 787863"/>
                    <a:gd name="connsiteY63" fmla="*/ 24358 h 673100"/>
                    <a:gd name="connsiteX64" fmla="*/ 365787 w 787863"/>
                    <a:gd name="connsiteY64" fmla="*/ 28228 h 673100"/>
                    <a:gd name="connsiteX65" fmla="*/ 350597 w 787863"/>
                    <a:gd name="connsiteY65" fmla="*/ 32494 h 673100"/>
                    <a:gd name="connsiteX66" fmla="*/ 335060 w 787863"/>
                    <a:gd name="connsiteY66" fmla="*/ 37207 h 673100"/>
                    <a:gd name="connsiteX67" fmla="*/ 319275 w 787863"/>
                    <a:gd name="connsiteY67" fmla="*/ 42366 h 673100"/>
                    <a:gd name="connsiteX68" fmla="*/ 303242 w 787863"/>
                    <a:gd name="connsiteY68" fmla="*/ 47923 h 673100"/>
                    <a:gd name="connsiteX69" fmla="*/ 286911 w 787863"/>
                    <a:gd name="connsiteY69" fmla="*/ 53975 h 673100"/>
                    <a:gd name="connsiteX70" fmla="*/ 270332 w 787863"/>
                    <a:gd name="connsiteY70" fmla="*/ 60474 h 673100"/>
                    <a:gd name="connsiteX71" fmla="*/ 253504 w 787863"/>
                    <a:gd name="connsiteY71" fmla="*/ 67370 h 673100"/>
                    <a:gd name="connsiteX72" fmla="*/ 236329 w 787863"/>
                    <a:gd name="connsiteY72" fmla="*/ 74712 h 673100"/>
                    <a:gd name="connsiteX73" fmla="*/ 218956 w 787863"/>
                    <a:gd name="connsiteY73" fmla="*/ 82500 h 673100"/>
                    <a:gd name="connsiteX74" fmla="*/ 201235 w 787863"/>
                    <a:gd name="connsiteY74" fmla="*/ 90736 h 673100"/>
                    <a:gd name="connsiteX75" fmla="*/ 183315 w 787863"/>
                    <a:gd name="connsiteY75" fmla="*/ 99417 h 673100"/>
                    <a:gd name="connsiteX76" fmla="*/ 165098 w 787863"/>
                    <a:gd name="connsiteY76" fmla="*/ 108545 h 673100"/>
                    <a:gd name="connsiteX77" fmla="*/ 146583 w 787863"/>
                    <a:gd name="connsiteY77" fmla="*/ 118070 h 673100"/>
                    <a:gd name="connsiteX78" fmla="*/ 127819 w 787863"/>
                    <a:gd name="connsiteY78" fmla="*/ 128091 h 673100"/>
                    <a:gd name="connsiteX79" fmla="*/ 108808 w 787863"/>
                    <a:gd name="connsiteY79" fmla="*/ 138509 h 673100"/>
                    <a:gd name="connsiteX80" fmla="*/ 89449 w 787863"/>
                    <a:gd name="connsiteY80" fmla="*/ 149374 h 673100"/>
                    <a:gd name="connsiteX81" fmla="*/ 69891 w 787863"/>
                    <a:gd name="connsiteY81" fmla="*/ 160685 h 673100"/>
                    <a:gd name="connsiteX82" fmla="*/ 50036 w 787863"/>
                    <a:gd name="connsiteY82" fmla="*/ 172442 h 673100"/>
                    <a:gd name="connsiteX83" fmla="*/ 29882 w 787863"/>
                    <a:gd name="connsiteY83" fmla="*/ 184646 h 673100"/>
                    <a:gd name="connsiteX84" fmla="*/ 9531 w 787863"/>
                    <a:gd name="connsiteY84" fmla="*/ 197296 h 673100"/>
                    <a:gd name="connsiteX85" fmla="*/ 11268 w 787863"/>
                    <a:gd name="connsiteY85" fmla="*/ 200075 h 673100"/>
                    <a:gd name="connsiteX86" fmla="*/ 31620 w 787863"/>
                    <a:gd name="connsiteY86" fmla="*/ 187375 h 673100"/>
                    <a:gd name="connsiteX87" fmla="*/ 51723 w 787863"/>
                    <a:gd name="connsiteY87" fmla="*/ 175121 h 673100"/>
                    <a:gd name="connsiteX88" fmla="*/ 71529 w 787863"/>
                    <a:gd name="connsiteY88" fmla="*/ 163314 h 673100"/>
                    <a:gd name="connsiteX89" fmla="*/ 91087 w 787863"/>
                    <a:gd name="connsiteY89" fmla="*/ 151954 h 673100"/>
                    <a:gd name="connsiteX90" fmla="*/ 110347 w 787863"/>
                    <a:gd name="connsiteY90" fmla="*/ 140990 h 673100"/>
                    <a:gd name="connsiteX91" fmla="*/ 129358 w 787863"/>
                    <a:gd name="connsiteY91" fmla="*/ 130522 h 673100"/>
                    <a:gd name="connsiteX92" fmla="*/ 148072 w 787863"/>
                    <a:gd name="connsiteY92" fmla="*/ 120452 h 673100"/>
                    <a:gd name="connsiteX93" fmla="*/ 166488 w 787863"/>
                    <a:gd name="connsiteY93" fmla="*/ 110827 h 673100"/>
                    <a:gd name="connsiteX94" fmla="*/ 184705 w 787863"/>
                    <a:gd name="connsiteY94" fmla="*/ 101650 h 673100"/>
                    <a:gd name="connsiteX95" fmla="*/ 202575 w 787863"/>
                    <a:gd name="connsiteY95" fmla="*/ 92918 h 673100"/>
                    <a:gd name="connsiteX96" fmla="*/ 220197 w 787863"/>
                    <a:gd name="connsiteY96" fmla="*/ 84634 h 673100"/>
                    <a:gd name="connsiteX97" fmla="*/ 237570 w 787863"/>
                    <a:gd name="connsiteY97" fmla="*/ 76795 h 673100"/>
                    <a:gd name="connsiteX98" fmla="*/ 254646 w 787863"/>
                    <a:gd name="connsiteY98" fmla="*/ 69354 h 673100"/>
                    <a:gd name="connsiteX99" fmla="*/ 271473 w 787863"/>
                    <a:gd name="connsiteY99" fmla="*/ 62409 h 673100"/>
                    <a:gd name="connsiteX100" fmla="*/ 288003 w 787863"/>
                    <a:gd name="connsiteY100" fmla="*/ 55860 h 673100"/>
                    <a:gd name="connsiteX101" fmla="*/ 304284 w 787863"/>
                    <a:gd name="connsiteY101" fmla="*/ 49758 h 673100"/>
                    <a:gd name="connsiteX102" fmla="*/ 320268 w 787863"/>
                    <a:gd name="connsiteY102" fmla="*/ 44152 h 673100"/>
                    <a:gd name="connsiteX103" fmla="*/ 336003 w 787863"/>
                    <a:gd name="connsiteY103" fmla="*/ 38943 h 673100"/>
                    <a:gd name="connsiteX104" fmla="*/ 351491 w 787863"/>
                    <a:gd name="connsiteY104" fmla="*/ 34131 h 673100"/>
                    <a:gd name="connsiteX105" fmla="*/ 366630 w 787863"/>
                    <a:gd name="connsiteY105" fmla="*/ 29815 h 673100"/>
                    <a:gd name="connsiteX106" fmla="*/ 381572 w 787863"/>
                    <a:gd name="connsiteY106" fmla="*/ 25946 h 673100"/>
                    <a:gd name="connsiteX107" fmla="*/ 396165 w 787863"/>
                    <a:gd name="connsiteY107" fmla="*/ 22473 h 673100"/>
                    <a:gd name="connsiteX108" fmla="*/ 410561 w 787863"/>
                    <a:gd name="connsiteY108" fmla="*/ 19496 h 673100"/>
                    <a:gd name="connsiteX109" fmla="*/ 424658 w 787863"/>
                    <a:gd name="connsiteY109" fmla="*/ 16917 h 673100"/>
                    <a:gd name="connsiteX110" fmla="*/ 438457 w 787863"/>
                    <a:gd name="connsiteY110" fmla="*/ 14784 h 673100"/>
                    <a:gd name="connsiteX111" fmla="*/ 452009 w 787863"/>
                    <a:gd name="connsiteY111" fmla="*/ 13146 h 673100"/>
                    <a:gd name="connsiteX112" fmla="*/ 465262 w 787863"/>
                    <a:gd name="connsiteY112" fmla="*/ 11857 h 673100"/>
                    <a:gd name="connsiteX113" fmla="*/ 478268 w 787863"/>
                    <a:gd name="connsiteY113" fmla="*/ 11063 h 673100"/>
                    <a:gd name="connsiteX114" fmla="*/ 491025 w 787863"/>
                    <a:gd name="connsiteY114" fmla="*/ 10716 h 673100"/>
                    <a:gd name="connsiteX115" fmla="*/ 503434 w 787863"/>
                    <a:gd name="connsiteY115" fmla="*/ 10815 h 673100"/>
                    <a:gd name="connsiteX116" fmla="*/ 515645 w 787863"/>
                    <a:gd name="connsiteY116" fmla="*/ 11311 h 673100"/>
                    <a:gd name="connsiteX117" fmla="*/ 527559 w 787863"/>
                    <a:gd name="connsiteY117" fmla="*/ 12303 h 673100"/>
                    <a:gd name="connsiteX118" fmla="*/ 539174 w 787863"/>
                    <a:gd name="connsiteY118" fmla="*/ 13692 h 673100"/>
                    <a:gd name="connsiteX119" fmla="*/ 550541 w 787863"/>
                    <a:gd name="connsiteY119" fmla="*/ 15528 h 673100"/>
                    <a:gd name="connsiteX120" fmla="*/ 561660 w 787863"/>
                    <a:gd name="connsiteY120" fmla="*/ 17810 h 673100"/>
                    <a:gd name="connsiteX121" fmla="*/ 572482 w 787863"/>
                    <a:gd name="connsiteY121" fmla="*/ 20538 h 673100"/>
                    <a:gd name="connsiteX122" fmla="*/ 583005 w 787863"/>
                    <a:gd name="connsiteY122" fmla="*/ 23713 h 673100"/>
                    <a:gd name="connsiteX123" fmla="*/ 593280 w 787863"/>
                    <a:gd name="connsiteY123" fmla="*/ 27285 h 673100"/>
                    <a:gd name="connsiteX124" fmla="*/ 603307 w 787863"/>
                    <a:gd name="connsiteY124" fmla="*/ 31353 h 673100"/>
                    <a:gd name="connsiteX125" fmla="*/ 613036 w 787863"/>
                    <a:gd name="connsiteY125" fmla="*/ 35818 h 673100"/>
                    <a:gd name="connsiteX126" fmla="*/ 622468 w 787863"/>
                    <a:gd name="connsiteY126" fmla="*/ 40779 h 673100"/>
                    <a:gd name="connsiteX127" fmla="*/ 631651 w 787863"/>
                    <a:gd name="connsiteY127" fmla="*/ 46137 h 673100"/>
                    <a:gd name="connsiteX128" fmla="*/ 640586 w 787863"/>
                    <a:gd name="connsiteY128" fmla="*/ 51941 h 673100"/>
                    <a:gd name="connsiteX129" fmla="*/ 649223 w 787863"/>
                    <a:gd name="connsiteY129" fmla="*/ 58192 h 673100"/>
                    <a:gd name="connsiteX130" fmla="*/ 657562 w 787863"/>
                    <a:gd name="connsiteY130" fmla="*/ 64889 h 673100"/>
                    <a:gd name="connsiteX131" fmla="*/ 665653 w 787863"/>
                    <a:gd name="connsiteY131" fmla="*/ 72033 h 673100"/>
                    <a:gd name="connsiteX132" fmla="*/ 673496 w 787863"/>
                    <a:gd name="connsiteY132" fmla="*/ 79573 h 673100"/>
                    <a:gd name="connsiteX133" fmla="*/ 681041 w 787863"/>
                    <a:gd name="connsiteY133" fmla="*/ 87610 h 673100"/>
                    <a:gd name="connsiteX134" fmla="*/ 688338 w 787863"/>
                    <a:gd name="connsiteY134" fmla="*/ 96044 h 673100"/>
                    <a:gd name="connsiteX135" fmla="*/ 695337 w 787863"/>
                    <a:gd name="connsiteY135" fmla="*/ 104924 h 673100"/>
                    <a:gd name="connsiteX136" fmla="*/ 702038 w 787863"/>
                    <a:gd name="connsiteY136" fmla="*/ 114300 h 673100"/>
                    <a:gd name="connsiteX137" fmla="*/ 708541 w 787863"/>
                    <a:gd name="connsiteY137" fmla="*/ 124073 h 673100"/>
                    <a:gd name="connsiteX138" fmla="*/ 714696 w 787863"/>
                    <a:gd name="connsiteY138" fmla="*/ 134243 h 673100"/>
                    <a:gd name="connsiteX139" fmla="*/ 720603 w 787863"/>
                    <a:gd name="connsiteY139" fmla="*/ 144909 h 673100"/>
                    <a:gd name="connsiteX140" fmla="*/ 726262 w 787863"/>
                    <a:gd name="connsiteY140" fmla="*/ 156021 h 673100"/>
                    <a:gd name="connsiteX141" fmla="*/ 731623 w 787863"/>
                    <a:gd name="connsiteY141" fmla="*/ 167580 h 673100"/>
                    <a:gd name="connsiteX142" fmla="*/ 736735 w 787863"/>
                    <a:gd name="connsiteY142" fmla="*/ 179536 h 673100"/>
                    <a:gd name="connsiteX143" fmla="*/ 741550 w 787863"/>
                    <a:gd name="connsiteY143" fmla="*/ 191939 h 673100"/>
                    <a:gd name="connsiteX144" fmla="*/ 746117 w 787863"/>
                    <a:gd name="connsiteY144" fmla="*/ 204837 h 673100"/>
                    <a:gd name="connsiteX145" fmla="*/ 750386 w 787863"/>
                    <a:gd name="connsiteY145" fmla="*/ 218132 h 673100"/>
                    <a:gd name="connsiteX146" fmla="*/ 754407 w 787863"/>
                    <a:gd name="connsiteY146" fmla="*/ 231874 h 673100"/>
                    <a:gd name="connsiteX147" fmla="*/ 758130 w 787863"/>
                    <a:gd name="connsiteY147" fmla="*/ 246063 h 673100"/>
                    <a:gd name="connsiteX148" fmla="*/ 761604 w 787863"/>
                    <a:gd name="connsiteY148" fmla="*/ 260648 h 673100"/>
                    <a:gd name="connsiteX149" fmla="*/ 764781 w 787863"/>
                    <a:gd name="connsiteY149" fmla="*/ 275729 h 673100"/>
                    <a:gd name="connsiteX150" fmla="*/ 767710 w 787863"/>
                    <a:gd name="connsiteY150" fmla="*/ 291207 h 673100"/>
                    <a:gd name="connsiteX151" fmla="*/ 770341 w 787863"/>
                    <a:gd name="connsiteY151" fmla="*/ 307181 h 673100"/>
                    <a:gd name="connsiteX152" fmla="*/ 772723 w 787863"/>
                    <a:gd name="connsiteY152" fmla="*/ 323552 h 673100"/>
                    <a:gd name="connsiteX153" fmla="*/ 774808 w 787863"/>
                    <a:gd name="connsiteY153" fmla="*/ 340370 h 673100"/>
                    <a:gd name="connsiteX154" fmla="*/ 776645 w 787863"/>
                    <a:gd name="connsiteY154" fmla="*/ 357634 h 673100"/>
                    <a:gd name="connsiteX155" fmla="*/ 778184 w 787863"/>
                    <a:gd name="connsiteY155" fmla="*/ 375345 h 673100"/>
                    <a:gd name="connsiteX156" fmla="*/ 779474 w 787863"/>
                    <a:gd name="connsiteY156" fmla="*/ 393502 h 673100"/>
                    <a:gd name="connsiteX157" fmla="*/ 780467 w 787863"/>
                    <a:gd name="connsiteY157" fmla="*/ 412105 h 673100"/>
                    <a:gd name="connsiteX158" fmla="*/ 781212 w 787863"/>
                    <a:gd name="connsiteY158" fmla="*/ 431105 h 673100"/>
                    <a:gd name="connsiteX159" fmla="*/ 781708 w 787863"/>
                    <a:gd name="connsiteY159" fmla="*/ 450602 h 673100"/>
                    <a:gd name="connsiteX160" fmla="*/ 781857 w 787863"/>
                    <a:gd name="connsiteY160" fmla="*/ 470495 h 673100"/>
                    <a:gd name="connsiteX161" fmla="*/ 781807 w 787863"/>
                    <a:gd name="connsiteY161" fmla="*/ 490835 h 673100"/>
                    <a:gd name="connsiteX162" fmla="*/ 781460 w 787863"/>
                    <a:gd name="connsiteY162" fmla="*/ 511671 h 673100"/>
                    <a:gd name="connsiteX163" fmla="*/ 780815 w 787863"/>
                    <a:gd name="connsiteY163" fmla="*/ 532904 h 673100"/>
                    <a:gd name="connsiteX164" fmla="*/ 779921 w 787863"/>
                    <a:gd name="connsiteY164" fmla="*/ 554534 h 673100"/>
                    <a:gd name="connsiteX165" fmla="*/ 778730 w 787863"/>
                    <a:gd name="connsiteY165" fmla="*/ 576659 h 673100"/>
                    <a:gd name="connsiteX166" fmla="*/ 777290 w 787863"/>
                    <a:gd name="connsiteY166" fmla="*/ 599232 h 673100"/>
                    <a:gd name="connsiteX167" fmla="*/ 775602 w 787863"/>
                    <a:gd name="connsiteY167" fmla="*/ 622201 h 673100"/>
                    <a:gd name="connsiteX168" fmla="*/ 773617 w 787863"/>
                    <a:gd name="connsiteY168" fmla="*/ 645666 h 673100"/>
                    <a:gd name="connsiteX169" fmla="*/ 771334 w 787863"/>
                    <a:gd name="connsiteY169" fmla="*/ 669528 h 67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787863" h="673100">
                      <a:moveTo>
                        <a:pt x="774659" y="669875"/>
                      </a:moveTo>
                      <a:lnTo>
                        <a:pt x="776843" y="645964"/>
                      </a:lnTo>
                      <a:lnTo>
                        <a:pt x="778730" y="622548"/>
                      </a:lnTo>
                      <a:lnTo>
                        <a:pt x="780368" y="599529"/>
                      </a:lnTo>
                      <a:lnTo>
                        <a:pt x="781758" y="576957"/>
                      </a:lnTo>
                      <a:lnTo>
                        <a:pt x="782850" y="554831"/>
                      </a:lnTo>
                      <a:lnTo>
                        <a:pt x="783694" y="533152"/>
                      </a:lnTo>
                      <a:lnTo>
                        <a:pt x="784240" y="511919"/>
                      </a:lnTo>
                      <a:lnTo>
                        <a:pt x="784488" y="491083"/>
                      </a:lnTo>
                      <a:lnTo>
                        <a:pt x="784488" y="470743"/>
                      </a:lnTo>
                      <a:lnTo>
                        <a:pt x="784240" y="450800"/>
                      </a:lnTo>
                      <a:lnTo>
                        <a:pt x="783694" y="431304"/>
                      </a:lnTo>
                      <a:lnTo>
                        <a:pt x="782899" y="412254"/>
                      </a:lnTo>
                      <a:lnTo>
                        <a:pt x="781807" y="393650"/>
                      </a:lnTo>
                      <a:lnTo>
                        <a:pt x="780467" y="375493"/>
                      </a:lnTo>
                      <a:lnTo>
                        <a:pt x="778829" y="357783"/>
                      </a:lnTo>
                      <a:lnTo>
                        <a:pt x="776943" y="340519"/>
                      </a:lnTo>
                      <a:lnTo>
                        <a:pt x="774759" y="323652"/>
                      </a:lnTo>
                      <a:lnTo>
                        <a:pt x="772326" y="307231"/>
                      </a:lnTo>
                      <a:lnTo>
                        <a:pt x="769596" y="291257"/>
                      </a:lnTo>
                      <a:lnTo>
                        <a:pt x="766618" y="275729"/>
                      </a:lnTo>
                      <a:lnTo>
                        <a:pt x="763342" y="260648"/>
                      </a:lnTo>
                      <a:lnTo>
                        <a:pt x="759817" y="246013"/>
                      </a:lnTo>
                      <a:lnTo>
                        <a:pt x="755995" y="231825"/>
                      </a:lnTo>
                      <a:lnTo>
                        <a:pt x="751925" y="218033"/>
                      </a:lnTo>
                      <a:lnTo>
                        <a:pt x="747606" y="204738"/>
                      </a:lnTo>
                      <a:lnTo>
                        <a:pt x="742940" y="191839"/>
                      </a:lnTo>
                      <a:lnTo>
                        <a:pt x="738076" y="179388"/>
                      </a:lnTo>
                      <a:lnTo>
                        <a:pt x="732913" y="167382"/>
                      </a:lnTo>
                      <a:lnTo>
                        <a:pt x="727453" y="155823"/>
                      </a:lnTo>
                      <a:lnTo>
                        <a:pt x="721745" y="144711"/>
                      </a:lnTo>
                      <a:lnTo>
                        <a:pt x="715788" y="133995"/>
                      </a:lnTo>
                      <a:lnTo>
                        <a:pt x="709534" y="123775"/>
                      </a:lnTo>
                      <a:lnTo>
                        <a:pt x="702981" y="113953"/>
                      </a:lnTo>
                      <a:lnTo>
                        <a:pt x="696230" y="104577"/>
                      </a:lnTo>
                      <a:lnTo>
                        <a:pt x="689132" y="95647"/>
                      </a:lnTo>
                      <a:lnTo>
                        <a:pt x="681786" y="87164"/>
                      </a:lnTo>
                      <a:lnTo>
                        <a:pt x="674191" y="79127"/>
                      </a:lnTo>
                      <a:lnTo>
                        <a:pt x="666298" y="71537"/>
                      </a:lnTo>
                      <a:lnTo>
                        <a:pt x="658158" y="64343"/>
                      </a:lnTo>
                      <a:lnTo>
                        <a:pt x="649719" y="57646"/>
                      </a:lnTo>
                      <a:lnTo>
                        <a:pt x="641032" y="51346"/>
                      </a:lnTo>
                      <a:lnTo>
                        <a:pt x="632048" y="45492"/>
                      </a:lnTo>
                      <a:lnTo>
                        <a:pt x="622815" y="40084"/>
                      </a:lnTo>
                      <a:lnTo>
                        <a:pt x="613284" y="35123"/>
                      </a:lnTo>
                      <a:lnTo>
                        <a:pt x="603506" y="30609"/>
                      </a:lnTo>
                      <a:lnTo>
                        <a:pt x="593429" y="26541"/>
                      </a:lnTo>
                      <a:lnTo>
                        <a:pt x="583104" y="22870"/>
                      </a:lnTo>
                      <a:lnTo>
                        <a:pt x="572482" y="19695"/>
                      </a:lnTo>
                      <a:lnTo>
                        <a:pt x="561611" y="16917"/>
                      </a:lnTo>
                      <a:lnTo>
                        <a:pt x="550442" y="14585"/>
                      </a:lnTo>
                      <a:lnTo>
                        <a:pt x="539025" y="12700"/>
                      </a:lnTo>
                      <a:lnTo>
                        <a:pt x="527360" y="11261"/>
                      </a:lnTo>
                      <a:lnTo>
                        <a:pt x="515397" y="10220"/>
                      </a:lnTo>
                      <a:lnTo>
                        <a:pt x="503136" y="9674"/>
                      </a:lnTo>
                      <a:lnTo>
                        <a:pt x="490628" y="9525"/>
                      </a:lnTo>
                      <a:lnTo>
                        <a:pt x="477870" y="9872"/>
                      </a:lnTo>
                      <a:lnTo>
                        <a:pt x="464815" y="10616"/>
                      </a:lnTo>
                      <a:lnTo>
                        <a:pt x="451463" y="11807"/>
                      </a:lnTo>
                      <a:lnTo>
                        <a:pt x="437862" y="13444"/>
                      </a:lnTo>
                      <a:lnTo>
                        <a:pt x="424013" y="15528"/>
                      </a:lnTo>
                      <a:lnTo>
                        <a:pt x="409866" y="18008"/>
                      </a:lnTo>
                      <a:lnTo>
                        <a:pt x="395470" y="20985"/>
                      </a:lnTo>
                      <a:lnTo>
                        <a:pt x="380777" y="24358"/>
                      </a:lnTo>
                      <a:lnTo>
                        <a:pt x="365787" y="28228"/>
                      </a:lnTo>
                      <a:lnTo>
                        <a:pt x="350597" y="32494"/>
                      </a:lnTo>
                      <a:lnTo>
                        <a:pt x="335060" y="37207"/>
                      </a:lnTo>
                      <a:lnTo>
                        <a:pt x="319275" y="42366"/>
                      </a:lnTo>
                      <a:lnTo>
                        <a:pt x="303242" y="47923"/>
                      </a:lnTo>
                      <a:lnTo>
                        <a:pt x="286911" y="53975"/>
                      </a:lnTo>
                      <a:lnTo>
                        <a:pt x="270332" y="60474"/>
                      </a:lnTo>
                      <a:lnTo>
                        <a:pt x="253504" y="67370"/>
                      </a:lnTo>
                      <a:lnTo>
                        <a:pt x="236329" y="74712"/>
                      </a:lnTo>
                      <a:lnTo>
                        <a:pt x="218956" y="82500"/>
                      </a:lnTo>
                      <a:lnTo>
                        <a:pt x="201235" y="90736"/>
                      </a:lnTo>
                      <a:lnTo>
                        <a:pt x="183315" y="99417"/>
                      </a:lnTo>
                      <a:lnTo>
                        <a:pt x="165098" y="108545"/>
                      </a:lnTo>
                      <a:lnTo>
                        <a:pt x="146583" y="118070"/>
                      </a:lnTo>
                      <a:lnTo>
                        <a:pt x="127819" y="128091"/>
                      </a:lnTo>
                      <a:lnTo>
                        <a:pt x="108808" y="138509"/>
                      </a:lnTo>
                      <a:lnTo>
                        <a:pt x="89449" y="149374"/>
                      </a:lnTo>
                      <a:lnTo>
                        <a:pt x="69891" y="160685"/>
                      </a:lnTo>
                      <a:lnTo>
                        <a:pt x="50036" y="172442"/>
                      </a:lnTo>
                      <a:lnTo>
                        <a:pt x="29882" y="184646"/>
                      </a:lnTo>
                      <a:lnTo>
                        <a:pt x="9531" y="197296"/>
                      </a:lnTo>
                      <a:lnTo>
                        <a:pt x="11268" y="200075"/>
                      </a:lnTo>
                      <a:lnTo>
                        <a:pt x="31620" y="187375"/>
                      </a:lnTo>
                      <a:lnTo>
                        <a:pt x="51723" y="175121"/>
                      </a:lnTo>
                      <a:lnTo>
                        <a:pt x="71529" y="163314"/>
                      </a:lnTo>
                      <a:lnTo>
                        <a:pt x="91087" y="151954"/>
                      </a:lnTo>
                      <a:lnTo>
                        <a:pt x="110347" y="140990"/>
                      </a:lnTo>
                      <a:lnTo>
                        <a:pt x="129358" y="130522"/>
                      </a:lnTo>
                      <a:lnTo>
                        <a:pt x="148072" y="120452"/>
                      </a:lnTo>
                      <a:lnTo>
                        <a:pt x="166488" y="110827"/>
                      </a:lnTo>
                      <a:lnTo>
                        <a:pt x="184705" y="101650"/>
                      </a:lnTo>
                      <a:lnTo>
                        <a:pt x="202575" y="92918"/>
                      </a:lnTo>
                      <a:lnTo>
                        <a:pt x="220197" y="84634"/>
                      </a:lnTo>
                      <a:lnTo>
                        <a:pt x="237570" y="76795"/>
                      </a:lnTo>
                      <a:lnTo>
                        <a:pt x="254646" y="69354"/>
                      </a:lnTo>
                      <a:lnTo>
                        <a:pt x="271473" y="62409"/>
                      </a:lnTo>
                      <a:lnTo>
                        <a:pt x="288003" y="55860"/>
                      </a:lnTo>
                      <a:lnTo>
                        <a:pt x="304284" y="49758"/>
                      </a:lnTo>
                      <a:lnTo>
                        <a:pt x="320268" y="44152"/>
                      </a:lnTo>
                      <a:lnTo>
                        <a:pt x="336003" y="38943"/>
                      </a:lnTo>
                      <a:lnTo>
                        <a:pt x="351491" y="34131"/>
                      </a:lnTo>
                      <a:lnTo>
                        <a:pt x="366630" y="29815"/>
                      </a:lnTo>
                      <a:lnTo>
                        <a:pt x="381572" y="25946"/>
                      </a:lnTo>
                      <a:lnTo>
                        <a:pt x="396165" y="22473"/>
                      </a:lnTo>
                      <a:lnTo>
                        <a:pt x="410561" y="19496"/>
                      </a:lnTo>
                      <a:lnTo>
                        <a:pt x="424658" y="16917"/>
                      </a:lnTo>
                      <a:lnTo>
                        <a:pt x="438457" y="14784"/>
                      </a:lnTo>
                      <a:lnTo>
                        <a:pt x="452009" y="13146"/>
                      </a:lnTo>
                      <a:lnTo>
                        <a:pt x="465262" y="11857"/>
                      </a:lnTo>
                      <a:lnTo>
                        <a:pt x="478268" y="11063"/>
                      </a:lnTo>
                      <a:lnTo>
                        <a:pt x="491025" y="10716"/>
                      </a:lnTo>
                      <a:lnTo>
                        <a:pt x="503434" y="10815"/>
                      </a:lnTo>
                      <a:lnTo>
                        <a:pt x="515645" y="11311"/>
                      </a:lnTo>
                      <a:lnTo>
                        <a:pt x="527559" y="12303"/>
                      </a:lnTo>
                      <a:lnTo>
                        <a:pt x="539174" y="13692"/>
                      </a:lnTo>
                      <a:lnTo>
                        <a:pt x="550541" y="15528"/>
                      </a:lnTo>
                      <a:lnTo>
                        <a:pt x="561660" y="17810"/>
                      </a:lnTo>
                      <a:lnTo>
                        <a:pt x="572482" y="20538"/>
                      </a:lnTo>
                      <a:lnTo>
                        <a:pt x="583005" y="23713"/>
                      </a:lnTo>
                      <a:lnTo>
                        <a:pt x="593280" y="27285"/>
                      </a:lnTo>
                      <a:lnTo>
                        <a:pt x="603307" y="31353"/>
                      </a:lnTo>
                      <a:lnTo>
                        <a:pt x="613036" y="35818"/>
                      </a:lnTo>
                      <a:lnTo>
                        <a:pt x="622468" y="40779"/>
                      </a:lnTo>
                      <a:lnTo>
                        <a:pt x="631651" y="46137"/>
                      </a:lnTo>
                      <a:lnTo>
                        <a:pt x="640586" y="51941"/>
                      </a:lnTo>
                      <a:lnTo>
                        <a:pt x="649223" y="58192"/>
                      </a:lnTo>
                      <a:lnTo>
                        <a:pt x="657562" y="64889"/>
                      </a:lnTo>
                      <a:lnTo>
                        <a:pt x="665653" y="72033"/>
                      </a:lnTo>
                      <a:lnTo>
                        <a:pt x="673496" y="79573"/>
                      </a:lnTo>
                      <a:lnTo>
                        <a:pt x="681041" y="87610"/>
                      </a:lnTo>
                      <a:lnTo>
                        <a:pt x="688338" y="96044"/>
                      </a:lnTo>
                      <a:lnTo>
                        <a:pt x="695337" y="104924"/>
                      </a:lnTo>
                      <a:lnTo>
                        <a:pt x="702038" y="114300"/>
                      </a:lnTo>
                      <a:lnTo>
                        <a:pt x="708541" y="124073"/>
                      </a:lnTo>
                      <a:lnTo>
                        <a:pt x="714696" y="134243"/>
                      </a:lnTo>
                      <a:lnTo>
                        <a:pt x="720603" y="144909"/>
                      </a:lnTo>
                      <a:lnTo>
                        <a:pt x="726262" y="156021"/>
                      </a:lnTo>
                      <a:lnTo>
                        <a:pt x="731623" y="167580"/>
                      </a:lnTo>
                      <a:lnTo>
                        <a:pt x="736735" y="179536"/>
                      </a:lnTo>
                      <a:lnTo>
                        <a:pt x="741550" y="191939"/>
                      </a:lnTo>
                      <a:lnTo>
                        <a:pt x="746117" y="204837"/>
                      </a:lnTo>
                      <a:lnTo>
                        <a:pt x="750386" y="218132"/>
                      </a:lnTo>
                      <a:lnTo>
                        <a:pt x="754407" y="231874"/>
                      </a:lnTo>
                      <a:lnTo>
                        <a:pt x="758130" y="246063"/>
                      </a:lnTo>
                      <a:lnTo>
                        <a:pt x="761604" y="260648"/>
                      </a:lnTo>
                      <a:lnTo>
                        <a:pt x="764781" y="275729"/>
                      </a:lnTo>
                      <a:lnTo>
                        <a:pt x="767710" y="291207"/>
                      </a:lnTo>
                      <a:lnTo>
                        <a:pt x="770341" y="307181"/>
                      </a:lnTo>
                      <a:lnTo>
                        <a:pt x="772723" y="323552"/>
                      </a:lnTo>
                      <a:lnTo>
                        <a:pt x="774808" y="340370"/>
                      </a:lnTo>
                      <a:lnTo>
                        <a:pt x="776645" y="357634"/>
                      </a:lnTo>
                      <a:lnTo>
                        <a:pt x="778184" y="375345"/>
                      </a:lnTo>
                      <a:lnTo>
                        <a:pt x="779474" y="393502"/>
                      </a:lnTo>
                      <a:lnTo>
                        <a:pt x="780467" y="412105"/>
                      </a:lnTo>
                      <a:lnTo>
                        <a:pt x="781212" y="431105"/>
                      </a:lnTo>
                      <a:lnTo>
                        <a:pt x="781708" y="450602"/>
                      </a:lnTo>
                      <a:lnTo>
                        <a:pt x="781857" y="470495"/>
                      </a:lnTo>
                      <a:lnTo>
                        <a:pt x="781807" y="490835"/>
                      </a:lnTo>
                      <a:lnTo>
                        <a:pt x="781460" y="511671"/>
                      </a:lnTo>
                      <a:lnTo>
                        <a:pt x="780815" y="532904"/>
                      </a:lnTo>
                      <a:lnTo>
                        <a:pt x="779921" y="554534"/>
                      </a:lnTo>
                      <a:lnTo>
                        <a:pt x="778730" y="576659"/>
                      </a:lnTo>
                      <a:lnTo>
                        <a:pt x="777290" y="599232"/>
                      </a:lnTo>
                      <a:lnTo>
                        <a:pt x="775602" y="622201"/>
                      </a:lnTo>
                      <a:lnTo>
                        <a:pt x="773617" y="645666"/>
                      </a:lnTo>
                      <a:lnTo>
                        <a:pt x="771334" y="66952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0" name="Forme libre : forme 1329">
                  <a:extLst>
                    <a:ext uri="{FF2B5EF4-FFF2-40B4-BE49-F238E27FC236}">
                      <a16:creationId xmlns:a16="http://schemas.microsoft.com/office/drawing/2014/main" id="{D7DCD4B3-7A84-4A4C-A0AA-98C178DB7954}"/>
                    </a:ext>
                  </a:extLst>
                </p:cNvPr>
                <p:cNvSpPr/>
                <p:nvPr/>
              </p:nvSpPr>
              <p:spPr>
                <a:xfrm>
                  <a:off x="6689411" y="4438749"/>
                  <a:ext cx="571836" cy="1498600"/>
                </a:xfrm>
                <a:custGeom>
                  <a:avLst/>
                  <a:gdLst>
                    <a:gd name="connsiteX0" fmla="*/ 347966 w 571836"/>
                    <a:gd name="connsiteY0" fmla="*/ 34280 h 1498600"/>
                    <a:gd name="connsiteX1" fmla="*/ 357844 w 571836"/>
                    <a:gd name="connsiteY1" fmla="*/ 50998 h 1498600"/>
                    <a:gd name="connsiteX2" fmla="*/ 367524 w 571836"/>
                    <a:gd name="connsiteY2" fmla="*/ 67717 h 1498600"/>
                    <a:gd name="connsiteX3" fmla="*/ 376955 w 571836"/>
                    <a:gd name="connsiteY3" fmla="*/ 84336 h 1498600"/>
                    <a:gd name="connsiteX4" fmla="*/ 386089 w 571836"/>
                    <a:gd name="connsiteY4" fmla="*/ 100905 h 1498600"/>
                    <a:gd name="connsiteX5" fmla="*/ 394974 w 571836"/>
                    <a:gd name="connsiteY5" fmla="*/ 117425 h 1498600"/>
                    <a:gd name="connsiteX6" fmla="*/ 403611 w 571836"/>
                    <a:gd name="connsiteY6" fmla="*/ 133896 h 1498600"/>
                    <a:gd name="connsiteX7" fmla="*/ 412000 w 571836"/>
                    <a:gd name="connsiteY7" fmla="*/ 150267 h 1498600"/>
                    <a:gd name="connsiteX8" fmla="*/ 420141 w 571836"/>
                    <a:gd name="connsiteY8" fmla="*/ 166588 h 1498600"/>
                    <a:gd name="connsiteX9" fmla="*/ 427984 w 571836"/>
                    <a:gd name="connsiteY9" fmla="*/ 182860 h 1498600"/>
                    <a:gd name="connsiteX10" fmla="*/ 435628 w 571836"/>
                    <a:gd name="connsiteY10" fmla="*/ 199082 h 1498600"/>
                    <a:gd name="connsiteX11" fmla="*/ 442974 w 571836"/>
                    <a:gd name="connsiteY11" fmla="*/ 215205 h 1498600"/>
                    <a:gd name="connsiteX12" fmla="*/ 450073 w 571836"/>
                    <a:gd name="connsiteY12" fmla="*/ 231279 h 1498600"/>
                    <a:gd name="connsiteX13" fmla="*/ 456923 w 571836"/>
                    <a:gd name="connsiteY13" fmla="*/ 247303 h 1498600"/>
                    <a:gd name="connsiteX14" fmla="*/ 463525 w 571836"/>
                    <a:gd name="connsiteY14" fmla="*/ 263277 h 1498600"/>
                    <a:gd name="connsiteX15" fmla="*/ 469829 w 571836"/>
                    <a:gd name="connsiteY15" fmla="*/ 279202 h 1498600"/>
                    <a:gd name="connsiteX16" fmla="*/ 475935 w 571836"/>
                    <a:gd name="connsiteY16" fmla="*/ 295027 h 1498600"/>
                    <a:gd name="connsiteX17" fmla="*/ 481742 w 571836"/>
                    <a:gd name="connsiteY17" fmla="*/ 310803 h 1498600"/>
                    <a:gd name="connsiteX18" fmla="*/ 487302 w 571836"/>
                    <a:gd name="connsiteY18" fmla="*/ 326529 h 1498600"/>
                    <a:gd name="connsiteX19" fmla="*/ 492613 w 571836"/>
                    <a:gd name="connsiteY19" fmla="*/ 342156 h 1498600"/>
                    <a:gd name="connsiteX20" fmla="*/ 497676 w 571836"/>
                    <a:gd name="connsiteY20" fmla="*/ 357783 h 1498600"/>
                    <a:gd name="connsiteX21" fmla="*/ 502491 w 571836"/>
                    <a:gd name="connsiteY21" fmla="*/ 373311 h 1498600"/>
                    <a:gd name="connsiteX22" fmla="*/ 507058 w 571836"/>
                    <a:gd name="connsiteY22" fmla="*/ 388789 h 1498600"/>
                    <a:gd name="connsiteX23" fmla="*/ 511327 w 571836"/>
                    <a:gd name="connsiteY23" fmla="*/ 404217 h 1498600"/>
                    <a:gd name="connsiteX24" fmla="*/ 515348 w 571836"/>
                    <a:gd name="connsiteY24" fmla="*/ 419547 h 1498600"/>
                    <a:gd name="connsiteX25" fmla="*/ 519170 w 571836"/>
                    <a:gd name="connsiteY25" fmla="*/ 434826 h 1498600"/>
                    <a:gd name="connsiteX26" fmla="*/ 522644 w 571836"/>
                    <a:gd name="connsiteY26" fmla="*/ 450056 h 1498600"/>
                    <a:gd name="connsiteX27" fmla="*/ 525921 w 571836"/>
                    <a:gd name="connsiteY27" fmla="*/ 465237 h 1498600"/>
                    <a:gd name="connsiteX28" fmla="*/ 528948 w 571836"/>
                    <a:gd name="connsiteY28" fmla="*/ 480318 h 1498600"/>
                    <a:gd name="connsiteX29" fmla="*/ 531679 w 571836"/>
                    <a:gd name="connsiteY29" fmla="*/ 495399 h 1498600"/>
                    <a:gd name="connsiteX30" fmla="*/ 534210 w 571836"/>
                    <a:gd name="connsiteY30" fmla="*/ 510381 h 1498600"/>
                    <a:gd name="connsiteX31" fmla="*/ 536444 w 571836"/>
                    <a:gd name="connsiteY31" fmla="*/ 525314 h 1498600"/>
                    <a:gd name="connsiteX32" fmla="*/ 538429 w 571836"/>
                    <a:gd name="connsiteY32" fmla="*/ 540147 h 1498600"/>
                    <a:gd name="connsiteX33" fmla="*/ 540167 w 571836"/>
                    <a:gd name="connsiteY33" fmla="*/ 554980 h 1498600"/>
                    <a:gd name="connsiteX34" fmla="*/ 541656 w 571836"/>
                    <a:gd name="connsiteY34" fmla="*/ 569714 h 1498600"/>
                    <a:gd name="connsiteX35" fmla="*/ 542847 w 571836"/>
                    <a:gd name="connsiteY35" fmla="*/ 584398 h 1498600"/>
                    <a:gd name="connsiteX36" fmla="*/ 543840 w 571836"/>
                    <a:gd name="connsiteY36" fmla="*/ 598984 h 1498600"/>
                    <a:gd name="connsiteX37" fmla="*/ 544535 w 571836"/>
                    <a:gd name="connsiteY37" fmla="*/ 613569 h 1498600"/>
                    <a:gd name="connsiteX38" fmla="*/ 544982 w 571836"/>
                    <a:gd name="connsiteY38" fmla="*/ 628055 h 1498600"/>
                    <a:gd name="connsiteX39" fmla="*/ 545180 w 571836"/>
                    <a:gd name="connsiteY39" fmla="*/ 642491 h 1498600"/>
                    <a:gd name="connsiteX40" fmla="*/ 545131 w 571836"/>
                    <a:gd name="connsiteY40" fmla="*/ 656878 h 1498600"/>
                    <a:gd name="connsiteX41" fmla="*/ 544833 w 571836"/>
                    <a:gd name="connsiteY41" fmla="*/ 671165 h 1498600"/>
                    <a:gd name="connsiteX42" fmla="*/ 544237 w 571836"/>
                    <a:gd name="connsiteY42" fmla="*/ 685453 h 1498600"/>
                    <a:gd name="connsiteX43" fmla="*/ 543443 w 571836"/>
                    <a:gd name="connsiteY43" fmla="*/ 699641 h 1498600"/>
                    <a:gd name="connsiteX44" fmla="*/ 542351 w 571836"/>
                    <a:gd name="connsiteY44" fmla="*/ 713730 h 1498600"/>
                    <a:gd name="connsiteX45" fmla="*/ 541011 w 571836"/>
                    <a:gd name="connsiteY45" fmla="*/ 727819 h 1498600"/>
                    <a:gd name="connsiteX46" fmla="*/ 539422 w 571836"/>
                    <a:gd name="connsiteY46" fmla="*/ 741809 h 1498600"/>
                    <a:gd name="connsiteX47" fmla="*/ 537586 w 571836"/>
                    <a:gd name="connsiteY47" fmla="*/ 755799 h 1498600"/>
                    <a:gd name="connsiteX48" fmla="*/ 535451 w 571836"/>
                    <a:gd name="connsiteY48" fmla="*/ 769640 h 1498600"/>
                    <a:gd name="connsiteX49" fmla="*/ 533118 w 571836"/>
                    <a:gd name="connsiteY49" fmla="*/ 783481 h 1498600"/>
                    <a:gd name="connsiteX50" fmla="*/ 530487 w 571836"/>
                    <a:gd name="connsiteY50" fmla="*/ 797272 h 1498600"/>
                    <a:gd name="connsiteX51" fmla="*/ 527608 w 571836"/>
                    <a:gd name="connsiteY51" fmla="*/ 810964 h 1498600"/>
                    <a:gd name="connsiteX52" fmla="*/ 524481 w 571836"/>
                    <a:gd name="connsiteY52" fmla="*/ 824607 h 1498600"/>
                    <a:gd name="connsiteX53" fmla="*/ 521106 w 571836"/>
                    <a:gd name="connsiteY53" fmla="*/ 838150 h 1498600"/>
                    <a:gd name="connsiteX54" fmla="*/ 517482 w 571836"/>
                    <a:gd name="connsiteY54" fmla="*/ 851694 h 1498600"/>
                    <a:gd name="connsiteX55" fmla="*/ 513610 w 571836"/>
                    <a:gd name="connsiteY55" fmla="*/ 865138 h 1498600"/>
                    <a:gd name="connsiteX56" fmla="*/ 509441 w 571836"/>
                    <a:gd name="connsiteY56" fmla="*/ 878532 h 1498600"/>
                    <a:gd name="connsiteX57" fmla="*/ 505023 w 571836"/>
                    <a:gd name="connsiteY57" fmla="*/ 891877 h 1498600"/>
                    <a:gd name="connsiteX58" fmla="*/ 500357 w 571836"/>
                    <a:gd name="connsiteY58" fmla="*/ 905173 h 1498600"/>
                    <a:gd name="connsiteX59" fmla="*/ 495442 w 571836"/>
                    <a:gd name="connsiteY59" fmla="*/ 918369 h 1498600"/>
                    <a:gd name="connsiteX60" fmla="*/ 490280 w 571836"/>
                    <a:gd name="connsiteY60" fmla="*/ 931515 h 1498600"/>
                    <a:gd name="connsiteX61" fmla="*/ 484869 w 571836"/>
                    <a:gd name="connsiteY61" fmla="*/ 944612 h 1498600"/>
                    <a:gd name="connsiteX62" fmla="*/ 479161 w 571836"/>
                    <a:gd name="connsiteY62" fmla="*/ 957659 h 1498600"/>
                    <a:gd name="connsiteX63" fmla="*/ 473254 w 571836"/>
                    <a:gd name="connsiteY63" fmla="*/ 970607 h 1498600"/>
                    <a:gd name="connsiteX64" fmla="*/ 467049 w 571836"/>
                    <a:gd name="connsiteY64" fmla="*/ 983506 h 1498600"/>
                    <a:gd name="connsiteX65" fmla="*/ 460596 w 571836"/>
                    <a:gd name="connsiteY65" fmla="*/ 996355 h 1498600"/>
                    <a:gd name="connsiteX66" fmla="*/ 453895 w 571836"/>
                    <a:gd name="connsiteY66" fmla="*/ 1009154 h 1498600"/>
                    <a:gd name="connsiteX67" fmla="*/ 446946 w 571836"/>
                    <a:gd name="connsiteY67" fmla="*/ 1021904 h 1498600"/>
                    <a:gd name="connsiteX68" fmla="*/ 439698 w 571836"/>
                    <a:gd name="connsiteY68" fmla="*/ 1034554 h 1498600"/>
                    <a:gd name="connsiteX69" fmla="*/ 432253 w 571836"/>
                    <a:gd name="connsiteY69" fmla="*/ 1047155 h 1498600"/>
                    <a:gd name="connsiteX70" fmla="*/ 424509 w 571836"/>
                    <a:gd name="connsiteY70" fmla="*/ 1059706 h 1498600"/>
                    <a:gd name="connsiteX71" fmla="*/ 416517 w 571836"/>
                    <a:gd name="connsiteY71" fmla="*/ 1072158 h 1498600"/>
                    <a:gd name="connsiteX72" fmla="*/ 408277 w 571836"/>
                    <a:gd name="connsiteY72" fmla="*/ 1084610 h 1498600"/>
                    <a:gd name="connsiteX73" fmla="*/ 399789 w 571836"/>
                    <a:gd name="connsiteY73" fmla="*/ 1096963 h 1498600"/>
                    <a:gd name="connsiteX74" fmla="*/ 391053 w 571836"/>
                    <a:gd name="connsiteY74" fmla="*/ 1109266 h 1498600"/>
                    <a:gd name="connsiteX75" fmla="*/ 382018 w 571836"/>
                    <a:gd name="connsiteY75" fmla="*/ 1121519 h 1498600"/>
                    <a:gd name="connsiteX76" fmla="*/ 372736 w 571836"/>
                    <a:gd name="connsiteY76" fmla="*/ 1133674 h 1498600"/>
                    <a:gd name="connsiteX77" fmla="*/ 363255 w 571836"/>
                    <a:gd name="connsiteY77" fmla="*/ 1145778 h 1498600"/>
                    <a:gd name="connsiteX78" fmla="*/ 353476 w 571836"/>
                    <a:gd name="connsiteY78" fmla="*/ 1157833 h 1498600"/>
                    <a:gd name="connsiteX79" fmla="*/ 343449 w 571836"/>
                    <a:gd name="connsiteY79" fmla="*/ 1169839 h 1498600"/>
                    <a:gd name="connsiteX80" fmla="*/ 333124 w 571836"/>
                    <a:gd name="connsiteY80" fmla="*/ 1181745 h 1498600"/>
                    <a:gd name="connsiteX81" fmla="*/ 322601 w 571836"/>
                    <a:gd name="connsiteY81" fmla="*/ 1193651 h 1498600"/>
                    <a:gd name="connsiteX82" fmla="*/ 311780 w 571836"/>
                    <a:gd name="connsiteY82" fmla="*/ 1205458 h 1498600"/>
                    <a:gd name="connsiteX83" fmla="*/ 300760 w 571836"/>
                    <a:gd name="connsiteY83" fmla="*/ 1217216 h 1498600"/>
                    <a:gd name="connsiteX84" fmla="*/ 289442 w 571836"/>
                    <a:gd name="connsiteY84" fmla="*/ 1228874 h 1498600"/>
                    <a:gd name="connsiteX85" fmla="*/ 277877 w 571836"/>
                    <a:gd name="connsiteY85" fmla="*/ 1240482 h 1498600"/>
                    <a:gd name="connsiteX86" fmla="*/ 266063 w 571836"/>
                    <a:gd name="connsiteY86" fmla="*/ 1252091 h 1498600"/>
                    <a:gd name="connsiteX87" fmla="*/ 254001 w 571836"/>
                    <a:gd name="connsiteY87" fmla="*/ 1263600 h 1498600"/>
                    <a:gd name="connsiteX88" fmla="*/ 241641 w 571836"/>
                    <a:gd name="connsiteY88" fmla="*/ 1275011 h 1498600"/>
                    <a:gd name="connsiteX89" fmla="*/ 229032 w 571836"/>
                    <a:gd name="connsiteY89" fmla="*/ 1286421 h 1498600"/>
                    <a:gd name="connsiteX90" fmla="*/ 216226 w 571836"/>
                    <a:gd name="connsiteY90" fmla="*/ 1297732 h 1498600"/>
                    <a:gd name="connsiteX91" fmla="*/ 203121 w 571836"/>
                    <a:gd name="connsiteY91" fmla="*/ 1308993 h 1498600"/>
                    <a:gd name="connsiteX92" fmla="*/ 189768 w 571836"/>
                    <a:gd name="connsiteY92" fmla="*/ 1320205 h 1498600"/>
                    <a:gd name="connsiteX93" fmla="*/ 176167 w 571836"/>
                    <a:gd name="connsiteY93" fmla="*/ 1331317 h 1498600"/>
                    <a:gd name="connsiteX94" fmla="*/ 162268 w 571836"/>
                    <a:gd name="connsiteY94" fmla="*/ 1342380 h 1498600"/>
                    <a:gd name="connsiteX95" fmla="*/ 148171 w 571836"/>
                    <a:gd name="connsiteY95" fmla="*/ 1353393 h 1498600"/>
                    <a:gd name="connsiteX96" fmla="*/ 133776 w 571836"/>
                    <a:gd name="connsiteY96" fmla="*/ 1364357 h 1498600"/>
                    <a:gd name="connsiteX97" fmla="*/ 119133 w 571836"/>
                    <a:gd name="connsiteY97" fmla="*/ 1375271 h 1498600"/>
                    <a:gd name="connsiteX98" fmla="*/ 104241 w 571836"/>
                    <a:gd name="connsiteY98" fmla="*/ 1386086 h 1498600"/>
                    <a:gd name="connsiteX99" fmla="*/ 89101 w 571836"/>
                    <a:gd name="connsiteY99" fmla="*/ 1396851 h 1498600"/>
                    <a:gd name="connsiteX100" fmla="*/ 73713 w 571836"/>
                    <a:gd name="connsiteY100" fmla="*/ 1407567 h 1498600"/>
                    <a:gd name="connsiteX101" fmla="*/ 58027 w 571836"/>
                    <a:gd name="connsiteY101" fmla="*/ 1418233 h 1498600"/>
                    <a:gd name="connsiteX102" fmla="*/ 42143 w 571836"/>
                    <a:gd name="connsiteY102" fmla="*/ 1428800 h 1498600"/>
                    <a:gd name="connsiteX103" fmla="*/ 25961 w 571836"/>
                    <a:gd name="connsiteY103" fmla="*/ 1439317 h 1498600"/>
                    <a:gd name="connsiteX104" fmla="*/ 9531 w 571836"/>
                    <a:gd name="connsiteY104" fmla="*/ 1449784 h 1498600"/>
                    <a:gd name="connsiteX105" fmla="*/ 23231 w 571836"/>
                    <a:gd name="connsiteY105" fmla="*/ 1470918 h 1498600"/>
                    <a:gd name="connsiteX106" fmla="*/ 37427 w 571836"/>
                    <a:gd name="connsiteY106" fmla="*/ 1491655 h 1498600"/>
                    <a:gd name="connsiteX107" fmla="*/ 53014 w 571836"/>
                    <a:gd name="connsiteY107" fmla="*/ 1480592 h 1498600"/>
                    <a:gd name="connsiteX108" fmla="*/ 68402 w 571836"/>
                    <a:gd name="connsiteY108" fmla="*/ 1469479 h 1498600"/>
                    <a:gd name="connsiteX109" fmla="*/ 83492 w 571836"/>
                    <a:gd name="connsiteY109" fmla="*/ 1458317 h 1498600"/>
                    <a:gd name="connsiteX110" fmla="*/ 98384 w 571836"/>
                    <a:gd name="connsiteY110" fmla="*/ 1447106 h 1498600"/>
                    <a:gd name="connsiteX111" fmla="*/ 113077 w 571836"/>
                    <a:gd name="connsiteY111" fmla="*/ 1435795 h 1498600"/>
                    <a:gd name="connsiteX112" fmla="*/ 127521 w 571836"/>
                    <a:gd name="connsiteY112" fmla="*/ 1424484 h 1498600"/>
                    <a:gd name="connsiteX113" fmla="*/ 141718 w 571836"/>
                    <a:gd name="connsiteY113" fmla="*/ 1413074 h 1498600"/>
                    <a:gd name="connsiteX114" fmla="*/ 155667 w 571836"/>
                    <a:gd name="connsiteY114" fmla="*/ 1401614 h 1498600"/>
                    <a:gd name="connsiteX115" fmla="*/ 169367 w 571836"/>
                    <a:gd name="connsiteY115" fmla="*/ 1390154 h 1498600"/>
                    <a:gd name="connsiteX116" fmla="*/ 182868 w 571836"/>
                    <a:gd name="connsiteY116" fmla="*/ 1378595 h 1498600"/>
                    <a:gd name="connsiteX117" fmla="*/ 196172 w 571836"/>
                    <a:gd name="connsiteY117" fmla="*/ 1366937 h 1498600"/>
                    <a:gd name="connsiteX118" fmla="*/ 209177 w 571836"/>
                    <a:gd name="connsiteY118" fmla="*/ 1355279 h 1498600"/>
                    <a:gd name="connsiteX119" fmla="*/ 221984 w 571836"/>
                    <a:gd name="connsiteY119" fmla="*/ 1343571 h 1498600"/>
                    <a:gd name="connsiteX120" fmla="*/ 234542 w 571836"/>
                    <a:gd name="connsiteY120" fmla="*/ 1331764 h 1498600"/>
                    <a:gd name="connsiteX121" fmla="*/ 246853 w 571836"/>
                    <a:gd name="connsiteY121" fmla="*/ 1319957 h 1498600"/>
                    <a:gd name="connsiteX122" fmla="*/ 258964 w 571836"/>
                    <a:gd name="connsiteY122" fmla="*/ 1308050 h 1498600"/>
                    <a:gd name="connsiteX123" fmla="*/ 270828 w 571836"/>
                    <a:gd name="connsiteY123" fmla="*/ 1296095 h 1498600"/>
                    <a:gd name="connsiteX124" fmla="*/ 282443 w 571836"/>
                    <a:gd name="connsiteY124" fmla="*/ 1284089 h 1498600"/>
                    <a:gd name="connsiteX125" fmla="*/ 293860 w 571836"/>
                    <a:gd name="connsiteY125" fmla="*/ 1272034 h 1498600"/>
                    <a:gd name="connsiteX126" fmla="*/ 305029 w 571836"/>
                    <a:gd name="connsiteY126" fmla="*/ 1259929 h 1498600"/>
                    <a:gd name="connsiteX127" fmla="*/ 315949 w 571836"/>
                    <a:gd name="connsiteY127" fmla="*/ 1247775 h 1498600"/>
                    <a:gd name="connsiteX128" fmla="*/ 326622 w 571836"/>
                    <a:gd name="connsiteY128" fmla="*/ 1235522 h 1498600"/>
                    <a:gd name="connsiteX129" fmla="*/ 337095 w 571836"/>
                    <a:gd name="connsiteY129" fmla="*/ 1223268 h 1498600"/>
                    <a:gd name="connsiteX130" fmla="*/ 347321 w 571836"/>
                    <a:gd name="connsiteY130" fmla="*/ 1210915 h 1498600"/>
                    <a:gd name="connsiteX131" fmla="*/ 357348 w 571836"/>
                    <a:gd name="connsiteY131" fmla="*/ 1198513 h 1498600"/>
                    <a:gd name="connsiteX132" fmla="*/ 367077 w 571836"/>
                    <a:gd name="connsiteY132" fmla="*/ 1186061 h 1498600"/>
                    <a:gd name="connsiteX133" fmla="*/ 376608 w 571836"/>
                    <a:gd name="connsiteY133" fmla="*/ 1173559 h 1498600"/>
                    <a:gd name="connsiteX134" fmla="*/ 385890 w 571836"/>
                    <a:gd name="connsiteY134" fmla="*/ 1161008 h 1498600"/>
                    <a:gd name="connsiteX135" fmla="*/ 394974 w 571836"/>
                    <a:gd name="connsiteY135" fmla="*/ 1148407 h 1498600"/>
                    <a:gd name="connsiteX136" fmla="*/ 403810 w 571836"/>
                    <a:gd name="connsiteY136" fmla="*/ 1135707 h 1498600"/>
                    <a:gd name="connsiteX137" fmla="*/ 412397 w 571836"/>
                    <a:gd name="connsiteY137" fmla="*/ 1123007 h 1498600"/>
                    <a:gd name="connsiteX138" fmla="*/ 420736 w 571836"/>
                    <a:gd name="connsiteY138" fmla="*/ 1110208 h 1498600"/>
                    <a:gd name="connsiteX139" fmla="*/ 428877 w 571836"/>
                    <a:gd name="connsiteY139" fmla="*/ 1097359 h 1498600"/>
                    <a:gd name="connsiteX140" fmla="*/ 436770 w 571836"/>
                    <a:gd name="connsiteY140" fmla="*/ 1084461 h 1498600"/>
                    <a:gd name="connsiteX141" fmla="*/ 444414 w 571836"/>
                    <a:gd name="connsiteY141" fmla="*/ 1071513 h 1498600"/>
                    <a:gd name="connsiteX142" fmla="*/ 451860 w 571836"/>
                    <a:gd name="connsiteY142" fmla="*/ 1058515 h 1498600"/>
                    <a:gd name="connsiteX143" fmla="*/ 459057 w 571836"/>
                    <a:gd name="connsiteY143" fmla="*/ 1045468 h 1498600"/>
                    <a:gd name="connsiteX144" fmla="*/ 466007 w 571836"/>
                    <a:gd name="connsiteY144" fmla="*/ 1032322 h 1498600"/>
                    <a:gd name="connsiteX145" fmla="*/ 472758 w 571836"/>
                    <a:gd name="connsiteY145" fmla="*/ 1019175 h 1498600"/>
                    <a:gd name="connsiteX146" fmla="*/ 479260 w 571836"/>
                    <a:gd name="connsiteY146" fmla="*/ 1005929 h 1498600"/>
                    <a:gd name="connsiteX147" fmla="*/ 485515 w 571836"/>
                    <a:gd name="connsiteY147" fmla="*/ 992634 h 1498600"/>
                    <a:gd name="connsiteX148" fmla="*/ 491521 w 571836"/>
                    <a:gd name="connsiteY148" fmla="*/ 979289 h 1498600"/>
                    <a:gd name="connsiteX149" fmla="*/ 497329 w 571836"/>
                    <a:gd name="connsiteY149" fmla="*/ 965895 h 1498600"/>
                    <a:gd name="connsiteX150" fmla="*/ 502888 w 571836"/>
                    <a:gd name="connsiteY150" fmla="*/ 952450 h 1498600"/>
                    <a:gd name="connsiteX151" fmla="*/ 508200 w 571836"/>
                    <a:gd name="connsiteY151" fmla="*/ 938957 h 1498600"/>
                    <a:gd name="connsiteX152" fmla="*/ 513312 w 571836"/>
                    <a:gd name="connsiteY152" fmla="*/ 925364 h 1498600"/>
                    <a:gd name="connsiteX153" fmla="*/ 518177 w 571836"/>
                    <a:gd name="connsiteY153" fmla="*/ 911771 h 1498600"/>
                    <a:gd name="connsiteX154" fmla="*/ 522793 w 571836"/>
                    <a:gd name="connsiteY154" fmla="*/ 898079 h 1498600"/>
                    <a:gd name="connsiteX155" fmla="*/ 527162 w 571836"/>
                    <a:gd name="connsiteY155" fmla="*/ 884337 h 1498600"/>
                    <a:gd name="connsiteX156" fmla="*/ 531331 w 571836"/>
                    <a:gd name="connsiteY156" fmla="*/ 870545 h 1498600"/>
                    <a:gd name="connsiteX157" fmla="*/ 535253 w 571836"/>
                    <a:gd name="connsiteY157" fmla="*/ 856704 h 1498600"/>
                    <a:gd name="connsiteX158" fmla="*/ 538975 w 571836"/>
                    <a:gd name="connsiteY158" fmla="*/ 842814 h 1498600"/>
                    <a:gd name="connsiteX159" fmla="*/ 542401 w 571836"/>
                    <a:gd name="connsiteY159" fmla="*/ 828873 h 1498600"/>
                    <a:gd name="connsiteX160" fmla="*/ 545627 w 571836"/>
                    <a:gd name="connsiteY160" fmla="*/ 814884 h 1498600"/>
                    <a:gd name="connsiteX161" fmla="*/ 548655 w 571836"/>
                    <a:gd name="connsiteY161" fmla="*/ 800795 h 1498600"/>
                    <a:gd name="connsiteX162" fmla="*/ 551385 w 571836"/>
                    <a:gd name="connsiteY162" fmla="*/ 786656 h 1498600"/>
                    <a:gd name="connsiteX163" fmla="*/ 553917 w 571836"/>
                    <a:gd name="connsiteY163" fmla="*/ 772517 h 1498600"/>
                    <a:gd name="connsiteX164" fmla="*/ 556200 w 571836"/>
                    <a:gd name="connsiteY164" fmla="*/ 758279 h 1498600"/>
                    <a:gd name="connsiteX165" fmla="*/ 558285 w 571836"/>
                    <a:gd name="connsiteY165" fmla="*/ 743992 h 1498600"/>
                    <a:gd name="connsiteX166" fmla="*/ 560122 w 571836"/>
                    <a:gd name="connsiteY166" fmla="*/ 729655 h 1498600"/>
                    <a:gd name="connsiteX167" fmla="*/ 561710 w 571836"/>
                    <a:gd name="connsiteY167" fmla="*/ 715218 h 1498600"/>
                    <a:gd name="connsiteX168" fmla="*/ 563050 w 571836"/>
                    <a:gd name="connsiteY168" fmla="*/ 700782 h 1498600"/>
                    <a:gd name="connsiteX169" fmla="*/ 564192 w 571836"/>
                    <a:gd name="connsiteY169" fmla="*/ 686247 h 1498600"/>
                    <a:gd name="connsiteX170" fmla="*/ 565085 w 571836"/>
                    <a:gd name="connsiteY170" fmla="*/ 671711 h 1498600"/>
                    <a:gd name="connsiteX171" fmla="*/ 565731 w 571836"/>
                    <a:gd name="connsiteY171" fmla="*/ 657076 h 1498600"/>
                    <a:gd name="connsiteX172" fmla="*/ 566128 w 571836"/>
                    <a:gd name="connsiteY172" fmla="*/ 642392 h 1498600"/>
                    <a:gd name="connsiteX173" fmla="*/ 566326 w 571836"/>
                    <a:gd name="connsiteY173" fmla="*/ 627658 h 1498600"/>
                    <a:gd name="connsiteX174" fmla="*/ 566277 w 571836"/>
                    <a:gd name="connsiteY174" fmla="*/ 612874 h 1498600"/>
                    <a:gd name="connsiteX175" fmla="*/ 566028 w 571836"/>
                    <a:gd name="connsiteY175" fmla="*/ 598041 h 1498600"/>
                    <a:gd name="connsiteX176" fmla="*/ 565532 w 571836"/>
                    <a:gd name="connsiteY176" fmla="*/ 583109 h 1498600"/>
                    <a:gd name="connsiteX177" fmla="*/ 564788 w 571836"/>
                    <a:gd name="connsiteY177" fmla="*/ 568176 h 1498600"/>
                    <a:gd name="connsiteX178" fmla="*/ 563795 w 571836"/>
                    <a:gd name="connsiteY178" fmla="*/ 553145 h 1498600"/>
                    <a:gd name="connsiteX179" fmla="*/ 562603 w 571836"/>
                    <a:gd name="connsiteY179" fmla="*/ 538063 h 1498600"/>
                    <a:gd name="connsiteX180" fmla="*/ 561164 w 571836"/>
                    <a:gd name="connsiteY180" fmla="*/ 522982 h 1498600"/>
                    <a:gd name="connsiteX181" fmla="*/ 559476 w 571836"/>
                    <a:gd name="connsiteY181" fmla="*/ 507802 h 1498600"/>
                    <a:gd name="connsiteX182" fmla="*/ 557540 w 571836"/>
                    <a:gd name="connsiteY182" fmla="*/ 492522 h 1498600"/>
                    <a:gd name="connsiteX183" fmla="*/ 555406 w 571836"/>
                    <a:gd name="connsiteY183" fmla="*/ 477242 h 1498600"/>
                    <a:gd name="connsiteX184" fmla="*/ 553023 w 571836"/>
                    <a:gd name="connsiteY184" fmla="*/ 461913 h 1498600"/>
                    <a:gd name="connsiteX185" fmla="*/ 550442 w 571836"/>
                    <a:gd name="connsiteY185" fmla="*/ 446484 h 1498600"/>
                    <a:gd name="connsiteX186" fmla="*/ 547613 w 571836"/>
                    <a:gd name="connsiteY186" fmla="*/ 431056 h 1498600"/>
                    <a:gd name="connsiteX187" fmla="*/ 544535 w 571836"/>
                    <a:gd name="connsiteY187" fmla="*/ 415528 h 1498600"/>
                    <a:gd name="connsiteX188" fmla="*/ 541209 w 571836"/>
                    <a:gd name="connsiteY188" fmla="*/ 399951 h 1498600"/>
                    <a:gd name="connsiteX189" fmla="*/ 537685 w 571836"/>
                    <a:gd name="connsiteY189" fmla="*/ 384324 h 1498600"/>
                    <a:gd name="connsiteX190" fmla="*/ 533863 w 571836"/>
                    <a:gd name="connsiteY190" fmla="*/ 368647 h 1498600"/>
                    <a:gd name="connsiteX191" fmla="*/ 529892 w 571836"/>
                    <a:gd name="connsiteY191" fmla="*/ 352921 h 1498600"/>
                    <a:gd name="connsiteX192" fmla="*/ 525623 w 571836"/>
                    <a:gd name="connsiteY192" fmla="*/ 337096 h 1498600"/>
                    <a:gd name="connsiteX193" fmla="*/ 521155 w 571836"/>
                    <a:gd name="connsiteY193" fmla="*/ 321270 h 1498600"/>
                    <a:gd name="connsiteX194" fmla="*/ 516440 w 571836"/>
                    <a:gd name="connsiteY194" fmla="*/ 305346 h 1498600"/>
                    <a:gd name="connsiteX195" fmla="*/ 511476 w 571836"/>
                    <a:gd name="connsiteY195" fmla="*/ 289421 h 1498600"/>
                    <a:gd name="connsiteX196" fmla="*/ 506313 w 571836"/>
                    <a:gd name="connsiteY196" fmla="*/ 273397 h 1498600"/>
                    <a:gd name="connsiteX197" fmla="*/ 500903 w 571836"/>
                    <a:gd name="connsiteY197" fmla="*/ 257324 h 1498600"/>
                    <a:gd name="connsiteX198" fmla="*/ 495244 w 571836"/>
                    <a:gd name="connsiteY198" fmla="*/ 241201 h 1498600"/>
                    <a:gd name="connsiteX199" fmla="*/ 489387 w 571836"/>
                    <a:gd name="connsiteY199" fmla="*/ 224979 h 1498600"/>
                    <a:gd name="connsiteX200" fmla="*/ 483281 w 571836"/>
                    <a:gd name="connsiteY200" fmla="*/ 208756 h 1498600"/>
                    <a:gd name="connsiteX201" fmla="*/ 476927 w 571836"/>
                    <a:gd name="connsiteY201" fmla="*/ 192484 h 1498600"/>
                    <a:gd name="connsiteX202" fmla="*/ 470375 w 571836"/>
                    <a:gd name="connsiteY202" fmla="*/ 176113 h 1498600"/>
                    <a:gd name="connsiteX203" fmla="*/ 463525 w 571836"/>
                    <a:gd name="connsiteY203" fmla="*/ 159693 h 1498600"/>
                    <a:gd name="connsiteX204" fmla="*/ 456476 w 571836"/>
                    <a:gd name="connsiteY204" fmla="*/ 143222 h 1498600"/>
                    <a:gd name="connsiteX205" fmla="*/ 449229 w 571836"/>
                    <a:gd name="connsiteY205" fmla="*/ 126702 h 1498600"/>
                    <a:gd name="connsiteX206" fmla="*/ 441734 w 571836"/>
                    <a:gd name="connsiteY206" fmla="*/ 110133 h 1498600"/>
                    <a:gd name="connsiteX207" fmla="*/ 433990 w 571836"/>
                    <a:gd name="connsiteY207" fmla="*/ 93514 h 1498600"/>
                    <a:gd name="connsiteX208" fmla="*/ 425998 w 571836"/>
                    <a:gd name="connsiteY208" fmla="*/ 76845 h 1498600"/>
                    <a:gd name="connsiteX209" fmla="*/ 417758 w 571836"/>
                    <a:gd name="connsiteY209" fmla="*/ 60077 h 1498600"/>
                    <a:gd name="connsiteX210" fmla="*/ 409320 w 571836"/>
                    <a:gd name="connsiteY210" fmla="*/ 43309 h 1498600"/>
                    <a:gd name="connsiteX211" fmla="*/ 400633 w 571836"/>
                    <a:gd name="connsiteY211" fmla="*/ 26442 h 1498600"/>
                    <a:gd name="connsiteX212" fmla="*/ 391748 w 571836"/>
                    <a:gd name="connsiteY212" fmla="*/ 9525 h 1498600"/>
                    <a:gd name="connsiteX213" fmla="*/ 369708 w 571836"/>
                    <a:gd name="connsiteY213" fmla="*/ 21630 h 149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836" h="1498600">
                      <a:moveTo>
                        <a:pt x="347966" y="34280"/>
                      </a:moveTo>
                      <a:lnTo>
                        <a:pt x="357844" y="50998"/>
                      </a:lnTo>
                      <a:lnTo>
                        <a:pt x="367524" y="67717"/>
                      </a:lnTo>
                      <a:lnTo>
                        <a:pt x="376955" y="84336"/>
                      </a:lnTo>
                      <a:lnTo>
                        <a:pt x="386089" y="100905"/>
                      </a:lnTo>
                      <a:lnTo>
                        <a:pt x="394974" y="117425"/>
                      </a:lnTo>
                      <a:lnTo>
                        <a:pt x="403611" y="133896"/>
                      </a:lnTo>
                      <a:lnTo>
                        <a:pt x="412000" y="150267"/>
                      </a:lnTo>
                      <a:lnTo>
                        <a:pt x="420141" y="166588"/>
                      </a:lnTo>
                      <a:lnTo>
                        <a:pt x="427984" y="182860"/>
                      </a:lnTo>
                      <a:lnTo>
                        <a:pt x="435628" y="199082"/>
                      </a:lnTo>
                      <a:lnTo>
                        <a:pt x="442974" y="215205"/>
                      </a:lnTo>
                      <a:lnTo>
                        <a:pt x="450073" y="231279"/>
                      </a:lnTo>
                      <a:lnTo>
                        <a:pt x="456923" y="247303"/>
                      </a:lnTo>
                      <a:lnTo>
                        <a:pt x="463525" y="263277"/>
                      </a:lnTo>
                      <a:lnTo>
                        <a:pt x="469829" y="279202"/>
                      </a:lnTo>
                      <a:lnTo>
                        <a:pt x="475935" y="295027"/>
                      </a:lnTo>
                      <a:lnTo>
                        <a:pt x="481742" y="310803"/>
                      </a:lnTo>
                      <a:lnTo>
                        <a:pt x="487302" y="326529"/>
                      </a:lnTo>
                      <a:lnTo>
                        <a:pt x="492613" y="342156"/>
                      </a:lnTo>
                      <a:lnTo>
                        <a:pt x="497676" y="357783"/>
                      </a:lnTo>
                      <a:lnTo>
                        <a:pt x="502491" y="373311"/>
                      </a:lnTo>
                      <a:lnTo>
                        <a:pt x="507058" y="388789"/>
                      </a:lnTo>
                      <a:lnTo>
                        <a:pt x="511327" y="404217"/>
                      </a:lnTo>
                      <a:lnTo>
                        <a:pt x="515348" y="419547"/>
                      </a:lnTo>
                      <a:lnTo>
                        <a:pt x="519170" y="434826"/>
                      </a:lnTo>
                      <a:lnTo>
                        <a:pt x="522644" y="450056"/>
                      </a:lnTo>
                      <a:lnTo>
                        <a:pt x="525921" y="465237"/>
                      </a:lnTo>
                      <a:lnTo>
                        <a:pt x="528948" y="480318"/>
                      </a:lnTo>
                      <a:lnTo>
                        <a:pt x="531679" y="495399"/>
                      </a:lnTo>
                      <a:lnTo>
                        <a:pt x="534210" y="510381"/>
                      </a:lnTo>
                      <a:lnTo>
                        <a:pt x="536444" y="525314"/>
                      </a:lnTo>
                      <a:lnTo>
                        <a:pt x="538429" y="540147"/>
                      </a:lnTo>
                      <a:lnTo>
                        <a:pt x="540167" y="554980"/>
                      </a:lnTo>
                      <a:lnTo>
                        <a:pt x="541656" y="569714"/>
                      </a:lnTo>
                      <a:lnTo>
                        <a:pt x="542847" y="584398"/>
                      </a:lnTo>
                      <a:lnTo>
                        <a:pt x="543840" y="598984"/>
                      </a:lnTo>
                      <a:lnTo>
                        <a:pt x="544535" y="613569"/>
                      </a:lnTo>
                      <a:lnTo>
                        <a:pt x="544982" y="628055"/>
                      </a:lnTo>
                      <a:lnTo>
                        <a:pt x="545180" y="642491"/>
                      </a:lnTo>
                      <a:lnTo>
                        <a:pt x="545131" y="656878"/>
                      </a:lnTo>
                      <a:lnTo>
                        <a:pt x="544833" y="671165"/>
                      </a:lnTo>
                      <a:lnTo>
                        <a:pt x="544237" y="685453"/>
                      </a:lnTo>
                      <a:lnTo>
                        <a:pt x="543443" y="699641"/>
                      </a:lnTo>
                      <a:lnTo>
                        <a:pt x="542351" y="713730"/>
                      </a:lnTo>
                      <a:lnTo>
                        <a:pt x="541011" y="727819"/>
                      </a:lnTo>
                      <a:lnTo>
                        <a:pt x="539422" y="741809"/>
                      </a:lnTo>
                      <a:lnTo>
                        <a:pt x="537586" y="755799"/>
                      </a:lnTo>
                      <a:lnTo>
                        <a:pt x="535451" y="769640"/>
                      </a:lnTo>
                      <a:lnTo>
                        <a:pt x="533118" y="783481"/>
                      </a:lnTo>
                      <a:lnTo>
                        <a:pt x="530487" y="797272"/>
                      </a:lnTo>
                      <a:lnTo>
                        <a:pt x="527608" y="810964"/>
                      </a:lnTo>
                      <a:lnTo>
                        <a:pt x="524481" y="824607"/>
                      </a:lnTo>
                      <a:lnTo>
                        <a:pt x="521106" y="838150"/>
                      </a:lnTo>
                      <a:lnTo>
                        <a:pt x="517482" y="851694"/>
                      </a:lnTo>
                      <a:lnTo>
                        <a:pt x="513610" y="865138"/>
                      </a:lnTo>
                      <a:lnTo>
                        <a:pt x="509441" y="878532"/>
                      </a:lnTo>
                      <a:lnTo>
                        <a:pt x="505023" y="891877"/>
                      </a:lnTo>
                      <a:lnTo>
                        <a:pt x="500357" y="905173"/>
                      </a:lnTo>
                      <a:lnTo>
                        <a:pt x="495442" y="918369"/>
                      </a:lnTo>
                      <a:lnTo>
                        <a:pt x="490280" y="931515"/>
                      </a:lnTo>
                      <a:lnTo>
                        <a:pt x="484869" y="944612"/>
                      </a:lnTo>
                      <a:lnTo>
                        <a:pt x="479161" y="957659"/>
                      </a:lnTo>
                      <a:lnTo>
                        <a:pt x="473254" y="970607"/>
                      </a:lnTo>
                      <a:lnTo>
                        <a:pt x="467049" y="983506"/>
                      </a:lnTo>
                      <a:lnTo>
                        <a:pt x="460596" y="996355"/>
                      </a:lnTo>
                      <a:lnTo>
                        <a:pt x="453895" y="1009154"/>
                      </a:lnTo>
                      <a:lnTo>
                        <a:pt x="446946" y="1021904"/>
                      </a:lnTo>
                      <a:lnTo>
                        <a:pt x="439698" y="1034554"/>
                      </a:lnTo>
                      <a:lnTo>
                        <a:pt x="432253" y="1047155"/>
                      </a:lnTo>
                      <a:lnTo>
                        <a:pt x="424509" y="1059706"/>
                      </a:lnTo>
                      <a:lnTo>
                        <a:pt x="416517" y="1072158"/>
                      </a:lnTo>
                      <a:lnTo>
                        <a:pt x="408277" y="1084610"/>
                      </a:lnTo>
                      <a:lnTo>
                        <a:pt x="399789" y="1096963"/>
                      </a:lnTo>
                      <a:lnTo>
                        <a:pt x="391053" y="1109266"/>
                      </a:lnTo>
                      <a:lnTo>
                        <a:pt x="382018" y="1121519"/>
                      </a:lnTo>
                      <a:lnTo>
                        <a:pt x="372736" y="1133674"/>
                      </a:lnTo>
                      <a:lnTo>
                        <a:pt x="363255" y="1145778"/>
                      </a:lnTo>
                      <a:lnTo>
                        <a:pt x="353476" y="1157833"/>
                      </a:lnTo>
                      <a:lnTo>
                        <a:pt x="343449" y="1169839"/>
                      </a:lnTo>
                      <a:lnTo>
                        <a:pt x="333124" y="1181745"/>
                      </a:lnTo>
                      <a:lnTo>
                        <a:pt x="322601" y="1193651"/>
                      </a:lnTo>
                      <a:lnTo>
                        <a:pt x="311780" y="1205458"/>
                      </a:lnTo>
                      <a:lnTo>
                        <a:pt x="300760" y="1217216"/>
                      </a:lnTo>
                      <a:lnTo>
                        <a:pt x="289442" y="1228874"/>
                      </a:lnTo>
                      <a:lnTo>
                        <a:pt x="277877" y="1240482"/>
                      </a:lnTo>
                      <a:lnTo>
                        <a:pt x="266063" y="1252091"/>
                      </a:lnTo>
                      <a:lnTo>
                        <a:pt x="254001" y="1263600"/>
                      </a:lnTo>
                      <a:lnTo>
                        <a:pt x="241641" y="1275011"/>
                      </a:lnTo>
                      <a:lnTo>
                        <a:pt x="229032" y="1286421"/>
                      </a:lnTo>
                      <a:lnTo>
                        <a:pt x="216226" y="1297732"/>
                      </a:lnTo>
                      <a:lnTo>
                        <a:pt x="203121" y="1308993"/>
                      </a:lnTo>
                      <a:lnTo>
                        <a:pt x="189768" y="1320205"/>
                      </a:lnTo>
                      <a:lnTo>
                        <a:pt x="176167" y="1331317"/>
                      </a:lnTo>
                      <a:lnTo>
                        <a:pt x="162268" y="1342380"/>
                      </a:lnTo>
                      <a:lnTo>
                        <a:pt x="148171" y="1353393"/>
                      </a:lnTo>
                      <a:lnTo>
                        <a:pt x="133776" y="1364357"/>
                      </a:lnTo>
                      <a:lnTo>
                        <a:pt x="119133" y="1375271"/>
                      </a:lnTo>
                      <a:lnTo>
                        <a:pt x="104241" y="1386086"/>
                      </a:lnTo>
                      <a:lnTo>
                        <a:pt x="89101" y="1396851"/>
                      </a:lnTo>
                      <a:lnTo>
                        <a:pt x="73713" y="1407567"/>
                      </a:lnTo>
                      <a:lnTo>
                        <a:pt x="58027" y="1418233"/>
                      </a:lnTo>
                      <a:lnTo>
                        <a:pt x="42143" y="1428800"/>
                      </a:lnTo>
                      <a:lnTo>
                        <a:pt x="25961" y="1439317"/>
                      </a:lnTo>
                      <a:lnTo>
                        <a:pt x="9531" y="1449784"/>
                      </a:lnTo>
                      <a:lnTo>
                        <a:pt x="23231" y="1470918"/>
                      </a:lnTo>
                      <a:lnTo>
                        <a:pt x="37427" y="1491655"/>
                      </a:lnTo>
                      <a:lnTo>
                        <a:pt x="53014" y="1480592"/>
                      </a:lnTo>
                      <a:lnTo>
                        <a:pt x="68402" y="1469479"/>
                      </a:lnTo>
                      <a:lnTo>
                        <a:pt x="83492" y="1458317"/>
                      </a:lnTo>
                      <a:lnTo>
                        <a:pt x="98384" y="1447106"/>
                      </a:lnTo>
                      <a:lnTo>
                        <a:pt x="113077" y="1435795"/>
                      </a:lnTo>
                      <a:lnTo>
                        <a:pt x="127521" y="1424484"/>
                      </a:lnTo>
                      <a:lnTo>
                        <a:pt x="141718" y="1413074"/>
                      </a:lnTo>
                      <a:lnTo>
                        <a:pt x="155667" y="1401614"/>
                      </a:lnTo>
                      <a:lnTo>
                        <a:pt x="169367" y="1390154"/>
                      </a:lnTo>
                      <a:lnTo>
                        <a:pt x="182868" y="1378595"/>
                      </a:lnTo>
                      <a:lnTo>
                        <a:pt x="196172" y="1366937"/>
                      </a:lnTo>
                      <a:lnTo>
                        <a:pt x="209177" y="1355279"/>
                      </a:lnTo>
                      <a:lnTo>
                        <a:pt x="221984" y="1343571"/>
                      </a:lnTo>
                      <a:lnTo>
                        <a:pt x="234542" y="1331764"/>
                      </a:lnTo>
                      <a:lnTo>
                        <a:pt x="246853" y="1319957"/>
                      </a:lnTo>
                      <a:lnTo>
                        <a:pt x="258964" y="1308050"/>
                      </a:lnTo>
                      <a:lnTo>
                        <a:pt x="270828" y="1296095"/>
                      </a:lnTo>
                      <a:lnTo>
                        <a:pt x="282443" y="1284089"/>
                      </a:lnTo>
                      <a:lnTo>
                        <a:pt x="293860" y="1272034"/>
                      </a:lnTo>
                      <a:lnTo>
                        <a:pt x="305029" y="1259929"/>
                      </a:lnTo>
                      <a:lnTo>
                        <a:pt x="315949" y="1247775"/>
                      </a:lnTo>
                      <a:lnTo>
                        <a:pt x="326622" y="1235522"/>
                      </a:lnTo>
                      <a:lnTo>
                        <a:pt x="337095" y="1223268"/>
                      </a:lnTo>
                      <a:lnTo>
                        <a:pt x="347321" y="1210915"/>
                      </a:lnTo>
                      <a:lnTo>
                        <a:pt x="357348" y="1198513"/>
                      </a:lnTo>
                      <a:lnTo>
                        <a:pt x="367077" y="1186061"/>
                      </a:lnTo>
                      <a:lnTo>
                        <a:pt x="376608" y="1173559"/>
                      </a:lnTo>
                      <a:lnTo>
                        <a:pt x="385890" y="1161008"/>
                      </a:lnTo>
                      <a:lnTo>
                        <a:pt x="394974" y="1148407"/>
                      </a:lnTo>
                      <a:lnTo>
                        <a:pt x="403810" y="1135707"/>
                      </a:lnTo>
                      <a:lnTo>
                        <a:pt x="412397" y="1123007"/>
                      </a:lnTo>
                      <a:lnTo>
                        <a:pt x="420736" y="1110208"/>
                      </a:lnTo>
                      <a:lnTo>
                        <a:pt x="428877" y="1097359"/>
                      </a:lnTo>
                      <a:lnTo>
                        <a:pt x="436770" y="1084461"/>
                      </a:lnTo>
                      <a:lnTo>
                        <a:pt x="444414" y="1071513"/>
                      </a:lnTo>
                      <a:lnTo>
                        <a:pt x="451860" y="1058515"/>
                      </a:lnTo>
                      <a:lnTo>
                        <a:pt x="459057" y="1045468"/>
                      </a:lnTo>
                      <a:lnTo>
                        <a:pt x="466007" y="1032322"/>
                      </a:lnTo>
                      <a:lnTo>
                        <a:pt x="472758" y="1019175"/>
                      </a:lnTo>
                      <a:lnTo>
                        <a:pt x="479260" y="1005929"/>
                      </a:lnTo>
                      <a:lnTo>
                        <a:pt x="485515" y="992634"/>
                      </a:lnTo>
                      <a:lnTo>
                        <a:pt x="491521" y="979289"/>
                      </a:lnTo>
                      <a:lnTo>
                        <a:pt x="497329" y="965895"/>
                      </a:lnTo>
                      <a:lnTo>
                        <a:pt x="502888" y="952450"/>
                      </a:lnTo>
                      <a:lnTo>
                        <a:pt x="508200" y="938957"/>
                      </a:lnTo>
                      <a:lnTo>
                        <a:pt x="513312" y="925364"/>
                      </a:lnTo>
                      <a:lnTo>
                        <a:pt x="518177" y="911771"/>
                      </a:lnTo>
                      <a:lnTo>
                        <a:pt x="522793" y="898079"/>
                      </a:lnTo>
                      <a:lnTo>
                        <a:pt x="527162" y="884337"/>
                      </a:lnTo>
                      <a:lnTo>
                        <a:pt x="531331" y="870545"/>
                      </a:lnTo>
                      <a:lnTo>
                        <a:pt x="535253" y="856704"/>
                      </a:lnTo>
                      <a:lnTo>
                        <a:pt x="538975" y="842814"/>
                      </a:lnTo>
                      <a:lnTo>
                        <a:pt x="542401" y="828873"/>
                      </a:lnTo>
                      <a:lnTo>
                        <a:pt x="545627" y="814884"/>
                      </a:lnTo>
                      <a:lnTo>
                        <a:pt x="548655" y="800795"/>
                      </a:lnTo>
                      <a:lnTo>
                        <a:pt x="551385" y="786656"/>
                      </a:lnTo>
                      <a:lnTo>
                        <a:pt x="553917" y="772517"/>
                      </a:lnTo>
                      <a:lnTo>
                        <a:pt x="556200" y="758279"/>
                      </a:lnTo>
                      <a:lnTo>
                        <a:pt x="558285" y="743992"/>
                      </a:lnTo>
                      <a:lnTo>
                        <a:pt x="560122" y="729655"/>
                      </a:lnTo>
                      <a:lnTo>
                        <a:pt x="561710" y="715218"/>
                      </a:lnTo>
                      <a:lnTo>
                        <a:pt x="563050" y="700782"/>
                      </a:lnTo>
                      <a:lnTo>
                        <a:pt x="564192" y="686247"/>
                      </a:lnTo>
                      <a:lnTo>
                        <a:pt x="565085" y="671711"/>
                      </a:lnTo>
                      <a:lnTo>
                        <a:pt x="565731" y="657076"/>
                      </a:lnTo>
                      <a:lnTo>
                        <a:pt x="566128" y="642392"/>
                      </a:lnTo>
                      <a:lnTo>
                        <a:pt x="566326" y="627658"/>
                      </a:lnTo>
                      <a:lnTo>
                        <a:pt x="566277" y="612874"/>
                      </a:lnTo>
                      <a:lnTo>
                        <a:pt x="566028" y="598041"/>
                      </a:lnTo>
                      <a:lnTo>
                        <a:pt x="565532" y="583109"/>
                      </a:lnTo>
                      <a:lnTo>
                        <a:pt x="564788" y="568176"/>
                      </a:lnTo>
                      <a:lnTo>
                        <a:pt x="563795" y="553145"/>
                      </a:lnTo>
                      <a:lnTo>
                        <a:pt x="562603" y="538063"/>
                      </a:lnTo>
                      <a:lnTo>
                        <a:pt x="561164" y="522982"/>
                      </a:lnTo>
                      <a:lnTo>
                        <a:pt x="559476" y="507802"/>
                      </a:lnTo>
                      <a:lnTo>
                        <a:pt x="557540" y="492522"/>
                      </a:lnTo>
                      <a:lnTo>
                        <a:pt x="555406" y="477242"/>
                      </a:lnTo>
                      <a:lnTo>
                        <a:pt x="553023" y="461913"/>
                      </a:lnTo>
                      <a:lnTo>
                        <a:pt x="550442" y="446484"/>
                      </a:lnTo>
                      <a:lnTo>
                        <a:pt x="547613" y="431056"/>
                      </a:lnTo>
                      <a:lnTo>
                        <a:pt x="544535" y="415528"/>
                      </a:lnTo>
                      <a:lnTo>
                        <a:pt x="541209" y="399951"/>
                      </a:lnTo>
                      <a:lnTo>
                        <a:pt x="537685" y="384324"/>
                      </a:lnTo>
                      <a:lnTo>
                        <a:pt x="533863" y="368647"/>
                      </a:lnTo>
                      <a:lnTo>
                        <a:pt x="529892" y="352921"/>
                      </a:lnTo>
                      <a:lnTo>
                        <a:pt x="525623" y="337096"/>
                      </a:lnTo>
                      <a:lnTo>
                        <a:pt x="521155" y="321270"/>
                      </a:lnTo>
                      <a:lnTo>
                        <a:pt x="516440" y="305346"/>
                      </a:lnTo>
                      <a:lnTo>
                        <a:pt x="511476" y="289421"/>
                      </a:lnTo>
                      <a:lnTo>
                        <a:pt x="506313" y="273397"/>
                      </a:lnTo>
                      <a:lnTo>
                        <a:pt x="500903" y="257324"/>
                      </a:lnTo>
                      <a:lnTo>
                        <a:pt x="495244" y="241201"/>
                      </a:lnTo>
                      <a:lnTo>
                        <a:pt x="489387" y="224979"/>
                      </a:lnTo>
                      <a:lnTo>
                        <a:pt x="483281" y="208756"/>
                      </a:lnTo>
                      <a:lnTo>
                        <a:pt x="476927" y="192484"/>
                      </a:lnTo>
                      <a:lnTo>
                        <a:pt x="470375" y="176113"/>
                      </a:lnTo>
                      <a:lnTo>
                        <a:pt x="463525" y="159693"/>
                      </a:lnTo>
                      <a:lnTo>
                        <a:pt x="456476" y="143222"/>
                      </a:lnTo>
                      <a:lnTo>
                        <a:pt x="449229" y="126702"/>
                      </a:lnTo>
                      <a:lnTo>
                        <a:pt x="441734" y="110133"/>
                      </a:lnTo>
                      <a:lnTo>
                        <a:pt x="433990" y="93514"/>
                      </a:lnTo>
                      <a:lnTo>
                        <a:pt x="425998" y="76845"/>
                      </a:lnTo>
                      <a:lnTo>
                        <a:pt x="417758" y="60077"/>
                      </a:lnTo>
                      <a:lnTo>
                        <a:pt x="409320" y="43309"/>
                      </a:lnTo>
                      <a:lnTo>
                        <a:pt x="400633" y="26442"/>
                      </a:lnTo>
                      <a:lnTo>
                        <a:pt x="391748" y="9525"/>
                      </a:lnTo>
                      <a:lnTo>
                        <a:pt x="369708" y="2163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1" name="Forme libre : forme 1330">
                  <a:extLst>
                    <a:ext uri="{FF2B5EF4-FFF2-40B4-BE49-F238E27FC236}">
                      <a16:creationId xmlns:a16="http://schemas.microsoft.com/office/drawing/2014/main" id="{DD13875A-DAAE-474E-AC2A-5D6DEDEB2FBF}"/>
                    </a:ext>
                  </a:extLst>
                </p:cNvPr>
                <p:cNvSpPr/>
                <p:nvPr/>
              </p:nvSpPr>
              <p:spPr>
                <a:xfrm>
                  <a:off x="6663103" y="5646192"/>
                  <a:ext cx="1499482" cy="520700"/>
                </a:xfrm>
                <a:custGeom>
                  <a:avLst/>
                  <a:gdLst>
                    <a:gd name="connsiteX0" fmla="*/ 1500425 w 1499481"/>
                    <a:gd name="connsiteY0" fmla="*/ 518368 h 520700"/>
                    <a:gd name="connsiteX1" fmla="*/ 1489008 w 1499481"/>
                    <a:gd name="connsiteY1" fmla="*/ 503039 h 520700"/>
                    <a:gd name="connsiteX2" fmla="*/ 1477541 w 1499481"/>
                    <a:gd name="connsiteY2" fmla="*/ 487958 h 520700"/>
                    <a:gd name="connsiteX3" fmla="*/ 1466025 w 1499481"/>
                    <a:gd name="connsiteY3" fmla="*/ 473075 h 520700"/>
                    <a:gd name="connsiteX4" fmla="*/ 1454459 w 1499481"/>
                    <a:gd name="connsiteY4" fmla="*/ 458490 h 520700"/>
                    <a:gd name="connsiteX5" fmla="*/ 1442844 w 1499481"/>
                    <a:gd name="connsiteY5" fmla="*/ 444103 h 520700"/>
                    <a:gd name="connsiteX6" fmla="*/ 1431179 w 1499481"/>
                    <a:gd name="connsiteY6" fmla="*/ 429915 h 520700"/>
                    <a:gd name="connsiteX7" fmla="*/ 1419464 w 1499481"/>
                    <a:gd name="connsiteY7" fmla="*/ 415975 h 520700"/>
                    <a:gd name="connsiteX8" fmla="*/ 1407650 w 1499481"/>
                    <a:gd name="connsiteY8" fmla="*/ 402332 h 520700"/>
                    <a:gd name="connsiteX9" fmla="*/ 1395836 w 1499481"/>
                    <a:gd name="connsiteY9" fmla="*/ 388838 h 520700"/>
                    <a:gd name="connsiteX10" fmla="*/ 1383973 w 1499481"/>
                    <a:gd name="connsiteY10" fmla="*/ 375642 h 520700"/>
                    <a:gd name="connsiteX11" fmla="*/ 1372059 w 1499481"/>
                    <a:gd name="connsiteY11" fmla="*/ 362645 h 520700"/>
                    <a:gd name="connsiteX12" fmla="*/ 1360097 w 1499481"/>
                    <a:gd name="connsiteY12" fmla="*/ 349895 h 520700"/>
                    <a:gd name="connsiteX13" fmla="*/ 1348084 w 1499481"/>
                    <a:gd name="connsiteY13" fmla="*/ 337393 h 520700"/>
                    <a:gd name="connsiteX14" fmla="*/ 1335972 w 1499481"/>
                    <a:gd name="connsiteY14" fmla="*/ 325090 h 520700"/>
                    <a:gd name="connsiteX15" fmla="*/ 1323860 w 1499481"/>
                    <a:gd name="connsiteY15" fmla="*/ 313035 h 520700"/>
                    <a:gd name="connsiteX16" fmla="*/ 1311699 w 1499481"/>
                    <a:gd name="connsiteY16" fmla="*/ 301228 h 520700"/>
                    <a:gd name="connsiteX17" fmla="*/ 1299438 w 1499481"/>
                    <a:gd name="connsiteY17" fmla="*/ 289669 h 520700"/>
                    <a:gd name="connsiteX18" fmla="*/ 1287177 w 1499481"/>
                    <a:gd name="connsiteY18" fmla="*/ 278309 h 520700"/>
                    <a:gd name="connsiteX19" fmla="*/ 1274867 w 1499481"/>
                    <a:gd name="connsiteY19" fmla="*/ 267196 h 520700"/>
                    <a:gd name="connsiteX20" fmla="*/ 1262457 w 1499481"/>
                    <a:gd name="connsiteY20" fmla="*/ 256332 h 520700"/>
                    <a:gd name="connsiteX21" fmla="*/ 1250048 w 1499481"/>
                    <a:gd name="connsiteY21" fmla="*/ 245715 h 520700"/>
                    <a:gd name="connsiteX22" fmla="*/ 1237589 w 1499481"/>
                    <a:gd name="connsiteY22" fmla="*/ 235297 h 520700"/>
                    <a:gd name="connsiteX23" fmla="*/ 1225030 w 1499481"/>
                    <a:gd name="connsiteY23" fmla="*/ 225127 h 520700"/>
                    <a:gd name="connsiteX24" fmla="*/ 1212471 w 1499481"/>
                    <a:gd name="connsiteY24" fmla="*/ 215205 h 520700"/>
                    <a:gd name="connsiteX25" fmla="*/ 1199863 w 1499481"/>
                    <a:gd name="connsiteY25" fmla="*/ 205482 h 520700"/>
                    <a:gd name="connsiteX26" fmla="*/ 1187156 w 1499481"/>
                    <a:gd name="connsiteY26" fmla="*/ 196007 h 520700"/>
                    <a:gd name="connsiteX27" fmla="*/ 1174448 w 1499481"/>
                    <a:gd name="connsiteY27" fmla="*/ 186779 h 520700"/>
                    <a:gd name="connsiteX28" fmla="*/ 1161642 w 1499481"/>
                    <a:gd name="connsiteY28" fmla="*/ 177800 h 520700"/>
                    <a:gd name="connsiteX29" fmla="*/ 1148835 w 1499481"/>
                    <a:gd name="connsiteY29" fmla="*/ 169019 h 520700"/>
                    <a:gd name="connsiteX30" fmla="*/ 1135929 w 1499481"/>
                    <a:gd name="connsiteY30" fmla="*/ 160486 h 520700"/>
                    <a:gd name="connsiteX31" fmla="*/ 1123023 w 1499481"/>
                    <a:gd name="connsiteY31" fmla="*/ 152202 h 520700"/>
                    <a:gd name="connsiteX32" fmla="*/ 1110017 w 1499481"/>
                    <a:gd name="connsiteY32" fmla="*/ 144115 h 520700"/>
                    <a:gd name="connsiteX33" fmla="*/ 1097012 w 1499481"/>
                    <a:gd name="connsiteY33" fmla="*/ 136327 h 520700"/>
                    <a:gd name="connsiteX34" fmla="*/ 1083908 w 1499481"/>
                    <a:gd name="connsiteY34" fmla="*/ 128736 h 520700"/>
                    <a:gd name="connsiteX35" fmla="*/ 1070803 w 1499481"/>
                    <a:gd name="connsiteY35" fmla="*/ 121345 h 520700"/>
                    <a:gd name="connsiteX36" fmla="*/ 1057599 w 1499481"/>
                    <a:gd name="connsiteY36" fmla="*/ 114250 h 520700"/>
                    <a:gd name="connsiteX37" fmla="*/ 1044346 w 1499481"/>
                    <a:gd name="connsiteY37" fmla="*/ 107355 h 520700"/>
                    <a:gd name="connsiteX38" fmla="*/ 1031092 w 1499481"/>
                    <a:gd name="connsiteY38" fmla="*/ 100707 h 520700"/>
                    <a:gd name="connsiteX39" fmla="*/ 1017739 w 1499481"/>
                    <a:gd name="connsiteY39" fmla="*/ 94258 h 520700"/>
                    <a:gd name="connsiteX40" fmla="*/ 1004387 w 1499481"/>
                    <a:gd name="connsiteY40" fmla="*/ 88106 h 520700"/>
                    <a:gd name="connsiteX41" fmla="*/ 990935 w 1499481"/>
                    <a:gd name="connsiteY41" fmla="*/ 82153 h 520700"/>
                    <a:gd name="connsiteX42" fmla="*/ 977433 w 1499481"/>
                    <a:gd name="connsiteY42" fmla="*/ 76398 h 520700"/>
                    <a:gd name="connsiteX43" fmla="*/ 963882 w 1499481"/>
                    <a:gd name="connsiteY43" fmla="*/ 70941 h 520700"/>
                    <a:gd name="connsiteX44" fmla="*/ 950330 w 1499481"/>
                    <a:gd name="connsiteY44" fmla="*/ 65683 h 520700"/>
                    <a:gd name="connsiteX45" fmla="*/ 936680 w 1499481"/>
                    <a:gd name="connsiteY45" fmla="*/ 60672 h 520700"/>
                    <a:gd name="connsiteX46" fmla="*/ 922979 w 1499481"/>
                    <a:gd name="connsiteY46" fmla="*/ 55910 h 520700"/>
                    <a:gd name="connsiteX47" fmla="*/ 909279 w 1499481"/>
                    <a:gd name="connsiteY47" fmla="*/ 51346 h 520700"/>
                    <a:gd name="connsiteX48" fmla="*/ 895480 w 1499481"/>
                    <a:gd name="connsiteY48" fmla="*/ 47030 h 520700"/>
                    <a:gd name="connsiteX49" fmla="*/ 881630 w 1499481"/>
                    <a:gd name="connsiteY49" fmla="*/ 42962 h 520700"/>
                    <a:gd name="connsiteX50" fmla="*/ 867732 w 1499481"/>
                    <a:gd name="connsiteY50" fmla="*/ 39142 h 520700"/>
                    <a:gd name="connsiteX51" fmla="*/ 853783 w 1499481"/>
                    <a:gd name="connsiteY51" fmla="*/ 35520 h 520700"/>
                    <a:gd name="connsiteX52" fmla="*/ 839835 w 1499481"/>
                    <a:gd name="connsiteY52" fmla="*/ 32147 h 520700"/>
                    <a:gd name="connsiteX53" fmla="*/ 825787 w 1499481"/>
                    <a:gd name="connsiteY53" fmla="*/ 29021 h 520700"/>
                    <a:gd name="connsiteX54" fmla="*/ 811690 w 1499481"/>
                    <a:gd name="connsiteY54" fmla="*/ 26095 h 520700"/>
                    <a:gd name="connsiteX55" fmla="*/ 797543 w 1499481"/>
                    <a:gd name="connsiteY55" fmla="*/ 23416 h 520700"/>
                    <a:gd name="connsiteX56" fmla="*/ 783346 w 1499481"/>
                    <a:gd name="connsiteY56" fmla="*/ 20985 h 520700"/>
                    <a:gd name="connsiteX57" fmla="*/ 769100 w 1499481"/>
                    <a:gd name="connsiteY57" fmla="*/ 18802 h 520700"/>
                    <a:gd name="connsiteX58" fmla="*/ 754804 w 1499481"/>
                    <a:gd name="connsiteY58" fmla="*/ 16818 h 520700"/>
                    <a:gd name="connsiteX59" fmla="*/ 740458 w 1499481"/>
                    <a:gd name="connsiteY59" fmla="*/ 15081 h 520700"/>
                    <a:gd name="connsiteX60" fmla="*/ 726063 w 1499481"/>
                    <a:gd name="connsiteY60" fmla="*/ 13593 h 520700"/>
                    <a:gd name="connsiteX61" fmla="*/ 711618 w 1499481"/>
                    <a:gd name="connsiteY61" fmla="*/ 12353 h 520700"/>
                    <a:gd name="connsiteX62" fmla="*/ 697124 w 1499481"/>
                    <a:gd name="connsiteY62" fmla="*/ 11311 h 520700"/>
                    <a:gd name="connsiteX63" fmla="*/ 682580 w 1499481"/>
                    <a:gd name="connsiteY63" fmla="*/ 10517 h 520700"/>
                    <a:gd name="connsiteX64" fmla="*/ 667986 w 1499481"/>
                    <a:gd name="connsiteY64" fmla="*/ 9971 h 520700"/>
                    <a:gd name="connsiteX65" fmla="*/ 653343 w 1499481"/>
                    <a:gd name="connsiteY65" fmla="*/ 9624 h 520700"/>
                    <a:gd name="connsiteX66" fmla="*/ 638650 w 1499481"/>
                    <a:gd name="connsiteY66" fmla="*/ 9525 h 520700"/>
                    <a:gd name="connsiteX67" fmla="*/ 623907 w 1499481"/>
                    <a:gd name="connsiteY67" fmla="*/ 9674 h 520700"/>
                    <a:gd name="connsiteX68" fmla="*/ 609115 w 1499481"/>
                    <a:gd name="connsiteY68" fmla="*/ 10071 h 520700"/>
                    <a:gd name="connsiteX69" fmla="*/ 594273 w 1499481"/>
                    <a:gd name="connsiteY69" fmla="*/ 10666 h 520700"/>
                    <a:gd name="connsiteX70" fmla="*/ 579381 w 1499481"/>
                    <a:gd name="connsiteY70" fmla="*/ 11509 h 520700"/>
                    <a:gd name="connsiteX71" fmla="*/ 564440 w 1499481"/>
                    <a:gd name="connsiteY71" fmla="*/ 12601 h 520700"/>
                    <a:gd name="connsiteX72" fmla="*/ 549449 w 1499481"/>
                    <a:gd name="connsiteY72" fmla="*/ 13940 h 520700"/>
                    <a:gd name="connsiteX73" fmla="*/ 534409 w 1499481"/>
                    <a:gd name="connsiteY73" fmla="*/ 15478 h 520700"/>
                    <a:gd name="connsiteX74" fmla="*/ 519269 w 1499481"/>
                    <a:gd name="connsiteY74" fmla="*/ 17264 h 520700"/>
                    <a:gd name="connsiteX75" fmla="*/ 504129 w 1499481"/>
                    <a:gd name="connsiteY75" fmla="*/ 19298 h 520700"/>
                    <a:gd name="connsiteX76" fmla="*/ 488940 w 1499481"/>
                    <a:gd name="connsiteY76" fmla="*/ 21530 h 520700"/>
                    <a:gd name="connsiteX77" fmla="*/ 473701 w 1499481"/>
                    <a:gd name="connsiteY77" fmla="*/ 24011 h 520700"/>
                    <a:gd name="connsiteX78" fmla="*/ 458412 w 1499481"/>
                    <a:gd name="connsiteY78" fmla="*/ 26739 h 520700"/>
                    <a:gd name="connsiteX79" fmla="*/ 443024 w 1499481"/>
                    <a:gd name="connsiteY79" fmla="*/ 29716 h 520700"/>
                    <a:gd name="connsiteX80" fmla="*/ 427636 w 1499481"/>
                    <a:gd name="connsiteY80" fmla="*/ 32891 h 520700"/>
                    <a:gd name="connsiteX81" fmla="*/ 412199 w 1499481"/>
                    <a:gd name="connsiteY81" fmla="*/ 36314 h 520700"/>
                    <a:gd name="connsiteX82" fmla="*/ 396662 w 1499481"/>
                    <a:gd name="connsiteY82" fmla="*/ 39985 h 520700"/>
                    <a:gd name="connsiteX83" fmla="*/ 381125 w 1499481"/>
                    <a:gd name="connsiteY83" fmla="*/ 43904 h 520700"/>
                    <a:gd name="connsiteX84" fmla="*/ 365538 w 1499481"/>
                    <a:gd name="connsiteY84" fmla="*/ 48022 h 520700"/>
                    <a:gd name="connsiteX85" fmla="*/ 349853 w 1499481"/>
                    <a:gd name="connsiteY85" fmla="*/ 52388 h 520700"/>
                    <a:gd name="connsiteX86" fmla="*/ 334167 w 1499481"/>
                    <a:gd name="connsiteY86" fmla="*/ 57001 h 520700"/>
                    <a:gd name="connsiteX87" fmla="*/ 318431 w 1499481"/>
                    <a:gd name="connsiteY87" fmla="*/ 61813 h 520700"/>
                    <a:gd name="connsiteX88" fmla="*/ 302597 w 1499481"/>
                    <a:gd name="connsiteY88" fmla="*/ 66873 h 520700"/>
                    <a:gd name="connsiteX89" fmla="*/ 286762 w 1499481"/>
                    <a:gd name="connsiteY89" fmla="*/ 72182 h 520700"/>
                    <a:gd name="connsiteX90" fmla="*/ 270828 w 1499481"/>
                    <a:gd name="connsiteY90" fmla="*/ 77738 h 520700"/>
                    <a:gd name="connsiteX91" fmla="*/ 254894 w 1499481"/>
                    <a:gd name="connsiteY91" fmla="*/ 83493 h 520700"/>
                    <a:gd name="connsiteX92" fmla="*/ 238910 w 1499481"/>
                    <a:gd name="connsiteY92" fmla="*/ 89495 h 520700"/>
                    <a:gd name="connsiteX93" fmla="*/ 222827 w 1499481"/>
                    <a:gd name="connsiteY93" fmla="*/ 95746 h 520700"/>
                    <a:gd name="connsiteX94" fmla="*/ 206745 w 1499481"/>
                    <a:gd name="connsiteY94" fmla="*/ 102195 h 520700"/>
                    <a:gd name="connsiteX95" fmla="*/ 190562 w 1499481"/>
                    <a:gd name="connsiteY95" fmla="*/ 108942 h 520700"/>
                    <a:gd name="connsiteX96" fmla="*/ 174380 w 1499481"/>
                    <a:gd name="connsiteY96" fmla="*/ 115888 h 520700"/>
                    <a:gd name="connsiteX97" fmla="*/ 158099 w 1499481"/>
                    <a:gd name="connsiteY97" fmla="*/ 123031 h 520700"/>
                    <a:gd name="connsiteX98" fmla="*/ 141817 w 1499481"/>
                    <a:gd name="connsiteY98" fmla="*/ 130473 h 520700"/>
                    <a:gd name="connsiteX99" fmla="*/ 125437 w 1499481"/>
                    <a:gd name="connsiteY99" fmla="*/ 138113 h 520700"/>
                    <a:gd name="connsiteX100" fmla="*/ 109006 w 1499481"/>
                    <a:gd name="connsiteY100" fmla="*/ 146000 h 520700"/>
                    <a:gd name="connsiteX101" fmla="*/ 92576 w 1499481"/>
                    <a:gd name="connsiteY101" fmla="*/ 154087 h 520700"/>
                    <a:gd name="connsiteX102" fmla="*/ 76046 w 1499481"/>
                    <a:gd name="connsiteY102" fmla="*/ 162471 h 520700"/>
                    <a:gd name="connsiteX103" fmla="*/ 59517 w 1499481"/>
                    <a:gd name="connsiteY103" fmla="*/ 171053 h 520700"/>
                    <a:gd name="connsiteX104" fmla="*/ 42888 w 1499481"/>
                    <a:gd name="connsiteY104" fmla="*/ 179884 h 520700"/>
                    <a:gd name="connsiteX105" fmla="*/ 26209 w 1499481"/>
                    <a:gd name="connsiteY105" fmla="*/ 188913 h 520700"/>
                    <a:gd name="connsiteX106" fmla="*/ 9531 w 1499481"/>
                    <a:gd name="connsiteY106" fmla="*/ 198189 h 520700"/>
                    <a:gd name="connsiteX107" fmla="*/ 11020 w 1499481"/>
                    <a:gd name="connsiteY107" fmla="*/ 200918 h 520700"/>
                    <a:gd name="connsiteX108" fmla="*/ 27698 w 1499481"/>
                    <a:gd name="connsiteY108" fmla="*/ 191542 h 520700"/>
                    <a:gd name="connsiteX109" fmla="*/ 44327 w 1499481"/>
                    <a:gd name="connsiteY109" fmla="*/ 182463 h 520700"/>
                    <a:gd name="connsiteX110" fmla="*/ 60907 w 1499481"/>
                    <a:gd name="connsiteY110" fmla="*/ 173583 h 520700"/>
                    <a:gd name="connsiteX111" fmla="*/ 77486 w 1499481"/>
                    <a:gd name="connsiteY111" fmla="*/ 164951 h 520700"/>
                    <a:gd name="connsiteX112" fmla="*/ 93966 w 1499481"/>
                    <a:gd name="connsiteY112" fmla="*/ 156567 h 520700"/>
                    <a:gd name="connsiteX113" fmla="*/ 110396 w 1499481"/>
                    <a:gd name="connsiteY113" fmla="*/ 148382 h 520700"/>
                    <a:gd name="connsiteX114" fmla="*/ 126727 w 1499481"/>
                    <a:gd name="connsiteY114" fmla="*/ 140444 h 520700"/>
                    <a:gd name="connsiteX115" fmla="*/ 143058 w 1499481"/>
                    <a:gd name="connsiteY115" fmla="*/ 132755 h 520700"/>
                    <a:gd name="connsiteX116" fmla="*/ 159340 w 1499481"/>
                    <a:gd name="connsiteY116" fmla="*/ 125313 h 520700"/>
                    <a:gd name="connsiteX117" fmla="*/ 175572 w 1499481"/>
                    <a:gd name="connsiteY117" fmla="*/ 118120 h 520700"/>
                    <a:gd name="connsiteX118" fmla="*/ 191754 w 1499481"/>
                    <a:gd name="connsiteY118" fmla="*/ 111125 h 520700"/>
                    <a:gd name="connsiteX119" fmla="*/ 207886 w 1499481"/>
                    <a:gd name="connsiteY119" fmla="*/ 104378 h 520700"/>
                    <a:gd name="connsiteX120" fmla="*/ 223969 w 1499481"/>
                    <a:gd name="connsiteY120" fmla="*/ 97830 h 520700"/>
                    <a:gd name="connsiteX121" fmla="*/ 240002 w 1499481"/>
                    <a:gd name="connsiteY121" fmla="*/ 91579 h 520700"/>
                    <a:gd name="connsiteX122" fmla="*/ 255986 w 1499481"/>
                    <a:gd name="connsiteY122" fmla="*/ 85527 h 520700"/>
                    <a:gd name="connsiteX123" fmla="*/ 271870 w 1499481"/>
                    <a:gd name="connsiteY123" fmla="*/ 79722 h 520700"/>
                    <a:gd name="connsiteX124" fmla="*/ 287755 w 1499481"/>
                    <a:gd name="connsiteY124" fmla="*/ 74116 h 520700"/>
                    <a:gd name="connsiteX125" fmla="*/ 303589 w 1499481"/>
                    <a:gd name="connsiteY125" fmla="*/ 68808 h 520700"/>
                    <a:gd name="connsiteX126" fmla="*/ 319374 w 1499481"/>
                    <a:gd name="connsiteY126" fmla="*/ 63698 h 520700"/>
                    <a:gd name="connsiteX127" fmla="*/ 335060 w 1499481"/>
                    <a:gd name="connsiteY127" fmla="*/ 58837 h 520700"/>
                    <a:gd name="connsiteX128" fmla="*/ 350746 w 1499481"/>
                    <a:gd name="connsiteY128" fmla="*/ 54173 h 520700"/>
                    <a:gd name="connsiteX129" fmla="*/ 366382 w 1499481"/>
                    <a:gd name="connsiteY129" fmla="*/ 49808 h 520700"/>
                    <a:gd name="connsiteX130" fmla="*/ 381969 w 1499481"/>
                    <a:gd name="connsiteY130" fmla="*/ 45641 h 520700"/>
                    <a:gd name="connsiteX131" fmla="*/ 397456 w 1499481"/>
                    <a:gd name="connsiteY131" fmla="*/ 41721 h 520700"/>
                    <a:gd name="connsiteX132" fmla="*/ 412943 w 1499481"/>
                    <a:gd name="connsiteY132" fmla="*/ 38001 h 520700"/>
                    <a:gd name="connsiteX133" fmla="*/ 428331 w 1499481"/>
                    <a:gd name="connsiteY133" fmla="*/ 34528 h 520700"/>
                    <a:gd name="connsiteX134" fmla="*/ 443719 w 1499481"/>
                    <a:gd name="connsiteY134" fmla="*/ 31353 h 520700"/>
                    <a:gd name="connsiteX135" fmla="*/ 459057 w 1499481"/>
                    <a:gd name="connsiteY135" fmla="*/ 28327 h 520700"/>
                    <a:gd name="connsiteX136" fmla="*/ 474296 w 1499481"/>
                    <a:gd name="connsiteY136" fmla="*/ 25598 h 520700"/>
                    <a:gd name="connsiteX137" fmla="*/ 489535 w 1499481"/>
                    <a:gd name="connsiteY137" fmla="*/ 23068 h 520700"/>
                    <a:gd name="connsiteX138" fmla="*/ 504675 w 1499481"/>
                    <a:gd name="connsiteY138" fmla="*/ 20786 h 520700"/>
                    <a:gd name="connsiteX139" fmla="*/ 519815 w 1499481"/>
                    <a:gd name="connsiteY139" fmla="*/ 18752 h 520700"/>
                    <a:gd name="connsiteX140" fmla="*/ 534855 w 1499481"/>
                    <a:gd name="connsiteY140" fmla="*/ 16917 h 520700"/>
                    <a:gd name="connsiteX141" fmla="*/ 549896 w 1499481"/>
                    <a:gd name="connsiteY141" fmla="*/ 15379 h 520700"/>
                    <a:gd name="connsiteX142" fmla="*/ 564837 w 1499481"/>
                    <a:gd name="connsiteY142" fmla="*/ 14039 h 520700"/>
                    <a:gd name="connsiteX143" fmla="*/ 579778 w 1499481"/>
                    <a:gd name="connsiteY143" fmla="*/ 12898 h 520700"/>
                    <a:gd name="connsiteX144" fmla="*/ 594620 w 1499481"/>
                    <a:gd name="connsiteY144" fmla="*/ 12055 h 520700"/>
                    <a:gd name="connsiteX145" fmla="*/ 609413 w 1499481"/>
                    <a:gd name="connsiteY145" fmla="*/ 11410 h 520700"/>
                    <a:gd name="connsiteX146" fmla="*/ 624205 w 1499481"/>
                    <a:gd name="connsiteY146" fmla="*/ 11013 h 520700"/>
                    <a:gd name="connsiteX147" fmla="*/ 638898 w 1499481"/>
                    <a:gd name="connsiteY147" fmla="*/ 10864 h 520700"/>
                    <a:gd name="connsiteX148" fmla="*/ 653541 w 1499481"/>
                    <a:gd name="connsiteY148" fmla="*/ 10914 h 520700"/>
                    <a:gd name="connsiteX149" fmla="*/ 668185 w 1499481"/>
                    <a:gd name="connsiteY149" fmla="*/ 11212 h 520700"/>
                    <a:gd name="connsiteX150" fmla="*/ 682729 w 1499481"/>
                    <a:gd name="connsiteY150" fmla="*/ 11757 h 520700"/>
                    <a:gd name="connsiteX151" fmla="*/ 697223 w 1499481"/>
                    <a:gd name="connsiteY151" fmla="*/ 12551 h 520700"/>
                    <a:gd name="connsiteX152" fmla="*/ 711668 w 1499481"/>
                    <a:gd name="connsiteY152" fmla="*/ 13543 h 520700"/>
                    <a:gd name="connsiteX153" fmla="*/ 726113 w 1499481"/>
                    <a:gd name="connsiteY153" fmla="*/ 14833 h 520700"/>
                    <a:gd name="connsiteX154" fmla="*/ 740458 w 1499481"/>
                    <a:gd name="connsiteY154" fmla="*/ 16272 h 520700"/>
                    <a:gd name="connsiteX155" fmla="*/ 754754 w 1499481"/>
                    <a:gd name="connsiteY155" fmla="*/ 18008 h 520700"/>
                    <a:gd name="connsiteX156" fmla="*/ 769001 w 1499481"/>
                    <a:gd name="connsiteY156" fmla="*/ 19943 h 520700"/>
                    <a:gd name="connsiteX157" fmla="*/ 783197 w 1499481"/>
                    <a:gd name="connsiteY157" fmla="*/ 22175 h 520700"/>
                    <a:gd name="connsiteX158" fmla="*/ 797394 w 1499481"/>
                    <a:gd name="connsiteY158" fmla="*/ 24557 h 520700"/>
                    <a:gd name="connsiteX159" fmla="*/ 811491 w 1499481"/>
                    <a:gd name="connsiteY159" fmla="*/ 27236 h 520700"/>
                    <a:gd name="connsiteX160" fmla="*/ 825539 w 1499481"/>
                    <a:gd name="connsiteY160" fmla="*/ 30113 h 520700"/>
                    <a:gd name="connsiteX161" fmla="*/ 839537 w 1499481"/>
                    <a:gd name="connsiteY161" fmla="*/ 33288 h 520700"/>
                    <a:gd name="connsiteX162" fmla="*/ 853485 w 1499481"/>
                    <a:gd name="connsiteY162" fmla="*/ 36612 h 520700"/>
                    <a:gd name="connsiteX163" fmla="*/ 867384 w 1499481"/>
                    <a:gd name="connsiteY163" fmla="*/ 40233 h 520700"/>
                    <a:gd name="connsiteX164" fmla="*/ 881233 w 1499481"/>
                    <a:gd name="connsiteY164" fmla="*/ 44053 h 520700"/>
                    <a:gd name="connsiteX165" fmla="*/ 895033 w 1499481"/>
                    <a:gd name="connsiteY165" fmla="*/ 48121 h 520700"/>
                    <a:gd name="connsiteX166" fmla="*/ 908783 w 1499481"/>
                    <a:gd name="connsiteY166" fmla="*/ 52437 h 520700"/>
                    <a:gd name="connsiteX167" fmla="*/ 922483 w 1499481"/>
                    <a:gd name="connsiteY167" fmla="*/ 57001 h 520700"/>
                    <a:gd name="connsiteX168" fmla="*/ 936134 w 1499481"/>
                    <a:gd name="connsiteY168" fmla="*/ 61764 h 520700"/>
                    <a:gd name="connsiteX169" fmla="*/ 949735 w 1499481"/>
                    <a:gd name="connsiteY169" fmla="*/ 66774 h 520700"/>
                    <a:gd name="connsiteX170" fmla="*/ 963286 w 1499481"/>
                    <a:gd name="connsiteY170" fmla="*/ 72033 h 520700"/>
                    <a:gd name="connsiteX171" fmla="*/ 976788 w 1499481"/>
                    <a:gd name="connsiteY171" fmla="*/ 77490 h 520700"/>
                    <a:gd name="connsiteX172" fmla="*/ 990240 w 1499481"/>
                    <a:gd name="connsiteY172" fmla="*/ 83245 h 520700"/>
                    <a:gd name="connsiteX173" fmla="*/ 1003592 w 1499481"/>
                    <a:gd name="connsiteY173" fmla="*/ 89198 h 520700"/>
                    <a:gd name="connsiteX174" fmla="*/ 1016945 w 1499481"/>
                    <a:gd name="connsiteY174" fmla="*/ 95349 h 520700"/>
                    <a:gd name="connsiteX175" fmla="*/ 1030248 w 1499481"/>
                    <a:gd name="connsiteY175" fmla="*/ 101798 h 520700"/>
                    <a:gd name="connsiteX176" fmla="*/ 1043502 w 1499481"/>
                    <a:gd name="connsiteY176" fmla="*/ 108446 h 520700"/>
                    <a:gd name="connsiteX177" fmla="*/ 1056706 w 1499481"/>
                    <a:gd name="connsiteY177" fmla="*/ 115342 h 520700"/>
                    <a:gd name="connsiteX178" fmla="*/ 1069810 w 1499481"/>
                    <a:gd name="connsiteY178" fmla="*/ 122486 h 520700"/>
                    <a:gd name="connsiteX179" fmla="*/ 1082915 w 1499481"/>
                    <a:gd name="connsiteY179" fmla="*/ 129828 h 520700"/>
                    <a:gd name="connsiteX180" fmla="*/ 1095970 w 1499481"/>
                    <a:gd name="connsiteY180" fmla="*/ 137418 h 520700"/>
                    <a:gd name="connsiteX181" fmla="*/ 1108975 w 1499481"/>
                    <a:gd name="connsiteY181" fmla="*/ 145256 h 520700"/>
                    <a:gd name="connsiteX182" fmla="*/ 1121881 w 1499481"/>
                    <a:gd name="connsiteY182" fmla="*/ 153343 h 520700"/>
                    <a:gd name="connsiteX183" fmla="*/ 1134787 w 1499481"/>
                    <a:gd name="connsiteY183" fmla="*/ 161627 h 520700"/>
                    <a:gd name="connsiteX184" fmla="*/ 1147644 w 1499481"/>
                    <a:gd name="connsiteY184" fmla="*/ 170210 h 520700"/>
                    <a:gd name="connsiteX185" fmla="*/ 1160401 w 1499481"/>
                    <a:gd name="connsiteY185" fmla="*/ 178941 h 520700"/>
                    <a:gd name="connsiteX186" fmla="*/ 1173158 w 1499481"/>
                    <a:gd name="connsiteY186" fmla="*/ 187970 h 520700"/>
                    <a:gd name="connsiteX187" fmla="*/ 1185816 w 1499481"/>
                    <a:gd name="connsiteY187" fmla="*/ 197197 h 520700"/>
                    <a:gd name="connsiteX188" fmla="*/ 1198473 w 1499481"/>
                    <a:gd name="connsiteY188" fmla="*/ 206722 h 520700"/>
                    <a:gd name="connsiteX189" fmla="*/ 1211082 w 1499481"/>
                    <a:gd name="connsiteY189" fmla="*/ 216396 h 520700"/>
                    <a:gd name="connsiteX190" fmla="*/ 1223590 w 1499481"/>
                    <a:gd name="connsiteY190" fmla="*/ 226368 h 520700"/>
                    <a:gd name="connsiteX191" fmla="*/ 1236099 w 1499481"/>
                    <a:gd name="connsiteY191" fmla="*/ 236538 h 520700"/>
                    <a:gd name="connsiteX192" fmla="*/ 1248509 w 1499481"/>
                    <a:gd name="connsiteY192" fmla="*/ 247005 h 520700"/>
                    <a:gd name="connsiteX193" fmla="*/ 1260919 w 1499481"/>
                    <a:gd name="connsiteY193" fmla="*/ 257621 h 520700"/>
                    <a:gd name="connsiteX194" fmla="*/ 1273229 w 1499481"/>
                    <a:gd name="connsiteY194" fmla="*/ 268536 h 520700"/>
                    <a:gd name="connsiteX195" fmla="*/ 1285490 w 1499481"/>
                    <a:gd name="connsiteY195" fmla="*/ 279648 h 520700"/>
                    <a:gd name="connsiteX196" fmla="*/ 1297750 w 1499481"/>
                    <a:gd name="connsiteY196" fmla="*/ 291009 h 520700"/>
                    <a:gd name="connsiteX197" fmla="*/ 1309912 w 1499481"/>
                    <a:gd name="connsiteY197" fmla="*/ 302617 h 520700"/>
                    <a:gd name="connsiteX198" fmla="*/ 1322073 w 1499481"/>
                    <a:gd name="connsiteY198" fmla="*/ 314474 h 520700"/>
                    <a:gd name="connsiteX199" fmla="*/ 1334136 w 1499481"/>
                    <a:gd name="connsiteY199" fmla="*/ 326529 h 520700"/>
                    <a:gd name="connsiteX200" fmla="*/ 1346148 w 1499481"/>
                    <a:gd name="connsiteY200" fmla="*/ 338832 h 520700"/>
                    <a:gd name="connsiteX201" fmla="*/ 1358161 w 1499481"/>
                    <a:gd name="connsiteY201" fmla="*/ 351383 h 520700"/>
                    <a:gd name="connsiteX202" fmla="*/ 1370074 w 1499481"/>
                    <a:gd name="connsiteY202" fmla="*/ 364133 h 520700"/>
                    <a:gd name="connsiteX203" fmla="*/ 1381937 w 1499481"/>
                    <a:gd name="connsiteY203" fmla="*/ 377180 h 520700"/>
                    <a:gd name="connsiteX204" fmla="*/ 1393801 w 1499481"/>
                    <a:gd name="connsiteY204" fmla="*/ 390426 h 520700"/>
                    <a:gd name="connsiteX205" fmla="*/ 1405565 w 1499481"/>
                    <a:gd name="connsiteY205" fmla="*/ 403870 h 520700"/>
                    <a:gd name="connsiteX206" fmla="*/ 1417280 w 1499481"/>
                    <a:gd name="connsiteY206" fmla="*/ 417612 h 520700"/>
                    <a:gd name="connsiteX207" fmla="*/ 1428945 w 1499481"/>
                    <a:gd name="connsiteY207" fmla="*/ 431552 h 520700"/>
                    <a:gd name="connsiteX208" fmla="*/ 1440561 w 1499481"/>
                    <a:gd name="connsiteY208" fmla="*/ 445740 h 520700"/>
                    <a:gd name="connsiteX209" fmla="*/ 1452176 w 1499481"/>
                    <a:gd name="connsiteY209" fmla="*/ 460177 h 520700"/>
                    <a:gd name="connsiteX210" fmla="*/ 1463692 w 1499481"/>
                    <a:gd name="connsiteY210" fmla="*/ 474811 h 520700"/>
                    <a:gd name="connsiteX211" fmla="*/ 1475159 w 1499481"/>
                    <a:gd name="connsiteY211" fmla="*/ 489744 h 520700"/>
                    <a:gd name="connsiteX212" fmla="*/ 1486576 w 1499481"/>
                    <a:gd name="connsiteY212" fmla="*/ 504825 h 520700"/>
                    <a:gd name="connsiteX213" fmla="*/ 1497943 w 1499481"/>
                    <a:gd name="connsiteY213" fmla="*/ 520204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1499481" h="520700">
                      <a:moveTo>
                        <a:pt x="1500425" y="518368"/>
                      </a:moveTo>
                      <a:lnTo>
                        <a:pt x="1489008" y="503039"/>
                      </a:lnTo>
                      <a:lnTo>
                        <a:pt x="1477541" y="487958"/>
                      </a:lnTo>
                      <a:lnTo>
                        <a:pt x="1466025" y="473075"/>
                      </a:lnTo>
                      <a:lnTo>
                        <a:pt x="1454459" y="458490"/>
                      </a:lnTo>
                      <a:lnTo>
                        <a:pt x="1442844" y="444103"/>
                      </a:lnTo>
                      <a:lnTo>
                        <a:pt x="1431179" y="429915"/>
                      </a:lnTo>
                      <a:lnTo>
                        <a:pt x="1419464" y="415975"/>
                      </a:lnTo>
                      <a:lnTo>
                        <a:pt x="1407650" y="402332"/>
                      </a:lnTo>
                      <a:lnTo>
                        <a:pt x="1395836" y="388838"/>
                      </a:lnTo>
                      <a:lnTo>
                        <a:pt x="1383973" y="375642"/>
                      </a:lnTo>
                      <a:lnTo>
                        <a:pt x="1372059" y="362645"/>
                      </a:lnTo>
                      <a:lnTo>
                        <a:pt x="1360097" y="349895"/>
                      </a:lnTo>
                      <a:lnTo>
                        <a:pt x="1348084" y="337393"/>
                      </a:lnTo>
                      <a:lnTo>
                        <a:pt x="1335972" y="325090"/>
                      </a:lnTo>
                      <a:lnTo>
                        <a:pt x="1323860" y="313035"/>
                      </a:lnTo>
                      <a:lnTo>
                        <a:pt x="1311699" y="301228"/>
                      </a:lnTo>
                      <a:lnTo>
                        <a:pt x="1299438" y="289669"/>
                      </a:lnTo>
                      <a:lnTo>
                        <a:pt x="1287177" y="278309"/>
                      </a:lnTo>
                      <a:lnTo>
                        <a:pt x="1274867" y="267196"/>
                      </a:lnTo>
                      <a:lnTo>
                        <a:pt x="1262457" y="256332"/>
                      </a:lnTo>
                      <a:lnTo>
                        <a:pt x="1250048" y="245715"/>
                      </a:lnTo>
                      <a:lnTo>
                        <a:pt x="1237589" y="235297"/>
                      </a:lnTo>
                      <a:lnTo>
                        <a:pt x="1225030" y="225127"/>
                      </a:lnTo>
                      <a:lnTo>
                        <a:pt x="1212471" y="215205"/>
                      </a:lnTo>
                      <a:lnTo>
                        <a:pt x="1199863" y="205482"/>
                      </a:lnTo>
                      <a:lnTo>
                        <a:pt x="1187156" y="196007"/>
                      </a:lnTo>
                      <a:lnTo>
                        <a:pt x="1174448" y="186779"/>
                      </a:lnTo>
                      <a:lnTo>
                        <a:pt x="1161642" y="177800"/>
                      </a:lnTo>
                      <a:lnTo>
                        <a:pt x="1148835" y="169019"/>
                      </a:lnTo>
                      <a:lnTo>
                        <a:pt x="1135929" y="160486"/>
                      </a:lnTo>
                      <a:lnTo>
                        <a:pt x="1123023" y="152202"/>
                      </a:lnTo>
                      <a:lnTo>
                        <a:pt x="1110017" y="144115"/>
                      </a:lnTo>
                      <a:lnTo>
                        <a:pt x="1097012" y="136327"/>
                      </a:lnTo>
                      <a:lnTo>
                        <a:pt x="1083908" y="128736"/>
                      </a:lnTo>
                      <a:lnTo>
                        <a:pt x="1070803" y="121345"/>
                      </a:lnTo>
                      <a:lnTo>
                        <a:pt x="1057599" y="114250"/>
                      </a:lnTo>
                      <a:lnTo>
                        <a:pt x="1044346" y="107355"/>
                      </a:lnTo>
                      <a:lnTo>
                        <a:pt x="1031092" y="100707"/>
                      </a:lnTo>
                      <a:lnTo>
                        <a:pt x="1017739" y="94258"/>
                      </a:lnTo>
                      <a:lnTo>
                        <a:pt x="1004387" y="88106"/>
                      </a:lnTo>
                      <a:lnTo>
                        <a:pt x="990935" y="82153"/>
                      </a:lnTo>
                      <a:lnTo>
                        <a:pt x="977433" y="76398"/>
                      </a:lnTo>
                      <a:lnTo>
                        <a:pt x="963882" y="70941"/>
                      </a:lnTo>
                      <a:lnTo>
                        <a:pt x="950330" y="65683"/>
                      </a:lnTo>
                      <a:lnTo>
                        <a:pt x="936680" y="60672"/>
                      </a:lnTo>
                      <a:lnTo>
                        <a:pt x="922979" y="55910"/>
                      </a:lnTo>
                      <a:lnTo>
                        <a:pt x="909279" y="51346"/>
                      </a:lnTo>
                      <a:lnTo>
                        <a:pt x="895480" y="47030"/>
                      </a:lnTo>
                      <a:lnTo>
                        <a:pt x="881630" y="42962"/>
                      </a:lnTo>
                      <a:lnTo>
                        <a:pt x="867732" y="39142"/>
                      </a:lnTo>
                      <a:lnTo>
                        <a:pt x="853783" y="35520"/>
                      </a:lnTo>
                      <a:lnTo>
                        <a:pt x="839835" y="32147"/>
                      </a:lnTo>
                      <a:lnTo>
                        <a:pt x="825787" y="29021"/>
                      </a:lnTo>
                      <a:lnTo>
                        <a:pt x="811690" y="26095"/>
                      </a:lnTo>
                      <a:lnTo>
                        <a:pt x="797543" y="23416"/>
                      </a:lnTo>
                      <a:lnTo>
                        <a:pt x="783346" y="20985"/>
                      </a:lnTo>
                      <a:lnTo>
                        <a:pt x="769100" y="18802"/>
                      </a:lnTo>
                      <a:lnTo>
                        <a:pt x="754804" y="16818"/>
                      </a:lnTo>
                      <a:lnTo>
                        <a:pt x="740458" y="15081"/>
                      </a:lnTo>
                      <a:lnTo>
                        <a:pt x="726063" y="13593"/>
                      </a:lnTo>
                      <a:lnTo>
                        <a:pt x="711618" y="12353"/>
                      </a:lnTo>
                      <a:lnTo>
                        <a:pt x="697124" y="11311"/>
                      </a:lnTo>
                      <a:lnTo>
                        <a:pt x="682580" y="10517"/>
                      </a:lnTo>
                      <a:lnTo>
                        <a:pt x="667986" y="9971"/>
                      </a:lnTo>
                      <a:lnTo>
                        <a:pt x="653343" y="9624"/>
                      </a:lnTo>
                      <a:lnTo>
                        <a:pt x="638650" y="9525"/>
                      </a:lnTo>
                      <a:lnTo>
                        <a:pt x="623907" y="9674"/>
                      </a:lnTo>
                      <a:lnTo>
                        <a:pt x="609115" y="10071"/>
                      </a:lnTo>
                      <a:lnTo>
                        <a:pt x="594273" y="10666"/>
                      </a:lnTo>
                      <a:lnTo>
                        <a:pt x="579381" y="11509"/>
                      </a:lnTo>
                      <a:lnTo>
                        <a:pt x="564440" y="12601"/>
                      </a:lnTo>
                      <a:lnTo>
                        <a:pt x="549449" y="13940"/>
                      </a:lnTo>
                      <a:lnTo>
                        <a:pt x="534409" y="15478"/>
                      </a:lnTo>
                      <a:lnTo>
                        <a:pt x="519269" y="17264"/>
                      </a:lnTo>
                      <a:lnTo>
                        <a:pt x="504129" y="19298"/>
                      </a:lnTo>
                      <a:lnTo>
                        <a:pt x="488940" y="21530"/>
                      </a:lnTo>
                      <a:lnTo>
                        <a:pt x="473701" y="24011"/>
                      </a:lnTo>
                      <a:lnTo>
                        <a:pt x="458412" y="26739"/>
                      </a:lnTo>
                      <a:lnTo>
                        <a:pt x="443024" y="29716"/>
                      </a:lnTo>
                      <a:lnTo>
                        <a:pt x="427636" y="32891"/>
                      </a:lnTo>
                      <a:lnTo>
                        <a:pt x="412199" y="36314"/>
                      </a:lnTo>
                      <a:lnTo>
                        <a:pt x="396662" y="39985"/>
                      </a:lnTo>
                      <a:lnTo>
                        <a:pt x="381125" y="43904"/>
                      </a:lnTo>
                      <a:lnTo>
                        <a:pt x="365538" y="48022"/>
                      </a:lnTo>
                      <a:lnTo>
                        <a:pt x="349853" y="52388"/>
                      </a:lnTo>
                      <a:lnTo>
                        <a:pt x="334167" y="57001"/>
                      </a:lnTo>
                      <a:lnTo>
                        <a:pt x="318431" y="61813"/>
                      </a:lnTo>
                      <a:lnTo>
                        <a:pt x="302597" y="66873"/>
                      </a:lnTo>
                      <a:lnTo>
                        <a:pt x="286762" y="72182"/>
                      </a:lnTo>
                      <a:lnTo>
                        <a:pt x="270828" y="77738"/>
                      </a:lnTo>
                      <a:lnTo>
                        <a:pt x="254894" y="83493"/>
                      </a:lnTo>
                      <a:lnTo>
                        <a:pt x="238910" y="89495"/>
                      </a:lnTo>
                      <a:lnTo>
                        <a:pt x="222827" y="95746"/>
                      </a:lnTo>
                      <a:lnTo>
                        <a:pt x="206745" y="102195"/>
                      </a:lnTo>
                      <a:lnTo>
                        <a:pt x="190562" y="108942"/>
                      </a:lnTo>
                      <a:lnTo>
                        <a:pt x="174380" y="115888"/>
                      </a:lnTo>
                      <a:lnTo>
                        <a:pt x="158099" y="123031"/>
                      </a:lnTo>
                      <a:lnTo>
                        <a:pt x="141817" y="130473"/>
                      </a:lnTo>
                      <a:lnTo>
                        <a:pt x="125437" y="138113"/>
                      </a:lnTo>
                      <a:lnTo>
                        <a:pt x="109006" y="146000"/>
                      </a:lnTo>
                      <a:lnTo>
                        <a:pt x="92576" y="154087"/>
                      </a:lnTo>
                      <a:lnTo>
                        <a:pt x="76046" y="162471"/>
                      </a:lnTo>
                      <a:lnTo>
                        <a:pt x="59517" y="171053"/>
                      </a:lnTo>
                      <a:lnTo>
                        <a:pt x="42888" y="179884"/>
                      </a:lnTo>
                      <a:lnTo>
                        <a:pt x="26209" y="188913"/>
                      </a:lnTo>
                      <a:lnTo>
                        <a:pt x="9531" y="198189"/>
                      </a:lnTo>
                      <a:lnTo>
                        <a:pt x="11020" y="200918"/>
                      </a:lnTo>
                      <a:lnTo>
                        <a:pt x="27698" y="191542"/>
                      </a:lnTo>
                      <a:lnTo>
                        <a:pt x="44327" y="182463"/>
                      </a:lnTo>
                      <a:lnTo>
                        <a:pt x="60907" y="173583"/>
                      </a:lnTo>
                      <a:lnTo>
                        <a:pt x="77486" y="164951"/>
                      </a:lnTo>
                      <a:lnTo>
                        <a:pt x="93966" y="156567"/>
                      </a:lnTo>
                      <a:lnTo>
                        <a:pt x="110396" y="148382"/>
                      </a:lnTo>
                      <a:lnTo>
                        <a:pt x="126727" y="140444"/>
                      </a:lnTo>
                      <a:lnTo>
                        <a:pt x="143058" y="132755"/>
                      </a:lnTo>
                      <a:lnTo>
                        <a:pt x="159340" y="125313"/>
                      </a:lnTo>
                      <a:lnTo>
                        <a:pt x="175572" y="118120"/>
                      </a:lnTo>
                      <a:lnTo>
                        <a:pt x="191754" y="111125"/>
                      </a:lnTo>
                      <a:lnTo>
                        <a:pt x="207886" y="104378"/>
                      </a:lnTo>
                      <a:lnTo>
                        <a:pt x="223969" y="97830"/>
                      </a:lnTo>
                      <a:lnTo>
                        <a:pt x="240002" y="91579"/>
                      </a:lnTo>
                      <a:lnTo>
                        <a:pt x="255986" y="85527"/>
                      </a:lnTo>
                      <a:lnTo>
                        <a:pt x="271870" y="79722"/>
                      </a:lnTo>
                      <a:lnTo>
                        <a:pt x="287755" y="74116"/>
                      </a:lnTo>
                      <a:lnTo>
                        <a:pt x="303589" y="68808"/>
                      </a:lnTo>
                      <a:lnTo>
                        <a:pt x="319374" y="63698"/>
                      </a:lnTo>
                      <a:lnTo>
                        <a:pt x="335060" y="58837"/>
                      </a:lnTo>
                      <a:lnTo>
                        <a:pt x="350746" y="54173"/>
                      </a:lnTo>
                      <a:lnTo>
                        <a:pt x="366382" y="49808"/>
                      </a:lnTo>
                      <a:lnTo>
                        <a:pt x="381969" y="45641"/>
                      </a:lnTo>
                      <a:lnTo>
                        <a:pt x="397456" y="41721"/>
                      </a:lnTo>
                      <a:lnTo>
                        <a:pt x="412943" y="38001"/>
                      </a:lnTo>
                      <a:lnTo>
                        <a:pt x="428331" y="34528"/>
                      </a:lnTo>
                      <a:lnTo>
                        <a:pt x="443719" y="31353"/>
                      </a:lnTo>
                      <a:lnTo>
                        <a:pt x="459057" y="28327"/>
                      </a:lnTo>
                      <a:lnTo>
                        <a:pt x="474296" y="25598"/>
                      </a:lnTo>
                      <a:lnTo>
                        <a:pt x="489535" y="23068"/>
                      </a:lnTo>
                      <a:lnTo>
                        <a:pt x="504675" y="20786"/>
                      </a:lnTo>
                      <a:lnTo>
                        <a:pt x="519815" y="18752"/>
                      </a:lnTo>
                      <a:lnTo>
                        <a:pt x="534855" y="16917"/>
                      </a:lnTo>
                      <a:lnTo>
                        <a:pt x="549896" y="15379"/>
                      </a:lnTo>
                      <a:lnTo>
                        <a:pt x="564837" y="14039"/>
                      </a:lnTo>
                      <a:lnTo>
                        <a:pt x="579778" y="12898"/>
                      </a:lnTo>
                      <a:lnTo>
                        <a:pt x="594620" y="12055"/>
                      </a:lnTo>
                      <a:lnTo>
                        <a:pt x="609413" y="11410"/>
                      </a:lnTo>
                      <a:lnTo>
                        <a:pt x="624205" y="11013"/>
                      </a:lnTo>
                      <a:lnTo>
                        <a:pt x="638898" y="10864"/>
                      </a:lnTo>
                      <a:lnTo>
                        <a:pt x="653541" y="10914"/>
                      </a:lnTo>
                      <a:lnTo>
                        <a:pt x="668185" y="11212"/>
                      </a:lnTo>
                      <a:lnTo>
                        <a:pt x="682729" y="11757"/>
                      </a:lnTo>
                      <a:lnTo>
                        <a:pt x="697223" y="12551"/>
                      </a:lnTo>
                      <a:lnTo>
                        <a:pt x="711668" y="13543"/>
                      </a:lnTo>
                      <a:lnTo>
                        <a:pt x="726113" y="14833"/>
                      </a:lnTo>
                      <a:lnTo>
                        <a:pt x="740458" y="16272"/>
                      </a:lnTo>
                      <a:lnTo>
                        <a:pt x="754754" y="18008"/>
                      </a:lnTo>
                      <a:lnTo>
                        <a:pt x="769001" y="19943"/>
                      </a:lnTo>
                      <a:lnTo>
                        <a:pt x="783197" y="22175"/>
                      </a:lnTo>
                      <a:lnTo>
                        <a:pt x="797394" y="24557"/>
                      </a:lnTo>
                      <a:lnTo>
                        <a:pt x="811491" y="27236"/>
                      </a:lnTo>
                      <a:lnTo>
                        <a:pt x="825539" y="30113"/>
                      </a:lnTo>
                      <a:lnTo>
                        <a:pt x="839537" y="33288"/>
                      </a:lnTo>
                      <a:lnTo>
                        <a:pt x="853485" y="36612"/>
                      </a:lnTo>
                      <a:lnTo>
                        <a:pt x="867384" y="40233"/>
                      </a:lnTo>
                      <a:lnTo>
                        <a:pt x="881233" y="44053"/>
                      </a:lnTo>
                      <a:lnTo>
                        <a:pt x="895033" y="48121"/>
                      </a:lnTo>
                      <a:lnTo>
                        <a:pt x="908783" y="52437"/>
                      </a:lnTo>
                      <a:lnTo>
                        <a:pt x="922483" y="57001"/>
                      </a:lnTo>
                      <a:lnTo>
                        <a:pt x="936134" y="61764"/>
                      </a:lnTo>
                      <a:lnTo>
                        <a:pt x="949735" y="66774"/>
                      </a:lnTo>
                      <a:lnTo>
                        <a:pt x="963286" y="72033"/>
                      </a:lnTo>
                      <a:lnTo>
                        <a:pt x="976788" y="77490"/>
                      </a:lnTo>
                      <a:lnTo>
                        <a:pt x="990240" y="83245"/>
                      </a:lnTo>
                      <a:lnTo>
                        <a:pt x="1003592" y="89198"/>
                      </a:lnTo>
                      <a:lnTo>
                        <a:pt x="1016945" y="95349"/>
                      </a:lnTo>
                      <a:lnTo>
                        <a:pt x="1030248" y="101798"/>
                      </a:lnTo>
                      <a:lnTo>
                        <a:pt x="1043502" y="108446"/>
                      </a:lnTo>
                      <a:lnTo>
                        <a:pt x="1056706" y="115342"/>
                      </a:lnTo>
                      <a:lnTo>
                        <a:pt x="1069810" y="122486"/>
                      </a:lnTo>
                      <a:lnTo>
                        <a:pt x="1082915" y="129828"/>
                      </a:lnTo>
                      <a:lnTo>
                        <a:pt x="1095970" y="137418"/>
                      </a:lnTo>
                      <a:lnTo>
                        <a:pt x="1108975" y="145256"/>
                      </a:lnTo>
                      <a:lnTo>
                        <a:pt x="1121881" y="153343"/>
                      </a:lnTo>
                      <a:lnTo>
                        <a:pt x="1134787" y="161627"/>
                      </a:lnTo>
                      <a:lnTo>
                        <a:pt x="1147644" y="170210"/>
                      </a:lnTo>
                      <a:lnTo>
                        <a:pt x="1160401" y="178941"/>
                      </a:lnTo>
                      <a:lnTo>
                        <a:pt x="1173158" y="187970"/>
                      </a:lnTo>
                      <a:lnTo>
                        <a:pt x="1185816" y="197197"/>
                      </a:lnTo>
                      <a:lnTo>
                        <a:pt x="1198473" y="206722"/>
                      </a:lnTo>
                      <a:lnTo>
                        <a:pt x="1211082" y="216396"/>
                      </a:lnTo>
                      <a:lnTo>
                        <a:pt x="1223590" y="226368"/>
                      </a:lnTo>
                      <a:lnTo>
                        <a:pt x="1236099" y="236538"/>
                      </a:lnTo>
                      <a:lnTo>
                        <a:pt x="1248509" y="247005"/>
                      </a:lnTo>
                      <a:lnTo>
                        <a:pt x="1260919" y="257621"/>
                      </a:lnTo>
                      <a:lnTo>
                        <a:pt x="1273229" y="268536"/>
                      </a:lnTo>
                      <a:lnTo>
                        <a:pt x="1285490" y="279648"/>
                      </a:lnTo>
                      <a:lnTo>
                        <a:pt x="1297750" y="291009"/>
                      </a:lnTo>
                      <a:lnTo>
                        <a:pt x="1309912" y="302617"/>
                      </a:lnTo>
                      <a:lnTo>
                        <a:pt x="1322073" y="314474"/>
                      </a:lnTo>
                      <a:lnTo>
                        <a:pt x="1334136" y="326529"/>
                      </a:lnTo>
                      <a:lnTo>
                        <a:pt x="1346148" y="338832"/>
                      </a:lnTo>
                      <a:lnTo>
                        <a:pt x="1358161" y="351383"/>
                      </a:lnTo>
                      <a:lnTo>
                        <a:pt x="1370074" y="364133"/>
                      </a:lnTo>
                      <a:lnTo>
                        <a:pt x="1381937" y="377180"/>
                      </a:lnTo>
                      <a:lnTo>
                        <a:pt x="1393801" y="390426"/>
                      </a:lnTo>
                      <a:lnTo>
                        <a:pt x="1405565" y="403870"/>
                      </a:lnTo>
                      <a:lnTo>
                        <a:pt x="1417280" y="417612"/>
                      </a:lnTo>
                      <a:lnTo>
                        <a:pt x="1428945" y="431552"/>
                      </a:lnTo>
                      <a:lnTo>
                        <a:pt x="1440561" y="445740"/>
                      </a:lnTo>
                      <a:lnTo>
                        <a:pt x="1452176" y="460177"/>
                      </a:lnTo>
                      <a:lnTo>
                        <a:pt x="1463692" y="474811"/>
                      </a:lnTo>
                      <a:lnTo>
                        <a:pt x="1475159" y="489744"/>
                      </a:lnTo>
                      <a:lnTo>
                        <a:pt x="1486576" y="504825"/>
                      </a:lnTo>
                      <a:lnTo>
                        <a:pt x="1497943" y="52020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2" name="Forme libre : forme 1331">
                  <a:extLst>
                    <a:ext uri="{FF2B5EF4-FFF2-40B4-BE49-F238E27FC236}">
                      <a16:creationId xmlns:a16="http://schemas.microsoft.com/office/drawing/2014/main" id="{0511943E-10E0-4081-9C34-740AAB3E8918}"/>
                    </a:ext>
                  </a:extLst>
                </p:cNvPr>
                <p:cNvSpPr/>
                <p:nvPr/>
              </p:nvSpPr>
              <p:spPr>
                <a:xfrm>
                  <a:off x="6664592" y="4463504"/>
                  <a:ext cx="571836" cy="1397000"/>
                </a:xfrm>
                <a:custGeom>
                  <a:avLst/>
                  <a:gdLst>
                    <a:gd name="connsiteX0" fmla="*/ 362610 w 571836"/>
                    <a:gd name="connsiteY0" fmla="*/ 15627 h 1397000"/>
                    <a:gd name="connsiteX1" fmla="*/ 372934 w 571836"/>
                    <a:gd name="connsiteY1" fmla="*/ 32593 h 1397000"/>
                    <a:gd name="connsiteX2" fmla="*/ 382961 w 571836"/>
                    <a:gd name="connsiteY2" fmla="*/ 49510 h 1397000"/>
                    <a:gd name="connsiteX3" fmla="*/ 392740 w 571836"/>
                    <a:gd name="connsiteY3" fmla="*/ 66328 h 1397000"/>
                    <a:gd name="connsiteX4" fmla="*/ 402221 w 571836"/>
                    <a:gd name="connsiteY4" fmla="*/ 83046 h 1397000"/>
                    <a:gd name="connsiteX5" fmla="*/ 411404 w 571836"/>
                    <a:gd name="connsiteY5" fmla="*/ 99764 h 1397000"/>
                    <a:gd name="connsiteX6" fmla="*/ 420339 w 571836"/>
                    <a:gd name="connsiteY6" fmla="*/ 116334 h 1397000"/>
                    <a:gd name="connsiteX7" fmla="*/ 429026 w 571836"/>
                    <a:gd name="connsiteY7" fmla="*/ 132904 h 1397000"/>
                    <a:gd name="connsiteX8" fmla="*/ 437415 w 571836"/>
                    <a:gd name="connsiteY8" fmla="*/ 149374 h 1397000"/>
                    <a:gd name="connsiteX9" fmla="*/ 445556 w 571836"/>
                    <a:gd name="connsiteY9" fmla="*/ 165745 h 1397000"/>
                    <a:gd name="connsiteX10" fmla="*/ 453399 w 571836"/>
                    <a:gd name="connsiteY10" fmla="*/ 182066 h 1397000"/>
                    <a:gd name="connsiteX11" fmla="*/ 460993 w 571836"/>
                    <a:gd name="connsiteY11" fmla="*/ 198338 h 1397000"/>
                    <a:gd name="connsiteX12" fmla="*/ 468290 w 571836"/>
                    <a:gd name="connsiteY12" fmla="*/ 214511 h 1397000"/>
                    <a:gd name="connsiteX13" fmla="*/ 475339 w 571836"/>
                    <a:gd name="connsiteY13" fmla="*/ 230634 h 1397000"/>
                    <a:gd name="connsiteX14" fmla="*/ 482090 w 571836"/>
                    <a:gd name="connsiteY14" fmla="*/ 246707 h 1397000"/>
                    <a:gd name="connsiteX15" fmla="*/ 488543 w 571836"/>
                    <a:gd name="connsiteY15" fmla="*/ 262682 h 1397000"/>
                    <a:gd name="connsiteX16" fmla="*/ 494797 w 571836"/>
                    <a:gd name="connsiteY16" fmla="*/ 278557 h 1397000"/>
                    <a:gd name="connsiteX17" fmla="*/ 500704 w 571836"/>
                    <a:gd name="connsiteY17" fmla="*/ 294432 h 1397000"/>
                    <a:gd name="connsiteX18" fmla="*/ 506413 w 571836"/>
                    <a:gd name="connsiteY18" fmla="*/ 310158 h 1397000"/>
                    <a:gd name="connsiteX19" fmla="*/ 511774 w 571836"/>
                    <a:gd name="connsiteY19" fmla="*/ 325884 h 1397000"/>
                    <a:gd name="connsiteX20" fmla="*/ 516936 w 571836"/>
                    <a:gd name="connsiteY20" fmla="*/ 341511 h 1397000"/>
                    <a:gd name="connsiteX21" fmla="*/ 521751 w 571836"/>
                    <a:gd name="connsiteY21" fmla="*/ 357039 h 1397000"/>
                    <a:gd name="connsiteX22" fmla="*/ 526367 w 571836"/>
                    <a:gd name="connsiteY22" fmla="*/ 372517 h 1397000"/>
                    <a:gd name="connsiteX23" fmla="*/ 530636 w 571836"/>
                    <a:gd name="connsiteY23" fmla="*/ 387945 h 1397000"/>
                    <a:gd name="connsiteX24" fmla="*/ 534707 w 571836"/>
                    <a:gd name="connsiteY24" fmla="*/ 403275 h 1397000"/>
                    <a:gd name="connsiteX25" fmla="*/ 538429 w 571836"/>
                    <a:gd name="connsiteY25" fmla="*/ 418554 h 1397000"/>
                    <a:gd name="connsiteX26" fmla="*/ 541954 w 571836"/>
                    <a:gd name="connsiteY26" fmla="*/ 433784 h 1397000"/>
                    <a:gd name="connsiteX27" fmla="*/ 545180 w 571836"/>
                    <a:gd name="connsiteY27" fmla="*/ 448915 h 1397000"/>
                    <a:gd name="connsiteX28" fmla="*/ 548109 w 571836"/>
                    <a:gd name="connsiteY28" fmla="*/ 463947 h 1397000"/>
                    <a:gd name="connsiteX29" fmla="*/ 550789 w 571836"/>
                    <a:gd name="connsiteY29" fmla="*/ 478979 h 1397000"/>
                    <a:gd name="connsiteX30" fmla="*/ 553172 w 571836"/>
                    <a:gd name="connsiteY30" fmla="*/ 493861 h 1397000"/>
                    <a:gd name="connsiteX31" fmla="*/ 555307 w 571836"/>
                    <a:gd name="connsiteY31" fmla="*/ 508744 h 1397000"/>
                    <a:gd name="connsiteX32" fmla="*/ 557143 w 571836"/>
                    <a:gd name="connsiteY32" fmla="*/ 523528 h 1397000"/>
                    <a:gd name="connsiteX33" fmla="*/ 558732 w 571836"/>
                    <a:gd name="connsiteY33" fmla="*/ 538212 h 1397000"/>
                    <a:gd name="connsiteX34" fmla="*/ 560022 w 571836"/>
                    <a:gd name="connsiteY34" fmla="*/ 552847 h 1397000"/>
                    <a:gd name="connsiteX35" fmla="*/ 561065 w 571836"/>
                    <a:gd name="connsiteY35" fmla="*/ 567432 h 1397000"/>
                    <a:gd name="connsiteX36" fmla="*/ 561859 w 571836"/>
                    <a:gd name="connsiteY36" fmla="*/ 581918 h 1397000"/>
                    <a:gd name="connsiteX37" fmla="*/ 562355 w 571836"/>
                    <a:gd name="connsiteY37" fmla="*/ 596354 h 1397000"/>
                    <a:gd name="connsiteX38" fmla="*/ 562554 w 571836"/>
                    <a:gd name="connsiteY38" fmla="*/ 610741 h 1397000"/>
                    <a:gd name="connsiteX39" fmla="*/ 562504 w 571836"/>
                    <a:gd name="connsiteY39" fmla="*/ 625029 h 1397000"/>
                    <a:gd name="connsiteX40" fmla="*/ 562157 w 571836"/>
                    <a:gd name="connsiteY40" fmla="*/ 639217 h 1397000"/>
                    <a:gd name="connsiteX41" fmla="*/ 561561 w 571836"/>
                    <a:gd name="connsiteY41" fmla="*/ 653405 h 1397000"/>
                    <a:gd name="connsiteX42" fmla="*/ 560717 w 571836"/>
                    <a:gd name="connsiteY42" fmla="*/ 667445 h 1397000"/>
                    <a:gd name="connsiteX43" fmla="*/ 559575 w 571836"/>
                    <a:gd name="connsiteY43" fmla="*/ 681484 h 1397000"/>
                    <a:gd name="connsiteX44" fmla="*/ 558136 w 571836"/>
                    <a:gd name="connsiteY44" fmla="*/ 695424 h 1397000"/>
                    <a:gd name="connsiteX45" fmla="*/ 556448 w 571836"/>
                    <a:gd name="connsiteY45" fmla="*/ 709265 h 1397000"/>
                    <a:gd name="connsiteX46" fmla="*/ 554463 w 571836"/>
                    <a:gd name="connsiteY46" fmla="*/ 723057 h 1397000"/>
                    <a:gd name="connsiteX47" fmla="*/ 552229 w 571836"/>
                    <a:gd name="connsiteY47" fmla="*/ 736798 h 1397000"/>
                    <a:gd name="connsiteX48" fmla="*/ 549747 w 571836"/>
                    <a:gd name="connsiteY48" fmla="*/ 750441 h 1397000"/>
                    <a:gd name="connsiteX49" fmla="*/ 546967 w 571836"/>
                    <a:gd name="connsiteY49" fmla="*/ 764034 h 1397000"/>
                    <a:gd name="connsiteX50" fmla="*/ 543890 w 571836"/>
                    <a:gd name="connsiteY50" fmla="*/ 777577 h 1397000"/>
                    <a:gd name="connsiteX51" fmla="*/ 540564 w 571836"/>
                    <a:gd name="connsiteY51" fmla="*/ 791022 h 1397000"/>
                    <a:gd name="connsiteX52" fmla="*/ 536990 w 571836"/>
                    <a:gd name="connsiteY52" fmla="*/ 804366 h 1397000"/>
                    <a:gd name="connsiteX53" fmla="*/ 533118 w 571836"/>
                    <a:gd name="connsiteY53" fmla="*/ 817711 h 1397000"/>
                    <a:gd name="connsiteX54" fmla="*/ 528948 w 571836"/>
                    <a:gd name="connsiteY54" fmla="*/ 830907 h 1397000"/>
                    <a:gd name="connsiteX55" fmla="*/ 524580 w 571836"/>
                    <a:gd name="connsiteY55" fmla="*/ 844104 h 1397000"/>
                    <a:gd name="connsiteX56" fmla="*/ 519865 w 571836"/>
                    <a:gd name="connsiteY56" fmla="*/ 857200 h 1397000"/>
                    <a:gd name="connsiteX57" fmla="*/ 514901 w 571836"/>
                    <a:gd name="connsiteY57" fmla="*/ 870198 h 1397000"/>
                    <a:gd name="connsiteX58" fmla="*/ 509689 w 571836"/>
                    <a:gd name="connsiteY58" fmla="*/ 883146 h 1397000"/>
                    <a:gd name="connsiteX59" fmla="*/ 504179 w 571836"/>
                    <a:gd name="connsiteY59" fmla="*/ 896045 h 1397000"/>
                    <a:gd name="connsiteX60" fmla="*/ 498371 w 571836"/>
                    <a:gd name="connsiteY60" fmla="*/ 908844 h 1397000"/>
                    <a:gd name="connsiteX61" fmla="*/ 492315 w 571836"/>
                    <a:gd name="connsiteY61" fmla="*/ 921593 h 1397000"/>
                    <a:gd name="connsiteX62" fmla="*/ 486011 w 571836"/>
                    <a:gd name="connsiteY62" fmla="*/ 934293 h 1397000"/>
                    <a:gd name="connsiteX63" fmla="*/ 479409 w 571836"/>
                    <a:gd name="connsiteY63" fmla="*/ 946894 h 1397000"/>
                    <a:gd name="connsiteX64" fmla="*/ 472559 w 571836"/>
                    <a:gd name="connsiteY64" fmla="*/ 959396 h 1397000"/>
                    <a:gd name="connsiteX65" fmla="*/ 465411 w 571836"/>
                    <a:gd name="connsiteY65" fmla="*/ 971897 h 1397000"/>
                    <a:gd name="connsiteX66" fmla="*/ 458015 w 571836"/>
                    <a:gd name="connsiteY66" fmla="*/ 984250 h 1397000"/>
                    <a:gd name="connsiteX67" fmla="*/ 450321 w 571836"/>
                    <a:gd name="connsiteY67" fmla="*/ 996603 h 1397000"/>
                    <a:gd name="connsiteX68" fmla="*/ 442329 w 571836"/>
                    <a:gd name="connsiteY68" fmla="*/ 1008856 h 1397000"/>
                    <a:gd name="connsiteX69" fmla="*/ 434139 w 571836"/>
                    <a:gd name="connsiteY69" fmla="*/ 1021011 h 1397000"/>
                    <a:gd name="connsiteX70" fmla="*/ 425601 w 571836"/>
                    <a:gd name="connsiteY70" fmla="*/ 1033115 h 1397000"/>
                    <a:gd name="connsiteX71" fmla="*/ 416815 w 571836"/>
                    <a:gd name="connsiteY71" fmla="*/ 1045170 h 1397000"/>
                    <a:gd name="connsiteX72" fmla="*/ 407781 w 571836"/>
                    <a:gd name="connsiteY72" fmla="*/ 1057126 h 1397000"/>
                    <a:gd name="connsiteX73" fmla="*/ 398449 w 571836"/>
                    <a:gd name="connsiteY73" fmla="*/ 1069032 h 1397000"/>
                    <a:gd name="connsiteX74" fmla="*/ 388868 w 571836"/>
                    <a:gd name="connsiteY74" fmla="*/ 1080889 h 1397000"/>
                    <a:gd name="connsiteX75" fmla="*/ 378990 w 571836"/>
                    <a:gd name="connsiteY75" fmla="*/ 1092647 h 1397000"/>
                    <a:gd name="connsiteX76" fmla="*/ 368864 w 571836"/>
                    <a:gd name="connsiteY76" fmla="*/ 1104305 h 1397000"/>
                    <a:gd name="connsiteX77" fmla="*/ 358440 w 571836"/>
                    <a:gd name="connsiteY77" fmla="*/ 1115963 h 1397000"/>
                    <a:gd name="connsiteX78" fmla="*/ 347768 w 571836"/>
                    <a:gd name="connsiteY78" fmla="*/ 1127472 h 1397000"/>
                    <a:gd name="connsiteX79" fmla="*/ 336798 w 571836"/>
                    <a:gd name="connsiteY79" fmla="*/ 1138982 h 1397000"/>
                    <a:gd name="connsiteX80" fmla="*/ 325579 w 571836"/>
                    <a:gd name="connsiteY80" fmla="*/ 1150392 h 1397000"/>
                    <a:gd name="connsiteX81" fmla="*/ 314063 w 571836"/>
                    <a:gd name="connsiteY81" fmla="*/ 1161703 h 1397000"/>
                    <a:gd name="connsiteX82" fmla="*/ 302299 w 571836"/>
                    <a:gd name="connsiteY82" fmla="*/ 1172964 h 1397000"/>
                    <a:gd name="connsiteX83" fmla="*/ 290237 w 571836"/>
                    <a:gd name="connsiteY83" fmla="*/ 1184176 h 1397000"/>
                    <a:gd name="connsiteX84" fmla="*/ 277926 w 571836"/>
                    <a:gd name="connsiteY84" fmla="*/ 1195288 h 1397000"/>
                    <a:gd name="connsiteX85" fmla="*/ 265318 w 571836"/>
                    <a:gd name="connsiteY85" fmla="*/ 1206351 h 1397000"/>
                    <a:gd name="connsiteX86" fmla="*/ 252462 w 571836"/>
                    <a:gd name="connsiteY86" fmla="*/ 1217365 h 1397000"/>
                    <a:gd name="connsiteX87" fmla="*/ 239307 w 571836"/>
                    <a:gd name="connsiteY87" fmla="*/ 1228279 h 1397000"/>
                    <a:gd name="connsiteX88" fmla="*/ 225905 w 571836"/>
                    <a:gd name="connsiteY88" fmla="*/ 1239093 h 1397000"/>
                    <a:gd name="connsiteX89" fmla="*/ 212254 w 571836"/>
                    <a:gd name="connsiteY89" fmla="*/ 1249908 h 1397000"/>
                    <a:gd name="connsiteX90" fmla="*/ 198256 w 571836"/>
                    <a:gd name="connsiteY90" fmla="*/ 1260574 h 1397000"/>
                    <a:gd name="connsiteX91" fmla="*/ 184060 w 571836"/>
                    <a:gd name="connsiteY91" fmla="*/ 1271240 h 1397000"/>
                    <a:gd name="connsiteX92" fmla="*/ 169565 w 571836"/>
                    <a:gd name="connsiteY92" fmla="*/ 1281807 h 1397000"/>
                    <a:gd name="connsiteX93" fmla="*/ 154773 w 571836"/>
                    <a:gd name="connsiteY93" fmla="*/ 1292275 h 1397000"/>
                    <a:gd name="connsiteX94" fmla="*/ 139733 w 571836"/>
                    <a:gd name="connsiteY94" fmla="*/ 1302742 h 1397000"/>
                    <a:gd name="connsiteX95" fmla="*/ 124394 w 571836"/>
                    <a:gd name="connsiteY95" fmla="*/ 1313061 h 1397000"/>
                    <a:gd name="connsiteX96" fmla="*/ 108808 w 571836"/>
                    <a:gd name="connsiteY96" fmla="*/ 1323380 h 1397000"/>
                    <a:gd name="connsiteX97" fmla="*/ 92973 w 571836"/>
                    <a:gd name="connsiteY97" fmla="*/ 1333550 h 1397000"/>
                    <a:gd name="connsiteX98" fmla="*/ 76840 w 571836"/>
                    <a:gd name="connsiteY98" fmla="*/ 1343720 h 1397000"/>
                    <a:gd name="connsiteX99" fmla="*/ 60410 w 571836"/>
                    <a:gd name="connsiteY99" fmla="*/ 1353790 h 1397000"/>
                    <a:gd name="connsiteX100" fmla="*/ 43732 w 571836"/>
                    <a:gd name="connsiteY100" fmla="*/ 1363811 h 1397000"/>
                    <a:gd name="connsiteX101" fmla="*/ 26755 w 571836"/>
                    <a:gd name="connsiteY101" fmla="*/ 1373733 h 1397000"/>
                    <a:gd name="connsiteX102" fmla="*/ 9531 w 571836"/>
                    <a:gd name="connsiteY102" fmla="*/ 1383606 h 1397000"/>
                    <a:gd name="connsiteX103" fmla="*/ 15438 w 571836"/>
                    <a:gd name="connsiteY103" fmla="*/ 1393875 h 1397000"/>
                    <a:gd name="connsiteX104" fmla="*/ 32563 w 571836"/>
                    <a:gd name="connsiteY104" fmla="*/ 1383804 h 1397000"/>
                    <a:gd name="connsiteX105" fmla="*/ 49390 w 571836"/>
                    <a:gd name="connsiteY105" fmla="*/ 1373684 h 1397000"/>
                    <a:gd name="connsiteX106" fmla="*/ 65970 w 571836"/>
                    <a:gd name="connsiteY106" fmla="*/ 1363464 h 1397000"/>
                    <a:gd name="connsiteX107" fmla="*/ 82301 w 571836"/>
                    <a:gd name="connsiteY107" fmla="*/ 1353195 h 1397000"/>
                    <a:gd name="connsiteX108" fmla="*/ 98334 w 571836"/>
                    <a:gd name="connsiteY108" fmla="*/ 1342876 h 1397000"/>
                    <a:gd name="connsiteX109" fmla="*/ 114069 w 571836"/>
                    <a:gd name="connsiteY109" fmla="*/ 1332458 h 1397000"/>
                    <a:gd name="connsiteX110" fmla="*/ 129557 w 571836"/>
                    <a:gd name="connsiteY110" fmla="*/ 1321941 h 1397000"/>
                    <a:gd name="connsiteX111" fmla="*/ 144796 w 571836"/>
                    <a:gd name="connsiteY111" fmla="*/ 1311424 h 1397000"/>
                    <a:gd name="connsiteX112" fmla="*/ 159787 w 571836"/>
                    <a:gd name="connsiteY112" fmla="*/ 1300807 h 1397000"/>
                    <a:gd name="connsiteX113" fmla="*/ 174430 w 571836"/>
                    <a:gd name="connsiteY113" fmla="*/ 1290092 h 1397000"/>
                    <a:gd name="connsiteX114" fmla="*/ 188875 w 571836"/>
                    <a:gd name="connsiteY114" fmla="*/ 1279327 h 1397000"/>
                    <a:gd name="connsiteX115" fmla="*/ 203022 w 571836"/>
                    <a:gd name="connsiteY115" fmla="*/ 1268512 h 1397000"/>
                    <a:gd name="connsiteX116" fmla="*/ 216921 w 571836"/>
                    <a:gd name="connsiteY116" fmla="*/ 1257598 h 1397000"/>
                    <a:gd name="connsiteX117" fmla="*/ 230521 w 571836"/>
                    <a:gd name="connsiteY117" fmla="*/ 1246634 h 1397000"/>
                    <a:gd name="connsiteX118" fmla="*/ 243825 w 571836"/>
                    <a:gd name="connsiteY118" fmla="*/ 1235621 h 1397000"/>
                    <a:gd name="connsiteX119" fmla="*/ 256929 w 571836"/>
                    <a:gd name="connsiteY119" fmla="*/ 1224508 h 1397000"/>
                    <a:gd name="connsiteX120" fmla="*/ 269736 w 571836"/>
                    <a:gd name="connsiteY120" fmla="*/ 1213346 h 1397000"/>
                    <a:gd name="connsiteX121" fmla="*/ 282245 w 571836"/>
                    <a:gd name="connsiteY121" fmla="*/ 1202085 h 1397000"/>
                    <a:gd name="connsiteX122" fmla="*/ 294506 w 571836"/>
                    <a:gd name="connsiteY122" fmla="*/ 1190774 h 1397000"/>
                    <a:gd name="connsiteX123" fmla="*/ 306518 w 571836"/>
                    <a:gd name="connsiteY123" fmla="*/ 1179413 h 1397000"/>
                    <a:gd name="connsiteX124" fmla="*/ 318233 w 571836"/>
                    <a:gd name="connsiteY124" fmla="*/ 1167954 h 1397000"/>
                    <a:gd name="connsiteX125" fmla="*/ 329699 w 571836"/>
                    <a:gd name="connsiteY125" fmla="*/ 1156395 h 1397000"/>
                    <a:gd name="connsiteX126" fmla="*/ 340868 w 571836"/>
                    <a:gd name="connsiteY126" fmla="*/ 1144836 h 1397000"/>
                    <a:gd name="connsiteX127" fmla="*/ 351788 w 571836"/>
                    <a:gd name="connsiteY127" fmla="*/ 1133177 h 1397000"/>
                    <a:gd name="connsiteX128" fmla="*/ 362411 w 571836"/>
                    <a:gd name="connsiteY128" fmla="*/ 1121420 h 1397000"/>
                    <a:gd name="connsiteX129" fmla="*/ 372786 w 571836"/>
                    <a:gd name="connsiteY129" fmla="*/ 1109613 h 1397000"/>
                    <a:gd name="connsiteX130" fmla="*/ 382912 w 571836"/>
                    <a:gd name="connsiteY130" fmla="*/ 1097756 h 1397000"/>
                    <a:gd name="connsiteX131" fmla="*/ 392740 w 571836"/>
                    <a:gd name="connsiteY131" fmla="*/ 1085800 h 1397000"/>
                    <a:gd name="connsiteX132" fmla="*/ 402321 w 571836"/>
                    <a:gd name="connsiteY132" fmla="*/ 1073795 h 1397000"/>
                    <a:gd name="connsiteX133" fmla="*/ 411603 w 571836"/>
                    <a:gd name="connsiteY133" fmla="*/ 1061740 h 1397000"/>
                    <a:gd name="connsiteX134" fmla="*/ 420637 w 571836"/>
                    <a:gd name="connsiteY134" fmla="*/ 1049586 h 1397000"/>
                    <a:gd name="connsiteX135" fmla="*/ 429374 w 571836"/>
                    <a:gd name="connsiteY135" fmla="*/ 1037382 h 1397000"/>
                    <a:gd name="connsiteX136" fmla="*/ 437862 w 571836"/>
                    <a:gd name="connsiteY136" fmla="*/ 1025079 h 1397000"/>
                    <a:gd name="connsiteX137" fmla="*/ 446102 w 571836"/>
                    <a:gd name="connsiteY137" fmla="*/ 1012726 h 1397000"/>
                    <a:gd name="connsiteX138" fmla="*/ 454044 w 571836"/>
                    <a:gd name="connsiteY138" fmla="*/ 1000323 h 1397000"/>
                    <a:gd name="connsiteX139" fmla="*/ 461738 w 571836"/>
                    <a:gd name="connsiteY139" fmla="*/ 987822 h 1397000"/>
                    <a:gd name="connsiteX140" fmla="*/ 469134 w 571836"/>
                    <a:gd name="connsiteY140" fmla="*/ 975221 h 1397000"/>
                    <a:gd name="connsiteX141" fmla="*/ 476282 w 571836"/>
                    <a:gd name="connsiteY141" fmla="*/ 962620 h 1397000"/>
                    <a:gd name="connsiteX142" fmla="*/ 483132 w 571836"/>
                    <a:gd name="connsiteY142" fmla="*/ 949920 h 1397000"/>
                    <a:gd name="connsiteX143" fmla="*/ 489734 w 571836"/>
                    <a:gd name="connsiteY143" fmla="*/ 937121 h 1397000"/>
                    <a:gd name="connsiteX144" fmla="*/ 496088 w 571836"/>
                    <a:gd name="connsiteY144" fmla="*/ 924272 h 1397000"/>
                    <a:gd name="connsiteX145" fmla="*/ 502144 w 571836"/>
                    <a:gd name="connsiteY145" fmla="*/ 911374 h 1397000"/>
                    <a:gd name="connsiteX146" fmla="*/ 507951 w 571836"/>
                    <a:gd name="connsiteY146" fmla="*/ 898376 h 1397000"/>
                    <a:gd name="connsiteX147" fmla="*/ 513461 w 571836"/>
                    <a:gd name="connsiteY147" fmla="*/ 885329 h 1397000"/>
                    <a:gd name="connsiteX148" fmla="*/ 518723 w 571836"/>
                    <a:gd name="connsiteY148" fmla="*/ 872232 h 1397000"/>
                    <a:gd name="connsiteX149" fmla="*/ 523736 w 571836"/>
                    <a:gd name="connsiteY149" fmla="*/ 859036 h 1397000"/>
                    <a:gd name="connsiteX150" fmla="*/ 528452 w 571836"/>
                    <a:gd name="connsiteY150" fmla="*/ 845790 h 1397000"/>
                    <a:gd name="connsiteX151" fmla="*/ 532870 w 571836"/>
                    <a:gd name="connsiteY151" fmla="*/ 832445 h 1397000"/>
                    <a:gd name="connsiteX152" fmla="*/ 537040 w 571836"/>
                    <a:gd name="connsiteY152" fmla="*/ 819051 h 1397000"/>
                    <a:gd name="connsiteX153" fmla="*/ 540961 w 571836"/>
                    <a:gd name="connsiteY153" fmla="*/ 805557 h 1397000"/>
                    <a:gd name="connsiteX154" fmla="*/ 544585 w 571836"/>
                    <a:gd name="connsiteY154" fmla="*/ 792063 h 1397000"/>
                    <a:gd name="connsiteX155" fmla="*/ 547960 w 571836"/>
                    <a:gd name="connsiteY155" fmla="*/ 778421 h 1397000"/>
                    <a:gd name="connsiteX156" fmla="*/ 551087 w 571836"/>
                    <a:gd name="connsiteY156" fmla="*/ 764778 h 1397000"/>
                    <a:gd name="connsiteX157" fmla="*/ 553917 w 571836"/>
                    <a:gd name="connsiteY157" fmla="*/ 751036 h 1397000"/>
                    <a:gd name="connsiteX158" fmla="*/ 556448 w 571836"/>
                    <a:gd name="connsiteY158" fmla="*/ 737195 h 1397000"/>
                    <a:gd name="connsiteX159" fmla="*/ 558732 w 571836"/>
                    <a:gd name="connsiteY159" fmla="*/ 723305 h 1397000"/>
                    <a:gd name="connsiteX160" fmla="*/ 560767 w 571836"/>
                    <a:gd name="connsiteY160" fmla="*/ 709364 h 1397000"/>
                    <a:gd name="connsiteX161" fmla="*/ 562504 w 571836"/>
                    <a:gd name="connsiteY161" fmla="*/ 695325 h 1397000"/>
                    <a:gd name="connsiteX162" fmla="*/ 563993 w 571836"/>
                    <a:gd name="connsiteY162" fmla="*/ 681236 h 1397000"/>
                    <a:gd name="connsiteX163" fmla="*/ 565234 w 571836"/>
                    <a:gd name="connsiteY163" fmla="*/ 667097 h 1397000"/>
                    <a:gd name="connsiteX164" fmla="*/ 566177 w 571836"/>
                    <a:gd name="connsiteY164" fmla="*/ 652859 h 1397000"/>
                    <a:gd name="connsiteX165" fmla="*/ 566823 w 571836"/>
                    <a:gd name="connsiteY165" fmla="*/ 638522 h 1397000"/>
                    <a:gd name="connsiteX166" fmla="*/ 567220 w 571836"/>
                    <a:gd name="connsiteY166" fmla="*/ 624185 h 1397000"/>
                    <a:gd name="connsiteX167" fmla="*/ 567369 w 571836"/>
                    <a:gd name="connsiteY167" fmla="*/ 609749 h 1397000"/>
                    <a:gd name="connsiteX168" fmla="*/ 567220 w 571836"/>
                    <a:gd name="connsiteY168" fmla="*/ 595213 h 1397000"/>
                    <a:gd name="connsiteX169" fmla="*/ 566823 w 571836"/>
                    <a:gd name="connsiteY169" fmla="*/ 580628 h 1397000"/>
                    <a:gd name="connsiteX170" fmla="*/ 566128 w 571836"/>
                    <a:gd name="connsiteY170" fmla="*/ 565993 h 1397000"/>
                    <a:gd name="connsiteX171" fmla="*/ 565185 w 571836"/>
                    <a:gd name="connsiteY171" fmla="*/ 551259 h 1397000"/>
                    <a:gd name="connsiteX172" fmla="*/ 563993 w 571836"/>
                    <a:gd name="connsiteY172" fmla="*/ 536476 h 1397000"/>
                    <a:gd name="connsiteX173" fmla="*/ 562504 w 571836"/>
                    <a:gd name="connsiteY173" fmla="*/ 521643 h 1397000"/>
                    <a:gd name="connsiteX174" fmla="*/ 560767 w 571836"/>
                    <a:gd name="connsiteY174" fmla="*/ 506710 h 1397000"/>
                    <a:gd name="connsiteX175" fmla="*/ 558732 w 571836"/>
                    <a:gd name="connsiteY175" fmla="*/ 491728 h 1397000"/>
                    <a:gd name="connsiteX176" fmla="*/ 556448 w 571836"/>
                    <a:gd name="connsiteY176" fmla="*/ 476647 h 1397000"/>
                    <a:gd name="connsiteX177" fmla="*/ 553867 w 571836"/>
                    <a:gd name="connsiteY177" fmla="*/ 461516 h 1397000"/>
                    <a:gd name="connsiteX178" fmla="*/ 551038 w 571836"/>
                    <a:gd name="connsiteY178" fmla="*/ 446286 h 1397000"/>
                    <a:gd name="connsiteX179" fmla="*/ 547960 w 571836"/>
                    <a:gd name="connsiteY179" fmla="*/ 431006 h 1397000"/>
                    <a:gd name="connsiteX180" fmla="*/ 544585 w 571836"/>
                    <a:gd name="connsiteY180" fmla="*/ 415677 h 1397000"/>
                    <a:gd name="connsiteX181" fmla="*/ 540961 w 571836"/>
                    <a:gd name="connsiteY181" fmla="*/ 400248 h 1397000"/>
                    <a:gd name="connsiteX182" fmla="*/ 537040 w 571836"/>
                    <a:gd name="connsiteY182" fmla="*/ 384770 h 1397000"/>
                    <a:gd name="connsiteX183" fmla="*/ 532870 w 571836"/>
                    <a:gd name="connsiteY183" fmla="*/ 369243 h 1397000"/>
                    <a:gd name="connsiteX184" fmla="*/ 528402 w 571836"/>
                    <a:gd name="connsiteY184" fmla="*/ 353616 h 1397000"/>
                    <a:gd name="connsiteX185" fmla="*/ 523687 w 571836"/>
                    <a:gd name="connsiteY185" fmla="*/ 337939 h 1397000"/>
                    <a:gd name="connsiteX186" fmla="*/ 518723 w 571836"/>
                    <a:gd name="connsiteY186" fmla="*/ 322163 h 1397000"/>
                    <a:gd name="connsiteX187" fmla="*/ 513461 w 571836"/>
                    <a:gd name="connsiteY187" fmla="*/ 306338 h 1397000"/>
                    <a:gd name="connsiteX188" fmla="*/ 507951 w 571836"/>
                    <a:gd name="connsiteY188" fmla="*/ 290413 h 1397000"/>
                    <a:gd name="connsiteX189" fmla="*/ 502144 w 571836"/>
                    <a:gd name="connsiteY189" fmla="*/ 274439 h 1397000"/>
                    <a:gd name="connsiteX190" fmla="*/ 496088 w 571836"/>
                    <a:gd name="connsiteY190" fmla="*/ 258415 h 1397000"/>
                    <a:gd name="connsiteX191" fmla="*/ 489734 w 571836"/>
                    <a:gd name="connsiteY191" fmla="*/ 242292 h 1397000"/>
                    <a:gd name="connsiteX192" fmla="*/ 483132 w 571836"/>
                    <a:gd name="connsiteY192" fmla="*/ 226120 h 1397000"/>
                    <a:gd name="connsiteX193" fmla="*/ 476282 w 571836"/>
                    <a:gd name="connsiteY193" fmla="*/ 209897 h 1397000"/>
                    <a:gd name="connsiteX194" fmla="*/ 469134 w 571836"/>
                    <a:gd name="connsiteY194" fmla="*/ 193576 h 1397000"/>
                    <a:gd name="connsiteX195" fmla="*/ 461688 w 571836"/>
                    <a:gd name="connsiteY195" fmla="*/ 177205 h 1397000"/>
                    <a:gd name="connsiteX196" fmla="*/ 454044 w 571836"/>
                    <a:gd name="connsiteY196" fmla="*/ 160734 h 1397000"/>
                    <a:gd name="connsiteX197" fmla="*/ 446102 w 571836"/>
                    <a:gd name="connsiteY197" fmla="*/ 144214 h 1397000"/>
                    <a:gd name="connsiteX198" fmla="*/ 437862 w 571836"/>
                    <a:gd name="connsiteY198" fmla="*/ 127595 h 1397000"/>
                    <a:gd name="connsiteX199" fmla="*/ 429374 w 571836"/>
                    <a:gd name="connsiteY199" fmla="*/ 110927 h 1397000"/>
                    <a:gd name="connsiteX200" fmla="*/ 420588 w 571836"/>
                    <a:gd name="connsiteY200" fmla="*/ 94208 h 1397000"/>
                    <a:gd name="connsiteX201" fmla="*/ 411603 w 571836"/>
                    <a:gd name="connsiteY201" fmla="*/ 77391 h 1397000"/>
                    <a:gd name="connsiteX202" fmla="*/ 402271 w 571836"/>
                    <a:gd name="connsiteY202" fmla="*/ 60523 h 1397000"/>
                    <a:gd name="connsiteX203" fmla="*/ 392691 w 571836"/>
                    <a:gd name="connsiteY203" fmla="*/ 43607 h 1397000"/>
                    <a:gd name="connsiteX204" fmla="*/ 382862 w 571836"/>
                    <a:gd name="connsiteY204" fmla="*/ 26591 h 1397000"/>
                    <a:gd name="connsiteX205" fmla="*/ 372786 w 571836"/>
                    <a:gd name="connsiteY205" fmla="*/ 9525 h 139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1836" h="1397000">
                      <a:moveTo>
                        <a:pt x="362610" y="15627"/>
                      </a:moveTo>
                      <a:lnTo>
                        <a:pt x="372934" y="32593"/>
                      </a:lnTo>
                      <a:lnTo>
                        <a:pt x="382961" y="49510"/>
                      </a:lnTo>
                      <a:lnTo>
                        <a:pt x="392740" y="66328"/>
                      </a:lnTo>
                      <a:lnTo>
                        <a:pt x="402221" y="83046"/>
                      </a:lnTo>
                      <a:lnTo>
                        <a:pt x="411404" y="99764"/>
                      </a:lnTo>
                      <a:lnTo>
                        <a:pt x="420339" y="116334"/>
                      </a:lnTo>
                      <a:lnTo>
                        <a:pt x="429026" y="132904"/>
                      </a:lnTo>
                      <a:lnTo>
                        <a:pt x="437415" y="149374"/>
                      </a:lnTo>
                      <a:lnTo>
                        <a:pt x="445556" y="165745"/>
                      </a:lnTo>
                      <a:lnTo>
                        <a:pt x="453399" y="182066"/>
                      </a:lnTo>
                      <a:lnTo>
                        <a:pt x="460993" y="198338"/>
                      </a:lnTo>
                      <a:lnTo>
                        <a:pt x="468290" y="214511"/>
                      </a:lnTo>
                      <a:lnTo>
                        <a:pt x="475339" y="230634"/>
                      </a:lnTo>
                      <a:lnTo>
                        <a:pt x="482090" y="246707"/>
                      </a:lnTo>
                      <a:lnTo>
                        <a:pt x="488543" y="262682"/>
                      </a:lnTo>
                      <a:lnTo>
                        <a:pt x="494797" y="278557"/>
                      </a:lnTo>
                      <a:lnTo>
                        <a:pt x="500704" y="294432"/>
                      </a:lnTo>
                      <a:lnTo>
                        <a:pt x="506413" y="310158"/>
                      </a:lnTo>
                      <a:lnTo>
                        <a:pt x="511774" y="325884"/>
                      </a:lnTo>
                      <a:lnTo>
                        <a:pt x="516936" y="341511"/>
                      </a:lnTo>
                      <a:lnTo>
                        <a:pt x="521751" y="357039"/>
                      </a:lnTo>
                      <a:lnTo>
                        <a:pt x="526367" y="372517"/>
                      </a:lnTo>
                      <a:lnTo>
                        <a:pt x="530636" y="387945"/>
                      </a:lnTo>
                      <a:lnTo>
                        <a:pt x="534707" y="403275"/>
                      </a:lnTo>
                      <a:lnTo>
                        <a:pt x="538429" y="418554"/>
                      </a:lnTo>
                      <a:lnTo>
                        <a:pt x="541954" y="433784"/>
                      </a:lnTo>
                      <a:lnTo>
                        <a:pt x="545180" y="448915"/>
                      </a:lnTo>
                      <a:lnTo>
                        <a:pt x="548109" y="463947"/>
                      </a:lnTo>
                      <a:lnTo>
                        <a:pt x="550789" y="478979"/>
                      </a:lnTo>
                      <a:lnTo>
                        <a:pt x="553172" y="493861"/>
                      </a:lnTo>
                      <a:lnTo>
                        <a:pt x="555307" y="508744"/>
                      </a:lnTo>
                      <a:lnTo>
                        <a:pt x="557143" y="523528"/>
                      </a:lnTo>
                      <a:lnTo>
                        <a:pt x="558732" y="538212"/>
                      </a:lnTo>
                      <a:lnTo>
                        <a:pt x="560022" y="552847"/>
                      </a:lnTo>
                      <a:lnTo>
                        <a:pt x="561065" y="567432"/>
                      </a:lnTo>
                      <a:lnTo>
                        <a:pt x="561859" y="581918"/>
                      </a:lnTo>
                      <a:lnTo>
                        <a:pt x="562355" y="596354"/>
                      </a:lnTo>
                      <a:lnTo>
                        <a:pt x="562554" y="610741"/>
                      </a:lnTo>
                      <a:lnTo>
                        <a:pt x="562504" y="625029"/>
                      </a:lnTo>
                      <a:lnTo>
                        <a:pt x="562157" y="639217"/>
                      </a:lnTo>
                      <a:lnTo>
                        <a:pt x="561561" y="653405"/>
                      </a:lnTo>
                      <a:lnTo>
                        <a:pt x="560717" y="667445"/>
                      </a:lnTo>
                      <a:lnTo>
                        <a:pt x="559575" y="681484"/>
                      </a:lnTo>
                      <a:lnTo>
                        <a:pt x="558136" y="695424"/>
                      </a:lnTo>
                      <a:lnTo>
                        <a:pt x="556448" y="709265"/>
                      </a:lnTo>
                      <a:lnTo>
                        <a:pt x="554463" y="723057"/>
                      </a:lnTo>
                      <a:lnTo>
                        <a:pt x="552229" y="736798"/>
                      </a:lnTo>
                      <a:lnTo>
                        <a:pt x="549747" y="750441"/>
                      </a:lnTo>
                      <a:lnTo>
                        <a:pt x="546967" y="764034"/>
                      </a:lnTo>
                      <a:lnTo>
                        <a:pt x="543890" y="777577"/>
                      </a:lnTo>
                      <a:lnTo>
                        <a:pt x="540564" y="791022"/>
                      </a:lnTo>
                      <a:lnTo>
                        <a:pt x="536990" y="804366"/>
                      </a:lnTo>
                      <a:lnTo>
                        <a:pt x="533118" y="817711"/>
                      </a:lnTo>
                      <a:lnTo>
                        <a:pt x="528948" y="830907"/>
                      </a:lnTo>
                      <a:lnTo>
                        <a:pt x="524580" y="844104"/>
                      </a:lnTo>
                      <a:lnTo>
                        <a:pt x="519865" y="857200"/>
                      </a:lnTo>
                      <a:lnTo>
                        <a:pt x="514901" y="870198"/>
                      </a:lnTo>
                      <a:lnTo>
                        <a:pt x="509689" y="883146"/>
                      </a:lnTo>
                      <a:lnTo>
                        <a:pt x="504179" y="896045"/>
                      </a:lnTo>
                      <a:lnTo>
                        <a:pt x="498371" y="908844"/>
                      </a:lnTo>
                      <a:lnTo>
                        <a:pt x="492315" y="921593"/>
                      </a:lnTo>
                      <a:lnTo>
                        <a:pt x="486011" y="934293"/>
                      </a:lnTo>
                      <a:lnTo>
                        <a:pt x="479409" y="946894"/>
                      </a:lnTo>
                      <a:lnTo>
                        <a:pt x="472559" y="959396"/>
                      </a:lnTo>
                      <a:lnTo>
                        <a:pt x="465411" y="971897"/>
                      </a:lnTo>
                      <a:lnTo>
                        <a:pt x="458015" y="984250"/>
                      </a:lnTo>
                      <a:lnTo>
                        <a:pt x="450321" y="996603"/>
                      </a:lnTo>
                      <a:lnTo>
                        <a:pt x="442329" y="1008856"/>
                      </a:lnTo>
                      <a:lnTo>
                        <a:pt x="434139" y="1021011"/>
                      </a:lnTo>
                      <a:lnTo>
                        <a:pt x="425601" y="1033115"/>
                      </a:lnTo>
                      <a:lnTo>
                        <a:pt x="416815" y="1045170"/>
                      </a:lnTo>
                      <a:lnTo>
                        <a:pt x="407781" y="1057126"/>
                      </a:lnTo>
                      <a:lnTo>
                        <a:pt x="398449" y="1069032"/>
                      </a:lnTo>
                      <a:lnTo>
                        <a:pt x="388868" y="1080889"/>
                      </a:lnTo>
                      <a:lnTo>
                        <a:pt x="378990" y="1092647"/>
                      </a:lnTo>
                      <a:lnTo>
                        <a:pt x="368864" y="1104305"/>
                      </a:lnTo>
                      <a:lnTo>
                        <a:pt x="358440" y="1115963"/>
                      </a:lnTo>
                      <a:lnTo>
                        <a:pt x="347768" y="1127472"/>
                      </a:lnTo>
                      <a:lnTo>
                        <a:pt x="336798" y="1138982"/>
                      </a:lnTo>
                      <a:lnTo>
                        <a:pt x="325579" y="1150392"/>
                      </a:lnTo>
                      <a:lnTo>
                        <a:pt x="314063" y="1161703"/>
                      </a:lnTo>
                      <a:lnTo>
                        <a:pt x="302299" y="1172964"/>
                      </a:lnTo>
                      <a:lnTo>
                        <a:pt x="290237" y="1184176"/>
                      </a:lnTo>
                      <a:lnTo>
                        <a:pt x="277926" y="1195288"/>
                      </a:lnTo>
                      <a:lnTo>
                        <a:pt x="265318" y="1206351"/>
                      </a:lnTo>
                      <a:lnTo>
                        <a:pt x="252462" y="1217365"/>
                      </a:lnTo>
                      <a:lnTo>
                        <a:pt x="239307" y="1228279"/>
                      </a:lnTo>
                      <a:lnTo>
                        <a:pt x="225905" y="1239093"/>
                      </a:lnTo>
                      <a:lnTo>
                        <a:pt x="212254" y="1249908"/>
                      </a:lnTo>
                      <a:lnTo>
                        <a:pt x="198256" y="1260574"/>
                      </a:lnTo>
                      <a:lnTo>
                        <a:pt x="184060" y="1271240"/>
                      </a:lnTo>
                      <a:lnTo>
                        <a:pt x="169565" y="1281807"/>
                      </a:lnTo>
                      <a:lnTo>
                        <a:pt x="154773" y="1292275"/>
                      </a:lnTo>
                      <a:lnTo>
                        <a:pt x="139733" y="1302742"/>
                      </a:lnTo>
                      <a:lnTo>
                        <a:pt x="124394" y="1313061"/>
                      </a:lnTo>
                      <a:lnTo>
                        <a:pt x="108808" y="1323380"/>
                      </a:lnTo>
                      <a:lnTo>
                        <a:pt x="92973" y="1333550"/>
                      </a:lnTo>
                      <a:lnTo>
                        <a:pt x="76840" y="1343720"/>
                      </a:lnTo>
                      <a:lnTo>
                        <a:pt x="60410" y="1353790"/>
                      </a:lnTo>
                      <a:lnTo>
                        <a:pt x="43732" y="1363811"/>
                      </a:lnTo>
                      <a:lnTo>
                        <a:pt x="26755" y="1373733"/>
                      </a:lnTo>
                      <a:lnTo>
                        <a:pt x="9531" y="1383606"/>
                      </a:lnTo>
                      <a:lnTo>
                        <a:pt x="15438" y="1393875"/>
                      </a:lnTo>
                      <a:lnTo>
                        <a:pt x="32563" y="1383804"/>
                      </a:lnTo>
                      <a:lnTo>
                        <a:pt x="49390" y="1373684"/>
                      </a:lnTo>
                      <a:lnTo>
                        <a:pt x="65970" y="1363464"/>
                      </a:lnTo>
                      <a:lnTo>
                        <a:pt x="82301" y="1353195"/>
                      </a:lnTo>
                      <a:lnTo>
                        <a:pt x="98334" y="1342876"/>
                      </a:lnTo>
                      <a:lnTo>
                        <a:pt x="114069" y="1332458"/>
                      </a:lnTo>
                      <a:lnTo>
                        <a:pt x="129557" y="1321941"/>
                      </a:lnTo>
                      <a:lnTo>
                        <a:pt x="144796" y="1311424"/>
                      </a:lnTo>
                      <a:lnTo>
                        <a:pt x="159787" y="1300807"/>
                      </a:lnTo>
                      <a:lnTo>
                        <a:pt x="174430" y="1290092"/>
                      </a:lnTo>
                      <a:lnTo>
                        <a:pt x="188875" y="1279327"/>
                      </a:lnTo>
                      <a:lnTo>
                        <a:pt x="203022" y="1268512"/>
                      </a:lnTo>
                      <a:lnTo>
                        <a:pt x="216921" y="1257598"/>
                      </a:lnTo>
                      <a:lnTo>
                        <a:pt x="230521" y="1246634"/>
                      </a:lnTo>
                      <a:lnTo>
                        <a:pt x="243825" y="1235621"/>
                      </a:lnTo>
                      <a:lnTo>
                        <a:pt x="256929" y="1224508"/>
                      </a:lnTo>
                      <a:lnTo>
                        <a:pt x="269736" y="1213346"/>
                      </a:lnTo>
                      <a:lnTo>
                        <a:pt x="282245" y="1202085"/>
                      </a:lnTo>
                      <a:lnTo>
                        <a:pt x="294506" y="1190774"/>
                      </a:lnTo>
                      <a:lnTo>
                        <a:pt x="306518" y="1179413"/>
                      </a:lnTo>
                      <a:lnTo>
                        <a:pt x="318233" y="1167954"/>
                      </a:lnTo>
                      <a:lnTo>
                        <a:pt x="329699" y="1156395"/>
                      </a:lnTo>
                      <a:lnTo>
                        <a:pt x="340868" y="1144836"/>
                      </a:lnTo>
                      <a:lnTo>
                        <a:pt x="351788" y="1133177"/>
                      </a:lnTo>
                      <a:lnTo>
                        <a:pt x="362411" y="1121420"/>
                      </a:lnTo>
                      <a:lnTo>
                        <a:pt x="372786" y="1109613"/>
                      </a:lnTo>
                      <a:lnTo>
                        <a:pt x="382912" y="1097756"/>
                      </a:lnTo>
                      <a:lnTo>
                        <a:pt x="392740" y="1085800"/>
                      </a:lnTo>
                      <a:lnTo>
                        <a:pt x="402321" y="1073795"/>
                      </a:lnTo>
                      <a:lnTo>
                        <a:pt x="411603" y="1061740"/>
                      </a:lnTo>
                      <a:lnTo>
                        <a:pt x="420637" y="1049586"/>
                      </a:lnTo>
                      <a:lnTo>
                        <a:pt x="429374" y="1037382"/>
                      </a:lnTo>
                      <a:lnTo>
                        <a:pt x="437862" y="1025079"/>
                      </a:lnTo>
                      <a:lnTo>
                        <a:pt x="446102" y="1012726"/>
                      </a:lnTo>
                      <a:lnTo>
                        <a:pt x="454044" y="1000323"/>
                      </a:lnTo>
                      <a:lnTo>
                        <a:pt x="461738" y="987822"/>
                      </a:lnTo>
                      <a:lnTo>
                        <a:pt x="469134" y="975221"/>
                      </a:lnTo>
                      <a:lnTo>
                        <a:pt x="476282" y="962620"/>
                      </a:lnTo>
                      <a:lnTo>
                        <a:pt x="483132" y="949920"/>
                      </a:lnTo>
                      <a:lnTo>
                        <a:pt x="489734" y="937121"/>
                      </a:lnTo>
                      <a:lnTo>
                        <a:pt x="496088" y="924272"/>
                      </a:lnTo>
                      <a:lnTo>
                        <a:pt x="502144" y="911374"/>
                      </a:lnTo>
                      <a:lnTo>
                        <a:pt x="507951" y="898376"/>
                      </a:lnTo>
                      <a:lnTo>
                        <a:pt x="513461" y="885329"/>
                      </a:lnTo>
                      <a:lnTo>
                        <a:pt x="518723" y="872232"/>
                      </a:lnTo>
                      <a:lnTo>
                        <a:pt x="523736" y="859036"/>
                      </a:lnTo>
                      <a:lnTo>
                        <a:pt x="528452" y="845790"/>
                      </a:lnTo>
                      <a:lnTo>
                        <a:pt x="532870" y="832445"/>
                      </a:lnTo>
                      <a:lnTo>
                        <a:pt x="537040" y="819051"/>
                      </a:lnTo>
                      <a:lnTo>
                        <a:pt x="540961" y="805557"/>
                      </a:lnTo>
                      <a:lnTo>
                        <a:pt x="544585" y="792063"/>
                      </a:lnTo>
                      <a:lnTo>
                        <a:pt x="547960" y="778421"/>
                      </a:lnTo>
                      <a:lnTo>
                        <a:pt x="551087" y="764778"/>
                      </a:lnTo>
                      <a:lnTo>
                        <a:pt x="553917" y="751036"/>
                      </a:lnTo>
                      <a:lnTo>
                        <a:pt x="556448" y="737195"/>
                      </a:lnTo>
                      <a:lnTo>
                        <a:pt x="558732" y="723305"/>
                      </a:lnTo>
                      <a:lnTo>
                        <a:pt x="560767" y="709364"/>
                      </a:lnTo>
                      <a:lnTo>
                        <a:pt x="562504" y="695325"/>
                      </a:lnTo>
                      <a:lnTo>
                        <a:pt x="563993" y="681236"/>
                      </a:lnTo>
                      <a:lnTo>
                        <a:pt x="565234" y="667097"/>
                      </a:lnTo>
                      <a:lnTo>
                        <a:pt x="566177" y="652859"/>
                      </a:lnTo>
                      <a:lnTo>
                        <a:pt x="566823" y="638522"/>
                      </a:lnTo>
                      <a:lnTo>
                        <a:pt x="567220" y="624185"/>
                      </a:lnTo>
                      <a:lnTo>
                        <a:pt x="567369" y="609749"/>
                      </a:lnTo>
                      <a:lnTo>
                        <a:pt x="567220" y="595213"/>
                      </a:lnTo>
                      <a:lnTo>
                        <a:pt x="566823" y="580628"/>
                      </a:lnTo>
                      <a:lnTo>
                        <a:pt x="566128" y="565993"/>
                      </a:lnTo>
                      <a:lnTo>
                        <a:pt x="565185" y="551259"/>
                      </a:lnTo>
                      <a:lnTo>
                        <a:pt x="563993" y="536476"/>
                      </a:lnTo>
                      <a:lnTo>
                        <a:pt x="562504" y="521643"/>
                      </a:lnTo>
                      <a:lnTo>
                        <a:pt x="560767" y="506710"/>
                      </a:lnTo>
                      <a:lnTo>
                        <a:pt x="558732" y="491728"/>
                      </a:lnTo>
                      <a:lnTo>
                        <a:pt x="556448" y="476647"/>
                      </a:lnTo>
                      <a:lnTo>
                        <a:pt x="553867" y="461516"/>
                      </a:lnTo>
                      <a:lnTo>
                        <a:pt x="551038" y="446286"/>
                      </a:lnTo>
                      <a:lnTo>
                        <a:pt x="547960" y="431006"/>
                      </a:lnTo>
                      <a:lnTo>
                        <a:pt x="544585" y="415677"/>
                      </a:lnTo>
                      <a:lnTo>
                        <a:pt x="540961" y="400248"/>
                      </a:lnTo>
                      <a:lnTo>
                        <a:pt x="537040" y="384770"/>
                      </a:lnTo>
                      <a:lnTo>
                        <a:pt x="532870" y="369243"/>
                      </a:lnTo>
                      <a:lnTo>
                        <a:pt x="528402" y="353616"/>
                      </a:lnTo>
                      <a:lnTo>
                        <a:pt x="523687" y="337939"/>
                      </a:lnTo>
                      <a:lnTo>
                        <a:pt x="518723" y="322163"/>
                      </a:lnTo>
                      <a:lnTo>
                        <a:pt x="513461" y="306338"/>
                      </a:lnTo>
                      <a:lnTo>
                        <a:pt x="507951" y="290413"/>
                      </a:lnTo>
                      <a:lnTo>
                        <a:pt x="502144" y="274439"/>
                      </a:lnTo>
                      <a:lnTo>
                        <a:pt x="496088" y="258415"/>
                      </a:lnTo>
                      <a:lnTo>
                        <a:pt x="489734" y="242292"/>
                      </a:lnTo>
                      <a:lnTo>
                        <a:pt x="483132" y="226120"/>
                      </a:lnTo>
                      <a:lnTo>
                        <a:pt x="476282" y="209897"/>
                      </a:lnTo>
                      <a:lnTo>
                        <a:pt x="469134" y="193576"/>
                      </a:lnTo>
                      <a:lnTo>
                        <a:pt x="461688" y="177205"/>
                      </a:lnTo>
                      <a:lnTo>
                        <a:pt x="454044" y="160734"/>
                      </a:lnTo>
                      <a:lnTo>
                        <a:pt x="446102" y="144214"/>
                      </a:lnTo>
                      <a:lnTo>
                        <a:pt x="437862" y="127595"/>
                      </a:lnTo>
                      <a:lnTo>
                        <a:pt x="429374" y="110927"/>
                      </a:lnTo>
                      <a:lnTo>
                        <a:pt x="420588" y="94208"/>
                      </a:lnTo>
                      <a:lnTo>
                        <a:pt x="411603" y="77391"/>
                      </a:lnTo>
                      <a:lnTo>
                        <a:pt x="402271" y="60523"/>
                      </a:lnTo>
                      <a:lnTo>
                        <a:pt x="392691" y="43607"/>
                      </a:lnTo>
                      <a:lnTo>
                        <a:pt x="382862" y="26591"/>
                      </a:lnTo>
                      <a:lnTo>
                        <a:pt x="372786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3" name="Forme libre : forme 1332">
                  <a:extLst>
                    <a:ext uri="{FF2B5EF4-FFF2-40B4-BE49-F238E27FC236}">
                      <a16:creationId xmlns:a16="http://schemas.microsoft.com/office/drawing/2014/main" id="{C8E9E7CE-E7C5-44B9-B58C-A3DAAE9CD9C4}"/>
                    </a:ext>
                  </a:extLst>
                </p:cNvPr>
                <p:cNvSpPr/>
                <p:nvPr/>
              </p:nvSpPr>
              <p:spPr>
                <a:xfrm>
                  <a:off x="6600012" y="5505847"/>
                  <a:ext cx="1931536" cy="215900"/>
                </a:xfrm>
                <a:custGeom>
                  <a:avLst/>
                  <a:gdLst>
                    <a:gd name="connsiteX0" fmla="*/ 1926671 w 1931535"/>
                    <a:gd name="connsiteY0" fmla="*/ 156914 h 215900"/>
                    <a:gd name="connsiteX1" fmla="*/ 1910836 w 1931535"/>
                    <a:gd name="connsiteY1" fmla="*/ 151805 h 215900"/>
                    <a:gd name="connsiteX2" fmla="*/ 1895002 w 1931535"/>
                    <a:gd name="connsiteY2" fmla="*/ 146745 h 215900"/>
                    <a:gd name="connsiteX3" fmla="*/ 1879117 w 1931535"/>
                    <a:gd name="connsiteY3" fmla="*/ 141784 h 215900"/>
                    <a:gd name="connsiteX4" fmla="*/ 1863283 w 1931535"/>
                    <a:gd name="connsiteY4" fmla="*/ 136872 h 215900"/>
                    <a:gd name="connsiteX5" fmla="*/ 1847448 w 1931535"/>
                    <a:gd name="connsiteY5" fmla="*/ 132110 h 215900"/>
                    <a:gd name="connsiteX6" fmla="*/ 1831613 w 1931535"/>
                    <a:gd name="connsiteY6" fmla="*/ 127397 h 215900"/>
                    <a:gd name="connsiteX7" fmla="*/ 1815778 w 1931535"/>
                    <a:gd name="connsiteY7" fmla="*/ 122833 h 215900"/>
                    <a:gd name="connsiteX8" fmla="*/ 1799944 w 1931535"/>
                    <a:gd name="connsiteY8" fmla="*/ 118318 h 215900"/>
                    <a:gd name="connsiteX9" fmla="*/ 1784109 w 1931535"/>
                    <a:gd name="connsiteY9" fmla="*/ 113903 h 215900"/>
                    <a:gd name="connsiteX10" fmla="*/ 1768274 w 1931535"/>
                    <a:gd name="connsiteY10" fmla="*/ 109587 h 215900"/>
                    <a:gd name="connsiteX11" fmla="*/ 1752440 w 1931535"/>
                    <a:gd name="connsiteY11" fmla="*/ 105321 h 215900"/>
                    <a:gd name="connsiteX12" fmla="*/ 1736605 w 1931535"/>
                    <a:gd name="connsiteY12" fmla="*/ 101203 h 215900"/>
                    <a:gd name="connsiteX13" fmla="*/ 1720770 w 1931535"/>
                    <a:gd name="connsiteY13" fmla="*/ 97135 h 215900"/>
                    <a:gd name="connsiteX14" fmla="*/ 1704985 w 1931535"/>
                    <a:gd name="connsiteY14" fmla="*/ 93166 h 215900"/>
                    <a:gd name="connsiteX15" fmla="*/ 1689151 w 1931535"/>
                    <a:gd name="connsiteY15" fmla="*/ 89297 h 215900"/>
                    <a:gd name="connsiteX16" fmla="*/ 1673316 w 1931535"/>
                    <a:gd name="connsiteY16" fmla="*/ 85527 h 215900"/>
                    <a:gd name="connsiteX17" fmla="*/ 1657531 w 1931535"/>
                    <a:gd name="connsiteY17" fmla="*/ 81855 h 215900"/>
                    <a:gd name="connsiteX18" fmla="*/ 1641696 w 1931535"/>
                    <a:gd name="connsiteY18" fmla="*/ 78284 h 215900"/>
                    <a:gd name="connsiteX19" fmla="*/ 1625911 w 1931535"/>
                    <a:gd name="connsiteY19" fmla="*/ 74761 h 215900"/>
                    <a:gd name="connsiteX20" fmla="*/ 1610076 w 1931535"/>
                    <a:gd name="connsiteY20" fmla="*/ 71338 h 215900"/>
                    <a:gd name="connsiteX21" fmla="*/ 1594291 w 1931535"/>
                    <a:gd name="connsiteY21" fmla="*/ 68014 h 215900"/>
                    <a:gd name="connsiteX22" fmla="*/ 1578457 w 1931535"/>
                    <a:gd name="connsiteY22" fmla="*/ 64790 h 215900"/>
                    <a:gd name="connsiteX23" fmla="*/ 1562671 w 1931535"/>
                    <a:gd name="connsiteY23" fmla="*/ 61664 h 215900"/>
                    <a:gd name="connsiteX24" fmla="*/ 1546886 w 1931535"/>
                    <a:gd name="connsiteY24" fmla="*/ 58638 h 215900"/>
                    <a:gd name="connsiteX25" fmla="*/ 1531052 w 1931535"/>
                    <a:gd name="connsiteY25" fmla="*/ 55662 h 215900"/>
                    <a:gd name="connsiteX26" fmla="*/ 1515267 w 1931535"/>
                    <a:gd name="connsiteY26" fmla="*/ 52834 h 215900"/>
                    <a:gd name="connsiteX27" fmla="*/ 1499482 w 1931535"/>
                    <a:gd name="connsiteY27" fmla="*/ 50056 h 215900"/>
                    <a:gd name="connsiteX28" fmla="*/ 1483697 w 1931535"/>
                    <a:gd name="connsiteY28" fmla="*/ 47377 h 215900"/>
                    <a:gd name="connsiteX29" fmla="*/ 1467911 w 1931535"/>
                    <a:gd name="connsiteY29" fmla="*/ 44797 h 215900"/>
                    <a:gd name="connsiteX30" fmla="*/ 1452126 w 1931535"/>
                    <a:gd name="connsiteY30" fmla="*/ 42267 h 215900"/>
                    <a:gd name="connsiteX31" fmla="*/ 1436341 w 1931535"/>
                    <a:gd name="connsiteY31" fmla="*/ 39886 h 215900"/>
                    <a:gd name="connsiteX32" fmla="*/ 1420556 w 1931535"/>
                    <a:gd name="connsiteY32" fmla="*/ 37554 h 215900"/>
                    <a:gd name="connsiteX33" fmla="*/ 1404771 w 1931535"/>
                    <a:gd name="connsiteY33" fmla="*/ 35371 h 215900"/>
                    <a:gd name="connsiteX34" fmla="*/ 1388986 w 1931535"/>
                    <a:gd name="connsiteY34" fmla="*/ 33238 h 215900"/>
                    <a:gd name="connsiteX35" fmla="*/ 1373201 w 1931535"/>
                    <a:gd name="connsiteY35" fmla="*/ 31204 h 215900"/>
                    <a:gd name="connsiteX36" fmla="*/ 1357466 w 1931535"/>
                    <a:gd name="connsiteY36" fmla="*/ 29220 h 215900"/>
                    <a:gd name="connsiteX37" fmla="*/ 1341681 w 1931535"/>
                    <a:gd name="connsiteY37" fmla="*/ 27384 h 215900"/>
                    <a:gd name="connsiteX38" fmla="*/ 1325896 w 1931535"/>
                    <a:gd name="connsiteY38" fmla="*/ 25648 h 215900"/>
                    <a:gd name="connsiteX39" fmla="*/ 1310160 w 1931535"/>
                    <a:gd name="connsiteY39" fmla="*/ 23961 h 215900"/>
                    <a:gd name="connsiteX40" fmla="*/ 1294375 w 1931535"/>
                    <a:gd name="connsiteY40" fmla="*/ 22374 h 215900"/>
                    <a:gd name="connsiteX41" fmla="*/ 1278640 w 1931535"/>
                    <a:gd name="connsiteY41" fmla="*/ 20886 h 215900"/>
                    <a:gd name="connsiteX42" fmla="*/ 1262855 w 1931535"/>
                    <a:gd name="connsiteY42" fmla="*/ 19496 h 215900"/>
                    <a:gd name="connsiteX43" fmla="*/ 1247119 w 1931535"/>
                    <a:gd name="connsiteY43" fmla="*/ 18207 h 215900"/>
                    <a:gd name="connsiteX44" fmla="*/ 1231334 w 1931535"/>
                    <a:gd name="connsiteY44" fmla="*/ 16966 h 215900"/>
                    <a:gd name="connsiteX45" fmla="*/ 1215599 w 1931535"/>
                    <a:gd name="connsiteY45" fmla="*/ 15875 h 215900"/>
                    <a:gd name="connsiteX46" fmla="*/ 1199863 w 1931535"/>
                    <a:gd name="connsiteY46" fmla="*/ 14833 h 215900"/>
                    <a:gd name="connsiteX47" fmla="*/ 1184128 w 1931535"/>
                    <a:gd name="connsiteY47" fmla="*/ 13891 h 215900"/>
                    <a:gd name="connsiteX48" fmla="*/ 1168343 w 1931535"/>
                    <a:gd name="connsiteY48" fmla="*/ 13047 h 215900"/>
                    <a:gd name="connsiteX49" fmla="*/ 1152607 w 1931535"/>
                    <a:gd name="connsiteY49" fmla="*/ 12303 h 215900"/>
                    <a:gd name="connsiteX50" fmla="*/ 1136872 w 1931535"/>
                    <a:gd name="connsiteY50" fmla="*/ 11609 h 215900"/>
                    <a:gd name="connsiteX51" fmla="*/ 1121137 w 1931535"/>
                    <a:gd name="connsiteY51" fmla="*/ 11063 h 215900"/>
                    <a:gd name="connsiteX52" fmla="*/ 1105401 w 1931535"/>
                    <a:gd name="connsiteY52" fmla="*/ 10567 h 215900"/>
                    <a:gd name="connsiteX53" fmla="*/ 1089666 w 1931535"/>
                    <a:gd name="connsiteY53" fmla="*/ 10170 h 215900"/>
                    <a:gd name="connsiteX54" fmla="*/ 1073930 w 1931535"/>
                    <a:gd name="connsiteY54" fmla="*/ 9872 h 215900"/>
                    <a:gd name="connsiteX55" fmla="*/ 1058195 w 1931535"/>
                    <a:gd name="connsiteY55" fmla="*/ 9674 h 215900"/>
                    <a:gd name="connsiteX56" fmla="*/ 1042509 w 1931535"/>
                    <a:gd name="connsiteY56" fmla="*/ 9575 h 215900"/>
                    <a:gd name="connsiteX57" fmla="*/ 1026774 w 1931535"/>
                    <a:gd name="connsiteY57" fmla="*/ 9525 h 215900"/>
                    <a:gd name="connsiteX58" fmla="*/ 1011038 w 1931535"/>
                    <a:gd name="connsiteY58" fmla="*/ 9624 h 215900"/>
                    <a:gd name="connsiteX59" fmla="*/ 995303 w 1931535"/>
                    <a:gd name="connsiteY59" fmla="*/ 9773 h 215900"/>
                    <a:gd name="connsiteX60" fmla="*/ 979617 w 1931535"/>
                    <a:gd name="connsiteY60" fmla="*/ 10021 h 215900"/>
                    <a:gd name="connsiteX61" fmla="*/ 963882 w 1931535"/>
                    <a:gd name="connsiteY61" fmla="*/ 10368 h 215900"/>
                    <a:gd name="connsiteX62" fmla="*/ 948146 w 1931535"/>
                    <a:gd name="connsiteY62" fmla="*/ 10815 h 215900"/>
                    <a:gd name="connsiteX63" fmla="*/ 932460 w 1931535"/>
                    <a:gd name="connsiteY63" fmla="*/ 11311 h 215900"/>
                    <a:gd name="connsiteX64" fmla="*/ 916775 w 1931535"/>
                    <a:gd name="connsiteY64" fmla="*/ 11956 h 215900"/>
                    <a:gd name="connsiteX65" fmla="*/ 901039 w 1931535"/>
                    <a:gd name="connsiteY65" fmla="*/ 12650 h 215900"/>
                    <a:gd name="connsiteX66" fmla="*/ 885353 w 1931535"/>
                    <a:gd name="connsiteY66" fmla="*/ 13444 h 215900"/>
                    <a:gd name="connsiteX67" fmla="*/ 869618 w 1931535"/>
                    <a:gd name="connsiteY67" fmla="*/ 14337 h 215900"/>
                    <a:gd name="connsiteX68" fmla="*/ 853932 w 1931535"/>
                    <a:gd name="connsiteY68" fmla="*/ 15329 h 215900"/>
                    <a:gd name="connsiteX69" fmla="*/ 838246 w 1931535"/>
                    <a:gd name="connsiteY69" fmla="*/ 16421 h 215900"/>
                    <a:gd name="connsiteX70" fmla="*/ 822561 w 1931535"/>
                    <a:gd name="connsiteY70" fmla="*/ 17562 h 215900"/>
                    <a:gd name="connsiteX71" fmla="*/ 806875 w 1931535"/>
                    <a:gd name="connsiteY71" fmla="*/ 18852 h 215900"/>
                    <a:gd name="connsiteX72" fmla="*/ 791139 w 1931535"/>
                    <a:gd name="connsiteY72" fmla="*/ 20191 h 215900"/>
                    <a:gd name="connsiteX73" fmla="*/ 775454 w 1931535"/>
                    <a:gd name="connsiteY73" fmla="*/ 21630 h 215900"/>
                    <a:gd name="connsiteX74" fmla="*/ 759768 w 1931535"/>
                    <a:gd name="connsiteY74" fmla="*/ 23168 h 215900"/>
                    <a:gd name="connsiteX75" fmla="*/ 744082 w 1931535"/>
                    <a:gd name="connsiteY75" fmla="*/ 24805 h 215900"/>
                    <a:gd name="connsiteX76" fmla="*/ 728446 w 1931535"/>
                    <a:gd name="connsiteY76" fmla="*/ 26491 h 215900"/>
                    <a:gd name="connsiteX77" fmla="*/ 712760 w 1931535"/>
                    <a:gd name="connsiteY77" fmla="*/ 28327 h 215900"/>
                    <a:gd name="connsiteX78" fmla="*/ 697074 w 1931535"/>
                    <a:gd name="connsiteY78" fmla="*/ 30212 h 215900"/>
                    <a:gd name="connsiteX79" fmla="*/ 681389 w 1931535"/>
                    <a:gd name="connsiteY79" fmla="*/ 32196 h 215900"/>
                    <a:gd name="connsiteX80" fmla="*/ 665703 w 1931535"/>
                    <a:gd name="connsiteY80" fmla="*/ 34280 h 215900"/>
                    <a:gd name="connsiteX81" fmla="*/ 650067 w 1931535"/>
                    <a:gd name="connsiteY81" fmla="*/ 36463 h 215900"/>
                    <a:gd name="connsiteX82" fmla="*/ 634381 w 1931535"/>
                    <a:gd name="connsiteY82" fmla="*/ 38695 h 215900"/>
                    <a:gd name="connsiteX83" fmla="*/ 618695 w 1931535"/>
                    <a:gd name="connsiteY83" fmla="*/ 41077 h 215900"/>
                    <a:gd name="connsiteX84" fmla="*/ 603059 w 1931535"/>
                    <a:gd name="connsiteY84" fmla="*/ 43507 h 215900"/>
                    <a:gd name="connsiteX85" fmla="*/ 587373 w 1931535"/>
                    <a:gd name="connsiteY85" fmla="*/ 46087 h 215900"/>
                    <a:gd name="connsiteX86" fmla="*/ 571737 w 1931535"/>
                    <a:gd name="connsiteY86" fmla="*/ 48716 h 215900"/>
                    <a:gd name="connsiteX87" fmla="*/ 556101 w 1931535"/>
                    <a:gd name="connsiteY87" fmla="*/ 51395 h 215900"/>
                    <a:gd name="connsiteX88" fmla="*/ 540415 w 1931535"/>
                    <a:gd name="connsiteY88" fmla="*/ 54223 h 215900"/>
                    <a:gd name="connsiteX89" fmla="*/ 524779 w 1931535"/>
                    <a:gd name="connsiteY89" fmla="*/ 57150 h 215900"/>
                    <a:gd name="connsiteX90" fmla="*/ 509143 w 1931535"/>
                    <a:gd name="connsiteY90" fmla="*/ 60127 h 215900"/>
                    <a:gd name="connsiteX91" fmla="*/ 493457 w 1931535"/>
                    <a:gd name="connsiteY91" fmla="*/ 63252 h 215900"/>
                    <a:gd name="connsiteX92" fmla="*/ 477821 w 1931535"/>
                    <a:gd name="connsiteY92" fmla="*/ 66427 h 215900"/>
                    <a:gd name="connsiteX93" fmla="*/ 462185 w 1931535"/>
                    <a:gd name="connsiteY93" fmla="*/ 69701 h 215900"/>
                    <a:gd name="connsiteX94" fmla="*/ 446548 w 1931535"/>
                    <a:gd name="connsiteY94" fmla="*/ 73025 h 215900"/>
                    <a:gd name="connsiteX95" fmla="*/ 430912 w 1931535"/>
                    <a:gd name="connsiteY95" fmla="*/ 76498 h 215900"/>
                    <a:gd name="connsiteX96" fmla="*/ 415276 w 1931535"/>
                    <a:gd name="connsiteY96" fmla="*/ 80070 h 215900"/>
                    <a:gd name="connsiteX97" fmla="*/ 399640 w 1931535"/>
                    <a:gd name="connsiteY97" fmla="*/ 83691 h 215900"/>
                    <a:gd name="connsiteX98" fmla="*/ 384004 w 1931535"/>
                    <a:gd name="connsiteY98" fmla="*/ 87412 h 215900"/>
                    <a:gd name="connsiteX99" fmla="*/ 368368 w 1931535"/>
                    <a:gd name="connsiteY99" fmla="*/ 91232 h 215900"/>
                    <a:gd name="connsiteX100" fmla="*/ 352732 w 1931535"/>
                    <a:gd name="connsiteY100" fmla="*/ 95151 h 215900"/>
                    <a:gd name="connsiteX101" fmla="*/ 337145 w 1931535"/>
                    <a:gd name="connsiteY101" fmla="*/ 99169 h 215900"/>
                    <a:gd name="connsiteX102" fmla="*/ 321509 w 1931535"/>
                    <a:gd name="connsiteY102" fmla="*/ 103237 h 215900"/>
                    <a:gd name="connsiteX103" fmla="*/ 305873 w 1931535"/>
                    <a:gd name="connsiteY103" fmla="*/ 107454 h 215900"/>
                    <a:gd name="connsiteX104" fmla="*/ 290286 w 1931535"/>
                    <a:gd name="connsiteY104" fmla="*/ 111720 h 215900"/>
                    <a:gd name="connsiteX105" fmla="*/ 274650 w 1931535"/>
                    <a:gd name="connsiteY105" fmla="*/ 116086 h 215900"/>
                    <a:gd name="connsiteX106" fmla="*/ 259014 w 1931535"/>
                    <a:gd name="connsiteY106" fmla="*/ 120551 h 215900"/>
                    <a:gd name="connsiteX107" fmla="*/ 243427 w 1931535"/>
                    <a:gd name="connsiteY107" fmla="*/ 125115 h 215900"/>
                    <a:gd name="connsiteX108" fmla="*/ 227791 w 1931535"/>
                    <a:gd name="connsiteY108" fmla="*/ 129778 h 215900"/>
                    <a:gd name="connsiteX109" fmla="*/ 212205 w 1931535"/>
                    <a:gd name="connsiteY109" fmla="*/ 134491 h 215900"/>
                    <a:gd name="connsiteX110" fmla="*/ 196618 w 1931535"/>
                    <a:gd name="connsiteY110" fmla="*/ 139303 h 215900"/>
                    <a:gd name="connsiteX111" fmla="*/ 180982 w 1931535"/>
                    <a:gd name="connsiteY111" fmla="*/ 144264 h 215900"/>
                    <a:gd name="connsiteX112" fmla="*/ 165396 w 1931535"/>
                    <a:gd name="connsiteY112" fmla="*/ 149275 h 215900"/>
                    <a:gd name="connsiteX113" fmla="*/ 149809 w 1931535"/>
                    <a:gd name="connsiteY113" fmla="*/ 154335 h 215900"/>
                    <a:gd name="connsiteX114" fmla="*/ 134223 w 1931535"/>
                    <a:gd name="connsiteY114" fmla="*/ 159544 h 215900"/>
                    <a:gd name="connsiteX115" fmla="*/ 118636 w 1931535"/>
                    <a:gd name="connsiteY115" fmla="*/ 164852 h 215900"/>
                    <a:gd name="connsiteX116" fmla="*/ 103050 w 1931535"/>
                    <a:gd name="connsiteY116" fmla="*/ 170210 h 215900"/>
                    <a:gd name="connsiteX117" fmla="*/ 87414 w 1931535"/>
                    <a:gd name="connsiteY117" fmla="*/ 175667 h 215900"/>
                    <a:gd name="connsiteX118" fmla="*/ 71827 w 1931535"/>
                    <a:gd name="connsiteY118" fmla="*/ 181223 h 215900"/>
                    <a:gd name="connsiteX119" fmla="*/ 56290 w 1931535"/>
                    <a:gd name="connsiteY119" fmla="*/ 186879 h 215900"/>
                    <a:gd name="connsiteX120" fmla="*/ 40704 w 1931535"/>
                    <a:gd name="connsiteY120" fmla="*/ 192633 h 215900"/>
                    <a:gd name="connsiteX121" fmla="*/ 25117 w 1931535"/>
                    <a:gd name="connsiteY121" fmla="*/ 198487 h 215900"/>
                    <a:gd name="connsiteX122" fmla="*/ 9531 w 1931535"/>
                    <a:gd name="connsiteY122" fmla="*/ 204391 h 215900"/>
                    <a:gd name="connsiteX123" fmla="*/ 11665 w 1931535"/>
                    <a:gd name="connsiteY123" fmla="*/ 209848 h 215900"/>
                    <a:gd name="connsiteX124" fmla="*/ 27202 w 1931535"/>
                    <a:gd name="connsiteY124" fmla="*/ 203845 h 215900"/>
                    <a:gd name="connsiteX125" fmla="*/ 42739 w 1931535"/>
                    <a:gd name="connsiteY125" fmla="*/ 197941 h 215900"/>
                    <a:gd name="connsiteX126" fmla="*/ 58276 w 1931535"/>
                    <a:gd name="connsiteY126" fmla="*/ 192088 h 215900"/>
                    <a:gd name="connsiteX127" fmla="*/ 73813 w 1931535"/>
                    <a:gd name="connsiteY127" fmla="*/ 186333 h 215900"/>
                    <a:gd name="connsiteX128" fmla="*/ 89399 w 1931535"/>
                    <a:gd name="connsiteY128" fmla="*/ 180727 h 215900"/>
                    <a:gd name="connsiteX129" fmla="*/ 104936 w 1931535"/>
                    <a:gd name="connsiteY129" fmla="*/ 175171 h 215900"/>
                    <a:gd name="connsiteX130" fmla="*/ 120473 w 1931535"/>
                    <a:gd name="connsiteY130" fmla="*/ 169714 h 215900"/>
                    <a:gd name="connsiteX131" fmla="*/ 136059 w 1931535"/>
                    <a:gd name="connsiteY131" fmla="*/ 164356 h 215900"/>
                    <a:gd name="connsiteX132" fmla="*/ 151596 w 1931535"/>
                    <a:gd name="connsiteY132" fmla="*/ 159048 h 215900"/>
                    <a:gd name="connsiteX133" fmla="*/ 167183 w 1931535"/>
                    <a:gd name="connsiteY133" fmla="*/ 153888 h 215900"/>
                    <a:gd name="connsiteX134" fmla="*/ 182720 w 1931535"/>
                    <a:gd name="connsiteY134" fmla="*/ 148828 h 215900"/>
                    <a:gd name="connsiteX135" fmla="*/ 198306 w 1931535"/>
                    <a:gd name="connsiteY135" fmla="*/ 143818 h 215900"/>
                    <a:gd name="connsiteX136" fmla="*/ 213893 w 1931535"/>
                    <a:gd name="connsiteY136" fmla="*/ 138906 h 215900"/>
                    <a:gd name="connsiteX137" fmla="*/ 229429 w 1931535"/>
                    <a:gd name="connsiteY137" fmla="*/ 134094 h 215900"/>
                    <a:gd name="connsiteX138" fmla="*/ 245016 w 1931535"/>
                    <a:gd name="connsiteY138" fmla="*/ 129381 h 215900"/>
                    <a:gd name="connsiteX139" fmla="*/ 260602 w 1931535"/>
                    <a:gd name="connsiteY139" fmla="*/ 124768 h 215900"/>
                    <a:gd name="connsiteX140" fmla="*/ 276189 w 1931535"/>
                    <a:gd name="connsiteY140" fmla="*/ 120253 h 215900"/>
                    <a:gd name="connsiteX141" fmla="*/ 291775 w 1931535"/>
                    <a:gd name="connsiteY141" fmla="*/ 115788 h 215900"/>
                    <a:gd name="connsiteX142" fmla="*/ 307362 w 1931535"/>
                    <a:gd name="connsiteY142" fmla="*/ 111472 h 215900"/>
                    <a:gd name="connsiteX143" fmla="*/ 322948 w 1931535"/>
                    <a:gd name="connsiteY143" fmla="*/ 107206 h 215900"/>
                    <a:gd name="connsiteX144" fmla="*/ 338535 w 1931535"/>
                    <a:gd name="connsiteY144" fmla="*/ 103039 h 215900"/>
                    <a:gd name="connsiteX145" fmla="*/ 354121 w 1931535"/>
                    <a:gd name="connsiteY145" fmla="*/ 99020 h 215900"/>
                    <a:gd name="connsiteX146" fmla="*/ 369708 w 1931535"/>
                    <a:gd name="connsiteY146" fmla="*/ 95052 h 215900"/>
                    <a:gd name="connsiteX147" fmla="*/ 385294 w 1931535"/>
                    <a:gd name="connsiteY147" fmla="*/ 91132 h 215900"/>
                    <a:gd name="connsiteX148" fmla="*/ 400881 w 1931535"/>
                    <a:gd name="connsiteY148" fmla="*/ 87362 h 215900"/>
                    <a:gd name="connsiteX149" fmla="*/ 416517 w 1931535"/>
                    <a:gd name="connsiteY149" fmla="*/ 83691 h 215900"/>
                    <a:gd name="connsiteX150" fmla="*/ 432104 w 1931535"/>
                    <a:gd name="connsiteY150" fmla="*/ 80070 h 215900"/>
                    <a:gd name="connsiteX151" fmla="*/ 447690 w 1931535"/>
                    <a:gd name="connsiteY151" fmla="*/ 76597 h 215900"/>
                    <a:gd name="connsiteX152" fmla="*/ 463326 w 1931535"/>
                    <a:gd name="connsiteY152" fmla="*/ 73174 h 215900"/>
                    <a:gd name="connsiteX153" fmla="*/ 478913 w 1931535"/>
                    <a:gd name="connsiteY153" fmla="*/ 69850 h 215900"/>
                    <a:gd name="connsiteX154" fmla="*/ 494549 w 1931535"/>
                    <a:gd name="connsiteY154" fmla="*/ 66625 h 215900"/>
                    <a:gd name="connsiteX155" fmla="*/ 510135 w 1931535"/>
                    <a:gd name="connsiteY155" fmla="*/ 63500 h 215900"/>
                    <a:gd name="connsiteX156" fmla="*/ 525772 w 1931535"/>
                    <a:gd name="connsiteY156" fmla="*/ 60474 h 215900"/>
                    <a:gd name="connsiteX157" fmla="*/ 541358 w 1931535"/>
                    <a:gd name="connsiteY157" fmla="*/ 57497 h 215900"/>
                    <a:gd name="connsiteX158" fmla="*/ 556994 w 1931535"/>
                    <a:gd name="connsiteY158" fmla="*/ 54670 h 215900"/>
                    <a:gd name="connsiteX159" fmla="*/ 572630 w 1931535"/>
                    <a:gd name="connsiteY159" fmla="*/ 51891 h 215900"/>
                    <a:gd name="connsiteX160" fmla="*/ 588267 w 1931535"/>
                    <a:gd name="connsiteY160" fmla="*/ 49213 h 215900"/>
                    <a:gd name="connsiteX161" fmla="*/ 603853 w 1931535"/>
                    <a:gd name="connsiteY161" fmla="*/ 46633 h 215900"/>
                    <a:gd name="connsiteX162" fmla="*/ 619489 w 1931535"/>
                    <a:gd name="connsiteY162" fmla="*/ 44152 h 215900"/>
                    <a:gd name="connsiteX163" fmla="*/ 635125 w 1931535"/>
                    <a:gd name="connsiteY163" fmla="*/ 41771 h 215900"/>
                    <a:gd name="connsiteX164" fmla="*/ 650762 w 1931535"/>
                    <a:gd name="connsiteY164" fmla="*/ 39489 h 215900"/>
                    <a:gd name="connsiteX165" fmla="*/ 666398 w 1931535"/>
                    <a:gd name="connsiteY165" fmla="*/ 37306 h 215900"/>
                    <a:gd name="connsiteX166" fmla="*/ 682034 w 1931535"/>
                    <a:gd name="connsiteY166" fmla="*/ 35173 h 215900"/>
                    <a:gd name="connsiteX167" fmla="*/ 697670 w 1931535"/>
                    <a:gd name="connsiteY167" fmla="*/ 33139 h 215900"/>
                    <a:gd name="connsiteX168" fmla="*/ 713356 w 1931535"/>
                    <a:gd name="connsiteY168" fmla="*/ 31254 h 215900"/>
                    <a:gd name="connsiteX169" fmla="*/ 728992 w 1931535"/>
                    <a:gd name="connsiteY169" fmla="*/ 29418 h 215900"/>
                    <a:gd name="connsiteX170" fmla="*/ 744628 w 1931535"/>
                    <a:gd name="connsiteY170" fmla="*/ 27682 h 215900"/>
                    <a:gd name="connsiteX171" fmla="*/ 760264 w 1931535"/>
                    <a:gd name="connsiteY171" fmla="*/ 26045 h 215900"/>
                    <a:gd name="connsiteX172" fmla="*/ 775950 w 1931535"/>
                    <a:gd name="connsiteY172" fmla="*/ 24457 h 215900"/>
                    <a:gd name="connsiteX173" fmla="*/ 791586 w 1931535"/>
                    <a:gd name="connsiteY173" fmla="*/ 23019 h 215900"/>
                    <a:gd name="connsiteX174" fmla="*/ 807272 w 1931535"/>
                    <a:gd name="connsiteY174" fmla="*/ 21630 h 215900"/>
                    <a:gd name="connsiteX175" fmla="*/ 822908 w 1931535"/>
                    <a:gd name="connsiteY175" fmla="*/ 20389 h 215900"/>
                    <a:gd name="connsiteX176" fmla="*/ 838594 w 1931535"/>
                    <a:gd name="connsiteY176" fmla="*/ 19199 h 215900"/>
                    <a:gd name="connsiteX177" fmla="*/ 854230 w 1931535"/>
                    <a:gd name="connsiteY177" fmla="*/ 18107 h 215900"/>
                    <a:gd name="connsiteX178" fmla="*/ 869916 w 1931535"/>
                    <a:gd name="connsiteY178" fmla="*/ 17115 h 215900"/>
                    <a:gd name="connsiteX179" fmla="*/ 885552 w 1931535"/>
                    <a:gd name="connsiteY179" fmla="*/ 16222 h 215900"/>
                    <a:gd name="connsiteX180" fmla="*/ 901238 w 1931535"/>
                    <a:gd name="connsiteY180" fmla="*/ 15429 h 215900"/>
                    <a:gd name="connsiteX181" fmla="*/ 916923 w 1931535"/>
                    <a:gd name="connsiteY181" fmla="*/ 14684 h 215900"/>
                    <a:gd name="connsiteX182" fmla="*/ 932609 w 1931535"/>
                    <a:gd name="connsiteY182" fmla="*/ 14089 h 215900"/>
                    <a:gd name="connsiteX183" fmla="*/ 948295 w 1931535"/>
                    <a:gd name="connsiteY183" fmla="*/ 13543 h 215900"/>
                    <a:gd name="connsiteX184" fmla="*/ 963931 w 1931535"/>
                    <a:gd name="connsiteY184" fmla="*/ 13097 h 215900"/>
                    <a:gd name="connsiteX185" fmla="*/ 979617 w 1931535"/>
                    <a:gd name="connsiteY185" fmla="*/ 12799 h 215900"/>
                    <a:gd name="connsiteX186" fmla="*/ 995303 w 1931535"/>
                    <a:gd name="connsiteY186" fmla="*/ 12551 h 215900"/>
                    <a:gd name="connsiteX187" fmla="*/ 1010989 w 1931535"/>
                    <a:gd name="connsiteY187" fmla="*/ 12353 h 215900"/>
                    <a:gd name="connsiteX188" fmla="*/ 1026674 w 1931535"/>
                    <a:gd name="connsiteY188" fmla="*/ 12303 h 215900"/>
                    <a:gd name="connsiteX189" fmla="*/ 1042410 w 1931535"/>
                    <a:gd name="connsiteY189" fmla="*/ 12353 h 215900"/>
                    <a:gd name="connsiteX190" fmla="*/ 1058096 w 1931535"/>
                    <a:gd name="connsiteY190" fmla="*/ 12452 h 215900"/>
                    <a:gd name="connsiteX191" fmla="*/ 1073781 w 1931535"/>
                    <a:gd name="connsiteY191" fmla="*/ 12700 h 215900"/>
                    <a:gd name="connsiteX192" fmla="*/ 1089467 w 1931535"/>
                    <a:gd name="connsiteY192" fmla="*/ 12998 h 215900"/>
                    <a:gd name="connsiteX193" fmla="*/ 1105203 w 1931535"/>
                    <a:gd name="connsiteY193" fmla="*/ 13395 h 215900"/>
                    <a:gd name="connsiteX194" fmla="*/ 1120888 w 1931535"/>
                    <a:gd name="connsiteY194" fmla="*/ 13891 h 215900"/>
                    <a:gd name="connsiteX195" fmla="*/ 1136574 w 1931535"/>
                    <a:gd name="connsiteY195" fmla="*/ 14486 h 215900"/>
                    <a:gd name="connsiteX196" fmla="*/ 1152310 w 1931535"/>
                    <a:gd name="connsiteY196" fmla="*/ 15131 h 215900"/>
                    <a:gd name="connsiteX197" fmla="*/ 1167995 w 1931535"/>
                    <a:gd name="connsiteY197" fmla="*/ 15925 h 215900"/>
                    <a:gd name="connsiteX198" fmla="*/ 1183731 w 1931535"/>
                    <a:gd name="connsiteY198" fmla="*/ 16818 h 215900"/>
                    <a:gd name="connsiteX199" fmla="*/ 1199417 w 1931535"/>
                    <a:gd name="connsiteY199" fmla="*/ 17760 h 215900"/>
                    <a:gd name="connsiteX200" fmla="*/ 1215152 w 1931535"/>
                    <a:gd name="connsiteY200" fmla="*/ 18802 h 215900"/>
                    <a:gd name="connsiteX201" fmla="*/ 1230887 w 1931535"/>
                    <a:gd name="connsiteY201" fmla="*/ 19943 h 215900"/>
                    <a:gd name="connsiteX202" fmla="*/ 1246623 w 1931535"/>
                    <a:gd name="connsiteY202" fmla="*/ 21183 h 215900"/>
                    <a:gd name="connsiteX203" fmla="*/ 1262309 w 1931535"/>
                    <a:gd name="connsiteY203" fmla="*/ 22523 h 215900"/>
                    <a:gd name="connsiteX204" fmla="*/ 1278044 w 1931535"/>
                    <a:gd name="connsiteY204" fmla="*/ 23961 h 215900"/>
                    <a:gd name="connsiteX205" fmla="*/ 1293779 w 1931535"/>
                    <a:gd name="connsiteY205" fmla="*/ 25450 h 215900"/>
                    <a:gd name="connsiteX206" fmla="*/ 1309515 w 1931535"/>
                    <a:gd name="connsiteY206" fmla="*/ 27087 h 215900"/>
                    <a:gd name="connsiteX207" fmla="*/ 1325250 w 1931535"/>
                    <a:gd name="connsiteY207" fmla="*/ 28773 h 215900"/>
                    <a:gd name="connsiteX208" fmla="*/ 1340986 w 1931535"/>
                    <a:gd name="connsiteY208" fmla="*/ 30609 h 215900"/>
                    <a:gd name="connsiteX209" fmla="*/ 1356721 w 1931535"/>
                    <a:gd name="connsiteY209" fmla="*/ 32494 h 215900"/>
                    <a:gd name="connsiteX210" fmla="*/ 1372457 w 1931535"/>
                    <a:gd name="connsiteY210" fmla="*/ 34479 h 215900"/>
                    <a:gd name="connsiteX211" fmla="*/ 1388192 w 1931535"/>
                    <a:gd name="connsiteY211" fmla="*/ 36562 h 215900"/>
                    <a:gd name="connsiteX212" fmla="*/ 1403927 w 1931535"/>
                    <a:gd name="connsiteY212" fmla="*/ 38695 h 215900"/>
                    <a:gd name="connsiteX213" fmla="*/ 1419712 w 1931535"/>
                    <a:gd name="connsiteY213" fmla="*/ 40977 h 215900"/>
                    <a:gd name="connsiteX214" fmla="*/ 1435448 w 1931535"/>
                    <a:gd name="connsiteY214" fmla="*/ 43309 h 215900"/>
                    <a:gd name="connsiteX215" fmla="*/ 1451183 w 1931535"/>
                    <a:gd name="connsiteY215" fmla="*/ 45789 h 215900"/>
                    <a:gd name="connsiteX216" fmla="*/ 1466968 w 1931535"/>
                    <a:gd name="connsiteY216" fmla="*/ 48320 h 215900"/>
                    <a:gd name="connsiteX217" fmla="*/ 1482704 w 1931535"/>
                    <a:gd name="connsiteY217" fmla="*/ 50949 h 215900"/>
                    <a:gd name="connsiteX218" fmla="*/ 1498489 w 1931535"/>
                    <a:gd name="connsiteY218" fmla="*/ 53677 h 215900"/>
                    <a:gd name="connsiteX219" fmla="*/ 1514224 w 1931535"/>
                    <a:gd name="connsiteY219" fmla="*/ 56505 h 215900"/>
                    <a:gd name="connsiteX220" fmla="*/ 1530009 w 1931535"/>
                    <a:gd name="connsiteY220" fmla="*/ 59432 h 215900"/>
                    <a:gd name="connsiteX221" fmla="*/ 1545745 w 1931535"/>
                    <a:gd name="connsiteY221" fmla="*/ 62409 h 215900"/>
                    <a:gd name="connsiteX222" fmla="*/ 1561530 w 1931535"/>
                    <a:gd name="connsiteY222" fmla="*/ 65534 h 215900"/>
                    <a:gd name="connsiteX223" fmla="*/ 1577315 w 1931535"/>
                    <a:gd name="connsiteY223" fmla="*/ 68709 h 215900"/>
                    <a:gd name="connsiteX224" fmla="*/ 1593100 w 1931535"/>
                    <a:gd name="connsiteY224" fmla="*/ 71983 h 215900"/>
                    <a:gd name="connsiteX225" fmla="*/ 1608835 w 1931535"/>
                    <a:gd name="connsiteY225" fmla="*/ 75357 h 215900"/>
                    <a:gd name="connsiteX226" fmla="*/ 1624620 w 1931535"/>
                    <a:gd name="connsiteY226" fmla="*/ 78829 h 215900"/>
                    <a:gd name="connsiteX227" fmla="*/ 1640405 w 1931535"/>
                    <a:gd name="connsiteY227" fmla="*/ 82401 h 215900"/>
                    <a:gd name="connsiteX228" fmla="*/ 1656191 w 1931535"/>
                    <a:gd name="connsiteY228" fmla="*/ 86072 h 215900"/>
                    <a:gd name="connsiteX229" fmla="*/ 1671976 w 1931535"/>
                    <a:gd name="connsiteY229" fmla="*/ 89843 h 215900"/>
                    <a:gd name="connsiteX230" fmla="*/ 1687761 w 1931535"/>
                    <a:gd name="connsiteY230" fmla="*/ 93663 h 215900"/>
                    <a:gd name="connsiteX231" fmla="*/ 1703546 w 1931535"/>
                    <a:gd name="connsiteY231" fmla="*/ 97582 h 215900"/>
                    <a:gd name="connsiteX232" fmla="*/ 1719331 w 1931535"/>
                    <a:gd name="connsiteY232" fmla="*/ 101650 h 215900"/>
                    <a:gd name="connsiteX233" fmla="*/ 1735116 w 1931535"/>
                    <a:gd name="connsiteY233" fmla="*/ 105767 h 215900"/>
                    <a:gd name="connsiteX234" fmla="*/ 1750951 w 1931535"/>
                    <a:gd name="connsiteY234" fmla="*/ 109984 h 215900"/>
                    <a:gd name="connsiteX235" fmla="*/ 1766736 w 1931535"/>
                    <a:gd name="connsiteY235" fmla="*/ 114300 h 215900"/>
                    <a:gd name="connsiteX236" fmla="*/ 1782521 w 1931535"/>
                    <a:gd name="connsiteY236" fmla="*/ 118666 h 215900"/>
                    <a:gd name="connsiteX237" fmla="*/ 1798355 w 1931535"/>
                    <a:gd name="connsiteY237" fmla="*/ 123180 h 215900"/>
                    <a:gd name="connsiteX238" fmla="*/ 1814140 w 1931535"/>
                    <a:gd name="connsiteY238" fmla="*/ 127744 h 215900"/>
                    <a:gd name="connsiteX239" fmla="*/ 1829925 w 1931535"/>
                    <a:gd name="connsiteY239" fmla="*/ 132457 h 215900"/>
                    <a:gd name="connsiteX240" fmla="*/ 1845760 w 1931535"/>
                    <a:gd name="connsiteY240" fmla="*/ 137220 h 215900"/>
                    <a:gd name="connsiteX241" fmla="*/ 1861595 w 1931535"/>
                    <a:gd name="connsiteY241" fmla="*/ 142081 h 215900"/>
                    <a:gd name="connsiteX242" fmla="*/ 1877380 w 1931535"/>
                    <a:gd name="connsiteY242" fmla="*/ 147042 h 215900"/>
                    <a:gd name="connsiteX243" fmla="*/ 1893215 w 1931535"/>
                    <a:gd name="connsiteY243" fmla="*/ 152102 h 215900"/>
                    <a:gd name="connsiteX244" fmla="*/ 1909000 w 1931535"/>
                    <a:gd name="connsiteY244" fmla="*/ 157262 h 215900"/>
                    <a:gd name="connsiteX245" fmla="*/ 1924834 w 1931535"/>
                    <a:gd name="connsiteY245" fmla="*/ 162471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</a:cxnLst>
                  <a:rect l="l" t="t" r="r" b="b"/>
                  <a:pathLst>
                    <a:path w="1931535" h="215900">
                      <a:moveTo>
                        <a:pt x="1926671" y="156914"/>
                      </a:moveTo>
                      <a:lnTo>
                        <a:pt x="1910836" y="151805"/>
                      </a:lnTo>
                      <a:lnTo>
                        <a:pt x="1895002" y="146745"/>
                      </a:lnTo>
                      <a:lnTo>
                        <a:pt x="1879117" y="141784"/>
                      </a:lnTo>
                      <a:lnTo>
                        <a:pt x="1863283" y="136872"/>
                      </a:lnTo>
                      <a:lnTo>
                        <a:pt x="1847448" y="132110"/>
                      </a:lnTo>
                      <a:lnTo>
                        <a:pt x="1831613" y="127397"/>
                      </a:lnTo>
                      <a:lnTo>
                        <a:pt x="1815778" y="122833"/>
                      </a:lnTo>
                      <a:lnTo>
                        <a:pt x="1799944" y="118318"/>
                      </a:lnTo>
                      <a:lnTo>
                        <a:pt x="1784109" y="113903"/>
                      </a:lnTo>
                      <a:lnTo>
                        <a:pt x="1768274" y="109587"/>
                      </a:lnTo>
                      <a:lnTo>
                        <a:pt x="1752440" y="105321"/>
                      </a:lnTo>
                      <a:lnTo>
                        <a:pt x="1736605" y="101203"/>
                      </a:lnTo>
                      <a:lnTo>
                        <a:pt x="1720770" y="97135"/>
                      </a:lnTo>
                      <a:lnTo>
                        <a:pt x="1704985" y="93166"/>
                      </a:lnTo>
                      <a:lnTo>
                        <a:pt x="1689151" y="89297"/>
                      </a:lnTo>
                      <a:lnTo>
                        <a:pt x="1673316" y="85527"/>
                      </a:lnTo>
                      <a:lnTo>
                        <a:pt x="1657531" y="81855"/>
                      </a:lnTo>
                      <a:lnTo>
                        <a:pt x="1641696" y="78284"/>
                      </a:lnTo>
                      <a:lnTo>
                        <a:pt x="1625911" y="74761"/>
                      </a:lnTo>
                      <a:lnTo>
                        <a:pt x="1610076" y="71338"/>
                      </a:lnTo>
                      <a:lnTo>
                        <a:pt x="1594291" y="68014"/>
                      </a:lnTo>
                      <a:lnTo>
                        <a:pt x="1578457" y="64790"/>
                      </a:lnTo>
                      <a:lnTo>
                        <a:pt x="1562671" y="61664"/>
                      </a:lnTo>
                      <a:lnTo>
                        <a:pt x="1546886" y="58638"/>
                      </a:lnTo>
                      <a:lnTo>
                        <a:pt x="1531052" y="55662"/>
                      </a:lnTo>
                      <a:lnTo>
                        <a:pt x="1515267" y="52834"/>
                      </a:lnTo>
                      <a:lnTo>
                        <a:pt x="1499482" y="50056"/>
                      </a:lnTo>
                      <a:lnTo>
                        <a:pt x="1483697" y="47377"/>
                      </a:lnTo>
                      <a:lnTo>
                        <a:pt x="1467911" y="44797"/>
                      </a:lnTo>
                      <a:lnTo>
                        <a:pt x="1452126" y="42267"/>
                      </a:lnTo>
                      <a:lnTo>
                        <a:pt x="1436341" y="39886"/>
                      </a:lnTo>
                      <a:lnTo>
                        <a:pt x="1420556" y="37554"/>
                      </a:lnTo>
                      <a:lnTo>
                        <a:pt x="1404771" y="35371"/>
                      </a:lnTo>
                      <a:lnTo>
                        <a:pt x="1388986" y="33238"/>
                      </a:lnTo>
                      <a:lnTo>
                        <a:pt x="1373201" y="31204"/>
                      </a:lnTo>
                      <a:lnTo>
                        <a:pt x="1357466" y="29220"/>
                      </a:lnTo>
                      <a:lnTo>
                        <a:pt x="1341681" y="27384"/>
                      </a:lnTo>
                      <a:lnTo>
                        <a:pt x="1325896" y="25648"/>
                      </a:lnTo>
                      <a:lnTo>
                        <a:pt x="1310160" y="23961"/>
                      </a:lnTo>
                      <a:lnTo>
                        <a:pt x="1294375" y="22374"/>
                      </a:lnTo>
                      <a:lnTo>
                        <a:pt x="1278640" y="20886"/>
                      </a:lnTo>
                      <a:lnTo>
                        <a:pt x="1262855" y="19496"/>
                      </a:lnTo>
                      <a:lnTo>
                        <a:pt x="1247119" y="18207"/>
                      </a:lnTo>
                      <a:lnTo>
                        <a:pt x="1231334" y="16966"/>
                      </a:lnTo>
                      <a:lnTo>
                        <a:pt x="1215599" y="15875"/>
                      </a:lnTo>
                      <a:lnTo>
                        <a:pt x="1199863" y="14833"/>
                      </a:lnTo>
                      <a:lnTo>
                        <a:pt x="1184128" y="13891"/>
                      </a:lnTo>
                      <a:lnTo>
                        <a:pt x="1168343" y="13047"/>
                      </a:lnTo>
                      <a:lnTo>
                        <a:pt x="1152607" y="12303"/>
                      </a:lnTo>
                      <a:lnTo>
                        <a:pt x="1136872" y="11609"/>
                      </a:lnTo>
                      <a:lnTo>
                        <a:pt x="1121137" y="11063"/>
                      </a:lnTo>
                      <a:lnTo>
                        <a:pt x="1105401" y="10567"/>
                      </a:lnTo>
                      <a:lnTo>
                        <a:pt x="1089666" y="10170"/>
                      </a:lnTo>
                      <a:lnTo>
                        <a:pt x="1073930" y="9872"/>
                      </a:lnTo>
                      <a:lnTo>
                        <a:pt x="1058195" y="9674"/>
                      </a:lnTo>
                      <a:lnTo>
                        <a:pt x="1042509" y="9575"/>
                      </a:lnTo>
                      <a:lnTo>
                        <a:pt x="1026774" y="9525"/>
                      </a:lnTo>
                      <a:lnTo>
                        <a:pt x="1011038" y="9624"/>
                      </a:lnTo>
                      <a:lnTo>
                        <a:pt x="995303" y="9773"/>
                      </a:lnTo>
                      <a:lnTo>
                        <a:pt x="979617" y="10021"/>
                      </a:lnTo>
                      <a:lnTo>
                        <a:pt x="963882" y="10368"/>
                      </a:lnTo>
                      <a:lnTo>
                        <a:pt x="948146" y="10815"/>
                      </a:lnTo>
                      <a:lnTo>
                        <a:pt x="932460" y="11311"/>
                      </a:lnTo>
                      <a:lnTo>
                        <a:pt x="916775" y="11956"/>
                      </a:lnTo>
                      <a:lnTo>
                        <a:pt x="901039" y="12650"/>
                      </a:lnTo>
                      <a:lnTo>
                        <a:pt x="885353" y="13444"/>
                      </a:lnTo>
                      <a:lnTo>
                        <a:pt x="869618" y="14337"/>
                      </a:lnTo>
                      <a:lnTo>
                        <a:pt x="853932" y="15329"/>
                      </a:lnTo>
                      <a:lnTo>
                        <a:pt x="838246" y="16421"/>
                      </a:lnTo>
                      <a:lnTo>
                        <a:pt x="822561" y="17562"/>
                      </a:lnTo>
                      <a:lnTo>
                        <a:pt x="806875" y="18852"/>
                      </a:lnTo>
                      <a:lnTo>
                        <a:pt x="791139" y="20191"/>
                      </a:lnTo>
                      <a:lnTo>
                        <a:pt x="775454" y="21630"/>
                      </a:lnTo>
                      <a:lnTo>
                        <a:pt x="759768" y="23168"/>
                      </a:lnTo>
                      <a:lnTo>
                        <a:pt x="744082" y="24805"/>
                      </a:lnTo>
                      <a:lnTo>
                        <a:pt x="728446" y="26491"/>
                      </a:lnTo>
                      <a:lnTo>
                        <a:pt x="712760" y="28327"/>
                      </a:lnTo>
                      <a:lnTo>
                        <a:pt x="697074" y="30212"/>
                      </a:lnTo>
                      <a:lnTo>
                        <a:pt x="681389" y="32196"/>
                      </a:lnTo>
                      <a:lnTo>
                        <a:pt x="665703" y="34280"/>
                      </a:lnTo>
                      <a:lnTo>
                        <a:pt x="650067" y="36463"/>
                      </a:lnTo>
                      <a:lnTo>
                        <a:pt x="634381" y="38695"/>
                      </a:lnTo>
                      <a:lnTo>
                        <a:pt x="618695" y="41077"/>
                      </a:lnTo>
                      <a:lnTo>
                        <a:pt x="603059" y="43507"/>
                      </a:lnTo>
                      <a:lnTo>
                        <a:pt x="587373" y="46087"/>
                      </a:lnTo>
                      <a:lnTo>
                        <a:pt x="571737" y="48716"/>
                      </a:lnTo>
                      <a:lnTo>
                        <a:pt x="556101" y="51395"/>
                      </a:lnTo>
                      <a:lnTo>
                        <a:pt x="540415" y="54223"/>
                      </a:lnTo>
                      <a:lnTo>
                        <a:pt x="524779" y="57150"/>
                      </a:lnTo>
                      <a:lnTo>
                        <a:pt x="509143" y="60127"/>
                      </a:lnTo>
                      <a:lnTo>
                        <a:pt x="493457" y="63252"/>
                      </a:lnTo>
                      <a:lnTo>
                        <a:pt x="477821" y="66427"/>
                      </a:lnTo>
                      <a:lnTo>
                        <a:pt x="462185" y="69701"/>
                      </a:lnTo>
                      <a:lnTo>
                        <a:pt x="446548" y="73025"/>
                      </a:lnTo>
                      <a:lnTo>
                        <a:pt x="430912" y="76498"/>
                      </a:lnTo>
                      <a:lnTo>
                        <a:pt x="415276" y="80070"/>
                      </a:lnTo>
                      <a:lnTo>
                        <a:pt x="399640" y="83691"/>
                      </a:lnTo>
                      <a:lnTo>
                        <a:pt x="384004" y="87412"/>
                      </a:lnTo>
                      <a:lnTo>
                        <a:pt x="368368" y="91232"/>
                      </a:lnTo>
                      <a:lnTo>
                        <a:pt x="352732" y="95151"/>
                      </a:lnTo>
                      <a:lnTo>
                        <a:pt x="337145" y="99169"/>
                      </a:lnTo>
                      <a:lnTo>
                        <a:pt x="321509" y="103237"/>
                      </a:lnTo>
                      <a:lnTo>
                        <a:pt x="305873" y="107454"/>
                      </a:lnTo>
                      <a:lnTo>
                        <a:pt x="290286" y="111720"/>
                      </a:lnTo>
                      <a:lnTo>
                        <a:pt x="274650" y="116086"/>
                      </a:lnTo>
                      <a:lnTo>
                        <a:pt x="259014" y="120551"/>
                      </a:lnTo>
                      <a:lnTo>
                        <a:pt x="243427" y="125115"/>
                      </a:lnTo>
                      <a:lnTo>
                        <a:pt x="227791" y="129778"/>
                      </a:lnTo>
                      <a:lnTo>
                        <a:pt x="212205" y="134491"/>
                      </a:lnTo>
                      <a:lnTo>
                        <a:pt x="196618" y="139303"/>
                      </a:lnTo>
                      <a:lnTo>
                        <a:pt x="180982" y="144264"/>
                      </a:lnTo>
                      <a:lnTo>
                        <a:pt x="165396" y="149275"/>
                      </a:lnTo>
                      <a:lnTo>
                        <a:pt x="149809" y="154335"/>
                      </a:lnTo>
                      <a:lnTo>
                        <a:pt x="134223" y="159544"/>
                      </a:lnTo>
                      <a:lnTo>
                        <a:pt x="118636" y="164852"/>
                      </a:lnTo>
                      <a:lnTo>
                        <a:pt x="103050" y="170210"/>
                      </a:lnTo>
                      <a:lnTo>
                        <a:pt x="87414" y="175667"/>
                      </a:lnTo>
                      <a:lnTo>
                        <a:pt x="71827" y="181223"/>
                      </a:lnTo>
                      <a:lnTo>
                        <a:pt x="56290" y="186879"/>
                      </a:lnTo>
                      <a:lnTo>
                        <a:pt x="40704" y="192633"/>
                      </a:lnTo>
                      <a:lnTo>
                        <a:pt x="25117" y="198487"/>
                      </a:lnTo>
                      <a:lnTo>
                        <a:pt x="9531" y="204391"/>
                      </a:lnTo>
                      <a:lnTo>
                        <a:pt x="11665" y="209848"/>
                      </a:lnTo>
                      <a:lnTo>
                        <a:pt x="27202" y="203845"/>
                      </a:lnTo>
                      <a:lnTo>
                        <a:pt x="42739" y="197941"/>
                      </a:lnTo>
                      <a:lnTo>
                        <a:pt x="58276" y="192088"/>
                      </a:lnTo>
                      <a:lnTo>
                        <a:pt x="73813" y="186333"/>
                      </a:lnTo>
                      <a:lnTo>
                        <a:pt x="89399" y="180727"/>
                      </a:lnTo>
                      <a:lnTo>
                        <a:pt x="104936" y="175171"/>
                      </a:lnTo>
                      <a:lnTo>
                        <a:pt x="120473" y="169714"/>
                      </a:lnTo>
                      <a:lnTo>
                        <a:pt x="136059" y="164356"/>
                      </a:lnTo>
                      <a:lnTo>
                        <a:pt x="151596" y="159048"/>
                      </a:lnTo>
                      <a:lnTo>
                        <a:pt x="167183" y="153888"/>
                      </a:lnTo>
                      <a:lnTo>
                        <a:pt x="182720" y="148828"/>
                      </a:lnTo>
                      <a:lnTo>
                        <a:pt x="198306" y="143818"/>
                      </a:lnTo>
                      <a:lnTo>
                        <a:pt x="213893" y="138906"/>
                      </a:lnTo>
                      <a:lnTo>
                        <a:pt x="229429" y="134094"/>
                      </a:lnTo>
                      <a:lnTo>
                        <a:pt x="245016" y="129381"/>
                      </a:lnTo>
                      <a:lnTo>
                        <a:pt x="260602" y="124768"/>
                      </a:lnTo>
                      <a:lnTo>
                        <a:pt x="276189" y="120253"/>
                      </a:lnTo>
                      <a:lnTo>
                        <a:pt x="291775" y="115788"/>
                      </a:lnTo>
                      <a:lnTo>
                        <a:pt x="307362" y="111472"/>
                      </a:lnTo>
                      <a:lnTo>
                        <a:pt x="322948" y="107206"/>
                      </a:lnTo>
                      <a:lnTo>
                        <a:pt x="338535" y="103039"/>
                      </a:lnTo>
                      <a:lnTo>
                        <a:pt x="354121" y="99020"/>
                      </a:lnTo>
                      <a:lnTo>
                        <a:pt x="369708" y="95052"/>
                      </a:lnTo>
                      <a:lnTo>
                        <a:pt x="385294" y="91132"/>
                      </a:lnTo>
                      <a:lnTo>
                        <a:pt x="400881" y="87362"/>
                      </a:lnTo>
                      <a:lnTo>
                        <a:pt x="416517" y="83691"/>
                      </a:lnTo>
                      <a:lnTo>
                        <a:pt x="432104" y="80070"/>
                      </a:lnTo>
                      <a:lnTo>
                        <a:pt x="447690" y="76597"/>
                      </a:lnTo>
                      <a:lnTo>
                        <a:pt x="463326" y="73174"/>
                      </a:lnTo>
                      <a:lnTo>
                        <a:pt x="478913" y="69850"/>
                      </a:lnTo>
                      <a:lnTo>
                        <a:pt x="494549" y="66625"/>
                      </a:lnTo>
                      <a:lnTo>
                        <a:pt x="510135" y="63500"/>
                      </a:lnTo>
                      <a:lnTo>
                        <a:pt x="525772" y="60474"/>
                      </a:lnTo>
                      <a:lnTo>
                        <a:pt x="541358" y="57497"/>
                      </a:lnTo>
                      <a:lnTo>
                        <a:pt x="556994" y="54670"/>
                      </a:lnTo>
                      <a:lnTo>
                        <a:pt x="572630" y="51891"/>
                      </a:lnTo>
                      <a:lnTo>
                        <a:pt x="588267" y="49213"/>
                      </a:lnTo>
                      <a:lnTo>
                        <a:pt x="603853" y="46633"/>
                      </a:lnTo>
                      <a:lnTo>
                        <a:pt x="619489" y="44152"/>
                      </a:lnTo>
                      <a:lnTo>
                        <a:pt x="635125" y="41771"/>
                      </a:lnTo>
                      <a:lnTo>
                        <a:pt x="650762" y="39489"/>
                      </a:lnTo>
                      <a:lnTo>
                        <a:pt x="666398" y="37306"/>
                      </a:lnTo>
                      <a:lnTo>
                        <a:pt x="682034" y="35173"/>
                      </a:lnTo>
                      <a:lnTo>
                        <a:pt x="697670" y="33139"/>
                      </a:lnTo>
                      <a:lnTo>
                        <a:pt x="713356" y="31254"/>
                      </a:lnTo>
                      <a:lnTo>
                        <a:pt x="728992" y="29418"/>
                      </a:lnTo>
                      <a:lnTo>
                        <a:pt x="744628" y="27682"/>
                      </a:lnTo>
                      <a:lnTo>
                        <a:pt x="760264" y="26045"/>
                      </a:lnTo>
                      <a:lnTo>
                        <a:pt x="775950" y="24457"/>
                      </a:lnTo>
                      <a:lnTo>
                        <a:pt x="791586" y="23019"/>
                      </a:lnTo>
                      <a:lnTo>
                        <a:pt x="807272" y="21630"/>
                      </a:lnTo>
                      <a:lnTo>
                        <a:pt x="822908" y="20389"/>
                      </a:lnTo>
                      <a:lnTo>
                        <a:pt x="838594" y="19199"/>
                      </a:lnTo>
                      <a:lnTo>
                        <a:pt x="854230" y="18107"/>
                      </a:lnTo>
                      <a:lnTo>
                        <a:pt x="869916" y="17115"/>
                      </a:lnTo>
                      <a:lnTo>
                        <a:pt x="885552" y="16222"/>
                      </a:lnTo>
                      <a:lnTo>
                        <a:pt x="901238" y="15429"/>
                      </a:lnTo>
                      <a:lnTo>
                        <a:pt x="916923" y="14684"/>
                      </a:lnTo>
                      <a:lnTo>
                        <a:pt x="932609" y="14089"/>
                      </a:lnTo>
                      <a:lnTo>
                        <a:pt x="948295" y="13543"/>
                      </a:lnTo>
                      <a:lnTo>
                        <a:pt x="963931" y="13097"/>
                      </a:lnTo>
                      <a:lnTo>
                        <a:pt x="979617" y="12799"/>
                      </a:lnTo>
                      <a:lnTo>
                        <a:pt x="995303" y="12551"/>
                      </a:lnTo>
                      <a:lnTo>
                        <a:pt x="1010989" y="12353"/>
                      </a:lnTo>
                      <a:lnTo>
                        <a:pt x="1026674" y="12303"/>
                      </a:lnTo>
                      <a:lnTo>
                        <a:pt x="1042410" y="12353"/>
                      </a:lnTo>
                      <a:lnTo>
                        <a:pt x="1058096" y="12452"/>
                      </a:lnTo>
                      <a:lnTo>
                        <a:pt x="1073781" y="12700"/>
                      </a:lnTo>
                      <a:lnTo>
                        <a:pt x="1089467" y="12998"/>
                      </a:lnTo>
                      <a:lnTo>
                        <a:pt x="1105203" y="13395"/>
                      </a:lnTo>
                      <a:lnTo>
                        <a:pt x="1120888" y="13891"/>
                      </a:lnTo>
                      <a:lnTo>
                        <a:pt x="1136574" y="14486"/>
                      </a:lnTo>
                      <a:lnTo>
                        <a:pt x="1152310" y="15131"/>
                      </a:lnTo>
                      <a:lnTo>
                        <a:pt x="1167995" y="15925"/>
                      </a:lnTo>
                      <a:lnTo>
                        <a:pt x="1183731" y="16818"/>
                      </a:lnTo>
                      <a:lnTo>
                        <a:pt x="1199417" y="17760"/>
                      </a:lnTo>
                      <a:lnTo>
                        <a:pt x="1215152" y="18802"/>
                      </a:lnTo>
                      <a:lnTo>
                        <a:pt x="1230887" y="19943"/>
                      </a:lnTo>
                      <a:lnTo>
                        <a:pt x="1246623" y="21183"/>
                      </a:lnTo>
                      <a:lnTo>
                        <a:pt x="1262309" y="22523"/>
                      </a:lnTo>
                      <a:lnTo>
                        <a:pt x="1278044" y="23961"/>
                      </a:lnTo>
                      <a:lnTo>
                        <a:pt x="1293779" y="25450"/>
                      </a:lnTo>
                      <a:lnTo>
                        <a:pt x="1309515" y="27087"/>
                      </a:lnTo>
                      <a:lnTo>
                        <a:pt x="1325250" y="28773"/>
                      </a:lnTo>
                      <a:lnTo>
                        <a:pt x="1340986" y="30609"/>
                      </a:lnTo>
                      <a:lnTo>
                        <a:pt x="1356721" y="32494"/>
                      </a:lnTo>
                      <a:lnTo>
                        <a:pt x="1372457" y="34479"/>
                      </a:lnTo>
                      <a:lnTo>
                        <a:pt x="1388192" y="36562"/>
                      </a:lnTo>
                      <a:lnTo>
                        <a:pt x="1403927" y="38695"/>
                      </a:lnTo>
                      <a:lnTo>
                        <a:pt x="1419712" y="40977"/>
                      </a:lnTo>
                      <a:lnTo>
                        <a:pt x="1435448" y="43309"/>
                      </a:lnTo>
                      <a:lnTo>
                        <a:pt x="1451183" y="45789"/>
                      </a:lnTo>
                      <a:lnTo>
                        <a:pt x="1466968" y="48320"/>
                      </a:lnTo>
                      <a:lnTo>
                        <a:pt x="1482704" y="50949"/>
                      </a:lnTo>
                      <a:lnTo>
                        <a:pt x="1498489" y="53677"/>
                      </a:lnTo>
                      <a:lnTo>
                        <a:pt x="1514224" y="56505"/>
                      </a:lnTo>
                      <a:lnTo>
                        <a:pt x="1530009" y="59432"/>
                      </a:lnTo>
                      <a:lnTo>
                        <a:pt x="1545745" y="62409"/>
                      </a:lnTo>
                      <a:lnTo>
                        <a:pt x="1561530" y="65534"/>
                      </a:lnTo>
                      <a:lnTo>
                        <a:pt x="1577315" y="68709"/>
                      </a:lnTo>
                      <a:lnTo>
                        <a:pt x="1593100" y="71983"/>
                      </a:lnTo>
                      <a:lnTo>
                        <a:pt x="1608835" y="75357"/>
                      </a:lnTo>
                      <a:lnTo>
                        <a:pt x="1624620" y="78829"/>
                      </a:lnTo>
                      <a:lnTo>
                        <a:pt x="1640405" y="82401"/>
                      </a:lnTo>
                      <a:lnTo>
                        <a:pt x="1656191" y="86072"/>
                      </a:lnTo>
                      <a:lnTo>
                        <a:pt x="1671976" y="89843"/>
                      </a:lnTo>
                      <a:lnTo>
                        <a:pt x="1687761" y="93663"/>
                      </a:lnTo>
                      <a:lnTo>
                        <a:pt x="1703546" y="97582"/>
                      </a:lnTo>
                      <a:lnTo>
                        <a:pt x="1719331" y="101650"/>
                      </a:lnTo>
                      <a:lnTo>
                        <a:pt x="1735116" y="105767"/>
                      </a:lnTo>
                      <a:lnTo>
                        <a:pt x="1750951" y="109984"/>
                      </a:lnTo>
                      <a:lnTo>
                        <a:pt x="1766736" y="114300"/>
                      </a:lnTo>
                      <a:lnTo>
                        <a:pt x="1782521" y="118666"/>
                      </a:lnTo>
                      <a:lnTo>
                        <a:pt x="1798355" y="123180"/>
                      </a:lnTo>
                      <a:lnTo>
                        <a:pt x="1814140" y="127744"/>
                      </a:lnTo>
                      <a:lnTo>
                        <a:pt x="1829925" y="132457"/>
                      </a:lnTo>
                      <a:lnTo>
                        <a:pt x="1845760" y="137220"/>
                      </a:lnTo>
                      <a:lnTo>
                        <a:pt x="1861595" y="142081"/>
                      </a:lnTo>
                      <a:lnTo>
                        <a:pt x="1877380" y="147042"/>
                      </a:lnTo>
                      <a:lnTo>
                        <a:pt x="1893215" y="152102"/>
                      </a:lnTo>
                      <a:lnTo>
                        <a:pt x="1909000" y="157262"/>
                      </a:lnTo>
                      <a:lnTo>
                        <a:pt x="1924834" y="162471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4" name="Forme libre : forme 1333">
                  <a:extLst>
                    <a:ext uri="{FF2B5EF4-FFF2-40B4-BE49-F238E27FC236}">
                      <a16:creationId xmlns:a16="http://schemas.microsoft.com/office/drawing/2014/main" id="{F06FFCC5-21A8-45F7-BD4C-308B79CB8D2A}"/>
                    </a:ext>
                  </a:extLst>
                </p:cNvPr>
                <p:cNvSpPr/>
                <p:nvPr/>
              </p:nvSpPr>
              <p:spPr>
                <a:xfrm>
                  <a:off x="6602147" y="5590827"/>
                  <a:ext cx="1563019" cy="571500"/>
                </a:xfrm>
                <a:custGeom>
                  <a:avLst/>
                  <a:gdLst>
                    <a:gd name="connsiteX0" fmla="*/ 1565600 w 1563018"/>
                    <a:gd name="connsiteY0" fmla="*/ 570607 h 571500"/>
                    <a:gd name="connsiteX1" fmla="*/ 1554531 w 1563018"/>
                    <a:gd name="connsiteY1" fmla="*/ 555873 h 571500"/>
                    <a:gd name="connsiteX2" fmla="*/ 1543412 w 1563018"/>
                    <a:gd name="connsiteY2" fmla="*/ 541338 h 571500"/>
                    <a:gd name="connsiteX3" fmla="*/ 1532193 w 1563018"/>
                    <a:gd name="connsiteY3" fmla="*/ 527000 h 571500"/>
                    <a:gd name="connsiteX4" fmla="*/ 1520925 w 1563018"/>
                    <a:gd name="connsiteY4" fmla="*/ 512862 h 571500"/>
                    <a:gd name="connsiteX5" fmla="*/ 1509657 w 1563018"/>
                    <a:gd name="connsiteY5" fmla="*/ 498922 h 571500"/>
                    <a:gd name="connsiteX6" fmla="*/ 1498290 w 1563018"/>
                    <a:gd name="connsiteY6" fmla="*/ 485180 h 571500"/>
                    <a:gd name="connsiteX7" fmla="*/ 1486873 w 1563018"/>
                    <a:gd name="connsiteY7" fmla="*/ 471636 h 571500"/>
                    <a:gd name="connsiteX8" fmla="*/ 1475357 w 1563018"/>
                    <a:gd name="connsiteY8" fmla="*/ 458242 h 571500"/>
                    <a:gd name="connsiteX9" fmla="*/ 1463841 w 1563018"/>
                    <a:gd name="connsiteY9" fmla="*/ 445095 h 571500"/>
                    <a:gd name="connsiteX10" fmla="*/ 1452226 w 1563018"/>
                    <a:gd name="connsiteY10" fmla="*/ 432147 h 571500"/>
                    <a:gd name="connsiteX11" fmla="*/ 1440610 w 1563018"/>
                    <a:gd name="connsiteY11" fmla="*/ 419348 h 571500"/>
                    <a:gd name="connsiteX12" fmla="*/ 1428896 w 1563018"/>
                    <a:gd name="connsiteY12" fmla="*/ 406797 h 571500"/>
                    <a:gd name="connsiteX13" fmla="*/ 1417131 w 1563018"/>
                    <a:gd name="connsiteY13" fmla="*/ 394395 h 571500"/>
                    <a:gd name="connsiteX14" fmla="*/ 1405317 w 1563018"/>
                    <a:gd name="connsiteY14" fmla="*/ 382240 h 571500"/>
                    <a:gd name="connsiteX15" fmla="*/ 1393454 w 1563018"/>
                    <a:gd name="connsiteY15" fmla="*/ 370235 h 571500"/>
                    <a:gd name="connsiteX16" fmla="*/ 1381540 w 1563018"/>
                    <a:gd name="connsiteY16" fmla="*/ 358428 h 571500"/>
                    <a:gd name="connsiteX17" fmla="*/ 1369528 w 1563018"/>
                    <a:gd name="connsiteY17" fmla="*/ 346869 h 571500"/>
                    <a:gd name="connsiteX18" fmla="*/ 1357515 w 1563018"/>
                    <a:gd name="connsiteY18" fmla="*/ 335459 h 571500"/>
                    <a:gd name="connsiteX19" fmla="*/ 1345404 w 1563018"/>
                    <a:gd name="connsiteY19" fmla="*/ 324247 h 571500"/>
                    <a:gd name="connsiteX20" fmla="*/ 1333242 w 1563018"/>
                    <a:gd name="connsiteY20" fmla="*/ 313234 h 571500"/>
                    <a:gd name="connsiteX21" fmla="*/ 1321031 w 1563018"/>
                    <a:gd name="connsiteY21" fmla="*/ 302419 h 571500"/>
                    <a:gd name="connsiteX22" fmla="*/ 1308770 w 1563018"/>
                    <a:gd name="connsiteY22" fmla="*/ 291802 h 571500"/>
                    <a:gd name="connsiteX23" fmla="*/ 1296460 w 1563018"/>
                    <a:gd name="connsiteY23" fmla="*/ 281384 h 571500"/>
                    <a:gd name="connsiteX24" fmla="*/ 1284100 w 1563018"/>
                    <a:gd name="connsiteY24" fmla="*/ 271165 h 571500"/>
                    <a:gd name="connsiteX25" fmla="*/ 1271641 w 1563018"/>
                    <a:gd name="connsiteY25" fmla="*/ 261144 h 571500"/>
                    <a:gd name="connsiteX26" fmla="*/ 1259181 w 1563018"/>
                    <a:gd name="connsiteY26" fmla="*/ 251321 h 571500"/>
                    <a:gd name="connsiteX27" fmla="*/ 1246623 w 1563018"/>
                    <a:gd name="connsiteY27" fmla="*/ 241697 h 571500"/>
                    <a:gd name="connsiteX28" fmla="*/ 1234015 w 1563018"/>
                    <a:gd name="connsiteY28" fmla="*/ 232221 h 571500"/>
                    <a:gd name="connsiteX29" fmla="*/ 1221357 w 1563018"/>
                    <a:gd name="connsiteY29" fmla="*/ 222994 h 571500"/>
                    <a:gd name="connsiteX30" fmla="*/ 1208649 w 1563018"/>
                    <a:gd name="connsiteY30" fmla="*/ 213965 h 571500"/>
                    <a:gd name="connsiteX31" fmla="*/ 1195892 w 1563018"/>
                    <a:gd name="connsiteY31" fmla="*/ 205085 h 571500"/>
                    <a:gd name="connsiteX32" fmla="*/ 1183036 w 1563018"/>
                    <a:gd name="connsiteY32" fmla="*/ 196453 h 571500"/>
                    <a:gd name="connsiteX33" fmla="*/ 1170179 w 1563018"/>
                    <a:gd name="connsiteY33" fmla="*/ 187970 h 571500"/>
                    <a:gd name="connsiteX34" fmla="*/ 1157224 w 1563018"/>
                    <a:gd name="connsiteY34" fmla="*/ 179685 h 571500"/>
                    <a:gd name="connsiteX35" fmla="*/ 1144218 w 1563018"/>
                    <a:gd name="connsiteY35" fmla="*/ 171648 h 571500"/>
                    <a:gd name="connsiteX36" fmla="*/ 1131163 w 1563018"/>
                    <a:gd name="connsiteY36" fmla="*/ 163761 h 571500"/>
                    <a:gd name="connsiteX37" fmla="*/ 1118059 w 1563018"/>
                    <a:gd name="connsiteY37" fmla="*/ 156071 h 571500"/>
                    <a:gd name="connsiteX38" fmla="*/ 1104905 w 1563018"/>
                    <a:gd name="connsiteY38" fmla="*/ 148630 h 571500"/>
                    <a:gd name="connsiteX39" fmla="*/ 1091701 w 1563018"/>
                    <a:gd name="connsiteY39" fmla="*/ 141337 h 571500"/>
                    <a:gd name="connsiteX40" fmla="*/ 1078398 w 1563018"/>
                    <a:gd name="connsiteY40" fmla="*/ 134243 h 571500"/>
                    <a:gd name="connsiteX41" fmla="*/ 1065095 w 1563018"/>
                    <a:gd name="connsiteY41" fmla="*/ 127347 h 571500"/>
                    <a:gd name="connsiteX42" fmla="*/ 1051692 w 1563018"/>
                    <a:gd name="connsiteY42" fmla="*/ 120650 h 571500"/>
                    <a:gd name="connsiteX43" fmla="*/ 1038240 w 1563018"/>
                    <a:gd name="connsiteY43" fmla="*/ 114151 h 571500"/>
                    <a:gd name="connsiteX44" fmla="*/ 1024738 w 1563018"/>
                    <a:gd name="connsiteY44" fmla="*/ 107851 h 571500"/>
                    <a:gd name="connsiteX45" fmla="*/ 1011187 w 1563018"/>
                    <a:gd name="connsiteY45" fmla="*/ 101749 h 571500"/>
                    <a:gd name="connsiteX46" fmla="*/ 997586 w 1563018"/>
                    <a:gd name="connsiteY46" fmla="*/ 95796 h 571500"/>
                    <a:gd name="connsiteX47" fmla="*/ 983936 w 1563018"/>
                    <a:gd name="connsiteY47" fmla="*/ 90091 h 571500"/>
                    <a:gd name="connsiteX48" fmla="*/ 970186 w 1563018"/>
                    <a:gd name="connsiteY48" fmla="*/ 84584 h 571500"/>
                    <a:gd name="connsiteX49" fmla="*/ 956436 w 1563018"/>
                    <a:gd name="connsiteY49" fmla="*/ 79276 h 571500"/>
                    <a:gd name="connsiteX50" fmla="*/ 942587 w 1563018"/>
                    <a:gd name="connsiteY50" fmla="*/ 74116 h 571500"/>
                    <a:gd name="connsiteX51" fmla="*/ 928688 w 1563018"/>
                    <a:gd name="connsiteY51" fmla="*/ 69205 h 571500"/>
                    <a:gd name="connsiteX52" fmla="*/ 914739 w 1563018"/>
                    <a:gd name="connsiteY52" fmla="*/ 64443 h 571500"/>
                    <a:gd name="connsiteX53" fmla="*/ 900741 w 1563018"/>
                    <a:gd name="connsiteY53" fmla="*/ 59928 h 571500"/>
                    <a:gd name="connsiteX54" fmla="*/ 886644 w 1563018"/>
                    <a:gd name="connsiteY54" fmla="*/ 55563 h 571500"/>
                    <a:gd name="connsiteX55" fmla="*/ 872547 w 1563018"/>
                    <a:gd name="connsiteY55" fmla="*/ 51395 h 571500"/>
                    <a:gd name="connsiteX56" fmla="*/ 858350 w 1563018"/>
                    <a:gd name="connsiteY56" fmla="*/ 47476 h 571500"/>
                    <a:gd name="connsiteX57" fmla="*/ 844153 w 1563018"/>
                    <a:gd name="connsiteY57" fmla="*/ 43706 h 571500"/>
                    <a:gd name="connsiteX58" fmla="*/ 829857 w 1563018"/>
                    <a:gd name="connsiteY58" fmla="*/ 40134 h 571500"/>
                    <a:gd name="connsiteX59" fmla="*/ 815512 w 1563018"/>
                    <a:gd name="connsiteY59" fmla="*/ 36761 h 571500"/>
                    <a:gd name="connsiteX60" fmla="*/ 801117 w 1563018"/>
                    <a:gd name="connsiteY60" fmla="*/ 33586 h 571500"/>
                    <a:gd name="connsiteX61" fmla="*/ 786672 w 1563018"/>
                    <a:gd name="connsiteY61" fmla="*/ 30609 h 571500"/>
                    <a:gd name="connsiteX62" fmla="*/ 772128 w 1563018"/>
                    <a:gd name="connsiteY62" fmla="*/ 27831 h 571500"/>
                    <a:gd name="connsiteX63" fmla="*/ 757584 w 1563018"/>
                    <a:gd name="connsiteY63" fmla="*/ 25251 h 571500"/>
                    <a:gd name="connsiteX64" fmla="*/ 742940 w 1563018"/>
                    <a:gd name="connsiteY64" fmla="*/ 22870 h 571500"/>
                    <a:gd name="connsiteX65" fmla="*/ 728247 w 1563018"/>
                    <a:gd name="connsiteY65" fmla="*/ 20687 h 571500"/>
                    <a:gd name="connsiteX66" fmla="*/ 713554 w 1563018"/>
                    <a:gd name="connsiteY66" fmla="*/ 18703 h 571500"/>
                    <a:gd name="connsiteX67" fmla="*/ 698762 w 1563018"/>
                    <a:gd name="connsiteY67" fmla="*/ 16917 h 571500"/>
                    <a:gd name="connsiteX68" fmla="*/ 683870 w 1563018"/>
                    <a:gd name="connsiteY68" fmla="*/ 15280 h 571500"/>
                    <a:gd name="connsiteX69" fmla="*/ 668979 w 1563018"/>
                    <a:gd name="connsiteY69" fmla="*/ 13891 h 571500"/>
                    <a:gd name="connsiteX70" fmla="*/ 654038 w 1563018"/>
                    <a:gd name="connsiteY70" fmla="*/ 12650 h 571500"/>
                    <a:gd name="connsiteX71" fmla="*/ 638997 w 1563018"/>
                    <a:gd name="connsiteY71" fmla="*/ 11658 h 571500"/>
                    <a:gd name="connsiteX72" fmla="*/ 623957 w 1563018"/>
                    <a:gd name="connsiteY72" fmla="*/ 10815 h 571500"/>
                    <a:gd name="connsiteX73" fmla="*/ 608817 w 1563018"/>
                    <a:gd name="connsiteY73" fmla="*/ 10220 h 571500"/>
                    <a:gd name="connsiteX74" fmla="*/ 593628 w 1563018"/>
                    <a:gd name="connsiteY74" fmla="*/ 9773 h 571500"/>
                    <a:gd name="connsiteX75" fmla="*/ 578388 w 1563018"/>
                    <a:gd name="connsiteY75" fmla="*/ 9575 h 571500"/>
                    <a:gd name="connsiteX76" fmla="*/ 563100 w 1563018"/>
                    <a:gd name="connsiteY76" fmla="*/ 9525 h 571500"/>
                    <a:gd name="connsiteX77" fmla="*/ 547712 w 1563018"/>
                    <a:gd name="connsiteY77" fmla="*/ 9674 h 571500"/>
                    <a:gd name="connsiteX78" fmla="*/ 532324 w 1563018"/>
                    <a:gd name="connsiteY78" fmla="*/ 10021 h 571500"/>
                    <a:gd name="connsiteX79" fmla="*/ 516837 w 1563018"/>
                    <a:gd name="connsiteY79" fmla="*/ 10567 h 571500"/>
                    <a:gd name="connsiteX80" fmla="*/ 501349 w 1563018"/>
                    <a:gd name="connsiteY80" fmla="*/ 11361 h 571500"/>
                    <a:gd name="connsiteX81" fmla="*/ 485763 w 1563018"/>
                    <a:gd name="connsiteY81" fmla="*/ 12303 h 571500"/>
                    <a:gd name="connsiteX82" fmla="*/ 470127 w 1563018"/>
                    <a:gd name="connsiteY82" fmla="*/ 13444 h 571500"/>
                    <a:gd name="connsiteX83" fmla="*/ 454441 w 1563018"/>
                    <a:gd name="connsiteY83" fmla="*/ 14734 h 571500"/>
                    <a:gd name="connsiteX84" fmla="*/ 438656 w 1563018"/>
                    <a:gd name="connsiteY84" fmla="*/ 16272 h 571500"/>
                    <a:gd name="connsiteX85" fmla="*/ 422871 w 1563018"/>
                    <a:gd name="connsiteY85" fmla="*/ 18008 h 571500"/>
                    <a:gd name="connsiteX86" fmla="*/ 406987 w 1563018"/>
                    <a:gd name="connsiteY86" fmla="*/ 19943 h 571500"/>
                    <a:gd name="connsiteX87" fmla="*/ 391102 w 1563018"/>
                    <a:gd name="connsiteY87" fmla="*/ 22076 h 571500"/>
                    <a:gd name="connsiteX88" fmla="*/ 375119 w 1563018"/>
                    <a:gd name="connsiteY88" fmla="*/ 24358 h 571500"/>
                    <a:gd name="connsiteX89" fmla="*/ 359085 w 1563018"/>
                    <a:gd name="connsiteY89" fmla="*/ 26888 h 571500"/>
                    <a:gd name="connsiteX90" fmla="*/ 343002 w 1563018"/>
                    <a:gd name="connsiteY90" fmla="*/ 29567 h 571500"/>
                    <a:gd name="connsiteX91" fmla="*/ 326870 w 1563018"/>
                    <a:gd name="connsiteY91" fmla="*/ 32494 h 571500"/>
                    <a:gd name="connsiteX92" fmla="*/ 310688 w 1563018"/>
                    <a:gd name="connsiteY92" fmla="*/ 35570 h 571500"/>
                    <a:gd name="connsiteX93" fmla="*/ 294406 w 1563018"/>
                    <a:gd name="connsiteY93" fmla="*/ 38894 h 571500"/>
                    <a:gd name="connsiteX94" fmla="*/ 278125 w 1563018"/>
                    <a:gd name="connsiteY94" fmla="*/ 42366 h 571500"/>
                    <a:gd name="connsiteX95" fmla="*/ 261744 w 1563018"/>
                    <a:gd name="connsiteY95" fmla="*/ 46087 h 571500"/>
                    <a:gd name="connsiteX96" fmla="*/ 245314 w 1563018"/>
                    <a:gd name="connsiteY96" fmla="*/ 49957 h 571500"/>
                    <a:gd name="connsiteX97" fmla="*/ 228834 w 1563018"/>
                    <a:gd name="connsiteY97" fmla="*/ 54025 h 571500"/>
                    <a:gd name="connsiteX98" fmla="*/ 212304 w 1563018"/>
                    <a:gd name="connsiteY98" fmla="*/ 58291 h 571500"/>
                    <a:gd name="connsiteX99" fmla="*/ 195725 w 1563018"/>
                    <a:gd name="connsiteY99" fmla="*/ 62756 h 571500"/>
                    <a:gd name="connsiteX100" fmla="*/ 179046 w 1563018"/>
                    <a:gd name="connsiteY100" fmla="*/ 67419 h 571500"/>
                    <a:gd name="connsiteX101" fmla="*/ 162368 w 1563018"/>
                    <a:gd name="connsiteY101" fmla="*/ 72281 h 571500"/>
                    <a:gd name="connsiteX102" fmla="*/ 145590 w 1563018"/>
                    <a:gd name="connsiteY102" fmla="*/ 77341 h 571500"/>
                    <a:gd name="connsiteX103" fmla="*/ 128812 w 1563018"/>
                    <a:gd name="connsiteY103" fmla="*/ 82600 h 571500"/>
                    <a:gd name="connsiteX104" fmla="*/ 111935 w 1563018"/>
                    <a:gd name="connsiteY104" fmla="*/ 88057 h 571500"/>
                    <a:gd name="connsiteX105" fmla="*/ 95008 w 1563018"/>
                    <a:gd name="connsiteY105" fmla="*/ 93712 h 571500"/>
                    <a:gd name="connsiteX106" fmla="*/ 77982 w 1563018"/>
                    <a:gd name="connsiteY106" fmla="*/ 99566 h 571500"/>
                    <a:gd name="connsiteX107" fmla="*/ 60956 w 1563018"/>
                    <a:gd name="connsiteY107" fmla="*/ 105569 h 571500"/>
                    <a:gd name="connsiteX108" fmla="*/ 43880 w 1563018"/>
                    <a:gd name="connsiteY108" fmla="*/ 111820 h 571500"/>
                    <a:gd name="connsiteX109" fmla="*/ 26706 w 1563018"/>
                    <a:gd name="connsiteY109" fmla="*/ 118269 h 571500"/>
                    <a:gd name="connsiteX110" fmla="*/ 9531 w 1563018"/>
                    <a:gd name="connsiteY110" fmla="*/ 124867 h 571500"/>
                    <a:gd name="connsiteX111" fmla="*/ 11417 w 1563018"/>
                    <a:gd name="connsiteY111" fmla="*/ 129778 h 571500"/>
                    <a:gd name="connsiteX112" fmla="*/ 28592 w 1563018"/>
                    <a:gd name="connsiteY112" fmla="*/ 123081 h 571500"/>
                    <a:gd name="connsiteX113" fmla="*/ 45717 w 1563018"/>
                    <a:gd name="connsiteY113" fmla="*/ 116532 h 571500"/>
                    <a:gd name="connsiteX114" fmla="*/ 62793 w 1563018"/>
                    <a:gd name="connsiteY114" fmla="*/ 110232 h 571500"/>
                    <a:gd name="connsiteX115" fmla="*/ 79769 w 1563018"/>
                    <a:gd name="connsiteY115" fmla="*/ 104080 h 571500"/>
                    <a:gd name="connsiteX116" fmla="*/ 96746 w 1563018"/>
                    <a:gd name="connsiteY116" fmla="*/ 98177 h 571500"/>
                    <a:gd name="connsiteX117" fmla="*/ 113623 w 1563018"/>
                    <a:gd name="connsiteY117" fmla="*/ 92472 h 571500"/>
                    <a:gd name="connsiteX118" fmla="*/ 130450 w 1563018"/>
                    <a:gd name="connsiteY118" fmla="*/ 86916 h 571500"/>
                    <a:gd name="connsiteX119" fmla="*/ 147228 w 1563018"/>
                    <a:gd name="connsiteY119" fmla="*/ 81607 h 571500"/>
                    <a:gd name="connsiteX120" fmla="*/ 163956 w 1563018"/>
                    <a:gd name="connsiteY120" fmla="*/ 76448 h 571500"/>
                    <a:gd name="connsiteX121" fmla="*/ 180635 w 1563018"/>
                    <a:gd name="connsiteY121" fmla="*/ 71487 h 571500"/>
                    <a:gd name="connsiteX122" fmla="*/ 197214 w 1563018"/>
                    <a:gd name="connsiteY122" fmla="*/ 66774 h 571500"/>
                    <a:gd name="connsiteX123" fmla="*/ 213793 w 1563018"/>
                    <a:gd name="connsiteY123" fmla="*/ 62210 h 571500"/>
                    <a:gd name="connsiteX124" fmla="*/ 230273 w 1563018"/>
                    <a:gd name="connsiteY124" fmla="*/ 57894 h 571500"/>
                    <a:gd name="connsiteX125" fmla="*/ 246704 w 1563018"/>
                    <a:gd name="connsiteY125" fmla="*/ 53727 h 571500"/>
                    <a:gd name="connsiteX126" fmla="*/ 263084 w 1563018"/>
                    <a:gd name="connsiteY126" fmla="*/ 49758 h 571500"/>
                    <a:gd name="connsiteX127" fmla="*/ 279415 w 1563018"/>
                    <a:gd name="connsiteY127" fmla="*/ 46038 h 571500"/>
                    <a:gd name="connsiteX128" fmla="*/ 295697 w 1563018"/>
                    <a:gd name="connsiteY128" fmla="*/ 42466 h 571500"/>
                    <a:gd name="connsiteX129" fmla="*/ 311879 w 1563018"/>
                    <a:gd name="connsiteY129" fmla="*/ 39092 h 571500"/>
                    <a:gd name="connsiteX130" fmla="*/ 328061 w 1563018"/>
                    <a:gd name="connsiteY130" fmla="*/ 35917 h 571500"/>
                    <a:gd name="connsiteX131" fmla="*/ 344144 w 1563018"/>
                    <a:gd name="connsiteY131" fmla="*/ 32990 h 571500"/>
                    <a:gd name="connsiteX132" fmla="*/ 360177 w 1563018"/>
                    <a:gd name="connsiteY132" fmla="*/ 30212 h 571500"/>
                    <a:gd name="connsiteX133" fmla="*/ 376161 w 1563018"/>
                    <a:gd name="connsiteY133" fmla="*/ 27632 h 571500"/>
                    <a:gd name="connsiteX134" fmla="*/ 392095 w 1563018"/>
                    <a:gd name="connsiteY134" fmla="*/ 25251 h 571500"/>
                    <a:gd name="connsiteX135" fmla="*/ 407979 w 1563018"/>
                    <a:gd name="connsiteY135" fmla="*/ 23068 h 571500"/>
                    <a:gd name="connsiteX136" fmla="*/ 423814 w 1563018"/>
                    <a:gd name="connsiteY136" fmla="*/ 21084 h 571500"/>
                    <a:gd name="connsiteX137" fmla="*/ 439549 w 1563018"/>
                    <a:gd name="connsiteY137" fmla="*/ 19298 h 571500"/>
                    <a:gd name="connsiteX138" fmla="*/ 455285 w 1563018"/>
                    <a:gd name="connsiteY138" fmla="*/ 17711 h 571500"/>
                    <a:gd name="connsiteX139" fmla="*/ 470921 w 1563018"/>
                    <a:gd name="connsiteY139" fmla="*/ 16321 h 571500"/>
                    <a:gd name="connsiteX140" fmla="*/ 486508 w 1563018"/>
                    <a:gd name="connsiteY140" fmla="*/ 15131 h 571500"/>
                    <a:gd name="connsiteX141" fmla="*/ 502044 w 1563018"/>
                    <a:gd name="connsiteY141" fmla="*/ 14139 h 571500"/>
                    <a:gd name="connsiteX142" fmla="*/ 517482 w 1563018"/>
                    <a:gd name="connsiteY142" fmla="*/ 13345 h 571500"/>
                    <a:gd name="connsiteX143" fmla="*/ 532920 w 1563018"/>
                    <a:gd name="connsiteY143" fmla="*/ 12750 h 571500"/>
                    <a:gd name="connsiteX144" fmla="*/ 548308 w 1563018"/>
                    <a:gd name="connsiteY144" fmla="*/ 12353 h 571500"/>
                    <a:gd name="connsiteX145" fmla="*/ 563596 w 1563018"/>
                    <a:gd name="connsiteY145" fmla="*/ 12154 h 571500"/>
                    <a:gd name="connsiteX146" fmla="*/ 578835 w 1563018"/>
                    <a:gd name="connsiteY146" fmla="*/ 12154 h 571500"/>
                    <a:gd name="connsiteX147" fmla="*/ 594025 w 1563018"/>
                    <a:gd name="connsiteY147" fmla="*/ 12353 h 571500"/>
                    <a:gd name="connsiteX148" fmla="*/ 609164 w 1563018"/>
                    <a:gd name="connsiteY148" fmla="*/ 12700 h 571500"/>
                    <a:gd name="connsiteX149" fmla="*/ 624255 w 1563018"/>
                    <a:gd name="connsiteY149" fmla="*/ 13295 h 571500"/>
                    <a:gd name="connsiteX150" fmla="*/ 639295 w 1563018"/>
                    <a:gd name="connsiteY150" fmla="*/ 14089 h 571500"/>
                    <a:gd name="connsiteX151" fmla="*/ 654236 w 1563018"/>
                    <a:gd name="connsiteY151" fmla="*/ 15081 h 571500"/>
                    <a:gd name="connsiteX152" fmla="*/ 669177 w 1563018"/>
                    <a:gd name="connsiteY152" fmla="*/ 16222 h 571500"/>
                    <a:gd name="connsiteX153" fmla="*/ 684019 w 1563018"/>
                    <a:gd name="connsiteY153" fmla="*/ 17611 h 571500"/>
                    <a:gd name="connsiteX154" fmla="*/ 698812 w 1563018"/>
                    <a:gd name="connsiteY154" fmla="*/ 19199 h 571500"/>
                    <a:gd name="connsiteX155" fmla="*/ 713554 w 1563018"/>
                    <a:gd name="connsiteY155" fmla="*/ 20935 h 571500"/>
                    <a:gd name="connsiteX156" fmla="*/ 728247 w 1563018"/>
                    <a:gd name="connsiteY156" fmla="*/ 22920 h 571500"/>
                    <a:gd name="connsiteX157" fmla="*/ 742841 w 1563018"/>
                    <a:gd name="connsiteY157" fmla="*/ 25102 h 571500"/>
                    <a:gd name="connsiteX158" fmla="*/ 757435 w 1563018"/>
                    <a:gd name="connsiteY158" fmla="*/ 27434 h 571500"/>
                    <a:gd name="connsiteX159" fmla="*/ 771929 w 1563018"/>
                    <a:gd name="connsiteY159" fmla="*/ 30014 h 571500"/>
                    <a:gd name="connsiteX160" fmla="*/ 786424 w 1563018"/>
                    <a:gd name="connsiteY160" fmla="*/ 32742 h 571500"/>
                    <a:gd name="connsiteX161" fmla="*/ 800819 w 1563018"/>
                    <a:gd name="connsiteY161" fmla="*/ 35719 h 571500"/>
                    <a:gd name="connsiteX162" fmla="*/ 815164 w 1563018"/>
                    <a:gd name="connsiteY162" fmla="*/ 38844 h 571500"/>
                    <a:gd name="connsiteX163" fmla="*/ 829460 w 1563018"/>
                    <a:gd name="connsiteY163" fmla="*/ 42218 h 571500"/>
                    <a:gd name="connsiteX164" fmla="*/ 843657 w 1563018"/>
                    <a:gd name="connsiteY164" fmla="*/ 45740 h 571500"/>
                    <a:gd name="connsiteX165" fmla="*/ 857854 w 1563018"/>
                    <a:gd name="connsiteY165" fmla="*/ 49461 h 571500"/>
                    <a:gd name="connsiteX166" fmla="*/ 871951 w 1563018"/>
                    <a:gd name="connsiteY166" fmla="*/ 53429 h 571500"/>
                    <a:gd name="connsiteX167" fmla="*/ 886048 w 1563018"/>
                    <a:gd name="connsiteY167" fmla="*/ 57547 h 571500"/>
                    <a:gd name="connsiteX168" fmla="*/ 900046 w 1563018"/>
                    <a:gd name="connsiteY168" fmla="*/ 61863 h 571500"/>
                    <a:gd name="connsiteX169" fmla="*/ 913995 w 1563018"/>
                    <a:gd name="connsiteY169" fmla="*/ 66427 h 571500"/>
                    <a:gd name="connsiteX170" fmla="*/ 927894 w 1563018"/>
                    <a:gd name="connsiteY170" fmla="*/ 71140 h 571500"/>
                    <a:gd name="connsiteX171" fmla="*/ 941693 w 1563018"/>
                    <a:gd name="connsiteY171" fmla="*/ 76051 h 571500"/>
                    <a:gd name="connsiteX172" fmla="*/ 955493 w 1563018"/>
                    <a:gd name="connsiteY172" fmla="*/ 81211 h 571500"/>
                    <a:gd name="connsiteX173" fmla="*/ 969242 w 1563018"/>
                    <a:gd name="connsiteY173" fmla="*/ 86519 h 571500"/>
                    <a:gd name="connsiteX174" fmla="*/ 982893 w 1563018"/>
                    <a:gd name="connsiteY174" fmla="*/ 92025 h 571500"/>
                    <a:gd name="connsiteX175" fmla="*/ 996494 w 1563018"/>
                    <a:gd name="connsiteY175" fmla="*/ 97730 h 571500"/>
                    <a:gd name="connsiteX176" fmla="*/ 1010045 w 1563018"/>
                    <a:gd name="connsiteY176" fmla="*/ 103634 h 571500"/>
                    <a:gd name="connsiteX177" fmla="*/ 1023547 w 1563018"/>
                    <a:gd name="connsiteY177" fmla="*/ 109736 h 571500"/>
                    <a:gd name="connsiteX178" fmla="*/ 1036999 w 1563018"/>
                    <a:gd name="connsiteY178" fmla="*/ 116036 h 571500"/>
                    <a:gd name="connsiteX179" fmla="*/ 1050352 w 1563018"/>
                    <a:gd name="connsiteY179" fmla="*/ 122535 h 571500"/>
                    <a:gd name="connsiteX180" fmla="*/ 1063705 w 1563018"/>
                    <a:gd name="connsiteY180" fmla="*/ 129232 h 571500"/>
                    <a:gd name="connsiteX181" fmla="*/ 1076958 w 1563018"/>
                    <a:gd name="connsiteY181" fmla="*/ 136128 h 571500"/>
                    <a:gd name="connsiteX182" fmla="*/ 1090162 w 1563018"/>
                    <a:gd name="connsiteY182" fmla="*/ 143222 h 571500"/>
                    <a:gd name="connsiteX183" fmla="*/ 1103316 w 1563018"/>
                    <a:gd name="connsiteY183" fmla="*/ 150515 h 571500"/>
                    <a:gd name="connsiteX184" fmla="*/ 1116421 w 1563018"/>
                    <a:gd name="connsiteY184" fmla="*/ 158006 h 571500"/>
                    <a:gd name="connsiteX185" fmla="*/ 1129476 w 1563018"/>
                    <a:gd name="connsiteY185" fmla="*/ 165695 h 571500"/>
                    <a:gd name="connsiteX186" fmla="*/ 1142481 w 1563018"/>
                    <a:gd name="connsiteY186" fmla="*/ 173583 h 571500"/>
                    <a:gd name="connsiteX187" fmla="*/ 1155387 w 1563018"/>
                    <a:gd name="connsiteY187" fmla="*/ 181670 h 571500"/>
                    <a:gd name="connsiteX188" fmla="*/ 1168293 w 1563018"/>
                    <a:gd name="connsiteY188" fmla="*/ 189954 h 571500"/>
                    <a:gd name="connsiteX189" fmla="*/ 1181100 w 1563018"/>
                    <a:gd name="connsiteY189" fmla="*/ 198438 h 571500"/>
                    <a:gd name="connsiteX190" fmla="*/ 1193857 w 1563018"/>
                    <a:gd name="connsiteY190" fmla="*/ 207070 h 571500"/>
                    <a:gd name="connsiteX191" fmla="*/ 1206564 w 1563018"/>
                    <a:gd name="connsiteY191" fmla="*/ 215950 h 571500"/>
                    <a:gd name="connsiteX192" fmla="*/ 1219222 w 1563018"/>
                    <a:gd name="connsiteY192" fmla="*/ 225028 h 571500"/>
                    <a:gd name="connsiteX193" fmla="*/ 1231781 w 1563018"/>
                    <a:gd name="connsiteY193" fmla="*/ 234305 h 571500"/>
                    <a:gd name="connsiteX194" fmla="*/ 1244339 w 1563018"/>
                    <a:gd name="connsiteY194" fmla="*/ 243731 h 571500"/>
                    <a:gd name="connsiteX195" fmla="*/ 1256799 w 1563018"/>
                    <a:gd name="connsiteY195" fmla="*/ 253405 h 571500"/>
                    <a:gd name="connsiteX196" fmla="*/ 1269208 w 1563018"/>
                    <a:gd name="connsiteY196" fmla="*/ 263277 h 571500"/>
                    <a:gd name="connsiteX197" fmla="*/ 1281618 w 1563018"/>
                    <a:gd name="connsiteY197" fmla="*/ 273298 h 571500"/>
                    <a:gd name="connsiteX198" fmla="*/ 1293928 w 1563018"/>
                    <a:gd name="connsiteY198" fmla="*/ 283567 h 571500"/>
                    <a:gd name="connsiteX199" fmla="*/ 1306139 w 1563018"/>
                    <a:gd name="connsiteY199" fmla="*/ 294035 h 571500"/>
                    <a:gd name="connsiteX200" fmla="*/ 1318350 w 1563018"/>
                    <a:gd name="connsiteY200" fmla="*/ 304651 h 571500"/>
                    <a:gd name="connsiteX201" fmla="*/ 1330512 w 1563018"/>
                    <a:gd name="connsiteY201" fmla="*/ 315516 h 571500"/>
                    <a:gd name="connsiteX202" fmla="*/ 1342574 w 1563018"/>
                    <a:gd name="connsiteY202" fmla="*/ 326529 h 571500"/>
                    <a:gd name="connsiteX203" fmla="*/ 1354587 w 1563018"/>
                    <a:gd name="connsiteY203" fmla="*/ 337790 h 571500"/>
                    <a:gd name="connsiteX204" fmla="*/ 1366550 w 1563018"/>
                    <a:gd name="connsiteY204" fmla="*/ 349200 h 571500"/>
                    <a:gd name="connsiteX205" fmla="*/ 1378463 w 1563018"/>
                    <a:gd name="connsiteY205" fmla="*/ 360859 h 571500"/>
                    <a:gd name="connsiteX206" fmla="*/ 1390326 w 1563018"/>
                    <a:gd name="connsiteY206" fmla="*/ 372666 h 571500"/>
                    <a:gd name="connsiteX207" fmla="*/ 1402140 w 1563018"/>
                    <a:gd name="connsiteY207" fmla="*/ 384671 h 571500"/>
                    <a:gd name="connsiteX208" fmla="*/ 1413905 w 1563018"/>
                    <a:gd name="connsiteY208" fmla="*/ 396925 h 571500"/>
                    <a:gd name="connsiteX209" fmla="*/ 1425570 w 1563018"/>
                    <a:gd name="connsiteY209" fmla="*/ 409327 h 571500"/>
                    <a:gd name="connsiteX210" fmla="*/ 1437185 w 1563018"/>
                    <a:gd name="connsiteY210" fmla="*/ 421928 h 571500"/>
                    <a:gd name="connsiteX211" fmla="*/ 1448751 w 1563018"/>
                    <a:gd name="connsiteY211" fmla="*/ 434777 h 571500"/>
                    <a:gd name="connsiteX212" fmla="*/ 1460267 w 1563018"/>
                    <a:gd name="connsiteY212" fmla="*/ 447774 h 571500"/>
                    <a:gd name="connsiteX213" fmla="*/ 1471734 w 1563018"/>
                    <a:gd name="connsiteY213" fmla="*/ 460970 h 571500"/>
                    <a:gd name="connsiteX214" fmla="*/ 1483151 w 1563018"/>
                    <a:gd name="connsiteY214" fmla="*/ 474365 h 571500"/>
                    <a:gd name="connsiteX215" fmla="*/ 1494518 w 1563018"/>
                    <a:gd name="connsiteY215" fmla="*/ 488007 h 571500"/>
                    <a:gd name="connsiteX216" fmla="*/ 1505786 w 1563018"/>
                    <a:gd name="connsiteY216" fmla="*/ 501799 h 571500"/>
                    <a:gd name="connsiteX217" fmla="*/ 1517004 w 1563018"/>
                    <a:gd name="connsiteY217" fmla="*/ 515789 h 571500"/>
                    <a:gd name="connsiteX218" fmla="*/ 1528222 w 1563018"/>
                    <a:gd name="connsiteY218" fmla="*/ 529977 h 571500"/>
                    <a:gd name="connsiteX219" fmla="*/ 1539341 w 1563018"/>
                    <a:gd name="connsiteY219" fmla="*/ 544364 h 571500"/>
                    <a:gd name="connsiteX220" fmla="*/ 1550361 w 1563018"/>
                    <a:gd name="connsiteY220" fmla="*/ 558949 h 571500"/>
                    <a:gd name="connsiteX221" fmla="*/ 1561381 w 1563018"/>
                    <a:gd name="connsiteY221" fmla="*/ 573732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</a:cxnLst>
                  <a:rect l="l" t="t" r="r" b="b"/>
                  <a:pathLst>
                    <a:path w="1563018" h="571500">
                      <a:moveTo>
                        <a:pt x="1565600" y="570607"/>
                      </a:moveTo>
                      <a:lnTo>
                        <a:pt x="1554531" y="555873"/>
                      </a:lnTo>
                      <a:lnTo>
                        <a:pt x="1543412" y="541338"/>
                      </a:lnTo>
                      <a:lnTo>
                        <a:pt x="1532193" y="527000"/>
                      </a:lnTo>
                      <a:lnTo>
                        <a:pt x="1520925" y="512862"/>
                      </a:lnTo>
                      <a:lnTo>
                        <a:pt x="1509657" y="498922"/>
                      </a:lnTo>
                      <a:lnTo>
                        <a:pt x="1498290" y="485180"/>
                      </a:lnTo>
                      <a:lnTo>
                        <a:pt x="1486873" y="471636"/>
                      </a:lnTo>
                      <a:lnTo>
                        <a:pt x="1475357" y="458242"/>
                      </a:lnTo>
                      <a:lnTo>
                        <a:pt x="1463841" y="445095"/>
                      </a:lnTo>
                      <a:lnTo>
                        <a:pt x="1452226" y="432147"/>
                      </a:lnTo>
                      <a:lnTo>
                        <a:pt x="1440610" y="419348"/>
                      </a:lnTo>
                      <a:lnTo>
                        <a:pt x="1428896" y="406797"/>
                      </a:lnTo>
                      <a:lnTo>
                        <a:pt x="1417131" y="394395"/>
                      </a:lnTo>
                      <a:lnTo>
                        <a:pt x="1405317" y="382240"/>
                      </a:lnTo>
                      <a:lnTo>
                        <a:pt x="1393454" y="370235"/>
                      </a:lnTo>
                      <a:lnTo>
                        <a:pt x="1381540" y="358428"/>
                      </a:lnTo>
                      <a:lnTo>
                        <a:pt x="1369528" y="346869"/>
                      </a:lnTo>
                      <a:lnTo>
                        <a:pt x="1357515" y="335459"/>
                      </a:lnTo>
                      <a:lnTo>
                        <a:pt x="1345404" y="324247"/>
                      </a:lnTo>
                      <a:lnTo>
                        <a:pt x="1333242" y="313234"/>
                      </a:lnTo>
                      <a:lnTo>
                        <a:pt x="1321031" y="302419"/>
                      </a:lnTo>
                      <a:lnTo>
                        <a:pt x="1308770" y="291802"/>
                      </a:lnTo>
                      <a:lnTo>
                        <a:pt x="1296460" y="281384"/>
                      </a:lnTo>
                      <a:lnTo>
                        <a:pt x="1284100" y="271165"/>
                      </a:lnTo>
                      <a:lnTo>
                        <a:pt x="1271641" y="261144"/>
                      </a:lnTo>
                      <a:lnTo>
                        <a:pt x="1259181" y="251321"/>
                      </a:lnTo>
                      <a:lnTo>
                        <a:pt x="1246623" y="241697"/>
                      </a:lnTo>
                      <a:lnTo>
                        <a:pt x="1234015" y="232221"/>
                      </a:lnTo>
                      <a:lnTo>
                        <a:pt x="1221357" y="222994"/>
                      </a:lnTo>
                      <a:lnTo>
                        <a:pt x="1208649" y="213965"/>
                      </a:lnTo>
                      <a:lnTo>
                        <a:pt x="1195892" y="205085"/>
                      </a:lnTo>
                      <a:lnTo>
                        <a:pt x="1183036" y="196453"/>
                      </a:lnTo>
                      <a:lnTo>
                        <a:pt x="1170179" y="187970"/>
                      </a:lnTo>
                      <a:lnTo>
                        <a:pt x="1157224" y="179685"/>
                      </a:lnTo>
                      <a:lnTo>
                        <a:pt x="1144218" y="171648"/>
                      </a:lnTo>
                      <a:lnTo>
                        <a:pt x="1131163" y="163761"/>
                      </a:lnTo>
                      <a:lnTo>
                        <a:pt x="1118059" y="156071"/>
                      </a:lnTo>
                      <a:lnTo>
                        <a:pt x="1104905" y="148630"/>
                      </a:lnTo>
                      <a:lnTo>
                        <a:pt x="1091701" y="141337"/>
                      </a:lnTo>
                      <a:lnTo>
                        <a:pt x="1078398" y="134243"/>
                      </a:lnTo>
                      <a:lnTo>
                        <a:pt x="1065095" y="127347"/>
                      </a:lnTo>
                      <a:lnTo>
                        <a:pt x="1051692" y="120650"/>
                      </a:lnTo>
                      <a:lnTo>
                        <a:pt x="1038240" y="114151"/>
                      </a:lnTo>
                      <a:lnTo>
                        <a:pt x="1024738" y="107851"/>
                      </a:lnTo>
                      <a:lnTo>
                        <a:pt x="1011187" y="101749"/>
                      </a:lnTo>
                      <a:lnTo>
                        <a:pt x="997586" y="95796"/>
                      </a:lnTo>
                      <a:lnTo>
                        <a:pt x="983936" y="90091"/>
                      </a:lnTo>
                      <a:lnTo>
                        <a:pt x="970186" y="84584"/>
                      </a:lnTo>
                      <a:lnTo>
                        <a:pt x="956436" y="79276"/>
                      </a:lnTo>
                      <a:lnTo>
                        <a:pt x="942587" y="74116"/>
                      </a:lnTo>
                      <a:lnTo>
                        <a:pt x="928688" y="69205"/>
                      </a:lnTo>
                      <a:lnTo>
                        <a:pt x="914739" y="64443"/>
                      </a:lnTo>
                      <a:lnTo>
                        <a:pt x="900741" y="59928"/>
                      </a:lnTo>
                      <a:lnTo>
                        <a:pt x="886644" y="55563"/>
                      </a:lnTo>
                      <a:lnTo>
                        <a:pt x="872547" y="51395"/>
                      </a:lnTo>
                      <a:lnTo>
                        <a:pt x="858350" y="47476"/>
                      </a:lnTo>
                      <a:lnTo>
                        <a:pt x="844153" y="43706"/>
                      </a:lnTo>
                      <a:lnTo>
                        <a:pt x="829857" y="40134"/>
                      </a:lnTo>
                      <a:lnTo>
                        <a:pt x="815512" y="36761"/>
                      </a:lnTo>
                      <a:lnTo>
                        <a:pt x="801117" y="33586"/>
                      </a:lnTo>
                      <a:lnTo>
                        <a:pt x="786672" y="30609"/>
                      </a:lnTo>
                      <a:lnTo>
                        <a:pt x="772128" y="27831"/>
                      </a:lnTo>
                      <a:lnTo>
                        <a:pt x="757584" y="25251"/>
                      </a:lnTo>
                      <a:lnTo>
                        <a:pt x="742940" y="22870"/>
                      </a:lnTo>
                      <a:lnTo>
                        <a:pt x="728247" y="20687"/>
                      </a:lnTo>
                      <a:lnTo>
                        <a:pt x="713554" y="18703"/>
                      </a:lnTo>
                      <a:lnTo>
                        <a:pt x="698762" y="16917"/>
                      </a:lnTo>
                      <a:lnTo>
                        <a:pt x="683870" y="15280"/>
                      </a:lnTo>
                      <a:lnTo>
                        <a:pt x="668979" y="13891"/>
                      </a:lnTo>
                      <a:lnTo>
                        <a:pt x="654038" y="12650"/>
                      </a:lnTo>
                      <a:lnTo>
                        <a:pt x="638997" y="11658"/>
                      </a:lnTo>
                      <a:lnTo>
                        <a:pt x="623957" y="10815"/>
                      </a:lnTo>
                      <a:lnTo>
                        <a:pt x="608817" y="10220"/>
                      </a:lnTo>
                      <a:lnTo>
                        <a:pt x="593628" y="9773"/>
                      </a:lnTo>
                      <a:lnTo>
                        <a:pt x="578388" y="9575"/>
                      </a:lnTo>
                      <a:lnTo>
                        <a:pt x="563100" y="9525"/>
                      </a:lnTo>
                      <a:lnTo>
                        <a:pt x="547712" y="9674"/>
                      </a:lnTo>
                      <a:lnTo>
                        <a:pt x="532324" y="10021"/>
                      </a:lnTo>
                      <a:lnTo>
                        <a:pt x="516837" y="10567"/>
                      </a:lnTo>
                      <a:lnTo>
                        <a:pt x="501349" y="11361"/>
                      </a:lnTo>
                      <a:lnTo>
                        <a:pt x="485763" y="12303"/>
                      </a:lnTo>
                      <a:lnTo>
                        <a:pt x="470127" y="13444"/>
                      </a:lnTo>
                      <a:lnTo>
                        <a:pt x="454441" y="14734"/>
                      </a:lnTo>
                      <a:lnTo>
                        <a:pt x="438656" y="16272"/>
                      </a:lnTo>
                      <a:lnTo>
                        <a:pt x="422871" y="18008"/>
                      </a:lnTo>
                      <a:lnTo>
                        <a:pt x="406987" y="19943"/>
                      </a:lnTo>
                      <a:lnTo>
                        <a:pt x="391102" y="22076"/>
                      </a:lnTo>
                      <a:lnTo>
                        <a:pt x="375119" y="24358"/>
                      </a:lnTo>
                      <a:lnTo>
                        <a:pt x="359085" y="26888"/>
                      </a:lnTo>
                      <a:lnTo>
                        <a:pt x="343002" y="29567"/>
                      </a:lnTo>
                      <a:lnTo>
                        <a:pt x="326870" y="32494"/>
                      </a:lnTo>
                      <a:lnTo>
                        <a:pt x="310688" y="35570"/>
                      </a:lnTo>
                      <a:lnTo>
                        <a:pt x="294406" y="38894"/>
                      </a:lnTo>
                      <a:lnTo>
                        <a:pt x="278125" y="42366"/>
                      </a:lnTo>
                      <a:lnTo>
                        <a:pt x="261744" y="46087"/>
                      </a:lnTo>
                      <a:lnTo>
                        <a:pt x="245314" y="49957"/>
                      </a:lnTo>
                      <a:lnTo>
                        <a:pt x="228834" y="54025"/>
                      </a:lnTo>
                      <a:lnTo>
                        <a:pt x="212304" y="58291"/>
                      </a:lnTo>
                      <a:lnTo>
                        <a:pt x="195725" y="62756"/>
                      </a:lnTo>
                      <a:lnTo>
                        <a:pt x="179046" y="67419"/>
                      </a:lnTo>
                      <a:lnTo>
                        <a:pt x="162368" y="72281"/>
                      </a:lnTo>
                      <a:lnTo>
                        <a:pt x="145590" y="77341"/>
                      </a:lnTo>
                      <a:lnTo>
                        <a:pt x="128812" y="82600"/>
                      </a:lnTo>
                      <a:lnTo>
                        <a:pt x="111935" y="88057"/>
                      </a:lnTo>
                      <a:lnTo>
                        <a:pt x="95008" y="93712"/>
                      </a:lnTo>
                      <a:lnTo>
                        <a:pt x="77982" y="99566"/>
                      </a:lnTo>
                      <a:lnTo>
                        <a:pt x="60956" y="105569"/>
                      </a:lnTo>
                      <a:lnTo>
                        <a:pt x="43880" y="111820"/>
                      </a:lnTo>
                      <a:lnTo>
                        <a:pt x="26706" y="118269"/>
                      </a:lnTo>
                      <a:lnTo>
                        <a:pt x="9531" y="124867"/>
                      </a:lnTo>
                      <a:lnTo>
                        <a:pt x="11417" y="129778"/>
                      </a:lnTo>
                      <a:lnTo>
                        <a:pt x="28592" y="123081"/>
                      </a:lnTo>
                      <a:lnTo>
                        <a:pt x="45717" y="116532"/>
                      </a:lnTo>
                      <a:lnTo>
                        <a:pt x="62793" y="110232"/>
                      </a:lnTo>
                      <a:lnTo>
                        <a:pt x="79769" y="104080"/>
                      </a:lnTo>
                      <a:lnTo>
                        <a:pt x="96746" y="98177"/>
                      </a:lnTo>
                      <a:lnTo>
                        <a:pt x="113623" y="92472"/>
                      </a:lnTo>
                      <a:lnTo>
                        <a:pt x="130450" y="86916"/>
                      </a:lnTo>
                      <a:lnTo>
                        <a:pt x="147228" y="81607"/>
                      </a:lnTo>
                      <a:lnTo>
                        <a:pt x="163956" y="76448"/>
                      </a:lnTo>
                      <a:lnTo>
                        <a:pt x="180635" y="71487"/>
                      </a:lnTo>
                      <a:lnTo>
                        <a:pt x="197214" y="66774"/>
                      </a:lnTo>
                      <a:lnTo>
                        <a:pt x="213793" y="62210"/>
                      </a:lnTo>
                      <a:lnTo>
                        <a:pt x="230273" y="57894"/>
                      </a:lnTo>
                      <a:lnTo>
                        <a:pt x="246704" y="53727"/>
                      </a:lnTo>
                      <a:lnTo>
                        <a:pt x="263084" y="49758"/>
                      </a:lnTo>
                      <a:lnTo>
                        <a:pt x="279415" y="46038"/>
                      </a:lnTo>
                      <a:lnTo>
                        <a:pt x="295697" y="42466"/>
                      </a:lnTo>
                      <a:lnTo>
                        <a:pt x="311879" y="39092"/>
                      </a:lnTo>
                      <a:lnTo>
                        <a:pt x="328061" y="35917"/>
                      </a:lnTo>
                      <a:lnTo>
                        <a:pt x="344144" y="32990"/>
                      </a:lnTo>
                      <a:lnTo>
                        <a:pt x="360177" y="30212"/>
                      </a:lnTo>
                      <a:lnTo>
                        <a:pt x="376161" y="27632"/>
                      </a:lnTo>
                      <a:lnTo>
                        <a:pt x="392095" y="25251"/>
                      </a:lnTo>
                      <a:lnTo>
                        <a:pt x="407979" y="23068"/>
                      </a:lnTo>
                      <a:lnTo>
                        <a:pt x="423814" y="21084"/>
                      </a:lnTo>
                      <a:lnTo>
                        <a:pt x="439549" y="19298"/>
                      </a:lnTo>
                      <a:lnTo>
                        <a:pt x="455285" y="17711"/>
                      </a:lnTo>
                      <a:lnTo>
                        <a:pt x="470921" y="16321"/>
                      </a:lnTo>
                      <a:lnTo>
                        <a:pt x="486508" y="15131"/>
                      </a:lnTo>
                      <a:lnTo>
                        <a:pt x="502044" y="14139"/>
                      </a:lnTo>
                      <a:lnTo>
                        <a:pt x="517482" y="13345"/>
                      </a:lnTo>
                      <a:lnTo>
                        <a:pt x="532920" y="12750"/>
                      </a:lnTo>
                      <a:lnTo>
                        <a:pt x="548308" y="12353"/>
                      </a:lnTo>
                      <a:lnTo>
                        <a:pt x="563596" y="12154"/>
                      </a:lnTo>
                      <a:lnTo>
                        <a:pt x="578835" y="12154"/>
                      </a:lnTo>
                      <a:lnTo>
                        <a:pt x="594025" y="12353"/>
                      </a:lnTo>
                      <a:lnTo>
                        <a:pt x="609164" y="12700"/>
                      </a:lnTo>
                      <a:lnTo>
                        <a:pt x="624255" y="13295"/>
                      </a:lnTo>
                      <a:lnTo>
                        <a:pt x="639295" y="14089"/>
                      </a:lnTo>
                      <a:lnTo>
                        <a:pt x="654236" y="15081"/>
                      </a:lnTo>
                      <a:lnTo>
                        <a:pt x="669177" y="16222"/>
                      </a:lnTo>
                      <a:lnTo>
                        <a:pt x="684019" y="17611"/>
                      </a:lnTo>
                      <a:lnTo>
                        <a:pt x="698812" y="19199"/>
                      </a:lnTo>
                      <a:lnTo>
                        <a:pt x="713554" y="20935"/>
                      </a:lnTo>
                      <a:lnTo>
                        <a:pt x="728247" y="22920"/>
                      </a:lnTo>
                      <a:lnTo>
                        <a:pt x="742841" y="25102"/>
                      </a:lnTo>
                      <a:lnTo>
                        <a:pt x="757435" y="27434"/>
                      </a:lnTo>
                      <a:lnTo>
                        <a:pt x="771929" y="30014"/>
                      </a:lnTo>
                      <a:lnTo>
                        <a:pt x="786424" y="32742"/>
                      </a:lnTo>
                      <a:lnTo>
                        <a:pt x="800819" y="35719"/>
                      </a:lnTo>
                      <a:lnTo>
                        <a:pt x="815164" y="38844"/>
                      </a:lnTo>
                      <a:lnTo>
                        <a:pt x="829460" y="42218"/>
                      </a:lnTo>
                      <a:lnTo>
                        <a:pt x="843657" y="45740"/>
                      </a:lnTo>
                      <a:lnTo>
                        <a:pt x="857854" y="49461"/>
                      </a:lnTo>
                      <a:lnTo>
                        <a:pt x="871951" y="53429"/>
                      </a:lnTo>
                      <a:lnTo>
                        <a:pt x="886048" y="57547"/>
                      </a:lnTo>
                      <a:lnTo>
                        <a:pt x="900046" y="61863"/>
                      </a:lnTo>
                      <a:lnTo>
                        <a:pt x="913995" y="66427"/>
                      </a:lnTo>
                      <a:lnTo>
                        <a:pt x="927894" y="71140"/>
                      </a:lnTo>
                      <a:lnTo>
                        <a:pt x="941693" y="76051"/>
                      </a:lnTo>
                      <a:lnTo>
                        <a:pt x="955493" y="81211"/>
                      </a:lnTo>
                      <a:lnTo>
                        <a:pt x="969242" y="86519"/>
                      </a:lnTo>
                      <a:lnTo>
                        <a:pt x="982893" y="92025"/>
                      </a:lnTo>
                      <a:lnTo>
                        <a:pt x="996494" y="97730"/>
                      </a:lnTo>
                      <a:lnTo>
                        <a:pt x="1010045" y="103634"/>
                      </a:lnTo>
                      <a:lnTo>
                        <a:pt x="1023547" y="109736"/>
                      </a:lnTo>
                      <a:lnTo>
                        <a:pt x="1036999" y="116036"/>
                      </a:lnTo>
                      <a:lnTo>
                        <a:pt x="1050352" y="122535"/>
                      </a:lnTo>
                      <a:lnTo>
                        <a:pt x="1063705" y="129232"/>
                      </a:lnTo>
                      <a:lnTo>
                        <a:pt x="1076958" y="136128"/>
                      </a:lnTo>
                      <a:lnTo>
                        <a:pt x="1090162" y="143222"/>
                      </a:lnTo>
                      <a:lnTo>
                        <a:pt x="1103316" y="150515"/>
                      </a:lnTo>
                      <a:lnTo>
                        <a:pt x="1116421" y="158006"/>
                      </a:lnTo>
                      <a:lnTo>
                        <a:pt x="1129476" y="165695"/>
                      </a:lnTo>
                      <a:lnTo>
                        <a:pt x="1142481" y="173583"/>
                      </a:lnTo>
                      <a:lnTo>
                        <a:pt x="1155387" y="181670"/>
                      </a:lnTo>
                      <a:lnTo>
                        <a:pt x="1168293" y="189954"/>
                      </a:lnTo>
                      <a:lnTo>
                        <a:pt x="1181100" y="198438"/>
                      </a:lnTo>
                      <a:lnTo>
                        <a:pt x="1193857" y="207070"/>
                      </a:lnTo>
                      <a:lnTo>
                        <a:pt x="1206564" y="215950"/>
                      </a:lnTo>
                      <a:lnTo>
                        <a:pt x="1219222" y="225028"/>
                      </a:lnTo>
                      <a:lnTo>
                        <a:pt x="1231781" y="234305"/>
                      </a:lnTo>
                      <a:lnTo>
                        <a:pt x="1244339" y="243731"/>
                      </a:lnTo>
                      <a:lnTo>
                        <a:pt x="1256799" y="253405"/>
                      </a:lnTo>
                      <a:lnTo>
                        <a:pt x="1269208" y="263277"/>
                      </a:lnTo>
                      <a:lnTo>
                        <a:pt x="1281618" y="273298"/>
                      </a:lnTo>
                      <a:lnTo>
                        <a:pt x="1293928" y="283567"/>
                      </a:lnTo>
                      <a:lnTo>
                        <a:pt x="1306139" y="294035"/>
                      </a:lnTo>
                      <a:lnTo>
                        <a:pt x="1318350" y="304651"/>
                      </a:lnTo>
                      <a:lnTo>
                        <a:pt x="1330512" y="315516"/>
                      </a:lnTo>
                      <a:lnTo>
                        <a:pt x="1342574" y="326529"/>
                      </a:lnTo>
                      <a:lnTo>
                        <a:pt x="1354587" y="337790"/>
                      </a:lnTo>
                      <a:lnTo>
                        <a:pt x="1366550" y="349200"/>
                      </a:lnTo>
                      <a:lnTo>
                        <a:pt x="1378463" y="360859"/>
                      </a:lnTo>
                      <a:lnTo>
                        <a:pt x="1390326" y="372666"/>
                      </a:lnTo>
                      <a:lnTo>
                        <a:pt x="1402140" y="384671"/>
                      </a:lnTo>
                      <a:lnTo>
                        <a:pt x="1413905" y="396925"/>
                      </a:lnTo>
                      <a:lnTo>
                        <a:pt x="1425570" y="409327"/>
                      </a:lnTo>
                      <a:lnTo>
                        <a:pt x="1437185" y="421928"/>
                      </a:lnTo>
                      <a:lnTo>
                        <a:pt x="1448751" y="434777"/>
                      </a:lnTo>
                      <a:lnTo>
                        <a:pt x="1460267" y="447774"/>
                      </a:lnTo>
                      <a:lnTo>
                        <a:pt x="1471734" y="460970"/>
                      </a:lnTo>
                      <a:lnTo>
                        <a:pt x="1483151" y="474365"/>
                      </a:lnTo>
                      <a:lnTo>
                        <a:pt x="1494518" y="488007"/>
                      </a:lnTo>
                      <a:lnTo>
                        <a:pt x="1505786" y="501799"/>
                      </a:lnTo>
                      <a:lnTo>
                        <a:pt x="1517004" y="515789"/>
                      </a:lnTo>
                      <a:lnTo>
                        <a:pt x="1528222" y="529977"/>
                      </a:lnTo>
                      <a:lnTo>
                        <a:pt x="1539341" y="544364"/>
                      </a:lnTo>
                      <a:lnTo>
                        <a:pt x="1550361" y="558949"/>
                      </a:lnTo>
                      <a:lnTo>
                        <a:pt x="1561381" y="57373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5" name="Forme libre : forme 1334">
                  <a:extLst>
                    <a:ext uri="{FF2B5EF4-FFF2-40B4-BE49-F238E27FC236}">
                      <a16:creationId xmlns:a16="http://schemas.microsoft.com/office/drawing/2014/main" id="{C7C23423-9406-4A08-B0E9-7B46D962580B}"/>
                    </a:ext>
                  </a:extLst>
                </p:cNvPr>
                <p:cNvSpPr/>
                <p:nvPr/>
              </p:nvSpPr>
              <p:spPr>
                <a:xfrm>
                  <a:off x="6535035" y="5259486"/>
                  <a:ext cx="533714" cy="469900"/>
                </a:xfrm>
                <a:custGeom>
                  <a:avLst/>
                  <a:gdLst>
                    <a:gd name="connsiteX0" fmla="*/ 9531 w 533713"/>
                    <a:gd name="connsiteY0" fmla="*/ 14337 h 469900"/>
                    <a:gd name="connsiteX1" fmla="*/ 38122 w 533713"/>
                    <a:gd name="connsiteY1" fmla="*/ 16470 h 469900"/>
                    <a:gd name="connsiteX2" fmla="*/ 65920 w 533713"/>
                    <a:gd name="connsiteY2" fmla="*/ 18703 h 469900"/>
                    <a:gd name="connsiteX3" fmla="*/ 92923 w 533713"/>
                    <a:gd name="connsiteY3" fmla="*/ 21084 h 469900"/>
                    <a:gd name="connsiteX4" fmla="*/ 119133 w 533713"/>
                    <a:gd name="connsiteY4" fmla="*/ 23564 h 469900"/>
                    <a:gd name="connsiteX5" fmla="*/ 144547 w 533713"/>
                    <a:gd name="connsiteY5" fmla="*/ 26194 h 469900"/>
                    <a:gd name="connsiteX6" fmla="*/ 169119 w 533713"/>
                    <a:gd name="connsiteY6" fmla="*/ 28922 h 469900"/>
                    <a:gd name="connsiteX7" fmla="*/ 192945 w 533713"/>
                    <a:gd name="connsiteY7" fmla="*/ 31800 h 469900"/>
                    <a:gd name="connsiteX8" fmla="*/ 215928 w 533713"/>
                    <a:gd name="connsiteY8" fmla="*/ 34776 h 469900"/>
                    <a:gd name="connsiteX9" fmla="*/ 238116 w 533713"/>
                    <a:gd name="connsiteY9" fmla="*/ 37902 h 469900"/>
                    <a:gd name="connsiteX10" fmla="*/ 259510 w 533713"/>
                    <a:gd name="connsiteY10" fmla="*/ 41126 h 469900"/>
                    <a:gd name="connsiteX11" fmla="*/ 280110 w 533713"/>
                    <a:gd name="connsiteY11" fmla="*/ 44500 h 469900"/>
                    <a:gd name="connsiteX12" fmla="*/ 299916 w 533713"/>
                    <a:gd name="connsiteY12" fmla="*/ 47972 h 469900"/>
                    <a:gd name="connsiteX13" fmla="*/ 318928 w 533713"/>
                    <a:gd name="connsiteY13" fmla="*/ 51544 h 469900"/>
                    <a:gd name="connsiteX14" fmla="*/ 337145 w 533713"/>
                    <a:gd name="connsiteY14" fmla="*/ 55265 h 469900"/>
                    <a:gd name="connsiteX15" fmla="*/ 354519 w 533713"/>
                    <a:gd name="connsiteY15" fmla="*/ 59134 h 469900"/>
                    <a:gd name="connsiteX16" fmla="*/ 371098 w 533713"/>
                    <a:gd name="connsiteY16" fmla="*/ 63103 h 469900"/>
                    <a:gd name="connsiteX17" fmla="*/ 386933 w 533713"/>
                    <a:gd name="connsiteY17" fmla="*/ 67221 h 469900"/>
                    <a:gd name="connsiteX18" fmla="*/ 401923 w 533713"/>
                    <a:gd name="connsiteY18" fmla="*/ 71438 h 469900"/>
                    <a:gd name="connsiteX19" fmla="*/ 416120 w 533713"/>
                    <a:gd name="connsiteY19" fmla="*/ 75754 h 469900"/>
                    <a:gd name="connsiteX20" fmla="*/ 429473 w 533713"/>
                    <a:gd name="connsiteY20" fmla="*/ 80218 h 469900"/>
                    <a:gd name="connsiteX21" fmla="*/ 442081 w 533713"/>
                    <a:gd name="connsiteY21" fmla="*/ 84832 h 469900"/>
                    <a:gd name="connsiteX22" fmla="*/ 453895 w 533713"/>
                    <a:gd name="connsiteY22" fmla="*/ 89545 h 469900"/>
                    <a:gd name="connsiteX23" fmla="*/ 464865 w 533713"/>
                    <a:gd name="connsiteY23" fmla="*/ 94407 h 469900"/>
                    <a:gd name="connsiteX24" fmla="*/ 475041 w 533713"/>
                    <a:gd name="connsiteY24" fmla="*/ 99368 h 469900"/>
                    <a:gd name="connsiteX25" fmla="*/ 484472 w 533713"/>
                    <a:gd name="connsiteY25" fmla="*/ 104428 h 469900"/>
                    <a:gd name="connsiteX26" fmla="*/ 493060 w 533713"/>
                    <a:gd name="connsiteY26" fmla="*/ 109637 h 469900"/>
                    <a:gd name="connsiteX27" fmla="*/ 500853 w 533713"/>
                    <a:gd name="connsiteY27" fmla="*/ 114995 h 469900"/>
                    <a:gd name="connsiteX28" fmla="*/ 507802 w 533713"/>
                    <a:gd name="connsiteY28" fmla="*/ 120452 h 469900"/>
                    <a:gd name="connsiteX29" fmla="*/ 514007 w 533713"/>
                    <a:gd name="connsiteY29" fmla="*/ 126008 h 469900"/>
                    <a:gd name="connsiteX30" fmla="*/ 519418 w 533713"/>
                    <a:gd name="connsiteY30" fmla="*/ 131713 h 469900"/>
                    <a:gd name="connsiteX31" fmla="*/ 523985 w 533713"/>
                    <a:gd name="connsiteY31" fmla="*/ 137517 h 469900"/>
                    <a:gd name="connsiteX32" fmla="*/ 527757 w 533713"/>
                    <a:gd name="connsiteY32" fmla="*/ 143470 h 469900"/>
                    <a:gd name="connsiteX33" fmla="*/ 530785 w 533713"/>
                    <a:gd name="connsiteY33" fmla="*/ 149572 h 469900"/>
                    <a:gd name="connsiteX34" fmla="*/ 532969 w 533713"/>
                    <a:gd name="connsiteY34" fmla="*/ 155773 h 469900"/>
                    <a:gd name="connsiteX35" fmla="*/ 534359 w 533713"/>
                    <a:gd name="connsiteY35" fmla="*/ 162074 h 469900"/>
                    <a:gd name="connsiteX36" fmla="*/ 534905 w 533713"/>
                    <a:gd name="connsiteY36" fmla="*/ 168523 h 469900"/>
                    <a:gd name="connsiteX37" fmla="*/ 534707 w 533713"/>
                    <a:gd name="connsiteY37" fmla="*/ 175071 h 469900"/>
                    <a:gd name="connsiteX38" fmla="*/ 533714 w 533713"/>
                    <a:gd name="connsiteY38" fmla="*/ 181769 h 469900"/>
                    <a:gd name="connsiteX39" fmla="*/ 531877 w 533713"/>
                    <a:gd name="connsiteY39" fmla="*/ 188615 h 469900"/>
                    <a:gd name="connsiteX40" fmla="*/ 529246 w 533713"/>
                    <a:gd name="connsiteY40" fmla="*/ 195511 h 469900"/>
                    <a:gd name="connsiteX41" fmla="*/ 525821 w 533713"/>
                    <a:gd name="connsiteY41" fmla="*/ 202605 h 469900"/>
                    <a:gd name="connsiteX42" fmla="*/ 521602 w 533713"/>
                    <a:gd name="connsiteY42" fmla="*/ 209798 h 469900"/>
                    <a:gd name="connsiteX43" fmla="*/ 516588 w 533713"/>
                    <a:gd name="connsiteY43" fmla="*/ 217091 h 469900"/>
                    <a:gd name="connsiteX44" fmla="*/ 510781 w 533713"/>
                    <a:gd name="connsiteY44" fmla="*/ 224532 h 469900"/>
                    <a:gd name="connsiteX45" fmla="*/ 504179 w 533713"/>
                    <a:gd name="connsiteY45" fmla="*/ 232073 h 469900"/>
                    <a:gd name="connsiteX46" fmla="*/ 496733 w 533713"/>
                    <a:gd name="connsiteY46" fmla="*/ 239762 h 469900"/>
                    <a:gd name="connsiteX47" fmla="*/ 488543 w 533713"/>
                    <a:gd name="connsiteY47" fmla="*/ 247551 h 469900"/>
                    <a:gd name="connsiteX48" fmla="*/ 479508 w 533713"/>
                    <a:gd name="connsiteY48" fmla="*/ 255488 h 469900"/>
                    <a:gd name="connsiteX49" fmla="*/ 469680 w 533713"/>
                    <a:gd name="connsiteY49" fmla="*/ 263525 h 469900"/>
                    <a:gd name="connsiteX50" fmla="*/ 459057 w 533713"/>
                    <a:gd name="connsiteY50" fmla="*/ 271711 h 469900"/>
                    <a:gd name="connsiteX51" fmla="*/ 447641 w 533713"/>
                    <a:gd name="connsiteY51" fmla="*/ 279995 h 469900"/>
                    <a:gd name="connsiteX52" fmla="*/ 435429 w 533713"/>
                    <a:gd name="connsiteY52" fmla="*/ 288429 h 469900"/>
                    <a:gd name="connsiteX53" fmla="*/ 422424 w 533713"/>
                    <a:gd name="connsiteY53" fmla="*/ 296962 h 469900"/>
                    <a:gd name="connsiteX54" fmla="*/ 408575 w 533713"/>
                    <a:gd name="connsiteY54" fmla="*/ 305643 h 469900"/>
                    <a:gd name="connsiteX55" fmla="*/ 393981 w 533713"/>
                    <a:gd name="connsiteY55" fmla="*/ 314424 h 469900"/>
                    <a:gd name="connsiteX56" fmla="*/ 378544 w 533713"/>
                    <a:gd name="connsiteY56" fmla="*/ 323354 h 469900"/>
                    <a:gd name="connsiteX57" fmla="*/ 362312 w 533713"/>
                    <a:gd name="connsiteY57" fmla="*/ 332383 h 469900"/>
                    <a:gd name="connsiteX58" fmla="*/ 345286 w 533713"/>
                    <a:gd name="connsiteY58" fmla="*/ 341561 h 469900"/>
                    <a:gd name="connsiteX59" fmla="*/ 327466 w 533713"/>
                    <a:gd name="connsiteY59" fmla="*/ 350838 h 469900"/>
                    <a:gd name="connsiteX60" fmla="*/ 308851 w 533713"/>
                    <a:gd name="connsiteY60" fmla="*/ 360214 h 469900"/>
                    <a:gd name="connsiteX61" fmla="*/ 289393 w 533713"/>
                    <a:gd name="connsiteY61" fmla="*/ 369788 h 469900"/>
                    <a:gd name="connsiteX62" fmla="*/ 269190 w 533713"/>
                    <a:gd name="connsiteY62" fmla="*/ 379413 h 469900"/>
                    <a:gd name="connsiteX63" fmla="*/ 248143 w 533713"/>
                    <a:gd name="connsiteY63" fmla="*/ 389186 h 469900"/>
                    <a:gd name="connsiteX64" fmla="*/ 226302 w 533713"/>
                    <a:gd name="connsiteY64" fmla="*/ 399107 h 469900"/>
                    <a:gd name="connsiteX65" fmla="*/ 203717 w 533713"/>
                    <a:gd name="connsiteY65" fmla="*/ 409129 h 469900"/>
                    <a:gd name="connsiteX66" fmla="*/ 180287 w 533713"/>
                    <a:gd name="connsiteY66" fmla="*/ 419298 h 469900"/>
                    <a:gd name="connsiteX67" fmla="*/ 156014 w 533713"/>
                    <a:gd name="connsiteY67" fmla="*/ 429568 h 469900"/>
                    <a:gd name="connsiteX68" fmla="*/ 130996 w 533713"/>
                    <a:gd name="connsiteY68" fmla="*/ 439936 h 469900"/>
                    <a:gd name="connsiteX69" fmla="*/ 105184 w 533713"/>
                    <a:gd name="connsiteY69" fmla="*/ 450453 h 469900"/>
                    <a:gd name="connsiteX70" fmla="*/ 78528 w 533713"/>
                    <a:gd name="connsiteY70" fmla="*/ 461119 h 469900"/>
                    <a:gd name="connsiteX71" fmla="*/ 80365 w 533713"/>
                    <a:gd name="connsiteY71" fmla="*/ 465634 h 469900"/>
                    <a:gd name="connsiteX72" fmla="*/ 106921 w 533713"/>
                    <a:gd name="connsiteY72" fmla="*/ 454819 h 469900"/>
                    <a:gd name="connsiteX73" fmla="*/ 132684 w 533713"/>
                    <a:gd name="connsiteY73" fmla="*/ 444202 h 469900"/>
                    <a:gd name="connsiteX74" fmla="*/ 157702 w 533713"/>
                    <a:gd name="connsiteY74" fmla="*/ 433685 h 469900"/>
                    <a:gd name="connsiteX75" fmla="*/ 181876 w 533713"/>
                    <a:gd name="connsiteY75" fmla="*/ 423267 h 469900"/>
                    <a:gd name="connsiteX76" fmla="*/ 205255 w 533713"/>
                    <a:gd name="connsiteY76" fmla="*/ 412998 h 469900"/>
                    <a:gd name="connsiteX77" fmla="*/ 227841 w 533713"/>
                    <a:gd name="connsiteY77" fmla="*/ 402828 h 469900"/>
                    <a:gd name="connsiteX78" fmla="*/ 249632 w 533713"/>
                    <a:gd name="connsiteY78" fmla="*/ 392807 h 469900"/>
                    <a:gd name="connsiteX79" fmla="*/ 270580 w 533713"/>
                    <a:gd name="connsiteY79" fmla="*/ 382885 h 469900"/>
                    <a:gd name="connsiteX80" fmla="*/ 290783 w 533713"/>
                    <a:gd name="connsiteY80" fmla="*/ 373112 h 469900"/>
                    <a:gd name="connsiteX81" fmla="*/ 310142 w 533713"/>
                    <a:gd name="connsiteY81" fmla="*/ 363438 h 469900"/>
                    <a:gd name="connsiteX82" fmla="*/ 328756 w 533713"/>
                    <a:gd name="connsiteY82" fmla="*/ 353913 h 469900"/>
                    <a:gd name="connsiteX83" fmla="*/ 346527 w 533713"/>
                    <a:gd name="connsiteY83" fmla="*/ 344488 h 469900"/>
                    <a:gd name="connsiteX84" fmla="*/ 363503 w 533713"/>
                    <a:gd name="connsiteY84" fmla="*/ 335211 h 469900"/>
                    <a:gd name="connsiteX85" fmla="*/ 379685 w 533713"/>
                    <a:gd name="connsiteY85" fmla="*/ 326033 h 469900"/>
                    <a:gd name="connsiteX86" fmla="*/ 395073 w 533713"/>
                    <a:gd name="connsiteY86" fmla="*/ 317004 h 469900"/>
                    <a:gd name="connsiteX87" fmla="*/ 409667 w 533713"/>
                    <a:gd name="connsiteY87" fmla="*/ 308074 h 469900"/>
                    <a:gd name="connsiteX88" fmla="*/ 423467 w 533713"/>
                    <a:gd name="connsiteY88" fmla="*/ 299244 h 469900"/>
                    <a:gd name="connsiteX89" fmla="*/ 436422 w 533713"/>
                    <a:gd name="connsiteY89" fmla="*/ 290612 h 469900"/>
                    <a:gd name="connsiteX90" fmla="*/ 448633 w 533713"/>
                    <a:gd name="connsiteY90" fmla="*/ 282029 h 469900"/>
                    <a:gd name="connsiteX91" fmla="*/ 460001 w 533713"/>
                    <a:gd name="connsiteY91" fmla="*/ 273596 h 469900"/>
                    <a:gd name="connsiteX92" fmla="*/ 470623 w 533713"/>
                    <a:gd name="connsiteY92" fmla="*/ 265311 h 469900"/>
                    <a:gd name="connsiteX93" fmla="*/ 480402 w 533713"/>
                    <a:gd name="connsiteY93" fmla="*/ 257125 h 469900"/>
                    <a:gd name="connsiteX94" fmla="*/ 489387 w 533713"/>
                    <a:gd name="connsiteY94" fmla="*/ 249089 h 469900"/>
                    <a:gd name="connsiteX95" fmla="*/ 497577 w 533713"/>
                    <a:gd name="connsiteY95" fmla="*/ 241151 h 469900"/>
                    <a:gd name="connsiteX96" fmla="*/ 504973 w 533713"/>
                    <a:gd name="connsiteY96" fmla="*/ 233313 h 469900"/>
                    <a:gd name="connsiteX97" fmla="*/ 511525 w 533713"/>
                    <a:gd name="connsiteY97" fmla="*/ 225623 h 469900"/>
                    <a:gd name="connsiteX98" fmla="*/ 517333 w 533713"/>
                    <a:gd name="connsiteY98" fmla="*/ 218083 h 469900"/>
                    <a:gd name="connsiteX99" fmla="*/ 522347 w 533713"/>
                    <a:gd name="connsiteY99" fmla="*/ 210641 h 469900"/>
                    <a:gd name="connsiteX100" fmla="*/ 526516 w 533713"/>
                    <a:gd name="connsiteY100" fmla="*/ 203299 h 469900"/>
                    <a:gd name="connsiteX101" fmla="*/ 529892 w 533713"/>
                    <a:gd name="connsiteY101" fmla="*/ 196106 h 469900"/>
                    <a:gd name="connsiteX102" fmla="*/ 532522 w 533713"/>
                    <a:gd name="connsiteY102" fmla="*/ 189061 h 469900"/>
                    <a:gd name="connsiteX103" fmla="*/ 534309 w 533713"/>
                    <a:gd name="connsiteY103" fmla="*/ 182116 h 469900"/>
                    <a:gd name="connsiteX104" fmla="*/ 535302 w 533713"/>
                    <a:gd name="connsiteY104" fmla="*/ 175270 h 469900"/>
                    <a:gd name="connsiteX105" fmla="*/ 535501 w 533713"/>
                    <a:gd name="connsiteY105" fmla="*/ 168573 h 469900"/>
                    <a:gd name="connsiteX106" fmla="*/ 534855 w 533713"/>
                    <a:gd name="connsiteY106" fmla="*/ 161975 h 469900"/>
                    <a:gd name="connsiteX107" fmla="*/ 533466 w 533713"/>
                    <a:gd name="connsiteY107" fmla="*/ 155525 h 469900"/>
                    <a:gd name="connsiteX108" fmla="*/ 531282 w 533713"/>
                    <a:gd name="connsiteY108" fmla="*/ 149225 h 469900"/>
                    <a:gd name="connsiteX109" fmla="*/ 528254 w 533713"/>
                    <a:gd name="connsiteY109" fmla="*/ 143024 h 469900"/>
                    <a:gd name="connsiteX110" fmla="*/ 524431 w 533713"/>
                    <a:gd name="connsiteY110" fmla="*/ 136922 h 469900"/>
                    <a:gd name="connsiteX111" fmla="*/ 519865 w 533713"/>
                    <a:gd name="connsiteY111" fmla="*/ 130969 h 469900"/>
                    <a:gd name="connsiteX112" fmla="*/ 514454 w 533713"/>
                    <a:gd name="connsiteY112" fmla="*/ 125115 h 469900"/>
                    <a:gd name="connsiteX113" fmla="*/ 508249 w 533713"/>
                    <a:gd name="connsiteY113" fmla="*/ 119410 h 469900"/>
                    <a:gd name="connsiteX114" fmla="*/ 501250 w 533713"/>
                    <a:gd name="connsiteY114" fmla="*/ 113804 h 469900"/>
                    <a:gd name="connsiteX115" fmla="*/ 493407 w 533713"/>
                    <a:gd name="connsiteY115" fmla="*/ 108347 h 469900"/>
                    <a:gd name="connsiteX116" fmla="*/ 484820 w 533713"/>
                    <a:gd name="connsiteY116" fmla="*/ 102989 h 469900"/>
                    <a:gd name="connsiteX117" fmla="*/ 475438 w 533713"/>
                    <a:gd name="connsiteY117" fmla="*/ 97780 h 469900"/>
                    <a:gd name="connsiteX118" fmla="*/ 465213 w 533713"/>
                    <a:gd name="connsiteY118" fmla="*/ 92670 h 469900"/>
                    <a:gd name="connsiteX119" fmla="*/ 454242 w 533713"/>
                    <a:gd name="connsiteY119" fmla="*/ 87709 h 469900"/>
                    <a:gd name="connsiteX120" fmla="*/ 442428 w 533713"/>
                    <a:gd name="connsiteY120" fmla="*/ 82848 h 469900"/>
                    <a:gd name="connsiteX121" fmla="*/ 429820 w 533713"/>
                    <a:gd name="connsiteY121" fmla="*/ 78135 h 469900"/>
                    <a:gd name="connsiteX122" fmla="*/ 416418 w 533713"/>
                    <a:gd name="connsiteY122" fmla="*/ 73521 h 469900"/>
                    <a:gd name="connsiteX123" fmla="*/ 402221 w 533713"/>
                    <a:gd name="connsiteY123" fmla="*/ 69056 h 469900"/>
                    <a:gd name="connsiteX124" fmla="*/ 387230 w 533713"/>
                    <a:gd name="connsiteY124" fmla="*/ 64691 h 469900"/>
                    <a:gd name="connsiteX125" fmla="*/ 371396 w 533713"/>
                    <a:gd name="connsiteY125" fmla="*/ 60474 h 469900"/>
                    <a:gd name="connsiteX126" fmla="*/ 354816 w 533713"/>
                    <a:gd name="connsiteY126" fmla="*/ 56356 h 469900"/>
                    <a:gd name="connsiteX127" fmla="*/ 337443 w 533713"/>
                    <a:gd name="connsiteY127" fmla="*/ 52388 h 469900"/>
                    <a:gd name="connsiteX128" fmla="*/ 319226 w 533713"/>
                    <a:gd name="connsiteY128" fmla="*/ 48518 h 469900"/>
                    <a:gd name="connsiteX129" fmla="*/ 300214 w 533713"/>
                    <a:gd name="connsiteY129" fmla="*/ 44797 h 469900"/>
                    <a:gd name="connsiteX130" fmla="*/ 280408 w 533713"/>
                    <a:gd name="connsiteY130" fmla="*/ 41176 h 469900"/>
                    <a:gd name="connsiteX131" fmla="*/ 259808 w 533713"/>
                    <a:gd name="connsiteY131" fmla="*/ 37654 h 469900"/>
                    <a:gd name="connsiteX132" fmla="*/ 238414 w 533713"/>
                    <a:gd name="connsiteY132" fmla="*/ 34280 h 469900"/>
                    <a:gd name="connsiteX133" fmla="*/ 216226 w 533713"/>
                    <a:gd name="connsiteY133" fmla="*/ 31055 h 469900"/>
                    <a:gd name="connsiteX134" fmla="*/ 193243 w 533713"/>
                    <a:gd name="connsiteY134" fmla="*/ 27930 h 469900"/>
                    <a:gd name="connsiteX135" fmla="*/ 169466 w 533713"/>
                    <a:gd name="connsiteY135" fmla="*/ 24954 h 469900"/>
                    <a:gd name="connsiteX136" fmla="*/ 144845 w 533713"/>
                    <a:gd name="connsiteY136" fmla="*/ 22076 h 469900"/>
                    <a:gd name="connsiteX137" fmla="*/ 119430 w 533713"/>
                    <a:gd name="connsiteY137" fmla="*/ 19298 h 469900"/>
                    <a:gd name="connsiteX138" fmla="*/ 93271 w 533713"/>
                    <a:gd name="connsiteY138" fmla="*/ 16669 h 469900"/>
                    <a:gd name="connsiteX139" fmla="*/ 66267 w 533713"/>
                    <a:gd name="connsiteY139" fmla="*/ 14188 h 469900"/>
                    <a:gd name="connsiteX140" fmla="*/ 38470 w 533713"/>
                    <a:gd name="connsiteY140" fmla="*/ 11807 h 469900"/>
                    <a:gd name="connsiteX141" fmla="*/ 9878 w 533713"/>
                    <a:gd name="connsiteY141" fmla="*/ 9525 h 46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</a:cxnLst>
                  <a:rect l="l" t="t" r="r" b="b"/>
                  <a:pathLst>
                    <a:path w="533713" h="469900">
                      <a:moveTo>
                        <a:pt x="9531" y="14337"/>
                      </a:moveTo>
                      <a:lnTo>
                        <a:pt x="38122" y="16470"/>
                      </a:lnTo>
                      <a:lnTo>
                        <a:pt x="65920" y="18703"/>
                      </a:lnTo>
                      <a:lnTo>
                        <a:pt x="92923" y="21084"/>
                      </a:lnTo>
                      <a:lnTo>
                        <a:pt x="119133" y="23564"/>
                      </a:lnTo>
                      <a:lnTo>
                        <a:pt x="144547" y="26194"/>
                      </a:lnTo>
                      <a:lnTo>
                        <a:pt x="169119" y="28922"/>
                      </a:lnTo>
                      <a:lnTo>
                        <a:pt x="192945" y="31800"/>
                      </a:lnTo>
                      <a:lnTo>
                        <a:pt x="215928" y="34776"/>
                      </a:lnTo>
                      <a:lnTo>
                        <a:pt x="238116" y="37902"/>
                      </a:lnTo>
                      <a:lnTo>
                        <a:pt x="259510" y="41126"/>
                      </a:lnTo>
                      <a:lnTo>
                        <a:pt x="280110" y="44500"/>
                      </a:lnTo>
                      <a:lnTo>
                        <a:pt x="299916" y="47972"/>
                      </a:lnTo>
                      <a:lnTo>
                        <a:pt x="318928" y="51544"/>
                      </a:lnTo>
                      <a:lnTo>
                        <a:pt x="337145" y="55265"/>
                      </a:lnTo>
                      <a:lnTo>
                        <a:pt x="354519" y="59134"/>
                      </a:lnTo>
                      <a:lnTo>
                        <a:pt x="371098" y="63103"/>
                      </a:lnTo>
                      <a:lnTo>
                        <a:pt x="386933" y="67221"/>
                      </a:lnTo>
                      <a:lnTo>
                        <a:pt x="401923" y="71438"/>
                      </a:lnTo>
                      <a:lnTo>
                        <a:pt x="416120" y="75754"/>
                      </a:lnTo>
                      <a:lnTo>
                        <a:pt x="429473" y="80218"/>
                      </a:lnTo>
                      <a:lnTo>
                        <a:pt x="442081" y="84832"/>
                      </a:lnTo>
                      <a:lnTo>
                        <a:pt x="453895" y="89545"/>
                      </a:lnTo>
                      <a:lnTo>
                        <a:pt x="464865" y="94407"/>
                      </a:lnTo>
                      <a:lnTo>
                        <a:pt x="475041" y="99368"/>
                      </a:lnTo>
                      <a:lnTo>
                        <a:pt x="484472" y="104428"/>
                      </a:lnTo>
                      <a:lnTo>
                        <a:pt x="493060" y="109637"/>
                      </a:lnTo>
                      <a:lnTo>
                        <a:pt x="500853" y="114995"/>
                      </a:lnTo>
                      <a:lnTo>
                        <a:pt x="507802" y="120452"/>
                      </a:lnTo>
                      <a:lnTo>
                        <a:pt x="514007" y="126008"/>
                      </a:lnTo>
                      <a:lnTo>
                        <a:pt x="519418" y="131713"/>
                      </a:lnTo>
                      <a:lnTo>
                        <a:pt x="523985" y="137517"/>
                      </a:lnTo>
                      <a:lnTo>
                        <a:pt x="527757" y="143470"/>
                      </a:lnTo>
                      <a:lnTo>
                        <a:pt x="530785" y="149572"/>
                      </a:lnTo>
                      <a:lnTo>
                        <a:pt x="532969" y="155773"/>
                      </a:lnTo>
                      <a:lnTo>
                        <a:pt x="534359" y="162074"/>
                      </a:lnTo>
                      <a:lnTo>
                        <a:pt x="534905" y="168523"/>
                      </a:lnTo>
                      <a:lnTo>
                        <a:pt x="534707" y="175071"/>
                      </a:lnTo>
                      <a:lnTo>
                        <a:pt x="533714" y="181769"/>
                      </a:lnTo>
                      <a:lnTo>
                        <a:pt x="531877" y="188615"/>
                      </a:lnTo>
                      <a:lnTo>
                        <a:pt x="529246" y="195511"/>
                      </a:lnTo>
                      <a:lnTo>
                        <a:pt x="525821" y="202605"/>
                      </a:lnTo>
                      <a:lnTo>
                        <a:pt x="521602" y="209798"/>
                      </a:lnTo>
                      <a:lnTo>
                        <a:pt x="516588" y="217091"/>
                      </a:lnTo>
                      <a:lnTo>
                        <a:pt x="510781" y="224532"/>
                      </a:lnTo>
                      <a:lnTo>
                        <a:pt x="504179" y="232073"/>
                      </a:lnTo>
                      <a:lnTo>
                        <a:pt x="496733" y="239762"/>
                      </a:lnTo>
                      <a:lnTo>
                        <a:pt x="488543" y="247551"/>
                      </a:lnTo>
                      <a:lnTo>
                        <a:pt x="479508" y="255488"/>
                      </a:lnTo>
                      <a:lnTo>
                        <a:pt x="469680" y="263525"/>
                      </a:lnTo>
                      <a:lnTo>
                        <a:pt x="459057" y="271711"/>
                      </a:lnTo>
                      <a:lnTo>
                        <a:pt x="447641" y="279995"/>
                      </a:lnTo>
                      <a:lnTo>
                        <a:pt x="435429" y="288429"/>
                      </a:lnTo>
                      <a:lnTo>
                        <a:pt x="422424" y="296962"/>
                      </a:lnTo>
                      <a:lnTo>
                        <a:pt x="408575" y="305643"/>
                      </a:lnTo>
                      <a:lnTo>
                        <a:pt x="393981" y="314424"/>
                      </a:lnTo>
                      <a:lnTo>
                        <a:pt x="378544" y="323354"/>
                      </a:lnTo>
                      <a:lnTo>
                        <a:pt x="362312" y="332383"/>
                      </a:lnTo>
                      <a:lnTo>
                        <a:pt x="345286" y="341561"/>
                      </a:lnTo>
                      <a:lnTo>
                        <a:pt x="327466" y="350838"/>
                      </a:lnTo>
                      <a:lnTo>
                        <a:pt x="308851" y="360214"/>
                      </a:lnTo>
                      <a:lnTo>
                        <a:pt x="289393" y="369788"/>
                      </a:lnTo>
                      <a:lnTo>
                        <a:pt x="269190" y="379413"/>
                      </a:lnTo>
                      <a:lnTo>
                        <a:pt x="248143" y="389186"/>
                      </a:lnTo>
                      <a:lnTo>
                        <a:pt x="226302" y="399107"/>
                      </a:lnTo>
                      <a:lnTo>
                        <a:pt x="203717" y="409129"/>
                      </a:lnTo>
                      <a:lnTo>
                        <a:pt x="180287" y="419298"/>
                      </a:lnTo>
                      <a:lnTo>
                        <a:pt x="156014" y="429568"/>
                      </a:lnTo>
                      <a:lnTo>
                        <a:pt x="130996" y="439936"/>
                      </a:lnTo>
                      <a:lnTo>
                        <a:pt x="105184" y="450453"/>
                      </a:lnTo>
                      <a:lnTo>
                        <a:pt x="78528" y="461119"/>
                      </a:lnTo>
                      <a:lnTo>
                        <a:pt x="80365" y="465634"/>
                      </a:lnTo>
                      <a:lnTo>
                        <a:pt x="106921" y="454819"/>
                      </a:lnTo>
                      <a:lnTo>
                        <a:pt x="132684" y="444202"/>
                      </a:lnTo>
                      <a:lnTo>
                        <a:pt x="157702" y="433685"/>
                      </a:lnTo>
                      <a:lnTo>
                        <a:pt x="181876" y="423267"/>
                      </a:lnTo>
                      <a:lnTo>
                        <a:pt x="205255" y="412998"/>
                      </a:lnTo>
                      <a:lnTo>
                        <a:pt x="227841" y="402828"/>
                      </a:lnTo>
                      <a:lnTo>
                        <a:pt x="249632" y="392807"/>
                      </a:lnTo>
                      <a:lnTo>
                        <a:pt x="270580" y="382885"/>
                      </a:lnTo>
                      <a:lnTo>
                        <a:pt x="290783" y="373112"/>
                      </a:lnTo>
                      <a:lnTo>
                        <a:pt x="310142" y="363438"/>
                      </a:lnTo>
                      <a:lnTo>
                        <a:pt x="328756" y="353913"/>
                      </a:lnTo>
                      <a:lnTo>
                        <a:pt x="346527" y="344488"/>
                      </a:lnTo>
                      <a:lnTo>
                        <a:pt x="363503" y="335211"/>
                      </a:lnTo>
                      <a:lnTo>
                        <a:pt x="379685" y="326033"/>
                      </a:lnTo>
                      <a:lnTo>
                        <a:pt x="395073" y="317004"/>
                      </a:lnTo>
                      <a:lnTo>
                        <a:pt x="409667" y="308074"/>
                      </a:lnTo>
                      <a:lnTo>
                        <a:pt x="423467" y="299244"/>
                      </a:lnTo>
                      <a:lnTo>
                        <a:pt x="436422" y="290612"/>
                      </a:lnTo>
                      <a:lnTo>
                        <a:pt x="448633" y="282029"/>
                      </a:lnTo>
                      <a:lnTo>
                        <a:pt x="460001" y="273596"/>
                      </a:lnTo>
                      <a:lnTo>
                        <a:pt x="470623" y="265311"/>
                      </a:lnTo>
                      <a:lnTo>
                        <a:pt x="480402" y="257125"/>
                      </a:lnTo>
                      <a:lnTo>
                        <a:pt x="489387" y="249089"/>
                      </a:lnTo>
                      <a:lnTo>
                        <a:pt x="497577" y="241151"/>
                      </a:lnTo>
                      <a:lnTo>
                        <a:pt x="504973" y="233313"/>
                      </a:lnTo>
                      <a:lnTo>
                        <a:pt x="511525" y="225623"/>
                      </a:lnTo>
                      <a:lnTo>
                        <a:pt x="517333" y="218083"/>
                      </a:lnTo>
                      <a:lnTo>
                        <a:pt x="522347" y="210641"/>
                      </a:lnTo>
                      <a:lnTo>
                        <a:pt x="526516" y="203299"/>
                      </a:lnTo>
                      <a:lnTo>
                        <a:pt x="529892" y="196106"/>
                      </a:lnTo>
                      <a:lnTo>
                        <a:pt x="532522" y="189061"/>
                      </a:lnTo>
                      <a:lnTo>
                        <a:pt x="534309" y="182116"/>
                      </a:lnTo>
                      <a:lnTo>
                        <a:pt x="535302" y="175270"/>
                      </a:lnTo>
                      <a:lnTo>
                        <a:pt x="535501" y="168573"/>
                      </a:lnTo>
                      <a:lnTo>
                        <a:pt x="534855" y="161975"/>
                      </a:lnTo>
                      <a:lnTo>
                        <a:pt x="533466" y="155525"/>
                      </a:lnTo>
                      <a:lnTo>
                        <a:pt x="531282" y="149225"/>
                      </a:lnTo>
                      <a:lnTo>
                        <a:pt x="528254" y="143024"/>
                      </a:lnTo>
                      <a:lnTo>
                        <a:pt x="524431" y="136922"/>
                      </a:lnTo>
                      <a:lnTo>
                        <a:pt x="519865" y="130969"/>
                      </a:lnTo>
                      <a:lnTo>
                        <a:pt x="514454" y="125115"/>
                      </a:lnTo>
                      <a:lnTo>
                        <a:pt x="508249" y="119410"/>
                      </a:lnTo>
                      <a:lnTo>
                        <a:pt x="501250" y="113804"/>
                      </a:lnTo>
                      <a:lnTo>
                        <a:pt x="493407" y="108347"/>
                      </a:lnTo>
                      <a:lnTo>
                        <a:pt x="484820" y="102989"/>
                      </a:lnTo>
                      <a:lnTo>
                        <a:pt x="475438" y="97780"/>
                      </a:lnTo>
                      <a:lnTo>
                        <a:pt x="465213" y="92670"/>
                      </a:lnTo>
                      <a:lnTo>
                        <a:pt x="454242" y="87709"/>
                      </a:lnTo>
                      <a:lnTo>
                        <a:pt x="442428" y="82848"/>
                      </a:lnTo>
                      <a:lnTo>
                        <a:pt x="429820" y="78135"/>
                      </a:lnTo>
                      <a:lnTo>
                        <a:pt x="416418" y="73521"/>
                      </a:lnTo>
                      <a:lnTo>
                        <a:pt x="402221" y="69056"/>
                      </a:lnTo>
                      <a:lnTo>
                        <a:pt x="387230" y="64691"/>
                      </a:lnTo>
                      <a:lnTo>
                        <a:pt x="371396" y="60474"/>
                      </a:lnTo>
                      <a:lnTo>
                        <a:pt x="354816" y="56356"/>
                      </a:lnTo>
                      <a:lnTo>
                        <a:pt x="337443" y="52388"/>
                      </a:lnTo>
                      <a:lnTo>
                        <a:pt x="319226" y="48518"/>
                      </a:lnTo>
                      <a:lnTo>
                        <a:pt x="300214" y="44797"/>
                      </a:lnTo>
                      <a:lnTo>
                        <a:pt x="280408" y="41176"/>
                      </a:lnTo>
                      <a:lnTo>
                        <a:pt x="259808" y="37654"/>
                      </a:lnTo>
                      <a:lnTo>
                        <a:pt x="238414" y="34280"/>
                      </a:lnTo>
                      <a:lnTo>
                        <a:pt x="216226" y="31055"/>
                      </a:lnTo>
                      <a:lnTo>
                        <a:pt x="193243" y="27930"/>
                      </a:lnTo>
                      <a:lnTo>
                        <a:pt x="169466" y="24954"/>
                      </a:lnTo>
                      <a:lnTo>
                        <a:pt x="144845" y="22076"/>
                      </a:lnTo>
                      <a:lnTo>
                        <a:pt x="119430" y="19298"/>
                      </a:lnTo>
                      <a:lnTo>
                        <a:pt x="93271" y="16669"/>
                      </a:lnTo>
                      <a:lnTo>
                        <a:pt x="66267" y="14188"/>
                      </a:lnTo>
                      <a:lnTo>
                        <a:pt x="38470" y="11807"/>
                      </a:lnTo>
                      <a:lnTo>
                        <a:pt x="9878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6" name="Forme libre : forme 1335">
                  <a:extLst>
                    <a:ext uri="{FF2B5EF4-FFF2-40B4-BE49-F238E27FC236}">
                      <a16:creationId xmlns:a16="http://schemas.microsoft.com/office/drawing/2014/main" id="{79AA166B-5E94-45E1-8C07-106CD2422680}"/>
                    </a:ext>
                  </a:extLst>
                </p:cNvPr>
                <p:cNvSpPr/>
                <p:nvPr/>
              </p:nvSpPr>
              <p:spPr>
                <a:xfrm>
                  <a:off x="6605870" y="4469606"/>
                  <a:ext cx="622666" cy="1320800"/>
                </a:xfrm>
                <a:custGeom>
                  <a:avLst/>
                  <a:gdLst>
                    <a:gd name="connsiteX0" fmla="*/ 369311 w 622666"/>
                    <a:gd name="connsiteY0" fmla="*/ 43706 h 1320800"/>
                    <a:gd name="connsiteX1" fmla="*/ 381323 w 622666"/>
                    <a:gd name="connsiteY1" fmla="*/ 60970 h 1320800"/>
                    <a:gd name="connsiteX2" fmla="*/ 393038 w 622666"/>
                    <a:gd name="connsiteY2" fmla="*/ 78184 h 1320800"/>
                    <a:gd name="connsiteX3" fmla="*/ 404356 w 622666"/>
                    <a:gd name="connsiteY3" fmla="*/ 95300 h 1320800"/>
                    <a:gd name="connsiteX4" fmla="*/ 415375 w 622666"/>
                    <a:gd name="connsiteY4" fmla="*/ 112316 h 1320800"/>
                    <a:gd name="connsiteX5" fmla="*/ 426048 w 622666"/>
                    <a:gd name="connsiteY5" fmla="*/ 129183 h 1320800"/>
                    <a:gd name="connsiteX6" fmla="*/ 436422 w 622666"/>
                    <a:gd name="connsiteY6" fmla="*/ 146000 h 1320800"/>
                    <a:gd name="connsiteX7" fmla="*/ 446449 w 622666"/>
                    <a:gd name="connsiteY7" fmla="*/ 162719 h 1320800"/>
                    <a:gd name="connsiteX8" fmla="*/ 456129 w 622666"/>
                    <a:gd name="connsiteY8" fmla="*/ 179338 h 1320800"/>
                    <a:gd name="connsiteX9" fmla="*/ 465461 w 622666"/>
                    <a:gd name="connsiteY9" fmla="*/ 195808 h 1320800"/>
                    <a:gd name="connsiteX10" fmla="*/ 474495 w 622666"/>
                    <a:gd name="connsiteY10" fmla="*/ 212229 h 1320800"/>
                    <a:gd name="connsiteX11" fmla="*/ 483182 w 622666"/>
                    <a:gd name="connsiteY11" fmla="*/ 228550 h 1320800"/>
                    <a:gd name="connsiteX12" fmla="*/ 491571 w 622666"/>
                    <a:gd name="connsiteY12" fmla="*/ 244773 h 1320800"/>
                    <a:gd name="connsiteX13" fmla="*/ 499612 w 622666"/>
                    <a:gd name="connsiteY13" fmla="*/ 260896 h 1320800"/>
                    <a:gd name="connsiteX14" fmla="*/ 507306 w 622666"/>
                    <a:gd name="connsiteY14" fmla="*/ 276920 h 1320800"/>
                    <a:gd name="connsiteX15" fmla="*/ 514653 w 622666"/>
                    <a:gd name="connsiteY15" fmla="*/ 292795 h 1320800"/>
                    <a:gd name="connsiteX16" fmla="*/ 521701 w 622666"/>
                    <a:gd name="connsiteY16" fmla="*/ 308620 h 1320800"/>
                    <a:gd name="connsiteX17" fmla="*/ 528402 w 622666"/>
                    <a:gd name="connsiteY17" fmla="*/ 324346 h 1320800"/>
                    <a:gd name="connsiteX18" fmla="*/ 534756 w 622666"/>
                    <a:gd name="connsiteY18" fmla="*/ 339973 h 1320800"/>
                    <a:gd name="connsiteX19" fmla="*/ 540812 w 622666"/>
                    <a:gd name="connsiteY19" fmla="*/ 355501 h 1320800"/>
                    <a:gd name="connsiteX20" fmla="*/ 546521 w 622666"/>
                    <a:gd name="connsiteY20" fmla="*/ 370929 h 1320800"/>
                    <a:gd name="connsiteX21" fmla="*/ 551882 w 622666"/>
                    <a:gd name="connsiteY21" fmla="*/ 386259 h 1320800"/>
                    <a:gd name="connsiteX22" fmla="*/ 556945 w 622666"/>
                    <a:gd name="connsiteY22" fmla="*/ 401489 h 1320800"/>
                    <a:gd name="connsiteX23" fmla="*/ 561660 w 622666"/>
                    <a:gd name="connsiteY23" fmla="*/ 416620 h 1320800"/>
                    <a:gd name="connsiteX24" fmla="*/ 566028 w 622666"/>
                    <a:gd name="connsiteY24" fmla="*/ 431651 h 1320800"/>
                    <a:gd name="connsiteX25" fmla="*/ 570049 w 622666"/>
                    <a:gd name="connsiteY25" fmla="*/ 446584 h 1320800"/>
                    <a:gd name="connsiteX26" fmla="*/ 573772 w 622666"/>
                    <a:gd name="connsiteY26" fmla="*/ 461417 h 1320800"/>
                    <a:gd name="connsiteX27" fmla="*/ 577148 w 622666"/>
                    <a:gd name="connsiteY27" fmla="*/ 476151 h 1320800"/>
                    <a:gd name="connsiteX28" fmla="*/ 580225 w 622666"/>
                    <a:gd name="connsiteY28" fmla="*/ 490786 h 1320800"/>
                    <a:gd name="connsiteX29" fmla="*/ 582955 w 622666"/>
                    <a:gd name="connsiteY29" fmla="*/ 505371 h 1320800"/>
                    <a:gd name="connsiteX30" fmla="*/ 585338 w 622666"/>
                    <a:gd name="connsiteY30" fmla="*/ 519807 h 1320800"/>
                    <a:gd name="connsiteX31" fmla="*/ 587373 w 622666"/>
                    <a:gd name="connsiteY31" fmla="*/ 534144 h 1320800"/>
                    <a:gd name="connsiteX32" fmla="*/ 589110 w 622666"/>
                    <a:gd name="connsiteY32" fmla="*/ 548382 h 1320800"/>
                    <a:gd name="connsiteX33" fmla="*/ 590500 w 622666"/>
                    <a:gd name="connsiteY33" fmla="*/ 562521 h 1320800"/>
                    <a:gd name="connsiteX34" fmla="*/ 591592 w 622666"/>
                    <a:gd name="connsiteY34" fmla="*/ 576560 h 1320800"/>
                    <a:gd name="connsiteX35" fmla="*/ 592287 w 622666"/>
                    <a:gd name="connsiteY35" fmla="*/ 590550 h 1320800"/>
                    <a:gd name="connsiteX36" fmla="*/ 592684 w 622666"/>
                    <a:gd name="connsiteY36" fmla="*/ 604391 h 1320800"/>
                    <a:gd name="connsiteX37" fmla="*/ 592784 w 622666"/>
                    <a:gd name="connsiteY37" fmla="*/ 618133 h 1320800"/>
                    <a:gd name="connsiteX38" fmla="*/ 592486 w 622666"/>
                    <a:gd name="connsiteY38" fmla="*/ 631775 h 1320800"/>
                    <a:gd name="connsiteX39" fmla="*/ 591890 w 622666"/>
                    <a:gd name="connsiteY39" fmla="*/ 645368 h 1320800"/>
                    <a:gd name="connsiteX40" fmla="*/ 590997 w 622666"/>
                    <a:gd name="connsiteY40" fmla="*/ 658813 h 1320800"/>
                    <a:gd name="connsiteX41" fmla="*/ 589706 w 622666"/>
                    <a:gd name="connsiteY41" fmla="*/ 672157 h 1320800"/>
                    <a:gd name="connsiteX42" fmla="*/ 588118 w 622666"/>
                    <a:gd name="connsiteY42" fmla="*/ 685453 h 1320800"/>
                    <a:gd name="connsiteX43" fmla="*/ 586182 w 622666"/>
                    <a:gd name="connsiteY43" fmla="*/ 698599 h 1320800"/>
                    <a:gd name="connsiteX44" fmla="*/ 583948 w 622666"/>
                    <a:gd name="connsiteY44" fmla="*/ 711647 h 1320800"/>
                    <a:gd name="connsiteX45" fmla="*/ 581367 w 622666"/>
                    <a:gd name="connsiteY45" fmla="*/ 724644 h 1320800"/>
                    <a:gd name="connsiteX46" fmla="*/ 578438 w 622666"/>
                    <a:gd name="connsiteY46" fmla="*/ 737493 h 1320800"/>
                    <a:gd name="connsiteX47" fmla="*/ 575212 w 622666"/>
                    <a:gd name="connsiteY47" fmla="*/ 750292 h 1320800"/>
                    <a:gd name="connsiteX48" fmla="*/ 571588 w 622666"/>
                    <a:gd name="connsiteY48" fmla="*/ 762943 h 1320800"/>
                    <a:gd name="connsiteX49" fmla="*/ 567716 w 622666"/>
                    <a:gd name="connsiteY49" fmla="*/ 775543 h 1320800"/>
                    <a:gd name="connsiteX50" fmla="*/ 563447 w 622666"/>
                    <a:gd name="connsiteY50" fmla="*/ 787995 h 1320800"/>
                    <a:gd name="connsiteX51" fmla="*/ 558881 w 622666"/>
                    <a:gd name="connsiteY51" fmla="*/ 800398 h 1320800"/>
                    <a:gd name="connsiteX52" fmla="*/ 553966 w 622666"/>
                    <a:gd name="connsiteY52" fmla="*/ 812651 h 1320800"/>
                    <a:gd name="connsiteX53" fmla="*/ 548705 w 622666"/>
                    <a:gd name="connsiteY53" fmla="*/ 824855 h 1320800"/>
                    <a:gd name="connsiteX54" fmla="*/ 543145 w 622666"/>
                    <a:gd name="connsiteY54" fmla="*/ 836910 h 1320800"/>
                    <a:gd name="connsiteX55" fmla="*/ 537238 w 622666"/>
                    <a:gd name="connsiteY55" fmla="*/ 848916 h 1320800"/>
                    <a:gd name="connsiteX56" fmla="*/ 531033 w 622666"/>
                    <a:gd name="connsiteY56" fmla="*/ 860772 h 1320800"/>
                    <a:gd name="connsiteX57" fmla="*/ 524431 w 622666"/>
                    <a:gd name="connsiteY57" fmla="*/ 872579 h 1320800"/>
                    <a:gd name="connsiteX58" fmla="*/ 517532 w 622666"/>
                    <a:gd name="connsiteY58" fmla="*/ 884238 h 1320800"/>
                    <a:gd name="connsiteX59" fmla="*/ 510334 w 622666"/>
                    <a:gd name="connsiteY59" fmla="*/ 895846 h 1320800"/>
                    <a:gd name="connsiteX60" fmla="*/ 502739 w 622666"/>
                    <a:gd name="connsiteY60" fmla="*/ 907356 h 1320800"/>
                    <a:gd name="connsiteX61" fmla="*/ 494847 w 622666"/>
                    <a:gd name="connsiteY61" fmla="*/ 918716 h 1320800"/>
                    <a:gd name="connsiteX62" fmla="*/ 486607 w 622666"/>
                    <a:gd name="connsiteY62" fmla="*/ 930027 h 1320800"/>
                    <a:gd name="connsiteX63" fmla="*/ 478069 w 622666"/>
                    <a:gd name="connsiteY63" fmla="*/ 941239 h 1320800"/>
                    <a:gd name="connsiteX64" fmla="*/ 469184 w 622666"/>
                    <a:gd name="connsiteY64" fmla="*/ 952302 h 1320800"/>
                    <a:gd name="connsiteX65" fmla="*/ 459951 w 622666"/>
                    <a:gd name="connsiteY65" fmla="*/ 963315 h 1320800"/>
                    <a:gd name="connsiteX66" fmla="*/ 450420 w 622666"/>
                    <a:gd name="connsiteY66" fmla="*/ 974229 h 1320800"/>
                    <a:gd name="connsiteX67" fmla="*/ 440493 w 622666"/>
                    <a:gd name="connsiteY67" fmla="*/ 985044 h 1320800"/>
                    <a:gd name="connsiteX68" fmla="*/ 430317 w 622666"/>
                    <a:gd name="connsiteY68" fmla="*/ 995710 h 1320800"/>
                    <a:gd name="connsiteX69" fmla="*/ 419744 w 622666"/>
                    <a:gd name="connsiteY69" fmla="*/ 1006326 h 1320800"/>
                    <a:gd name="connsiteX70" fmla="*/ 408873 w 622666"/>
                    <a:gd name="connsiteY70" fmla="*/ 1016843 h 1320800"/>
                    <a:gd name="connsiteX71" fmla="*/ 397654 w 622666"/>
                    <a:gd name="connsiteY71" fmla="*/ 1027261 h 1320800"/>
                    <a:gd name="connsiteX72" fmla="*/ 386089 w 622666"/>
                    <a:gd name="connsiteY72" fmla="*/ 1037580 h 1320800"/>
                    <a:gd name="connsiteX73" fmla="*/ 374225 w 622666"/>
                    <a:gd name="connsiteY73" fmla="*/ 1047750 h 1320800"/>
                    <a:gd name="connsiteX74" fmla="*/ 362014 w 622666"/>
                    <a:gd name="connsiteY74" fmla="*/ 1057870 h 1320800"/>
                    <a:gd name="connsiteX75" fmla="*/ 349505 w 622666"/>
                    <a:gd name="connsiteY75" fmla="*/ 1067891 h 1320800"/>
                    <a:gd name="connsiteX76" fmla="*/ 336599 w 622666"/>
                    <a:gd name="connsiteY76" fmla="*/ 1077813 h 1320800"/>
                    <a:gd name="connsiteX77" fmla="*/ 323395 w 622666"/>
                    <a:gd name="connsiteY77" fmla="*/ 1087636 h 1320800"/>
                    <a:gd name="connsiteX78" fmla="*/ 309894 w 622666"/>
                    <a:gd name="connsiteY78" fmla="*/ 1097359 h 1320800"/>
                    <a:gd name="connsiteX79" fmla="*/ 295995 w 622666"/>
                    <a:gd name="connsiteY79" fmla="*/ 1106984 h 1320800"/>
                    <a:gd name="connsiteX80" fmla="*/ 281798 w 622666"/>
                    <a:gd name="connsiteY80" fmla="*/ 1116509 h 1320800"/>
                    <a:gd name="connsiteX81" fmla="*/ 267254 w 622666"/>
                    <a:gd name="connsiteY81" fmla="*/ 1125934 h 1320800"/>
                    <a:gd name="connsiteX82" fmla="*/ 252412 w 622666"/>
                    <a:gd name="connsiteY82" fmla="*/ 1135261 h 1320800"/>
                    <a:gd name="connsiteX83" fmla="*/ 237223 w 622666"/>
                    <a:gd name="connsiteY83" fmla="*/ 1144488 h 1320800"/>
                    <a:gd name="connsiteX84" fmla="*/ 221686 w 622666"/>
                    <a:gd name="connsiteY84" fmla="*/ 1153616 h 1320800"/>
                    <a:gd name="connsiteX85" fmla="*/ 205851 w 622666"/>
                    <a:gd name="connsiteY85" fmla="*/ 1162645 h 1320800"/>
                    <a:gd name="connsiteX86" fmla="*/ 189669 w 622666"/>
                    <a:gd name="connsiteY86" fmla="*/ 1171575 h 1320800"/>
                    <a:gd name="connsiteX87" fmla="*/ 173139 w 622666"/>
                    <a:gd name="connsiteY87" fmla="*/ 1180406 h 1320800"/>
                    <a:gd name="connsiteX88" fmla="*/ 156262 w 622666"/>
                    <a:gd name="connsiteY88" fmla="*/ 1189137 h 1320800"/>
                    <a:gd name="connsiteX89" fmla="*/ 139087 w 622666"/>
                    <a:gd name="connsiteY89" fmla="*/ 1197769 h 1320800"/>
                    <a:gd name="connsiteX90" fmla="*/ 121565 w 622666"/>
                    <a:gd name="connsiteY90" fmla="*/ 1206302 h 1320800"/>
                    <a:gd name="connsiteX91" fmla="*/ 103745 w 622666"/>
                    <a:gd name="connsiteY91" fmla="*/ 1214785 h 1320800"/>
                    <a:gd name="connsiteX92" fmla="*/ 85527 w 622666"/>
                    <a:gd name="connsiteY92" fmla="*/ 1223119 h 1320800"/>
                    <a:gd name="connsiteX93" fmla="*/ 67012 w 622666"/>
                    <a:gd name="connsiteY93" fmla="*/ 1231354 h 1320800"/>
                    <a:gd name="connsiteX94" fmla="*/ 48199 w 622666"/>
                    <a:gd name="connsiteY94" fmla="*/ 1239490 h 1320800"/>
                    <a:gd name="connsiteX95" fmla="*/ 28989 w 622666"/>
                    <a:gd name="connsiteY95" fmla="*/ 1247527 h 1320800"/>
                    <a:gd name="connsiteX96" fmla="*/ 9531 w 622666"/>
                    <a:gd name="connsiteY96" fmla="*/ 1255514 h 1320800"/>
                    <a:gd name="connsiteX97" fmla="*/ 21543 w 622666"/>
                    <a:gd name="connsiteY97" fmla="*/ 1284188 h 1320800"/>
                    <a:gd name="connsiteX98" fmla="*/ 34449 w 622666"/>
                    <a:gd name="connsiteY98" fmla="*/ 1312466 h 1320800"/>
                    <a:gd name="connsiteX99" fmla="*/ 52716 w 622666"/>
                    <a:gd name="connsiteY99" fmla="*/ 1303685 h 1320800"/>
                    <a:gd name="connsiteX100" fmla="*/ 70636 w 622666"/>
                    <a:gd name="connsiteY100" fmla="*/ 1294854 h 1320800"/>
                    <a:gd name="connsiteX101" fmla="*/ 88307 w 622666"/>
                    <a:gd name="connsiteY101" fmla="*/ 1285925 h 1320800"/>
                    <a:gd name="connsiteX102" fmla="*/ 105680 w 622666"/>
                    <a:gd name="connsiteY102" fmla="*/ 1276896 h 1320800"/>
                    <a:gd name="connsiteX103" fmla="*/ 122756 w 622666"/>
                    <a:gd name="connsiteY103" fmla="*/ 1267768 h 1320800"/>
                    <a:gd name="connsiteX104" fmla="*/ 139584 w 622666"/>
                    <a:gd name="connsiteY104" fmla="*/ 1258590 h 1320800"/>
                    <a:gd name="connsiteX105" fmla="*/ 156064 w 622666"/>
                    <a:gd name="connsiteY105" fmla="*/ 1249313 h 1320800"/>
                    <a:gd name="connsiteX106" fmla="*/ 172246 w 622666"/>
                    <a:gd name="connsiteY106" fmla="*/ 1239937 h 1320800"/>
                    <a:gd name="connsiteX107" fmla="*/ 188180 w 622666"/>
                    <a:gd name="connsiteY107" fmla="*/ 1230461 h 1320800"/>
                    <a:gd name="connsiteX108" fmla="*/ 203816 w 622666"/>
                    <a:gd name="connsiteY108" fmla="*/ 1220936 h 1320800"/>
                    <a:gd name="connsiteX109" fmla="*/ 219154 w 622666"/>
                    <a:gd name="connsiteY109" fmla="*/ 1211312 h 1320800"/>
                    <a:gd name="connsiteX110" fmla="*/ 234195 w 622666"/>
                    <a:gd name="connsiteY110" fmla="*/ 1201589 h 1320800"/>
                    <a:gd name="connsiteX111" fmla="*/ 248937 w 622666"/>
                    <a:gd name="connsiteY111" fmla="*/ 1191816 h 1320800"/>
                    <a:gd name="connsiteX112" fmla="*/ 263432 w 622666"/>
                    <a:gd name="connsiteY112" fmla="*/ 1181894 h 1320800"/>
                    <a:gd name="connsiteX113" fmla="*/ 277579 w 622666"/>
                    <a:gd name="connsiteY113" fmla="*/ 1171922 h 1320800"/>
                    <a:gd name="connsiteX114" fmla="*/ 291478 w 622666"/>
                    <a:gd name="connsiteY114" fmla="*/ 1161852 h 1320800"/>
                    <a:gd name="connsiteX115" fmla="*/ 305079 w 622666"/>
                    <a:gd name="connsiteY115" fmla="*/ 1151731 h 1320800"/>
                    <a:gd name="connsiteX116" fmla="*/ 318382 w 622666"/>
                    <a:gd name="connsiteY116" fmla="*/ 1141512 h 1320800"/>
                    <a:gd name="connsiteX117" fmla="*/ 331387 w 622666"/>
                    <a:gd name="connsiteY117" fmla="*/ 1131193 h 1320800"/>
                    <a:gd name="connsiteX118" fmla="*/ 344144 w 622666"/>
                    <a:gd name="connsiteY118" fmla="*/ 1120775 h 1320800"/>
                    <a:gd name="connsiteX119" fmla="*/ 356554 w 622666"/>
                    <a:gd name="connsiteY119" fmla="*/ 1110307 h 1320800"/>
                    <a:gd name="connsiteX120" fmla="*/ 368715 w 622666"/>
                    <a:gd name="connsiteY120" fmla="*/ 1099741 h 1320800"/>
                    <a:gd name="connsiteX121" fmla="*/ 380579 w 622666"/>
                    <a:gd name="connsiteY121" fmla="*/ 1089075 h 1320800"/>
                    <a:gd name="connsiteX122" fmla="*/ 392145 w 622666"/>
                    <a:gd name="connsiteY122" fmla="*/ 1078309 h 1320800"/>
                    <a:gd name="connsiteX123" fmla="*/ 403413 w 622666"/>
                    <a:gd name="connsiteY123" fmla="*/ 1067495 h 1320800"/>
                    <a:gd name="connsiteX124" fmla="*/ 414383 w 622666"/>
                    <a:gd name="connsiteY124" fmla="*/ 1056581 h 1320800"/>
                    <a:gd name="connsiteX125" fmla="*/ 425055 w 622666"/>
                    <a:gd name="connsiteY125" fmla="*/ 1045567 h 1320800"/>
                    <a:gd name="connsiteX126" fmla="*/ 435479 w 622666"/>
                    <a:gd name="connsiteY126" fmla="*/ 1034455 h 1320800"/>
                    <a:gd name="connsiteX127" fmla="*/ 445605 w 622666"/>
                    <a:gd name="connsiteY127" fmla="*/ 1023293 h 1320800"/>
                    <a:gd name="connsiteX128" fmla="*/ 455384 w 622666"/>
                    <a:gd name="connsiteY128" fmla="*/ 1012031 h 1320800"/>
                    <a:gd name="connsiteX129" fmla="*/ 464915 w 622666"/>
                    <a:gd name="connsiteY129" fmla="*/ 1000671 h 1320800"/>
                    <a:gd name="connsiteX130" fmla="*/ 474197 w 622666"/>
                    <a:gd name="connsiteY130" fmla="*/ 989211 h 1320800"/>
                    <a:gd name="connsiteX131" fmla="*/ 483132 w 622666"/>
                    <a:gd name="connsiteY131" fmla="*/ 977702 h 1320800"/>
                    <a:gd name="connsiteX132" fmla="*/ 491769 w 622666"/>
                    <a:gd name="connsiteY132" fmla="*/ 966093 h 1320800"/>
                    <a:gd name="connsiteX133" fmla="*/ 500158 w 622666"/>
                    <a:gd name="connsiteY133" fmla="*/ 954385 h 1320800"/>
                    <a:gd name="connsiteX134" fmla="*/ 508249 w 622666"/>
                    <a:gd name="connsiteY134" fmla="*/ 942628 h 1320800"/>
                    <a:gd name="connsiteX135" fmla="*/ 516042 w 622666"/>
                    <a:gd name="connsiteY135" fmla="*/ 930771 h 1320800"/>
                    <a:gd name="connsiteX136" fmla="*/ 523538 w 622666"/>
                    <a:gd name="connsiteY136" fmla="*/ 918815 h 1320800"/>
                    <a:gd name="connsiteX137" fmla="*/ 530735 w 622666"/>
                    <a:gd name="connsiteY137" fmla="*/ 906760 h 1320800"/>
                    <a:gd name="connsiteX138" fmla="*/ 537635 w 622666"/>
                    <a:gd name="connsiteY138" fmla="*/ 894656 h 1320800"/>
                    <a:gd name="connsiteX139" fmla="*/ 544287 w 622666"/>
                    <a:gd name="connsiteY139" fmla="*/ 882452 h 1320800"/>
                    <a:gd name="connsiteX140" fmla="*/ 550591 w 622666"/>
                    <a:gd name="connsiteY140" fmla="*/ 870148 h 1320800"/>
                    <a:gd name="connsiteX141" fmla="*/ 556647 w 622666"/>
                    <a:gd name="connsiteY141" fmla="*/ 857746 h 1320800"/>
                    <a:gd name="connsiteX142" fmla="*/ 562405 w 622666"/>
                    <a:gd name="connsiteY142" fmla="*/ 845294 h 1320800"/>
                    <a:gd name="connsiteX143" fmla="*/ 567865 w 622666"/>
                    <a:gd name="connsiteY143" fmla="*/ 832743 h 1320800"/>
                    <a:gd name="connsiteX144" fmla="*/ 573077 w 622666"/>
                    <a:gd name="connsiteY144" fmla="*/ 820093 h 1320800"/>
                    <a:gd name="connsiteX145" fmla="*/ 577942 w 622666"/>
                    <a:gd name="connsiteY145" fmla="*/ 807343 h 1320800"/>
                    <a:gd name="connsiteX146" fmla="*/ 582558 w 622666"/>
                    <a:gd name="connsiteY146" fmla="*/ 794544 h 1320800"/>
                    <a:gd name="connsiteX147" fmla="*/ 586827 w 622666"/>
                    <a:gd name="connsiteY147" fmla="*/ 781645 h 1320800"/>
                    <a:gd name="connsiteX148" fmla="*/ 590848 w 622666"/>
                    <a:gd name="connsiteY148" fmla="*/ 768648 h 1320800"/>
                    <a:gd name="connsiteX149" fmla="*/ 594571 w 622666"/>
                    <a:gd name="connsiteY149" fmla="*/ 755600 h 1320800"/>
                    <a:gd name="connsiteX150" fmla="*/ 597996 w 622666"/>
                    <a:gd name="connsiteY150" fmla="*/ 742404 h 1320800"/>
                    <a:gd name="connsiteX151" fmla="*/ 601173 w 622666"/>
                    <a:gd name="connsiteY151" fmla="*/ 729159 h 1320800"/>
                    <a:gd name="connsiteX152" fmla="*/ 604002 w 622666"/>
                    <a:gd name="connsiteY152" fmla="*/ 715863 h 1320800"/>
                    <a:gd name="connsiteX153" fmla="*/ 606583 w 622666"/>
                    <a:gd name="connsiteY153" fmla="*/ 702419 h 1320800"/>
                    <a:gd name="connsiteX154" fmla="*/ 608867 w 622666"/>
                    <a:gd name="connsiteY154" fmla="*/ 688925 h 1320800"/>
                    <a:gd name="connsiteX155" fmla="*/ 610802 w 622666"/>
                    <a:gd name="connsiteY155" fmla="*/ 675332 h 1320800"/>
                    <a:gd name="connsiteX156" fmla="*/ 612540 w 622666"/>
                    <a:gd name="connsiteY156" fmla="*/ 661640 h 1320800"/>
                    <a:gd name="connsiteX157" fmla="*/ 613930 w 622666"/>
                    <a:gd name="connsiteY157" fmla="*/ 647898 h 1320800"/>
                    <a:gd name="connsiteX158" fmla="*/ 615022 w 622666"/>
                    <a:gd name="connsiteY158" fmla="*/ 634057 h 1320800"/>
                    <a:gd name="connsiteX159" fmla="*/ 615866 w 622666"/>
                    <a:gd name="connsiteY159" fmla="*/ 620117 h 1320800"/>
                    <a:gd name="connsiteX160" fmla="*/ 616362 w 622666"/>
                    <a:gd name="connsiteY160" fmla="*/ 606127 h 1320800"/>
                    <a:gd name="connsiteX161" fmla="*/ 616610 w 622666"/>
                    <a:gd name="connsiteY161" fmla="*/ 591989 h 1320800"/>
                    <a:gd name="connsiteX162" fmla="*/ 616561 w 622666"/>
                    <a:gd name="connsiteY162" fmla="*/ 577800 h 1320800"/>
                    <a:gd name="connsiteX163" fmla="*/ 616213 w 622666"/>
                    <a:gd name="connsiteY163" fmla="*/ 563513 h 1320800"/>
                    <a:gd name="connsiteX164" fmla="*/ 615568 w 622666"/>
                    <a:gd name="connsiteY164" fmla="*/ 549176 h 1320800"/>
                    <a:gd name="connsiteX165" fmla="*/ 614674 w 622666"/>
                    <a:gd name="connsiteY165" fmla="*/ 534690 h 1320800"/>
                    <a:gd name="connsiteX166" fmla="*/ 613433 w 622666"/>
                    <a:gd name="connsiteY166" fmla="*/ 520154 h 1320800"/>
                    <a:gd name="connsiteX167" fmla="*/ 611944 w 622666"/>
                    <a:gd name="connsiteY167" fmla="*/ 505569 h 1320800"/>
                    <a:gd name="connsiteX168" fmla="*/ 610157 w 622666"/>
                    <a:gd name="connsiteY168" fmla="*/ 490835 h 1320800"/>
                    <a:gd name="connsiteX169" fmla="*/ 608072 w 622666"/>
                    <a:gd name="connsiteY169" fmla="*/ 476052 h 1320800"/>
                    <a:gd name="connsiteX170" fmla="*/ 605690 w 622666"/>
                    <a:gd name="connsiteY170" fmla="*/ 461169 h 1320800"/>
                    <a:gd name="connsiteX171" fmla="*/ 603059 w 622666"/>
                    <a:gd name="connsiteY171" fmla="*/ 446187 h 1320800"/>
                    <a:gd name="connsiteX172" fmla="*/ 600081 w 622666"/>
                    <a:gd name="connsiteY172" fmla="*/ 431155 h 1320800"/>
                    <a:gd name="connsiteX173" fmla="*/ 596854 w 622666"/>
                    <a:gd name="connsiteY173" fmla="*/ 416024 h 1320800"/>
                    <a:gd name="connsiteX174" fmla="*/ 593330 w 622666"/>
                    <a:gd name="connsiteY174" fmla="*/ 400794 h 1320800"/>
                    <a:gd name="connsiteX175" fmla="*/ 589458 w 622666"/>
                    <a:gd name="connsiteY175" fmla="*/ 385465 h 1320800"/>
                    <a:gd name="connsiteX176" fmla="*/ 585388 w 622666"/>
                    <a:gd name="connsiteY176" fmla="*/ 370086 h 1320800"/>
                    <a:gd name="connsiteX177" fmla="*/ 580970 w 622666"/>
                    <a:gd name="connsiteY177" fmla="*/ 354608 h 1320800"/>
                    <a:gd name="connsiteX178" fmla="*/ 576254 w 622666"/>
                    <a:gd name="connsiteY178" fmla="*/ 339030 h 1320800"/>
                    <a:gd name="connsiteX179" fmla="*/ 571290 w 622666"/>
                    <a:gd name="connsiteY179" fmla="*/ 323354 h 1320800"/>
                    <a:gd name="connsiteX180" fmla="*/ 565979 w 622666"/>
                    <a:gd name="connsiteY180" fmla="*/ 307628 h 1320800"/>
                    <a:gd name="connsiteX181" fmla="*/ 560419 w 622666"/>
                    <a:gd name="connsiteY181" fmla="*/ 291802 h 1320800"/>
                    <a:gd name="connsiteX182" fmla="*/ 554562 w 622666"/>
                    <a:gd name="connsiteY182" fmla="*/ 275878 h 1320800"/>
                    <a:gd name="connsiteX183" fmla="*/ 548407 w 622666"/>
                    <a:gd name="connsiteY183" fmla="*/ 259904 h 1320800"/>
                    <a:gd name="connsiteX184" fmla="*/ 542003 w 622666"/>
                    <a:gd name="connsiteY184" fmla="*/ 243780 h 1320800"/>
                    <a:gd name="connsiteX185" fmla="*/ 535253 w 622666"/>
                    <a:gd name="connsiteY185" fmla="*/ 227608 h 1320800"/>
                    <a:gd name="connsiteX186" fmla="*/ 528254 w 622666"/>
                    <a:gd name="connsiteY186" fmla="*/ 211386 h 1320800"/>
                    <a:gd name="connsiteX187" fmla="*/ 520907 w 622666"/>
                    <a:gd name="connsiteY187" fmla="*/ 195014 h 1320800"/>
                    <a:gd name="connsiteX188" fmla="*/ 513312 w 622666"/>
                    <a:gd name="connsiteY188" fmla="*/ 178594 h 1320800"/>
                    <a:gd name="connsiteX189" fmla="*/ 505420 w 622666"/>
                    <a:gd name="connsiteY189" fmla="*/ 162074 h 1320800"/>
                    <a:gd name="connsiteX190" fmla="*/ 497229 w 622666"/>
                    <a:gd name="connsiteY190" fmla="*/ 145455 h 1320800"/>
                    <a:gd name="connsiteX191" fmla="*/ 488791 w 622666"/>
                    <a:gd name="connsiteY191" fmla="*/ 128786 h 1320800"/>
                    <a:gd name="connsiteX192" fmla="*/ 480005 w 622666"/>
                    <a:gd name="connsiteY192" fmla="*/ 112018 h 1320800"/>
                    <a:gd name="connsiteX193" fmla="*/ 470971 w 622666"/>
                    <a:gd name="connsiteY193" fmla="*/ 95151 h 1320800"/>
                    <a:gd name="connsiteX194" fmla="*/ 461639 w 622666"/>
                    <a:gd name="connsiteY194" fmla="*/ 78184 h 1320800"/>
                    <a:gd name="connsiteX195" fmla="*/ 452009 w 622666"/>
                    <a:gd name="connsiteY195" fmla="*/ 61168 h 1320800"/>
                    <a:gd name="connsiteX196" fmla="*/ 442081 w 622666"/>
                    <a:gd name="connsiteY196" fmla="*/ 44053 h 1320800"/>
                    <a:gd name="connsiteX197" fmla="*/ 431855 w 622666"/>
                    <a:gd name="connsiteY197" fmla="*/ 26839 h 1320800"/>
                    <a:gd name="connsiteX198" fmla="*/ 421332 w 622666"/>
                    <a:gd name="connsiteY198" fmla="*/ 9525 h 1320800"/>
                    <a:gd name="connsiteX199" fmla="*/ 395073 w 622666"/>
                    <a:gd name="connsiteY199" fmla="*/ 26243 h 132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622666" h="1320800">
                      <a:moveTo>
                        <a:pt x="369311" y="43706"/>
                      </a:moveTo>
                      <a:lnTo>
                        <a:pt x="381323" y="60970"/>
                      </a:lnTo>
                      <a:lnTo>
                        <a:pt x="393038" y="78184"/>
                      </a:lnTo>
                      <a:lnTo>
                        <a:pt x="404356" y="95300"/>
                      </a:lnTo>
                      <a:lnTo>
                        <a:pt x="415375" y="112316"/>
                      </a:lnTo>
                      <a:lnTo>
                        <a:pt x="426048" y="129183"/>
                      </a:lnTo>
                      <a:lnTo>
                        <a:pt x="436422" y="146000"/>
                      </a:lnTo>
                      <a:lnTo>
                        <a:pt x="446449" y="162719"/>
                      </a:lnTo>
                      <a:lnTo>
                        <a:pt x="456129" y="179338"/>
                      </a:lnTo>
                      <a:lnTo>
                        <a:pt x="465461" y="195808"/>
                      </a:lnTo>
                      <a:lnTo>
                        <a:pt x="474495" y="212229"/>
                      </a:lnTo>
                      <a:lnTo>
                        <a:pt x="483182" y="228550"/>
                      </a:lnTo>
                      <a:lnTo>
                        <a:pt x="491571" y="244773"/>
                      </a:lnTo>
                      <a:lnTo>
                        <a:pt x="499612" y="260896"/>
                      </a:lnTo>
                      <a:lnTo>
                        <a:pt x="507306" y="276920"/>
                      </a:lnTo>
                      <a:lnTo>
                        <a:pt x="514653" y="292795"/>
                      </a:lnTo>
                      <a:lnTo>
                        <a:pt x="521701" y="308620"/>
                      </a:lnTo>
                      <a:lnTo>
                        <a:pt x="528402" y="324346"/>
                      </a:lnTo>
                      <a:lnTo>
                        <a:pt x="534756" y="339973"/>
                      </a:lnTo>
                      <a:lnTo>
                        <a:pt x="540812" y="355501"/>
                      </a:lnTo>
                      <a:lnTo>
                        <a:pt x="546521" y="370929"/>
                      </a:lnTo>
                      <a:lnTo>
                        <a:pt x="551882" y="386259"/>
                      </a:lnTo>
                      <a:lnTo>
                        <a:pt x="556945" y="401489"/>
                      </a:lnTo>
                      <a:lnTo>
                        <a:pt x="561660" y="416620"/>
                      </a:lnTo>
                      <a:lnTo>
                        <a:pt x="566028" y="431651"/>
                      </a:lnTo>
                      <a:lnTo>
                        <a:pt x="570049" y="446584"/>
                      </a:lnTo>
                      <a:lnTo>
                        <a:pt x="573772" y="461417"/>
                      </a:lnTo>
                      <a:lnTo>
                        <a:pt x="577148" y="476151"/>
                      </a:lnTo>
                      <a:lnTo>
                        <a:pt x="580225" y="490786"/>
                      </a:lnTo>
                      <a:lnTo>
                        <a:pt x="582955" y="505371"/>
                      </a:lnTo>
                      <a:lnTo>
                        <a:pt x="585338" y="519807"/>
                      </a:lnTo>
                      <a:lnTo>
                        <a:pt x="587373" y="534144"/>
                      </a:lnTo>
                      <a:lnTo>
                        <a:pt x="589110" y="548382"/>
                      </a:lnTo>
                      <a:lnTo>
                        <a:pt x="590500" y="562521"/>
                      </a:lnTo>
                      <a:lnTo>
                        <a:pt x="591592" y="576560"/>
                      </a:lnTo>
                      <a:lnTo>
                        <a:pt x="592287" y="590550"/>
                      </a:lnTo>
                      <a:lnTo>
                        <a:pt x="592684" y="604391"/>
                      </a:lnTo>
                      <a:lnTo>
                        <a:pt x="592784" y="618133"/>
                      </a:lnTo>
                      <a:lnTo>
                        <a:pt x="592486" y="631775"/>
                      </a:lnTo>
                      <a:lnTo>
                        <a:pt x="591890" y="645368"/>
                      </a:lnTo>
                      <a:lnTo>
                        <a:pt x="590997" y="658813"/>
                      </a:lnTo>
                      <a:lnTo>
                        <a:pt x="589706" y="672157"/>
                      </a:lnTo>
                      <a:lnTo>
                        <a:pt x="588118" y="685453"/>
                      </a:lnTo>
                      <a:lnTo>
                        <a:pt x="586182" y="698599"/>
                      </a:lnTo>
                      <a:lnTo>
                        <a:pt x="583948" y="711647"/>
                      </a:lnTo>
                      <a:lnTo>
                        <a:pt x="581367" y="724644"/>
                      </a:lnTo>
                      <a:lnTo>
                        <a:pt x="578438" y="737493"/>
                      </a:lnTo>
                      <a:lnTo>
                        <a:pt x="575212" y="750292"/>
                      </a:lnTo>
                      <a:lnTo>
                        <a:pt x="571588" y="762943"/>
                      </a:lnTo>
                      <a:lnTo>
                        <a:pt x="567716" y="775543"/>
                      </a:lnTo>
                      <a:lnTo>
                        <a:pt x="563447" y="787995"/>
                      </a:lnTo>
                      <a:lnTo>
                        <a:pt x="558881" y="800398"/>
                      </a:lnTo>
                      <a:lnTo>
                        <a:pt x="553966" y="812651"/>
                      </a:lnTo>
                      <a:lnTo>
                        <a:pt x="548705" y="824855"/>
                      </a:lnTo>
                      <a:lnTo>
                        <a:pt x="543145" y="836910"/>
                      </a:lnTo>
                      <a:lnTo>
                        <a:pt x="537238" y="848916"/>
                      </a:lnTo>
                      <a:lnTo>
                        <a:pt x="531033" y="860772"/>
                      </a:lnTo>
                      <a:lnTo>
                        <a:pt x="524431" y="872579"/>
                      </a:lnTo>
                      <a:lnTo>
                        <a:pt x="517532" y="884238"/>
                      </a:lnTo>
                      <a:lnTo>
                        <a:pt x="510334" y="895846"/>
                      </a:lnTo>
                      <a:lnTo>
                        <a:pt x="502739" y="907356"/>
                      </a:lnTo>
                      <a:lnTo>
                        <a:pt x="494847" y="918716"/>
                      </a:lnTo>
                      <a:lnTo>
                        <a:pt x="486607" y="930027"/>
                      </a:lnTo>
                      <a:lnTo>
                        <a:pt x="478069" y="941239"/>
                      </a:lnTo>
                      <a:lnTo>
                        <a:pt x="469184" y="952302"/>
                      </a:lnTo>
                      <a:lnTo>
                        <a:pt x="459951" y="963315"/>
                      </a:lnTo>
                      <a:lnTo>
                        <a:pt x="450420" y="974229"/>
                      </a:lnTo>
                      <a:lnTo>
                        <a:pt x="440493" y="985044"/>
                      </a:lnTo>
                      <a:lnTo>
                        <a:pt x="430317" y="995710"/>
                      </a:lnTo>
                      <a:lnTo>
                        <a:pt x="419744" y="1006326"/>
                      </a:lnTo>
                      <a:lnTo>
                        <a:pt x="408873" y="1016843"/>
                      </a:lnTo>
                      <a:lnTo>
                        <a:pt x="397654" y="1027261"/>
                      </a:lnTo>
                      <a:lnTo>
                        <a:pt x="386089" y="1037580"/>
                      </a:lnTo>
                      <a:lnTo>
                        <a:pt x="374225" y="1047750"/>
                      </a:lnTo>
                      <a:lnTo>
                        <a:pt x="362014" y="1057870"/>
                      </a:lnTo>
                      <a:lnTo>
                        <a:pt x="349505" y="1067891"/>
                      </a:lnTo>
                      <a:lnTo>
                        <a:pt x="336599" y="1077813"/>
                      </a:lnTo>
                      <a:lnTo>
                        <a:pt x="323395" y="1087636"/>
                      </a:lnTo>
                      <a:lnTo>
                        <a:pt x="309894" y="1097359"/>
                      </a:lnTo>
                      <a:lnTo>
                        <a:pt x="295995" y="1106984"/>
                      </a:lnTo>
                      <a:lnTo>
                        <a:pt x="281798" y="1116509"/>
                      </a:lnTo>
                      <a:lnTo>
                        <a:pt x="267254" y="1125934"/>
                      </a:lnTo>
                      <a:lnTo>
                        <a:pt x="252412" y="1135261"/>
                      </a:lnTo>
                      <a:lnTo>
                        <a:pt x="237223" y="1144488"/>
                      </a:lnTo>
                      <a:lnTo>
                        <a:pt x="221686" y="1153616"/>
                      </a:lnTo>
                      <a:lnTo>
                        <a:pt x="205851" y="1162645"/>
                      </a:lnTo>
                      <a:lnTo>
                        <a:pt x="189669" y="1171575"/>
                      </a:lnTo>
                      <a:lnTo>
                        <a:pt x="173139" y="1180406"/>
                      </a:lnTo>
                      <a:lnTo>
                        <a:pt x="156262" y="1189137"/>
                      </a:lnTo>
                      <a:lnTo>
                        <a:pt x="139087" y="1197769"/>
                      </a:lnTo>
                      <a:lnTo>
                        <a:pt x="121565" y="1206302"/>
                      </a:lnTo>
                      <a:lnTo>
                        <a:pt x="103745" y="1214785"/>
                      </a:lnTo>
                      <a:lnTo>
                        <a:pt x="85527" y="1223119"/>
                      </a:lnTo>
                      <a:lnTo>
                        <a:pt x="67012" y="1231354"/>
                      </a:lnTo>
                      <a:lnTo>
                        <a:pt x="48199" y="1239490"/>
                      </a:lnTo>
                      <a:lnTo>
                        <a:pt x="28989" y="1247527"/>
                      </a:lnTo>
                      <a:lnTo>
                        <a:pt x="9531" y="1255514"/>
                      </a:lnTo>
                      <a:lnTo>
                        <a:pt x="21543" y="1284188"/>
                      </a:lnTo>
                      <a:lnTo>
                        <a:pt x="34449" y="1312466"/>
                      </a:lnTo>
                      <a:lnTo>
                        <a:pt x="52716" y="1303685"/>
                      </a:lnTo>
                      <a:lnTo>
                        <a:pt x="70636" y="1294854"/>
                      </a:lnTo>
                      <a:lnTo>
                        <a:pt x="88307" y="1285925"/>
                      </a:lnTo>
                      <a:lnTo>
                        <a:pt x="105680" y="1276896"/>
                      </a:lnTo>
                      <a:lnTo>
                        <a:pt x="122756" y="1267768"/>
                      </a:lnTo>
                      <a:lnTo>
                        <a:pt x="139584" y="1258590"/>
                      </a:lnTo>
                      <a:lnTo>
                        <a:pt x="156064" y="1249313"/>
                      </a:lnTo>
                      <a:lnTo>
                        <a:pt x="172246" y="1239937"/>
                      </a:lnTo>
                      <a:lnTo>
                        <a:pt x="188180" y="1230461"/>
                      </a:lnTo>
                      <a:lnTo>
                        <a:pt x="203816" y="1220936"/>
                      </a:lnTo>
                      <a:lnTo>
                        <a:pt x="219154" y="1211312"/>
                      </a:lnTo>
                      <a:lnTo>
                        <a:pt x="234195" y="1201589"/>
                      </a:lnTo>
                      <a:lnTo>
                        <a:pt x="248937" y="1191816"/>
                      </a:lnTo>
                      <a:lnTo>
                        <a:pt x="263432" y="1181894"/>
                      </a:lnTo>
                      <a:lnTo>
                        <a:pt x="277579" y="1171922"/>
                      </a:lnTo>
                      <a:lnTo>
                        <a:pt x="291478" y="1161852"/>
                      </a:lnTo>
                      <a:lnTo>
                        <a:pt x="305079" y="1151731"/>
                      </a:lnTo>
                      <a:lnTo>
                        <a:pt x="318382" y="1141512"/>
                      </a:lnTo>
                      <a:lnTo>
                        <a:pt x="331387" y="1131193"/>
                      </a:lnTo>
                      <a:lnTo>
                        <a:pt x="344144" y="1120775"/>
                      </a:lnTo>
                      <a:lnTo>
                        <a:pt x="356554" y="1110307"/>
                      </a:lnTo>
                      <a:lnTo>
                        <a:pt x="368715" y="1099741"/>
                      </a:lnTo>
                      <a:lnTo>
                        <a:pt x="380579" y="1089075"/>
                      </a:lnTo>
                      <a:lnTo>
                        <a:pt x="392145" y="1078309"/>
                      </a:lnTo>
                      <a:lnTo>
                        <a:pt x="403413" y="1067495"/>
                      </a:lnTo>
                      <a:lnTo>
                        <a:pt x="414383" y="1056581"/>
                      </a:lnTo>
                      <a:lnTo>
                        <a:pt x="425055" y="1045567"/>
                      </a:lnTo>
                      <a:lnTo>
                        <a:pt x="435479" y="1034455"/>
                      </a:lnTo>
                      <a:lnTo>
                        <a:pt x="445605" y="1023293"/>
                      </a:lnTo>
                      <a:lnTo>
                        <a:pt x="455384" y="1012031"/>
                      </a:lnTo>
                      <a:lnTo>
                        <a:pt x="464915" y="1000671"/>
                      </a:lnTo>
                      <a:lnTo>
                        <a:pt x="474197" y="989211"/>
                      </a:lnTo>
                      <a:lnTo>
                        <a:pt x="483132" y="977702"/>
                      </a:lnTo>
                      <a:lnTo>
                        <a:pt x="491769" y="966093"/>
                      </a:lnTo>
                      <a:lnTo>
                        <a:pt x="500158" y="954385"/>
                      </a:lnTo>
                      <a:lnTo>
                        <a:pt x="508249" y="942628"/>
                      </a:lnTo>
                      <a:lnTo>
                        <a:pt x="516042" y="930771"/>
                      </a:lnTo>
                      <a:lnTo>
                        <a:pt x="523538" y="918815"/>
                      </a:lnTo>
                      <a:lnTo>
                        <a:pt x="530735" y="906760"/>
                      </a:lnTo>
                      <a:lnTo>
                        <a:pt x="537635" y="894656"/>
                      </a:lnTo>
                      <a:lnTo>
                        <a:pt x="544287" y="882452"/>
                      </a:lnTo>
                      <a:lnTo>
                        <a:pt x="550591" y="870148"/>
                      </a:lnTo>
                      <a:lnTo>
                        <a:pt x="556647" y="857746"/>
                      </a:lnTo>
                      <a:lnTo>
                        <a:pt x="562405" y="845294"/>
                      </a:lnTo>
                      <a:lnTo>
                        <a:pt x="567865" y="832743"/>
                      </a:lnTo>
                      <a:lnTo>
                        <a:pt x="573077" y="820093"/>
                      </a:lnTo>
                      <a:lnTo>
                        <a:pt x="577942" y="807343"/>
                      </a:lnTo>
                      <a:lnTo>
                        <a:pt x="582558" y="794544"/>
                      </a:lnTo>
                      <a:lnTo>
                        <a:pt x="586827" y="781645"/>
                      </a:lnTo>
                      <a:lnTo>
                        <a:pt x="590848" y="768648"/>
                      </a:lnTo>
                      <a:lnTo>
                        <a:pt x="594571" y="755600"/>
                      </a:lnTo>
                      <a:lnTo>
                        <a:pt x="597996" y="742404"/>
                      </a:lnTo>
                      <a:lnTo>
                        <a:pt x="601173" y="729159"/>
                      </a:lnTo>
                      <a:lnTo>
                        <a:pt x="604002" y="715863"/>
                      </a:lnTo>
                      <a:lnTo>
                        <a:pt x="606583" y="702419"/>
                      </a:lnTo>
                      <a:lnTo>
                        <a:pt x="608867" y="688925"/>
                      </a:lnTo>
                      <a:lnTo>
                        <a:pt x="610802" y="675332"/>
                      </a:lnTo>
                      <a:lnTo>
                        <a:pt x="612540" y="661640"/>
                      </a:lnTo>
                      <a:lnTo>
                        <a:pt x="613930" y="647898"/>
                      </a:lnTo>
                      <a:lnTo>
                        <a:pt x="615022" y="634057"/>
                      </a:lnTo>
                      <a:lnTo>
                        <a:pt x="615866" y="620117"/>
                      </a:lnTo>
                      <a:lnTo>
                        <a:pt x="616362" y="606127"/>
                      </a:lnTo>
                      <a:lnTo>
                        <a:pt x="616610" y="591989"/>
                      </a:lnTo>
                      <a:lnTo>
                        <a:pt x="616561" y="577800"/>
                      </a:lnTo>
                      <a:lnTo>
                        <a:pt x="616213" y="563513"/>
                      </a:lnTo>
                      <a:lnTo>
                        <a:pt x="615568" y="549176"/>
                      </a:lnTo>
                      <a:lnTo>
                        <a:pt x="614674" y="534690"/>
                      </a:lnTo>
                      <a:lnTo>
                        <a:pt x="613433" y="520154"/>
                      </a:lnTo>
                      <a:lnTo>
                        <a:pt x="611944" y="505569"/>
                      </a:lnTo>
                      <a:lnTo>
                        <a:pt x="610157" y="490835"/>
                      </a:lnTo>
                      <a:lnTo>
                        <a:pt x="608072" y="476052"/>
                      </a:lnTo>
                      <a:lnTo>
                        <a:pt x="605690" y="461169"/>
                      </a:lnTo>
                      <a:lnTo>
                        <a:pt x="603059" y="446187"/>
                      </a:lnTo>
                      <a:lnTo>
                        <a:pt x="600081" y="431155"/>
                      </a:lnTo>
                      <a:lnTo>
                        <a:pt x="596854" y="416024"/>
                      </a:lnTo>
                      <a:lnTo>
                        <a:pt x="593330" y="400794"/>
                      </a:lnTo>
                      <a:lnTo>
                        <a:pt x="589458" y="385465"/>
                      </a:lnTo>
                      <a:lnTo>
                        <a:pt x="585388" y="370086"/>
                      </a:lnTo>
                      <a:lnTo>
                        <a:pt x="580970" y="354608"/>
                      </a:lnTo>
                      <a:lnTo>
                        <a:pt x="576254" y="339030"/>
                      </a:lnTo>
                      <a:lnTo>
                        <a:pt x="571290" y="323354"/>
                      </a:lnTo>
                      <a:lnTo>
                        <a:pt x="565979" y="307628"/>
                      </a:lnTo>
                      <a:lnTo>
                        <a:pt x="560419" y="291802"/>
                      </a:lnTo>
                      <a:lnTo>
                        <a:pt x="554562" y="275878"/>
                      </a:lnTo>
                      <a:lnTo>
                        <a:pt x="548407" y="259904"/>
                      </a:lnTo>
                      <a:lnTo>
                        <a:pt x="542003" y="243780"/>
                      </a:lnTo>
                      <a:lnTo>
                        <a:pt x="535253" y="227608"/>
                      </a:lnTo>
                      <a:lnTo>
                        <a:pt x="528254" y="211386"/>
                      </a:lnTo>
                      <a:lnTo>
                        <a:pt x="520907" y="195014"/>
                      </a:lnTo>
                      <a:lnTo>
                        <a:pt x="513312" y="178594"/>
                      </a:lnTo>
                      <a:lnTo>
                        <a:pt x="505420" y="162074"/>
                      </a:lnTo>
                      <a:lnTo>
                        <a:pt x="497229" y="145455"/>
                      </a:lnTo>
                      <a:lnTo>
                        <a:pt x="488791" y="128786"/>
                      </a:lnTo>
                      <a:lnTo>
                        <a:pt x="480005" y="112018"/>
                      </a:lnTo>
                      <a:lnTo>
                        <a:pt x="470971" y="95151"/>
                      </a:lnTo>
                      <a:lnTo>
                        <a:pt x="461639" y="78184"/>
                      </a:lnTo>
                      <a:lnTo>
                        <a:pt x="452009" y="61168"/>
                      </a:lnTo>
                      <a:lnTo>
                        <a:pt x="442081" y="44053"/>
                      </a:lnTo>
                      <a:lnTo>
                        <a:pt x="431855" y="26839"/>
                      </a:lnTo>
                      <a:lnTo>
                        <a:pt x="421332" y="9525"/>
                      </a:lnTo>
                      <a:lnTo>
                        <a:pt x="395073" y="2624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7" name="Forme libre : forme 1336">
                  <a:extLst>
                    <a:ext uri="{FF2B5EF4-FFF2-40B4-BE49-F238E27FC236}">
                      <a16:creationId xmlns:a16="http://schemas.microsoft.com/office/drawing/2014/main" id="{0DA9D05E-5BBA-49C3-9179-B143704BC1EB}"/>
                    </a:ext>
                  </a:extLst>
                </p:cNvPr>
                <p:cNvSpPr/>
                <p:nvPr/>
              </p:nvSpPr>
              <p:spPr>
                <a:xfrm>
                  <a:off x="6578171" y="5555853"/>
                  <a:ext cx="1601141" cy="609600"/>
                </a:xfrm>
                <a:custGeom>
                  <a:avLst/>
                  <a:gdLst>
                    <a:gd name="connsiteX0" fmla="*/ 1600546 w 1601141"/>
                    <a:gd name="connsiteY0" fmla="*/ 597297 h 609600"/>
                    <a:gd name="connsiteX1" fmla="*/ 1589476 w 1601141"/>
                    <a:gd name="connsiteY1" fmla="*/ 583009 h 609600"/>
                    <a:gd name="connsiteX2" fmla="*/ 1578308 w 1601141"/>
                    <a:gd name="connsiteY2" fmla="*/ 568821 h 609600"/>
                    <a:gd name="connsiteX3" fmla="*/ 1567139 w 1601141"/>
                    <a:gd name="connsiteY3" fmla="*/ 554881 h 609600"/>
                    <a:gd name="connsiteX4" fmla="*/ 1555871 w 1601141"/>
                    <a:gd name="connsiteY4" fmla="*/ 541089 h 609600"/>
                    <a:gd name="connsiteX5" fmla="*/ 1544553 w 1601141"/>
                    <a:gd name="connsiteY5" fmla="*/ 527447 h 609600"/>
                    <a:gd name="connsiteX6" fmla="*/ 1533236 w 1601141"/>
                    <a:gd name="connsiteY6" fmla="*/ 514003 h 609600"/>
                    <a:gd name="connsiteX7" fmla="*/ 1521769 w 1601141"/>
                    <a:gd name="connsiteY7" fmla="*/ 500757 h 609600"/>
                    <a:gd name="connsiteX8" fmla="*/ 1510303 w 1601141"/>
                    <a:gd name="connsiteY8" fmla="*/ 487660 h 609600"/>
                    <a:gd name="connsiteX9" fmla="*/ 1498787 w 1601141"/>
                    <a:gd name="connsiteY9" fmla="*/ 474712 h 609600"/>
                    <a:gd name="connsiteX10" fmla="*/ 1487171 w 1601141"/>
                    <a:gd name="connsiteY10" fmla="*/ 462012 h 609600"/>
                    <a:gd name="connsiteX11" fmla="*/ 1475556 w 1601141"/>
                    <a:gd name="connsiteY11" fmla="*/ 449461 h 609600"/>
                    <a:gd name="connsiteX12" fmla="*/ 1463841 w 1601141"/>
                    <a:gd name="connsiteY12" fmla="*/ 437059 h 609600"/>
                    <a:gd name="connsiteX13" fmla="*/ 1452077 w 1601141"/>
                    <a:gd name="connsiteY13" fmla="*/ 424855 h 609600"/>
                    <a:gd name="connsiteX14" fmla="*/ 1440263 w 1601141"/>
                    <a:gd name="connsiteY14" fmla="*/ 412800 h 609600"/>
                    <a:gd name="connsiteX15" fmla="*/ 1428399 w 1601141"/>
                    <a:gd name="connsiteY15" fmla="*/ 400943 h 609600"/>
                    <a:gd name="connsiteX16" fmla="*/ 1416486 w 1601141"/>
                    <a:gd name="connsiteY16" fmla="*/ 389285 h 609600"/>
                    <a:gd name="connsiteX17" fmla="*/ 1404473 w 1601141"/>
                    <a:gd name="connsiteY17" fmla="*/ 377775 h 609600"/>
                    <a:gd name="connsiteX18" fmla="*/ 1392461 w 1601141"/>
                    <a:gd name="connsiteY18" fmla="*/ 366464 h 609600"/>
                    <a:gd name="connsiteX19" fmla="*/ 1380349 w 1601141"/>
                    <a:gd name="connsiteY19" fmla="*/ 355302 h 609600"/>
                    <a:gd name="connsiteX20" fmla="*/ 1368188 w 1601141"/>
                    <a:gd name="connsiteY20" fmla="*/ 344339 h 609600"/>
                    <a:gd name="connsiteX21" fmla="*/ 1355977 w 1601141"/>
                    <a:gd name="connsiteY21" fmla="*/ 333573 h 609600"/>
                    <a:gd name="connsiteX22" fmla="*/ 1343716 w 1601141"/>
                    <a:gd name="connsiteY22" fmla="*/ 322957 h 609600"/>
                    <a:gd name="connsiteX23" fmla="*/ 1331405 w 1601141"/>
                    <a:gd name="connsiteY23" fmla="*/ 312489 h 609600"/>
                    <a:gd name="connsiteX24" fmla="*/ 1319045 w 1601141"/>
                    <a:gd name="connsiteY24" fmla="*/ 302270 h 609600"/>
                    <a:gd name="connsiteX25" fmla="*/ 1306586 w 1601141"/>
                    <a:gd name="connsiteY25" fmla="*/ 292150 h 609600"/>
                    <a:gd name="connsiteX26" fmla="*/ 1294127 w 1601141"/>
                    <a:gd name="connsiteY26" fmla="*/ 282277 h 609600"/>
                    <a:gd name="connsiteX27" fmla="*/ 1281568 w 1601141"/>
                    <a:gd name="connsiteY27" fmla="*/ 272504 h 609600"/>
                    <a:gd name="connsiteX28" fmla="*/ 1268960 w 1601141"/>
                    <a:gd name="connsiteY28" fmla="*/ 262979 h 609600"/>
                    <a:gd name="connsiteX29" fmla="*/ 1256302 w 1601141"/>
                    <a:gd name="connsiteY29" fmla="*/ 253603 h 609600"/>
                    <a:gd name="connsiteX30" fmla="*/ 1243595 w 1601141"/>
                    <a:gd name="connsiteY30" fmla="*/ 244376 h 609600"/>
                    <a:gd name="connsiteX31" fmla="*/ 1230838 w 1601141"/>
                    <a:gd name="connsiteY31" fmla="*/ 235347 h 609600"/>
                    <a:gd name="connsiteX32" fmla="*/ 1217981 w 1601141"/>
                    <a:gd name="connsiteY32" fmla="*/ 226516 h 609600"/>
                    <a:gd name="connsiteX33" fmla="*/ 1205125 w 1601141"/>
                    <a:gd name="connsiteY33" fmla="*/ 217835 h 609600"/>
                    <a:gd name="connsiteX34" fmla="*/ 1192169 w 1601141"/>
                    <a:gd name="connsiteY34" fmla="*/ 209352 h 609600"/>
                    <a:gd name="connsiteX35" fmla="*/ 1179164 w 1601141"/>
                    <a:gd name="connsiteY35" fmla="*/ 201017 h 609600"/>
                    <a:gd name="connsiteX36" fmla="*/ 1166109 w 1601141"/>
                    <a:gd name="connsiteY36" fmla="*/ 192881 h 609600"/>
                    <a:gd name="connsiteX37" fmla="*/ 1153004 w 1601141"/>
                    <a:gd name="connsiteY37" fmla="*/ 184944 h 609600"/>
                    <a:gd name="connsiteX38" fmla="*/ 1139850 w 1601141"/>
                    <a:gd name="connsiteY38" fmla="*/ 177155 h 609600"/>
                    <a:gd name="connsiteX39" fmla="*/ 1126646 w 1601141"/>
                    <a:gd name="connsiteY39" fmla="*/ 169515 h 609600"/>
                    <a:gd name="connsiteX40" fmla="*/ 1113343 w 1601141"/>
                    <a:gd name="connsiteY40" fmla="*/ 162123 h 609600"/>
                    <a:gd name="connsiteX41" fmla="*/ 1100040 w 1601141"/>
                    <a:gd name="connsiteY41" fmla="*/ 154831 h 609600"/>
                    <a:gd name="connsiteX42" fmla="*/ 1086638 w 1601141"/>
                    <a:gd name="connsiteY42" fmla="*/ 147786 h 609600"/>
                    <a:gd name="connsiteX43" fmla="*/ 1073186 w 1601141"/>
                    <a:gd name="connsiteY43" fmla="*/ 140841 h 609600"/>
                    <a:gd name="connsiteX44" fmla="*/ 1059684 w 1601141"/>
                    <a:gd name="connsiteY44" fmla="*/ 134144 h 609600"/>
                    <a:gd name="connsiteX45" fmla="*/ 1046133 w 1601141"/>
                    <a:gd name="connsiteY45" fmla="*/ 127595 h 609600"/>
                    <a:gd name="connsiteX46" fmla="*/ 1032532 w 1601141"/>
                    <a:gd name="connsiteY46" fmla="*/ 121196 h 609600"/>
                    <a:gd name="connsiteX47" fmla="*/ 1018831 w 1601141"/>
                    <a:gd name="connsiteY47" fmla="*/ 114995 h 609600"/>
                    <a:gd name="connsiteX48" fmla="*/ 1005131 w 1601141"/>
                    <a:gd name="connsiteY48" fmla="*/ 108992 h 609600"/>
                    <a:gd name="connsiteX49" fmla="*/ 991332 w 1601141"/>
                    <a:gd name="connsiteY49" fmla="*/ 103138 h 609600"/>
                    <a:gd name="connsiteX50" fmla="*/ 977482 w 1601141"/>
                    <a:gd name="connsiteY50" fmla="*/ 97482 h 609600"/>
                    <a:gd name="connsiteX51" fmla="*/ 963584 w 1601141"/>
                    <a:gd name="connsiteY51" fmla="*/ 91976 h 609600"/>
                    <a:gd name="connsiteX52" fmla="*/ 949635 w 1601141"/>
                    <a:gd name="connsiteY52" fmla="*/ 86668 h 609600"/>
                    <a:gd name="connsiteX53" fmla="*/ 935637 w 1601141"/>
                    <a:gd name="connsiteY53" fmla="*/ 81558 h 609600"/>
                    <a:gd name="connsiteX54" fmla="*/ 921589 w 1601141"/>
                    <a:gd name="connsiteY54" fmla="*/ 76597 h 609600"/>
                    <a:gd name="connsiteX55" fmla="*/ 907442 w 1601141"/>
                    <a:gd name="connsiteY55" fmla="*/ 71834 h 609600"/>
                    <a:gd name="connsiteX56" fmla="*/ 893296 w 1601141"/>
                    <a:gd name="connsiteY56" fmla="*/ 67221 h 609600"/>
                    <a:gd name="connsiteX57" fmla="*/ 879049 w 1601141"/>
                    <a:gd name="connsiteY57" fmla="*/ 62756 h 609600"/>
                    <a:gd name="connsiteX58" fmla="*/ 864753 w 1601141"/>
                    <a:gd name="connsiteY58" fmla="*/ 58539 h 609600"/>
                    <a:gd name="connsiteX59" fmla="*/ 850408 w 1601141"/>
                    <a:gd name="connsiteY59" fmla="*/ 54471 h 609600"/>
                    <a:gd name="connsiteX60" fmla="*/ 836013 w 1601141"/>
                    <a:gd name="connsiteY60" fmla="*/ 50552 h 609600"/>
                    <a:gd name="connsiteX61" fmla="*/ 821518 w 1601141"/>
                    <a:gd name="connsiteY61" fmla="*/ 46831 h 609600"/>
                    <a:gd name="connsiteX62" fmla="*/ 807024 w 1601141"/>
                    <a:gd name="connsiteY62" fmla="*/ 43309 h 609600"/>
                    <a:gd name="connsiteX63" fmla="*/ 792430 w 1601141"/>
                    <a:gd name="connsiteY63" fmla="*/ 39936 h 609600"/>
                    <a:gd name="connsiteX64" fmla="*/ 777836 w 1601141"/>
                    <a:gd name="connsiteY64" fmla="*/ 36711 h 609600"/>
                    <a:gd name="connsiteX65" fmla="*/ 763143 w 1601141"/>
                    <a:gd name="connsiteY65" fmla="*/ 33734 h 609600"/>
                    <a:gd name="connsiteX66" fmla="*/ 748401 w 1601141"/>
                    <a:gd name="connsiteY66" fmla="*/ 30857 h 609600"/>
                    <a:gd name="connsiteX67" fmla="*/ 733608 w 1601141"/>
                    <a:gd name="connsiteY67" fmla="*/ 28228 h 609600"/>
                    <a:gd name="connsiteX68" fmla="*/ 718766 w 1601141"/>
                    <a:gd name="connsiteY68" fmla="*/ 25747 h 609600"/>
                    <a:gd name="connsiteX69" fmla="*/ 703825 w 1601141"/>
                    <a:gd name="connsiteY69" fmla="*/ 23416 h 609600"/>
                    <a:gd name="connsiteX70" fmla="*/ 688884 w 1601141"/>
                    <a:gd name="connsiteY70" fmla="*/ 21282 h 609600"/>
                    <a:gd name="connsiteX71" fmla="*/ 673843 w 1601141"/>
                    <a:gd name="connsiteY71" fmla="*/ 19348 h 609600"/>
                    <a:gd name="connsiteX72" fmla="*/ 658803 w 1601141"/>
                    <a:gd name="connsiteY72" fmla="*/ 17562 h 609600"/>
                    <a:gd name="connsiteX73" fmla="*/ 643663 w 1601141"/>
                    <a:gd name="connsiteY73" fmla="*/ 15974 h 609600"/>
                    <a:gd name="connsiteX74" fmla="*/ 628474 w 1601141"/>
                    <a:gd name="connsiteY74" fmla="*/ 14536 h 609600"/>
                    <a:gd name="connsiteX75" fmla="*/ 613185 w 1601141"/>
                    <a:gd name="connsiteY75" fmla="*/ 13295 h 609600"/>
                    <a:gd name="connsiteX76" fmla="*/ 597896 w 1601141"/>
                    <a:gd name="connsiteY76" fmla="*/ 12204 h 609600"/>
                    <a:gd name="connsiteX77" fmla="*/ 582558 w 1601141"/>
                    <a:gd name="connsiteY77" fmla="*/ 11311 h 609600"/>
                    <a:gd name="connsiteX78" fmla="*/ 567121 w 1601141"/>
                    <a:gd name="connsiteY78" fmla="*/ 10616 h 609600"/>
                    <a:gd name="connsiteX79" fmla="*/ 551683 w 1601141"/>
                    <a:gd name="connsiteY79" fmla="*/ 10071 h 609600"/>
                    <a:gd name="connsiteX80" fmla="*/ 536146 w 1601141"/>
                    <a:gd name="connsiteY80" fmla="*/ 9723 h 609600"/>
                    <a:gd name="connsiteX81" fmla="*/ 520560 w 1601141"/>
                    <a:gd name="connsiteY81" fmla="*/ 9525 h 609600"/>
                    <a:gd name="connsiteX82" fmla="*/ 504923 w 1601141"/>
                    <a:gd name="connsiteY82" fmla="*/ 9525 h 609600"/>
                    <a:gd name="connsiteX83" fmla="*/ 489188 w 1601141"/>
                    <a:gd name="connsiteY83" fmla="*/ 9674 h 609600"/>
                    <a:gd name="connsiteX84" fmla="*/ 473453 w 1601141"/>
                    <a:gd name="connsiteY84" fmla="*/ 10021 h 609600"/>
                    <a:gd name="connsiteX85" fmla="*/ 457668 w 1601141"/>
                    <a:gd name="connsiteY85" fmla="*/ 10517 h 609600"/>
                    <a:gd name="connsiteX86" fmla="*/ 441783 w 1601141"/>
                    <a:gd name="connsiteY86" fmla="*/ 11212 h 609600"/>
                    <a:gd name="connsiteX87" fmla="*/ 425849 w 1601141"/>
                    <a:gd name="connsiteY87" fmla="*/ 12105 h 609600"/>
                    <a:gd name="connsiteX88" fmla="*/ 409866 w 1601141"/>
                    <a:gd name="connsiteY88" fmla="*/ 13146 h 609600"/>
                    <a:gd name="connsiteX89" fmla="*/ 393832 w 1601141"/>
                    <a:gd name="connsiteY89" fmla="*/ 14387 h 609600"/>
                    <a:gd name="connsiteX90" fmla="*/ 377749 w 1601141"/>
                    <a:gd name="connsiteY90" fmla="*/ 15776 h 609600"/>
                    <a:gd name="connsiteX91" fmla="*/ 361617 w 1601141"/>
                    <a:gd name="connsiteY91" fmla="*/ 17363 h 609600"/>
                    <a:gd name="connsiteX92" fmla="*/ 345385 w 1601141"/>
                    <a:gd name="connsiteY92" fmla="*/ 19149 h 609600"/>
                    <a:gd name="connsiteX93" fmla="*/ 329153 w 1601141"/>
                    <a:gd name="connsiteY93" fmla="*/ 21084 h 609600"/>
                    <a:gd name="connsiteX94" fmla="*/ 312822 w 1601141"/>
                    <a:gd name="connsiteY94" fmla="*/ 23168 h 609600"/>
                    <a:gd name="connsiteX95" fmla="*/ 296441 w 1601141"/>
                    <a:gd name="connsiteY95" fmla="*/ 25450 h 609600"/>
                    <a:gd name="connsiteX96" fmla="*/ 280011 w 1601141"/>
                    <a:gd name="connsiteY96" fmla="*/ 27930 h 609600"/>
                    <a:gd name="connsiteX97" fmla="*/ 263531 w 1601141"/>
                    <a:gd name="connsiteY97" fmla="*/ 30559 h 609600"/>
                    <a:gd name="connsiteX98" fmla="*/ 247001 w 1601141"/>
                    <a:gd name="connsiteY98" fmla="*/ 33387 h 609600"/>
                    <a:gd name="connsiteX99" fmla="*/ 230422 w 1601141"/>
                    <a:gd name="connsiteY99" fmla="*/ 36364 h 609600"/>
                    <a:gd name="connsiteX100" fmla="*/ 213744 w 1601141"/>
                    <a:gd name="connsiteY100" fmla="*/ 39539 h 609600"/>
                    <a:gd name="connsiteX101" fmla="*/ 197065 w 1601141"/>
                    <a:gd name="connsiteY101" fmla="*/ 42912 h 609600"/>
                    <a:gd name="connsiteX102" fmla="*/ 180287 w 1601141"/>
                    <a:gd name="connsiteY102" fmla="*/ 46434 h 609600"/>
                    <a:gd name="connsiteX103" fmla="*/ 163460 w 1601141"/>
                    <a:gd name="connsiteY103" fmla="*/ 50105 h 609600"/>
                    <a:gd name="connsiteX104" fmla="*/ 146583 w 1601141"/>
                    <a:gd name="connsiteY104" fmla="*/ 54025 h 609600"/>
                    <a:gd name="connsiteX105" fmla="*/ 129656 w 1601141"/>
                    <a:gd name="connsiteY105" fmla="*/ 58043 h 609600"/>
                    <a:gd name="connsiteX106" fmla="*/ 112630 w 1601141"/>
                    <a:gd name="connsiteY106" fmla="*/ 62309 h 609600"/>
                    <a:gd name="connsiteX107" fmla="*/ 95604 w 1601141"/>
                    <a:gd name="connsiteY107" fmla="*/ 66725 h 609600"/>
                    <a:gd name="connsiteX108" fmla="*/ 78479 w 1601141"/>
                    <a:gd name="connsiteY108" fmla="*/ 71289 h 609600"/>
                    <a:gd name="connsiteX109" fmla="*/ 61353 w 1601141"/>
                    <a:gd name="connsiteY109" fmla="*/ 76051 h 609600"/>
                    <a:gd name="connsiteX110" fmla="*/ 44129 w 1601141"/>
                    <a:gd name="connsiteY110" fmla="*/ 81012 h 609600"/>
                    <a:gd name="connsiteX111" fmla="*/ 26854 w 1601141"/>
                    <a:gd name="connsiteY111" fmla="*/ 86122 h 609600"/>
                    <a:gd name="connsiteX112" fmla="*/ 9531 w 1601141"/>
                    <a:gd name="connsiteY112" fmla="*/ 91380 h 609600"/>
                    <a:gd name="connsiteX113" fmla="*/ 13700 w 1601141"/>
                    <a:gd name="connsiteY113" fmla="*/ 104477 h 609600"/>
                    <a:gd name="connsiteX114" fmla="*/ 30925 w 1601141"/>
                    <a:gd name="connsiteY114" fmla="*/ 98971 h 609600"/>
                    <a:gd name="connsiteX115" fmla="*/ 48149 w 1601141"/>
                    <a:gd name="connsiteY115" fmla="*/ 93613 h 609600"/>
                    <a:gd name="connsiteX116" fmla="*/ 65275 w 1601141"/>
                    <a:gd name="connsiteY116" fmla="*/ 88454 h 609600"/>
                    <a:gd name="connsiteX117" fmla="*/ 82350 w 1601141"/>
                    <a:gd name="connsiteY117" fmla="*/ 83443 h 609600"/>
                    <a:gd name="connsiteX118" fmla="*/ 99376 w 1601141"/>
                    <a:gd name="connsiteY118" fmla="*/ 78680 h 609600"/>
                    <a:gd name="connsiteX119" fmla="*/ 116353 w 1601141"/>
                    <a:gd name="connsiteY119" fmla="*/ 74017 h 609600"/>
                    <a:gd name="connsiteX120" fmla="*/ 133280 w 1601141"/>
                    <a:gd name="connsiteY120" fmla="*/ 69602 h 609600"/>
                    <a:gd name="connsiteX121" fmla="*/ 150107 w 1601141"/>
                    <a:gd name="connsiteY121" fmla="*/ 65336 h 609600"/>
                    <a:gd name="connsiteX122" fmla="*/ 166885 w 1601141"/>
                    <a:gd name="connsiteY122" fmla="*/ 61268 h 609600"/>
                    <a:gd name="connsiteX123" fmla="*/ 183663 w 1601141"/>
                    <a:gd name="connsiteY123" fmla="*/ 57348 h 609600"/>
                    <a:gd name="connsiteX124" fmla="*/ 200341 w 1601141"/>
                    <a:gd name="connsiteY124" fmla="*/ 53628 h 609600"/>
                    <a:gd name="connsiteX125" fmla="*/ 216921 w 1601141"/>
                    <a:gd name="connsiteY125" fmla="*/ 50056 h 609600"/>
                    <a:gd name="connsiteX126" fmla="*/ 233500 w 1601141"/>
                    <a:gd name="connsiteY126" fmla="*/ 46732 h 609600"/>
                    <a:gd name="connsiteX127" fmla="*/ 250029 w 1601141"/>
                    <a:gd name="connsiteY127" fmla="*/ 43507 h 609600"/>
                    <a:gd name="connsiteX128" fmla="*/ 266460 w 1601141"/>
                    <a:gd name="connsiteY128" fmla="*/ 40531 h 609600"/>
                    <a:gd name="connsiteX129" fmla="*/ 282841 w 1601141"/>
                    <a:gd name="connsiteY129" fmla="*/ 37703 h 609600"/>
                    <a:gd name="connsiteX130" fmla="*/ 299221 w 1601141"/>
                    <a:gd name="connsiteY130" fmla="*/ 35074 h 609600"/>
                    <a:gd name="connsiteX131" fmla="*/ 315453 w 1601141"/>
                    <a:gd name="connsiteY131" fmla="*/ 32593 h 609600"/>
                    <a:gd name="connsiteX132" fmla="*/ 331685 w 1601141"/>
                    <a:gd name="connsiteY132" fmla="*/ 30311 h 609600"/>
                    <a:gd name="connsiteX133" fmla="*/ 347867 w 1601141"/>
                    <a:gd name="connsiteY133" fmla="*/ 28228 h 609600"/>
                    <a:gd name="connsiteX134" fmla="*/ 363950 w 1601141"/>
                    <a:gd name="connsiteY134" fmla="*/ 26293 h 609600"/>
                    <a:gd name="connsiteX135" fmla="*/ 380033 w 1601141"/>
                    <a:gd name="connsiteY135" fmla="*/ 24557 h 609600"/>
                    <a:gd name="connsiteX136" fmla="*/ 396016 w 1601141"/>
                    <a:gd name="connsiteY136" fmla="*/ 23019 h 609600"/>
                    <a:gd name="connsiteX137" fmla="*/ 411950 w 1601141"/>
                    <a:gd name="connsiteY137" fmla="*/ 21630 h 609600"/>
                    <a:gd name="connsiteX138" fmla="*/ 427835 w 1601141"/>
                    <a:gd name="connsiteY138" fmla="*/ 20389 h 609600"/>
                    <a:gd name="connsiteX139" fmla="*/ 443620 w 1601141"/>
                    <a:gd name="connsiteY139" fmla="*/ 19397 h 609600"/>
                    <a:gd name="connsiteX140" fmla="*/ 459405 w 1601141"/>
                    <a:gd name="connsiteY140" fmla="*/ 18554 h 609600"/>
                    <a:gd name="connsiteX141" fmla="*/ 475091 w 1601141"/>
                    <a:gd name="connsiteY141" fmla="*/ 17909 h 609600"/>
                    <a:gd name="connsiteX142" fmla="*/ 490776 w 1601141"/>
                    <a:gd name="connsiteY142" fmla="*/ 17413 h 609600"/>
                    <a:gd name="connsiteX143" fmla="*/ 506363 w 1601141"/>
                    <a:gd name="connsiteY143" fmla="*/ 17115 h 609600"/>
                    <a:gd name="connsiteX144" fmla="*/ 521900 w 1601141"/>
                    <a:gd name="connsiteY144" fmla="*/ 16966 h 609600"/>
                    <a:gd name="connsiteX145" fmla="*/ 537337 w 1601141"/>
                    <a:gd name="connsiteY145" fmla="*/ 17066 h 609600"/>
                    <a:gd name="connsiteX146" fmla="*/ 552775 w 1601141"/>
                    <a:gd name="connsiteY146" fmla="*/ 17314 h 609600"/>
                    <a:gd name="connsiteX147" fmla="*/ 568113 w 1601141"/>
                    <a:gd name="connsiteY147" fmla="*/ 17711 h 609600"/>
                    <a:gd name="connsiteX148" fmla="*/ 583452 w 1601141"/>
                    <a:gd name="connsiteY148" fmla="*/ 18306 h 609600"/>
                    <a:gd name="connsiteX149" fmla="*/ 598691 w 1601141"/>
                    <a:gd name="connsiteY149" fmla="*/ 19100 h 609600"/>
                    <a:gd name="connsiteX150" fmla="*/ 613880 w 1601141"/>
                    <a:gd name="connsiteY150" fmla="*/ 20042 h 609600"/>
                    <a:gd name="connsiteX151" fmla="*/ 629020 w 1601141"/>
                    <a:gd name="connsiteY151" fmla="*/ 21183 h 609600"/>
                    <a:gd name="connsiteX152" fmla="*/ 644060 w 1601141"/>
                    <a:gd name="connsiteY152" fmla="*/ 22523 h 609600"/>
                    <a:gd name="connsiteX153" fmla="*/ 659101 w 1601141"/>
                    <a:gd name="connsiteY153" fmla="*/ 24011 h 609600"/>
                    <a:gd name="connsiteX154" fmla="*/ 674042 w 1601141"/>
                    <a:gd name="connsiteY154" fmla="*/ 25698 h 609600"/>
                    <a:gd name="connsiteX155" fmla="*/ 688983 w 1601141"/>
                    <a:gd name="connsiteY155" fmla="*/ 27583 h 609600"/>
                    <a:gd name="connsiteX156" fmla="*/ 703825 w 1601141"/>
                    <a:gd name="connsiteY156" fmla="*/ 29617 h 609600"/>
                    <a:gd name="connsiteX157" fmla="*/ 718617 w 1601141"/>
                    <a:gd name="connsiteY157" fmla="*/ 31849 h 609600"/>
                    <a:gd name="connsiteX158" fmla="*/ 733310 w 1601141"/>
                    <a:gd name="connsiteY158" fmla="*/ 34230 h 609600"/>
                    <a:gd name="connsiteX159" fmla="*/ 748003 w 1601141"/>
                    <a:gd name="connsiteY159" fmla="*/ 36810 h 609600"/>
                    <a:gd name="connsiteX160" fmla="*/ 762597 w 1601141"/>
                    <a:gd name="connsiteY160" fmla="*/ 39588 h 609600"/>
                    <a:gd name="connsiteX161" fmla="*/ 777191 w 1601141"/>
                    <a:gd name="connsiteY161" fmla="*/ 42515 h 609600"/>
                    <a:gd name="connsiteX162" fmla="*/ 791685 w 1601141"/>
                    <a:gd name="connsiteY162" fmla="*/ 45641 h 609600"/>
                    <a:gd name="connsiteX163" fmla="*/ 806130 w 1601141"/>
                    <a:gd name="connsiteY163" fmla="*/ 48964 h 609600"/>
                    <a:gd name="connsiteX164" fmla="*/ 820525 w 1601141"/>
                    <a:gd name="connsiteY164" fmla="*/ 52437 h 609600"/>
                    <a:gd name="connsiteX165" fmla="*/ 834821 w 1601141"/>
                    <a:gd name="connsiteY165" fmla="*/ 56108 h 609600"/>
                    <a:gd name="connsiteX166" fmla="*/ 849117 w 1601141"/>
                    <a:gd name="connsiteY166" fmla="*/ 59928 h 609600"/>
                    <a:gd name="connsiteX167" fmla="*/ 863314 w 1601141"/>
                    <a:gd name="connsiteY167" fmla="*/ 63946 h 609600"/>
                    <a:gd name="connsiteX168" fmla="*/ 877461 w 1601141"/>
                    <a:gd name="connsiteY168" fmla="*/ 68163 h 609600"/>
                    <a:gd name="connsiteX169" fmla="*/ 891558 w 1601141"/>
                    <a:gd name="connsiteY169" fmla="*/ 72529 h 609600"/>
                    <a:gd name="connsiteX170" fmla="*/ 905606 w 1601141"/>
                    <a:gd name="connsiteY170" fmla="*/ 77093 h 609600"/>
                    <a:gd name="connsiteX171" fmla="*/ 919604 w 1601141"/>
                    <a:gd name="connsiteY171" fmla="*/ 81855 h 609600"/>
                    <a:gd name="connsiteX172" fmla="*/ 933503 w 1601141"/>
                    <a:gd name="connsiteY172" fmla="*/ 86767 h 609600"/>
                    <a:gd name="connsiteX173" fmla="*/ 947402 w 1601141"/>
                    <a:gd name="connsiteY173" fmla="*/ 91877 h 609600"/>
                    <a:gd name="connsiteX174" fmla="*/ 961201 w 1601141"/>
                    <a:gd name="connsiteY174" fmla="*/ 97185 h 609600"/>
                    <a:gd name="connsiteX175" fmla="*/ 974951 w 1601141"/>
                    <a:gd name="connsiteY175" fmla="*/ 102642 h 609600"/>
                    <a:gd name="connsiteX176" fmla="*/ 988651 w 1601141"/>
                    <a:gd name="connsiteY176" fmla="*/ 108297 h 609600"/>
                    <a:gd name="connsiteX177" fmla="*/ 1002302 w 1601141"/>
                    <a:gd name="connsiteY177" fmla="*/ 114102 h 609600"/>
                    <a:gd name="connsiteX178" fmla="*/ 1015903 w 1601141"/>
                    <a:gd name="connsiteY178" fmla="*/ 120104 h 609600"/>
                    <a:gd name="connsiteX179" fmla="*/ 1029404 w 1601141"/>
                    <a:gd name="connsiteY179" fmla="*/ 126305 h 609600"/>
                    <a:gd name="connsiteX180" fmla="*/ 1042856 w 1601141"/>
                    <a:gd name="connsiteY180" fmla="*/ 132655 h 609600"/>
                    <a:gd name="connsiteX181" fmla="*/ 1056309 w 1601141"/>
                    <a:gd name="connsiteY181" fmla="*/ 139204 h 609600"/>
                    <a:gd name="connsiteX182" fmla="*/ 1069661 w 1601141"/>
                    <a:gd name="connsiteY182" fmla="*/ 145951 h 609600"/>
                    <a:gd name="connsiteX183" fmla="*/ 1082964 w 1601141"/>
                    <a:gd name="connsiteY183" fmla="*/ 152846 h 609600"/>
                    <a:gd name="connsiteX184" fmla="*/ 1096168 w 1601141"/>
                    <a:gd name="connsiteY184" fmla="*/ 159941 h 609600"/>
                    <a:gd name="connsiteX185" fmla="*/ 1109372 w 1601141"/>
                    <a:gd name="connsiteY185" fmla="*/ 167184 h 609600"/>
                    <a:gd name="connsiteX186" fmla="*/ 1122477 w 1601141"/>
                    <a:gd name="connsiteY186" fmla="*/ 174625 h 609600"/>
                    <a:gd name="connsiteX187" fmla="*/ 1135532 w 1601141"/>
                    <a:gd name="connsiteY187" fmla="*/ 182265 h 609600"/>
                    <a:gd name="connsiteX188" fmla="*/ 1148537 w 1601141"/>
                    <a:gd name="connsiteY188" fmla="*/ 190054 h 609600"/>
                    <a:gd name="connsiteX189" fmla="*/ 1161493 w 1601141"/>
                    <a:gd name="connsiteY189" fmla="*/ 198041 h 609600"/>
                    <a:gd name="connsiteX190" fmla="*/ 1174399 w 1601141"/>
                    <a:gd name="connsiteY190" fmla="*/ 206226 h 609600"/>
                    <a:gd name="connsiteX191" fmla="*/ 1187255 w 1601141"/>
                    <a:gd name="connsiteY191" fmla="*/ 214561 h 609600"/>
                    <a:gd name="connsiteX192" fmla="*/ 1200012 w 1601141"/>
                    <a:gd name="connsiteY192" fmla="*/ 223093 h 609600"/>
                    <a:gd name="connsiteX193" fmla="*/ 1212769 w 1601141"/>
                    <a:gd name="connsiteY193" fmla="*/ 231825 h 609600"/>
                    <a:gd name="connsiteX194" fmla="*/ 1225427 w 1601141"/>
                    <a:gd name="connsiteY194" fmla="*/ 240705 h 609600"/>
                    <a:gd name="connsiteX195" fmla="*/ 1238035 w 1601141"/>
                    <a:gd name="connsiteY195" fmla="*/ 249783 h 609600"/>
                    <a:gd name="connsiteX196" fmla="*/ 1250594 w 1601141"/>
                    <a:gd name="connsiteY196" fmla="*/ 259011 h 609600"/>
                    <a:gd name="connsiteX197" fmla="*/ 1263053 w 1601141"/>
                    <a:gd name="connsiteY197" fmla="*/ 268436 h 609600"/>
                    <a:gd name="connsiteX198" fmla="*/ 1275512 w 1601141"/>
                    <a:gd name="connsiteY198" fmla="*/ 278061 h 609600"/>
                    <a:gd name="connsiteX199" fmla="*/ 1287872 w 1601141"/>
                    <a:gd name="connsiteY199" fmla="*/ 287834 h 609600"/>
                    <a:gd name="connsiteX200" fmla="*/ 1300183 w 1601141"/>
                    <a:gd name="connsiteY200" fmla="*/ 297805 h 609600"/>
                    <a:gd name="connsiteX201" fmla="*/ 1312444 w 1601141"/>
                    <a:gd name="connsiteY201" fmla="*/ 307975 h 609600"/>
                    <a:gd name="connsiteX202" fmla="*/ 1324655 w 1601141"/>
                    <a:gd name="connsiteY202" fmla="*/ 318294 h 609600"/>
                    <a:gd name="connsiteX203" fmla="*/ 1336816 w 1601141"/>
                    <a:gd name="connsiteY203" fmla="*/ 328811 h 609600"/>
                    <a:gd name="connsiteX204" fmla="*/ 1348928 w 1601141"/>
                    <a:gd name="connsiteY204" fmla="*/ 339477 h 609600"/>
                    <a:gd name="connsiteX205" fmla="*/ 1360940 w 1601141"/>
                    <a:gd name="connsiteY205" fmla="*/ 350341 h 609600"/>
                    <a:gd name="connsiteX206" fmla="*/ 1372903 w 1601141"/>
                    <a:gd name="connsiteY206" fmla="*/ 361404 h 609600"/>
                    <a:gd name="connsiteX207" fmla="*/ 1384866 w 1601141"/>
                    <a:gd name="connsiteY207" fmla="*/ 372616 h 609600"/>
                    <a:gd name="connsiteX208" fmla="*/ 1396730 w 1601141"/>
                    <a:gd name="connsiteY208" fmla="*/ 384026 h 609600"/>
                    <a:gd name="connsiteX209" fmla="*/ 1408494 w 1601141"/>
                    <a:gd name="connsiteY209" fmla="*/ 395635 h 609600"/>
                    <a:gd name="connsiteX210" fmla="*/ 1420258 w 1601141"/>
                    <a:gd name="connsiteY210" fmla="*/ 407392 h 609600"/>
                    <a:gd name="connsiteX211" fmla="*/ 1431973 w 1601141"/>
                    <a:gd name="connsiteY211" fmla="*/ 419348 h 609600"/>
                    <a:gd name="connsiteX212" fmla="*/ 1443589 w 1601141"/>
                    <a:gd name="connsiteY212" fmla="*/ 431502 h 609600"/>
                    <a:gd name="connsiteX213" fmla="*/ 1455154 w 1601141"/>
                    <a:gd name="connsiteY213" fmla="*/ 443805 h 609600"/>
                    <a:gd name="connsiteX214" fmla="*/ 1466671 w 1601141"/>
                    <a:gd name="connsiteY214" fmla="*/ 456307 h 609600"/>
                    <a:gd name="connsiteX215" fmla="*/ 1478137 w 1601141"/>
                    <a:gd name="connsiteY215" fmla="*/ 468957 h 609600"/>
                    <a:gd name="connsiteX216" fmla="*/ 1489554 w 1601141"/>
                    <a:gd name="connsiteY216" fmla="*/ 481806 h 609600"/>
                    <a:gd name="connsiteX217" fmla="*/ 1500871 w 1601141"/>
                    <a:gd name="connsiteY217" fmla="*/ 494854 h 609600"/>
                    <a:gd name="connsiteX218" fmla="*/ 1512189 w 1601141"/>
                    <a:gd name="connsiteY218" fmla="*/ 508050 h 609600"/>
                    <a:gd name="connsiteX219" fmla="*/ 1523407 w 1601141"/>
                    <a:gd name="connsiteY219" fmla="*/ 521444 h 609600"/>
                    <a:gd name="connsiteX220" fmla="*/ 1534576 w 1601141"/>
                    <a:gd name="connsiteY220" fmla="*/ 535037 h 609600"/>
                    <a:gd name="connsiteX221" fmla="*/ 1545695 w 1601141"/>
                    <a:gd name="connsiteY221" fmla="*/ 548779 h 609600"/>
                    <a:gd name="connsiteX222" fmla="*/ 1556764 w 1601141"/>
                    <a:gd name="connsiteY222" fmla="*/ 562719 h 609600"/>
                    <a:gd name="connsiteX223" fmla="*/ 1567784 w 1601141"/>
                    <a:gd name="connsiteY223" fmla="*/ 576808 h 609600"/>
                    <a:gd name="connsiteX224" fmla="*/ 1578705 w 1601141"/>
                    <a:gd name="connsiteY224" fmla="*/ 591096 h 609600"/>
                    <a:gd name="connsiteX225" fmla="*/ 1589576 w 1601141"/>
                    <a:gd name="connsiteY225" fmla="*/ 605582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</a:cxnLst>
                  <a:rect l="l" t="t" r="r" b="b"/>
                  <a:pathLst>
                    <a:path w="1601141" h="609600">
                      <a:moveTo>
                        <a:pt x="1600546" y="597297"/>
                      </a:moveTo>
                      <a:lnTo>
                        <a:pt x="1589476" y="583009"/>
                      </a:lnTo>
                      <a:lnTo>
                        <a:pt x="1578308" y="568821"/>
                      </a:lnTo>
                      <a:lnTo>
                        <a:pt x="1567139" y="554881"/>
                      </a:lnTo>
                      <a:lnTo>
                        <a:pt x="1555871" y="541089"/>
                      </a:lnTo>
                      <a:lnTo>
                        <a:pt x="1544553" y="527447"/>
                      </a:lnTo>
                      <a:lnTo>
                        <a:pt x="1533236" y="514003"/>
                      </a:lnTo>
                      <a:lnTo>
                        <a:pt x="1521769" y="500757"/>
                      </a:lnTo>
                      <a:lnTo>
                        <a:pt x="1510303" y="487660"/>
                      </a:lnTo>
                      <a:lnTo>
                        <a:pt x="1498787" y="474712"/>
                      </a:lnTo>
                      <a:lnTo>
                        <a:pt x="1487171" y="462012"/>
                      </a:lnTo>
                      <a:lnTo>
                        <a:pt x="1475556" y="449461"/>
                      </a:lnTo>
                      <a:lnTo>
                        <a:pt x="1463841" y="437059"/>
                      </a:lnTo>
                      <a:lnTo>
                        <a:pt x="1452077" y="424855"/>
                      </a:lnTo>
                      <a:lnTo>
                        <a:pt x="1440263" y="412800"/>
                      </a:lnTo>
                      <a:lnTo>
                        <a:pt x="1428399" y="400943"/>
                      </a:lnTo>
                      <a:lnTo>
                        <a:pt x="1416486" y="389285"/>
                      </a:lnTo>
                      <a:lnTo>
                        <a:pt x="1404473" y="377775"/>
                      </a:lnTo>
                      <a:lnTo>
                        <a:pt x="1392461" y="366464"/>
                      </a:lnTo>
                      <a:lnTo>
                        <a:pt x="1380349" y="355302"/>
                      </a:lnTo>
                      <a:lnTo>
                        <a:pt x="1368188" y="344339"/>
                      </a:lnTo>
                      <a:lnTo>
                        <a:pt x="1355977" y="333573"/>
                      </a:lnTo>
                      <a:lnTo>
                        <a:pt x="1343716" y="322957"/>
                      </a:lnTo>
                      <a:lnTo>
                        <a:pt x="1331405" y="312489"/>
                      </a:lnTo>
                      <a:lnTo>
                        <a:pt x="1319045" y="302270"/>
                      </a:lnTo>
                      <a:lnTo>
                        <a:pt x="1306586" y="292150"/>
                      </a:lnTo>
                      <a:lnTo>
                        <a:pt x="1294127" y="282277"/>
                      </a:lnTo>
                      <a:lnTo>
                        <a:pt x="1281568" y="272504"/>
                      </a:lnTo>
                      <a:lnTo>
                        <a:pt x="1268960" y="262979"/>
                      </a:lnTo>
                      <a:lnTo>
                        <a:pt x="1256302" y="253603"/>
                      </a:lnTo>
                      <a:lnTo>
                        <a:pt x="1243595" y="244376"/>
                      </a:lnTo>
                      <a:lnTo>
                        <a:pt x="1230838" y="235347"/>
                      </a:lnTo>
                      <a:lnTo>
                        <a:pt x="1217981" y="226516"/>
                      </a:lnTo>
                      <a:lnTo>
                        <a:pt x="1205125" y="217835"/>
                      </a:lnTo>
                      <a:lnTo>
                        <a:pt x="1192169" y="209352"/>
                      </a:lnTo>
                      <a:lnTo>
                        <a:pt x="1179164" y="201017"/>
                      </a:lnTo>
                      <a:lnTo>
                        <a:pt x="1166109" y="192881"/>
                      </a:lnTo>
                      <a:lnTo>
                        <a:pt x="1153004" y="184944"/>
                      </a:lnTo>
                      <a:lnTo>
                        <a:pt x="1139850" y="177155"/>
                      </a:lnTo>
                      <a:lnTo>
                        <a:pt x="1126646" y="169515"/>
                      </a:lnTo>
                      <a:lnTo>
                        <a:pt x="1113343" y="162123"/>
                      </a:lnTo>
                      <a:lnTo>
                        <a:pt x="1100040" y="154831"/>
                      </a:lnTo>
                      <a:lnTo>
                        <a:pt x="1086638" y="147786"/>
                      </a:lnTo>
                      <a:lnTo>
                        <a:pt x="1073186" y="140841"/>
                      </a:lnTo>
                      <a:lnTo>
                        <a:pt x="1059684" y="134144"/>
                      </a:lnTo>
                      <a:lnTo>
                        <a:pt x="1046133" y="127595"/>
                      </a:lnTo>
                      <a:lnTo>
                        <a:pt x="1032532" y="121196"/>
                      </a:lnTo>
                      <a:lnTo>
                        <a:pt x="1018831" y="114995"/>
                      </a:lnTo>
                      <a:lnTo>
                        <a:pt x="1005131" y="108992"/>
                      </a:lnTo>
                      <a:lnTo>
                        <a:pt x="991332" y="103138"/>
                      </a:lnTo>
                      <a:lnTo>
                        <a:pt x="977482" y="97482"/>
                      </a:lnTo>
                      <a:lnTo>
                        <a:pt x="963584" y="91976"/>
                      </a:lnTo>
                      <a:lnTo>
                        <a:pt x="949635" y="86668"/>
                      </a:lnTo>
                      <a:lnTo>
                        <a:pt x="935637" y="81558"/>
                      </a:lnTo>
                      <a:lnTo>
                        <a:pt x="921589" y="76597"/>
                      </a:lnTo>
                      <a:lnTo>
                        <a:pt x="907442" y="71834"/>
                      </a:lnTo>
                      <a:lnTo>
                        <a:pt x="893296" y="67221"/>
                      </a:lnTo>
                      <a:lnTo>
                        <a:pt x="879049" y="62756"/>
                      </a:lnTo>
                      <a:lnTo>
                        <a:pt x="864753" y="58539"/>
                      </a:lnTo>
                      <a:lnTo>
                        <a:pt x="850408" y="54471"/>
                      </a:lnTo>
                      <a:lnTo>
                        <a:pt x="836013" y="50552"/>
                      </a:lnTo>
                      <a:lnTo>
                        <a:pt x="821518" y="46831"/>
                      </a:lnTo>
                      <a:lnTo>
                        <a:pt x="807024" y="43309"/>
                      </a:lnTo>
                      <a:lnTo>
                        <a:pt x="792430" y="39936"/>
                      </a:lnTo>
                      <a:lnTo>
                        <a:pt x="777836" y="36711"/>
                      </a:lnTo>
                      <a:lnTo>
                        <a:pt x="763143" y="33734"/>
                      </a:lnTo>
                      <a:lnTo>
                        <a:pt x="748401" y="30857"/>
                      </a:lnTo>
                      <a:lnTo>
                        <a:pt x="733608" y="28228"/>
                      </a:lnTo>
                      <a:lnTo>
                        <a:pt x="718766" y="25747"/>
                      </a:lnTo>
                      <a:lnTo>
                        <a:pt x="703825" y="23416"/>
                      </a:lnTo>
                      <a:lnTo>
                        <a:pt x="688884" y="21282"/>
                      </a:lnTo>
                      <a:lnTo>
                        <a:pt x="673843" y="19348"/>
                      </a:lnTo>
                      <a:lnTo>
                        <a:pt x="658803" y="17562"/>
                      </a:lnTo>
                      <a:lnTo>
                        <a:pt x="643663" y="15974"/>
                      </a:lnTo>
                      <a:lnTo>
                        <a:pt x="628474" y="14536"/>
                      </a:lnTo>
                      <a:lnTo>
                        <a:pt x="613185" y="13295"/>
                      </a:lnTo>
                      <a:lnTo>
                        <a:pt x="597896" y="12204"/>
                      </a:lnTo>
                      <a:lnTo>
                        <a:pt x="582558" y="11311"/>
                      </a:lnTo>
                      <a:lnTo>
                        <a:pt x="567121" y="10616"/>
                      </a:lnTo>
                      <a:lnTo>
                        <a:pt x="551683" y="10071"/>
                      </a:lnTo>
                      <a:lnTo>
                        <a:pt x="536146" y="9723"/>
                      </a:lnTo>
                      <a:lnTo>
                        <a:pt x="520560" y="9525"/>
                      </a:lnTo>
                      <a:lnTo>
                        <a:pt x="504923" y="9525"/>
                      </a:lnTo>
                      <a:lnTo>
                        <a:pt x="489188" y="9674"/>
                      </a:lnTo>
                      <a:lnTo>
                        <a:pt x="473453" y="10021"/>
                      </a:lnTo>
                      <a:lnTo>
                        <a:pt x="457668" y="10517"/>
                      </a:lnTo>
                      <a:lnTo>
                        <a:pt x="441783" y="11212"/>
                      </a:lnTo>
                      <a:lnTo>
                        <a:pt x="425849" y="12105"/>
                      </a:lnTo>
                      <a:lnTo>
                        <a:pt x="409866" y="13146"/>
                      </a:lnTo>
                      <a:lnTo>
                        <a:pt x="393832" y="14387"/>
                      </a:lnTo>
                      <a:lnTo>
                        <a:pt x="377749" y="15776"/>
                      </a:lnTo>
                      <a:lnTo>
                        <a:pt x="361617" y="17363"/>
                      </a:lnTo>
                      <a:lnTo>
                        <a:pt x="345385" y="19149"/>
                      </a:lnTo>
                      <a:lnTo>
                        <a:pt x="329153" y="21084"/>
                      </a:lnTo>
                      <a:lnTo>
                        <a:pt x="312822" y="23168"/>
                      </a:lnTo>
                      <a:lnTo>
                        <a:pt x="296441" y="25450"/>
                      </a:lnTo>
                      <a:lnTo>
                        <a:pt x="280011" y="27930"/>
                      </a:lnTo>
                      <a:lnTo>
                        <a:pt x="263531" y="30559"/>
                      </a:lnTo>
                      <a:lnTo>
                        <a:pt x="247001" y="33387"/>
                      </a:lnTo>
                      <a:lnTo>
                        <a:pt x="230422" y="36364"/>
                      </a:lnTo>
                      <a:lnTo>
                        <a:pt x="213744" y="39539"/>
                      </a:lnTo>
                      <a:lnTo>
                        <a:pt x="197065" y="42912"/>
                      </a:lnTo>
                      <a:lnTo>
                        <a:pt x="180287" y="46434"/>
                      </a:lnTo>
                      <a:lnTo>
                        <a:pt x="163460" y="50105"/>
                      </a:lnTo>
                      <a:lnTo>
                        <a:pt x="146583" y="54025"/>
                      </a:lnTo>
                      <a:lnTo>
                        <a:pt x="129656" y="58043"/>
                      </a:lnTo>
                      <a:lnTo>
                        <a:pt x="112630" y="62309"/>
                      </a:lnTo>
                      <a:lnTo>
                        <a:pt x="95604" y="66725"/>
                      </a:lnTo>
                      <a:lnTo>
                        <a:pt x="78479" y="71289"/>
                      </a:lnTo>
                      <a:lnTo>
                        <a:pt x="61353" y="76051"/>
                      </a:lnTo>
                      <a:lnTo>
                        <a:pt x="44129" y="81012"/>
                      </a:lnTo>
                      <a:lnTo>
                        <a:pt x="26854" y="86122"/>
                      </a:lnTo>
                      <a:lnTo>
                        <a:pt x="9531" y="91380"/>
                      </a:lnTo>
                      <a:lnTo>
                        <a:pt x="13700" y="104477"/>
                      </a:lnTo>
                      <a:lnTo>
                        <a:pt x="30925" y="98971"/>
                      </a:lnTo>
                      <a:lnTo>
                        <a:pt x="48149" y="93613"/>
                      </a:lnTo>
                      <a:lnTo>
                        <a:pt x="65275" y="88454"/>
                      </a:lnTo>
                      <a:lnTo>
                        <a:pt x="82350" y="83443"/>
                      </a:lnTo>
                      <a:lnTo>
                        <a:pt x="99376" y="78680"/>
                      </a:lnTo>
                      <a:lnTo>
                        <a:pt x="116353" y="74017"/>
                      </a:lnTo>
                      <a:lnTo>
                        <a:pt x="133280" y="69602"/>
                      </a:lnTo>
                      <a:lnTo>
                        <a:pt x="150107" y="65336"/>
                      </a:lnTo>
                      <a:lnTo>
                        <a:pt x="166885" y="61268"/>
                      </a:lnTo>
                      <a:lnTo>
                        <a:pt x="183663" y="57348"/>
                      </a:lnTo>
                      <a:lnTo>
                        <a:pt x="200341" y="53628"/>
                      </a:lnTo>
                      <a:lnTo>
                        <a:pt x="216921" y="50056"/>
                      </a:lnTo>
                      <a:lnTo>
                        <a:pt x="233500" y="46732"/>
                      </a:lnTo>
                      <a:lnTo>
                        <a:pt x="250029" y="43507"/>
                      </a:lnTo>
                      <a:lnTo>
                        <a:pt x="266460" y="40531"/>
                      </a:lnTo>
                      <a:lnTo>
                        <a:pt x="282841" y="37703"/>
                      </a:lnTo>
                      <a:lnTo>
                        <a:pt x="299221" y="35074"/>
                      </a:lnTo>
                      <a:lnTo>
                        <a:pt x="315453" y="32593"/>
                      </a:lnTo>
                      <a:lnTo>
                        <a:pt x="331685" y="30311"/>
                      </a:lnTo>
                      <a:lnTo>
                        <a:pt x="347867" y="28228"/>
                      </a:lnTo>
                      <a:lnTo>
                        <a:pt x="363950" y="26293"/>
                      </a:lnTo>
                      <a:lnTo>
                        <a:pt x="380033" y="24557"/>
                      </a:lnTo>
                      <a:lnTo>
                        <a:pt x="396016" y="23019"/>
                      </a:lnTo>
                      <a:lnTo>
                        <a:pt x="411950" y="21630"/>
                      </a:lnTo>
                      <a:lnTo>
                        <a:pt x="427835" y="20389"/>
                      </a:lnTo>
                      <a:lnTo>
                        <a:pt x="443620" y="19397"/>
                      </a:lnTo>
                      <a:lnTo>
                        <a:pt x="459405" y="18554"/>
                      </a:lnTo>
                      <a:lnTo>
                        <a:pt x="475091" y="17909"/>
                      </a:lnTo>
                      <a:lnTo>
                        <a:pt x="490776" y="17413"/>
                      </a:lnTo>
                      <a:lnTo>
                        <a:pt x="506363" y="17115"/>
                      </a:lnTo>
                      <a:lnTo>
                        <a:pt x="521900" y="16966"/>
                      </a:lnTo>
                      <a:lnTo>
                        <a:pt x="537337" y="17066"/>
                      </a:lnTo>
                      <a:lnTo>
                        <a:pt x="552775" y="17314"/>
                      </a:lnTo>
                      <a:lnTo>
                        <a:pt x="568113" y="17711"/>
                      </a:lnTo>
                      <a:lnTo>
                        <a:pt x="583452" y="18306"/>
                      </a:lnTo>
                      <a:lnTo>
                        <a:pt x="598691" y="19100"/>
                      </a:lnTo>
                      <a:lnTo>
                        <a:pt x="613880" y="20042"/>
                      </a:lnTo>
                      <a:lnTo>
                        <a:pt x="629020" y="21183"/>
                      </a:lnTo>
                      <a:lnTo>
                        <a:pt x="644060" y="22523"/>
                      </a:lnTo>
                      <a:lnTo>
                        <a:pt x="659101" y="24011"/>
                      </a:lnTo>
                      <a:lnTo>
                        <a:pt x="674042" y="25698"/>
                      </a:lnTo>
                      <a:lnTo>
                        <a:pt x="688983" y="27583"/>
                      </a:lnTo>
                      <a:lnTo>
                        <a:pt x="703825" y="29617"/>
                      </a:lnTo>
                      <a:lnTo>
                        <a:pt x="718617" y="31849"/>
                      </a:lnTo>
                      <a:lnTo>
                        <a:pt x="733310" y="34230"/>
                      </a:lnTo>
                      <a:lnTo>
                        <a:pt x="748003" y="36810"/>
                      </a:lnTo>
                      <a:lnTo>
                        <a:pt x="762597" y="39588"/>
                      </a:lnTo>
                      <a:lnTo>
                        <a:pt x="777191" y="42515"/>
                      </a:lnTo>
                      <a:lnTo>
                        <a:pt x="791685" y="45641"/>
                      </a:lnTo>
                      <a:lnTo>
                        <a:pt x="806130" y="48964"/>
                      </a:lnTo>
                      <a:lnTo>
                        <a:pt x="820525" y="52437"/>
                      </a:lnTo>
                      <a:lnTo>
                        <a:pt x="834821" y="56108"/>
                      </a:lnTo>
                      <a:lnTo>
                        <a:pt x="849117" y="59928"/>
                      </a:lnTo>
                      <a:lnTo>
                        <a:pt x="863314" y="63946"/>
                      </a:lnTo>
                      <a:lnTo>
                        <a:pt x="877461" y="68163"/>
                      </a:lnTo>
                      <a:lnTo>
                        <a:pt x="891558" y="72529"/>
                      </a:lnTo>
                      <a:lnTo>
                        <a:pt x="905606" y="77093"/>
                      </a:lnTo>
                      <a:lnTo>
                        <a:pt x="919604" y="81855"/>
                      </a:lnTo>
                      <a:lnTo>
                        <a:pt x="933503" y="86767"/>
                      </a:lnTo>
                      <a:lnTo>
                        <a:pt x="947402" y="91877"/>
                      </a:lnTo>
                      <a:lnTo>
                        <a:pt x="961201" y="97185"/>
                      </a:lnTo>
                      <a:lnTo>
                        <a:pt x="974951" y="102642"/>
                      </a:lnTo>
                      <a:lnTo>
                        <a:pt x="988651" y="108297"/>
                      </a:lnTo>
                      <a:lnTo>
                        <a:pt x="1002302" y="114102"/>
                      </a:lnTo>
                      <a:lnTo>
                        <a:pt x="1015903" y="120104"/>
                      </a:lnTo>
                      <a:lnTo>
                        <a:pt x="1029404" y="126305"/>
                      </a:lnTo>
                      <a:lnTo>
                        <a:pt x="1042856" y="132655"/>
                      </a:lnTo>
                      <a:lnTo>
                        <a:pt x="1056309" y="139204"/>
                      </a:lnTo>
                      <a:lnTo>
                        <a:pt x="1069661" y="145951"/>
                      </a:lnTo>
                      <a:lnTo>
                        <a:pt x="1082964" y="152846"/>
                      </a:lnTo>
                      <a:lnTo>
                        <a:pt x="1096168" y="159941"/>
                      </a:lnTo>
                      <a:lnTo>
                        <a:pt x="1109372" y="167184"/>
                      </a:lnTo>
                      <a:lnTo>
                        <a:pt x="1122477" y="174625"/>
                      </a:lnTo>
                      <a:lnTo>
                        <a:pt x="1135532" y="182265"/>
                      </a:lnTo>
                      <a:lnTo>
                        <a:pt x="1148537" y="190054"/>
                      </a:lnTo>
                      <a:lnTo>
                        <a:pt x="1161493" y="198041"/>
                      </a:lnTo>
                      <a:lnTo>
                        <a:pt x="1174399" y="206226"/>
                      </a:lnTo>
                      <a:lnTo>
                        <a:pt x="1187255" y="214561"/>
                      </a:lnTo>
                      <a:lnTo>
                        <a:pt x="1200012" y="223093"/>
                      </a:lnTo>
                      <a:lnTo>
                        <a:pt x="1212769" y="231825"/>
                      </a:lnTo>
                      <a:lnTo>
                        <a:pt x="1225427" y="240705"/>
                      </a:lnTo>
                      <a:lnTo>
                        <a:pt x="1238035" y="249783"/>
                      </a:lnTo>
                      <a:lnTo>
                        <a:pt x="1250594" y="259011"/>
                      </a:lnTo>
                      <a:lnTo>
                        <a:pt x="1263053" y="268436"/>
                      </a:lnTo>
                      <a:lnTo>
                        <a:pt x="1275512" y="278061"/>
                      </a:lnTo>
                      <a:lnTo>
                        <a:pt x="1287872" y="287834"/>
                      </a:lnTo>
                      <a:lnTo>
                        <a:pt x="1300183" y="297805"/>
                      </a:lnTo>
                      <a:lnTo>
                        <a:pt x="1312444" y="307975"/>
                      </a:lnTo>
                      <a:lnTo>
                        <a:pt x="1324655" y="318294"/>
                      </a:lnTo>
                      <a:lnTo>
                        <a:pt x="1336816" y="328811"/>
                      </a:lnTo>
                      <a:lnTo>
                        <a:pt x="1348928" y="339477"/>
                      </a:lnTo>
                      <a:lnTo>
                        <a:pt x="1360940" y="350341"/>
                      </a:lnTo>
                      <a:lnTo>
                        <a:pt x="1372903" y="361404"/>
                      </a:lnTo>
                      <a:lnTo>
                        <a:pt x="1384866" y="372616"/>
                      </a:lnTo>
                      <a:lnTo>
                        <a:pt x="1396730" y="384026"/>
                      </a:lnTo>
                      <a:lnTo>
                        <a:pt x="1408494" y="395635"/>
                      </a:lnTo>
                      <a:lnTo>
                        <a:pt x="1420258" y="407392"/>
                      </a:lnTo>
                      <a:lnTo>
                        <a:pt x="1431973" y="419348"/>
                      </a:lnTo>
                      <a:lnTo>
                        <a:pt x="1443589" y="431502"/>
                      </a:lnTo>
                      <a:lnTo>
                        <a:pt x="1455154" y="443805"/>
                      </a:lnTo>
                      <a:lnTo>
                        <a:pt x="1466671" y="456307"/>
                      </a:lnTo>
                      <a:lnTo>
                        <a:pt x="1478137" y="468957"/>
                      </a:lnTo>
                      <a:lnTo>
                        <a:pt x="1489554" y="481806"/>
                      </a:lnTo>
                      <a:lnTo>
                        <a:pt x="1500871" y="494854"/>
                      </a:lnTo>
                      <a:lnTo>
                        <a:pt x="1512189" y="508050"/>
                      </a:lnTo>
                      <a:lnTo>
                        <a:pt x="1523407" y="521444"/>
                      </a:lnTo>
                      <a:lnTo>
                        <a:pt x="1534576" y="535037"/>
                      </a:lnTo>
                      <a:lnTo>
                        <a:pt x="1545695" y="548779"/>
                      </a:lnTo>
                      <a:lnTo>
                        <a:pt x="1556764" y="562719"/>
                      </a:lnTo>
                      <a:lnTo>
                        <a:pt x="1567784" y="576808"/>
                      </a:lnTo>
                      <a:lnTo>
                        <a:pt x="1578705" y="591096"/>
                      </a:lnTo>
                      <a:lnTo>
                        <a:pt x="1589576" y="60558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8" name="Forme libre : forme 1337">
                  <a:extLst>
                    <a:ext uri="{FF2B5EF4-FFF2-40B4-BE49-F238E27FC236}">
                      <a16:creationId xmlns:a16="http://schemas.microsoft.com/office/drawing/2014/main" id="{38D11806-A687-4B14-AE57-DC85FB731A35}"/>
                    </a:ext>
                  </a:extLst>
                </p:cNvPr>
                <p:cNvSpPr/>
                <p:nvPr/>
              </p:nvSpPr>
              <p:spPr>
                <a:xfrm>
                  <a:off x="6582341" y="5576342"/>
                  <a:ext cx="902230" cy="787400"/>
                </a:xfrm>
                <a:custGeom>
                  <a:avLst/>
                  <a:gdLst>
                    <a:gd name="connsiteX0" fmla="*/ 887438 w 902230"/>
                    <a:gd name="connsiteY0" fmla="*/ 782638 h 787400"/>
                    <a:gd name="connsiteX1" fmla="*/ 889275 w 902230"/>
                    <a:gd name="connsiteY1" fmla="*/ 760809 h 787400"/>
                    <a:gd name="connsiteX2" fmla="*/ 890814 w 902230"/>
                    <a:gd name="connsiteY2" fmla="*/ 739229 h 787400"/>
                    <a:gd name="connsiteX3" fmla="*/ 892154 w 902230"/>
                    <a:gd name="connsiteY3" fmla="*/ 717997 h 787400"/>
                    <a:gd name="connsiteX4" fmla="*/ 893246 w 902230"/>
                    <a:gd name="connsiteY4" fmla="*/ 697061 h 787400"/>
                    <a:gd name="connsiteX5" fmla="*/ 894090 w 902230"/>
                    <a:gd name="connsiteY5" fmla="*/ 676473 h 787400"/>
                    <a:gd name="connsiteX6" fmla="*/ 894636 w 902230"/>
                    <a:gd name="connsiteY6" fmla="*/ 656183 h 787400"/>
                    <a:gd name="connsiteX7" fmla="*/ 894983 w 902230"/>
                    <a:gd name="connsiteY7" fmla="*/ 636191 h 787400"/>
                    <a:gd name="connsiteX8" fmla="*/ 895082 w 902230"/>
                    <a:gd name="connsiteY8" fmla="*/ 616496 h 787400"/>
                    <a:gd name="connsiteX9" fmla="*/ 894884 w 902230"/>
                    <a:gd name="connsiteY9" fmla="*/ 597148 h 787400"/>
                    <a:gd name="connsiteX10" fmla="*/ 894487 w 902230"/>
                    <a:gd name="connsiteY10" fmla="*/ 578098 h 787400"/>
                    <a:gd name="connsiteX11" fmla="*/ 893792 w 902230"/>
                    <a:gd name="connsiteY11" fmla="*/ 559395 h 787400"/>
                    <a:gd name="connsiteX12" fmla="*/ 892898 w 902230"/>
                    <a:gd name="connsiteY12" fmla="*/ 540941 h 787400"/>
                    <a:gd name="connsiteX13" fmla="*/ 891707 w 902230"/>
                    <a:gd name="connsiteY13" fmla="*/ 522833 h 787400"/>
                    <a:gd name="connsiteX14" fmla="*/ 890317 w 902230"/>
                    <a:gd name="connsiteY14" fmla="*/ 505073 h 787400"/>
                    <a:gd name="connsiteX15" fmla="*/ 888629 w 902230"/>
                    <a:gd name="connsiteY15" fmla="*/ 487611 h 787400"/>
                    <a:gd name="connsiteX16" fmla="*/ 886694 w 902230"/>
                    <a:gd name="connsiteY16" fmla="*/ 470446 h 787400"/>
                    <a:gd name="connsiteX17" fmla="*/ 884559 w 902230"/>
                    <a:gd name="connsiteY17" fmla="*/ 453579 h 787400"/>
                    <a:gd name="connsiteX18" fmla="*/ 882127 w 902230"/>
                    <a:gd name="connsiteY18" fmla="*/ 437059 h 787400"/>
                    <a:gd name="connsiteX19" fmla="*/ 879446 w 902230"/>
                    <a:gd name="connsiteY19" fmla="*/ 420836 h 787400"/>
                    <a:gd name="connsiteX20" fmla="*/ 876518 w 902230"/>
                    <a:gd name="connsiteY20" fmla="*/ 404912 h 787400"/>
                    <a:gd name="connsiteX21" fmla="*/ 873341 w 902230"/>
                    <a:gd name="connsiteY21" fmla="*/ 389334 h 787400"/>
                    <a:gd name="connsiteX22" fmla="*/ 869916 w 902230"/>
                    <a:gd name="connsiteY22" fmla="*/ 374055 h 787400"/>
                    <a:gd name="connsiteX23" fmla="*/ 866292 w 902230"/>
                    <a:gd name="connsiteY23" fmla="*/ 359073 h 787400"/>
                    <a:gd name="connsiteX24" fmla="*/ 862371 w 902230"/>
                    <a:gd name="connsiteY24" fmla="*/ 344438 h 787400"/>
                    <a:gd name="connsiteX25" fmla="*/ 858201 w 902230"/>
                    <a:gd name="connsiteY25" fmla="*/ 330101 h 787400"/>
                    <a:gd name="connsiteX26" fmla="*/ 853783 w 902230"/>
                    <a:gd name="connsiteY26" fmla="*/ 316061 h 787400"/>
                    <a:gd name="connsiteX27" fmla="*/ 849117 w 902230"/>
                    <a:gd name="connsiteY27" fmla="*/ 302369 h 787400"/>
                    <a:gd name="connsiteX28" fmla="*/ 844153 w 902230"/>
                    <a:gd name="connsiteY28" fmla="*/ 288975 h 787400"/>
                    <a:gd name="connsiteX29" fmla="*/ 838991 w 902230"/>
                    <a:gd name="connsiteY29" fmla="*/ 275878 h 787400"/>
                    <a:gd name="connsiteX30" fmla="*/ 833580 w 902230"/>
                    <a:gd name="connsiteY30" fmla="*/ 263128 h 787400"/>
                    <a:gd name="connsiteX31" fmla="*/ 827922 w 902230"/>
                    <a:gd name="connsiteY31" fmla="*/ 250627 h 787400"/>
                    <a:gd name="connsiteX32" fmla="*/ 822015 w 902230"/>
                    <a:gd name="connsiteY32" fmla="*/ 238522 h 787400"/>
                    <a:gd name="connsiteX33" fmla="*/ 815810 w 902230"/>
                    <a:gd name="connsiteY33" fmla="*/ 226665 h 787400"/>
                    <a:gd name="connsiteX34" fmla="*/ 809406 w 902230"/>
                    <a:gd name="connsiteY34" fmla="*/ 215156 h 787400"/>
                    <a:gd name="connsiteX35" fmla="*/ 802755 w 902230"/>
                    <a:gd name="connsiteY35" fmla="*/ 203944 h 787400"/>
                    <a:gd name="connsiteX36" fmla="*/ 795805 w 902230"/>
                    <a:gd name="connsiteY36" fmla="*/ 193080 h 787400"/>
                    <a:gd name="connsiteX37" fmla="*/ 788657 w 902230"/>
                    <a:gd name="connsiteY37" fmla="*/ 182513 h 787400"/>
                    <a:gd name="connsiteX38" fmla="*/ 781261 w 902230"/>
                    <a:gd name="connsiteY38" fmla="*/ 172244 h 787400"/>
                    <a:gd name="connsiteX39" fmla="*/ 773567 w 902230"/>
                    <a:gd name="connsiteY39" fmla="*/ 162272 h 787400"/>
                    <a:gd name="connsiteX40" fmla="*/ 765675 w 902230"/>
                    <a:gd name="connsiteY40" fmla="*/ 152648 h 787400"/>
                    <a:gd name="connsiteX41" fmla="*/ 757484 w 902230"/>
                    <a:gd name="connsiteY41" fmla="*/ 143321 h 787400"/>
                    <a:gd name="connsiteX42" fmla="*/ 749095 w 902230"/>
                    <a:gd name="connsiteY42" fmla="*/ 134342 h 787400"/>
                    <a:gd name="connsiteX43" fmla="*/ 740409 w 902230"/>
                    <a:gd name="connsiteY43" fmla="*/ 125661 h 787400"/>
                    <a:gd name="connsiteX44" fmla="*/ 731474 w 902230"/>
                    <a:gd name="connsiteY44" fmla="*/ 117277 h 787400"/>
                    <a:gd name="connsiteX45" fmla="*/ 722340 w 902230"/>
                    <a:gd name="connsiteY45" fmla="*/ 109190 h 787400"/>
                    <a:gd name="connsiteX46" fmla="*/ 712909 w 902230"/>
                    <a:gd name="connsiteY46" fmla="*/ 101451 h 787400"/>
                    <a:gd name="connsiteX47" fmla="*/ 703229 w 902230"/>
                    <a:gd name="connsiteY47" fmla="*/ 94010 h 787400"/>
                    <a:gd name="connsiteX48" fmla="*/ 693302 w 902230"/>
                    <a:gd name="connsiteY48" fmla="*/ 86866 h 787400"/>
                    <a:gd name="connsiteX49" fmla="*/ 683126 w 902230"/>
                    <a:gd name="connsiteY49" fmla="*/ 80070 h 787400"/>
                    <a:gd name="connsiteX50" fmla="*/ 672751 w 902230"/>
                    <a:gd name="connsiteY50" fmla="*/ 73571 h 787400"/>
                    <a:gd name="connsiteX51" fmla="*/ 662079 w 902230"/>
                    <a:gd name="connsiteY51" fmla="*/ 67419 h 787400"/>
                    <a:gd name="connsiteX52" fmla="*/ 651159 w 902230"/>
                    <a:gd name="connsiteY52" fmla="*/ 61516 h 787400"/>
                    <a:gd name="connsiteX53" fmla="*/ 639990 w 902230"/>
                    <a:gd name="connsiteY53" fmla="*/ 55959 h 787400"/>
                    <a:gd name="connsiteX54" fmla="*/ 628573 w 902230"/>
                    <a:gd name="connsiteY54" fmla="*/ 50750 h 787400"/>
                    <a:gd name="connsiteX55" fmla="*/ 616908 w 902230"/>
                    <a:gd name="connsiteY55" fmla="*/ 45789 h 787400"/>
                    <a:gd name="connsiteX56" fmla="*/ 604995 w 902230"/>
                    <a:gd name="connsiteY56" fmla="*/ 41176 h 787400"/>
                    <a:gd name="connsiteX57" fmla="*/ 592833 w 902230"/>
                    <a:gd name="connsiteY57" fmla="*/ 36909 h 787400"/>
                    <a:gd name="connsiteX58" fmla="*/ 580374 w 902230"/>
                    <a:gd name="connsiteY58" fmla="*/ 32891 h 787400"/>
                    <a:gd name="connsiteX59" fmla="*/ 567716 w 902230"/>
                    <a:gd name="connsiteY59" fmla="*/ 29220 h 787400"/>
                    <a:gd name="connsiteX60" fmla="*/ 554810 w 902230"/>
                    <a:gd name="connsiteY60" fmla="*/ 25846 h 787400"/>
                    <a:gd name="connsiteX61" fmla="*/ 541656 w 902230"/>
                    <a:gd name="connsiteY61" fmla="*/ 22820 h 787400"/>
                    <a:gd name="connsiteX62" fmla="*/ 528254 w 902230"/>
                    <a:gd name="connsiteY62" fmla="*/ 20092 h 787400"/>
                    <a:gd name="connsiteX63" fmla="*/ 514553 w 902230"/>
                    <a:gd name="connsiteY63" fmla="*/ 17661 h 787400"/>
                    <a:gd name="connsiteX64" fmla="*/ 500655 w 902230"/>
                    <a:gd name="connsiteY64" fmla="*/ 15577 h 787400"/>
                    <a:gd name="connsiteX65" fmla="*/ 486458 w 902230"/>
                    <a:gd name="connsiteY65" fmla="*/ 13791 h 787400"/>
                    <a:gd name="connsiteX66" fmla="*/ 472063 w 902230"/>
                    <a:gd name="connsiteY66" fmla="*/ 12303 h 787400"/>
                    <a:gd name="connsiteX67" fmla="*/ 457419 w 902230"/>
                    <a:gd name="connsiteY67" fmla="*/ 11113 h 787400"/>
                    <a:gd name="connsiteX68" fmla="*/ 442478 w 902230"/>
                    <a:gd name="connsiteY68" fmla="*/ 10269 h 787400"/>
                    <a:gd name="connsiteX69" fmla="*/ 427338 w 902230"/>
                    <a:gd name="connsiteY69" fmla="*/ 9773 h 787400"/>
                    <a:gd name="connsiteX70" fmla="*/ 411901 w 902230"/>
                    <a:gd name="connsiteY70" fmla="*/ 9525 h 787400"/>
                    <a:gd name="connsiteX71" fmla="*/ 396215 w 902230"/>
                    <a:gd name="connsiteY71" fmla="*/ 9624 h 787400"/>
                    <a:gd name="connsiteX72" fmla="*/ 380331 w 902230"/>
                    <a:gd name="connsiteY72" fmla="*/ 10021 h 787400"/>
                    <a:gd name="connsiteX73" fmla="*/ 364148 w 902230"/>
                    <a:gd name="connsiteY73" fmla="*/ 10765 h 787400"/>
                    <a:gd name="connsiteX74" fmla="*/ 347718 w 902230"/>
                    <a:gd name="connsiteY74" fmla="*/ 11757 h 787400"/>
                    <a:gd name="connsiteX75" fmla="*/ 331089 w 902230"/>
                    <a:gd name="connsiteY75" fmla="*/ 13097 h 787400"/>
                    <a:gd name="connsiteX76" fmla="*/ 314162 w 902230"/>
                    <a:gd name="connsiteY76" fmla="*/ 14784 h 787400"/>
                    <a:gd name="connsiteX77" fmla="*/ 296988 w 902230"/>
                    <a:gd name="connsiteY77" fmla="*/ 16768 h 787400"/>
                    <a:gd name="connsiteX78" fmla="*/ 279564 w 902230"/>
                    <a:gd name="connsiteY78" fmla="*/ 19050 h 787400"/>
                    <a:gd name="connsiteX79" fmla="*/ 261893 w 902230"/>
                    <a:gd name="connsiteY79" fmla="*/ 21630 h 787400"/>
                    <a:gd name="connsiteX80" fmla="*/ 243974 w 902230"/>
                    <a:gd name="connsiteY80" fmla="*/ 24557 h 787400"/>
                    <a:gd name="connsiteX81" fmla="*/ 225806 w 902230"/>
                    <a:gd name="connsiteY81" fmla="*/ 27781 h 787400"/>
                    <a:gd name="connsiteX82" fmla="*/ 207390 w 902230"/>
                    <a:gd name="connsiteY82" fmla="*/ 31304 h 787400"/>
                    <a:gd name="connsiteX83" fmla="*/ 188726 w 902230"/>
                    <a:gd name="connsiteY83" fmla="*/ 35173 h 787400"/>
                    <a:gd name="connsiteX84" fmla="*/ 169814 w 902230"/>
                    <a:gd name="connsiteY84" fmla="*/ 39340 h 787400"/>
                    <a:gd name="connsiteX85" fmla="*/ 150653 w 902230"/>
                    <a:gd name="connsiteY85" fmla="*/ 43855 h 787400"/>
                    <a:gd name="connsiteX86" fmla="*/ 131244 w 902230"/>
                    <a:gd name="connsiteY86" fmla="*/ 48617 h 787400"/>
                    <a:gd name="connsiteX87" fmla="*/ 111587 w 902230"/>
                    <a:gd name="connsiteY87" fmla="*/ 53727 h 787400"/>
                    <a:gd name="connsiteX88" fmla="*/ 91682 w 902230"/>
                    <a:gd name="connsiteY88" fmla="*/ 59184 h 787400"/>
                    <a:gd name="connsiteX89" fmla="*/ 71529 w 902230"/>
                    <a:gd name="connsiteY89" fmla="*/ 64889 h 787400"/>
                    <a:gd name="connsiteX90" fmla="*/ 51078 w 902230"/>
                    <a:gd name="connsiteY90" fmla="*/ 70941 h 787400"/>
                    <a:gd name="connsiteX91" fmla="*/ 30428 w 902230"/>
                    <a:gd name="connsiteY91" fmla="*/ 77341 h 787400"/>
                    <a:gd name="connsiteX92" fmla="*/ 9531 w 902230"/>
                    <a:gd name="connsiteY92" fmla="*/ 83989 h 787400"/>
                    <a:gd name="connsiteX93" fmla="*/ 11864 w 902230"/>
                    <a:gd name="connsiteY93" fmla="*/ 91083 h 787400"/>
                    <a:gd name="connsiteX94" fmla="*/ 33159 w 902230"/>
                    <a:gd name="connsiteY94" fmla="*/ 84088 h 787400"/>
                    <a:gd name="connsiteX95" fmla="*/ 54255 w 902230"/>
                    <a:gd name="connsiteY95" fmla="*/ 77440 h 787400"/>
                    <a:gd name="connsiteX96" fmla="*/ 75054 w 902230"/>
                    <a:gd name="connsiteY96" fmla="*/ 71140 h 787400"/>
                    <a:gd name="connsiteX97" fmla="*/ 95554 w 902230"/>
                    <a:gd name="connsiteY97" fmla="*/ 65137 h 787400"/>
                    <a:gd name="connsiteX98" fmla="*/ 115856 w 902230"/>
                    <a:gd name="connsiteY98" fmla="*/ 59482 h 787400"/>
                    <a:gd name="connsiteX99" fmla="*/ 135861 w 902230"/>
                    <a:gd name="connsiteY99" fmla="*/ 54124 h 787400"/>
                    <a:gd name="connsiteX100" fmla="*/ 155617 w 902230"/>
                    <a:gd name="connsiteY100" fmla="*/ 49113 h 787400"/>
                    <a:gd name="connsiteX101" fmla="*/ 175075 w 902230"/>
                    <a:gd name="connsiteY101" fmla="*/ 44450 h 787400"/>
                    <a:gd name="connsiteX102" fmla="*/ 194335 w 902230"/>
                    <a:gd name="connsiteY102" fmla="*/ 40134 h 787400"/>
                    <a:gd name="connsiteX103" fmla="*/ 213297 w 902230"/>
                    <a:gd name="connsiteY103" fmla="*/ 36116 h 787400"/>
                    <a:gd name="connsiteX104" fmla="*/ 231961 w 902230"/>
                    <a:gd name="connsiteY104" fmla="*/ 32395 h 787400"/>
                    <a:gd name="connsiteX105" fmla="*/ 250427 w 902230"/>
                    <a:gd name="connsiteY105" fmla="*/ 29071 h 787400"/>
                    <a:gd name="connsiteX106" fmla="*/ 268594 w 902230"/>
                    <a:gd name="connsiteY106" fmla="*/ 26045 h 787400"/>
                    <a:gd name="connsiteX107" fmla="*/ 286514 w 902230"/>
                    <a:gd name="connsiteY107" fmla="*/ 23316 h 787400"/>
                    <a:gd name="connsiteX108" fmla="*/ 304135 w 902230"/>
                    <a:gd name="connsiteY108" fmla="*/ 20985 h 787400"/>
                    <a:gd name="connsiteX109" fmla="*/ 321559 w 902230"/>
                    <a:gd name="connsiteY109" fmla="*/ 18901 h 787400"/>
                    <a:gd name="connsiteX110" fmla="*/ 338684 w 902230"/>
                    <a:gd name="connsiteY110" fmla="*/ 17214 h 787400"/>
                    <a:gd name="connsiteX111" fmla="*/ 355511 w 902230"/>
                    <a:gd name="connsiteY111" fmla="*/ 15825 h 787400"/>
                    <a:gd name="connsiteX112" fmla="*/ 372140 w 902230"/>
                    <a:gd name="connsiteY112" fmla="*/ 14784 h 787400"/>
                    <a:gd name="connsiteX113" fmla="*/ 388471 w 902230"/>
                    <a:gd name="connsiteY113" fmla="*/ 14039 h 787400"/>
                    <a:gd name="connsiteX114" fmla="*/ 404554 w 902230"/>
                    <a:gd name="connsiteY114" fmla="*/ 13643 h 787400"/>
                    <a:gd name="connsiteX115" fmla="*/ 420339 w 902230"/>
                    <a:gd name="connsiteY115" fmla="*/ 13593 h 787400"/>
                    <a:gd name="connsiteX116" fmla="*/ 435926 w 902230"/>
                    <a:gd name="connsiteY116" fmla="*/ 13841 h 787400"/>
                    <a:gd name="connsiteX117" fmla="*/ 451214 w 902230"/>
                    <a:gd name="connsiteY117" fmla="*/ 14436 h 787400"/>
                    <a:gd name="connsiteX118" fmla="*/ 466205 w 902230"/>
                    <a:gd name="connsiteY118" fmla="*/ 15379 h 787400"/>
                    <a:gd name="connsiteX119" fmla="*/ 480998 w 902230"/>
                    <a:gd name="connsiteY119" fmla="*/ 16619 h 787400"/>
                    <a:gd name="connsiteX120" fmla="*/ 495492 w 902230"/>
                    <a:gd name="connsiteY120" fmla="*/ 18207 h 787400"/>
                    <a:gd name="connsiteX121" fmla="*/ 509738 w 902230"/>
                    <a:gd name="connsiteY121" fmla="*/ 20141 h 787400"/>
                    <a:gd name="connsiteX122" fmla="*/ 523687 w 902230"/>
                    <a:gd name="connsiteY122" fmla="*/ 22374 h 787400"/>
                    <a:gd name="connsiteX123" fmla="*/ 537437 w 902230"/>
                    <a:gd name="connsiteY123" fmla="*/ 24954 h 787400"/>
                    <a:gd name="connsiteX124" fmla="*/ 550889 w 902230"/>
                    <a:gd name="connsiteY124" fmla="*/ 27831 h 787400"/>
                    <a:gd name="connsiteX125" fmla="*/ 564043 w 902230"/>
                    <a:gd name="connsiteY125" fmla="*/ 31105 h 787400"/>
                    <a:gd name="connsiteX126" fmla="*/ 576999 w 902230"/>
                    <a:gd name="connsiteY126" fmla="*/ 34627 h 787400"/>
                    <a:gd name="connsiteX127" fmla="*/ 589656 w 902230"/>
                    <a:gd name="connsiteY127" fmla="*/ 38546 h 787400"/>
                    <a:gd name="connsiteX128" fmla="*/ 602066 w 902230"/>
                    <a:gd name="connsiteY128" fmla="*/ 42763 h 787400"/>
                    <a:gd name="connsiteX129" fmla="*/ 614178 w 902230"/>
                    <a:gd name="connsiteY129" fmla="*/ 47278 h 787400"/>
                    <a:gd name="connsiteX130" fmla="*/ 626042 w 902230"/>
                    <a:gd name="connsiteY130" fmla="*/ 52189 h 787400"/>
                    <a:gd name="connsiteX131" fmla="*/ 637657 w 902230"/>
                    <a:gd name="connsiteY131" fmla="*/ 57398 h 787400"/>
                    <a:gd name="connsiteX132" fmla="*/ 649024 w 902230"/>
                    <a:gd name="connsiteY132" fmla="*/ 62905 h 787400"/>
                    <a:gd name="connsiteX133" fmla="*/ 660094 w 902230"/>
                    <a:gd name="connsiteY133" fmla="*/ 68759 h 787400"/>
                    <a:gd name="connsiteX134" fmla="*/ 670964 w 902230"/>
                    <a:gd name="connsiteY134" fmla="*/ 74960 h 787400"/>
                    <a:gd name="connsiteX135" fmla="*/ 681488 w 902230"/>
                    <a:gd name="connsiteY135" fmla="*/ 81508 h 787400"/>
                    <a:gd name="connsiteX136" fmla="*/ 691813 w 902230"/>
                    <a:gd name="connsiteY136" fmla="*/ 88354 h 787400"/>
                    <a:gd name="connsiteX137" fmla="*/ 701840 w 902230"/>
                    <a:gd name="connsiteY137" fmla="*/ 95548 h 787400"/>
                    <a:gd name="connsiteX138" fmla="*/ 711618 w 902230"/>
                    <a:gd name="connsiteY138" fmla="*/ 103039 h 787400"/>
                    <a:gd name="connsiteX139" fmla="*/ 721149 w 902230"/>
                    <a:gd name="connsiteY139" fmla="*/ 110877 h 787400"/>
                    <a:gd name="connsiteX140" fmla="*/ 730382 w 902230"/>
                    <a:gd name="connsiteY140" fmla="*/ 119063 h 787400"/>
                    <a:gd name="connsiteX141" fmla="*/ 739366 w 902230"/>
                    <a:gd name="connsiteY141" fmla="*/ 127546 h 787400"/>
                    <a:gd name="connsiteX142" fmla="*/ 748103 w 902230"/>
                    <a:gd name="connsiteY142" fmla="*/ 136376 h 787400"/>
                    <a:gd name="connsiteX143" fmla="*/ 756591 w 902230"/>
                    <a:gd name="connsiteY143" fmla="*/ 145554 h 787400"/>
                    <a:gd name="connsiteX144" fmla="*/ 764781 w 902230"/>
                    <a:gd name="connsiteY144" fmla="*/ 155029 h 787400"/>
                    <a:gd name="connsiteX145" fmla="*/ 772723 w 902230"/>
                    <a:gd name="connsiteY145" fmla="*/ 164852 h 787400"/>
                    <a:gd name="connsiteX146" fmla="*/ 780417 w 902230"/>
                    <a:gd name="connsiteY146" fmla="*/ 175022 h 787400"/>
                    <a:gd name="connsiteX147" fmla="*/ 787814 w 902230"/>
                    <a:gd name="connsiteY147" fmla="*/ 185489 h 787400"/>
                    <a:gd name="connsiteX148" fmla="*/ 794962 w 902230"/>
                    <a:gd name="connsiteY148" fmla="*/ 196304 h 787400"/>
                    <a:gd name="connsiteX149" fmla="*/ 801861 w 902230"/>
                    <a:gd name="connsiteY149" fmla="*/ 207417 h 787400"/>
                    <a:gd name="connsiteX150" fmla="*/ 808463 w 902230"/>
                    <a:gd name="connsiteY150" fmla="*/ 218877 h 787400"/>
                    <a:gd name="connsiteX151" fmla="*/ 814867 w 902230"/>
                    <a:gd name="connsiteY151" fmla="*/ 230684 h 787400"/>
                    <a:gd name="connsiteX152" fmla="*/ 820972 w 902230"/>
                    <a:gd name="connsiteY152" fmla="*/ 242788 h 787400"/>
                    <a:gd name="connsiteX153" fmla="*/ 826780 w 902230"/>
                    <a:gd name="connsiteY153" fmla="*/ 255240 h 787400"/>
                    <a:gd name="connsiteX154" fmla="*/ 832389 w 902230"/>
                    <a:gd name="connsiteY154" fmla="*/ 268039 h 787400"/>
                    <a:gd name="connsiteX155" fmla="*/ 837700 w 902230"/>
                    <a:gd name="connsiteY155" fmla="*/ 281136 h 787400"/>
                    <a:gd name="connsiteX156" fmla="*/ 842763 w 902230"/>
                    <a:gd name="connsiteY156" fmla="*/ 294580 h 787400"/>
                    <a:gd name="connsiteX157" fmla="*/ 847529 w 902230"/>
                    <a:gd name="connsiteY157" fmla="*/ 308372 h 787400"/>
                    <a:gd name="connsiteX158" fmla="*/ 852046 w 902230"/>
                    <a:gd name="connsiteY158" fmla="*/ 322461 h 787400"/>
                    <a:gd name="connsiteX159" fmla="*/ 856315 w 902230"/>
                    <a:gd name="connsiteY159" fmla="*/ 336897 h 787400"/>
                    <a:gd name="connsiteX160" fmla="*/ 860336 w 902230"/>
                    <a:gd name="connsiteY160" fmla="*/ 351631 h 787400"/>
                    <a:gd name="connsiteX161" fmla="*/ 864058 w 902230"/>
                    <a:gd name="connsiteY161" fmla="*/ 366713 h 787400"/>
                    <a:gd name="connsiteX162" fmla="*/ 867533 w 902230"/>
                    <a:gd name="connsiteY162" fmla="*/ 382141 h 787400"/>
                    <a:gd name="connsiteX163" fmla="*/ 870760 w 902230"/>
                    <a:gd name="connsiteY163" fmla="*/ 397867 h 787400"/>
                    <a:gd name="connsiteX164" fmla="*/ 873738 w 902230"/>
                    <a:gd name="connsiteY164" fmla="*/ 413941 h 787400"/>
                    <a:gd name="connsiteX165" fmla="*/ 876418 w 902230"/>
                    <a:gd name="connsiteY165" fmla="*/ 430361 h 787400"/>
                    <a:gd name="connsiteX166" fmla="*/ 878851 w 902230"/>
                    <a:gd name="connsiteY166" fmla="*/ 447080 h 787400"/>
                    <a:gd name="connsiteX167" fmla="*/ 881035 w 902230"/>
                    <a:gd name="connsiteY167" fmla="*/ 464145 h 787400"/>
                    <a:gd name="connsiteX168" fmla="*/ 882921 w 902230"/>
                    <a:gd name="connsiteY168" fmla="*/ 481558 h 787400"/>
                    <a:gd name="connsiteX169" fmla="*/ 884559 w 902230"/>
                    <a:gd name="connsiteY169" fmla="*/ 499269 h 787400"/>
                    <a:gd name="connsiteX170" fmla="*/ 885949 w 902230"/>
                    <a:gd name="connsiteY170" fmla="*/ 517327 h 787400"/>
                    <a:gd name="connsiteX171" fmla="*/ 887041 w 902230"/>
                    <a:gd name="connsiteY171" fmla="*/ 535732 h 787400"/>
                    <a:gd name="connsiteX172" fmla="*/ 887935 w 902230"/>
                    <a:gd name="connsiteY172" fmla="*/ 554434 h 787400"/>
                    <a:gd name="connsiteX173" fmla="*/ 888481 w 902230"/>
                    <a:gd name="connsiteY173" fmla="*/ 573484 h 787400"/>
                    <a:gd name="connsiteX174" fmla="*/ 888828 w 902230"/>
                    <a:gd name="connsiteY174" fmla="*/ 592832 h 787400"/>
                    <a:gd name="connsiteX175" fmla="*/ 888878 w 902230"/>
                    <a:gd name="connsiteY175" fmla="*/ 612527 h 787400"/>
                    <a:gd name="connsiteX176" fmla="*/ 888729 w 902230"/>
                    <a:gd name="connsiteY176" fmla="*/ 632569 h 787400"/>
                    <a:gd name="connsiteX177" fmla="*/ 888232 w 902230"/>
                    <a:gd name="connsiteY177" fmla="*/ 652909 h 787400"/>
                    <a:gd name="connsiteX178" fmla="*/ 887537 w 902230"/>
                    <a:gd name="connsiteY178" fmla="*/ 673596 h 787400"/>
                    <a:gd name="connsiteX179" fmla="*/ 886545 w 902230"/>
                    <a:gd name="connsiteY179" fmla="*/ 694631 h 787400"/>
                    <a:gd name="connsiteX180" fmla="*/ 885304 w 902230"/>
                    <a:gd name="connsiteY180" fmla="*/ 715963 h 787400"/>
                    <a:gd name="connsiteX181" fmla="*/ 883815 w 902230"/>
                    <a:gd name="connsiteY181" fmla="*/ 737642 h 787400"/>
                    <a:gd name="connsiteX182" fmla="*/ 882028 w 902230"/>
                    <a:gd name="connsiteY182" fmla="*/ 759619 h 787400"/>
                    <a:gd name="connsiteX183" fmla="*/ 879992 w 902230"/>
                    <a:gd name="connsiteY183" fmla="*/ 781993 h 787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</a:cxnLst>
                  <a:rect l="l" t="t" r="r" b="b"/>
                  <a:pathLst>
                    <a:path w="902230" h="787400">
                      <a:moveTo>
                        <a:pt x="887438" y="782638"/>
                      </a:moveTo>
                      <a:lnTo>
                        <a:pt x="889275" y="760809"/>
                      </a:lnTo>
                      <a:lnTo>
                        <a:pt x="890814" y="739229"/>
                      </a:lnTo>
                      <a:lnTo>
                        <a:pt x="892154" y="717997"/>
                      </a:lnTo>
                      <a:lnTo>
                        <a:pt x="893246" y="697061"/>
                      </a:lnTo>
                      <a:lnTo>
                        <a:pt x="894090" y="676473"/>
                      </a:lnTo>
                      <a:lnTo>
                        <a:pt x="894636" y="656183"/>
                      </a:lnTo>
                      <a:lnTo>
                        <a:pt x="894983" y="636191"/>
                      </a:lnTo>
                      <a:lnTo>
                        <a:pt x="895082" y="616496"/>
                      </a:lnTo>
                      <a:lnTo>
                        <a:pt x="894884" y="597148"/>
                      </a:lnTo>
                      <a:lnTo>
                        <a:pt x="894487" y="578098"/>
                      </a:lnTo>
                      <a:lnTo>
                        <a:pt x="893792" y="559395"/>
                      </a:lnTo>
                      <a:lnTo>
                        <a:pt x="892898" y="540941"/>
                      </a:lnTo>
                      <a:lnTo>
                        <a:pt x="891707" y="522833"/>
                      </a:lnTo>
                      <a:lnTo>
                        <a:pt x="890317" y="505073"/>
                      </a:lnTo>
                      <a:lnTo>
                        <a:pt x="888629" y="487611"/>
                      </a:lnTo>
                      <a:lnTo>
                        <a:pt x="886694" y="470446"/>
                      </a:lnTo>
                      <a:lnTo>
                        <a:pt x="884559" y="453579"/>
                      </a:lnTo>
                      <a:lnTo>
                        <a:pt x="882127" y="437059"/>
                      </a:lnTo>
                      <a:lnTo>
                        <a:pt x="879446" y="420836"/>
                      </a:lnTo>
                      <a:lnTo>
                        <a:pt x="876518" y="404912"/>
                      </a:lnTo>
                      <a:lnTo>
                        <a:pt x="873341" y="389334"/>
                      </a:lnTo>
                      <a:lnTo>
                        <a:pt x="869916" y="374055"/>
                      </a:lnTo>
                      <a:lnTo>
                        <a:pt x="866292" y="359073"/>
                      </a:lnTo>
                      <a:lnTo>
                        <a:pt x="862371" y="344438"/>
                      </a:lnTo>
                      <a:lnTo>
                        <a:pt x="858201" y="330101"/>
                      </a:lnTo>
                      <a:lnTo>
                        <a:pt x="853783" y="316061"/>
                      </a:lnTo>
                      <a:lnTo>
                        <a:pt x="849117" y="302369"/>
                      </a:lnTo>
                      <a:lnTo>
                        <a:pt x="844153" y="288975"/>
                      </a:lnTo>
                      <a:lnTo>
                        <a:pt x="838991" y="275878"/>
                      </a:lnTo>
                      <a:lnTo>
                        <a:pt x="833580" y="263128"/>
                      </a:lnTo>
                      <a:lnTo>
                        <a:pt x="827922" y="250627"/>
                      </a:lnTo>
                      <a:lnTo>
                        <a:pt x="822015" y="238522"/>
                      </a:lnTo>
                      <a:lnTo>
                        <a:pt x="815810" y="226665"/>
                      </a:lnTo>
                      <a:lnTo>
                        <a:pt x="809406" y="215156"/>
                      </a:lnTo>
                      <a:lnTo>
                        <a:pt x="802755" y="203944"/>
                      </a:lnTo>
                      <a:lnTo>
                        <a:pt x="795805" y="193080"/>
                      </a:lnTo>
                      <a:lnTo>
                        <a:pt x="788657" y="182513"/>
                      </a:lnTo>
                      <a:lnTo>
                        <a:pt x="781261" y="172244"/>
                      </a:lnTo>
                      <a:lnTo>
                        <a:pt x="773567" y="162272"/>
                      </a:lnTo>
                      <a:lnTo>
                        <a:pt x="765675" y="152648"/>
                      </a:lnTo>
                      <a:lnTo>
                        <a:pt x="757484" y="143321"/>
                      </a:lnTo>
                      <a:lnTo>
                        <a:pt x="749095" y="134342"/>
                      </a:lnTo>
                      <a:lnTo>
                        <a:pt x="740409" y="125661"/>
                      </a:lnTo>
                      <a:lnTo>
                        <a:pt x="731474" y="117277"/>
                      </a:lnTo>
                      <a:lnTo>
                        <a:pt x="722340" y="109190"/>
                      </a:lnTo>
                      <a:lnTo>
                        <a:pt x="712909" y="101451"/>
                      </a:lnTo>
                      <a:lnTo>
                        <a:pt x="703229" y="94010"/>
                      </a:lnTo>
                      <a:lnTo>
                        <a:pt x="693302" y="86866"/>
                      </a:lnTo>
                      <a:lnTo>
                        <a:pt x="683126" y="80070"/>
                      </a:lnTo>
                      <a:lnTo>
                        <a:pt x="672751" y="73571"/>
                      </a:lnTo>
                      <a:lnTo>
                        <a:pt x="662079" y="67419"/>
                      </a:lnTo>
                      <a:lnTo>
                        <a:pt x="651159" y="61516"/>
                      </a:lnTo>
                      <a:lnTo>
                        <a:pt x="639990" y="55959"/>
                      </a:lnTo>
                      <a:lnTo>
                        <a:pt x="628573" y="50750"/>
                      </a:lnTo>
                      <a:lnTo>
                        <a:pt x="616908" y="45789"/>
                      </a:lnTo>
                      <a:lnTo>
                        <a:pt x="604995" y="41176"/>
                      </a:lnTo>
                      <a:lnTo>
                        <a:pt x="592833" y="36909"/>
                      </a:lnTo>
                      <a:lnTo>
                        <a:pt x="580374" y="32891"/>
                      </a:lnTo>
                      <a:lnTo>
                        <a:pt x="567716" y="29220"/>
                      </a:lnTo>
                      <a:lnTo>
                        <a:pt x="554810" y="25846"/>
                      </a:lnTo>
                      <a:lnTo>
                        <a:pt x="541656" y="22820"/>
                      </a:lnTo>
                      <a:lnTo>
                        <a:pt x="528254" y="20092"/>
                      </a:lnTo>
                      <a:lnTo>
                        <a:pt x="514553" y="17661"/>
                      </a:lnTo>
                      <a:lnTo>
                        <a:pt x="500655" y="15577"/>
                      </a:lnTo>
                      <a:lnTo>
                        <a:pt x="486458" y="13791"/>
                      </a:lnTo>
                      <a:lnTo>
                        <a:pt x="472063" y="12303"/>
                      </a:lnTo>
                      <a:lnTo>
                        <a:pt x="457419" y="11113"/>
                      </a:lnTo>
                      <a:lnTo>
                        <a:pt x="442478" y="10269"/>
                      </a:lnTo>
                      <a:lnTo>
                        <a:pt x="427338" y="9773"/>
                      </a:lnTo>
                      <a:lnTo>
                        <a:pt x="411901" y="9525"/>
                      </a:lnTo>
                      <a:lnTo>
                        <a:pt x="396215" y="9624"/>
                      </a:lnTo>
                      <a:lnTo>
                        <a:pt x="380331" y="10021"/>
                      </a:lnTo>
                      <a:lnTo>
                        <a:pt x="364148" y="10765"/>
                      </a:lnTo>
                      <a:lnTo>
                        <a:pt x="347718" y="11757"/>
                      </a:lnTo>
                      <a:lnTo>
                        <a:pt x="331089" y="13097"/>
                      </a:lnTo>
                      <a:lnTo>
                        <a:pt x="314162" y="14784"/>
                      </a:lnTo>
                      <a:lnTo>
                        <a:pt x="296988" y="16768"/>
                      </a:lnTo>
                      <a:lnTo>
                        <a:pt x="279564" y="19050"/>
                      </a:lnTo>
                      <a:lnTo>
                        <a:pt x="261893" y="21630"/>
                      </a:lnTo>
                      <a:lnTo>
                        <a:pt x="243974" y="24557"/>
                      </a:lnTo>
                      <a:lnTo>
                        <a:pt x="225806" y="27781"/>
                      </a:lnTo>
                      <a:lnTo>
                        <a:pt x="207390" y="31304"/>
                      </a:lnTo>
                      <a:lnTo>
                        <a:pt x="188726" y="35173"/>
                      </a:lnTo>
                      <a:lnTo>
                        <a:pt x="169814" y="39340"/>
                      </a:lnTo>
                      <a:lnTo>
                        <a:pt x="150653" y="43855"/>
                      </a:lnTo>
                      <a:lnTo>
                        <a:pt x="131244" y="48617"/>
                      </a:lnTo>
                      <a:lnTo>
                        <a:pt x="111587" y="53727"/>
                      </a:lnTo>
                      <a:lnTo>
                        <a:pt x="91682" y="59184"/>
                      </a:lnTo>
                      <a:lnTo>
                        <a:pt x="71529" y="64889"/>
                      </a:lnTo>
                      <a:lnTo>
                        <a:pt x="51078" y="70941"/>
                      </a:lnTo>
                      <a:lnTo>
                        <a:pt x="30428" y="77341"/>
                      </a:lnTo>
                      <a:lnTo>
                        <a:pt x="9531" y="83989"/>
                      </a:lnTo>
                      <a:lnTo>
                        <a:pt x="11864" y="91083"/>
                      </a:lnTo>
                      <a:lnTo>
                        <a:pt x="33159" y="84088"/>
                      </a:lnTo>
                      <a:lnTo>
                        <a:pt x="54255" y="77440"/>
                      </a:lnTo>
                      <a:lnTo>
                        <a:pt x="75054" y="71140"/>
                      </a:lnTo>
                      <a:lnTo>
                        <a:pt x="95554" y="65137"/>
                      </a:lnTo>
                      <a:lnTo>
                        <a:pt x="115856" y="59482"/>
                      </a:lnTo>
                      <a:lnTo>
                        <a:pt x="135861" y="54124"/>
                      </a:lnTo>
                      <a:lnTo>
                        <a:pt x="155617" y="49113"/>
                      </a:lnTo>
                      <a:lnTo>
                        <a:pt x="175075" y="44450"/>
                      </a:lnTo>
                      <a:lnTo>
                        <a:pt x="194335" y="40134"/>
                      </a:lnTo>
                      <a:lnTo>
                        <a:pt x="213297" y="36116"/>
                      </a:lnTo>
                      <a:lnTo>
                        <a:pt x="231961" y="32395"/>
                      </a:lnTo>
                      <a:lnTo>
                        <a:pt x="250427" y="29071"/>
                      </a:lnTo>
                      <a:lnTo>
                        <a:pt x="268594" y="26045"/>
                      </a:lnTo>
                      <a:lnTo>
                        <a:pt x="286514" y="23316"/>
                      </a:lnTo>
                      <a:lnTo>
                        <a:pt x="304135" y="20985"/>
                      </a:lnTo>
                      <a:lnTo>
                        <a:pt x="321559" y="18901"/>
                      </a:lnTo>
                      <a:lnTo>
                        <a:pt x="338684" y="17214"/>
                      </a:lnTo>
                      <a:lnTo>
                        <a:pt x="355511" y="15825"/>
                      </a:lnTo>
                      <a:lnTo>
                        <a:pt x="372140" y="14784"/>
                      </a:lnTo>
                      <a:lnTo>
                        <a:pt x="388471" y="14039"/>
                      </a:lnTo>
                      <a:lnTo>
                        <a:pt x="404554" y="13643"/>
                      </a:lnTo>
                      <a:lnTo>
                        <a:pt x="420339" y="13593"/>
                      </a:lnTo>
                      <a:lnTo>
                        <a:pt x="435926" y="13841"/>
                      </a:lnTo>
                      <a:lnTo>
                        <a:pt x="451214" y="14436"/>
                      </a:lnTo>
                      <a:lnTo>
                        <a:pt x="466205" y="15379"/>
                      </a:lnTo>
                      <a:lnTo>
                        <a:pt x="480998" y="16619"/>
                      </a:lnTo>
                      <a:lnTo>
                        <a:pt x="495492" y="18207"/>
                      </a:lnTo>
                      <a:lnTo>
                        <a:pt x="509738" y="20141"/>
                      </a:lnTo>
                      <a:lnTo>
                        <a:pt x="523687" y="22374"/>
                      </a:lnTo>
                      <a:lnTo>
                        <a:pt x="537437" y="24954"/>
                      </a:lnTo>
                      <a:lnTo>
                        <a:pt x="550889" y="27831"/>
                      </a:lnTo>
                      <a:lnTo>
                        <a:pt x="564043" y="31105"/>
                      </a:lnTo>
                      <a:lnTo>
                        <a:pt x="576999" y="34627"/>
                      </a:lnTo>
                      <a:lnTo>
                        <a:pt x="589656" y="38546"/>
                      </a:lnTo>
                      <a:lnTo>
                        <a:pt x="602066" y="42763"/>
                      </a:lnTo>
                      <a:lnTo>
                        <a:pt x="614178" y="47278"/>
                      </a:lnTo>
                      <a:lnTo>
                        <a:pt x="626042" y="52189"/>
                      </a:lnTo>
                      <a:lnTo>
                        <a:pt x="637657" y="57398"/>
                      </a:lnTo>
                      <a:lnTo>
                        <a:pt x="649024" y="62905"/>
                      </a:lnTo>
                      <a:lnTo>
                        <a:pt x="660094" y="68759"/>
                      </a:lnTo>
                      <a:lnTo>
                        <a:pt x="670964" y="74960"/>
                      </a:lnTo>
                      <a:lnTo>
                        <a:pt x="681488" y="81508"/>
                      </a:lnTo>
                      <a:lnTo>
                        <a:pt x="691813" y="88354"/>
                      </a:lnTo>
                      <a:lnTo>
                        <a:pt x="701840" y="95548"/>
                      </a:lnTo>
                      <a:lnTo>
                        <a:pt x="711618" y="103039"/>
                      </a:lnTo>
                      <a:lnTo>
                        <a:pt x="721149" y="110877"/>
                      </a:lnTo>
                      <a:lnTo>
                        <a:pt x="730382" y="119063"/>
                      </a:lnTo>
                      <a:lnTo>
                        <a:pt x="739366" y="127546"/>
                      </a:lnTo>
                      <a:lnTo>
                        <a:pt x="748103" y="136376"/>
                      </a:lnTo>
                      <a:lnTo>
                        <a:pt x="756591" y="145554"/>
                      </a:lnTo>
                      <a:lnTo>
                        <a:pt x="764781" y="155029"/>
                      </a:lnTo>
                      <a:lnTo>
                        <a:pt x="772723" y="164852"/>
                      </a:lnTo>
                      <a:lnTo>
                        <a:pt x="780417" y="175022"/>
                      </a:lnTo>
                      <a:lnTo>
                        <a:pt x="787814" y="185489"/>
                      </a:lnTo>
                      <a:lnTo>
                        <a:pt x="794962" y="196304"/>
                      </a:lnTo>
                      <a:lnTo>
                        <a:pt x="801861" y="207417"/>
                      </a:lnTo>
                      <a:lnTo>
                        <a:pt x="808463" y="218877"/>
                      </a:lnTo>
                      <a:lnTo>
                        <a:pt x="814867" y="230684"/>
                      </a:lnTo>
                      <a:lnTo>
                        <a:pt x="820972" y="242788"/>
                      </a:lnTo>
                      <a:lnTo>
                        <a:pt x="826780" y="255240"/>
                      </a:lnTo>
                      <a:lnTo>
                        <a:pt x="832389" y="268039"/>
                      </a:lnTo>
                      <a:lnTo>
                        <a:pt x="837700" y="281136"/>
                      </a:lnTo>
                      <a:lnTo>
                        <a:pt x="842763" y="294580"/>
                      </a:lnTo>
                      <a:lnTo>
                        <a:pt x="847529" y="308372"/>
                      </a:lnTo>
                      <a:lnTo>
                        <a:pt x="852046" y="322461"/>
                      </a:lnTo>
                      <a:lnTo>
                        <a:pt x="856315" y="336897"/>
                      </a:lnTo>
                      <a:lnTo>
                        <a:pt x="860336" y="351631"/>
                      </a:lnTo>
                      <a:lnTo>
                        <a:pt x="864058" y="366713"/>
                      </a:lnTo>
                      <a:lnTo>
                        <a:pt x="867533" y="382141"/>
                      </a:lnTo>
                      <a:lnTo>
                        <a:pt x="870760" y="397867"/>
                      </a:lnTo>
                      <a:lnTo>
                        <a:pt x="873738" y="413941"/>
                      </a:lnTo>
                      <a:lnTo>
                        <a:pt x="876418" y="430361"/>
                      </a:lnTo>
                      <a:lnTo>
                        <a:pt x="878851" y="447080"/>
                      </a:lnTo>
                      <a:lnTo>
                        <a:pt x="881035" y="464145"/>
                      </a:lnTo>
                      <a:lnTo>
                        <a:pt x="882921" y="481558"/>
                      </a:lnTo>
                      <a:lnTo>
                        <a:pt x="884559" y="499269"/>
                      </a:lnTo>
                      <a:lnTo>
                        <a:pt x="885949" y="517327"/>
                      </a:lnTo>
                      <a:lnTo>
                        <a:pt x="887041" y="535732"/>
                      </a:lnTo>
                      <a:lnTo>
                        <a:pt x="887935" y="554434"/>
                      </a:lnTo>
                      <a:lnTo>
                        <a:pt x="888481" y="573484"/>
                      </a:lnTo>
                      <a:lnTo>
                        <a:pt x="888828" y="592832"/>
                      </a:lnTo>
                      <a:lnTo>
                        <a:pt x="888878" y="612527"/>
                      </a:lnTo>
                      <a:lnTo>
                        <a:pt x="888729" y="632569"/>
                      </a:lnTo>
                      <a:lnTo>
                        <a:pt x="888232" y="652909"/>
                      </a:lnTo>
                      <a:lnTo>
                        <a:pt x="887537" y="673596"/>
                      </a:lnTo>
                      <a:lnTo>
                        <a:pt x="886545" y="694631"/>
                      </a:lnTo>
                      <a:lnTo>
                        <a:pt x="885304" y="715963"/>
                      </a:lnTo>
                      <a:lnTo>
                        <a:pt x="883815" y="737642"/>
                      </a:lnTo>
                      <a:lnTo>
                        <a:pt x="882028" y="759619"/>
                      </a:lnTo>
                      <a:lnTo>
                        <a:pt x="879992" y="78199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39" name="Forme libre : forme 1338">
                  <a:extLst>
                    <a:ext uri="{FF2B5EF4-FFF2-40B4-BE49-F238E27FC236}">
                      <a16:creationId xmlns:a16="http://schemas.microsoft.com/office/drawing/2014/main" id="{52714549-0F5B-4106-81B0-09D080A1554D}"/>
                    </a:ext>
                  </a:extLst>
                </p:cNvPr>
                <p:cNvSpPr/>
                <p:nvPr/>
              </p:nvSpPr>
              <p:spPr>
                <a:xfrm>
                  <a:off x="6584674" y="5574556"/>
                  <a:ext cx="673496" cy="698500"/>
                </a:xfrm>
                <a:custGeom>
                  <a:avLst/>
                  <a:gdLst>
                    <a:gd name="connsiteX0" fmla="*/ 538330 w 673495"/>
                    <a:gd name="connsiteY0" fmla="*/ 690017 h 698500"/>
                    <a:gd name="connsiteX1" fmla="*/ 549002 w 673495"/>
                    <a:gd name="connsiteY1" fmla="*/ 667246 h 698500"/>
                    <a:gd name="connsiteX2" fmla="*/ 559278 w 673495"/>
                    <a:gd name="connsiteY2" fmla="*/ 644872 h 698500"/>
                    <a:gd name="connsiteX3" fmla="*/ 569106 w 673495"/>
                    <a:gd name="connsiteY3" fmla="*/ 622895 h 698500"/>
                    <a:gd name="connsiteX4" fmla="*/ 578488 w 673495"/>
                    <a:gd name="connsiteY4" fmla="*/ 601266 h 698500"/>
                    <a:gd name="connsiteX5" fmla="*/ 587423 w 673495"/>
                    <a:gd name="connsiteY5" fmla="*/ 580033 h 698500"/>
                    <a:gd name="connsiteX6" fmla="*/ 595911 w 673495"/>
                    <a:gd name="connsiteY6" fmla="*/ 559197 h 698500"/>
                    <a:gd name="connsiteX7" fmla="*/ 604002 w 673495"/>
                    <a:gd name="connsiteY7" fmla="*/ 538758 h 698500"/>
                    <a:gd name="connsiteX8" fmla="*/ 611646 w 673495"/>
                    <a:gd name="connsiteY8" fmla="*/ 518716 h 698500"/>
                    <a:gd name="connsiteX9" fmla="*/ 618844 w 673495"/>
                    <a:gd name="connsiteY9" fmla="*/ 499021 h 698500"/>
                    <a:gd name="connsiteX10" fmla="*/ 625595 w 673495"/>
                    <a:gd name="connsiteY10" fmla="*/ 479723 h 698500"/>
                    <a:gd name="connsiteX11" fmla="*/ 631899 w 673495"/>
                    <a:gd name="connsiteY11" fmla="*/ 460822 h 698500"/>
                    <a:gd name="connsiteX12" fmla="*/ 637756 w 673495"/>
                    <a:gd name="connsiteY12" fmla="*/ 442317 h 698500"/>
                    <a:gd name="connsiteX13" fmla="*/ 643216 w 673495"/>
                    <a:gd name="connsiteY13" fmla="*/ 424210 h 698500"/>
                    <a:gd name="connsiteX14" fmla="*/ 648230 w 673495"/>
                    <a:gd name="connsiteY14" fmla="*/ 406450 h 698500"/>
                    <a:gd name="connsiteX15" fmla="*/ 652797 w 673495"/>
                    <a:gd name="connsiteY15" fmla="*/ 389136 h 698500"/>
                    <a:gd name="connsiteX16" fmla="*/ 656917 w 673495"/>
                    <a:gd name="connsiteY16" fmla="*/ 372170 h 698500"/>
                    <a:gd name="connsiteX17" fmla="*/ 660590 w 673495"/>
                    <a:gd name="connsiteY17" fmla="*/ 355600 h 698500"/>
                    <a:gd name="connsiteX18" fmla="*/ 663816 w 673495"/>
                    <a:gd name="connsiteY18" fmla="*/ 339427 h 698500"/>
                    <a:gd name="connsiteX19" fmla="*/ 666646 w 673495"/>
                    <a:gd name="connsiteY19" fmla="*/ 323602 h 698500"/>
                    <a:gd name="connsiteX20" fmla="*/ 669029 w 673495"/>
                    <a:gd name="connsiteY20" fmla="*/ 308223 h 698500"/>
                    <a:gd name="connsiteX21" fmla="*/ 670964 w 673495"/>
                    <a:gd name="connsiteY21" fmla="*/ 293191 h 698500"/>
                    <a:gd name="connsiteX22" fmla="*/ 672454 w 673495"/>
                    <a:gd name="connsiteY22" fmla="*/ 278557 h 698500"/>
                    <a:gd name="connsiteX23" fmla="*/ 673496 w 673495"/>
                    <a:gd name="connsiteY23" fmla="*/ 264319 h 698500"/>
                    <a:gd name="connsiteX24" fmla="*/ 674141 w 673495"/>
                    <a:gd name="connsiteY24" fmla="*/ 250428 h 698500"/>
                    <a:gd name="connsiteX25" fmla="*/ 674290 w 673495"/>
                    <a:gd name="connsiteY25" fmla="*/ 236984 h 698500"/>
                    <a:gd name="connsiteX26" fmla="*/ 674042 w 673495"/>
                    <a:gd name="connsiteY26" fmla="*/ 223887 h 698500"/>
                    <a:gd name="connsiteX27" fmla="*/ 673347 w 673495"/>
                    <a:gd name="connsiteY27" fmla="*/ 211187 h 698500"/>
                    <a:gd name="connsiteX28" fmla="*/ 672205 w 673495"/>
                    <a:gd name="connsiteY28" fmla="*/ 198884 h 698500"/>
                    <a:gd name="connsiteX29" fmla="*/ 670667 w 673495"/>
                    <a:gd name="connsiteY29" fmla="*/ 186978 h 698500"/>
                    <a:gd name="connsiteX30" fmla="*/ 668631 w 673495"/>
                    <a:gd name="connsiteY30" fmla="*/ 175419 h 698500"/>
                    <a:gd name="connsiteX31" fmla="*/ 666199 w 673495"/>
                    <a:gd name="connsiteY31" fmla="*/ 164257 h 698500"/>
                    <a:gd name="connsiteX32" fmla="*/ 663320 w 673495"/>
                    <a:gd name="connsiteY32" fmla="*/ 153541 h 698500"/>
                    <a:gd name="connsiteX33" fmla="*/ 659994 w 673495"/>
                    <a:gd name="connsiteY33" fmla="*/ 143123 h 698500"/>
                    <a:gd name="connsiteX34" fmla="*/ 656222 w 673495"/>
                    <a:gd name="connsiteY34" fmla="*/ 133152 h 698500"/>
                    <a:gd name="connsiteX35" fmla="*/ 652052 w 673495"/>
                    <a:gd name="connsiteY35" fmla="*/ 123577 h 698500"/>
                    <a:gd name="connsiteX36" fmla="*/ 647386 w 673495"/>
                    <a:gd name="connsiteY36" fmla="*/ 114350 h 698500"/>
                    <a:gd name="connsiteX37" fmla="*/ 642323 w 673495"/>
                    <a:gd name="connsiteY37" fmla="*/ 105519 h 698500"/>
                    <a:gd name="connsiteX38" fmla="*/ 636813 w 673495"/>
                    <a:gd name="connsiteY38" fmla="*/ 97086 h 698500"/>
                    <a:gd name="connsiteX39" fmla="*/ 630856 w 673495"/>
                    <a:gd name="connsiteY39" fmla="*/ 89049 h 698500"/>
                    <a:gd name="connsiteX40" fmla="*/ 624453 w 673495"/>
                    <a:gd name="connsiteY40" fmla="*/ 81409 h 698500"/>
                    <a:gd name="connsiteX41" fmla="*/ 617653 w 673495"/>
                    <a:gd name="connsiteY41" fmla="*/ 74116 h 698500"/>
                    <a:gd name="connsiteX42" fmla="*/ 610356 w 673495"/>
                    <a:gd name="connsiteY42" fmla="*/ 67221 h 698500"/>
                    <a:gd name="connsiteX43" fmla="*/ 602662 w 673495"/>
                    <a:gd name="connsiteY43" fmla="*/ 60771 h 698500"/>
                    <a:gd name="connsiteX44" fmla="*/ 594521 w 673495"/>
                    <a:gd name="connsiteY44" fmla="*/ 54620 h 698500"/>
                    <a:gd name="connsiteX45" fmla="*/ 585934 w 673495"/>
                    <a:gd name="connsiteY45" fmla="*/ 48915 h 698500"/>
                    <a:gd name="connsiteX46" fmla="*/ 576899 w 673495"/>
                    <a:gd name="connsiteY46" fmla="*/ 43607 h 698500"/>
                    <a:gd name="connsiteX47" fmla="*/ 567468 w 673495"/>
                    <a:gd name="connsiteY47" fmla="*/ 38646 h 698500"/>
                    <a:gd name="connsiteX48" fmla="*/ 557540 w 673495"/>
                    <a:gd name="connsiteY48" fmla="*/ 34082 h 698500"/>
                    <a:gd name="connsiteX49" fmla="*/ 547215 w 673495"/>
                    <a:gd name="connsiteY49" fmla="*/ 29914 h 698500"/>
                    <a:gd name="connsiteX50" fmla="*/ 536444 w 673495"/>
                    <a:gd name="connsiteY50" fmla="*/ 26144 h 698500"/>
                    <a:gd name="connsiteX51" fmla="*/ 525226 w 673495"/>
                    <a:gd name="connsiteY51" fmla="*/ 22721 h 698500"/>
                    <a:gd name="connsiteX52" fmla="*/ 513610 w 673495"/>
                    <a:gd name="connsiteY52" fmla="*/ 19745 h 698500"/>
                    <a:gd name="connsiteX53" fmla="*/ 501498 w 673495"/>
                    <a:gd name="connsiteY53" fmla="*/ 17115 h 698500"/>
                    <a:gd name="connsiteX54" fmla="*/ 488989 w 673495"/>
                    <a:gd name="connsiteY54" fmla="*/ 14883 h 698500"/>
                    <a:gd name="connsiteX55" fmla="*/ 476034 w 673495"/>
                    <a:gd name="connsiteY55" fmla="*/ 13047 h 698500"/>
                    <a:gd name="connsiteX56" fmla="*/ 462631 w 673495"/>
                    <a:gd name="connsiteY56" fmla="*/ 11559 h 698500"/>
                    <a:gd name="connsiteX57" fmla="*/ 448782 w 673495"/>
                    <a:gd name="connsiteY57" fmla="*/ 10517 h 698500"/>
                    <a:gd name="connsiteX58" fmla="*/ 434486 w 673495"/>
                    <a:gd name="connsiteY58" fmla="*/ 9823 h 698500"/>
                    <a:gd name="connsiteX59" fmla="*/ 419793 w 673495"/>
                    <a:gd name="connsiteY59" fmla="*/ 9525 h 698500"/>
                    <a:gd name="connsiteX60" fmla="*/ 404604 w 673495"/>
                    <a:gd name="connsiteY60" fmla="*/ 9624 h 698500"/>
                    <a:gd name="connsiteX61" fmla="*/ 389017 w 673495"/>
                    <a:gd name="connsiteY61" fmla="*/ 10120 h 698500"/>
                    <a:gd name="connsiteX62" fmla="*/ 372984 w 673495"/>
                    <a:gd name="connsiteY62" fmla="*/ 10964 h 698500"/>
                    <a:gd name="connsiteX63" fmla="*/ 356554 w 673495"/>
                    <a:gd name="connsiteY63" fmla="*/ 12204 h 698500"/>
                    <a:gd name="connsiteX64" fmla="*/ 339627 w 673495"/>
                    <a:gd name="connsiteY64" fmla="*/ 13891 h 698500"/>
                    <a:gd name="connsiteX65" fmla="*/ 322254 w 673495"/>
                    <a:gd name="connsiteY65" fmla="*/ 15875 h 698500"/>
                    <a:gd name="connsiteX66" fmla="*/ 304483 w 673495"/>
                    <a:gd name="connsiteY66" fmla="*/ 18306 h 698500"/>
                    <a:gd name="connsiteX67" fmla="*/ 286266 w 673495"/>
                    <a:gd name="connsiteY67" fmla="*/ 21134 h 698500"/>
                    <a:gd name="connsiteX68" fmla="*/ 267601 w 673495"/>
                    <a:gd name="connsiteY68" fmla="*/ 24309 h 698500"/>
                    <a:gd name="connsiteX69" fmla="*/ 248491 w 673495"/>
                    <a:gd name="connsiteY69" fmla="*/ 27880 h 698500"/>
                    <a:gd name="connsiteX70" fmla="*/ 228983 w 673495"/>
                    <a:gd name="connsiteY70" fmla="*/ 31849 h 698500"/>
                    <a:gd name="connsiteX71" fmla="*/ 208978 w 673495"/>
                    <a:gd name="connsiteY71" fmla="*/ 36215 h 698500"/>
                    <a:gd name="connsiteX72" fmla="*/ 188577 w 673495"/>
                    <a:gd name="connsiteY72" fmla="*/ 40977 h 698500"/>
                    <a:gd name="connsiteX73" fmla="*/ 167729 w 673495"/>
                    <a:gd name="connsiteY73" fmla="*/ 46087 h 698500"/>
                    <a:gd name="connsiteX74" fmla="*/ 146434 w 673495"/>
                    <a:gd name="connsiteY74" fmla="*/ 51594 h 698500"/>
                    <a:gd name="connsiteX75" fmla="*/ 124742 w 673495"/>
                    <a:gd name="connsiteY75" fmla="*/ 57497 h 698500"/>
                    <a:gd name="connsiteX76" fmla="*/ 102553 w 673495"/>
                    <a:gd name="connsiteY76" fmla="*/ 63798 h 698500"/>
                    <a:gd name="connsiteX77" fmla="*/ 79968 w 673495"/>
                    <a:gd name="connsiteY77" fmla="*/ 70495 h 698500"/>
                    <a:gd name="connsiteX78" fmla="*/ 56935 w 673495"/>
                    <a:gd name="connsiteY78" fmla="*/ 77539 h 698500"/>
                    <a:gd name="connsiteX79" fmla="*/ 33456 w 673495"/>
                    <a:gd name="connsiteY79" fmla="*/ 85030 h 698500"/>
                    <a:gd name="connsiteX80" fmla="*/ 9531 w 673495"/>
                    <a:gd name="connsiteY80" fmla="*/ 92869 h 698500"/>
                    <a:gd name="connsiteX81" fmla="*/ 10821 w 673495"/>
                    <a:gd name="connsiteY81" fmla="*/ 96689 h 698500"/>
                    <a:gd name="connsiteX82" fmla="*/ 34697 w 673495"/>
                    <a:gd name="connsiteY82" fmla="*/ 88751 h 698500"/>
                    <a:gd name="connsiteX83" fmla="*/ 58127 w 673495"/>
                    <a:gd name="connsiteY83" fmla="*/ 81211 h 698500"/>
                    <a:gd name="connsiteX84" fmla="*/ 81159 w 673495"/>
                    <a:gd name="connsiteY84" fmla="*/ 74017 h 698500"/>
                    <a:gd name="connsiteX85" fmla="*/ 103695 w 673495"/>
                    <a:gd name="connsiteY85" fmla="*/ 67270 h 698500"/>
                    <a:gd name="connsiteX86" fmla="*/ 125834 w 673495"/>
                    <a:gd name="connsiteY86" fmla="*/ 60871 h 698500"/>
                    <a:gd name="connsiteX87" fmla="*/ 147526 w 673495"/>
                    <a:gd name="connsiteY87" fmla="*/ 54868 h 698500"/>
                    <a:gd name="connsiteX88" fmla="*/ 168771 w 673495"/>
                    <a:gd name="connsiteY88" fmla="*/ 49262 h 698500"/>
                    <a:gd name="connsiteX89" fmla="*/ 189619 w 673495"/>
                    <a:gd name="connsiteY89" fmla="*/ 44053 h 698500"/>
                    <a:gd name="connsiteX90" fmla="*/ 209971 w 673495"/>
                    <a:gd name="connsiteY90" fmla="*/ 39191 h 698500"/>
                    <a:gd name="connsiteX91" fmla="*/ 229926 w 673495"/>
                    <a:gd name="connsiteY91" fmla="*/ 34776 h 698500"/>
                    <a:gd name="connsiteX92" fmla="*/ 249384 w 673495"/>
                    <a:gd name="connsiteY92" fmla="*/ 30708 h 698500"/>
                    <a:gd name="connsiteX93" fmla="*/ 268445 w 673495"/>
                    <a:gd name="connsiteY93" fmla="*/ 27037 h 698500"/>
                    <a:gd name="connsiteX94" fmla="*/ 287060 w 673495"/>
                    <a:gd name="connsiteY94" fmla="*/ 23763 h 698500"/>
                    <a:gd name="connsiteX95" fmla="*/ 305277 w 673495"/>
                    <a:gd name="connsiteY95" fmla="*/ 20886 h 698500"/>
                    <a:gd name="connsiteX96" fmla="*/ 322998 w 673495"/>
                    <a:gd name="connsiteY96" fmla="*/ 18355 h 698500"/>
                    <a:gd name="connsiteX97" fmla="*/ 340322 w 673495"/>
                    <a:gd name="connsiteY97" fmla="*/ 16272 h 698500"/>
                    <a:gd name="connsiteX98" fmla="*/ 357149 w 673495"/>
                    <a:gd name="connsiteY98" fmla="*/ 14536 h 698500"/>
                    <a:gd name="connsiteX99" fmla="*/ 373580 w 673495"/>
                    <a:gd name="connsiteY99" fmla="*/ 13196 h 698500"/>
                    <a:gd name="connsiteX100" fmla="*/ 389563 w 673495"/>
                    <a:gd name="connsiteY100" fmla="*/ 12204 h 698500"/>
                    <a:gd name="connsiteX101" fmla="*/ 405100 w 673495"/>
                    <a:gd name="connsiteY101" fmla="*/ 11658 h 698500"/>
                    <a:gd name="connsiteX102" fmla="*/ 420240 w 673495"/>
                    <a:gd name="connsiteY102" fmla="*/ 11509 h 698500"/>
                    <a:gd name="connsiteX103" fmla="*/ 434883 w 673495"/>
                    <a:gd name="connsiteY103" fmla="*/ 11708 h 698500"/>
                    <a:gd name="connsiteX104" fmla="*/ 449130 w 673495"/>
                    <a:gd name="connsiteY104" fmla="*/ 12303 h 698500"/>
                    <a:gd name="connsiteX105" fmla="*/ 462929 w 673495"/>
                    <a:gd name="connsiteY105" fmla="*/ 13295 h 698500"/>
                    <a:gd name="connsiteX106" fmla="*/ 476282 w 673495"/>
                    <a:gd name="connsiteY106" fmla="*/ 14684 h 698500"/>
                    <a:gd name="connsiteX107" fmla="*/ 489188 w 673495"/>
                    <a:gd name="connsiteY107" fmla="*/ 16421 h 698500"/>
                    <a:gd name="connsiteX108" fmla="*/ 501647 w 673495"/>
                    <a:gd name="connsiteY108" fmla="*/ 18604 h 698500"/>
                    <a:gd name="connsiteX109" fmla="*/ 513709 w 673495"/>
                    <a:gd name="connsiteY109" fmla="*/ 21134 h 698500"/>
                    <a:gd name="connsiteX110" fmla="*/ 525275 w 673495"/>
                    <a:gd name="connsiteY110" fmla="*/ 24061 h 698500"/>
                    <a:gd name="connsiteX111" fmla="*/ 536444 w 673495"/>
                    <a:gd name="connsiteY111" fmla="*/ 27384 h 698500"/>
                    <a:gd name="connsiteX112" fmla="*/ 547166 w 673495"/>
                    <a:gd name="connsiteY112" fmla="*/ 31105 h 698500"/>
                    <a:gd name="connsiteX113" fmla="*/ 557441 w 673495"/>
                    <a:gd name="connsiteY113" fmla="*/ 35173 h 698500"/>
                    <a:gd name="connsiteX114" fmla="*/ 567269 w 673495"/>
                    <a:gd name="connsiteY114" fmla="*/ 39688 h 698500"/>
                    <a:gd name="connsiteX115" fmla="*/ 576701 w 673495"/>
                    <a:gd name="connsiteY115" fmla="*/ 44549 h 698500"/>
                    <a:gd name="connsiteX116" fmla="*/ 585636 w 673495"/>
                    <a:gd name="connsiteY116" fmla="*/ 49808 h 698500"/>
                    <a:gd name="connsiteX117" fmla="*/ 594174 w 673495"/>
                    <a:gd name="connsiteY117" fmla="*/ 55463 h 698500"/>
                    <a:gd name="connsiteX118" fmla="*/ 602265 w 673495"/>
                    <a:gd name="connsiteY118" fmla="*/ 61466 h 698500"/>
                    <a:gd name="connsiteX119" fmla="*/ 609909 w 673495"/>
                    <a:gd name="connsiteY119" fmla="*/ 67915 h 698500"/>
                    <a:gd name="connsiteX120" fmla="*/ 617107 w 673495"/>
                    <a:gd name="connsiteY120" fmla="*/ 74712 h 698500"/>
                    <a:gd name="connsiteX121" fmla="*/ 623857 w 673495"/>
                    <a:gd name="connsiteY121" fmla="*/ 81905 h 698500"/>
                    <a:gd name="connsiteX122" fmla="*/ 630211 w 673495"/>
                    <a:gd name="connsiteY122" fmla="*/ 89495 h 698500"/>
                    <a:gd name="connsiteX123" fmla="*/ 636069 w 673495"/>
                    <a:gd name="connsiteY123" fmla="*/ 97482 h 698500"/>
                    <a:gd name="connsiteX124" fmla="*/ 641529 w 673495"/>
                    <a:gd name="connsiteY124" fmla="*/ 105866 h 698500"/>
                    <a:gd name="connsiteX125" fmla="*/ 646542 w 673495"/>
                    <a:gd name="connsiteY125" fmla="*/ 114598 h 698500"/>
                    <a:gd name="connsiteX126" fmla="*/ 651109 w 673495"/>
                    <a:gd name="connsiteY126" fmla="*/ 123726 h 698500"/>
                    <a:gd name="connsiteX127" fmla="*/ 655279 w 673495"/>
                    <a:gd name="connsiteY127" fmla="*/ 133300 h 698500"/>
                    <a:gd name="connsiteX128" fmla="*/ 658952 w 673495"/>
                    <a:gd name="connsiteY128" fmla="*/ 143173 h 698500"/>
                    <a:gd name="connsiteX129" fmla="*/ 662228 w 673495"/>
                    <a:gd name="connsiteY129" fmla="*/ 153491 h 698500"/>
                    <a:gd name="connsiteX130" fmla="*/ 665008 w 673495"/>
                    <a:gd name="connsiteY130" fmla="*/ 164207 h 698500"/>
                    <a:gd name="connsiteX131" fmla="*/ 667390 w 673495"/>
                    <a:gd name="connsiteY131" fmla="*/ 175270 h 698500"/>
                    <a:gd name="connsiteX132" fmla="*/ 669326 w 673495"/>
                    <a:gd name="connsiteY132" fmla="*/ 186730 h 698500"/>
                    <a:gd name="connsiteX133" fmla="*/ 670865 w 673495"/>
                    <a:gd name="connsiteY133" fmla="*/ 198586 h 698500"/>
                    <a:gd name="connsiteX134" fmla="*/ 671908 w 673495"/>
                    <a:gd name="connsiteY134" fmla="*/ 210840 h 698500"/>
                    <a:gd name="connsiteX135" fmla="*/ 672553 w 673495"/>
                    <a:gd name="connsiteY135" fmla="*/ 223490 h 698500"/>
                    <a:gd name="connsiteX136" fmla="*/ 672702 w 673495"/>
                    <a:gd name="connsiteY136" fmla="*/ 236538 h 698500"/>
                    <a:gd name="connsiteX137" fmla="*/ 672454 w 673495"/>
                    <a:gd name="connsiteY137" fmla="*/ 249932 h 698500"/>
                    <a:gd name="connsiteX138" fmla="*/ 671759 w 673495"/>
                    <a:gd name="connsiteY138" fmla="*/ 263723 h 698500"/>
                    <a:gd name="connsiteX139" fmla="*/ 670617 w 673495"/>
                    <a:gd name="connsiteY139" fmla="*/ 277912 h 698500"/>
                    <a:gd name="connsiteX140" fmla="*/ 669078 w 673495"/>
                    <a:gd name="connsiteY140" fmla="*/ 292497 h 698500"/>
                    <a:gd name="connsiteX141" fmla="*/ 667043 w 673495"/>
                    <a:gd name="connsiteY141" fmla="*/ 307479 h 698500"/>
                    <a:gd name="connsiteX142" fmla="*/ 664611 w 673495"/>
                    <a:gd name="connsiteY142" fmla="*/ 322808 h 698500"/>
                    <a:gd name="connsiteX143" fmla="*/ 661732 w 673495"/>
                    <a:gd name="connsiteY143" fmla="*/ 338534 h 698500"/>
                    <a:gd name="connsiteX144" fmla="*/ 658406 w 673495"/>
                    <a:gd name="connsiteY144" fmla="*/ 354707 h 698500"/>
                    <a:gd name="connsiteX145" fmla="*/ 654633 w 673495"/>
                    <a:gd name="connsiteY145" fmla="*/ 371227 h 698500"/>
                    <a:gd name="connsiteX146" fmla="*/ 650414 w 673495"/>
                    <a:gd name="connsiteY146" fmla="*/ 388094 h 698500"/>
                    <a:gd name="connsiteX147" fmla="*/ 645748 w 673495"/>
                    <a:gd name="connsiteY147" fmla="*/ 405408 h 698500"/>
                    <a:gd name="connsiteX148" fmla="*/ 640685 w 673495"/>
                    <a:gd name="connsiteY148" fmla="*/ 423069 h 698500"/>
                    <a:gd name="connsiteX149" fmla="*/ 635175 w 673495"/>
                    <a:gd name="connsiteY149" fmla="*/ 441176 h 698500"/>
                    <a:gd name="connsiteX150" fmla="*/ 629218 w 673495"/>
                    <a:gd name="connsiteY150" fmla="*/ 459631 h 698500"/>
                    <a:gd name="connsiteX151" fmla="*/ 622815 w 673495"/>
                    <a:gd name="connsiteY151" fmla="*/ 478482 h 698500"/>
                    <a:gd name="connsiteX152" fmla="*/ 615965 w 673495"/>
                    <a:gd name="connsiteY152" fmla="*/ 497681 h 698500"/>
                    <a:gd name="connsiteX153" fmla="*/ 608668 w 673495"/>
                    <a:gd name="connsiteY153" fmla="*/ 517327 h 698500"/>
                    <a:gd name="connsiteX154" fmla="*/ 600974 w 673495"/>
                    <a:gd name="connsiteY154" fmla="*/ 537319 h 698500"/>
                    <a:gd name="connsiteX155" fmla="*/ 592833 w 673495"/>
                    <a:gd name="connsiteY155" fmla="*/ 557758 h 698500"/>
                    <a:gd name="connsiteX156" fmla="*/ 584246 w 673495"/>
                    <a:gd name="connsiteY156" fmla="*/ 578545 h 698500"/>
                    <a:gd name="connsiteX157" fmla="*/ 575212 w 673495"/>
                    <a:gd name="connsiteY157" fmla="*/ 599678 h 698500"/>
                    <a:gd name="connsiteX158" fmla="*/ 565731 w 673495"/>
                    <a:gd name="connsiteY158" fmla="*/ 621258 h 698500"/>
                    <a:gd name="connsiteX159" fmla="*/ 555803 w 673495"/>
                    <a:gd name="connsiteY159" fmla="*/ 643235 h 698500"/>
                    <a:gd name="connsiteX160" fmla="*/ 545478 w 673495"/>
                    <a:gd name="connsiteY160" fmla="*/ 665559 h 698500"/>
                    <a:gd name="connsiteX161" fmla="*/ 534657 w 673495"/>
                    <a:gd name="connsiteY161" fmla="*/ 688281 h 6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</a:cxnLst>
                  <a:rect l="l" t="t" r="r" b="b"/>
                  <a:pathLst>
                    <a:path w="673495" h="698500">
                      <a:moveTo>
                        <a:pt x="538330" y="690017"/>
                      </a:moveTo>
                      <a:lnTo>
                        <a:pt x="549002" y="667246"/>
                      </a:lnTo>
                      <a:lnTo>
                        <a:pt x="559278" y="644872"/>
                      </a:lnTo>
                      <a:lnTo>
                        <a:pt x="569106" y="622895"/>
                      </a:lnTo>
                      <a:lnTo>
                        <a:pt x="578488" y="601266"/>
                      </a:lnTo>
                      <a:lnTo>
                        <a:pt x="587423" y="580033"/>
                      </a:lnTo>
                      <a:lnTo>
                        <a:pt x="595911" y="559197"/>
                      </a:lnTo>
                      <a:lnTo>
                        <a:pt x="604002" y="538758"/>
                      </a:lnTo>
                      <a:lnTo>
                        <a:pt x="611646" y="518716"/>
                      </a:lnTo>
                      <a:lnTo>
                        <a:pt x="618844" y="499021"/>
                      </a:lnTo>
                      <a:lnTo>
                        <a:pt x="625595" y="479723"/>
                      </a:lnTo>
                      <a:lnTo>
                        <a:pt x="631899" y="460822"/>
                      </a:lnTo>
                      <a:lnTo>
                        <a:pt x="637756" y="442317"/>
                      </a:lnTo>
                      <a:lnTo>
                        <a:pt x="643216" y="424210"/>
                      </a:lnTo>
                      <a:lnTo>
                        <a:pt x="648230" y="406450"/>
                      </a:lnTo>
                      <a:lnTo>
                        <a:pt x="652797" y="389136"/>
                      </a:lnTo>
                      <a:lnTo>
                        <a:pt x="656917" y="372170"/>
                      </a:lnTo>
                      <a:lnTo>
                        <a:pt x="660590" y="355600"/>
                      </a:lnTo>
                      <a:lnTo>
                        <a:pt x="663816" y="339427"/>
                      </a:lnTo>
                      <a:lnTo>
                        <a:pt x="666646" y="323602"/>
                      </a:lnTo>
                      <a:lnTo>
                        <a:pt x="669029" y="308223"/>
                      </a:lnTo>
                      <a:lnTo>
                        <a:pt x="670964" y="293191"/>
                      </a:lnTo>
                      <a:lnTo>
                        <a:pt x="672454" y="278557"/>
                      </a:lnTo>
                      <a:lnTo>
                        <a:pt x="673496" y="264319"/>
                      </a:lnTo>
                      <a:lnTo>
                        <a:pt x="674141" y="250428"/>
                      </a:lnTo>
                      <a:lnTo>
                        <a:pt x="674290" y="236984"/>
                      </a:lnTo>
                      <a:lnTo>
                        <a:pt x="674042" y="223887"/>
                      </a:lnTo>
                      <a:lnTo>
                        <a:pt x="673347" y="211187"/>
                      </a:lnTo>
                      <a:lnTo>
                        <a:pt x="672205" y="198884"/>
                      </a:lnTo>
                      <a:lnTo>
                        <a:pt x="670667" y="186978"/>
                      </a:lnTo>
                      <a:lnTo>
                        <a:pt x="668631" y="175419"/>
                      </a:lnTo>
                      <a:lnTo>
                        <a:pt x="666199" y="164257"/>
                      </a:lnTo>
                      <a:lnTo>
                        <a:pt x="663320" y="153541"/>
                      </a:lnTo>
                      <a:lnTo>
                        <a:pt x="659994" y="143123"/>
                      </a:lnTo>
                      <a:lnTo>
                        <a:pt x="656222" y="133152"/>
                      </a:lnTo>
                      <a:lnTo>
                        <a:pt x="652052" y="123577"/>
                      </a:lnTo>
                      <a:lnTo>
                        <a:pt x="647386" y="114350"/>
                      </a:lnTo>
                      <a:lnTo>
                        <a:pt x="642323" y="105519"/>
                      </a:lnTo>
                      <a:lnTo>
                        <a:pt x="636813" y="97086"/>
                      </a:lnTo>
                      <a:lnTo>
                        <a:pt x="630856" y="89049"/>
                      </a:lnTo>
                      <a:lnTo>
                        <a:pt x="624453" y="81409"/>
                      </a:lnTo>
                      <a:lnTo>
                        <a:pt x="617653" y="74116"/>
                      </a:lnTo>
                      <a:lnTo>
                        <a:pt x="610356" y="67221"/>
                      </a:lnTo>
                      <a:lnTo>
                        <a:pt x="602662" y="60771"/>
                      </a:lnTo>
                      <a:lnTo>
                        <a:pt x="594521" y="54620"/>
                      </a:lnTo>
                      <a:lnTo>
                        <a:pt x="585934" y="48915"/>
                      </a:lnTo>
                      <a:lnTo>
                        <a:pt x="576899" y="43607"/>
                      </a:lnTo>
                      <a:lnTo>
                        <a:pt x="567468" y="38646"/>
                      </a:lnTo>
                      <a:lnTo>
                        <a:pt x="557540" y="34082"/>
                      </a:lnTo>
                      <a:lnTo>
                        <a:pt x="547215" y="29914"/>
                      </a:lnTo>
                      <a:lnTo>
                        <a:pt x="536444" y="26144"/>
                      </a:lnTo>
                      <a:lnTo>
                        <a:pt x="525226" y="22721"/>
                      </a:lnTo>
                      <a:lnTo>
                        <a:pt x="513610" y="19745"/>
                      </a:lnTo>
                      <a:lnTo>
                        <a:pt x="501498" y="17115"/>
                      </a:lnTo>
                      <a:lnTo>
                        <a:pt x="488989" y="14883"/>
                      </a:lnTo>
                      <a:lnTo>
                        <a:pt x="476034" y="13047"/>
                      </a:lnTo>
                      <a:lnTo>
                        <a:pt x="462631" y="11559"/>
                      </a:lnTo>
                      <a:lnTo>
                        <a:pt x="448782" y="10517"/>
                      </a:lnTo>
                      <a:lnTo>
                        <a:pt x="434486" y="9823"/>
                      </a:lnTo>
                      <a:lnTo>
                        <a:pt x="419793" y="9525"/>
                      </a:lnTo>
                      <a:lnTo>
                        <a:pt x="404604" y="9624"/>
                      </a:lnTo>
                      <a:lnTo>
                        <a:pt x="389017" y="10120"/>
                      </a:lnTo>
                      <a:lnTo>
                        <a:pt x="372984" y="10964"/>
                      </a:lnTo>
                      <a:lnTo>
                        <a:pt x="356554" y="12204"/>
                      </a:lnTo>
                      <a:lnTo>
                        <a:pt x="339627" y="13891"/>
                      </a:lnTo>
                      <a:lnTo>
                        <a:pt x="322254" y="15875"/>
                      </a:lnTo>
                      <a:lnTo>
                        <a:pt x="304483" y="18306"/>
                      </a:lnTo>
                      <a:lnTo>
                        <a:pt x="286266" y="21134"/>
                      </a:lnTo>
                      <a:lnTo>
                        <a:pt x="267601" y="24309"/>
                      </a:lnTo>
                      <a:lnTo>
                        <a:pt x="248491" y="27880"/>
                      </a:lnTo>
                      <a:lnTo>
                        <a:pt x="228983" y="31849"/>
                      </a:lnTo>
                      <a:lnTo>
                        <a:pt x="208978" y="36215"/>
                      </a:lnTo>
                      <a:lnTo>
                        <a:pt x="188577" y="40977"/>
                      </a:lnTo>
                      <a:lnTo>
                        <a:pt x="167729" y="46087"/>
                      </a:lnTo>
                      <a:lnTo>
                        <a:pt x="146434" y="51594"/>
                      </a:lnTo>
                      <a:lnTo>
                        <a:pt x="124742" y="57497"/>
                      </a:lnTo>
                      <a:lnTo>
                        <a:pt x="102553" y="63798"/>
                      </a:lnTo>
                      <a:lnTo>
                        <a:pt x="79968" y="70495"/>
                      </a:lnTo>
                      <a:lnTo>
                        <a:pt x="56935" y="77539"/>
                      </a:lnTo>
                      <a:lnTo>
                        <a:pt x="33456" y="85030"/>
                      </a:lnTo>
                      <a:lnTo>
                        <a:pt x="9531" y="92869"/>
                      </a:lnTo>
                      <a:lnTo>
                        <a:pt x="10821" y="96689"/>
                      </a:lnTo>
                      <a:lnTo>
                        <a:pt x="34697" y="88751"/>
                      </a:lnTo>
                      <a:lnTo>
                        <a:pt x="58127" y="81211"/>
                      </a:lnTo>
                      <a:lnTo>
                        <a:pt x="81159" y="74017"/>
                      </a:lnTo>
                      <a:lnTo>
                        <a:pt x="103695" y="67270"/>
                      </a:lnTo>
                      <a:lnTo>
                        <a:pt x="125834" y="60871"/>
                      </a:lnTo>
                      <a:lnTo>
                        <a:pt x="147526" y="54868"/>
                      </a:lnTo>
                      <a:lnTo>
                        <a:pt x="168771" y="49262"/>
                      </a:lnTo>
                      <a:lnTo>
                        <a:pt x="189619" y="44053"/>
                      </a:lnTo>
                      <a:lnTo>
                        <a:pt x="209971" y="39191"/>
                      </a:lnTo>
                      <a:lnTo>
                        <a:pt x="229926" y="34776"/>
                      </a:lnTo>
                      <a:lnTo>
                        <a:pt x="249384" y="30708"/>
                      </a:lnTo>
                      <a:lnTo>
                        <a:pt x="268445" y="27037"/>
                      </a:lnTo>
                      <a:lnTo>
                        <a:pt x="287060" y="23763"/>
                      </a:lnTo>
                      <a:lnTo>
                        <a:pt x="305277" y="20886"/>
                      </a:lnTo>
                      <a:lnTo>
                        <a:pt x="322998" y="18355"/>
                      </a:lnTo>
                      <a:lnTo>
                        <a:pt x="340322" y="16272"/>
                      </a:lnTo>
                      <a:lnTo>
                        <a:pt x="357149" y="14536"/>
                      </a:lnTo>
                      <a:lnTo>
                        <a:pt x="373580" y="13196"/>
                      </a:lnTo>
                      <a:lnTo>
                        <a:pt x="389563" y="12204"/>
                      </a:lnTo>
                      <a:lnTo>
                        <a:pt x="405100" y="11658"/>
                      </a:lnTo>
                      <a:lnTo>
                        <a:pt x="420240" y="11509"/>
                      </a:lnTo>
                      <a:lnTo>
                        <a:pt x="434883" y="11708"/>
                      </a:lnTo>
                      <a:lnTo>
                        <a:pt x="449130" y="12303"/>
                      </a:lnTo>
                      <a:lnTo>
                        <a:pt x="462929" y="13295"/>
                      </a:lnTo>
                      <a:lnTo>
                        <a:pt x="476282" y="14684"/>
                      </a:lnTo>
                      <a:lnTo>
                        <a:pt x="489188" y="16421"/>
                      </a:lnTo>
                      <a:lnTo>
                        <a:pt x="501647" y="18604"/>
                      </a:lnTo>
                      <a:lnTo>
                        <a:pt x="513709" y="21134"/>
                      </a:lnTo>
                      <a:lnTo>
                        <a:pt x="525275" y="24061"/>
                      </a:lnTo>
                      <a:lnTo>
                        <a:pt x="536444" y="27384"/>
                      </a:lnTo>
                      <a:lnTo>
                        <a:pt x="547166" y="31105"/>
                      </a:lnTo>
                      <a:lnTo>
                        <a:pt x="557441" y="35173"/>
                      </a:lnTo>
                      <a:lnTo>
                        <a:pt x="567269" y="39688"/>
                      </a:lnTo>
                      <a:lnTo>
                        <a:pt x="576701" y="44549"/>
                      </a:lnTo>
                      <a:lnTo>
                        <a:pt x="585636" y="49808"/>
                      </a:lnTo>
                      <a:lnTo>
                        <a:pt x="594174" y="55463"/>
                      </a:lnTo>
                      <a:lnTo>
                        <a:pt x="602265" y="61466"/>
                      </a:lnTo>
                      <a:lnTo>
                        <a:pt x="609909" y="67915"/>
                      </a:lnTo>
                      <a:lnTo>
                        <a:pt x="617107" y="74712"/>
                      </a:lnTo>
                      <a:lnTo>
                        <a:pt x="623857" y="81905"/>
                      </a:lnTo>
                      <a:lnTo>
                        <a:pt x="630211" y="89495"/>
                      </a:lnTo>
                      <a:lnTo>
                        <a:pt x="636069" y="97482"/>
                      </a:lnTo>
                      <a:lnTo>
                        <a:pt x="641529" y="105866"/>
                      </a:lnTo>
                      <a:lnTo>
                        <a:pt x="646542" y="114598"/>
                      </a:lnTo>
                      <a:lnTo>
                        <a:pt x="651109" y="123726"/>
                      </a:lnTo>
                      <a:lnTo>
                        <a:pt x="655279" y="133300"/>
                      </a:lnTo>
                      <a:lnTo>
                        <a:pt x="658952" y="143173"/>
                      </a:lnTo>
                      <a:lnTo>
                        <a:pt x="662228" y="153491"/>
                      </a:lnTo>
                      <a:lnTo>
                        <a:pt x="665008" y="164207"/>
                      </a:lnTo>
                      <a:lnTo>
                        <a:pt x="667390" y="175270"/>
                      </a:lnTo>
                      <a:lnTo>
                        <a:pt x="669326" y="186730"/>
                      </a:lnTo>
                      <a:lnTo>
                        <a:pt x="670865" y="198586"/>
                      </a:lnTo>
                      <a:lnTo>
                        <a:pt x="671908" y="210840"/>
                      </a:lnTo>
                      <a:lnTo>
                        <a:pt x="672553" y="223490"/>
                      </a:lnTo>
                      <a:lnTo>
                        <a:pt x="672702" y="236538"/>
                      </a:lnTo>
                      <a:lnTo>
                        <a:pt x="672454" y="249932"/>
                      </a:lnTo>
                      <a:lnTo>
                        <a:pt x="671759" y="263723"/>
                      </a:lnTo>
                      <a:lnTo>
                        <a:pt x="670617" y="277912"/>
                      </a:lnTo>
                      <a:lnTo>
                        <a:pt x="669078" y="292497"/>
                      </a:lnTo>
                      <a:lnTo>
                        <a:pt x="667043" y="307479"/>
                      </a:lnTo>
                      <a:lnTo>
                        <a:pt x="664611" y="322808"/>
                      </a:lnTo>
                      <a:lnTo>
                        <a:pt x="661732" y="338534"/>
                      </a:lnTo>
                      <a:lnTo>
                        <a:pt x="658406" y="354707"/>
                      </a:lnTo>
                      <a:lnTo>
                        <a:pt x="654633" y="371227"/>
                      </a:lnTo>
                      <a:lnTo>
                        <a:pt x="650414" y="388094"/>
                      </a:lnTo>
                      <a:lnTo>
                        <a:pt x="645748" y="405408"/>
                      </a:lnTo>
                      <a:lnTo>
                        <a:pt x="640685" y="423069"/>
                      </a:lnTo>
                      <a:lnTo>
                        <a:pt x="635175" y="441176"/>
                      </a:lnTo>
                      <a:lnTo>
                        <a:pt x="629218" y="459631"/>
                      </a:lnTo>
                      <a:lnTo>
                        <a:pt x="622815" y="478482"/>
                      </a:lnTo>
                      <a:lnTo>
                        <a:pt x="615965" y="497681"/>
                      </a:lnTo>
                      <a:lnTo>
                        <a:pt x="608668" y="517327"/>
                      </a:lnTo>
                      <a:lnTo>
                        <a:pt x="600974" y="537319"/>
                      </a:lnTo>
                      <a:lnTo>
                        <a:pt x="592833" y="557758"/>
                      </a:lnTo>
                      <a:lnTo>
                        <a:pt x="584246" y="578545"/>
                      </a:lnTo>
                      <a:lnTo>
                        <a:pt x="575212" y="599678"/>
                      </a:lnTo>
                      <a:lnTo>
                        <a:pt x="565731" y="621258"/>
                      </a:lnTo>
                      <a:lnTo>
                        <a:pt x="555803" y="643235"/>
                      </a:lnTo>
                      <a:lnTo>
                        <a:pt x="545478" y="665559"/>
                      </a:lnTo>
                      <a:lnTo>
                        <a:pt x="534657" y="688281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0" name="Forme libre : forme 1339">
                  <a:extLst>
                    <a:ext uri="{FF2B5EF4-FFF2-40B4-BE49-F238E27FC236}">
                      <a16:creationId xmlns:a16="http://schemas.microsoft.com/office/drawing/2014/main" id="{9A552FFA-B116-49D6-B4A7-824AB80D5452}"/>
                    </a:ext>
                  </a:extLst>
                </p:cNvPr>
                <p:cNvSpPr/>
                <p:nvPr/>
              </p:nvSpPr>
              <p:spPr>
                <a:xfrm>
                  <a:off x="6585965" y="4503787"/>
                  <a:ext cx="609959" cy="1193800"/>
                </a:xfrm>
                <a:custGeom>
                  <a:avLst/>
                  <a:gdLst>
                    <a:gd name="connsiteX0" fmla="*/ 369956 w 609958"/>
                    <a:gd name="connsiteY0" fmla="*/ 23366 h 1193800"/>
                    <a:gd name="connsiteX1" fmla="*/ 382664 w 609958"/>
                    <a:gd name="connsiteY1" fmla="*/ 40729 h 1193800"/>
                    <a:gd name="connsiteX2" fmla="*/ 394974 w 609958"/>
                    <a:gd name="connsiteY2" fmla="*/ 57993 h 1193800"/>
                    <a:gd name="connsiteX3" fmla="*/ 406937 w 609958"/>
                    <a:gd name="connsiteY3" fmla="*/ 75109 h 1193800"/>
                    <a:gd name="connsiteX4" fmla="*/ 418503 w 609958"/>
                    <a:gd name="connsiteY4" fmla="*/ 92125 h 1193800"/>
                    <a:gd name="connsiteX5" fmla="*/ 429771 w 609958"/>
                    <a:gd name="connsiteY5" fmla="*/ 109041 h 1193800"/>
                    <a:gd name="connsiteX6" fmla="*/ 440641 w 609958"/>
                    <a:gd name="connsiteY6" fmla="*/ 125859 h 1193800"/>
                    <a:gd name="connsiteX7" fmla="*/ 451214 w 609958"/>
                    <a:gd name="connsiteY7" fmla="*/ 142577 h 1193800"/>
                    <a:gd name="connsiteX8" fmla="*/ 461390 w 609958"/>
                    <a:gd name="connsiteY8" fmla="*/ 159147 h 1193800"/>
                    <a:gd name="connsiteX9" fmla="*/ 471219 w 609958"/>
                    <a:gd name="connsiteY9" fmla="*/ 175617 h 1193800"/>
                    <a:gd name="connsiteX10" fmla="*/ 480700 w 609958"/>
                    <a:gd name="connsiteY10" fmla="*/ 191988 h 1193800"/>
                    <a:gd name="connsiteX11" fmla="*/ 489784 w 609958"/>
                    <a:gd name="connsiteY11" fmla="*/ 208211 h 1193800"/>
                    <a:gd name="connsiteX12" fmla="*/ 498570 w 609958"/>
                    <a:gd name="connsiteY12" fmla="*/ 224383 h 1193800"/>
                    <a:gd name="connsiteX13" fmla="*/ 506959 w 609958"/>
                    <a:gd name="connsiteY13" fmla="*/ 240407 h 1193800"/>
                    <a:gd name="connsiteX14" fmla="*/ 515050 w 609958"/>
                    <a:gd name="connsiteY14" fmla="*/ 256282 h 1193800"/>
                    <a:gd name="connsiteX15" fmla="*/ 522744 w 609958"/>
                    <a:gd name="connsiteY15" fmla="*/ 272107 h 1193800"/>
                    <a:gd name="connsiteX16" fmla="*/ 530090 w 609958"/>
                    <a:gd name="connsiteY16" fmla="*/ 287784 h 1193800"/>
                    <a:gd name="connsiteX17" fmla="*/ 537089 w 609958"/>
                    <a:gd name="connsiteY17" fmla="*/ 303361 h 1193800"/>
                    <a:gd name="connsiteX18" fmla="*/ 543691 w 609958"/>
                    <a:gd name="connsiteY18" fmla="*/ 318839 h 1193800"/>
                    <a:gd name="connsiteX19" fmla="*/ 549995 w 609958"/>
                    <a:gd name="connsiteY19" fmla="*/ 334169 h 1193800"/>
                    <a:gd name="connsiteX20" fmla="*/ 555902 w 609958"/>
                    <a:gd name="connsiteY20" fmla="*/ 349448 h 1193800"/>
                    <a:gd name="connsiteX21" fmla="*/ 561462 w 609958"/>
                    <a:gd name="connsiteY21" fmla="*/ 364579 h 1193800"/>
                    <a:gd name="connsiteX22" fmla="*/ 566674 w 609958"/>
                    <a:gd name="connsiteY22" fmla="*/ 379561 h 1193800"/>
                    <a:gd name="connsiteX23" fmla="*/ 571538 w 609958"/>
                    <a:gd name="connsiteY23" fmla="*/ 394494 h 1193800"/>
                    <a:gd name="connsiteX24" fmla="*/ 576055 w 609958"/>
                    <a:gd name="connsiteY24" fmla="*/ 409277 h 1193800"/>
                    <a:gd name="connsiteX25" fmla="*/ 580225 w 609958"/>
                    <a:gd name="connsiteY25" fmla="*/ 423962 h 1193800"/>
                    <a:gd name="connsiteX26" fmla="*/ 583998 w 609958"/>
                    <a:gd name="connsiteY26" fmla="*/ 438547 h 1193800"/>
                    <a:gd name="connsiteX27" fmla="*/ 587423 w 609958"/>
                    <a:gd name="connsiteY27" fmla="*/ 452983 h 1193800"/>
                    <a:gd name="connsiteX28" fmla="*/ 590550 w 609958"/>
                    <a:gd name="connsiteY28" fmla="*/ 467370 h 1193800"/>
                    <a:gd name="connsiteX29" fmla="*/ 593280 w 609958"/>
                    <a:gd name="connsiteY29" fmla="*/ 481608 h 1193800"/>
                    <a:gd name="connsiteX30" fmla="*/ 595613 w 609958"/>
                    <a:gd name="connsiteY30" fmla="*/ 495697 h 1193800"/>
                    <a:gd name="connsiteX31" fmla="*/ 597648 w 609958"/>
                    <a:gd name="connsiteY31" fmla="*/ 509736 h 1193800"/>
                    <a:gd name="connsiteX32" fmla="*/ 599336 w 609958"/>
                    <a:gd name="connsiteY32" fmla="*/ 523627 h 1193800"/>
                    <a:gd name="connsiteX33" fmla="*/ 600627 w 609958"/>
                    <a:gd name="connsiteY33" fmla="*/ 537418 h 1193800"/>
                    <a:gd name="connsiteX34" fmla="*/ 601570 w 609958"/>
                    <a:gd name="connsiteY34" fmla="*/ 551111 h 1193800"/>
                    <a:gd name="connsiteX35" fmla="*/ 602215 w 609958"/>
                    <a:gd name="connsiteY35" fmla="*/ 564654 h 1193800"/>
                    <a:gd name="connsiteX36" fmla="*/ 602414 w 609958"/>
                    <a:gd name="connsiteY36" fmla="*/ 578098 h 1193800"/>
                    <a:gd name="connsiteX37" fmla="*/ 602314 w 609958"/>
                    <a:gd name="connsiteY37" fmla="*/ 591443 h 1193800"/>
                    <a:gd name="connsiteX38" fmla="*/ 601868 w 609958"/>
                    <a:gd name="connsiteY38" fmla="*/ 604689 h 1193800"/>
                    <a:gd name="connsiteX39" fmla="*/ 601024 w 609958"/>
                    <a:gd name="connsiteY39" fmla="*/ 617835 h 1193800"/>
                    <a:gd name="connsiteX40" fmla="*/ 599882 w 609958"/>
                    <a:gd name="connsiteY40" fmla="*/ 630833 h 1193800"/>
                    <a:gd name="connsiteX41" fmla="*/ 598343 w 609958"/>
                    <a:gd name="connsiteY41" fmla="*/ 643731 h 1193800"/>
                    <a:gd name="connsiteX42" fmla="*/ 596457 w 609958"/>
                    <a:gd name="connsiteY42" fmla="*/ 656531 h 1193800"/>
                    <a:gd name="connsiteX43" fmla="*/ 594223 w 609958"/>
                    <a:gd name="connsiteY43" fmla="*/ 669181 h 1193800"/>
                    <a:gd name="connsiteX44" fmla="*/ 591642 w 609958"/>
                    <a:gd name="connsiteY44" fmla="*/ 681732 h 1193800"/>
                    <a:gd name="connsiteX45" fmla="*/ 588664 w 609958"/>
                    <a:gd name="connsiteY45" fmla="*/ 694184 h 1193800"/>
                    <a:gd name="connsiteX46" fmla="*/ 585388 w 609958"/>
                    <a:gd name="connsiteY46" fmla="*/ 706537 h 1193800"/>
                    <a:gd name="connsiteX47" fmla="*/ 581714 w 609958"/>
                    <a:gd name="connsiteY47" fmla="*/ 718741 h 1193800"/>
                    <a:gd name="connsiteX48" fmla="*/ 577694 w 609958"/>
                    <a:gd name="connsiteY48" fmla="*/ 730895 h 1193800"/>
                    <a:gd name="connsiteX49" fmla="*/ 573325 w 609958"/>
                    <a:gd name="connsiteY49" fmla="*/ 742900 h 1193800"/>
                    <a:gd name="connsiteX50" fmla="*/ 568610 w 609958"/>
                    <a:gd name="connsiteY50" fmla="*/ 754757 h 1193800"/>
                    <a:gd name="connsiteX51" fmla="*/ 563547 w 609958"/>
                    <a:gd name="connsiteY51" fmla="*/ 766564 h 1193800"/>
                    <a:gd name="connsiteX52" fmla="*/ 558136 w 609958"/>
                    <a:gd name="connsiteY52" fmla="*/ 778222 h 1193800"/>
                    <a:gd name="connsiteX53" fmla="*/ 552328 w 609958"/>
                    <a:gd name="connsiteY53" fmla="*/ 789781 h 1193800"/>
                    <a:gd name="connsiteX54" fmla="*/ 546173 w 609958"/>
                    <a:gd name="connsiteY54" fmla="*/ 801241 h 1193800"/>
                    <a:gd name="connsiteX55" fmla="*/ 539670 w 609958"/>
                    <a:gd name="connsiteY55" fmla="*/ 812552 h 1193800"/>
                    <a:gd name="connsiteX56" fmla="*/ 532820 w 609958"/>
                    <a:gd name="connsiteY56" fmla="*/ 823764 h 1193800"/>
                    <a:gd name="connsiteX57" fmla="*/ 525623 w 609958"/>
                    <a:gd name="connsiteY57" fmla="*/ 834876 h 1193800"/>
                    <a:gd name="connsiteX58" fmla="*/ 518078 w 609958"/>
                    <a:gd name="connsiteY58" fmla="*/ 845889 h 1193800"/>
                    <a:gd name="connsiteX59" fmla="*/ 510135 w 609958"/>
                    <a:gd name="connsiteY59" fmla="*/ 856804 h 1193800"/>
                    <a:gd name="connsiteX60" fmla="*/ 501895 w 609958"/>
                    <a:gd name="connsiteY60" fmla="*/ 867569 h 1193800"/>
                    <a:gd name="connsiteX61" fmla="*/ 493258 w 609958"/>
                    <a:gd name="connsiteY61" fmla="*/ 878235 h 1193800"/>
                    <a:gd name="connsiteX62" fmla="*/ 484274 w 609958"/>
                    <a:gd name="connsiteY62" fmla="*/ 888752 h 1193800"/>
                    <a:gd name="connsiteX63" fmla="*/ 474942 w 609958"/>
                    <a:gd name="connsiteY63" fmla="*/ 899220 h 1193800"/>
                    <a:gd name="connsiteX64" fmla="*/ 465262 w 609958"/>
                    <a:gd name="connsiteY64" fmla="*/ 909538 h 1193800"/>
                    <a:gd name="connsiteX65" fmla="*/ 455186 w 609958"/>
                    <a:gd name="connsiteY65" fmla="*/ 919758 h 1193800"/>
                    <a:gd name="connsiteX66" fmla="*/ 444811 w 609958"/>
                    <a:gd name="connsiteY66" fmla="*/ 929878 h 1193800"/>
                    <a:gd name="connsiteX67" fmla="*/ 434040 w 609958"/>
                    <a:gd name="connsiteY67" fmla="*/ 939850 h 1193800"/>
                    <a:gd name="connsiteX68" fmla="*/ 422921 w 609958"/>
                    <a:gd name="connsiteY68" fmla="*/ 949722 h 1193800"/>
                    <a:gd name="connsiteX69" fmla="*/ 411454 w 609958"/>
                    <a:gd name="connsiteY69" fmla="*/ 959495 h 1193800"/>
                    <a:gd name="connsiteX70" fmla="*/ 399640 w 609958"/>
                    <a:gd name="connsiteY70" fmla="*/ 969169 h 1193800"/>
                    <a:gd name="connsiteX71" fmla="*/ 387479 w 609958"/>
                    <a:gd name="connsiteY71" fmla="*/ 978694 h 1193800"/>
                    <a:gd name="connsiteX72" fmla="*/ 374970 w 609958"/>
                    <a:gd name="connsiteY72" fmla="*/ 988169 h 1193800"/>
                    <a:gd name="connsiteX73" fmla="*/ 362064 w 609958"/>
                    <a:gd name="connsiteY73" fmla="*/ 997446 h 1193800"/>
                    <a:gd name="connsiteX74" fmla="*/ 348810 w 609958"/>
                    <a:gd name="connsiteY74" fmla="*/ 1006673 h 1193800"/>
                    <a:gd name="connsiteX75" fmla="*/ 335209 w 609958"/>
                    <a:gd name="connsiteY75" fmla="*/ 1015802 h 1193800"/>
                    <a:gd name="connsiteX76" fmla="*/ 321261 w 609958"/>
                    <a:gd name="connsiteY76" fmla="*/ 1024781 h 1193800"/>
                    <a:gd name="connsiteX77" fmla="*/ 306965 w 609958"/>
                    <a:gd name="connsiteY77" fmla="*/ 1033661 h 1193800"/>
                    <a:gd name="connsiteX78" fmla="*/ 292321 w 609958"/>
                    <a:gd name="connsiteY78" fmla="*/ 1042392 h 1193800"/>
                    <a:gd name="connsiteX79" fmla="*/ 277331 w 609958"/>
                    <a:gd name="connsiteY79" fmla="*/ 1051074 h 1193800"/>
                    <a:gd name="connsiteX80" fmla="*/ 261943 w 609958"/>
                    <a:gd name="connsiteY80" fmla="*/ 1059607 h 1193800"/>
                    <a:gd name="connsiteX81" fmla="*/ 246207 w 609958"/>
                    <a:gd name="connsiteY81" fmla="*/ 1068040 h 1193800"/>
                    <a:gd name="connsiteX82" fmla="*/ 230124 w 609958"/>
                    <a:gd name="connsiteY82" fmla="*/ 1076375 h 1193800"/>
                    <a:gd name="connsiteX83" fmla="*/ 213694 w 609958"/>
                    <a:gd name="connsiteY83" fmla="*/ 1084560 h 1193800"/>
                    <a:gd name="connsiteX84" fmla="*/ 196916 w 609958"/>
                    <a:gd name="connsiteY84" fmla="*/ 1092647 h 1193800"/>
                    <a:gd name="connsiteX85" fmla="*/ 179791 w 609958"/>
                    <a:gd name="connsiteY85" fmla="*/ 1100634 h 1193800"/>
                    <a:gd name="connsiteX86" fmla="*/ 162268 w 609958"/>
                    <a:gd name="connsiteY86" fmla="*/ 1108522 h 1193800"/>
                    <a:gd name="connsiteX87" fmla="*/ 144399 w 609958"/>
                    <a:gd name="connsiteY87" fmla="*/ 1116261 h 1193800"/>
                    <a:gd name="connsiteX88" fmla="*/ 126231 w 609958"/>
                    <a:gd name="connsiteY88" fmla="*/ 1123900 h 1193800"/>
                    <a:gd name="connsiteX89" fmla="*/ 107666 w 609958"/>
                    <a:gd name="connsiteY89" fmla="*/ 1131441 h 1193800"/>
                    <a:gd name="connsiteX90" fmla="*/ 88754 w 609958"/>
                    <a:gd name="connsiteY90" fmla="*/ 1138882 h 1193800"/>
                    <a:gd name="connsiteX91" fmla="*/ 69444 w 609958"/>
                    <a:gd name="connsiteY91" fmla="*/ 1146175 h 1193800"/>
                    <a:gd name="connsiteX92" fmla="*/ 49837 w 609958"/>
                    <a:gd name="connsiteY92" fmla="*/ 1153418 h 1193800"/>
                    <a:gd name="connsiteX93" fmla="*/ 29833 w 609958"/>
                    <a:gd name="connsiteY93" fmla="*/ 1160463 h 1193800"/>
                    <a:gd name="connsiteX94" fmla="*/ 9531 w 609958"/>
                    <a:gd name="connsiteY94" fmla="*/ 1167457 h 1193800"/>
                    <a:gd name="connsiteX95" fmla="*/ 17373 w 609958"/>
                    <a:gd name="connsiteY95" fmla="*/ 1189831 h 1193800"/>
                    <a:gd name="connsiteX96" fmla="*/ 37130 w 609958"/>
                    <a:gd name="connsiteY96" fmla="*/ 1182539 h 1193800"/>
                    <a:gd name="connsiteX97" fmla="*/ 56538 w 609958"/>
                    <a:gd name="connsiteY97" fmla="*/ 1175147 h 1193800"/>
                    <a:gd name="connsiteX98" fmla="*/ 75649 w 609958"/>
                    <a:gd name="connsiteY98" fmla="*/ 1167606 h 1193800"/>
                    <a:gd name="connsiteX99" fmla="*/ 94363 w 609958"/>
                    <a:gd name="connsiteY99" fmla="*/ 1160016 h 1193800"/>
                    <a:gd name="connsiteX100" fmla="*/ 112779 w 609958"/>
                    <a:gd name="connsiteY100" fmla="*/ 1152277 h 1193800"/>
                    <a:gd name="connsiteX101" fmla="*/ 130897 w 609958"/>
                    <a:gd name="connsiteY101" fmla="*/ 1144488 h 1193800"/>
                    <a:gd name="connsiteX102" fmla="*/ 148618 w 609958"/>
                    <a:gd name="connsiteY102" fmla="*/ 1136551 h 1193800"/>
                    <a:gd name="connsiteX103" fmla="*/ 166041 w 609958"/>
                    <a:gd name="connsiteY103" fmla="*/ 1128514 h 1193800"/>
                    <a:gd name="connsiteX104" fmla="*/ 183117 w 609958"/>
                    <a:gd name="connsiteY104" fmla="*/ 1120378 h 1193800"/>
                    <a:gd name="connsiteX105" fmla="*/ 199894 w 609958"/>
                    <a:gd name="connsiteY105" fmla="*/ 1112143 h 1193800"/>
                    <a:gd name="connsiteX106" fmla="*/ 216275 w 609958"/>
                    <a:gd name="connsiteY106" fmla="*/ 1103809 h 1193800"/>
                    <a:gd name="connsiteX107" fmla="*/ 232358 w 609958"/>
                    <a:gd name="connsiteY107" fmla="*/ 1095325 h 1193800"/>
                    <a:gd name="connsiteX108" fmla="*/ 248094 w 609958"/>
                    <a:gd name="connsiteY108" fmla="*/ 1086793 h 1193800"/>
                    <a:gd name="connsiteX109" fmla="*/ 263531 w 609958"/>
                    <a:gd name="connsiteY109" fmla="*/ 1078111 h 1193800"/>
                    <a:gd name="connsiteX110" fmla="*/ 278621 w 609958"/>
                    <a:gd name="connsiteY110" fmla="*/ 1069330 h 1193800"/>
                    <a:gd name="connsiteX111" fmla="*/ 293364 w 609958"/>
                    <a:gd name="connsiteY111" fmla="*/ 1060450 h 1193800"/>
                    <a:gd name="connsiteX112" fmla="*/ 307759 w 609958"/>
                    <a:gd name="connsiteY112" fmla="*/ 1051471 h 1193800"/>
                    <a:gd name="connsiteX113" fmla="*/ 321807 w 609958"/>
                    <a:gd name="connsiteY113" fmla="*/ 1042392 h 1193800"/>
                    <a:gd name="connsiteX114" fmla="*/ 335557 w 609958"/>
                    <a:gd name="connsiteY114" fmla="*/ 1033214 h 1193800"/>
                    <a:gd name="connsiteX115" fmla="*/ 348959 w 609958"/>
                    <a:gd name="connsiteY115" fmla="*/ 1023888 h 1193800"/>
                    <a:gd name="connsiteX116" fmla="*/ 362014 w 609958"/>
                    <a:gd name="connsiteY116" fmla="*/ 1014512 h 1193800"/>
                    <a:gd name="connsiteX117" fmla="*/ 374771 w 609958"/>
                    <a:gd name="connsiteY117" fmla="*/ 1004987 h 1193800"/>
                    <a:gd name="connsiteX118" fmla="*/ 387181 w 609958"/>
                    <a:gd name="connsiteY118" fmla="*/ 995412 h 1193800"/>
                    <a:gd name="connsiteX119" fmla="*/ 399243 w 609958"/>
                    <a:gd name="connsiteY119" fmla="*/ 985689 h 1193800"/>
                    <a:gd name="connsiteX120" fmla="*/ 410958 w 609958"/>
                    <a:gd name="connsiteY120" fmla="*/ 975866 h 1193800"/>
                    <a:gd name="connsiteX121" fmla="*/ 422374 w 609958"/>
                    <a:gd name="connsiteY121" fmla="*/ 965944 h 1193800"/>
                    <a:gd name="connsiteX122" fmla="*/ 433444 w 609958"/>
                    <a:gd name="connsiteY122" fmla="*/ 955873 h 1193800"/>
                    <a:gd name="connsiteX123" fmla="*/ 444166 w 609958"/>
                    <a:gd name="connsiteY123" fmla="*/ 945753 h 1193800"/>
                    <a:gd name="connsiteX124" fmla="*/ 454540 w 609958"/>
                    <a:gd name="connsiteY124" fmla="*/ 935484 h 1193800"/>
                    <a:gd name="connsiteX125" fmla="*/ 464617 w 609958"/>
                    <a:gd name="connsiteY125" fmla="*/ 925165 h 1193800"/>
                    <a:gd name="connsiteX126" fmla="*/ 474346 w 609958"/>
                    <a:gd name="connsiteY126" fmla="*/ 914698 h 1193800"/>
                    <a:gd name="connsiteX127" fmla="*/ 483728 w 609958"/>
                    <a:gd name="connsiteY127" fmla="*/ 904131 h 1193800"/>
                    <a:gd name="connsiteX128" fmla="*/ 492762 w 609958"/>
                    <a:gd name="connsiteY128" fmla="*/ 893465 h 1193800"/>
                    <a:gd name="connsiteX129" fmla="*/ 501498 w 609958"/>
                    <a:gd name="connsiteY129" fmla="*/ 882700 h 1193800"/>
                    <a:gd name="connsiteX130" fmla="*/ 509887 w 609958"/>
                    <a:gd name="connsiteY130" fmla="*/ 871835 h 1193800"/>
                    <a:gd name="connsiteX131" fmla="*/ 517929 w 609958"/>
                    <a:gd name="connsiteY131" fmla="*/ 860872 h 1193800"/>
                    <a:gd name="connsiteX132" fmla="*/ 525672 w 609958"/>
                    <a:gd name="connsiteY132" fmla="*/ 849759 h 1193800"/>
                    <a:gd name="connsiteX133" fmla="*/ 533068 w 609958"/>
                    <a:gd name="connsiteY133" fmla="*/ 838597 h 1193800"/>
                    <a:gd name="connsiteX134" fmla="*/ 540117 w 609958"/>
                    <a:gd name="connsiteY134" fmla="*/ 827286 h 1193800"/>
                    <a:gd name="connsiteX135" fmla="*/ 546818 w 609958"/>
                    <a:gd name="connsiteY135" fmla="*/ 815876 h 1193800"/>
                    <a:gd name="connsiteX136" fmla="*/ 553172 w 609958"/>
                    <a:gd name="connsiteY136" fmla="*/ 804366 h 1193800"/>
                    <a:gd name="connsiteX137" fmla="*/ 559228 w 609958"/>
                    <a:gd name="connsiteY137" fmla="*/ 792758 h 1193800"/>
                    <a:gd name="connsiteX138" fmla="*/ 564936 w 609958"/>
                    <a:gd name="connsiteY138" fmla="*/ 781050 h 1193800"/>
                    <a:gd name="connsiteX139" fmla="*/ 570347 w 609958"/>
                    <a:gd name="connsiteY139" fmla="*/ 769243 h 1193800"/>
                    <a:gd name="connsiteX140" fmla="*/ 575361 w 609958"/>
                    <a:gd name="connsiteY140" fmla="*/ 757287 h 1193800"/>
                    <a:gd name="connsiteX141" fmla="*/ 580076 w 609958"/>
                    <a:gd name="connsiteY141" fmla="*/ 745282 h 1193800"/>
                    <a:gd name="connsiteX142" fmla="*/ 584444 w 609958"/>
                    <a:gd name="connsiteY142" fmla="*/ 733127 h 1193800"/>
                    <a:gd name="connsiteX143" fmla="*/ 588515 w 609958"/>
                    <a:gd name="connsiteY143" fmla="*/ 720874 h 1193800"/>
                    <a:gd name="connsiteX144" fmla="*/ 592188 w 609958"/>
                    <a:gd name="connsiteY144" fmla="*/ 708571 h 1193800"/>
                    <a:gd name="connsiteX145" fmla="*/ 595563 w 609958"/>
                    <a:gd name="connsiteY145" fmla="*/ 696119 h 1193800"/>
                    <a:gd name="connsiteX146" fmla="*/ 598641 w 609958"/>
                    <a:gd name="connsiteY146" fmla="*/ 683518 h 1193800"/>
                    <a:gd name="connsiteX147" fmla="*/ 601322 w 609958"/>
                    <a:gd name="connsiteY147" fmla="*/ 670868 h 1193800"/>
                    <a:gd name="connsiteX148" fmla="*/ 603704 w 609958"/>
                    <a:gd name="connsiteY148" fmla="*/ 658118 h 1193800"/>
                    <a:gd name="connsiteX149" fmla="*/ 605739 w 609958"/>
                    <a:gd name="connsiteY149" fmla="*/ 645220 h 1193800"/>
                    <a:gd name="connsiteX150" fmla="*/ 607427 w 609958"/>
                    <a:gd name="connsiteY150" fmla="*/ 632272 h 1193800"/>
                    <a:gd name="connsiteX151" fmla="*/ 608817 w 609958"/>
                    <a:gd name="connsiteY151" fmla="*/ 619175 h 1193800"/>
                    <a:gd name="connsiteX152" fmla="*/ 609810 w 609958"/>
                    <a:gd name="connsiteY152" fmla="*/ 605979 h 1193800"/>
                    <a:gd name="connsiteX153" fmla="*/ 610505 w 609958"/>
                    <a:gd name="connsiteY153" fmla="*/ 592683 h 1193800"/>
                    <a:gd name="connsiteX154" fmla="*/ 610902 w 609958"/>
                    <a:gd name="connsiteY154" fmla="*/ 579289 h 1193800"/>
                    <a:gd name="connsiteX155" fmla="*/ 610902 w 609958"/>
                    <a:gd name="connsiteY155" fmla="*/ 565795 h 1193800"/>
                    <a:gd name="connsiteX156" fmla="*/ 610604 w 609958"/>
                    <a:gd name="connsiteY156" fmla="*/ 552152 h 1193800"/>
                    <a:gd name="connsiteX157" fmla="*/ 609959 w 609958"/>
                    <a:gd name="connsiteY157" fmla="*/ 538460 h 1193800"/>
                    <a:gd name="connsiteX158" fmla="*/ 609015 w 609958"/>
                    <a:gd name="connsiteY158" fmla="*/ 524619 h 1193800"/>
                    <a:gd name="connsiteX159" fmla="*/ 607675 w 609958"/>
                    <a:gd name="connsiteY159" fmla="*/ 510729 h 1193800"/>
                    <a:gd name="connsiteX160" fmla="*/ 606037 w 609958"/>
                    <a:gd name="connsiteY160" fmla="*/ 496689 h 1193800"/>
                    <a:gd name="connsiteX161" fmla="*/ 604052 w 609958"/>
                    <a:gd name="connsiteY161" fmla="*/ 482550 h 1193800"/>
                    <a:gd name="connsiteX162" fmla="*/ 601768 w 609958"/>
                    <a:gd name="connsiteY162" fmla="*/ 468313 h 1193800"/>
                    <a:gd name="connsiteX163" fmla="*/ 599088 w 609958"/>
                    <a:gd name="connsiteY163" fmla="*/ 453975 h 1193800"/>
                    <a:gd name="connsiteX164" fmla="*/ 596109 w 609958"/>
                    <a:gd name="connsiteY164" fmla="*/ 439489 h 1193800"/>
                    <a:gd name="connsiteX165" fmla="*/ 592784 w 609958"/>
                    <a:gd name="connsiteY165" fmla="*/ 424954 h 1193800"/>
                    <a:gd name="connsiteX166" fmla="*/ 589160 w 609958"/>
                    <a:gd name="connsiteY166" fmla="*/ 410270 h 1193800"/>
                    <a:gd name="connsiteX167" fmla="*/ 585189 w 609958"/>
                    <a:gd name="connsiteY167" fmla="*/ 395536 h 1193800"/>
                    <a:gd name="connsiteX168" fmla="*/ 580870 w 609958"/>
                    <a:gd name="connsiteY168" fmla="*/ 380653 h 1193800"/>
                    <a:gd name="connsiteX169" fmla="*/ 576204 w 609958"/>
                    <a:gd name="connsiteY169" fmla="*/ 365671 h 1193800"/>
                    <a:gd name="connsiteX170" fmla="*/ 571191 w 609958"/>
                    <a:gd name="connsiteY170" fmla="*/ 350589 h 1193800"/>
                    <a:gd name="connsiteX171" fmla="*/ 565880 w 609958"/>
                    <a:gd name="connsiteY171" fmla="*/ 335409 h 1193800"/>
                    <a:gd name="connsiteX172" fmla="*/ 560221 w 609958"/>
                    <a:gd name="connsiteY172" fmla="*/ 320080 h 1193800"/>
                    <a:gd name="connsiteX173" fmla="*/ 554264 w 609958"/>
                    <a:gd name="connsiteY173" fmla="*/ 304701 h 1193800"/>
                    <a:gd name="connsiteX174" fmla="*/ 547910 w 609958"/>
                    <a:gd name="connsiteY174" fmla="*/ 289173 h 1193800"/>
                    <a:gd name="connsiteX175" fmla="*/ 541259 w 609958"/>
                    <a:gd name="connsiteY175" fmla="*/ 273596 h 1193800"/>
                    <a:gd name="connsiteX176" fmla="*/ 534260 w 609958"/>
                    <a:gd name="connsiteY176" fmla="*/ 257870 h 1193800"/>
                    <a:gd name="connsiteX177" fmla="*/ 526963 w 609958"/>
                    <a:gd name="connsiteY177" fmla="*/ 242044 h 1193800"/>
                    <a:gd name="connsiteX178" fmla="*/ 519269 w 609958"/>
                    <a:gd name="connsiteY178" fmla="*/ 226120 h 1193800"/>
                    <a:gd name="connsiteX179" fmla="*/ 511277 w 609958"/>
                    <a:gd name="connsiteY179" fmla="*/ 210096 h 1193800"/>
                    <a:gd name="connsiteX180" fmla="*/ 502938 w 609958"/>
                    <a:gd name="connsiteY180" fmla="*/ 193973 h 1193800"/>
                    <a:gd name="connsiteX181" fmla="*/ 494301 w 609958"/>
                    <a:gd name="connsiteY181" fmla="*/ 177701 h 1193800"/>
                    <a:gd name="connsiteX182" fmla="*/ 485267 w 609958"/>
                    <a:gd name="connsiteY182" fmla="*/ 161379 h 1193800"/>
                    <a:gd name="connsiteX183" fmla="*/ 475934 w 609958"/>
                    <a:gd name="connsiteY183" fmla="*/ 144909 h 1193800"/>
                    <a:gd name="connsiteX184" fmla="*/ 466305 w 609958"/>
                    <a:gd name="connsiteY184" fmla="*/ 128339 h 1193800"/>
                    <a:gd name="connsiteX185" fmla="*/ 456278 w 609958"/>
                    <a:gd name="connsiteY185" fmla="*/ 111671 h 1193800"/>
                    <a:gd name="connsiteX186" fmla="*/ 445953 w 609958"/>
                    <a:gd name="connsiteY186" fmla="*/ 94952 h 1193800"/>
                    <a:gd name="connsiteX187" fmla="*/ 435281 w 609958"/>
                    <a:gd name="connsiteY187" fmla="*/ 78036 h 1193800"/>
                    <a:gd name="connsiteX188" fmla="*/ 424261 w 609958"/>
                    <a:gd name="connsiteY188" fmla="*/ 61069 h 1193800"/>
                    <a:gd name="connsiteX189" fmla="*/ 412943 w 609958"/>
                    <a:gd name="connsiteY189" fmla="*/ 44004 h 1193800"/>
                    <a:gd name="connsiteX190" fmla="*/ 401228 w 609958"/>
                    <a:gd name="connsiteY190" fmla="*/ 26789 h 1193800"/>
                    <a:gd name="connsiteX191" fmla="*/ 389216 w 609958"/>
                    <a:gd name="connsiteY191" fmla="*/ 9525 h 119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</a:cxnLst>
                  <a:rect l="l" t="t" r="r" b="b"/>
                  <a:pathLst>
                    <a:path w="609958" h="1193800">
                      <a:moveTo>
                        <a:pt x="369956" y="23366"/>
                      </a:moveTo>
                      <a:lnTo>
                        <a:pt x="382664" y="40729"/>
                      </a:lnTo>
                      <a:lnTo>
                        <a:pt x="394974" y="57993"/>
                      </a:lnTo>
                      <a:lnTo>
                        <a:pt x="406937" y="75109"/>
                      </a:lnTo>
                      <a:lnTo>
                        <a:pt x="418503" y="92125"/>
                      </a:lnTo>
                      <a:lnTo>
                        <a:pt x="429771" y="109041"/>
                      </a:lnTo>
                      <a:lnTo>
                        <a:pt x="440641" y="125859"/>
                      </a:lnTo>
                      <a:lnTo>
                        <a:pt x="451214" y="142577"/>
                      </a:lnTo>
                      <a:lnTo>
                        <a:pt x="461390" y="159147"/>
                      </a:lnTo>
                      <a:lnTo>
                        <a:pt x="471219" y="175617"/>
                      </a:lnTo>
                      <a:lnTo>
                        <a:pt x="480700" y="191988"/>
                      </a:lnTo>
                      <a:lnTo>
                        <a:pt x="489784" y="208211"/>
                      </a:lnTo>
                      <a:lnTo>
                        <a:pt x="498570" y="224383"/>
                      </a:lnTo>
                      <a:lnTo>
                        <a:pt x="506959" y="240407"/>
                      </a:lnTo>
                      <a:lnTo>
                        <a:pt x="515050" y="256282"/>
                      </a:lnTo>
                      <a:lnTo>
                        <a:pt x="522744" y="272107"/>
                      </a:lnTo>
                      <a:lnTo>
                        <a:pt x="530090" y="287784"/>
                      </a:lnTo>
                      <a:lnTo>
                        <a:pt x="537089" y="303361"/>
                      </a:lnTo>
                      <a:lnTo>
                        <a:pt x="543691" y="318839"/>
                      </a:lnTo>
                      <a:lnTo>
                        <a:pt x="549995" y="334169"/>
                      </a:lnTo>
                      <a:lnTo>
                        <a:pt x="555902" y="349448"/>
                      </a:lnTo>
                      <a:lnTo>
                        <a:pt x="561462" y="364579"/>
                      </a:lnTo>
                      <a:lnTo>
                        <a:pt x="566674" y="379561"/>
                      </a:lnTo>
                      <a:lnTo>
                        <a:pt x="571538" y="394494"/>
                      </a:lnTo>
                      <a:lnTo>
                        <a:pt x="576055" y="409277"/>
                      </a:lnTo>
                      <a:lnTo>
                        <a:pt x="580225" y="423962"/>
                      </a:lnTo>
                      <a:lnTo>
                        <a:pt x="583998" y="438547"/>
                      </a:lnTo>
                      <a:lnTo>
                        <a:pt x="587423" y="452983"/>
                      </a:lnTo>
                      <a:lnTo>
                        <a:pt x="590550" y="467370"/>
                      </a:lnTo>
                      <a:lnTo>
                        <a:pt x="593280" y="481608"/>
                      </a:lnTo>
                      <a:lnTo>
                        <a:pt x="595613" y="495697"/>
                      </a:lnTo>
                      <a:lnTo>
                        <a:pt x="597648" y="509736"/>
                      </a:lnTo>
                      <a:lnTo>
                        <a:pt x="599336" y="523627"/>
                      </a:lnTo>
                      <a:lnTo>
                        <a:pt x="600627" y="537418"/>
                      </a:lnTo>
                      <a:lnTo>
                        <a:pt x="601570" y="551111"/>
                      </a:lnTo>
                      <a:lnTo>
                        <a:pt x="602215" y="564654"/>
                      </a:lnTo>
                      <a:lnTo>
                        <a:pt x="602414" y="578098"/>
                      </a:lnTo>
                      <a:lnTo>
                        <a:pt x="602314" y="591443"/>
                      </a:lnTo>
                      <a:lnTo>
                        <a:pt x="601868" y="604689"/>
                      </a:lnTo>
                      <a:lnTo>
                        <a:pt x="601024" y="617835"/>
                      </a:lnTo>
                      <a:lnTo>
                        <a:pt x="599882" y="630833"/>
                      </a:lnTo>
                      <a:lnTo>
                        <a:pt x="598343" y="643731"/>
                      </a:lnTo>
                      <a:lnTo>
                        <a:pt x="596457" y="656531"/>
                      </a:lnTo>
                      <a:lnTo>
                        <a:pt x="594223" y="669181"/>
                      </a:lnTo>
                      <a:lnTo>
                        <a:pt x="591642" y="681732"/>
                      </a:lnTo>
                      <a:lnTo>
                        <a:pt x="588664" y="694184"/>
                      </a:lnTo>
                      <a:lnTo>
                        <a:pt x="585388" y="706537"/>
                      </a:lnTo>
                      <a:lnTo>
                        <a:pt x="581714" y="718741"/>
                      </a:lnTo>
                      <a:lnTo>
                        <a:pt x="577694" y="730895"/>
                      </a:lnTo>
                      <a:lnTo>
                        <a:pt x="573325" y="742900"/>
                      </a:lnTo>
                      <a:lnTo>
                        <a:pt x="568610" y="754757"/>
                      </a:lnTo>
                      <a:lnTo>
                        <a:pt x="563547" y="766564"/>
                      </a:lnTo>
                      <a:lnTo>
                        <a:pt x="558136" y="778222"/>
                      </a:lnTo>
                      <a:lnTo>
                        <a:pt x="552328" y="789781"/>
                      </a:lnTo>
                      <a:lnTo>
                        <a:pt x="546173" y="801241"/>
                      </a:lnTo>
                      <a:lnTo>
                        <a:pt x="539670" y="812552"/>
                      </a:lnTo>
                      <a:lnTo>
                        <a:pt x="532820" y="823764"/>
                      </a:lnTo>
                      <a:lnTo>
                        <a:pt x="525623" y="834876"/>
                      </a:lnTo>
                      <a:lnTo>
                        <a:pt x="518078" y="845889"/>
                      </a:lnTo>
                      <a:lnTo>
                        <a:pt x="510135" y="856804"/>
                      </a:lnTo>
                      <a:lnTo>
                        <a:pt x="501895" y="867569"/>
                      </a:lnTo>
                      <a:lnTo>
                        <a:pt x="493258" y="878235"/>
                      </a:lnTo>
                      <a:lnTo>
                        <a:pt x="484274" y="888752"/>
                      </a:lnTo>
                      <a:lnTo>
                        <a:pt x="474942" y="899220"/>
                      </a:lnTo>
                      <a:lnTo>
                        <a:pt x="465262" y="909538"/>
                      </a:lnTo>
                      <a:lnTo>
                        <a:pt x="455186" y="919758"/>
                      </a:lnTo>
                      <a:lnTo>
                        <a:pt x="444811" y="929878"/>
                      </a:lnTo>
                      <a:lnTo>
                        <a:pt x="434040" y="939850"/>
                      </a:lnTo>
                      <a:lnTo>
                        <a:pt x="422921" y="949722"/>
                      </a:lnTo>
                      <a:lnTo>
                        <a:pt x="411454" y="959495"/>
                      </a:lnTo>
                      <a:lnTo>
                        <a:pt x="399640" y="969169"/>
                      </a:lnTo>
                      <a:lnTo>
                        <a:pt x="387479" y="978694"/>
                      </a:lnTo>
                      <a:lnTo>
                        <a:pt x="374970" y="988169"/>
                      </a:lnTo>
                      <a:lnTo>
                        <a:pt x="362064" y="997446"/>
                      </a:lnTo>
                      <a:lnTo>
                        <a:pt x="348810" y="1006673"/>
                      </a:lnTo>
                      <a:lnTo>
                        <a:pt x="335209" y="1015802"/>
                      </a:lnTo>
                      <a:lnTo>
                        <a:pt x="321261" y="1024781"/>
                      </a:lnTo>
                      <a:lnTo>
                        <a:pt x="306965" y="1033661"/>
                      </a:lnTo>
                      <a:lnTo>
                        <a:pt x="292321" y="1042392"/>
                      </a:lnTo>
                      <a:lnTo>
                        <a:pt x="277331" y="1051074"/>
                      </a:lnTo>
                      <a:lnTo>
                        <a:pt x="261943" y="1059607"/>
                      </a:lnTo>
                      <a:lnTo>
                        <a:pt x="246207" y="1068040"/>
                      </a:lnTo>
                      <a:lnTo>
                        <a:pt x="230124" y="1076375"/>
                      </a:lnTo>
                      <a:lnTo>
                        <a:pt x="213694" y="1084560"/>
                      </a:lnTo>
                      <a:lnTo>
                        <a:pt x="196916" y="1092647"/>
                      </a:lnTo>
                      <a:lnTo>
                        <a:pt x="179791" y="1100634"/>
                      </a:lnTo>
                      <a:lnTo>
                        <a:pt x="162268" y="1108522"/>
                      </a:lnTo>
                      <a:lnTo>
                        <a:pt x="144399" y="1116261"/>
                      </a:lnTo>
                      <a:lnTo>
                        <a:pt x="126231" y="1123900"/>
                      </a:lnTo>
                      <a:lnTo>
                        <a:pt x="107666" y="1131441"/>
                      </a:lnTo>
                      <a:lnTo>
                        <a:pt x="88754" y="1138882"/>
                      </a:lnTo>
                      <a:lnTo>
                        <a:pt x="69444" y="1146175"/>
                      </a:lnTo>
                      <a:lnTo>
                        <a:pt x="49837" y="1153418"/>
                      </a:lnTo>
                      <a:lnTo>
                        <a:pt x="29833" y="1160463"/>
                      </a:lnTo>
                      <a:lnTo>
                        <a:pt x="9531" y="1167457"/>
                      </a:lnTo>
                      <a:lnTo>
                        <a:pt x="17373" y="1189831"/>
                      </a:lnTo>
                      <a:lnTo>
                        <a:pt x="37130" y="1182539"/>
                      </a:lnTo>
                      <a:lnTo>
                        <a:pt x="56538" y="1175147"/>
                      </a:lnTo>
                      <a:lnTo>
                        <a:pt x="75649" y="1167606"/>
                      </a:lnTo>
                      <a:lnTo>
                        <a:pt x="94363" y="1160016"/>
                      </a:lnTo>
                      <a:lnTo>
                        <a:pt x="112779" y="1152277"/>
                      </a:lnTo>
                      <a:lnTo>
                        <a:pt x="130897" y="1144488"/>
                      </a:lnTo>
                      <a:lnTo>
                        <a:pt x="148618" y="1136551"/>
                      </a:lnTo>
                      <a:lnTo>
                        <a:pt x="166041" y="1128514"/>
                      </a:lnTo>
                      <a:lnTo>
                        <a:pt x="183117" y="1120378"/>
                      </a:lnTo>
                      <a:lnTo>
                        <a:pt x="199894" y="1112143"/>
                      </a:lnTo>
                      <a:lnTo>
                        <a:pt x="216275" y="1103809"/>
                      </a:lnTo>
                      <a:lnTo>
                        <a:pt x="232358" y="1095325"/>
                      </a:lnTo>
                      <a:lnTo>
                        <a:pt x="248094" y="1086793"/>
                      </a:lnTo>
                      <a:lnTo>
                        <a:pt x="263531" y="1078111"/>
                      </a:lnTo>
                      <a:lnTo>
                        <a:pt x="278621" y="1069330"/>
                      </a:lnTo>
                      <a:lnTo>
                        <a:pt x="293364" y="1060450"/>
                      </a:lnTo>
                      <a:lnTo>
                        <a:pt x="307759" y="1051471"/>
                      </a:lnTo>
                      <a:lnTo>
                        <a:pt x="321807" y="1042392"/>
                      </a:lnTo>
                      <a:lnTo>
                        <a:pt x="335557" y="1033214"/>
                      </a:lnTo>
                      <a:lnTo>
                        <a:pt x="348959" y="1023888"/>
                      </a:lnTo>
                      <a:lnTo>
                        <a:pt x="362014" y="1014512"/>
                      </a:lnTo>
                      <a:lnTo>
                        <a:pt x="374771" y="1004987"/>
                      </a:lnTo>
                      <a:lnTo>
                        <a:pt x="387181" y="995412"/>
                      </a:lnTo>
                      <a:lnTo>
                        <a:pt x="399243" y="985689"/>
                      </a:lnTo>
                      <a:lnTo>
                        <a:pt x="410958" y="975866"/>
                      </a:lnTo>
                      <a:lnTo>
                        <a:pt x="422374" y="965944"/>
                      </a:lnTo>
                      <a:lnTo>
                        <a:pt x="433444" y="955873"/>
                      </a:lnTo>
                      <a:lnTo>
                        <a:pt x="444166" y="945753"/>
                      </a:lnTo>
                      <a:lnTo>
                        <a:pt x="454540" y="935484"/>
                      </a:lnTo>
                      <a:lnTo>
                        <a:pt x="464617" y="925165"/>
                      </a:lnTo>
                      <a:lnTo>
                        <a:pt x="474346" y="914698"/>
                      </a:lnTo>
                      <a:lnTo>
                        <a:pt x="483728" y="904131"/>
                      </a:lnTo>
                      <a:lnTo>
                        <a:pt x="492762" y="893465"/>
                      </a:lnTo>
                      <a:lnTo>
                        <a:pt x="501498" y="882700"/>
                      </a:lnTo>
                      <a:lnTo>
                        <a:pt x="509887" y="871835"/>
                      </a:lnTo>
                      <a:lnTo>
                        <a:pt x="517929" y="860872"/>
                      </a:lnTo>
                      <a:lnTo>
                        <a:pt x="525672" y="849759"/>
                      </a:lnTo>
                      <a:lnTo>
                        <a:pt x="533068" y="838597"/>
                      </a:lnTo>
                      <a:lnTo>
                        <a:pt x="540117" y="827286"/>
                      </a:lnTo>
                      <a:lnTo>
                        <a:pt x="546818" y="815876"/>
                      </a:lnTo>
                      <a:lnTo>
                        <a:pt x="553172" y="804366"/>
                      </a:lnTo>
                      <a:lnTo>
                        <a:pt x="559228" y="792758"/>
                      </a:lnTo>
                      <a:lnTo>
                        <a:pt x="564936" y="781050"/>
                      </a:lnTo>
                      <a:lnTo>
                        <a:pt x="570347" y="769243"/>
                      </a:lnTo>
                      <a:lnTo>
                        <a:pt x="575361" y="757287"/>
                      </a:lnTo>
                      <a:lnTo>
                        <a:pt x="580076" y="745282"/>
                      </a:lnTo>
                      <a:lnTo>
                        <a:pt x="584444" y="733127"/>
                      </a:lnTo>
                      <a:lnTo>
                        <a:pt x="588515" y="720874"/>
                      </a:lnTo>
                      <a:lnTo>
                        <a:pt x="592188" y="708571"/>
                      </a:lnTo>
                      <a:lnTo>
                        <a:pt x="595563" y="696119"/>
                      </a:lnTo>
                      <a:lnTo>
                        <a:pt x="598641" y="683518"/>
                      </a:lnTo>
                      <a:lnTo>
                        <a:pt x="601322" y="670868"/>
                      </a:lnTo>
                      <a:lnTo>
                        <a:pt x="603704" y="658118"/>
                      </a:lnTo>
                      <a:lnTo>
                        <a:pt x="605739" y="645220"/>
                      </a:lnTo>
                      <a:lnTo>
                        <a:pt x="607427" y="632272"/>
                      </a:lnTo>
                      <a:lnTo>
                        <a:pt x="608817" y="619175"/>
                      </a:lnTo>
                      <a:lnTo>
                        <a:pt x="609810" y="605979"/>
                      </a:lnTo>
                      <a:lnTo>
                        <a:pt x="610505" y="592683"/>
                      </a:lnTo>
                      <a:lnTo>
                        <a:pt x="610902" y="579289"/>
                      </a:lnTo>
                      <a:lnTo>
                        <a:pt x="610902" y="565795"/>
                      </a:lnTo>
                      <a:lnTo>
                        <a:pt x="610604" y="552152"/>
                      </a:lnTo>
                      <a:lnTo>
                        <a:pt x="609959" y="538460"/>
                      </a:lnTo>
                      <a:lnTo>
                        <a:pt x="609015" y="524619"/>
                      </a:lnTo>
                      <a:lnTo>
                        <a:pt x="607675" y="510729"/>
                      </a:lnTo>
                      <a:lnTo>
                        <a:pt x="606037" y="496689"/>
                      </a:lnTo>
                      <a:lnTo>
                        <a:pt x="604052" y="482550"/>
                      </a:lnTo>
                      <a:lnTo>
                        <a:pt x="601768" y="468313"/>
                      </a:lnTo>
                      <a:lnTo>
                        <a:pt x="599088" y="453975"/>
                      </a:lnTo>
                      <a:lnTo>
                        <a:pt x="596109" y="439489"/>
                      </a:lnTo>
                      <a:lnTo>
                        <a:pt x="592784" y="424954"/>
                      </a:lnTo>
                      <a:lnTo>
                        <a:pt x="589160" y="410270"/>
                      </a:lnTo>
                      <a:lnTo>
                        <a:pt x="585189" y="395536"/>
                      </a:lnTo>
                      <a:lnTo>
                        <a:pt x="580870" y="380653"/>
                      </a:lnTo>
                      <a:lnTo>
                        <a:pt x="576204" y="365671"/>
                      </a:lnTo>
                      <a:lnTo>
                        <a:pt x="571191" y="350589"/>
                      </a:lnTo>
                      <a:lnTo>
                        <a:pt x="565880" y="335409"/>
                      </a:lnTo>
                      <a:lnTo>
                        <a:pt x="560221" y="320080"/>
                      </a:lnTo>
                      <a:lnTo>
                        <a:pt x="554264" y="304701"/>
                      </a:lnTo>
                      <a:lnTo>
                        <a:pt x="547910" y="289173"/>
                      </a:lnTo>
                      <a:lnTo>
                        <a:pt x="541259" y="273596"/>
                      </a:lnTo>
                      <a:lnTo>
                        <a:pt x="534260" y="257870"/>
                      </a:lnTo>
                      <a:lnTo>
                        <a:pt x="526963" y="242044"/>
                      </a:lnTo>
                      <a:lnTo>
                        <a:pt x="519269" y="226120"/>
                      </a:lnTo>
                      <a:lnTo>
                        <a:pt x="511277" y="210096"/>
                      </a:lnTo>
                      <a:lnTo>
                        <a:pt x="502938" y="193973"/>
                      </a:lnTo>
                      <a:lnTo>
                        <a:pt x="494301" y="177701"/>
                      </a:lnTo>
                      <a:lnTo>
                        <a:pt x="485267" y="161379"/>
                      </a:lnTo>
                      <a:lnTo>
                        <a:pt x="475934" y="144909"/>
                      </a:lnTo>
                      <a:lnTo>
                        <a:pt x="466305" y="128339"/>
                      </a:lnTo>
                      <a:lnTo>
                        <a:pt x="456278" y="111671"/>
                      </a:lnTo>
                      <a:lnTo>
                        <a:pt x="445953" y="94952"/>
                      </a:lnTo>
                      <a:lnTo>
                        <a:pt x="435281" y="78036"/>
                      </a:lnTo>
                      <a:lnTo>
                        <a:pt x="424261" y="61069"/>
                      </a:lnTo>
                      <a:lnTo>
                        <a:pt x="412943" y="44004"/>
                      </a:lnTo>
                      <a:lnTo>
                        <a:pt x="401228" y="26789"/>
                      </a:lnTo>
                      <a:lnTo>
                        <a:pt x="389216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1" name="Forme libre : forme 1340">
                  <a:extLst>
                    <a:ext uri="{FF2B5EF4-FFF2-40B4-BE49-F238E27FC236}">
                      <a16:creationId xmlns:a16="http://schemas.microsoft.com/office/drawing/2014/main" id="{48B40DF8-1626-403D-BAFA-F15B3E6A38E4}"/>
                    </a:ext>
                  </a:extLst>
                </p:cNvPr>
                <p:cNvSpPr/>
                <p:nvPr/>
              </p:nvSpPr>
              <p:spPr>
                <a:xfrm>
                  <a:off x="6570279" y="4517628"/>
                  <a:ext cx="622666" cy="1117600"/>
                </a:xfrm>
                <a:custGeom>
                  <a:avLst/>
                  <a:gdLst>
                    <a:gd name="connsiteX0" fmla="*/ 377601 w 622666"/>
                    <a:gd name="connsiteY0" fmla="*/ 15528 h 1117600"/>
                    <a:gd name="connsiteX1" fmla="*/ 390705 w 622666"/>
                    <a:gd name="connsiteY1" fmla="*/ 33139 h 1117600"/>
                    <a:gd name="connsiteX2" fmla="*/ 403413 w 622666"/>
                    <a:gd name="connsiteY2" fmla="*/ 50602 h 1117600"/>
                    <a:gd name="connsiteX3" fmla="*/ 415773 w 622666"/>
                    <a:gd name="connsiteY3" fmla="*/ 67965 h 1117600"/>
                    <a:gd name="connsiteX4" fmla="*/ 427785 w 622666"/>
                    <a:gd name="connsiteY4" fmla="*/ 85179 h 1117600"/>
                    <a:gd name="connsiteX5" fmla="*/ 439401 w 622666"/>
                    <a:gd name="connsiteY5" fmla="*/ 102295 h 1117600"/>
                    <a:gd name="connsiteX6" fmla="*/ 450619 w 622666"/>
                    <a:gd name="connsiteY6" fmla="*/ 119261 h 1117600"/>
                    <a:gd name="connsiteX7" fmla="*/ 461490 w 622666"/>
                    <a:gd name="connsiteY7" fmla="*/ 136079 h 1117600"/>
                    <a:gd name="connsiteX8" fmla="*/ 471963 w 622666"/>
                    <a:gd name="connsiteY8" fmla="*/ 152797 h 1117600"/>
                    <a:gd name="connsiteX9" fmla="*/ 482040 w 622666"/>
                    <a:gd name="connsiteY9" fmla="*/ 169416 h 1117600"/>
                    <a:gd name="connsiteX10" fmla="*/ 491769 w 622666"/>
                    <a:gd name="connsiteY10" fmla="*/ 185837 h 1117600"/>
                    <a:gd name="connsiteX11" fmla="*/ 501151 w 622666"/>
                    <a:gd name="connsiteY11" fmla="*/ 202208 h 1117600"/>
                    <a:gd name="connsiteX12" fmla="*/ 510086 w 622666"/>
                    <a:gd name="connsiteY12" fmla="*/ 218380 h 1117600"/>
                    <a:gd name="connsiteX13" fmla="*/ 518723 w 622666"/>
                    <a:gd name="connsiteY13" fmla="*/ 234454 h 1117600"/>
                    <a:gd name="connsiteX14" fmla="*/ 526913 w 622666"/>
                    <a:gd name="connsiteY14" fmla="*/ 250428 h 1117600"/>
                    <a:gd name="connsiteX15" fmla="*/ 534756 w 622666"/>
                    <a:gd name="connsiteY15" fmla="*/ 266254 h 1117600"/>
                    <a:gd name="connsiteX16" fmla="*/ 542252 w 622666"/>
                    <a:gd name="connsiteY16" fmla="*/ 281930 h 1117600"/>
                    <a:gd name="connsiteX17" fmla="*/ 549350 w 622666"/>
                    <a:gd name="connsiteY17" fmla="*/ 297507 h 1117600"/>
                    <a:gd name="connsiteX18" fmla="*/ 556051 w 622666"/>
                    <a:gd name="connsiteY18" fmla="*/ 312986 h 1117600"/>
                    <a:gd name="connsiteX19" fmla="*/ 562405 w 622666"/>
                    <a:gd name="connsiteY19" fmla="*/ 328265 h 1117600"/>
                    <a:gd name="connsiteX20" fmla="*/ 568362 w 622666"/>
                    <a:gd name="connsiteY20" fmla="*/ 343446 h 1117600"/>
                    <a:gd name="connsiteX21" fmla="*/ 573971 w 622666"/>
                    <a:gd name="connsiteY21" fmla="*/ 358527 h 1117600"/>
                    <a:gd name="connsiteX22" fmla="*/ 579183 w 622666"/>
                    <a:gd name="connsiteY22" fmla="*/ 373459 h 1117600"/>
                    <a:gd name="connsiteX23" fmla="*/ 583998 w 622666"/>
                    <a:gd name="connsiteY23" fmla="*/ 388293 h 1117600"/>
                    <a:gd name="connsiteX24" fmla="*/ 588465 w 622666"/>
                    <a:gd name="connsiteY24" fmla="*/ 402977 h 1117600"/>
                    <a:gd name="connsiteX25" fmla="*/ 592535 w 622666"/>
                    <a:gd name="connsiteY25" fmla="*/ 417513 h 1117600"/>
                    <a:gd name="connsiteX26" fmla="*/ 596258 w 622666"/>
                    <a:gd name="connsiteY26" fmla="*/ 431949 h 1117600"/>
                    <a:gd name="connsiteX27" fmla="*/ 599584 w 622666"/>
                    <a:gd name="connsiteY27" fmla="*/ 446236 h 1117600"/>
                    <a:gd name="connsiteX28" fmla="*/ 602562 w 622666"/>
                    <a:gd name="connsiteY28" fmla="*/ 460425 h 1117600"/>
                    <a:gd name="connsiteX29" fmla="*/ 605144 w 622666"/>
                    <a:gd name="connsiteY29" fmla="*/ 474464 h 1117600"/>
                    <a:gd name="connsiteX30" fmla="*/ 607328 w 622666"/>
                    <a:gd name="connsiteY30" fmla="*/ 488355 h 1117600"/>
                    <a:gd name="connsiteX31" fmla="*/ 609164 w 622666"/>
                    <a:gd name="connsiteY31" fmla="*/ 502146 h 1117600"/>
                    <a:gd name="connsiteX32" fmla="*/ 610604 w 622666"/>
                    <a:gd name="connsiteY32" fmla="*/ 515838 h 1117600"/>
                    <a:gd name="connsiteX33" fmla="*/ 611696 w 622666"/>
                    <a:gd name="connsiteY33" fmla="*/ 529382 h 1117600"/>
                    <a:gd name="connsiteX34" fmla="*/ 612391 w 622666"/>
                    <a:gd name="connsiteY34" fmla="*/ 542776 h 1117600"/>
                    <a:gd name="connsiteX35" fmla="*/ 612738 w 622666"/>
                    <a:gd name="connsiteY35" fmla="*/ 556072 h 1117600"/>
                    <a:gd name="connsiteX36" fmla="*/ 612689 w 622666"/>
                    <a:gd name="connsiteY36" fmla="*/ 569218 h 1117600"/>
                    <a:gd name="connsiteX37" fmla="*/ 612242 w 622666"/>
                    <a:gd name="connsiteY37" fmla="*/ 582216 h 1117600"/>
                    <a:gd name="connsiteX38" fmla="*/ 611448 w 622666"/>
                    <a:gd name="connsiteY38" fmla="*/ 595114 h 1117600"/>
                    <a:gd name="connsiteX39" fmla="*/ 610256 w 622666"/>
                    <a:gd name="connsiteY39" fmla="*/ 607913 h 1117600"/>
                    <a:gd name="connsiteX40" fmla="*/ 608718 w 622666"/>
                    <a:gd name="connsiteY40" fmla="*/ 620564 h 1117600"/>
                    <a:gd name="connsiteX41" fmla="*/ 606782 w 622666"/>
                    <a:gd name="connsiteY41" fmla="*/ 633065 h 1117600"/>
                    <a:gd name="connsiteX42" fmla="*/ 604449 w 622666"/>
                    <a:gd name="connsiteY42" fmla="*/ 645468 h 1117600"/>
                    <a:gd name="connsiteX43" fmla="*/ 601768 w 622666"/>
                    <a:gd name="connsiteY43" fmla="*/ 657721 h 1117600"/>
                    <a:gd name="connsiteX44" fmla="*/ 598740 w 622666"/>
                    <a:gd name="connsiteY44" fmla="*/ 669875 h 1117600"/>
                    <a:gd name="connsiteX45" fmla="*/ 595266 w 622666"/>
                    <a:gd name="connsiteY45" fmla="*/ 681881 h 1117600"/>
                    <a:gd name="connsiteX46" fmla="*/ 591493 w 622666"/>
                    <a:gd name="connsiteY46" fmla="*/ 693738 h 1117600"/>
                    <a:gd name="connsiteX47" fmla="*/ 587274 w 622666"/>
                    <a:gd name="connsiteY47" fmla="*/ 705495 h 1117600"/>
                    <a:gd name="connsiteX48" fmla="*/ 582707 w 622666"/>
                    <a:gd name="connsiteY48" fmla="*/ 717153 h 1117600"/>
                    <a:gd name="connsiteX49" fmla="*/ 577793 w 622666"/>
                    <a:gd name="connsiteY49" fmla="*/ 728663 h 1117600"/>
                    <a:gd name="connsiteX50" fmla="*/ 572482 w 622666"/>
                    <a:gd name="connsiteY50" fmla="*/ 740023 h 1117600"/>
                    <a:gd name="connsiteX51" fmla="*/ 566773 w 622666"/>
                    <a:gd name="connsiteY51" fmla="*/ 751284 h 1117600"/>
                    <a:gd name="connsiteX52" fmla="*/ 560717 w 622666"/>
                    <a:gd name="connsiteY52" fmla="*/ 762397 h 1117600"/>
                    <a:gd name="connsiteX53" fmla="*/ 554264 w 622666"/>
                    <a:gd name="connsiteY53" fmla="*/ 773361 h 1117600"/>
                    <a:gd name="connsiteX54" fmla="*/ 547414 w 622666"/>
                    <a:gd name="connsiteY54" fmla="*/ 784225 h 1117600"/>
                    <a:gd name="connsiteX55" fmla="*/ 540216 w 622666"/>
                    <a:gd name="connsiteY55" fmla="*/ 794990 h 1117600"/>
                    <a:gd name="connsiteX56" fmla="*/ 532671 w 622666"/>
                    <a:gd name="connsiteY56" fmla="*/ 805607 h 1117600"/>
                    <a:gd name="connsiteX57" fmla="*/ 524729 w 622666"/>
                    <a:gd name="connsiteY57" fmla="*/ 816074 h 1117600"/>
                    <a:gd name="connsiteX58" fmla="*/ 516390 w 622666"/>
                    <a:gd name="connsiteY58" fmla="*/ 826443 h 1117600"/>
                    <a:gd name="connsiteX59" fmla="*/ 507703 w 622666"/>
                    <a:gd name="connsiteY59" fmla="*/ 836662 h 1117600"/>
                    <a:gd name="connsiteX60" fmla="*/ 498619 w 622666"/>
                    <a:gd name="connsiteY60" fmla="*/ 846782 h 1117600"/>
                    <a:gd name="connsiteX61" fmla="*/ 489138 w 622666"/>
                    <a:gd name="connsiteY61" fmla="*/ 856754 h 1117600"/>
                    <a:gd name="connsiteX62" fmla="*/ 479310 w 622666"/>
                    <a:gd name="connsiteY62" fmla="*/ 866577 h 1117600"/>
                    <a:gd name="connsiteX63" fmla="*/ 469134 w 622666"/>
                    <a:gd name="connsiteY63" fmla="*/ 876300 h 1117600"/>
                    <a:gd name="connsiteX64" fmla="*/ 458561 w 622666"/>
                    <a:gd name="connsiteY64" fmla="*/ 885924 h 1117600"/>
                    <a:gd name="connsiteX65" fmla="*/ 447591 w 622666"/>
                    <a:gd name="connsiteY65" fmla="*/ 895400 h 1117600"/>
                    <a:gd name="connsiteX66" fmla="*/ 436224 w 622666"/>
                    <a:gd name="connsiteY66" fmla="*/ 904726 h 1117600"/>
                    <a:gd name="connsiteX67" fmla="*/ 424559 w 622666"/>
                    <a:gd name="connsiteY67" fmla="*/ 913954 h 1117600"/>
                    <a:gd name="connsiteX68" fmla="*/ 412447 w 622666"/>
                    <a:gd name="connsiteY68" fmla="*/ 923032 h 1117600"/>
                    <a:gd name="connsiteX69" fmla="*/ 399988 w 622666"/>
                    <a:gd name="connsiteY69" fmla="*/ 931962 h 1117600"/>
                    <a:gd name="connsiteX70" fmla="*/ 387131 w 622666"/>
                    <a:gd name="connsiteY70" fmla="*/ 940792 h 1117600"/>
                    <a:gd name="connsiteX71" fmla="*/ 373927 w 622666"/>
                    <a:gd name="connsiteY71" fmla="*/ 949523 h 1117600"/>
                    <a:gd name="connsiteX72" fmla="*/ 360326 w 622666"/>
                    <a:gd name="connsiteY72" fmla="*/ 958106 h 1117600"/>
                    <a:gd name="connsiteX73" fmla="*/ 346378 w 622666"/>
                    <a:gd name="connsiteY73" fmla="*/ 966539 h 1117600"/>
                    <a:gd name="connsiteX74" fmla="*/ 332032 w 622666"/>
                    <a:gd name="connsiteY74" fmla="*/ 974874 h 1117600"/>
                    <a:gd name="connsiteX75" fmla="*/ 317290 w 622666"/>
                    <a:gd name="connsiteY75" fmla="*/ 983059 h 1117600"/>
                    <a:gd name="connsiteX76" fmla="*/ 302200 w 622666"/>
                    <a:gd name="connsiteY76" fmla="*/ 991146 h 1117600"/>
                    <a:gd name="connsiteX77" fmla="*/ 286762 w 622666"/>
                    <a:gd name="connsiteY77" fmla="*/ 999083 h 1117600"/>
                    <a:gd name="connsiteX78" fmla="*/ 270878 w 622666"/>
                    <a:gd name="connsiteY78" fmla="*/ 1006872 h 1117600"/>
                    <a:gd name="connsiteX79" fmla="*/ 254695 w 622666"/>
                    <a:gd name="connsiteY79" fmla="*/ 1014561 h 1117600"/>
                    <a:gd name="connsiteX80" fmla="*/ 238067 w 622666"/>
                    <a:gd name="connsiteY80" fmla="*/ 1022152 h 1117600"/>
                    <a:gd name="connsiteX81" fmla="*/ 221090 w 622666"/>
                    <a:gd name="connsiteY81" fmla="*/ 1029593 h 1117600"/>
                    <a:gd name="connsiteX82" fmla="*/ 203766 w 622666"/>
                    <a:gd name="connsiteY82" fmla="*/ 1036886 h 1117600"/>
                    <a:gd name="connsiteX83" fmla="*/ 185996 w 622666"/>
                    <a:gd name="connsiteY83" fmla="*/ 1044079 h 1117600"/>
                    <a:gd name="connsiteX84" fmla="*/ 167927 w 622666"/>
                    <a:gd name="connsiteY84" fmla="*/ 1051124 h 1117600"/>
                    <a:gd name="connsiteX85" fmla="*/ 149412 w 622666"/>
                    <a:gd name="connsiteY85" fmla="*/ 1058019 h 1117600"/>
                    <a:gd name="connsiteX86" fmla="*/ 130549 w 622666"/>
                    <a:gd name="connsiteY86" fmla="*/ 1064816 h 1117600"/>
                    <a:gd name="connsiteX87" fmla="*/ 111339 w 622666"/>
                    <a:gd name="connsiteY87" fmla="*/ 1071513 h 1117600"/>
                    <a:gd name="connsiteX88" fmla="*/ 91732 w 622666"/>
                    <a:gd name="connsiteY88" fmla="*/ 1078061 h 1117600"/>
                    <a:gd name="connsiteX89" fmla="*/ 71728 w 622666"/>
                    <a:gd name="connsiteY89" fmla="*/ 1084461 h 1117600"/>
                    <a:gd name="connsiteX90" fmla="*/ 51376 w 622666"/>
                    <a:gd name="connsiteY90" fmla="*/ 1090761 h 1117600"/>
                    <a:gd name="connsiteX91" fmla="*/ 30627 w 622666"/>
                    <a:gd name="connsiteY91" fmla="*/ 1096913 h 1117600"/>
                    <a:gd name="connsiteX92" fmla="*/ 9531 w 622666"/>
                    <a:gd name="connsiteY92" fmla="*/ 1102965 h 1117600"/>
                    <a:gd name="connsiteX93" fmla="*/ 12310 w 622666"/>
                    <a:gd name="connsiteY93" fmla="*/ 1112639 h 1117600"/>
                    <a:gd name="connsiteX94" fmla="*/ 33357 w 622666"/>
                    <a:gd name="connsiteY94" fmla="*/ 1106388 h 1117600"/>
                    <a:gd name="connsiteX95" fmla="*/ 54056 w 622666"/>
                    <a:gd name="connsiteY95" fmla="*/ 1099989 h 1117600"/>
                    <a:gd name="connsiteX96" fmla="*/ 74359 w 622666"/>
                    <a:gd name="connsiteY96" fmla="*/ 1093540 h 1117600"/>
                    <a:gd name="connsiteX97" fmla="*/ 94264 w 622666"/>
                    <a:gd name="connsiteY97" fmla="*/ 1086892 h 1117600"/>
                    <a:gd name="connsiteX98" fmla="*/ 113821 w 622666"/>
                    <a:gd name="connsiteY98" fmla="*/ 1080145 h 1117600"/>
                    <a:gd name="connsiteX99" fmla="*/ 133031 w 622666"/>
                    <a:gd name="connsiteY99" fmla="*/ 1073249 h 1117600"/>
                    <a:gd name="connsiteX100" fmla="*/ 151844 w 622666"/>
                    <a:gd name="connsiteY100" fmla="*/ 1066254 h 1117600"/>
                    <a:gd name="connsiteX101" fmla="*/ 170260 w 622666"/>
                    <a:gd name="connsiteY101" fmla="*/ 1059111 h 1117600"/>
                    <a:gd name="connsiteX102" fmla="*/ 188329 w 622666"/>
                    <a:gd name="connsiteY102" fmla="*/ 1051868 h 1117600"/>
                    <a:gd name="connsiteX103" fmla="*/ 206050 w 622666"/>
                    <a:gd name="connsiteY103" fmla="*/ 1044476 h 1117600"/>
                    <a:gd name="connsiteX104" fmla="*/ 223374 w 622666"/>
                    <a:gd name="connsiteY104" fmla="*/ 1036985 h 1117600"/>
                    <a:gd name="connsiteX105" fmla="*/ 240300 w 622666"/>
                    <a:gd name="connsiteY105" fmla="*/ 1029345 h 1117600"/>
                    <a:gd name="connsiteX106" fmla="*/ 256880 w 622666"/>
                    <a:gd name="connsiteY106" fmla="*/ 1021606 h 1117600"/>
                    <a:gd name="connsiteX107" fmla="*/ 273062 w 622666"/>
                    <a:gd name="connsiteY107" fmla="*/ 1013718 h 1117600"/>
                    <a:gd name="connsiteX108" fmla="*/ 288896 w 622666"/>
                    <a:gd name="connsiteY108" fmla="*/ 1005681 h 1117600"/>
                    <a:gd name="connsiteX109" fmla="*/ 304334 w 622666"/>
                    <a:gd name="connsiteY109" fmla="*/ 997545 h 1117600"/>
                    <a:gd name="connsiteX110" fmla="*/ 319424 w 622666"/>
                    <a:gd name="connsiteY110" fmla="*/ 989310 h 1117600"/>
                    <a:gd name="connsiteX111" fmla="*/ 334117 w 622666"/>
                    <a:gd name="connsiteY111" fmla="*/ 980926 h 1117600"/>
                    <a:gd name="connsiteX112" fmla="*/ 348463 w 622666"/>
                    <a:gd name="connsiteY112" fmla="*/ 972393 h 1117600"/>
                    <a:gd name="connsiteX113" fmla="*/ 362411 w 622666"/>
                    <a:gd name="connsiteY113" fmla="*/ 963761 h 1117600"/>
                    <a:gd name="connsiteX114" fmla="*/ 376012 w 622666"/>
                    <a:gd name="connsiteY114" fmla="*/ 954981 h 1117600"/>
                    <a:gd name="connsiteX115" fmla="*/ 389216 w 622666"/>
                    <a:gd name="connsiteY115" fmla="*/ 946051 h 1117600"/>
                    <a:gd name="connsiteX116" fmla="*/ 402072 w 622666"/>
                    <a:gd name="connsiteY116" fmla="*/ 937072 h 1117600"/>
                    <a:gd name="connsiteX117" fmla="*/ 414532 w 622666"/>
                    <a:gd name="connsiteY117" fmla="*/ 927894 h 1117600"/>
                    <a:gd name="connsiteX118" fmla="*/ 426594 w 622666"/>
                    <a:gd name="connsiteY118" fmla="*/ 918617 h 1117600"/>
                    <a:gd name="connsiteX119" fmla="*/ 438308 w 622666"/>
                    <a:gd name="connsiteY119" fmla="*/ 909241 h 1117600"/>
                    <a:gd name="connsiteX120" fmla="*/ 449676 w 622666"/>
                    <a:gd name="connsiteY120" fmla="*/ 899716 h 1117600"/>
                    <a:gd name="connsiteX121" fmla="*/ 460646 w 622666"/>
                    <a:gd name="connsiteY121" fmla="*/ 890042 h 1117600"/>
                    <a:gd name="connsiteX122" fmla="*/ 471219 w 622666"/>
                    <a:gd name="connsiteY122" fmla="*/ 880269 h 1117600"/>
                    <a:gd name="connsiteX123" fmla="*/ 481444 w 622666"/>
                    <a:gd name="connsiteY123" fmla="*/ 870347 h 1117600"/>
                    <a:gd name="connsiteX124" fmla="*/ 491273 w 622666"/>
                    <a:gd name="connsiteY124" fmla="*/ 860326 h 1117600"/>
                    <a:gd name="connsiteX125" fmla="*/ 500754 w 622666"/>
                    <a:gd name="connsiteY125" fmla="*/ 850156 h 1117600"/>
                    <a:gd name="connsiteX126" fmla="*/ 509887 w 622666"/>
                    <a:gd name="connsiteY126" fmla="*/ 839887 h 1117600"/>
                    <a:gd name="connsiteX127" fmla="*/ 518574 w 622666"/>
                    <a:gd name="connsiteY127" fmla="*/ 829469 h 1117600"/>
                    <a:gd name="connsiteX128" fmla="*/ 526963 w 622666"/>
                    <a:gd name="connsiteY128" fmla="*/ 818952 h 1117600"/>
                    <a:gd name="connsiteX129" fmla="*/ 534955 w 622666"/>
                    <a:gd name="connsiteY129" fmla="*/ 808286 h 1117600"/>
                    <a:gd name="connsiteX130" fmla="*/ 542549 w 622666"/>
                    <a:gd name="connsiteY130" fmla="*/ 797471 h 1117600"/>
                    <a:gd name="connsiteX131" fmla="*/ 549747 w 622666"/>
                    <a:gd name="connsiteY131" fmla="*/ 786557 h 1117600"/>
                    <a:gd name="connsiteX132" fmla="*/ 556647 w 622666"/>
                    <a:gd name="connsiteY132" fmla="*/ 775494 h 1117600"/>
                    <a:gd name="connsiteX133" fmla="*/ 563100 w 622666"/>
                    <a:gd name="connsiteY133" fmla="*/ 764332 h 1117600"/>
                    <a:gd name="connsiteX134" fmla="*/ 569205 w 622666"/>
                    <a:gd name="connsiteY134" fmla="*/ 753070 h 1117600"/>
                    <a:gd name="connsiteX135" fmla="*/ 574963 w 622666"/>
                    <a:gd name="connsiteY135" fmla="*/ 741611 h 1117600"/>
                    <a:gd name="connsiteX136" fmla="*/ 580324 w 622666"/>
                    <a:gd name="connsiteY136" fmla="*/ 730101 h 1117600"/>
                    <a:gd name="connsiteX137" fmla="*/ 585338 w 622666"/>
                    <a:gd name="connsiteY137" fmla="*/ 718393 h 1117600"/>
                    <a:gd name="connsiteX138" fmla="*/ 589954 w 622666"/>
                    <a:gd name="connsiteY138" fmla="*/ 706586 h 1117600"/>
                    <a:gd name="connsiteX139" fmla="*/ 594174 w 622666"/>
                    <a:gd name="connsiteY139" fmla="*/ 694680 h 1117600"/>
                    <a:gd name="connsiteX140" fmla="*/ 598045 w 622666"/>
                    <a:gd name="connsiteY140" fmla="*/ 682625 h 1117600"/>
                    <a:gd name="connsiteX141" fmla="*/ 601570 w 622666"/>
                    <a:gd name="connsiteY141" fmla="*/ 670421 h 1117600"/>
                    <a:gd name="connsiteX142" fmla="*/ 604697 w 622666"/>
                    <a:gd name="connsiteY142" fmla="*/ 658118 h 1117600"/>
                    <a:gd name="connsiteX143" fmla="*/ 607427 w 622666"/>
                    <a:gd name="connsiteY143" fmla="*/ 645716 h 1117600"/>
                    <a:gd name="connsiteX144" fmla="*/ 609810 w 622666"/>
                    <a:gd name="connsiteY144" fmla="*/ 633164 h 1117600"/>
                    <a:gd name="connsiteX145" fmla="*/ 611795 w 622666"/>
                    <a:gd name="connsiteY145" fmla="*/ 620464 h 1117600"/>
                    <a:gd name="connsiteX146" fmla="*/ 613433 w 622666"/>
                    <a:gd name="connsiteY146" fmla="*/ 607665 h 1117600"/>
                    <a:gd name="connsiteX147" fmla="*/ 614724 w 622666"/>
                    <a:gd name="connsiteY147" fmla="*/ 594717 h 1117600"/>
                    <a:gd name="connsiteX148" fmla="*/ 615568 w 622666"/>
                    <a:gd name="connsiteY148" fmla="*/ 581670 h 1117600"/>
                    <a:gd name="connsiteX149" fmla="*/ 616114 w 622666"/>
                    <a:gd name="connsiteY149" fmla="*/ 568474 h 1117600"/>
                    <a:gd name="connsiteX150" fmla="*/ 616213 w 622666"/>
                    <a:gd name="connsiteY150" fmla="*/ 555129 h 1117600"/>
                    <a:gd name="connsiteX151" fmla="*/ 616015 w 622666"/>
                    <a:gd name="connsiteY151" fmla="*/ 541685 h 1117600"/>
                    <a:gd name="connsiteX152" fmla="*/ 615369 w 622666"/>
                    <a:gd name="connsiteY152" fmla="*/ 528141 h 1117600"/>
                    <a:gd name="connsiteX153" fmla="*/ 614376 w 622666"/>
                    <a:gd name="connsiteY153" fmla="*/ 514449 h 1117600"/>
                    <a:gd name="connsiteX154" fmla="*/ 613036 w 622666"/>
                    <a:gd name="connsiteY154" fmla="*/ 500608 h 1117600"/>
                    <a:gd name="connsiteX155" fmla="*/ 611299 w 622666"/>
                    <a:gd name="connsiteY155" fmla="*/ 486668 h 1117600"/>
                    <a:gd name="connsiteX156" fmla="*/ 609214 w 622666"/>
                    <a:gd name="connsiteY156" fmla="*/ 472579 h 1117600"/>
                    <a:gd name="connsiteX157" fmla="*/ 606732 w 622666"/>
                    <a:gd name="connsiteY157" fmla="*/ 458391 h 1117600"/>
                    <a:gd name="connsiteX158" fmla="*/ 603853 w 622666"/>
                    <a:gd name="connsiteY158" fmla="*/ 444054 h 1117600"/>
                    <a:gd name="connsiteX159" fmla="*/ 600627 w 622666"/>
                    <a:gd name="connsiteY159" fmla="*/ 429617 h 1117600"/>
                    <a:gd name="connsiteX160" fmla="*/ 597053 w 622666"/>
                    <a:gd name="connsiteY160" fmla="*/ 415032 h 1117600"/>
                    <a:gd name="connsiteX161" fmla="*/ 593082 w 622666"/>
                    <a:gd name="connsiteY161" fmla="*/ 400348 h 1117600"/>
                    <a:gd name="connsiteX162" fmla="*/ 588713 w 622666"/>
                    <a:gd name="connsiteY162" fmla="*/ 385514 h 1117600"/>
                    <a:gd name="connsiteX163" fmla="*/ 583998 w 622666"/>
                    <a:gd name="connsiteY163" fmla="*/ 370532 h 1117600"/>
                    <a:gd name="connsiteX164" fmla="*/ 578935 w 622666"/>
                    <a:gd name="connsiteY164" fmla="*/ 355451 h 1117600"/>
                    <a:gd name="connsiteX165" fmla="*/ 573425 w 622666"/>
                    <a:gd name="connsiteY165" fmla="*/ 340221 h 1117600"/>
                    <a:gd name="connsiteX166" fmla="*/ 567617 w 622666"/>
                    <a:gd name="connsiteY166" fmla="*/ 324892 h 1117600"/>
                    <a:gd name="connsiteX167" fmla="*/ 561412 w 622666"/>
                    <a:gd name="connsiteY167" fmla="*/ 309463 h 1117600"/>
                    <a:gd name="connsiteX168" fmla="*/ 554810 w 622666"/>
                    <a:gd name="connsiteY168" fmla="*/ 293836 h 1117600"/>
                    <a:gd name="connsiteX169" fmla="*/ 547861 w 622666"/>
                    <a:gd name="connsiteY169" fmla="*/ 278160 h 1117600"/>
                    <a:gd name="connsiteX170" fmla="*/ 540514 w 622666"/>
                    <a:gd name="connsiteY170" fmla="*/ 262285 h 1117600"/>
                    <a:gd name="connsiteX171" fmla="*/ 532820 w 622666"/>
                    <a:gd name="connsiteY171" fmla="*/ 246311 h 1117600"/>
                    <a:gd name="connsiteX172" fmla="*/ 524729 w 622666"/>
                    <a:gd name="connsiteY172" fmla="*/ 230237 h 1117600"/>
                    <a:gd name="connsiteX173" fmla="*/ 516241 w 622666"/>
                    <a:gd name="connsiteY173" fmla="*/ 214015 h 1117600"/>
                    <a:gd name="connsiteX174" fmla="*/ 507455 w 622666"/>
                    <a:gd name="connsiteY174" fmla="*/ 197644 h 1117600"/>
                    <a:gd name="connsiteX175" fmla="*/ 498222 w 622666"/>
                    <a:gd name="connsiteY175" fmla="*/ 181173 h 1117600"/>
                    <a:gd name="connsiteX176" fmla="*/ 488642 w 622666"/>
                    <a:gd name="connsiteY176" fmla="*/ 164604 h 1117600"/>
                    <a:gd name="connsiteX177" fmla="*/ 478714 w 622666"/>
                    <a:gd name="connsiteY177" fmla="*/ 147886 h 1117600"/>
                    <a:gd name="connsiteX178" fmla="*/ 468389 w 622666"/>
                    <a:gd name="connsiteY178" fmla="*/ 131018 h 1117600"/>
                    <a:gd name="connsiteX179" fmla="*/ 457668 w 622666"/>
                    <a:gd name="connsiteY179" fmla="*/ 114052 h 1117600"/>
                    <a:gd name="connsiteX180" fmla="*/ 446598 w 622666"/>
                    <a:gd name="connsiteY180" fmla="*/ 96937 h 1117600"/>
                    <a:gd name="connsiteX181" fmla="*/ 435181 w 622666"/>
                    <a:gd name="connsiteY181" fmla="*/ 79722 h 1117600"/>
                    <a:gd name="connsiteX182" fmla="*/ 423367 w 622666"/>
                    <a:gd name="connsiteY182" fmla="*/ 62359 h 1117600"/>
                    <a:gd name="connsiteX183" fmla="*/ 411156 w 622666"/>
                    <a:gd name="connsiteY183" fmla="*/ 44847 h 1117600"/>
                    <a:gd name="connsiteX184" fmla="*/ 398598 w 622666"/>
                    <a:gd name="connsiteY184" fmla="*/ 27236 h 1117600"/>
                    <a:gd name="connsiteX185" fmla="*/ 385642 w 622666"/>
                    <a:gd name="connsiteY185" fmla="*/ 9525 h 111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</a:cxnLst>
                  <a:rect l="l" t="t" r="r" b="b"/>
                  <a:pathLst>
                    <a:path w="622666" h="1117600">
                      <a:moveTo>
                        <a:pt x="377601" y="15528"/>
                      </a:moveTo>
                      <a:lnTo>
                        <a:pt x="390705" y="33139"/>
                      </a:lnTo>
                      <a:lnTo>
                        <a:pt x="403413" y="50602"/>
                      </a:lnTo>
                      <a:lnTo>
                        <a:pt x="415773" y="67965"/>
                      </a:lnTo>
                      <a:lnTo>
                        <a:pt x="427785" y="85179"/>
                      </a:lnTo>
                      <a:lnTo>
                        <a:pt x="439401" y="102295"/>
                      </a:lnTo>
                      <a:lnTo>
                        <a:pt x="450619" y="119261"/>
                      </a:lnTo>
                      <a:lnTo>
                        <a:pt x="461490" y="136079"/>
                      </a:lnTo>
                      <a:lnTo>
                        <a:pt x="471963" y="152797"/>
                      </a:lnTo>
                      <a:lnTo>
                        <a:pt x="482040" y="169416"/>
                      </a:lnTo>
                      <a:lnTo>
                        <a:pt x="491769" y="185837"/>
                      </a:lnTo>
                      <a:lnTo>
                        <a:pt x="501151" y="202208"/>
                      </a:lnTo>
                      <a:lnTo>
                        <a:pt x="510086" y="218380"/>
                      </a:lnTo>
                      <a:lnTo>
                        <a:pt x="518723" y="234454"/>
                      </a:lnTo>
                      <a:lnTo>
                        <a:pt x="526913" y="250428"/>
                      </a:lnTo>
                      <a:lnTo>
                        <a:pt x="534756" y="266254"/>
                      </a:lnTo>
                      <a:lnTo>
                        <a:pt x="542252" y="281930"/>
                      </a:lnTo>
                      <a:lnTo>
                        <a:pt x="549350" y="297507"/>
                      </a:lnTo>
                      <a:lnTo>
                        <a:pt x="556051" y="312986"/>
                      </a:lnTo>
                      <a:lnTo>
                        <a:pt x="562405" y="328265"/>
                      </a:lnTo>
                      <a:lnTo>
                        <a:pt x="568362" y="343446"/>
                      </a:lnTo>
                      <a:lnTo>
                        <a:pt x="573971" y="358527"/>
                      </a:lnTo>
                      <a:lnTo>
                        <a:pt x="579183" y="373459"/>
                      </a:lnTo>
                      <a:lnTo>
                        <a:pt x="583998" y="388293"/>
                      </a:lnTo>
                      <a:lnTo>
                        <a:pt x="588465" y="402977"/>
                      </a:lnTo>
                      <a:lnTo>
                        <a:pt x="592535" y="417513"/>
                      </a:lnTo>
                      <a:lnTo>
                        <a:pt x="596258" y="431949"/>
                      </a:lnTo>
                      <a:lnTo>
                        <a:pt x="599584" y="446236"/>
                      </a:lnTo>
                      <a:lnTo>
                        <a:pt x="602562" y="460425"/>
                      </a:lnTo>
                      <a:lnTo>
                        <a:pt x="605144" y="474464"/>
                      </a:lnTo>
                      <a:lnTo>
                        <a:pt x="607328" y="488355"/>
                      </a:lnTo>
                      <a:lnTo>
                        <a:pt x="609164" y="502146"/>
                      </a:lnTo>
                      <a:lnTo>
                        <a:pt x="610604" y="515838"/>
                      </a:lnTo>
                      <a:lnTo>
                        <a:pt x="611696" y="529382"/>
                      </a:lnTo>
                      <a:lnTo>
                        <a:pt x="612391" y="542776"/>
                      </a:lnTo>
                      <a:lnTo>
                        <a:pt x="612738" y="556072"/>
                      </a:lnTo>
                      <a:lnTo>
                        <a:pt x="612689" y="569218"/>
                      </a:lnTo>
                      <a:lnTo>
                        <a:pt x="612242" y="582216"/>
                      </a:lnTo>
                      <a:lnTo>
                        <a:pt x="611448" y="595114"/>
                      </a:lnTo>
                      <a:lnTo>
                        <a:pt x="610256" y="607913"/>
                      </a:lnTo>
                      <a:lnTo>
                        <a:pt x="608718" y="620564"/>
                      </a:lnTo>
                      <a:lnTo>
                        <a:pt x="606782" y="633065"/>
                      </a:lnTo>
                      <a:lnTo>
                        <a:pt x="604449" y="645468"/>
                      </a:lnTo>
                      <a:lnTo>
                        <a:pt x="601768" y="657721"/>
                      </a:lnTo>
                      <a:lnTo>
                        <a:pt x="598740" y="669875"/>
                      </a:lnTo>
                      <a:lnTo>
                        <a:pt x="595266" y="681881"/>
                      </a:lnTo>
                      <a:lnTo>
                        <a:pt x="591493" y="693738"/>
                      </a:lnTo>
                      <a:lnTo>
                        <a:pt x="587274" y="705495"/>
                      </a:lnTo>
                      <a:lnTo>
                        <a:pt x="582707" y="717153"/>
                      </a:lnTo>
                      <a:lnTo>
                        <a:pt x="577793" y="728663"/>
                      </a:lnTo>
                      <a:lnTo>
                        <a:pt x="572482" y="740023"/>
                      </a:lnTo>
                      <a:lnTo>
                        <a:pt x="566773" y="751284"/>
                      </a:lnTo>
                      <a:lnTo>
                        <a:pt x="560717" y="762397"/>
                      </a:lnTo>
                      <a:lnTo>
                        <a:pt x="554264" y="773361"/>
                      </a:lnTo>
                      <a:lnTo>
                        <a:pt x="547414" y="784225"/>
                      </a:lnTo>
                      <a:lnTo>
                        <a:pt x="540216" y="794990"/>
                      </a:lnTo>
                      <a:lnTo>
                        <a:pt x="532671" y="805607"/>
                      </a:lnTo>
                      <a:lnTo>
                        <a:pt x="524729" y="816074"/>
                      </a:lnTo>
                      <a:lnTo>
                        <a:pt x="516390" y="826443"/>
                      </a:lnTo>
                      <a:lnTo>
                        <a:pt x="507703" y="836662"/>
                      </a:lnTo>
                      <a:lnTo>
                        <a:pt x="498619" y="846782"/>
                      </a:lnTo>
                      <a:lnTo>
                        <a:pt x="489138" y="856754"/>
                      </a:lnTo>
                      <a:lnTo>
                        <a:pt x="479310" y="866577"/>
                      </a:lnTo>
                      <a:lnTo>
                        <a:pt x="469134" y="876300"/>
                      </a:lnTo>
                      <a:lnTo>
                        <a:pt x="458561" y="885924"/>
                      </a:lnTo>
                      <a:lnTo>
                        <a:pt x="447591" y="895400"/>
                      </a:lnTo>
                      <a:lnTo>
                        <a:pt x="436224" y="904726"/>
                      </a:lnTo>
                      <a:lnTo>
                        <a:pt x="424559" y="913954"/>
                      </a:lnTo>
                      <a:lnTo>
                        <a:pt x="412447" y="923032"/>
                      </a:lnTo>
                      <a:lnTo>
                        <a:pt x="399988" y="931962"/>
                      </a:lnTo>
                      <a:lnTo>
                        <a:pt x="387131" y="940792"/>
                      </a:lnTo>
                      <a:lnTo>
                        <a:pt x="373927" y="949523"/>
                      </a:lnTo>
                      <a:lnTo>
                        <a:pt x="360326" y="958106"/>
                      </a:lnTo>
                      <a:lnTo>
                        <a:pt x="346378" y="966539"/>
                      </a:lnTo>
                      <a:lnTo>
                        <a:pt x="332032" y="974874"/>
                      </a:lnTo>
                      <a:lnTo>
                        <a:pt x="317290" y="983059"/>
                      </a:lnTo>
                      <a:lnTo>
                        <a:pt x="302200" y="991146"/>
                      </a:lnTo>
                      <a:lnTo>
                        <a:pt x="286762" y="999083"/>
                      </a:lnTo>
                      <a:lnTo>
                        <a:pt x="270878" y="1006872"/>
                      </a:lnTo>
                      <a:lnTo>
                        <a:pt x="254695" y="1014561"/>
                      </a:lnTo>
                      <a:lnTo>
                        <a:pt x="238067" y="1022152"/>
                      </a:lnTo>
                      <a:lnTo>
                        <a:pt x="221090" y="1029593"/>
                      </a:lnTo>
                      <a:lnTo>
                        <a:pt x="203766" y="1036886"/>
                      </a:lnTo>
                      <a:lnTo>
                        <a:pt x="185996" y="1044079"/>
                      </a:lnTo>
                      <a:lnTo>
                        <a:pt x="167927" y="1051124"/>
                      </a:lnTo>
                      <a:lnTo>
                        <a:pt x="149412" y="1058019"/>
                      </a:lnTo>
                      <a:lnTo>
                        <a:pt x="130549" y="1064816"/>
                      </a:lnTo>
                      <a:lnTo>
                        <a:pt x="111339" y="1071513"/>
                      </a:lnTo>
                      <a:lnTo>
                        <a:pt x="91732" y="1078061"/>
                      </a:lnTo>
                      <a:lnTo>
                        <a:pt x="71728" y="1084461"/>
                      </a:lnTo>
                      <a:lnTo>
                        <a:pt x="51376" y="1090761"/>
                      </a:lnTo>
                      <a:lnTo>
                        <a:pt x="30627" y="1096913"/>
                      </a:lnTo>
                      <a:lnTo>
                        <a:pt x="9531" y="1102965"/>
                      </a:lnTo>
                      <a:lnTo>
                        <a:pt x="12310" y="1112639"/>
                      </a:lnTo>
                      <a:lnTo>
                        <a:pt x="33357" y="1106388"/>
                      </a:lnTo>
                      <a:lnTo>
                        <a:pt x="54056" y="1099989"/>
                      </a:lnTo>
                      <a:lnTo>
                        <a:pt x="74359" y="1093540"/>
                      </a:lnTo>
                      <a:lnTo>
                        <a:pt x="94264" y="1086892"/>
                      </a:lnTo>
                      <a:lnTo>
                        <a:pt x="113821" y="1080145"/>
                      </a:lnTo>
                      <a:lnTo>
                        <a:pt x="133031" y="1073249"/>
                      </a:lnTo>
                      <a:lnTo>
                        <a:pt x="151844" y="1066254"/>
                      </a:lnTo>
                      <a:lnTo>
                        <a:pt x="170260" y="1059111"/>
                      </a:lnTo>
                      <a:lnTo>
                        <a:pt x="188329" y="1051868"/>
                      </a:lnTo>
                      <a:lnTo>
                        <a:pt x="206050" y="1044476"/>
                      </a:lnTo>
                      <a:lnTo>
                        <a:pt x="223374" y="1036985"/>
                      </a:lnTo>
                      <a:lnTo>
                        <a:pt x="240300" y="1029345"/>
                      </a:lnTo>
                      <a:lnTo>
                        <a:pt x="256880" y="1021606"/>
                      </a:lnTo>
                      <a:lnTo>
                        <a:pt x="273062" y="1013718"/>
                      </a:lnTo>
                      <a:lnTo>
                        <a:pt x="288896" y="1005681"/>
                      </a:lnTo>
                      <a:lnTo>
                        <a:pt x="304334" y="997545"/>
                      </a:lnTo>
                      <a:lnTo>
                        <a:pt x="319424" y="989310"/>
                      </a:lnTo>
                      <a:lnTo>
                        <a:pt x="334117" y="980926"/>
                      </a:lnTo>
                      <a:lnTo>
                        <a:pt x="348463" y="972393"/>
                      </a:lnTo>
                      <a:lnTo>
                        <a:pt x="362411" y="963761"/>
                      </a:lnTo>
                      <a:lnTo>
                        <a:pt x="376012" y="954981"/>
                      </a:lnTo>
                      <a:lnTo>
                        <a:pt x="389216" y="946051"/>
                      </a:lnTo>
                      <a:lnTo>
                        <a:pt x="402072" y="937072"/>
                      </a:lnTo>
                      <a:lnTo>
                        <a:pt x="414532" y="927894"/>
                      </a:lnTo>
                      <a:lnTo>
                        <a:pt x="426594" y="918617"/>
                      </a:lnTo>
                      <a:lnTo>
                        <a:pt x="438308" y="909241"/>
                      </a:lnTo>
                      <a:lnTo>
                        <a:pt x="449676" y="899716"/>
                      </a:lnTo>
                      <a:lnTo>
                        <a:pt x="460646" y="890042"/>
                      </a:lnTo>
                      <a:lnTo>
                        <a:pt x="471219" y="880269"/>
                      </a:lnTo>
                      <a:lnTo>
                        <a:pt x="481444" y="870347"/>
                      </a:lnTo>
                      <a:lnTo>
                        <a:pt x="491273" y="860326"/>
                      </a:lnTo>
                      <a:lnTo>
                        <a:pt x="500754" y="850156"/>
                      </a:lnTo>
                      <a:lnTo>
                        <a:pt x="509887" y="839887"/>
                      </a:lnTo>
                      <a:lnTo>
                        <a:pt x="518574" y="829469"/>
                      </a:lnTo>
                      <a:lnTo>
                        <a:pt x="526963" y="818952"/>
                      </a:lnTo>
                      <a:lnTo>
                        <a:pt x="534955" y="808286"/>
                      </a:lnTo>
                      <a:lnTo>
                        <a:pt x="542549" y="797471"/>
                      </a:lnTo>
                      <a:lnTo>
                        <a:pt x="549747" y="786557"/>
                      </a:lnTo>
                      <a:lnTo>
                        <a:pt x="556647" y="775494"/>
                      </a:lnTo>
                      <a:lnTo>
                        <a:pt x="563100" y="764332"/>
                      </a:lnTo>
                      <a:lnTo>
                        <a:pt x="569205" y="753070"/>
                      </a:lnTo>
                      <a:lnTo>
                        <a:pt x="574963" y="741611"/>
                      </a:lnTo>
                      <a:lnTo>
                        <a:pt x="580324" y="730101"/>
                      </a:lnTo>
                      <a:lnTo>
                        <a:pt x="585338" y="718393"/>
                      </a:lnTo>
                      <a:lnTo>
                        <a:pt x="589954" y="706586"/>
                      </a:lnTo>
                      <a:lnTo>
                        <a:pt x="594174" y="694680"/>
                      </a:lnTo>
                      <a:lnTo>
                        <a:pt x="598045" y="682625"/>
                      </a:lnTo>
                      <a:lnTo>
                        <a:pt x="601570" y="670421"/>
                      </a:lnTo>
                      <a:lnTo>
                        <a:pt x="604697" y="658118"/>
                      </a:lnTo>
                      <a:lnTo>
                        <a:pt x="607427" y="645716"/>
                      </a:lnTo>
                      <a:lnTo>
                        <a:pt x="609810" y="633164"/>
                      </a:lnTo>
                      <a:lnTo>
                        <a:pt x="611795" y="620464"/>
                      </a:lnTo>
                      <a:lnTo>
                        <a:pt x="613433" y="607665"/>
                      </a:lnTo>
                      <a:lnTo>
                        <a:pt x="614724" y="594717"/>
                      </a:lnTo>
                      <a:lnTo>
                        <a:pt x="615568" y="581670"/>
                      </a:lnTo>
                      <a:lnTo>
                        <a:pt x="616114" y="568474"/>
                      </a:lnTo>
                      <a:lnTo>
                        <a:pt x="616213" y="555129"/>
                      </a:lnTo>
                      <a:lnTo>
                        <a:pt x="616015" y="541685"/>
                      </a:lnTo>
                      <a:lnTo>
                        <a:pt x="615369" y="528141"/>
                      </a:lnTo>
                      <a:lnTo>
                        <a:pt x="614376" y="514449"/>
                      </a:lnTo>
                      <a:lnTo>
                        <a:pt x="613036" y="500608"/>
                      </a:lnTo>
                      <a:lnTo>
                        <a:pt x="611299" y="486668"/>
                      </a:lnTo>
                      <a:lnTo>
                        <a:pt x="609214" y="472579"/>
                      </a:lnTo>
                      <a:lnTo>
                        <a:pt x="606732" y="458391"/>
                      </a:lnTo>
                      <a:lnTo>
                        <a:pt x="603853" y="444054"/>
                      </a:lnTo>
                      <a:lnTo>
                        <a:pt x="600627" y="429617"/>
                      </a:lnTo>
                      <a:lnTo>
                        <a:pt x="597053" y="415032"/>
                      </a:lnTo>
                      <a:lnTo>
                        <a:pt x="593082" y="400348"/>
                      </a:lnTo>
                      <a:lnTo>
                        <a:pt x="588713" y="385514"/>
                      </a:lnTo>
                      <a:lnTo>
                        <a:pt x="583998" y="370532"/>
                      </a:lnTo>
                      <a:lnTo>
                        <a:pt x="578935" y="355451"/>
                      </a:lnTo>
                      <a:lnTo>
                        <a:pt x="573425" y="340221"/>
                      </a:lnTo>
                      <a:lnTo>
                        <a:pt x="567617" y="324892"/>
                      </a:lnTo>
                      <a:lnTo>
                        <a:pt x="561412" y="309463"/>
                      </a:lnTo>
                      <a:lnTo>
                        <a:pt x="554810" y="293836"/>
                      </a:lnTo>
                      <a:lnTo>
                        <a:pt x="547861" y="278160"/>
                      </a:lnTo>
                      <a:lnTo>
                        <a:pt x="540514" y="262285"/>
                      </a:lnTo>
                      <a:lnTo>
                        <a:pt x="532820" y="246311"/>
                      </a:lnTo>
                      <a:lnTo>
                        <a:pt x="524729" y="230237"/>
                      </a:lnTo>
                      <a:lnTo>
                        <a:pt x="516241" y="214015"/>
                      </a:lnTo>
                      <a:lnTo>
                        <a:pt x="507455" y="197644"/>
                      </a:lnTo>
                      <a:lnTo>
                        <a:pt x="498222" y="181173"/>
                      </a:lnTo>
                      <a:lnTo>
                        <a:pt x="488642" y="164604"/>
                      </a:lnTo>
                      <a:lnTo>
                        <a:pt x="478714" y="147886"/>
                      </a:lnTo>
                      <a:lnTo>
                        <a:pt x="468389" y="131018"/>
                      </a:lnTo>
                      <a:lnTo>
                        <a:pt x="457668" y="114052"/>
                      </a:lnTo>
                      <a:lnTo>
                        <a:pt x="446598" y="96937"/>
                      </a:lnTo>
                      <a:lnTo>
                        <a:pt x="435181" y="79722"/>
                      </a:lnTo>
                      <a:lnTo>
                        <a:pt x="423367" y="62359"/>
                      </a:lnTo>
                      <a:lnTo>
                        <a:pt x="411156" y="44847"/>
                      </a:lnTo>
                      <a:lnTo>
                        <a:pt x="398598" y="27236"/>
                      </a:lnTo>
                      <a:lnTo>
                        <a:pt x="385642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2" name="Forme libre : forme 1341">
                  <a:extLst>
                    <a:ext uri="{FF2B5EF4-FFF2-40B4-BE49-F238E27FC236}">
                      <a16:creationId xmlns:a16="http://schemas.microsoft.com/office/drawing/2014/main" id="{563E5598-9B94-4D28-8F50-B3898BBB6424}"/>
                    </a:ext>
                  </a:extLst>
                </p:cNvPr>
                <p:cNvSpPr/>
                <p:nvPr/>
              </p:nvSpPr>
              <p:spPr>
                <a:xfrm>
                  <a:off x="6556380" y="5465018"/>
                  <a:ext cx="1969658" cy="203200"/>
                </a:xfrm>
                <a:custGeom>
                  <a:avLst/>
                  <a:gdLst>
                    <a:gd name="connsiteX0" fmla="*/ 1972090 w 1969657"/>
                    <a:gd name="connsiteY0" fmla="*/ 192336 h 203200"/>
                    <a:gd name="connsiteX1" fmla="*/ 1956454 w 1969657"/>
                    <a:gd name="connsiteY1" fmla="*/ 187325 h 203200"/>
                    <a:gd name="connsiteX2" fmla="*/ 1940818 w 1969657"/>
                    <a:gd name="connsiteY2" fmla="*/ 182414 h 203200"/>
                    <a:gd name="connsiteX3" fmla="*/ 1909546 w 1969657"/>
                    <a:gd name="connsiteY3" fmla="*/ 172789 h 203200"/>
                    <a:gd name="connsiteX4" fmla="*/ 1893910 w 1969657"/>
                    <a:gd name="connsiteY4" fmla="*/ 168077 h 203200"/>
                    <a:gd name="connsiteX5" fmla="*/ 1862637 w 1969657"/>
                    <a:gd name="connsiteY5" fmla="*/ 158849 h 203200"/>
                    <a:gd name="connsiteX6" fmla="*/ 1846951 w 1969657"/>
                    <a:gd name="connsiteY6" fmla="*/ 154335 h 203200"/>
                    <a:gd name="connsiteX7" fmla="*/ 1831315 w 1969657"/>
                    <a:gd name="connsiteY7" fmla="*/ 149920 h 203200"/>
                    <a:gd name="connsiteX8" fmla="*/ 1815679 w 1969657"/>
                    <a:gd name="connsiteY8" fmla="*/ 145554 h 203200"/>
                    <a:gd name="connsiteX9" fmla="*/ 1799993 w 1969657"/>
                    <a:gd name="connsiteY9" fmla="*/ 141238 h 203200"/>
                    <a:gd name="connsiteX10" fmla="*/ 1784357 w 1969657"/>
                    <a:gd name="connsiteY10" fmla="*/ 137021 h 203200"/>
                    <a:gd name="connsiteX11" fmla="*/ 1768671 w 1969657"/>
                    <a:gd name="connsiteY11" fmla="*/ 132854 h 203200"/>
                    <a:gd name="connsiteX12" fmla="*/ 1752986 w 1969657"/>
                    <a:gd name="connsiteY12" fmla="*/ 128786 h 203200"/>
                    <a:gd name="connsiteX13" fmla="*/ 1737350 w 1969657"/>
                    <a:gd name="connsiteY13" fmla="*/ 124768 h 203200"/>
                    <a:gd name="connsiteX14" fmla="*/ 1721664 w 1969657"/>
                    <a:gd name="connsiteY14" fmla="*/ 120799 h 203200"/>
                    <a:gd name="connsiteX15" fmla="*/ 1705978 w 1969657"/>
                    <a:gd name="connsiteY15" fmla="*/ 116929 h 203200"/>
                    <a:gd name="connsiteX16" fmla="*/ 1690292 w 1969657"/>
                    <a:gd name="connsiteY16" fmla="*/ 113109 h 203200"/>
                    <a:gd name="connsiteX17" fmla="*/ 1674606 w 1969657"/>
                    <a:gd name="connsiteY17" fmla="*/ 109339 h 203200"/>
                    <a:gd name="connsiteX18" fmla="*/ 1658921 w 1969657"/>
                    <a:gd name="connsiteY18" fmla="*/ 105668 h 203200"/>
                    <a:gd name="connsiteX19" fmla="*/ 1643235 w 1969657"/>
                    <a:gd name="connsiteY19" fmla="*/ 102046 h 203200"/>
                    <a:gd name="connsiteX20" fmla="*/ 1627549 w 1969657"/>
                    <a:gd name="connsiteY20" fmla="*/ 98524 h 203200"/>
                    <a:gd name="connsiteX21" fmla="*/ 1611814 w 1969657"/>
                    <a:gd name="connsiteY21" fmla="*/ 95052 h 203200"/>
                    <a:gd name="connsiteX22" fmla="*/ 1580442 w 1969657"/>
                    <a:gd name="connsiteY22" fmla="*/ 88305 h 203200"/>
                    <a:gd name="connsiteX23" fmla="*/ 1564707 w 1969657"/>
                    <a:gd name="connsiteY23" fmla="*/ 85080 h 203200"/>
                    <a:gd name="connsiteX24" fmla="*/ 1549021 w 1969657"/>
                    <a:gd name="connsiteY24" fmla="*/ 81855 h 203200"/>
                    <a:gd name="connsiteX25" fmla="*/ 1533285 w 1969657"/>
                    <a:gd name="connsiteY25" fmla="*/ 78730 h 203200"/>
                    <a:gd name="connsiteX26" fmla="*/ 1517550 w 1969657"/>
                    <a:gd name="connsiteY26" fmla="*/ 75704 h 203200"/>
                    <a:gd name="connsiteX27" fmla="*/ 1501864 w 1969657"/>
                    <a:gd name="connsiteY27" fmla="*/ 72678 h 203200"/>
                    <a:gd name="connsiteX28" fmla="*/ 1470393 w 1969657"/>
                    <a:gd name="connsiteY28" fmla="*/ 66923 h 203200"/>
                    <a:gd name="connsiteX29" fmla="*/ 1454658 w 1969657"/>
                    <a:gd name="connsiteY29" fmla="*/ 64145 h 203200"/>
                    <a:gd name="connsiteX30" fmla="*/ 1438923 w 1969657"/>
                    <a:gd name="connsiteY30" fmla="*/ 61416 h 203200"/>
                    <a:gd name="connsiteX31" fmla="*/ 1423187 w 1969657"/>
                    <a:gd name="connsiteY31" fmla="*/ 58787 h 203200"/>
                    <a:gd name="connsiteX32" fmla="*/ 1407452 w 1969657"/>
                    <a:gd name="connsiteY32" fmla="*/ 56207 h 203200"/>
                    <a:gd name="connsiteX33" fmla="*/ 1391716 w 1969657"/>
                    <a:gd name="connsiteY33" fmla="*/ 53727 h 203200"/>
                    <a:gd name="connsiteX34" fmla="*/ 1375981 w 1969657"/>
                    <a:gd name="connsiteY34" fmla="*/ 51296 h 203200"/>
                    <a:gd name="connsiteX35" fmla="*/ 1360196 w 1969657"/>
                    <a:gd name="connsiteY35" fmla="*/ 48915 h 203200"/>
                    <a:gd name="connsiteX36" fmla="*/ 1344460 w 1969657"/>
                    <a:gd name="connsiteY36" fmla="*/ 46633 h 203200"/>
                    <a:gd name="connsiteX37" fmla="*/ 1328725 w 1969657"/>
                    <a:gd name="connsiteY37" fmla="*/ 44400 h 203200"/>
                    <a:gd name="connsiteX38" fmla="*/ 1312940 w 1969657"/>
                    <a:gd name="connsiteY38" fmla="*/ 42218 h 203200"/>
                    <a:gd name="connsiteX39" fmla="*/ 1297155 w 1969657"/>
                    <a:gd name="connsiteY39" fmla="*/ 40134 h 203200"/>
                    <a:gd name="connsiteX40" fmla="*/ 1281419 w 1969657"/>
                    <a:gd name="connsiteY40" fmla="*/ 38100 h 203200"/>
                    <a:gd name="connsiteX41" fmla="*/ 1265634 w 1969657"/>
                    <a:gd name="connsiteY41" fmla="*/ 36165 h 203200"/>
                    <a:gd name="connsiteX42" fmla="*/ 1249849 w 1969657"/>
                    <a:gd name="connsiteY42" fmla="*/ 34280 h 203200"/>
                    <a:gd name="connsiteX43" fmla="*/ 1234114 w 1969657"/>
                    <a:gd name="connsiteY43" fmla="*/ 32494 h 203200"/>
                    <a:gd name="connsiteX44" fmla="*/ 1218329 w 1969657"/>
                    <a:gd name="connsiteY44" fmla="*/ 30708 h 203200"/>
                    <a:gd name="connsiteX45" fmla="*/ 1186759 w 1969657"/>
                    <a:gd name="connsiteY45" fmla="*/ 27434 h 203200"/>
                    <a:gd name="connsiteX46" fmla="*/ 1170974 w 1969657"/>
                    <a:gd name="connsiteY46" fmla="*/ 25896 h 203200"/>
                    <a:gd name="connsiteX47" fmla="*/ 1155139 w 1969657"/>
                    <a:gd name="connsiteY47" fmla="*/ 24457 h 203200"/>
                    <a:gd name="connsiteX48" fmla="*/ 1139354 w 1969657"/>
                    <a:gd name="connsiteY48" fmla="*/ 23019 h 203200"/>
                    <a:gd name="connsiteX49" fmla="*/ 1107784 w 1969657"/>
                    <a:gd name="connsiteY49" fmla="*/ 20439 h 203200"/>
                    <a:gd name="connsiteX50" fmla="*/ 1091949 w 1969657"/>
                    <a:gd name="connsiteY50" fmla="*/ 19248 h 203200"/>
                    <a:gd name="connsiteX51" fmla="*/ 1076164 w 1969657"/>
                    <a:gd name="connsiteY51" fmla="*/ 18107 h 203200"/>
                    <a:gd name="connsiteX52" fmla="*/ 1060329 w 1969657"/>
                    <a:gd name="connsiteY52" fmla="*/ 17066 h 203200"/>
                    <a:gd name="connsiteX53" fmla="*/ 1044495 w 1969657"/>
                    <a:gd name="connsiteY53" fmla="*/ 16073 h 203200"/>
                    <a:gd name="connsiteX54" fmla="*/ 1028709 w 1969657"/>
                    <a:gd name="connsiteY54" fmla="*/ 15180 h 203200"/>
                    <a:gd name="connsiteX55" fmla="*/ 1012875 w 1969657"/>
                    <a:gd name="connsiteY55" fmla="*/ 14337 h 203200"/>
                    <a:gd name="connsiteX56" fmla="*/ 997040 w 1969657"/>
                    <a:gd name="connsiteY56" fmla="*/ 13543 h 203200"/>
                    <a:gd name="connsiteX57" fmla="*/ 981205 w 1969657"/>
                    <a:gd name="connsiteY57" fmla="*/ 12849 h 203200"/>
                    <a:gd name="connsiteX58" fmla="*/ 965371 w 1969657"/>
                    <a:gd name="connsiteY58" fmla="*/ 12204 h 203200"/>
                    <a:gd name="connsiteX59" fmla="*/ 949536 w 1969657"/>
                    <a:gd name="connsiteY59" fmla="*/ 11609 h 203200"/>
                    <a:gd name="connsiteX60" fmla="*/ 933701 w 1969657"/>
                    <a:gd name="connsiteY60" fmla="*/ 11113 h 203200"/>
                    <a:gd name="connsiteX61" fmla="*/ 917867 w 1969657"/>
                    <a:gd name="connsiteY61" fmla="*/ 10666 h 203200"/>
                    <a:gd name="connsiteX62" fmla="*/ 902032 w 1969657"/>
                    <a:gd name="connsiteY62" fmla="*/ 10319 h 203200"/>
                    <a:gd name="connsiteX63" fmla="*/ 886197 w 1969657"/>
                    <a:gd name="connsiteY63" fmla="*/ 10021 h 203200"/>
                    <a:gd name="connsiteX64" fmla="*/ 870313 w 1969657"/>
                    <a:gd name="connsiteY64" fmla="*/ 9823 h 203200"/>
                    <a:gd name="connsiteX65" fmla="*/ 854478 w 1969657"/>
                    <a:gd name="connsiteY65" fmla="*/ 9624 h 203200"/>
                    <a:gd name="connsiteX66" fmla="*/ 838594 w 1969657"/>
                    <a:gd name="connsiteY66" fmla="*/ 9575 h 203200"/>
                    <a:gd name="connsiteX67" fmla="*/ 822759 w 1969657"/>
                    <a:gd name="connsiteY67" fmla="*/ 9525 h 203200"/>
                    <a:gd name="connsiteX68" fmla="*/ 806875 w 1969657"/>
                    <a:gd name="connsiteY68" fmla="*/ 9575 h 203200"/>
                    <a:gd name="connsiteX69" fmla="*/ 791040 w 1969657"/>
                    <a:gd name="connsiteY69" fmla="*/ 9723 h 203200"/>
                    <a:gd name="connsiteX70" fmla="*/ 775156 w 1969657"/>
                    <a:gd name="connsiteY70" fmla="*/ 9872 h 203200"/>
                    <a:gd name="connsiteX71" fmla="*/ 743387 w 1969657"/>
                    <a:gd name="connsiteY71" fmla="*/ 10468 h 203200"/>
                    <a:gd name="connsiteX72" fmla="*/ 727503 w 1969657"/>
                    <a:gd name="connsiteY72" fmla="*/ 10864 h 203200"/>
                    <a:gd name="connsiteX73" fmla="*/ 711618 w 1969657"/>
                    <a:gd name="connsiteY73" fmla="*/ 11311 h 203200"/>
                    <a:gd name="connsiteX74" fmla="*/ 695734 w 1969657"/>
                    <a:gd name="connsiteY74" fmla="*/ 11857 h 203200"/>
                    <a:gd name="connsiteX75" fmla="*/ 679850 w 1969657"/>
                    <a:gd name="connsiteY75" fmla="*/ 12452 h 203200"/>
                    <a:gd name="connsiteX76" fmla="*/ 663965 w 1969657"/>
                    <a:gd name="connsiteY76" fmla="*/ 13146 h 203200"/>
                    <a:gd name="connsiteX77" fmla="*/ 648081 w 1969657"/>
                    <a:gd name="connsiteY77" fmla="*/ 13891 h 203200"/>
                    <a:gd name="connsiteX78" fmla="*/ 632147 w 1969657"/>
                    <a:gd name="connsiteY78" fmla="*/ 14684 h 203200"/>
                    <a:gd name="connsiteX79" fmla="*/ 616263 w 1969657"/>
                    <a:gd name="connsiteY79" fmla="*/ 15577 h 203200"/>
                    <a:gd name="connsiteX80" fmla="*/ 600378 w 1969657"/>
                    <a:gd name="connsiteY80" fmla="*/ 16520 h 203200"/>
                    <a:gd name="connsiteX81" fmla="*/ 584444 w 1969657"/>
                    <a:gd name="connsiteY81" fmla="*/ 17512 h 203200"/>
                    <a:gd name="connsiteX82" fmla="*/ 568560 w 1969657"/>
                    <a:gd name="connsiteY82" fmla="*/ 18604 h 203200"/>
                    <a:gd name="connsiteX83" fmla="*/ 552626 w 1969657"/>
                    <a:gd name="connsiteY83" fmla="*/ 19745 h 203200"/>
                    <a:gd name="connsiteX84" fmla="*/ 536692 w 1969657"/>
                    <a:gd name="connsiteY84" fmla="*/ 20985 h 203200"/>
                    <a:gd name="connsiteX85" fmla="*/ 520758 w 1969657"/>
                    <a:gd name="connsiteY85" fmla="*/ 22275 h 203200"/>
                    <a:gd name="connsiteX86" fmla="*/ 504874 w 1969657"/>
                    <a:gd name="connsiteY86" fmla="*/ 23664 h 203200"/>
                    <a:gd name="connsiteX87" fmla="*/ 488940 w 1969657"/>
                    <a:gd name="connsiteY87" fmla="*/ 25053 h 203200"/>
                    <a:gd name="connsiteX88" fmla="*/ 457072 w 1969657"/>
                    <a:gd name="connsiteY88" fmla="*/ 28129 h 203200"/>
                    <a:gd name="connsiteX89" fmla="*/ 441138 w 1969657"/>
                    <a:gd name="connsiteY89" fmla="*/ 29766 h 203200"/>
                    <a:gd name="connsiteX90" fmla="*/ 425154 w 1969657"/>
                    <a:gd name="connsiteY90" fmla="*/ 31502 h 203200"/>
                    <a:gd name="connsiteX91" fmla="*/ 409220 w 1969657"/>
                    <a:gd name="connsiteY91" fmla="*/ 33238 h 203200"/>
                    <a:gd name="connsiteX92" fmla="*/ 377352 w 1969657"/>
                    <a:gd name="connsiteY92" fmla="*/ 37009 h 203200"/>
                    <a:gd name="connsiteX93" fmla="*/ 361369 w 1969657"/>
                    <a:gd name="connsiteY93" fmla="*/ 38993 h 203200"/>
                    <a:gd name="connsiteX94" fmla="*/ 345435 w 1969657"/>
                    <a:gd name="connsiteY94" fmla="*/ 41027 h 203200"/>
                    <a:gd name="connsiteX95" fmla="*/ 329451 w 1969657"/>
                    <a:gd name="connsiteY95" fmla="*/ 43160 h 203200"/>
                    <a:gd name="connsiteX96" fmla="*/ 313468 w 1969657"/>
                    <a:gd name="connsiteY96" fmla="*/ 45343 h 203200"/>
                    <a:gd name="connsiteX97" fmla="*/ 297534 w 1969657"/>
                    <a:gd name="connsiteY97" fmla="*/ 47625 h 203200"/>
                    <a:gd name="connsiteX98" fmla="*/ 281550 w 1969657"/>
                    <a:gd name="connsiteY98" fmla="*/ 49957 h 203200"/>
                    <a:gd name="connsiteX99" fmla="*/ 265566 w 1969657"/>
                    <a:gd name="connsiteY99" fmla="*/ 52338 h 203200"/>
                    <a:gd name="connsiteX100" fmla="*/ 249583 w 1969657"/>
                    <a:gd name="connsiteY100" fmla="*/ 54818 h 203200"/>
                    <a:gd name="connsiteX101" fmla="*/ 233599 w 1969657"/>
                    <a:gd name="connsiteY101" fmla="*/ 57348 h 203200"/>
                    <a:gd name="connsiteX102" fmla="*/ 217615 w 1969657"/>
                    <a:gd name="connsiteY102" fmla="*/ 59928 h 203200"/>
                    <a:gd name="connsiteX103" fmla="*/ 201632 w 1969657"/>
                    <a:gd name="connsiteY103" fmla="*/ 62607 h 203200"/>
                    <a:gd name="connsiteX104" fmla="*/ 185648 w 1969657"/>
                    <a:gd name="connsiteY104" fmla="*/ 65336 h 203200"/>
                    <a:gd name="connsiteX105" fmla="*/ 169665 w 1969657"/>
                    <a:gd name="connsiteY105" fmla="*/ 68163 h 203200"/>
                    <a:gd name="connsiteX106" fmla="*/ 153681 w 1969657"/>
                    <a:gd name="connsiteY106" fmla="*/ 71041 h 203200"/>
                    <a:gd name="connsiteX107" fmla="*/ 137648 w 1969657"/>
                    <a:gd name="connsiteY107" fmla="*/ 74017 h 203200"/>
                    <a:gd name="connsiteX108" fmla="*/ 121664 w 1969657"/>
                    <a:gd name="connsiteY108" fmla="*/ 76994 h 203200"/>
                    <a:gd name="connsiteX109" fmla="*/ 105631 w 1969657"/>
                    <a:gd name="connsiteY109" fmla="*/ 80119 h 203200"/>
                    <a:gd name="connsiteX110" fmla="*/ 89647 w 1969657"/>
                    <a:gd name="connsiteY110" fmla="*/ 83245 h 203200"/>
                    <a:gd name="connsiteX111" fmla="*/ 73614 w 1969657"/>
                    <a:gd name="connsiteY111" fmla="*/ 86469 h 203200"/>
                    <a:gd name="connsiteX112" fmla="*/ 57581 w 1969657"/>
                    <a:gd name="connsiteY112" fmla="*/ 89793 h 203200"/>
                    <a:gd name="connsiteX113" fmla="*/ 41597 w 1969657"/>
                    <a:gd name="connsiteY113" fmla="*/ 93117 h 203200"/>
                    <a:gd name="connsiteX114" fmla="*/ 9531 w 1969657"/>
                    <a:gd name="connsiteY114" fmla="*/ 100062 h 203200"/>
                    <a:gd name="connsiteX115" fmla="*/ 10772 w 1969657"/>
                    <a:gd name="connsiteY115" fmla="*/ 105618 h 203200"/>
                    <a:gd name="connsiteX116" fmla="*/ 26805 w 1969657"/>
                    <a:gd name="connsiteY116" fmla="*/ 102046 h 203200"/>
                    <a:gd name="connsiteX117" fmla="*/ 42788 w 1969657"/>
                    <a:gd name="connsiteY117" fmla="*/ 98524 h 203200"/>
                    <a:gd name="connsiteX118" fmla="*/ 58772 w 1969657"/>
                    <a:gd name="connsiteY118" fmla="*/ 95101 h 203200"/>
                    <a:gd name="connsiteX119" fmla="*/ 74805 w 1969657"/>
                    <a:gd name="connsiteY119" fmla="*/ 91678 h 203200"/>
                    <a:gd name="connsiteX120" fmla="*/ 90789 w 1969657"/>
                    <a:gd name="connsiteY120" fmla="*/ 88404 h 203200"/>
                    <a:gd name="connsiteX121" fmla="*/ 106773 w 1969657"/>
                    <a:gd name="connsiteY121" fmla="*/ 85179 h 203200"/>
                    <a:gd name="connsiteX122" fmla="*/ 122756 w 1969657"/>
                    <a:gd name="connsiteY122" fmla="*/ 82004 h 203200"/>
                    <a:gd name="connsiteX123" fmla="*/ 138740 w 1969657"/>
                    <a:gd name="connsiteY123" fmla="*/ 78879 h 203200"/>
                    <a:gd name="connsiteX124" fmla="*/ 154723 w 1969657"/>
                    <a:gd name="connsiteY124" fmla="*/ 75853 h 203200"/>
                    <a:gd name="connsiteX125" fmla="*/ 170707 w 1969657"/>
                    <a:gd name="connsiteY125" fmla="*/ 72926 h 203200"/>
                    <a:gd name="connsiteX126" fmla="*/ 186691 w 1969657"/>
                    <a:gd name="connsiteY126" fmla="*/ 70048 h 203200"/>
                    <a:gd name="connsiteX127" fmla="*/ 202625 w 1969657"/>
                    <a:gd name="connsiteY127" fmla="*/ 67221 h 203200"/>
                    <a:gd name="connsiteX128" fmla="*/ 218608 w 1969657"/>
                    <a:gd name="connsiteY128" fmla="*/ 64443 h 203200"/>
                    <a:gd name="connsiteX129" fmla="*/ 234592 w 1969657"/>
                    <a:gd name="connsiteY129" fmla="*/ 61813 h 203200"/>
                    <a:gd name="connsiteX130" fmla="*/ 250526 w 1969657"/>
                    <a:gd name="connsiteY130" fmla="*/ 59184 h 203200"/>
                    <a:gd name="connsiteX131" fmla="*/ 266509 w 1969657"/>
                    <a:gd name="connsiteY131" fmla="*/ 56654 h 203200"/>
                    <a:gd name="connsiteX132" fmla="*/ 282443 w 1969657"/>
                    <a:gd name="connsiteY132" fmla="*/ 54173 h 203200"/>
                    <a:gd name="connsiteX133" fmla="*/ 298377 w 1969657"/>
                    <a:gd name="connsiteY133" fmla="*/ 51792 h 203200"/>
                    <a:gd name="connsiteX134" fmla="*/ 314361 w 1969657"/>
                    <a:gd name="connsiteY134" fmla="*/ 49461 h 203200"/>
                    <a:gd name="connsiteX135" fmla="*/ 330295 w 1969657"/>
                    <a:gd name="connsiteY135" fmla="*/ 47228 h 203200"/>
                    <a:gd name="connsiteX136" fmla="*/ 346229 w 1969657"/>
                    <a:gd name="connsiteY136" fmla="*/ 45045 h 203200"/>
                    <a:gd name="connsiteX137" fmla="*/ 362163 w 1969657"/>
                    <a:gd name="connsiteY137" fmla="*/ 42912 h 203200"/>
                    <a:gd name="connsiteX138" fmla="*/ 378097 w 1969657"/>
                    <a:gd name="connsiteY138" fmla="*/ 40878 h 203200"/>
                    <a:gd name="connsiteX139" fmla="*/ 409965 w 1969657"/>
                    <a:gd name="connsiteY139" fmla="*/ 37009 h 203200"/>
                    <a:gd name="connsiteX140" fmla="*/ 425899 w 1969657"/>
                    <a:gd name="connsiteY140" fmla="*/ 35223 h 203200"/>
                    <a:gd name="connsiteX141" fmla="*/ 441783 w 1969657"/>
                    <a:gd name="connsiteY141" fmla="*/ 33437 h 203200"/>
                    <a:gd name="connsiteX142" fmla="*/ 457717 w 1969657"/>
                    <a:gd name="connsiteY142" fmla="*/ 31750 h 203200"/>
                    <a:gd name="connsiteX143" fmla="*/ 473601 w 1969657"/>
                    <a:gd name="connsiteY143" fmla="*/ 30113 h 203200"/>
                    <a:gd name="connsiteX144" fmla="*/ 489535 w 1969657"/>
                    <a:gd name="connsiteY144" fmla="*/ 28575 h 203200"/>
                    <a:gd name="connsiteX145" fmla="*/ 505420 w 1969657"/>
                    <a:gd name="connsiteY145" fmla="*/ 27136 h 203200"/>
                    <a:gd name="connsiteX146" fmla="*/ 521354 w 1969657"/>
                    <a:gd name="connsiteY146" fmla="*/ 25698 h 203200"/>
                    <a:gd name="connsiteX147" fmla="*/ 537238 w 1969657"/>
                    <a:gd name="connsiteY147" fmla="*/ 24358 h 203200"/>
                    <a:gd name="connsiteX148" fmla="*/ 553122 w 1969657"/>
                    <a:gd name="connsiteY148" fmla="*/ 23118 h 203200"/>
                    <a:gd name="connsiteX149" fmla="*/ 569056 w 1969657"/>
                    <a:gd name="connsiteY149" fmla="*/ 21927 h 203200"/>
                    <a:gd name="connsiteX150" fmla="*/ 584941 w 1969657"/>
                    <a:gd name="connsiteY150" fmla="*/ 20786 h 203200"/>
                    <a:gd name="connsiteX151" fmla="*/ 600825 w 1969657"/>
                    <a:gd name="connsiteY151" fmla="*/ 19745 h 203200"/>
                    <a:gd name="connsiteX152" fmla="*/ 616709 w 1969657"/>
                    <a:gd name="connsiteY152" fmla="*/ 18752 h 203200"/>
                    <a:gd name="connsiteX153" fmla="*/ 632594 w 1969657"/>
                    <a:gd name="connsiteY153" fmla="*/ 17859 h 203200"/>
                    <a:gd name="connsiteX154" fmla="*/ 648478 w 1969657"/>
                    <a:gd name="connsiteY154" fmla="*/ 17016 h 203200"/>
                    <a:gd name="connsiteX155" fmla="*/ 664313 w 1969657"/>
                    <a:gd name="connsiteY155" fmla="*/ 16222 h 203200"/>
                    <a:gd name="connsiteX156" fmla="*/ 680197 w 1969657"/>
                    <a:gd name="connsiteY156" fmla="*/ 15528 h 203200"/>
                    <a:gd name="connsiteX157" fmla="*/ 696082 w 1969657"/>
                    <a:gd name="connsiteY157" fmla="*/ 14883 h 203200"/>
                    <a:gd name="connsiteX158" fmla="*/ 711916 w 1969657"/>
                    <a:gd name="connsiteY158" fmla="*/ 14337 h 203200"/>
                    <a:gd name="connsiteX159" fmla="*/ 727801 w 1969657"/>
                    <a:gd name="connsiteY159" fmla="*/ 13841 h 203200"/>
                    <a:gd name="connsiteX160" fmla="*/ 743635 w 1969657"/>
                    <a:gd name="connsiteY160" fmla="*/ 13444 h 203200"/>
                    <a:gd name="connsiteX161" fmla="*/ 759520 w 1969657"/>
                    <a:gd name="connsiteY161" fmla="*/ 13097 h 203200"/>
                    <a:gd name="connsiteX162" fmla="*/ 775354 w 1969657"/>
                    <a:gd name="connsiteY162" fmla="*/ 12799 h 203200"/>
                    <a:gd name="connsiteX163" fmla="*/ 791189 w 1969657"/>
                    <a:gd name="connsiteY163" fmla="*/ 12601 h 203200"/>
                    <a:gd name="connsiteX164" fmla="*/ 807073 w 1969657"/>
                    <a:gd name="connsiteY164" fmla="*/ 12452 h 203200"/>
                    <a:gd name="connsiteX165" fmla="*/ 822908 w 1969657"/>
                    <a:gd name="connsiteY165" fmla="*/ 12402 h 203200"/>
                    <a:gd name="connsiteX166" fmla="*/ 838743 w 1969657"/>
                    <a:gd name="connsiteY166" fmla="*/ 12402 h 203200"/>
                    <a:gd name="connsiteX167" fmla="*/ 854577 w 1969657"/>
                    <a:gd name="connsiteY167" fmla="*/ 12452 h 203200"/>
                    <a:gd name="connsiteX168" fmla="*/ 870412 w 1969657"/>
                    <a:gd name="connsiteY168" fmla="*/ 12601 h 203200"/>
                    <a:gd name="connsiteX169" fmla="*/ 886197 w 1969657"/>
                    <a:gd name="connsiteY169" fmla="*/ 12799 h 203200"/>
                    <a:gd name="connsiteX170" fmla="*/ 902032 w 1969657"/>
                    <a:gd name="connsiteY170" fmla="*/ 13097 h 203200"/>
                    <a:gd name="connsiteX171" fmla="*/ 917867 w 1969657"/>
                    <a:gd name="connsiteY171" fmla="*/ 13444 h 203200"/>
                    <a:gd name="connsiteX172" fmla="*/ 933701 w 1969657"/>
                    <a:gd name="connsiteY172" fmla="*/ 13891 h 203200"/>
                    <a:gd name="connsiteX173" fmla="*/ 949486 w 1969657"/>
                    <a:gd name="connsiteY173" fmla="*/ 14387 h 203200"/>
                    <a:gd name="connsiteX174" fmla="*/ 965321 w 1969657"/>
                    <a:gd name="connsiteY174" fmla="*/ 14932 h 203200"/>
                    <a:gd name="connsiteX175" fmla="*/ 981106 w 1969657"/>
                    <a:gd name="connsiteY175" fmla="*/ 15577 h 203200"/>
                    <a:gd name="connsiteX176" fmla="*/ 996941 w 1969657"/>
                    <a:gd name="connsiteY176" fmla="*/ 16272 h 203200"/>
                    <a:gd name="connsiteX177" fmla="*/ 1012726 w 1969657"/>
                    <a:gd name="connsiteY177" fmla="*/ 17066 h 203200"/>
                    <a:gd name="connsiteX178" fmla="*/ 1028511 w 1969657"/>
                    <a:gd name="connsiteY178" fmla="*/ 17909 h 203200"/>
                    <a:gd name="connsiteX179" fmla="*/ 1044296 w 1969657"/>
                    <a:gd name="connsiteY179" fmla="*/ 18852 h 203200"/>
                    <a:gd name="connsiteX180" fmla="*/ 1060081 w 1969657"/>
                    <a:gd name="connsiteY180" fmla="*/ 19844 h 203200"/>
                    <a:gd name="connsiteX181" fmla="*/ 1075916 w 1969657"/>
                    <a:gd name="connsiteY181" fmla="*/ 20886 h 203200"/>
                    <a:gd name="connsiteX182" fmla="*/ 1091701 w 1969657"/>
                    <a:gd name="connsiteY182" fmla="*/ 22027 h 203200"/>
                    <a:gd name="connsiteX183" fmla="*/ 1107436 w 1969657"/>
                    <a:gd name="connsiteY183" fmla="*/ 23217 h 203200"/>
                    <a:gd name="connsiteX184" fmla="*/ 1123221 w 1969657"/>
                    <a:gd name="connsiteY184" fmla="*/ 24507 h 203200"/>
                    <a:gd name="connsiteX185" fmla="*/ 1139006 w 1969657"/>
                    <a:gd name="connsiteY185" fmla="*/ 25846 h 203200"/>
                    <a:gd name="connsiteX186" fmla="*/ 1154791 w 1969657"/>
                    <a:gd name="connsiteY186" fmla="*/ 27236 h 203200"/>
                    <a:gd name="connsiteX187" fmla="*/ 1170527 w 1969657"/>
                    <a:gd name="connsiteY187" fmla="*/ 28724 h 203200"/>
                    <a:gd name="connsiteX188" fmla="*/ 1186312 w 1969657"/>
                    <a:gd name="connsiteY188" fmla="*/ 30262 h 203200"/>
                    <a:gd name="connsiteX189" fmla="*/ 1202097 w 1969657"/>
                    <a:gd name="connsiteY189" fmla="*/ 31899 h 203200"/>
                    <a:gd name="connsiteX190" fmla="*/ 1217832 w 1969657"/>
                    <a:gd name="connsiteY190" fmla="*/ 33586 h 203200"/>
                    <a:gd name="connsiteX191" fmla="*/ 1233568 w 1969657"/>
                    <a:gd name="connsiteY191" fmla="*/ 35371 h 203200"/>
                    <a:gd name="connsiteX192" fmla="*/ 1249353 w 1969657"/>
                    <a:gd name="connsiteY192" fmla="*/ 37207 h 203200"/>
                    <a:gd name="connsiteX193" fmla="*/ 1265088 w 1969657"/>
                    <a:gd name="connsiteY193" fmla="*/ 39092 h 203200"/>
                    <a:gd name="connsiteX194" fmla="*/ 1280824 w 1969657"/>
                    <a:gd name="connsiteY194" fmla="*/ 41077 h 203200"/>
                    <a:gd name="connsiteX195" fmla="*/ 1296559 w 1969657"/>
                    <a:gd name="connsiteY195" fmla="*/ 43111 h 203200"/>
                    <a:gd name="connsiteX196" fmla="*/ 1312295 w 1969657"/>
                    <a:gd name="connsiteY196" fmla="*/ 45244 h 203200"/>
                    <a:gd name="connsiteX197" fmla="*/ 1328030 w 1969657"/>
                    <a:gd name="connsiteY197" fmla="*/ 47427 h 203200"/>
                    <a:gd name="connsiteX198" fmla="*/ 1343765 w 1969657"/>
                    <a:gd name="connsiteY198" fmla="*/ 49709 h 203200"/>
                    <a:gd name="connsiteX199" fmla="*/ 1359501 w 1969657"/>
                    <a:gd name="connsiteY199" fmla="*/ 52040 h 203200"/>
                    <a:gd name="connsiteX200" fmla="*/ 1375236 w 1969657"/>
                    <a:gd name="connsiteY200" fmla="*/ 54421 h 203200"/>
                    <a:gd name="connsiteX201" fmla="*/ 1390972 w 1969657"/>
                    <a:gd name="connsiteY201" fmla="*/ 56902 h 203200"/>
                    <a:gd name="connsiteX202" fmla="*/ 1406657 w 1969657"/>
                    <a:gd name="connsiteY202" fmla="*/ 59432 h 203200"/>
                    <a:gd name="connsiteX203" fmla="*/ 1422393 w 1969657"/>
                    <a:gd name="connsiteY203" fmla="*/ 62012 h 203200"/>
                    <a:gd name="connsiteX204" fmla="*/ 1438079 w 1969657"/>
                    <a:gd name="connsiteY204" fmla="*/ 64691 h 203200"/>
                    <a:gd name="connsiteX205" fmla="*/ 1453814 w 1969657"/>
                    <a:gd name="connsiteY205" fmla="*/ 67469 h 203200"/>
                    <a:gd name="connsiteX206" fmla="*/ 1469500 w 1969657"/>
                    <a:gd name="connsiteY206" fmla="*/ 70296 h 203200"/>
                    <a:gd name="connsiteX207" fmla="*/ 1485235 w 1969657"/>
                    <a:gd name="connsiteY207" fmla="*/ 73174 h 203200"/>
                    <a:gd name="connsiteX208" fmla="*/ 1500921 w 1969657"/>
                    <a:gd name="connsiteY208" fmla="*/ 76150 h 203200"/>
                    <a:gd name="connsiteX209" fmla="*/ 1516607 w 1969657"/>
                    <a:gd name="connsiteY209" fmla="*/ 79177 h 203200"/>
                    <a:gd name="connsiteX210" fmla="*/ 1532293 w 1969657"/>
                    <a:gd name="connsiteY210" fmla="*/ 82252 h 203200"/>
                    <a:gd name="connsiteX211" fmla="*/ 1547978 w 1969657"/>
                    <a:gd name="connsiteY211" fmla="*/ 85427 h 203200"/>
                    <a:gd name="connsiteX212" fmla="*/ 1563664 w 1969657"/>
                    <a:gd name="connsiteY212" fmla="*/ 88702 h 203200"/>
                    <a:gd name="connsiteX213" fmla="*/ 1579350 w 1969657"/>
                    <a:gd name="connsiteY213" fmla="*/ 92025 h 203200"/>
                    <a:gd name="connsiteX214" fmla="*/ 1595036 w 1969657"/>
                    <a:gd name="connsiteY214" fmla="*/ 95399 h 203200"/>
                    <a:gd name="connsiteX215" fmla="*/ 1610722 w 1969657"/>
                    <a:gd name="connsiteY215" fmla="*/ 98822 h 203200"/>
                    <a:gd name="connsiteX216" fmla="*/ 1626358 w 1969657"/>
                    <a:gd name="connsiteY216" fmla="*/ 102394 h 203200"/>
                    <a:gd name="connsiteX217" fmla="*/ 1642044 w 1969657"/>
                    <a:gd name="connsiteY217" fmla="*/ 105966 h 203200"/>
                    <a:gd name="connsiteX218" fmla="*/ 1657729 w 1969657"/>
                    <a:gd name="connsiteY218" fmla="*/ 109637 h 203200"/>
                    <a:gd name="connsiteX219" fmla="*/ 1673365 w 1969657"/>
                    <a:gd name="connsiteY219" fmla="*/ 113357 h 203200"/>
                    <a:gd name="connsiteX220" fmla="*/ 1689051 w 1969657"/>
                    <a:gd name="connsiteY220" fmla="*/ 117177 h 203200"/>
                    <a:gd name="connsiteX221" fmla="*/ 1704687 w 1969657"/>
                    <a:gd name="connsiteY221" fmla="*/ 121047 h 203200"/>
                    <a:gd name="connsiteX222" fmla="*/ 1720324 w 1969657"/>
                    <a:gd name="connsiteY222" fmla="*/ 125016 h 203200"/>
                    <a:gd name="connsiteX223" fmla="*/ 1736009 w 1969657"/>
                    <a:gd name="connsiteY223" fmla="*/ 129034 h 203200"/>
                    <a:gd name="connsiteX224" fmla="*/ 1751645 w 1969657"/>
                    <a:gd name="connsiteY224" fmla="*/ 133102 h 203200"/>
                    <a:gd name="connsiteX225" fmla="*/ 1767282 w 1969657"/>
                    <a:gd name="connsiteY225" fmla="*/ 137269 h 203200"/>
                    <a:gd name="connsiteX226" fmla="*/ 1782918 w 1969657"/>
                    <a:gd name="connsiteY226" fmla="*/ 141486 h 203200"/>
                    <a:gd name="connsiteX227" fmla="*/ 1798554 w 1969657"/>
                    <a:gd name="connsiteY227" fmla="*/ 145802 h 203200"/>
                    <a:gd name="connsiteX228" fmla="*/ 1814190 w 1969657"/>
                    <a:gd name="connsiteY228" fmla="*/ 150168 h 203200"/>
                    <a:gd name="connsiteX229" fmla="*/ 1829826 w 1969657"/>
                    <a:gd name="connsiteY229" fmla="*/ 154632 h 203200"/>
                    <a:gd name="connsiteX230" fmla="*/ 1845413 w 1969657"/>
                    <a:gd name="connsiteY230" fmla="*/ 159147 h 203200"/>
                    <a:gd name="connsiteX231" fmla="*/ 1861049 w 1969657"/>
                    <a:gd name="connsiteY231" fmla="*/ 163711 h 203200"/>
                    <a:gd name="connsiteX232" fmla="*/ 1876685 w 1969657"/>
                    <a:gd name="connsiteY232" fmla="*/ 168374 h 203200"/>
                    <a:gd name="connsiteX233" fmla="*/ 1892271 w 1969657"/>
                    <a:gd name="connsiteY233" fmla="*/ 173087 h 203200"/>
                    <a:gd name="connsiteX234" fmla="*/ 1907908 w 1969657"/>
                    <a:gd name="connsiteY234" fmla="*/ 177899 h 203200"/>
                    <a:gd name="connsiteX235" fmla="*/ 1923494 w 1969657"/>
                    <a:gd name="connsiteY235" fmla="*/ 182761 h 203200"/>
                    <a:gd name="connsiteX236" fmla="*/ 1939130 w 1969657"/>
                    <a:gd name="connsiteY236" fmla="*/ 187672 h 203200"/>
                    <a:gd name="connsiteX237" fmla="*/ 1954717 w 1969657"/>
                    <a:gd name="connsiteY237" fmla="*/ 192683 h 203200"/>
                    <a:gd name="connsiteX238" fmla="*/ 1970303 w 1969657"/>
                    <a:gd name="connsiteY238" fmla="*/ 197743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</a:cxnLst>
                  <a:rect l="l" t="t" r="r" b="b"/>
                  <a:pathLst>
                    <a:path w="1969657" h="203200">
                      <a:moveTo>
                        <a:pt x="1972090" y="192336"/>
                      </a:moveTo>
                      <a:lnTo>
                        <a:pt x="1956454" y="187325"/>
                      </a:lnTo>
                      <a:lnTo>
                        <a:pt x="1940818" y="182414"/>
                      </a:lnTo>
                      <a:lnTo>
                        <a:pt x="1909546" y="172789"/>
                      </a:lnTo>
                      <a:lnTo>
                        <a:pt x="1893910" y="168077"/>
                      </a:lnTo>
                      <a:lnTo>
                        <a:pt x="1862637" y="158849"/>
                      </a:lnTo>
                      <a:lnTo>
                        <a:pt x="1846951" y="154335"/>
                      </a:lnTo>
                      <a:lnTo>
                        <a:pt x="1831315" y="149920"/>
                      </a:lnTo>
                      <a:lnTo>
                        <a:pt x="1815679" y="145554"/>
                      </a:lnTo>
                      <a:lnTo>
                        <a:pt x="1799993" y="141238"/>
                      </a:lnTo>
                      <a:lnTo>
                        <a:pt x="1784357" y="137021"/>
                      </a:lnTo>
                      <a:lnTo>
                        <a:pt x="1768671" y="132854"/>
                      </a:lnTo>
                      <a:lnTo>
                        <a:pt x="1752986" y="128786"/>
                      </a:lnTo>
                      <a:lnTo>
                        <a:pt x="1737350" y="124768"/>
                      </a:lnTo>
                      <a:lnTo>
                        <a:pt x="1721664" y="120799"/>
                      </a:lnTo>
                      <a:lnTo>
                        <a:pt x="1705978" y="116929"/>
                      </a:lnTo>
                      <a:lnTo>
                        <a:pt x="1690292" y="113109"/>
                      </a:lnTo>
                      <a:lnTo>
                        <a:pt x="1674606" y="109339"/>
                      </a:lnTo>
                      <a:lnTo>
                        <a:pt x="1658921" y="105668"/>
                      </a:lnTo>
                      <a:lnTo>
                        <a:pt x="1643235" y="102046"/>
                      </a:lnTo>
                      <a:lnTo>
                        <a:pt x="1627549" y="98524"/>
                      </a:lnTo>
                      <a:lnTo>
                        <a:pt x="1611814" y="95052"/>
                      </a:lnTo>
                      <a:lnTo>
                        <a:pt x="1580442" y="88305"/>
                      </a:lnTo>
                      <a:lnTo>
                        <a:pt x="1564707" y="85080"/>
                      </a:lnTo>
                      <a:lnTo>
                        <a:pt x="1549021" y="81855"/>
                      </a:lnTo>
                      <a:lnTo>
                        <a:pt x="1533285" y="78730"/>
                      </a:lnTo>
                      <a:lnTo>
                        <a:pt x="1517550" y="75704"/>
                      </a:lnTo>
                      <a:lnTo>
                        <a:pt x="1501864" y="72678"/>
                      </a:lnTo>
                      <a:lnTo>
                        <a:pt x="1470393" y="66923"/>
                      </a:lnTo>
                      <a:lnTo>
                        <a:pt x="1454658" y="64145"/>
                      </a:lnTo>
                      <a:lnTo>
                        <a:pt x="1438923" y="61416"/>
                      </a:lnTo>
                      <a:lnTo>
                        <a:pt x="1423187" y="58787"/>
                      </a:lnTo>
                      <a:lnTo>
                        <a:pt x="1407452" y="56207"/>
                      </a:lnTo>
                      <a:lnTo>
                        <a:pt x="1391716" y="53727"/>
                      </a:lnTo>
                      <a:lnTo>
                        <a:pt x="1375981" y="51296"/>
                      </a:lnTo>
                      <a:lnTo>
                        <a:pt x="1360196" y="48915"/>
                      </a:lnTo>
                      <a:lnTo>
                        <a:pt x="1344460" y="46633"/>
                      </a:lnTo>
                      <a:lnTo>
                        <a:pt x="1328725" y="44400"/>
                      </a:lnTo>
                      <a:lnTo>
                        <a:pt x="1312940" y="42218"/>
                      </a:lnTo>
                      <a:lnTo>
                        <a:pt x="1297155" y="40134"/>
                      </a:lnTo>
                      <a:lnTo>
                        <a:pt x="1281419" y="38100"/>
                      </a:lnTo>
                      <a:lnTo>
                        <a:pt x="1265634" y="36165"/>
                      </a:lnTo>
                      <a:lnTo>
                        <a:pt x="1249849" y="34280"/>
                      </a:lnTo>
                      <a:lnTo>
                        <a:pt x="1234114" y="32494"/>
                      </a:lnTo>
                      <a:lnTo>
                        <a:pt x="1218329" y="30708"/>
                      </a:lnTo>
                      <a:lnTo>
                        <a:pt x="1186759" y="27434"/>
                      </a:lnTo>
                      <a:lnTo>
                        <a:pt x="1170974" y="25896"/>
                      </a:lnTo>
                      <a:lnTo>
                        <a:pt x="1155139" y="24457"/>
                      </a:lnTo>
                      <a:lnTo>
                        <a:pt x="1139354" y="23019"/>
                      </a:lnTo>
                      <a:lnTo>
                        <a:pt x="1107784" y="20439"/>
                      </a:lnTo>
                      <a:lnTo>
                        <a:pt x="1091949" y="19248"/>
                      </a:lnTo>
                      <a:lnTo>
                        <a:pt x="1076164" y="18107"/>
                      </a:lnTo>
                      <a:lnTo>
                        <a:pt x="1060329" y="17066"/>
                      </a:lnTo>
                      <a:lnTo>
                        <a:pt x="1044495" y="16073"/>
                      </a:lnTo>
                      <a:lnTo>
                        <a:pt x="1028709" y="15180"/>
                      </a:lnTo>
                      <a:lnTo>
                        <a:pt x="1012875" y="14337"/>
                      </a:lnTo>
                      <a:lnTo>
                        <a:pt x="997040" y="13543"/>
                      </a:lnTo>
                      <a:lnTo>
                        <a:pt x="981205" y="12849"/>
                      </a:lnTo>
                      <a:lnTo>
                        <a:pt x="965371" y="12204"/>
                      </a:lnTo>
                      <a:lnTo>
                        <a:pt x="949536" y="11609"/>
                      </a:lnTo>
                      <a:lnTo>
                        <a:pt x="933701" y="11113"/>
                      </a:lnTo>
                      <a:lnTo>
                        <a:pt x="917867" y="10666"/>
                      </a:lnTo>
                      <a:lnTo>
                        <a:pt x="902032" y="10319"/>
                      </a:lnTo>
                      <a:lnTo>
                        <a:pt x="886197" y="10021"/>
                      </a:lnTo>
                      <a:lnTo>
                        <a:pt x="870313" y="9823"/>
                      </a:lnTo>
                      <a:lnTo>
                        <a:pt x="854478" y="9624"/>
                      </a:lnTo>
                      <a:lnTo>
                        <a:pt x="838594" y="9575"/>
                      </a:lnTo>
                      <a:lnTo>
                        <a:pt x="822759" y="9525"/>
                      </a:lnTo>
                      <a:lnTo>
                        <a:pt x="806875" y="9575"/>
                      </a:lnTo>
                      <a:lnTo>
                        <a:pt x="791040" y="9723"/>
                      </a:lnTo>
                      <a:lnTo>
                        <a:pt x="775156" y="9872"/>
                      </a:lnTo>
                      <a:lnTo>
                        <a:pt x="743387" y="10468"/>
                      </a:lnTo>
                      <a:lnTo>
                        <a:pt x="727503" y="10864"/>
                      </a:lnTo>
                      <a:lnTo>
                        <a:pt x="711618" y="11311"/>
                      </a:lnTo>
                      <a:lnTo>
                        <a:pt x="695734" y="11857"/>
                      </a:lnTo>
                      <a:lnTo>
                        <a:pt x="679850" y="12452"/>
                      </a:lnTo>
                      <a:lnTo>
                        <a:pt x="663965" y="13146"/>
                      </a:lnTo>
                      <a:lnTo>
                        <a:pt x="648081" y="13891"/>
                      </a:lnTo>
                      <a:lnTo>
                        <a:pt x="632147" y="14684"/>
                      </a:lnTo>
                      <a:lnTo>
                        <a:pt x="616263" y="15577"/>
                      </a:lnTo>
                      <a:lnTo>
                        <a:pt x="600378" y="16520"/>
                      </a:lnTo>
                      <a:lnTo>
                        <a:pt x="584444" y="17512"/>
                      </a:lnTo>
                      <a:lnTo>
                        <a:pt x="568560" y="18604"/>
                      </a:lnTo>
                      <a:lnTo>
                        <a:pt x="552626" y="19745"/>
                      </a:lnTo>
                      <a:lnTo>
                        <a:pt x="536692" y="20985"/>
                      </a:lnTo>
                      <a:lnTo>
                        <a:pt x="520758" y="22275"/>
                      </a:lnTo>
                      <a:lnTo>
                        <a:pt x="504874" y="23664"/>
                      </a:lnTo>
                      <a:lnTo>
                        <a:pt x="488940" y="25053"/>
                      </a:lnTo>
                      <a:lnTo>
                        <a:pt x="457072" y="28129"/>
                      </a:lnTo>
                      <a:lnTo>
                        <a:pt x="441138" y="29766"/>
                      </a:lnTo>
                      <a:lnTo>
                        <a:pt x="425154" y="31502"/>
                      </a:lnTo>
                      <a:lnTo>
                        <a:pt x="409220" y="33238"/>
                      </a:lnTo>
                      <a:lnTo>
                        <a:pt x="377352" y="37009"/>
                      </a:lnTo>
                      <a:lnTo>
                        <a:pt x="361369" y="38993"/>
                      </a:lnTo>
                      <a:lnTo>
                        <a:pt x="345435" y="41027"/>
                      </a:lnTo>
                      <a:lnTo>
                        <a:pt x="329451" y="43160"/>
                      </a:lnTo>
                      <a:lnTo>
                        <a:pt x="313468" y="45343"/>
                      </a:lnTo>
                      <a:lnTo>
                        <a:pt x="297534" y="47625"/>
                      </a:lnTo>
                      <a:lnTo>
                        <a:pt x="281550" y="49957"/>
                      </a:lnTo>
                      <a:lnTo>
                        <a:pt x="265566" y="52338"/>
                      </a:lnTo>
                      <a:lnTo>
                        <a:pt x="249583" y="54818"/>
                      </a:lnTo>
                      <a:lnTo>
                        <a:pt x="233599" y="57348"/>
                      </a:lnTo>
                      <a:lnTo>
                        <a:pt x="217615" y="59928"/>
                      </a:lnTo>
                      <a:lnTo>
                        <a:pt x="201632" y="62607"/>
                      </a:lnTo>
                      <a:lnTo>
                        <a:pt x="185648" y="65336"/>
                      </a:lnTo>
                      <a:lnTo>
                        <a:pt x="169665" y="68163"/>
                      </a:lnTo>
                      <a:lnTo>
                        <a:pt x="153681" y="71041"/>
                      </a:lnTo>
                      <a:lnTo>
                        <a:pt x="137648" y="74017"/>
                      </a:lnTo>
                      <a:lnTo>
                        <a:pt x="121664" y="76994"/>
                      </a:lnTo>
                      <a:lnTo>
                        <a:pt x="105631" y="80119"/>
                      </a:lnTo>
                      <a:lnTo>
                        <a:pt x="89647" y="83245"/>
                      </a:lnTo>
                      <a:lnTo>
                        <a:pt x="73614" y="86469"/>
                      </a:lnTo>
                      <a:lnTo>
                        <a:pt x="57581" y="89793"/>
                      </a:lnTo>
                      <a:lnTo>
                        <a:pt x="41597" y="93117"/>
                      </a:lnTo>
                      <a:lnTo>
                        <a:pt x="9531" y="100062"/>
                      </a:lnTo>
                      <a:lnTo>
                        <a:pt x="10772" y="105618"/>
                      </a:lnTo>
                      <a:lnTo>
                        <a:pt x="26805" y="102046"/>
                      </a:lnTo>
                      <a:lnTo>
                        <a:pt x="42788" y="98524"/>
                      </a:lnTo>
                      <a:lnTo>
                        <a:pt x="58772" y="95101"/>
                      </a:lnTo>
                      <a:lnTo>
                        <a:pt x="74805" y="91678"/>
                      </a:lnTo>
                      <a:lnTo>
                        <a:pt x="90789" y="88404"/>
                      </a:lnTo>
                      <a:lnTo>
                        <a:pt x="106773" y="85179"/>
                      </a:lnTo>
                      <a:lnTo>
                        <a:pt x="122756" y="82004"/>
                      </a:lnTo>
                      <a:lnTo>
                        <a:pt x="138740" y="78879"/>
                      </a:lnTo>
                      <a:lnTo>
                        <a:pt x="154723" y="75853"/>
                      </a:lnTo>
                      <a:lnTo>
                        <a:pt x="170707" y="72926"/>
                      </a:lnTo>
                      <a:lnTo>
                        <a:pt x="186691" y="70048"/>
                      </a:lnTo>
                      <a:lnTo>
                        <a:pt x="202625" y="67221"/>
                      </a:lnTo>
                      <a:lnTo>
                        <a:pt x="218608" y="64443"/>
                      </a:lnTo>
                      <a:lnTo>
                        <a:pt x="234592" y="61813"/>
                      </a:lnTo>
                      <a:lnTo>
                        <a:pt x="250526" y="59184"/>
                      </a:lnTo>
                      <a:lnTo>
                        <a:pt x="266509" y="56654"/>
                      </a:lnTo>
                      <a:lnTo>
                        <a:pt x="282443" y="54173"/>
                      </a:lnTo>
                      <a:lnTo>
                        <a:pt x="298377" y="51792"/>
                      </a:lnTo>
                      <a:lnTo>
                        <a:pt x="314361" y="49461"/>
                      </a:lnTo>
                      <a:lnTo>
                        <a:pt x="330295" y="47228"/>
                      </a:lnTo>
                      <a:lnTo>
                        <a:pt x="346229" y="45045"/>
                      </a:lnTo>
                      <a:lnTo>
                        <a:pt x="362163" y="42912"/>
                      </a:lnTo>
                      <a:lnTo>
                        <a:pt x="378097" y="40878"/>
                      </a:lnTo>
                      <a:lnTo>
                        <a:pt x="409965" y="37009"/>
                      </a:lnTo>
                      <a:lnTo>
                        <a:pt x="425899" y="35223"/>
                      </a:lnTo>
                      <a:lnTo>
                        <a:pt x="441783" y="33437"/>
                      </a:lnTo>
                      <a:lnTo>
                        <a:pt x="457717" y="31750"/>
                      </a:lnTo>
                      <a:lnTo>
                        <a:pt x="473601" y="30113"/>
                      </a:lnTo>
                      <a:lnTo>
                        <a:pt x="489535" y="28575"/>
                      </a:lnTo>
                      <a:lnTo>
                        <a:pt x="505420" y="27136"/>
                      </a:lnTo>
                      <a:lnTo>
                        <a:pt x="521354" y="25698"/>
                      </a:lnTo>
                      <a:lnTo>
                        <a:pt x="537238" y="24358"/>
                      </a:lnTo>
                      <a:lnTo>
                        <a:pt x="553122" y="23118"/>
                      </a:lnTo>
                      <a:lnTo>
                        <a:pt x="569056" y="21927"/>
                      </a:lnTo>
                      <a:lnTo>
                        <a:pt x="584941" y="20786"/>
                      </a:lnTo>
                      <a:lnTo>
                        <a:pt x="600825" y="19745"/>
                      </a:lnTo>
                      <a:lnTo>
                        <a:pt x="616709" y="18752"/>
                      </a:lnTo>
                      <a:lnTo>
                        <a:pt x="632594" y="17859"/>
                      </a:lnTo>
                      <a:lnTo>
                        <a:pt x="648478" y="17016"/>
                      </a:lnTo>
                      <a:lnTo>
                        <a:pt x="664313" y="16222"/>
                      </a:lnTo>
                      <a:lnTo>
                        <a:pt x="680197" y="15528"/>
                      </a:lnTo>
                      <a:lnTo>
                        <a:pt x="696082" y="14883"/>
                      </a:lnTo>
                      <a:lnTo>
                        <a:pt x="711916" y="14337"/>
                      </a:lnTo>
                      <a:lnTo>
                        <a:pt x="727801" y="13841"/>
                      </a:lnTo>
                      <a:lnTo>
                        <a:pt x="743635" y="13444"/>
                      </a:lnTo>
                      <a:lnTo>
                        <a:pt x="759520" y="13097"/>
                      </a:lnTo>
                      <a:lnTo>
                        <a:pt x="775354" y="12799"/>
                      </a:lnTo>
                      <a:lnTo>
                        <a:pt x="791189" y="12601"/>
                      </a:lnTo>
                      <a:lnTo>
                        <a:pt x="807073" y="12452"/>
                      </a:lnTo>
                      <a:lnTo>
                        <a:pt x="822908" y="12402"/>
                      </a:lnTo>
                      <a:lnTo>
                        <a:pt x="838743" y="12402"/>
                      </a:lnTo>
                      <a:lnTo>
                        <a:pt x="854577" y="12452"/>
                      </a:lnTo>
                      <a:lnTo>
                        <a:pt x="870412" y="12601"/>
                      </a:lnTo>
                      <a:lnTo>
                        <a:pt x="886197" y="12799"/>
                      </a:lnTo>
                      <a:lnTo>
                        <a:pt x="902032" y="13097"/>
                      </a:lnTo>
                      <a:lnTo>
                        <a:pt x="917867" y="13444"/>
                      </a:lnTo>
                      <a:lnTo>
                        <a:pt x="933701" y="13891"/>
                      </a:lnTo>
                      <a:lnTo>
                        <a:pt x="949486" y="14387"/>
                      </a:lnTo>
                      <a:lnTo>
                        <a:pt x="965321" y="14932"/>
                      </a:lnTo>
                      <a:lnTo>
                        <a:pt x="981106" y="15577"/>
                      </a:lnTo>
                      <a:lnTo>
                        <a:pt x="996941" y="16272"/>
                      </a:lnTo>
                      <a:lnTo>
                        <a:pt x="1012726" y="17066"/>
                      </a:lnTo>
                      <a:lnTo>
                        <a:pt x="1028511" y="17909"/>
                      </a:lnTo>
                      <a:lnTo>
                        <a:pt x="1044296" y="18852"/>
                      </a:lnTo>
                      <a:lnTo>
                        <a:pt x="1060081" y="19844"/>
                      </a:lnTo>
                      <a:lnTo>
                        <a:pt x="1075916" y="20886"/>
                      </a:lnTo>
                      <a:lnTo>
                        <a:pt x="1091701" y="22027"/>
                      </a:lnTo>
                      <a:lnTo>
                        <a:pt x="1107436" y="23217"/>
                      </a:lnTo>
                      <a:lnTo>
                        <a:pt x="1123221" y="24507"/>
                      </a:lnTo>
                      <a:lnTo>
                        <a:pt x="1139006" y="25846"/>
                      </a:lnTo>
                      <a:lnTo>
                        <a:pt x="1154791" y="27236"/>
                      </a:lnTo>
                      <a:lnTo>
                        <a:pt x="1170527" y="28724"/>
                      </a:lnTo>
                      <a:lnTo>
                        <a:pt x="1186312" y="30262"/>
                      </a:lnTo>
                      <a:lnTo>
                        <a:pt x="1202097" y="31899"/>
                      </a:lnTo>
                      <a:lnTo>
                        <a:pt x="1217832" y="33586"/>
                      </a:lnTo>
                      <a:lnTo>
                        <a:pt x="1233568" y="35371"/>
                      </a:lnTo>
                      <a:lnTo>
                        <a:pt x="1249353" y="37207"/>
                      </a:lnTo>
                      <a:lnTo>
                        <a:pt x="1265088" y="39092"/>
                      </a:lnTo>
                      <a:lnTo>
                        <a:pt x="1280824" y="41077"/>
                      </a:lnTo>
                      <a:lnTo>
                        <a:pt x="1296559" y="43111"/>
                      </a:lnTo>
                      <a:lnTo>
                        <a:pt x="1312295" y="45244"/>
                      </a:lnTo>
                      <a:lnTo>
                        <a:pt x="1328030" y="47427"/>
                      </a:lnTo>
                      <a:lnTo>
                        <a:pt x="1343765" y="49709"/>
                      </a:lnTo>
                      <a:lnTo>
                        <a:pt x="1359501" y="52040"/>
                      </a:lnTo>
                      <a:lnTo>
                        <a:pt x="1375236" y="54421"/>
                      </a:lnTo>
                      <a:lnTo>
                        <a:pt x="1390972" y="56902"/>
                      </a:lnTo>
                      <a:lnTo>
                        <a:pt x="1406657" y="59432"/>
                      </a:lnTo>
                      <a:lnTo>
                        <a:pt x="1422393" y="62012"/>
                      </a:lnTo>
                      <a:lnTo>
                        <a:pt x="1438079" y="64691"/>
                      </a:lnTo>
                      <a:lnTo>
                        <a:pt x="1453814" y="67469"/>
                      </a:lnTo>
                      <a:lnTo>
                        <a:pt x="1469500" y="70296"/>
                      </a:lnTo>
                      <a:lnTo>
                        <a:pt x="1485235" y="73174"/>
                      </a:lnTo>
                      <a:lnTo>
                        <a:pt x="1500921" y="76150"/>
                      </a:lnTo>
                      <a:lnTo>
                        <a:pt x="1516607" y="79177"/>
                      </a:lnTo>
                      <a:lnTo>
                        <a:pt x="1532293" y="82252"/>
                      </a:lnTo>
                      <a:lnTo>
                        <a:pt x="1547978" y="85427"/>
                      </a:lnTo>
                      <a:lnTo>
                        <a:pt x="1563664" y="88702"/>
                      </a:lnTo>
                      <a:lnTo>
                        <a:pt x="1579350" y="92025"/>
                      </a:lnTo>
                      <a:lnTo>
                        <a:pt x="1595036" y="95399"/>
                      </a:lnTo>
                      <a:lnTo>
                        <a:pt x="1610722" y="98822"/>
                      </a:lnTo>
                      <a:lnTo>
                        <a:pt x="1626358" y="102394"/>
                      </a:lnTo>
                      <a:lnTo>
                        <a:pt x="1642044" y="105966"/>
                      </a:lnTo>
                      <a:lnTo>
                        <a:pt x="1657729" y="109637"/>
                      </a:lnTo>
                      <a:lnTo>
                        <a:pt x="1673365" y="113357"/>
                      </a:lnTo>
                      <a:lnTo>
                        <a:pt x="1689051" y="117177"/>
                      </a:lnTo>
                      <a:lnTo>
                        <a:pt x="1704687" y="121047"/>
                      </a:lnTo>
                      <a:lnTo>
                        <a:pt x="1720324" y="125016"/>
                      </a:lnTo>
                      <a:lnTo>
                        <a:pt x="1736009" y="129034"/>
                      </a:lnTo>
                      <a:lnTo>
                        <a:pt x="1751645" y="133102"/>
                      </a:lnTo>
                      <a:lnTo>
                        <a:pt x="1767282" y="137269"/>
                      </a:lnTo>
                      <a:lnTo>
                        <a:pt x="1782918" y="141486"/>
                      </a:lnTo>
                      <a:lnTo>
                        <a:pt x="1798554" y="145802"/>
                      </a:lnTo>
                      <a:lnTo>
                        <a:pt x="1814190" y="150168"/>
                      </a:lnTo>
                      <a:lnTo>
                        <a:pt x="1829826" y="154632"/>
                      </a:lnTo>
                      <a:lnTo>
                        <a:pt x="1845413" y="159147"/>
                      </a:lnTo>
                      <a:lnTo>
                        <a:pt x="1861049" y="163711"/>
                      </a:lnTo>
                      <a:lnTo>
                        <a:pt x="1876685" y="168374"/>
                      </a:lnTo>
                      <a:lnTo>
                        <a:pt x="1892271" y="173087"/>
                      </a:lnTo>
                      <a:lnTo>
                        <a:pt x="1907908" y="177899"/>
                      </a:lnTo>
                      <a:lnTo>
                        <a:pt x="1923494" y="182761"/>
                      </a:lnTo>
                      <a:lnTo>
                        <a:pt x="1939130" y="187672"/>
                      </a:lnTo>
                      <a:lnTo>
                        <a:pt x="1954717" y="192683"/>
                      </a:lnTo>
                      <a:lnTo>
                        <a:pt x="1970303" y="19774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3" name="Forme libre : forme 1342">
                  <a:extLst>
                    <a:ext uri="{FF2B5EF4-FFF2-40B4-BE49-F238E27FC236}">
                      <a16:creationId xmlns:a16="http://schemas.microsoft.com/office/drawing/2014/main" id="{1FFD4F0A-B704-46E0-9131-05B968BEA3BF}"/>
                    </a:ext>
                  </a:extLst>
                </p:cNvPr>
                <p:cNvSpPr/>
                <p:nvPr/>
              </p:nvSpPr>
              <p:spPr>
                <a:xfrm>
                  <a:off x="6557621" y="4523631"/>
                  <a:ext cx="622666" cy="1079500"/>
                </a:xfrm>
                <a:custGeom>
                  <a:avLst/>
                  <a:gdLst>
                    <a:gd name="connsiteX0" fmla="*/ 370453 w 622666"/>
                    <a:gd name="connsiteY0" fmla="*/ 24805 h 1079500"/>
                    <a:gd name="connsiteX1" fmla="*/ 384302 w 622666"/>
                    <a:gd name="connsiteY1" fmla="*/ 42466 h 1079500"/>
                    <a:gd name="connsiteX2" fmla="*/ 397704 w 622666"/>
                    <a:gd name="connsiteY2" fmla="*/ 59928 h 1079500"/>
                    <a:gd name="connsiteX3" fmla="*/ 410759 w 622666"/>
                    <a:gd name="connsiteY3" fmla="*/ 77341 h 1079500"/>
                    <a:gd name="connsiteX4" fmla="*/ 423367 w 622666"/>
                    <a:gd name="connsiteY4" fmla="*/ 94555 h 1079500"/>
                    <a:gd name="connsiteX5" fmla="*/ 435628 w 622666"/>
                    <a:gd name="connsiteY5" fmla="*/ 111621 h 1079500"/>
                    <a:gd name="connsiteX6" fmla="*/ 447442 w 622666"/>
                    <a:gd name="connsiteY6" fmla="*/ 128588 h 1079500"/>
                    <a:gd name="connsiteX7" fmla="*/ 458859 w 622666"/>
                    <a:gd name="connsiteY7" fmla="*/ 145355 h 1079500"/>
                    <a:gd name="connsiteX8" fmla="*/ 469879 w 622666"/>
                    <a:gd name="connsiteY8" fmla="*/ 162024 h 1079500"/>
                    <a:gd name="connsiteX9" fmla="*/ 480551 w 622666"/>
                    <a:gd name="connsiteY9" fmla="*/ 178544 h 1079500"/>
                    <a:gd name="connsiteX10" fmla="*/ 490776 w 622666"/>
                    <a:gd name="connsiteY10" fmla="*/ 194915 h 1079500"/>
                    <a:gd name="connsiteX11" fmla="*/ 500555 w 622666"/>
                    <a:gd name="connsiteY11" fmla="*/ 211187 h 1079500"/>
                    <a:gd name="connsiteX12" fmla="*/ 509987 w 622666"/>
                    <a:gd name="connsiteY12" fmla="*/ 227261 h 1079500"/>
                    <a:gd name="connsiteX13" fmla="*/ 519021 w 622666"/>
                    <a:gd name="connsiteY13" fmla="*/ 243235 h 1079500"/>
                    <a:gd name="connsiteX14" fmla="*/ 527658 w 622666"/>
                    <a:gd name="connsiteY14" fmla="*/ 259060 h 1079500"/>
                    <a:gd name="connsiteX15" fmla="*/ 535848 w 622666"/>
                    <a:gd name="connsiteY15" fmla="*/ 274687 h 1079500"/>
                    <a:gd name="connsiteX16" fmla="*/ 543691 w 622666"/>
                    <a:gd name="connsiteY16" fmla="*/ 290215 h 1079500"/>
                    <a:gd name="connsiteX17" fmla="*/ 551087 w 622666"/>
                    <a:gd name="connsiteY17" fmla="*/ 305643 h 1079500"/>
                    <a:gd name="connsiteX18" fmla="*/ 558136 w 622666"/>
                    <a:gd name="connsiteY18" fmla="*/ 320873 h 1079500"/>
                    <a:gd name="connsiteX19" fmla="*/ 564738 w 622666"/>
                    <a:gd name="connsiteY19" fmla="*/ 336004 h 1079500"/>
                    <a:gd name="connsiteX20" fmla="*/ 570943 w 622666"/>
                    <a:gd name="connsiteY20" fmla="*/ 350937 h 1079500"/>
                    <a:gd name="connsiteX21" fmla="*/ 576750 w 622666"/>
                    <a:gd name="connsiteY21" fmla="*/ 365770 h 1079500"/>
                    <a:gd name="connsiteX22" fmla="*/ 582211 w 622666"/>
                    <a:gd name="connsiteY22" fmla="*/ 380454 h 1079500"/>
                    <a:gd name="connsiteX23" fmla="*/ 587224 w 622666"/>
                    <a:gd name="connsiteY23" fmla="*/ 394990 h 1079500"/>
                    <a:gd name="connsiteX24" fmla="*/ 591791 w 622666"/>
                    <a:gd name="connsiteY24" fmla="*/ 409377 h 1079500"/>
                    <a:gd name="connsiteX25" fmla="*/ 596010 w 622666"/>
                    <a:gd name="connsiteY25" fmla="*/ 423664 h 1079500"/>
                    <a:gd name="connsiteX26" fmla="*/ 599832 w 622666"/>
                    <a:gd name="connsiteY26" fmla="*/ 437753 h 1079500"/>
                    <a:gd name="connsiteX27" fmla="*/ 603257 w 622666"/>
                    <a:gd name="connsiteY27" fmla="*/ 451743 h 1079500"/>
                    <a:gd name="connsiteX28" fmla="*/ 606236 w 622666"/>
                    <a:gd name="connsiteY28" fmla="*/ 465584 h 1079500"/>
                    <a:gd name="connsiteX29" fmla="*/ 608867 w 622666"/>
                    <a:gd name="connsiteY29" fmla="*/ 479276 h 1079500"/>
                    <a:gd name="connsiteX30" fmla="*/ 611051 w 622666"/>
                    <a:gd name="connsiteY30" fmla="*/ 492820 h 1079500"/>
                    <a:gd name="connsiteX31" fmla="*/ 612887 w 622666"/>
                    <a:gd name="connsiteY31" fmla="*/ 506214 h 1079500"/>
                    <a:gd name="connsiteX32" fmla="*/ 614277 w 622666"/>
                    <a:gd name="connsiteY32" fmla="*/ 519509 h 1079500"/>
                    <a:gd name="connsiteX33" fmla="*/ 615270 w 622666"/>
                    <a:gd name="connsiteY33" fmla="*/ 532606 h 1079500"/>
                    <a:gd name="connsiteX34" fmla="*/ 615866 w 622666"/>
                    <a:gd name="connsiteY34" fmla="*/ 545604 h 1079500"/>
                    <a:gd name="connsiteX35" fmla="*/ 616064 w 622666"/>
                    <a:gd name="connsiteY35" fmla="*/ 558453 h 1079500"/>
                    <a:gd name="connsiteX36" fmla="*/ 615866 w 622666"/>
                    <a:gd name="connsiteY36" fmla="*/ 571153 h 1079500"/>
                    <a:gd name="connsiteX37" fmla="*/ 615270 w 622666"/>
                    <a:gd name="connsiteY37" fmla="*/ 583704 h 1079500"/>
                    <a:gd name="connsiteX38" fmla="*/ 614277 w 622666"/>
                    <a:gd name="connsiteY38" fmla="*/ 596106 h 1079500"/>
                    <a:gd name="connsiteX39" fmla="*/ 612887 w 622666"/>
                    <a:gd name="connsiteY39" fmla="*/ 608409 h 1079500"/>
                    <a:gd name="connsiteX40" fmla="*/ 611051 w 622666"/>
                    <a:gd name="connsiteY40" fmla="*/ 620514 h 1079500"/>
                    <a:gd name="connsiteX41" fmla="*/ 608867 w 622666"/>
                    <a:gd name="connsiteY41" fmla="*/ 632520 h 1079500"/>
                    <a:gd name="connsiteX42" fmla="*/ 606236 w 622666"/>
                    <a:gd name="connsiteY42" fmla="*/ 644376 h 1079500"/>
                    <a:gd name="connsiteX43" fmla="*/ 603257 w 622666"/>
                    <a:gd name="connsiteY43" fmla="*/ 656084 h 1079500"/>
                    <a:gd name="connsiteX44" fmla="*/ 599832 w 622666"/>
                    <a:gd name="connsiteY44" fmla="*/ 667643 h 1079500"/>
                    <a:gd name="connsiteX45" fmla="*/ 596010 w 622666"/>
                    <a:gd name="connsiteY45" fmla="*/ 679103 h 1079500"/>
                    <a:gd name="connsiteX46" fmla="*/ 591791 w 622666"/>
                    <a:gd name="connsiteY46" fmla="*/ 690364 h 1079500"/>
                    <a:gd name="connsiteX47" fmla="*/ 587224 w 622666"/>
                    <a:gd name="connsiteY47" fmla="*/ 701526 h 1079500"/>
                    <a:gd name="connsiteX48" fmla="*/ 582211 w 622666"/>
                    <a:gd name="connsiteY48" fmla="*/ 712539 h 1079500"/>
                    <a:gd name="connsiteX49" fmla="*/ 576750 w 622666"/>
                    <a:gd name="connsiteY49" fmla="*/ 723404 h 1079500"/>
                    <a:gd name="connsiteX50" fmla="*/ 570943 w 622666"/>
                    <a:gd name="connsiteY50" fmla="*/ 734120 h 1079500"/>
                    <a:gd name="connsiteX51" fmla="*/ 564738 w 622666"/>
                    <a:gd name="connsiteY51" fmla="*/ 744686 h 1079500"/>
                    <a:gd name="connsiteX52" fmla="*/ 558136 w 622666"/>
                    <a:gd name="connsiteY52" fmla="*/ 755154 h 1079500"/>
                    <a:gd name="connsiteX53" fmla="*/ 551087 w 622666"/>
                    <a:gd name="connsiteY53" fmla="*/ 765423 h 1079500"/>
                    <a:gd name="connsiteX54" fmla="*/ 543691 w 622666"/>
                    <a:gd name="connsiteY54" fmla="*/ 775593 h 1079500"/>
                    <a:gd name="connsiteX55" fmla="*/ 535848 w 622666"/>
                    <a:gd name="connsiteY55" fmla="*/ 785614 h 1079500"/>
                    <a:gd name="connsiteX56" fmla="*/ 527658 w 622666"/>
                    <a:gd name="connsiteY56" fmla="*/ 795486 h 1079500"/>
                    <a:gd name="connsiteX57" fmla="*/ 519021 w 622666"/>
                    <a:gd name="connsiteY57" fmla="*/ 805210 h 1079500"/>
                    <a:gd name="connsiteX58" fmla="*/ 509987 w 622666"/>
                    <a:gd name="connsiteY58" fmla="*/ 814784 h 1079500"/>
                    <a:gd name="connsiteX59" fmla="*/ 500605 w 622666"/>
                    <a:gd name="connsiteY59" fmla="*/ 824260 h 1079500"/>
                    <a:gd name="connsiteX60" fmla="*/ 490776 w 622666"/>
                    <a:gd name="connsiteY60" fmla="*/ 833537 h 1079500"/>
                    <a:gd name="connsiteX61" fmla="*/ 480551 w 622666"/>
                    <a:gd name="connsiteY61" fmla="*/ 842714 h 1079500"/>
                    <a:gd name="connsiteX62" fmla="*/ 469928 w 622666"/>
                    <a:gd name="connsiteY62" fmla="*/ 851743 h 1079500"/>
                    <a:gd name="connsiteX63" fmla="*/ 458859 w 622666"/>
                    <a:gd name="connsiteY63" fmla="*/ 860623 h 1079500"/>
                    <a:gd name="connsiteX64" fmla="*/ 447442 w 622666"/>
                    <a:gd name="connsiteY64" fmla="*/ 869355 h 1079500"/>
                    <a:gd name="connsiteX65" fmla="*/ 435628 w 622666"/>
                    <a:gd name="connsiteY65" fmla="*/ 877987 h 1079500"/>
                    <a:gd name="connsiteX66" fmla="*/ 423367 w 622666"/>
                    <a:gd name="connsiteY66" fmla="*/ 886420 h 1079500"/>
                    <a:gd name="connsiteX67" fmla="*/ 410759 w 622666"/>
                    <a:gd name="connsiteY67" fmla="*/ 894755 h 1079500"/>
                    <a:gd name="connsiteX68" fmla="*/ 397704 w 622666"/>
                    <a:gd name="connsiteY68" fmla="*/ 902940 h 1079500"/>
                    <a:gd name="connsiteX69" fmla="*/ 384302 w 622666"/>
                    <a:gd name="connsiteY69" fmla="*/ 910977 h 1079500"/>
                    <a:gd name="connsiteX70" fmla="*/ 370453 w 622666"/>
                    <a:gd name="connsiteY70" fmla="*/ 918865 h 1079500"/>
                    <a:gd name="connsiteX71" fmla="*/ 356206 w 622666"/>
                    <a:gd name="connsiteY71" fmla="*/ 926604 h 1079500"/>
                    <a:gd name="connsiteX72" fmla="*/ 341563 w 622666"/>
                    <a:gd name="connsiteY72" fmla="*/ 934194 h 1079500"/>
                    <a:gd name="connsiteX73" fmla="*/ 326522 w 622666"/>
                    <a:gd name="connsiteY73" fmla="*/ 941685 h 1079500"/>
                    <a:gd name="connsiteX74" fmla="*/ 311085 w 622666"/>
                    <a:gd name="connsiteY74" fmla="*/ 949027 h 1079500"/>
                    <a:gd name="connsiteX75" fmla="*/ 295250 w 622666"/>
                    <a:gd name="connsiteY75" fmla="*/ 956221 h 1079500"/>
                    <a:gd name="connsiteX76" fmla="*/ 279018 w 622666"/>
                    <a:gd name="connsiteY76" fmla="*/ 963265 h 1079500"/>
                    <a:gd name="connsiteX77" fmla="*/ 262389 w 622666"/>
                    <a:gd name="connsiteY77" fmla="*/ 970161 h 1079500"/>
                    <a:gd name="connsiteX78" fmla="*/ 245314 w 622666"/>
                    <a:gd name="connsiteY78" fmla="*/ 976908 h 1079500"/>
                    <a:gd name="connsiteX79" fmla="*/ 227891 w 622666"/>
                    <a:gd name="connsiteY79" fmla="*/ 983506 h 1079500"/>
                    <a:gd name="connsiteX80" fmla="*/ 210070 w 622666"/>
                    <a:gd name="connsiteY80" fmla="*/ 990005 h 1079500"/>
                    <a:gd name="connsiteX81" fmla="*/ 191803 w 622666"/>
                    <a:gd name="connsiteY81" fmla="*/ 996355 h 1079500"/>
                    <a:gd name="connsiteX82" fmla="*/ 173139 w 622666"/>
                    <a:gd name="connsiteY82" fmla="*/ 1002556 h 1079500"/>
                    <a:gd name="connsiteX83" fmla="*/ 154128 w 622666"/>
                    <a:gd name="connsiteY83" fmla="*/ 1008608 h 1079500"/>
                    <a:gd name="connsiteX84" fmla="*/ 134669 w 622666"/>
                    <a:gd name="connsiteY84" fmla="*/ 1014512 h 1079500"/>
                    <a:gd name="connsiteX85" fmla="*/ 114814 w 622666"/>
                    <a:gd name="connsiteY85" fmla="*/ 1020266 h 1079500"/>
                    <a:gd name="connsiteX86" fmla="*/ 94561 w 622666"/>
                    <a:gd name="connsiteY86" fmla="*/ 1025922 h 1079500"/>
                    <a:gd name="connsiteX87" fmla="*/ 73912 w 622666"/>
                    <a:gd name="connsiteY87" fmla="*/ 1031429 h 1079500"/>
                    <a:gd name="connsiteX88" fmla="*/ 52865 w 622666"/>
                    <a:gd name="connsiteY88" fmla="*/ 1036737 h 1079500"/>
                    <a:gd name="connsiteX89" fmla="*/ 31372 w 622666"/>
                    <a:gd name="connsiteY89" fmla="*/ 1041946 h 1079500"/>
                    <a:gd name="connsiteX90" fmla="*/ 9531 w 622666"/>
                    <a:gd name="connsiteY90" fmla="*/ 1047006 h 1079500"/>
                    <a:gd name="connsiteX91" fmla="*/ 15338 w 622666"/>
                    <a:gd name="connsiteY91" fmla="*/ 1071315 h 1079500"/>
                    <a:gd name="connsiteX92" fmla="*/ 36633 w 622666"/>
                    <a:gd name="connsiteY92" fmla="*/ 1065857 h 1079500"/>
                    <a:gd name="connsiteX93" fmla="*/ 57531 w 622666"/>
                    <a:gd name="connsiteY93" fmla="*/ 1060202 h 1079500"/>
                    <a:gd name="connsiteX94" fmla="*/ 78032 w 622666"/>
                    <a:gd name="connsiteY94" fmla="*/ 1054497 h 1079500"/>
                    <a:gd name="connsiteX95" fmla="*/ 98135 w 622666"/>
                    <a:gd name="connsiteY95" fmla="*/ 1048593 h 1079500"/>
                    <a:gd name="connsiteX96" fmla="*/ 117892 w 622666"/>
                    <a:gd name="connsiteY96" fmla="*/ 1042591 h 1079500"/>
                    <a:gd name="connsiteX97" fmla="*/ 137251 w 622666"/>
                    <a:gd name="connsiteY97" fmla="*/ 1036439 h 1079500"/>
                    <a:gd name="connsiteX98" fmla="*/ 156262 w 622666"/>
                    <a:gd name="connsiteY98" fmla="*/ 1030139 h 1079500"/>
                    <a:gd name="connsiteX99" fmla="*/ 174877 w 622666"/>
                    <a:gd name="connsiteY99" fmla="*/ 1023739 h 1079500"/>
                    <a:gd name="connsiteX100" fmla="*/ 193094 w 622666"/>
                    <a:gd name="connsiteY100" fmla="*/ 1017191 h 1079500"/>
                    <a:gd name="connsiteX101" fmla="*/ 210964 w 622666"/>
                    <a:gd name="connsiteY101" fmla="*/ 1010543 h 1079500"/>
                    <a:gd name="connsiteX102" fmla="*/ 228437 w 622666"/>
                    <a:gd name="connsiteY102" fmla="*/ 1003697 h 1079500"/>
                    <a:gd name="connsiteX103" fmla="*/ 245562 w 622666"/>
                    <a:gd name="connsiteY103" fmla="*/ 996752 h 1079500"/>
                    <a:gd name="connsiteX104" fmla="*/ 262290 w 622666"/>
                    <a:gd name="connsiteY104" fmla="*/ 989707 h 1079500"/>
                    <a:gd name="connsiteX105" fmla="*/ 278621 w 622666"/>
                    <a:gd name="connsiteY105" fmla="*/ 982464 h 1079500"/>
                    <a:gd name="connsiteX106" fmla="*/ 294605 w 622666"/>
                    <a:gd name="connsiteY106" fmla="*/ 975122 h 1079500"/>
                    <a:gd name="connsiteX107" fmla="*/ 310191 w 622666"/>
                    <a:gd name="connsiteY107" fmla="*/ 967631 h 1079500"/>
                    <a:gd name="connsiteX108" fmla="*/ 325430 w 622666"/>
                    <a:gd name="connsiteY108" fmla="*/ 960041 h 1079500"/>
                    <a:gd name="connsiteX109" fmla="*/ 340272 w 622666"/>
                    <a:gd name="connsiteY109" fmla="*/ 952302 h 1079500"/>
                    <a:gd name="connsiteX110" fmla="*/ 354717 w 622666"/>
                    <a:gd name="connsiteY110" fmla="*/ 944414 h 1079500"/>
                    <a:gd name="connsiteX111" fmla="*/ 368814 w 622666"/>
                    <a:gd name="connsiteY111" fmla="*/ 936377 h 1079500"/>
                    <a:gd name="connsiteX112" fmla="*/ 382515 w 622666"/>
                    <a:gd name="connsiteY112" fmla="*/ 928241 h 1079500"/>
                    <a:gd name="connsiteX113" fmla="*/ 395868 w 622666"/>
                    <a:gd name="connsiteY113" fmla="*/ 919956 h 1079500"/>
                    <a:gd name="connsiteX114" fmla="*/ 408823 w 622666"/>
                    <a:gd name="connsiteY114" fmla="*/ 911572 h 1079500"/>
                    <a:gd name="connsiteX115" fmla="*/ 421382 w 622666"/>
                    <a:gd name="connsiteY115" fmla="*/ 903039 h 1079500"/>
                    <a:gd name="connsiteX116" fmla="*/ 433593 w 622666"/>
                    <a:gd name="connsiteY116" fmla="*/ 894358 h 1079500"/>
                    <a:gd name="connsiteX117" fmla="*/ 445407 w 622666"/>
                    <a:gd name="connsiteY117" fmla="*/ 885527 h 1079500"/>
                    <a:gd name="connsiteX118" fmla="*/ 456824 w 622666"/>
                    <a:gd name="connsiteY118" fmla="*/ 876598 h 1079500"/>
                    <a:gd name="connsiteX119" fmla="*/ 467893 w 622666"/>
                    <a:gd name="connsiteY119" fmla="*/ 867519 h 1079500"/>
                    <a:gd name="connsiteX120" fmla="*/ 478565 w 622666"/>
                    <a:gd name="connsiteY120" fmla="*/ 858292 h 1079500"/>
                    <a:gd name="connsiteX121" fmla="*/ 488890 w 622666"/>
                    <a:gd name="connsiteY121" fmla="*/ 848965 h 1079500"/>
                    <a:gd name="connsiteX122" fmla="*/ 498818 w 622666"/>
                    <a:gd name="connsiteY122" fmla="*/ 839490 h 1079500"/>
                    <a:gd name="connsiteX123" fmla="*/ 508348 w 622666"/>
                    <a:gd name="connsiteY123" fmla="*/ 829866 h 1079500"/>
                    <a:gd name="connsiteX124" fmla="*/ 517532 w 622666"/>
                    <a:gd name="connsiteY124" fmla="*/ 820142 h 1079500"/>
                    <a:gd name="connsiteX125" fmla="*/ 526318 w 622666"/>
                    <a:gd name="connsiteY125" fmla="*/ 810270 h 1079500"/>
                    <a:gd name="connsiteX126" fmla="*/ 534756 w 622666"/>
                    <a:gd name="connsiteY126" fmla="*/ 800249 h 1079500"/>
                    <a:gd name="connsiteX127" fmla="*/ 542798 w 622666"/>
                    <a:gd name="connsiteY127" fmla="*/ 790079 h 1079500"/>
                    <a:gd name="connsiteX128" fmla="*/ 550442 w 622666"/>
                    <a:gd name="connsiteY128" fmla="*/ 779810 h 1079500"/>
                    <a:gd name="connsiteX129" fmla="*/ 557739 w 622666"/>
                    <a:gd name="connsiteY129" fmla="*/ 769441 h 1079500"/>
                    <a:gd name="connsiteX130" fmla="*/ 564639 w 622666"/>
                    <a:gd name="connsiteY130" fmla="*/ 758875 h 1079500"/>
                    <a:gd name="connsiteX131" fmla="*/ 571191 w 622666"/>
                    <a:gd name="connsiteY131" fmla="*/ 748209 h 1079500"/>
                    <a:gd name="connsiteX132" fmla="*/ 577346 w 622666"/>
                    <a:gd name="connsiteY132" fmla="*/ 737394 h 1079500"/>
                    <a:gd name="connsiteX133" fmla="*/ 583104 w 622666"/>
                    <a:gd name="connsiteY133" fmla="*/ 726430 h 1079500"/>
                    <a:gd name="connsiteX134" fmla="*/ 588515 w 622666"/>
                    <a:gd name="connsiteY134" fmla="*/ 715367 h 1079500"/>
                    <a:gd name="connsiteX135" fmla="*/ 593528 w 622666"/>
                    <a:gd name="connsiteY135" fmla="*/ 704156 h 1079500"/>
                    <a:gd name="connsiteX136" fmla="*/ 598145 w 622666"/>
                    <a:gd name="connsiteY136" fmla="*/ 692845 h 1079500"/>
                    <a:gd name="connsiteX137" fmla="*/ 602414 w 622666"/>
                    <a:gd name="connsiteY137" fmla="*/ 681335 h 1079500"/>
                    <a:gd name="connsiteX138" fmla="*/ 606335 w 622666"/>
                    <a:gd name="connsiteY138" fmla="*/ 669727 h 1079500"/>
                    <a:gd name="connsiteX139" fmla="*/ 609810 w 622666"/>
                    <a:gd name="connsiteY139" fmla="*/ 658019 h 1079500"/>
                    <a:gd name="connsiteX140" fmla="*/ 612937 w 622666"/>
                    <a:gd name="connsiteY140" fmla="*/ 646113 h 1079500"/>
                    <a:gd name="connsiteX141" fmla="*/ 615717 w 622666"/>
                    <a:gd name="connsiteY141" fmla="*/ 634107 h 1079500"/>
                    <a:gd name="connsiteX142" fmla="*/ 618099 w 622666"/>
                    <a:gd name="connsiteY142" fmla="*/ 622002 h 1079500"/>
                    <a:gd name="connsiteX143" fmla="*/ 620085 w 622666"/>
                    <a:gd name="connsiteY143" fmla="*/ 609699 h 1079500"/>
                    <a:gd name="connsiteX144" fmla="*/ 621673 w 622666"/>
                    <a:gd name="connsiteY144" fmla="*/ 597297 h 1079500"/>
                    <a:gd name="connsiteX145" fmla="*/ 622914 w 622666"/>
                    <a:gd name="connsiteY145" fmla="*/ 584746 h 1079500"/>
                    <a:gd name="connsiteX146" fmla="*/ 623808 w 622666"/>
                    <a:gd name="connsiteY146" fmla="*/ 572095 h 1079500"/>
                    <a:gd name="connsiteX147" fmla="*/ 624304 w 622666"/>
                    <a:gd name="connsiteY147" fmla="*/ 559296 h 1079500"/>
                    <a:gd name="connsiteX148" fmla="*/ 624403 w 622666"/>
                    <a:gd name="connsiteY148" fmla="*/ 546348 h 1079500"/>
                    <a:gd name="connsiteX149" fmla="*/ 624106 w 622666"/>
                    <a:gd name="connsiteY149" fmla="*/ 533251 h 1079500"/>
                    <a:gd name="connsiteX150" fmla="*/ 623460 w 622666"/>
                    <a:gd name="connsiteY150" fmla="*/ 520055 h 1079500"/>
                    <a:gd name="connsiteX151" fmla="*/ 622468 w 622666"/>
                    <a:gd name="connsiteY151" fmla="*/ 506710 h 1079500"/>
                    <a:gd name="connsiteX152" fmla="*/ 621078 w 622666"/>
                    <a:gd name="connsiteY152" fmla="*/ 493266 h 1079500"/>
                    <a:gd name="connsiteX153" fmla="*/ 619291 w 622666"/>
                    <a:gd name="connsiteY153" fmla="*/ 479623 h 1079500"/>
                    <a:gd name="connsiteX154" fmla="*/ 617107 w 622666"/>
                    <a:gd name="connsiteY154" fmla="*/ 465882 h 1079500"/>
                    <a:gd name="connsiteX155" fmla="*/ 614575 w 622666"/>
                    <a:gd name="connsiteY155" fmla="*/ 452041 h 1079500"/>
                    <a:gd name="connsiteX156" fmla="*/ 611646 w 622666"/>
                    <a:gd name="connsiteY156" fmla="*/ 438001 h 1079500"/>
                    <a:gd name="connsiteX157" fmla="*/ 608370 w 622666"/>
                    <a:gd name="connsiteY157" fmla="*/ 423863 h 1079500"/>
                    <a:gd name="connsiteX158" fmla="*/ 604697 w 622666"/>
                    <a:gd name="connsiteY158" fmla="*/ 409625 h 1079500"/>
                    <a:gd name="connsiteX159" fmla="*/ 600676 w 622666"/>
                    <a:gd name="connsiteY159" fmla="*/ 395188 h 1079500"/>
                    <a:gd name="connsiteX160" fmla="*/ 596258 w 622666"/>
                    <a:gd name="connsiteY160" fmla="*/ 380653 h 1079500"/>
                    <a:gd name="connsiteX161" fmla="*/ 591443 w 622666"/>
                    <a:gd name="connsiteY161" fmla="*/ 366018 h 1079500"/>
                    <a:gd name="connsiteX162" fmla="*/ 586281 w 622666"/>
                    <a:gd name="connsiteY162" fmla="*/ 351185 h 1079500"/>
                    <a:gd name="connsiteX163" fmla="*/ 580722 w 622666"/>
                    <a:gd name="connsiteY163" fmla="*/ 336252 h 1079500"/>
                    <a:gd name="connsiteX164" fmla="*/ 574765 w 622666"/>
                    <a:gd name="connsiteY164" fmla="*/ 321171 h 1079500"/>
                    <a:gd name="connsiteX165" fmla="*/ 568461 w 622666"/>
                    <a:gd name="connsiteY165" fmla="*/ 305991 h 1079500"/>
                    <a:gd name="connsiteX166" fmla="*/ 561760 w 622666"/>
                    <a:gd name="connsiteY166" fmla="*/ 290661 h 1079500"/>
                    <a:gd name="connsiteX167" fmla="*/ 554711 w 622666"/>
                    <a:gd name="connsiteY167" fmla="*/ 275183 h 1079500"/>
                    <a:gd name="connsiteX168" fmla="*/ 547265 w 622666"/>
                    <a:gd name="connsiteY168" fmla="*/ 259556 h 1079500"/>
                    <a:gd name="connsiteX169" fmla="*/ 539422 w 622666"/>
                    <a:gd name="connsiteY169" fmla="*/ 243830 h 1079500"/>
                    <a:gd name="connsiteX170" fmla="*/ 531232 w 622666"/>
                    <a:gd name="connsiteY170" fmla="*/ 227955 h 1079500"/>
                    <a:gd name="connsiteX171" fmla="*/ 522644 w 622666"/>
                    <a:gd name="connsiteY171" fmla="*/ 211981 h 1079500"/>
                    <a:gd name="connsiteX172" fmla="*/ 513709 w 622666"/>
                    <a:gd name="connsiteY172" fmla="*/ 195808 h 1079500"/>
                    <a:gd name="connsiteX173" fmla="*/ 504377 w 622666"/>
                    <a:gd name="connsiteY173" fmla="*/ 179536 h 1079500"/>
                    <a:gd name="connsiteX174" fmla="*/ 494648 w 622666"/>
                    <a:gd name="connsiteY174" fmla="*/ 163165 h 1079500"/>
                    <a:gd name="connsiteX175" fmla="*/ 484572 w 622666"/>
                    <a:gd name="connsiteY175" fmla="*/ 146596 h 1079500"/>
                    <a:gd name="connsiteX176" fmla="*/ 474098 w 622666"/>
                    <a:gd name="connsiteY176" fmla="*/ 129927 h 1079500"/>
                    <a:gd name="connsiteX177" fmla="*/ 463227 w 622666"/>
                    <a:gd name="connsiteY177" fmla="*/ 113159 h 1079500"/>
                    <a:gd name="connsiteX178" fmla="*/ 452009 w 622666"/>
                    <a:gd name="connsiteY178" fmla="*/ 96193 h 1079500"/>
                    <a:gd name="connsiteX179" fmla="*/ 440443 w 622666"/>
                    <a:gd name="connsiteY179" fmla="*/ 79127 h 1079500"/>
                    <a:gd name="connsiteX180" fmla="*/ 428430 w 622666"/>
                    <a:gd name="connsiteY180" fmla="*/ 61913 h 1079500"/>
                    <a:gd name="connsiteX181" fmla="*/ 416070 w 622666"/>
                    <a:gd name="connsiteY181" fmla="*/ 44599 h 1079500"/>
                    <a:gd name="connsiteX182" fmla="*/ 403363 w 622666"/>
                    <a:gd name="connsiteY182" fmla="*/ 27136 h 1079500"/>
                    <a:gd name="connsiteX183" fmla="*/ 390258 w 622666"/>
                    <a:gd name="connsiteY183" fmla="*/ 9525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</a:cxnLst>
                  <a:rect l="l" t="t" r="r" b="b"/>
                  <a:pathLst>
                    <a:path w="622666" h="1079500">
                      <a:moveTo>
                        <a:pt x="370453" y="24805"/>
                      </a:moveTo>
                      <a:lnTo>
                        <a:pt x="384302" y="42466"/>
                      </a:lnTo>
                      <a:lnTo>
                        <a:pt x="397704" y="59928"/>
                      </a:lnTo>
                      <a:lnTo>
                        <a:pt x="410759" y="77341"/>
                      </a:lnTo>
                      <a:lnTo>
                        <a:pt x="423367" y="94555"/>
                      </a:lnTo>
                      <a:lnTo>
                        <a:pt x="435628" y="111621"/>
                      </a:lnTo>
                      <a:lnTo>
                        <a:pt x="447442" y="128588"/>
                      </a:lnTo>
                      <a:lnTo>
                        <a:pt x="458859" y="145355"/>
                      </a:lnTo>
                      <a:lnTo>
                        <a:pt x="469879" y="162024"/>
                      </a:lnTo>
                      <a:lnTo>
                        <a:pt x="480551" y="178544"/>
                      </a:lnTo>
                      <a:lnTo>
                        <a:pt x="490776" y="194915"/>
                      </a:lnTo>
                      <a:lnTo>
                        <a:pt x="500555" y="211187"/>
                      </a:lnTo>
                      <a:lnTo>
                        <a:pt x="509987" y="227261"/>
                      </a:lnTo>
                      <a:lnTo>
                        <a:pt x="519021" y="243235"/>
                      </a:lnTo>
                      <a:lnTo>
                        <a:pt x="527658" y="259060"/>
                      </a:lnTo>
                      <a:lnTo>
                        <a:pt x="535848" y="274687"/>
                      </a:lnTo>
                      <a:lnTo>
                        <a:pt x="543691" y="290215"/>
                      </a:lnTo>
                      <a:lnTo>
                        <a:pt x="551087" y="305643"/>
                      </a:lnTo>
                      <a:lnTo>
                        <a:pt x="558136" y="320873"/>
                      </a:lnTo>
                      <a:lnTo>
                        <a:pt x="564738" y="336004"/>
                      </a:lnTo>
                      <a:lnTo>
                        <a:pt x="570943" y="350937"/>
                      </a:lnTo>
                      <a:lnTo>
                        <a:pt x="576750" y="365770"/>
                      </a:lnTo>
                      <a:lnTo>
                        <a:pt x="582211" y="380454"/>
                      </a:lnTo>
                      <a:lnTo>
                        <a:pt x="587224" y="394990"/>
                      </a:lnTo>
                      <a:lnTo>
                        <a:pt x="591791" y="409377"/>
                      </a:lnTo>
                      <a:lnTo>
                        <a:pt x="596010" y="423664"/>
                      </a:lnTo>
                      <a:lnTo>
                        <a:pt x="599832" y="437753"/>
                      </a:lnTo>
                      <a:lnTo>
                        <a:pt x="603257" y="451743"/>
                      </a:lnTo>
                      <a:lnTo>
                        <a:pt x="606236" y="465584"/>
                      </a:lnTo>
                      <a:lnTo>
                        <a:pt x="608867" y="479276"/>
                      </a:lnTo>
                      <a:lnTo>
                        <a:pt x="611051" y="492820"/>
                      </a:lnTo>
                      <a:lnTo>
                        <a:pt x="612887" y="506214"/>
                      </a:lnTo>
                      <a:lnTo>
                        <a:pt x="614277" y="519509"/>
                      </a:lnTo>
                      <a:lnTo>
                        <a:pt x="615270" y="532606"/>
                      </a:lnTo>
                      <a:lnTo>
                        <a:pt x="615866" y="545604"/>
                      </a:lnTo>
                      <a:lnTo>
                        <a:pt x="616064" y="558453"/>
                      </a:lnTo>
                      <a:lnTo>
                        <a:pt x="615866" y="571153"/>
                      </a:lnTo>
                      <a:lnTo>
                        <a:pt x="615270" y="583704"/>
                      </a:lnTo>
                      <a:lnTo>
                        <a:pt x="614277" y="596106"/>
                      </a:lnTo>
                      <a:lnTo>
                        <a:pt x="612887" y="608409"/>
                      </a:lnTo>
                      <a:lnTo>
                        <a:pt x="611051" y="620514"/>
                      </a:lnTo>
                      <a:lnTo>
                        <a:pt x="608867" y="632520"/>
                      </a:lnTo>
                      <a:lnTo>
                        <a:pt x="606236" y="644376"/>
                      </a:lnTo>
                      <a:lnTo>
                        <a:pt x="603257" y="656084"/>
                      </a:lnTo>
                      <a:lnTo>
                        <a:pt x="599832" y="667643"/>
                      </a:lnTo>
                      <a:lnTo>
                        <a:pt x="596010" y="679103"/>
                      </a:lnTo>
                      <a:lnTo>
                        <a:pt x="591791" y="690364"/>
                      </a:lnTo>
                      <a:lnTo>
                        <a:pt x="587224" y="701526"/>
                      </a:lnTo>
                      <a:lnTo>
                        <a:pt x="582211" y="712539"/>
                      </a:lnTo>
                      <a:lnTo>
                        <a:pt x="576750" y="723404"/>
                      </a:lnTo>
                      <a:lnTo>
                        <a:pt x="570943" y="734120"/>
                      </a:lnTo>
                      <a:lnTo>
                        <a:pt x="564738" y="744686"/>
                      </a:lnTo>
                      <a:lnTo>
                        <a:pt x="558136" y="755154"/>
                      </a:lnTo>
                      <a:lnTo>
                        <a:pt x="551087" y="765423"/>
                      </a:lnTo>
                      <a:lnTo>
                        <a:pt x="543691" y="775593"/>
                      </a:lnTo>
                      <a:lnTo>
                        <a:pt x="535848" y="785614"/>
                      </a:lnTo>
                      <a:lnTo>
                        <a:pt x="527658" y="795486"/>
                      </a:lnTo>
                      <a:lnTo>
                        <a:pt x="519021" y="805210"/>
                      </a:lnTo>
                      <a:lnTo>
                        <a:pt x="509987" y="814784"/>
                      </a:lnTo>
                      <a:lnTo>
                        <a:pt x="500605" y="824260"/>
                      </a:lnTo>
                      <a:lnTo>
                        <a:pt x="490776" y="833537"/>
                      </a:lnTo>
                      <a:lnTo>
                        <a:pt x="480551" y="842714"/>
                      </a:lnTo>
                      <a:lnTo>
                        <a:pt x="469928" y="851743"/>
                      </a:lnTo>
                      <a:lnTo>
                        <a:pt x="458859" y="860623"/>
                      </a:lnTo>
                      <a:lnTo>
                        <a:pt x="447442" y="869355"/>
                      </a:lnTo>
                      <a:lnTo>
                        <a:pt x="435628" y="877987"/>
                      </a:lnTo>
                      <a:lnTo>
                        <a:pt x="423367" y="886420"/>
                      </a:lnTo>
                      <a:lnTo>
                        <a:pt x="410759" y="894755"/>
                      </a:lnTo>
                      <a:lnTo>
                        <a:pt x="397704" y="902940"/>
                      </a:lnTo>
                      <a:lnTo>
                        <a:pt x="384302" y="910977"/>
                      </a:lnTo>
                      <a:lnTo>
                        <a:pt x="370453" y="918865"/>
                      </a:lnTo>
                      <a:lnTo>
                        <a:pt x="356206" y="926604"/>
                      </a:lnTo>
                      <a:lnTo>
                        <a:pt x="341563" y="934194"/>
                      </a:lnTo>
                      <a:lnTo>
                        <a:pt x="326522" y="941685"/>
                      </a:lnTo>
                      <a:lnTo>
                        <a:pt x="311085" y="949027"/>
                      </a:lnTo>
                      <a:lnTo>
                        <a:pt x="295250" y="956221"/>
                      </a:lnTo>
                      <a:lnTo>
                        <a:pt x="279018" y="963265"/>
                      </a:lnTo>
                      <a:lnTo>
                        <a:pt x="262389" y="970161"/>
                      </a:lnTo>
                      <a:lnTo>
                        <a:pt x="245314" y="976908"/>
                      </a:lnTo>
                      <a:lnTo>
                        <a:pt x="227891" y="983506"/>
                      </a:lnTo>
                      <a:lnTo>
                        <a:pt x="210070" y="990005"/>
                      </a:lnTo>
                      <a:lnTo>
                        <a:pt x="191803" y="996355"/>
                      </a:lnTo>
                      <a:lnTo>
                        <a:pt x="173139" y="1002556"/>
                      </a:lnTo>
                      <a:lnTo>
                        <a:pt x="154128" y="1008608"/>
                      </a:lnTo>
                      <a:lnTo>
                        <a:pt x="134669" y="1014512"/>
                      </a:lnTo>
                      <a:lnTo>
                        <a:pt x="114814" y="1020266"/>
                      </a:lnTo>
                      <a:lnTo>
                        <a:pt x="94561" y="1025922"/>
                      </a:lnTo>
                      <a:lnTo>
                        <a:pt x="73912" y="1031429"/>
                      </a:lnTo>
                      <a:lnTo>
                        <a:pt x="52865" y="1036737"/>
                      </a:lnTo>
                      <a:lnTo>
                        <a:pt x="31372" y="1041946"/>
                      </a:lnTo>
                      <a:lnTo>
                        <a:pt x="9531" y="1047006"/>
                      </a:lnTo>
                      <a:lnTo>
                        <a:pt x="15338" y="1071315"/>
                      </a:lnTo>
                      <a:lnTo>
                        <a:pt x="36633" y="1065857"/>
                      </a:lnTo>
                      <a:lnTo>
                        <a:pt x="57531" y="1060202"/>
                      </a:lnTo>
                      <a:lnTo>
                        <a:pt x="78032" y="1054497"/>
                      </a:lnTo>
                      <a:lnTo>
                        <a:pt x="98135" y="1048593"/>
                      </a:lnTo>
                      <a:lnTo>
                        <a:pt x="117892" y="1042591"/>
                      </a:lnTo>
                      <a:lnTo>
                        <a:pt x="137251" y="1036439"/>
                      </a:lnTo>
                      <a:lnTo>
                        <a:pt x="156262" y="1030139"/>
                      </a:lnTo>
                      <a:lnTo>
                        <a:pt x="174877" y="1023739"/>
                      </a:lnTo>
                      <a:lnTo>
                        <a:pt x="193094" y="1017191"/>
                      </a:lnTo>
                      <a:lnTo>
                        <a:pt x="210964" y="1010543"/>
                      </a:lnTo>
                      <a:lnTo>
                        <a:pt x="228437" y="1003697"/>
                      </a:lnTo>
                      <a:lnTo>
                        <a:pt x="245562" y="996752"/>
                      </a:lnTo>
                      <a:lnTo>
                        <a:pt x="262290" y="989707"/>
                      </a:lnTo>
                      <a:lnTo>
                        <a:pt x="278621" y="982464"/>
                      </a:lnTo>
                      <a:lnTo>
                        <a:pt x="294605" y="975122"/>
                      </a:lnTo>
                      <a:lnTo>
                        <a:pt x="310191" y="967631"/>
                      </a:lnTo>
                      <a:lnTo>
                        <a:pt x="325430" y="960041"/>
                      </a:lnTo>
                      <a:lnTo>
                        <a:pt x="340272" y="952302"/>
                      </a:lnTo>
                      <a:lnTo>
                        <a:pt x="354717" y="944414"/>
                      </a:lnTo>
                      <a:lnTo>
                        <a:pt x="368814" y="936377"/>
                      </a:lnTo>
                      <a:lnTo>
                        <a:pt x="382515" y="928241"/>
                      </a:lnTo>
                      <a:lnTo>
                        <a:pt x="395868" y="919956"/>
                      </a:lnTo>
                      <a:lnTo>
                        <a:pt x="408823" y="911572"/>
                      </a:lnTo>
                      <a:lnTo>
                        <a:pt x="421382" y="903039"/>
                      </a:lnTo>
                      <a:lnTo>
                        <a:pt x="433593" y="894358"/>
                      </a:lnTo>
                      <a:lnTo>
                        <a:pt x="445407" y="885527"/>
                      </a:lnTo>
                      <a:lnTo>
                        <a:pt x="456824" y="876598"/>
                      </a:lnTo>
                      <a:lnTo>
                        <a:pt x="467893" y="867519"/>
                      </a:lnTo>
                      <a:lnTo>
                        <a:pt x="478565" y="858292"/>
                      </a:lnTo>
                      <a:lnTo>
                        <a:pt x="488890" y="848965"/>
                      </a:lnTo>
                      <a:lnTo>
                        <a:pt x="498818" y="839490"/>
                      </a:lnTo>
                      <a:lnTo>
                        <a:pt x="508348" y="829866"/>
                      </a:lnTo>
                      <a:lnTo>
                        <a:pt x="517532" y="820142"/>
                      </a:lnTo>
                      <a:lnTo>
                        <a:pt x="526318" y="810270"/>
                      </a:lnTo>
                      <a:lnTo>
                        <a:pt x="534756" y="800249"/>
                      </a:lnTo>
                      <a:lnTo>
                        <a:pt x="542798" y="790079"/>
                      </a:lnTo>
                      <a:lnTo>
                        <a:pt x="550442" y="779810"/>
                      </a:lnTo>
                      <a:lnTo>
                        <a:pt x="557739" y="769441"/>
                      </a:lnTo>
                      <a:lnTo>
                        <a:pt x="564639" y="758875"/>
                      </a:lnTo>
                      <a:lnTo>
                        <a:pt x="571191" y="748209"/>
                      </a:lnTo>
                      <a:lnTo>
                        <a:pt x="577346" y="737394"/>
                      </a:lnTo>
                      <a:lnTo>
                        <a:pt x="583104" y="726430"/>
                      </a:lnTo>
                      <a:lnTo>
                        <a:pt x="588515" y="715367"/>
                      </a:lnTo>
                      <a:lnTo>
                        <a:pt x="593528" y="704156"/>
                      </a:lnTo>
                      <a:lnTo>
                        <a:pt x="598145" y="692845"/>
                      </a:lnTo>
                      <a:lnTo>
                        <a:pt x="602414" y="681335"/>
                      </a:lnTo>
                      <a:lnTo>
                        <a:pt x="606335" y="669727"/>
                      </a:lnTo>
                      <a:lnTo>
                        <a:pt x="609810" y="658019"/>
                      </a:lnTo>
                      <a:lnTo>
                        <a:pt x="612937" y="646113"/>
                      </a:lnTo>
                      <a:lnTo>
                        <a:pt x="615717" y="634107"/>
                      </a:lnTo>
                      <a:lnTo>
                        <a:pt x="618099" y="622002"/>
                      </a:lnTo>
                      <a:lnTo>
                        <a:pt x="620085" y="609699"/>
                      </a:lnTo>
                      <a:lnTo>
                        <a:pt x="621673" y="597297"/>
                      </a:lnTo>
                      <a:lnTo>
                        <a:pt x="622914" y="584746"/>
                      </a:lnTo>
                      <a:lnTo>
                        <a:pt x="623808" y="572095"/>
                      </a:lnTo>
                      <a:lnTo>
                        <a:pt x="624304" y="559296"/>
                      </a:lnTo>
                      <a:lnTo>
                        <a:pt x="624403" y="546348"/>
                      </a:lnTo>
                      <a:lnTo>
                        <a:pt x="624106" y="533251"/>
                      </a:lnTo>
                      <a:lnTo>
                        <a:pt x="623460" y="520055"/>
                      </a:lnTo>
                      <a:lnTo>
                        <a:pt x="622468" y="506710"/>
                      </a:lnTo>
                      <a:lnTo>
                        <a:pt x="621078" y="493266"/>
                      </a:lnTo>
                      <a:lnTo>
                        <a:pt x="619291" y="479623"/>
                      </a:lnTo>
                      <a:lnTo>
                        <a:pt x="617107" y="465882"/>
                      </a:lnTo>
                      <a:lnTo>
                        <a:pt x="614575" y="452041"/>
                      </a:lnTo>
                      <a:lnTo>
                        <a:pt x="611646" y="438001"/>
                      </a:lnTo>
                      <a:lnTo>
                        <a:pt x="608370" y="423863"/>
                      </a:lnTo>
                      <a:lnTo>
                        <a:pt x="604697" y="409625"/>
                      </a:lnTo>
                      <a:lnTo>
                        <a:pt x="600676" y="395188"/>
                      </a:lnTo>
                      <a:lnTo>
                        <a:pt x="596258" y="380653"/>
                      </a:lnTo>
                      <a:lnTo>
                        <a:pt x="591443" y="366018"/>
                      </a:lnTo>
                      <a:lnTo>
                        <a:pt x="586281" y="351185"/>
                      </a:lnTo>
                      <a:lnTo>
                        <a:pt x="580722" y="336252"/>
                      </a:lnTo>
                      <a:lnTo>
                        <a:pt x="574765" y="321171"/>
                      </a:lnTo>
                      <a:lnTo>
                        <a:pt x="568461" y="305991"/>
                      </a:lnTo>
                      <a:lnTo>
                        <a:pt x="561760" y="290661"/>
                      </a:lnTo>
                      <a:lnTo>
                        <a:pt x="554711" y="275183"/>
                      </a:lnTo>
                      <a:lnTo>
                        <a:pt x="547265" y="259556"/>
                      </a:lnTo>
                      <a:lnTo>
                        <a:pt x="539422" y="243830"/>
                      </a:lnTo>
                      <a:lnTo>
                        <a:pt x="531232" y="227955"/>
                      </a:lnTo>
                      <a:lnTo>
                        <a:pt x="522644" y="211981"/>
                      </a:lnTo>
                      <a:lnTo>
                        <a:pt x="513709" y="195808"/>
                      </a:lnTo>
                      <a:lnTo>
                        <a:pt x="504377" y="179536"/>
                      </a:lnTo>
                      <a:lnTo>
                        <a:pt x="494648" y="163165"/>
                      </a:lnTo>
                      <a:lnTo>
                        <a:pt x="484572" y="146596"/>
                      </a:lnTo>
                      <a:lnTo>
                        <a:pt x="474098" y="129927"/>
                      </a:lnTo>
                      <a:lnTo>
                        <a:pt x="463227" y="113159"/>
                      </a:lnTo>
                      <a:lnTo>
                        <a:pt x="452009" y="96193"/>
                      </a:lnTo>
                      <a:lnTo>
                        <a:pt x="440443" y="79127"/>
                      </a:lnTo>
                      <a:lnTo>
                        <a:pt x="428430" y="61913"/>
                      </a:lnTo>
                      <a:lnTo>
                        <a:pt x="416070" y="44599"/>
                      </a:lnTo>
                      <a:lnTo>
                        <a:pt x="403363" y="27136"/>
                      </a:lnTo>
                      <a:lnTo>
                        <a:pt x="390258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4" name="Forme libre : forme 1343">
                  <a:extLst>
                    <a:ext uri="{FF2B5EF4-FFF2-40B4-BE49-F238E27FC236}">
                      <a16:creationId xmlns:a16="http://schemas.microsoft.com/office/drawing/2014/main" id="{5453350E-C04D-4905-B441-61C15B43CEBA}"/>
                    </a:ext>
                  </a:extLst>
                </p:cNvPr>
                <p:cNvSpPr/>
                <p:nvPr/>
              </p:nvSpPr>
              <p:spPr>
                <a:xfrm>
                  <a:off x="6540396" y="5445720"/>
                  <a:ext cx="1651971" cy="711200"/>
                </a:xfrm>
                <a:custGeom>
                  <a:avLst/>
                  <a:gdLst>
                    <a:gd name="connsiteX0" fmla="*/ 1649936 w 1651971"/>
                    <a:gd name="connsiteY0" fmla="*/ 698450 h 711200"/>
                    <a:gd name="connsiteX1" fmla="*/ 1639016 w 1651971"/>
                    <a:gd name="connsiteY1" fmla="*/ 684758 h 711200"/>
                    <a:gd name="connsiteX2" fmla="*/ 1628045 w 1651971"/>
                    <a:gd name="connsiteY2" fmla="*/ 671165 h 711200"/>
                    <a:gd name="connsiteX3" fmla="*/ 1617026 w 1651971"/>
                    <a:gd name="connsiteY3" fmla="*/ 657771 h 711200"/>
                    <a:gd name="connsiteX4" fmla="*/ 1605956 w 1651971"/>
                    <a:gd name="connsiteY4" fmla="*/ 644475 h 711200"/>
                    <a:gd name="connsiteX5" fmla="*/ 1594837 w 1651971"/>
                    <a:gd name="connsiteY5" fmla="*/ 631329 h 711200"/>
                    <a:gd name="connsiteX6" fmla="*/ 1583669 w 1651971"/>
                    <a:gd name="connsiteY6" fmla="*/ 618331 h 711200"/>
                    <a:gd name="connsiteX7" fmla="*/ 1572401 w 1651971"/>
                    <a:gd name="connsiteY7" fmla="*/ 605482 h 711200"/>
                    <a:gd name="connsiteX8" fmla="*/ 1561133 w 1651971"/>
                    <a:gd name="connsiteY8" fmla="*/ 592733 h 711200"/>
                    <a:gd name="connsiteX9" fmla="*/ 1549765 w 1651971"/>
                    <a:gd name="connsiteY9" fmla="*/ 580132 h 711200"/>
                    <a:gd name="connsiteX10" fmla="*/ 1538349 w 1651971"/>
                    <a:gd name="connsiteY10" fmla="*/ 567680 h 711200"/>
                    <a:gd name="connsiteX11" fmla="*/ 1526882 w 1651971"/>
                    <a:gd name="connsiteY11" fmla="*/ 555377 h 711200"/>
                    <a:gd name="connsiteX12" fmla="*/ 1515366 w 1651971"/>
                    <a:gd name="connsiteY12" fmla="*/ 543173 h 711200"/>
                    <a:gd name="connsiteX13" fmla="*/ 1503800 w 1651971"/>
                    <a:gd name="connsiteY13" fmla="*/ 531118 h 711200"/>
                    <a:gd name="connsiteX14" fmla="*/ 1492185 w 1651971"/>
                    <a:gd name="connsiteY14" fmla="*/ 519212 h 711200"/>
                    <a:gd name="connsiteX15" fmla="*/ 1480470 w 1651971"/>
                    <a:gd name="connsiteY15" fmla="*/ 507454 h 711200"/>
                    <a:gd name="connsiteX16" fmla="*/ 1468755 w 1651971"/>
                    <a:gd name="connsiteY16" fmla="*/ 495846 h 711200"/>
                    <a:gd name="connsiteX17" fmla="*/ 1456941 w 1651971"/>
                    <a:gd name="connsiteY17" fmla="*/ 484336 h 711200"/>
                    <a:gd name="connsiteX18" fmla="*/ 1445078 w 1651971"/>
                    <a:gd name="connsiteY18" fmla="*/ 472976 h 711200"/>
                    <a:gd name="connsiteX19" fmla="*/ 1433164 w 1651971"/>
                    <a:gd name="connsiteY19" fmla="*/ 461764 h 711200"/>
                    <a:gd name="connsiteX20" fmla="*/ 1421202 w 1651971"/>
                    <a:gd name="connsiteY20" fmla="*/ 450652 h 711200"/>
                    <a:gd name="connsiteX21" fmla="*/ 1409139 w 1651971"/>
                    <a:gd name="connsiteY21" fmla="*/ 439738 h 711200"/>
                    <a:gd name="connsiteX22" fmla="*/ 1397077 w 1651971"/>
                    <a:gd name="connsiteY22" fmla="*/ 428923 h 711200"/>
                    <a:gd name="connsiteX23" fmla="*/ 1384916 w 1651971"/>
                    <a:gd name="connsiteY23" fmla="*/ 418257 h 711200"/>
                    <a:gd name="connsiteX24" fmla="*/ 1372754 w 1651971"/>
                    <a:gd name="connsiteY24" fmla="*/ 407739 h 711200"/>
                    <a:gd name="connsiteX25" fmla="*/ 1360494 w 1651971"/>
                    <a:gd name="connsiteY25" fmla="*/ 397322 h 711200"/>
                    <a:gd name="connsiteX26" fmla="*/ 1348183 w 1651971"/>
                    <a:gd name="connsiteY26" fmla="*/ 387052 h 711200"/>
                    <a:gd name="connsiteX27" fmla="*/ 1335823 w 1651971"/>
                    <a:gd name="connsiteY27" fmla="*/ 376932 h 711200"/>
                    <a:gd name="connsiteX28" fmla="*/ 1323364 w 1651971"/>
                    <a:gd name="connsiteY28" fmla="*/ 366961 h 711200"/>
                    <a:gd name="connsiteX29" fmla="*/ 1310905 w 1651971"/>
                    <a:gd name="connsiteY29" fmla="*/ 357138 h 711200"/>
                    <a:gd name="connsiteX30" fmla="*/ 1298346 w 1651971"/>
                    <a:gd name="connsiteY30" fmla="*/ 347414 h 711200"/>
                    <a:gd name="connsiteX31" fmla="*/ 1285788 w 1651971"/>
                    <a:gd name="connsiteY31" fmla="*/ 337840 h 711200"/>
                    <a:gd name="connsiteX32" fmla="*/ 1273130 w 1651971"/>
                    <a:gd name="connsiteY32" fmla="*/ 328414 h 711200"/>
                    <a:gd name="connsiteX33" fmla="*/ 1260422 w 1651971"/>
                    <a:gd name="connsiteY33" fmla="*/ 319088 h 711200"/>
                    <a:gd name="connsiteX34" fmla="*/ 1247665 w 1651971"/>
                    <a:gd name="connsiteY34" fmla="*/ 309959 h 711200"/>
                    <a:gd name="connsiteX35" fmla="*/ 1234858 w 1651971"/>
                    <a:gd name="connsiteY35" fmla="*/ 300930 h 711200"/>
                    <a:gd name="connsiteX36" fmla="*/ 1221952 w 1651971"/>
                    <a:gd name="connsiteY36" fmla="*/ 292050 h 711200"/>
                    <a:gd name="connsiteX37" fmla="*/ 1209046 w 1651971"/>
                    <a:gd name="connsiteY37" fmla="*/ 283319 h 711200"/>
                    <a:gd name="connsiteX38" fmla="*/ 1196041 w 1651971"/>
                    <a:gd name="connsiteY38" fmla="*/ 274687 h 711200"/>
                    <a:gd name="connsiteX39" fmla="*/ 1183036 w 1651971"/>
                    <a:gd name="connsiteY39" fmla="*/ 266204 h 711200"/>
                    <a:gd name="connsiteX40" fmla="*/ 1169931 w 1651971"/>
                    <a:gd name="connsiteY40" fmla="*/ 257919 h 711200"/>
                    <a:gd name="connsiteX41" fmla="*/ 1156777 w 1651971"/>
                    <a:gd name="connsiteY41" fmla="*/ 249684 h 711200"/>
                    <a:gd name="connsiteX42" fmla="*/ 1143573 w 1651971"/>
                    <a:gd name="connsiteY42" fmla="*/ 241647 h 711200"/>
                    <a:gd name="connsiteX43" fmla="*/ 1130270 w 1651971"/>
                    <a:gd name="connsiteY43" fmla="*/ 233710 h 711200"/>
                    <a:gd name="connsiteX44" fmla="*/ 1116967 w 1651971"/>
                    <a:gd name="connsiteY44" fmla="*/ 225921 h 711200"/>
                    <a:gd name="connsiteX45" fmla="*/ 1103564 w 1651971"/>
                    <a:gd name="connsiteY45" fmla="*/ 218281 h 711200"/>
                    <a:gd name="connsiteX46" fmla="*/ 1090162 w 1651971"/>
                    <a:gd name="connsiteY46" fmla="*/ 210790 h 711200"/>
                    <a:gd name="connsiteX47" fmla="*/ 1076660 w 1651971"/>
                    <a:gd name="connsiteY47" fmla="*/ 203398 h 711200"/>
                    <a:gd name="connsiteX48" fmla="*/ 1063109 w 1651971"/>
                    <a:gd name="connsiteY48" fmla="*/ 196205 h 711200"/>
                    <a:gd name="connsiteX49" fmla="*/ 1049508 w 1651971"/>
                    <a:gd name="connsiteY49" fmla="*/ 189111 h 711200"/>
                    <a:gd name="connsiteX50" fmla="*/ 1035808 w 1651971"/>
                    <a:gd name="connsiteY50" fmla="*/ 182116 h 711200"/>
                    <a:gd name="connsiteX51" fmla="*/ 1022108 w 1651971"/>
                    <a:gd name="connsiteY51" fmla="*/ 175320 h 711200"/>
                    <a:gd name="connsiteX52" fmla="*/ 1008358 w 1651971"/>
                    <a:gd name="connsiteY52" fmla="*/ 168622 h 711200"/>
                    <a:gd name="connsiteX53" fmla="*/ 994509 w 1651971"/>
                    <a:gd name="connsiteY53" fmla="*/ 162074 h 711200"/>
                    <a:gd name="connsiteX54" fmla="*/ 980610 w 1651971"/>
                    <a:gd name="connsiteY54" fmla="*/ 155674 h 711200"/>
                    <a:gd name="connsiteX55" fmla="*/ 966661 w 1651971"/>
                    <a:gd name="connsiteY55" fmla="*/ 149423 h 711200"/>
                    <a:gd name="connsiteX56" fmla="*/ 952663 w 1651971"/>
                    <a:gd name="connsiteY56" fmla="*/ 143272 h 711200"/>
                    <a:gd name="connsiteX57" fmla="*/ 938616 w 1651971"/>
                    <a:gd name="connsiteY57" fmla="*/ 137269 h 711200"/>
                    <a:gd name="connsiteX58" fmla="*/ 924518 w 1651971"/>
                    <a:gd name="connsiteY58" fmla="*/ 131415 h 711200"/>
                    <a:gd name="connsiteX59" fmla="*/ 910322 w 1651971"/>
                    <a:gd name="connsiteY59" fmla="*/ 125710 h 711200"/>
                    <a:gd name="connsiteX60" fmla="*/ 896125 w 1651971"/>
                    <a:gd name="connsiteY60" fmla="*/ 120104 h 711200"/>
                    <a:gd name="connsiteX61" fmla="*/ 881829 w 1651971"/>
                    <a:gd name="connsiteY61" fmla="*/ 114647 h 711200"/>
                    <a:gd name="connsiteX62" fmla="*/ 867483 w 1651971"/>
                    <a:gd name="connsiteY62" fmla="*/ 109339 h 711200"/>
                    <a:gd name="connsiteX63" fmla="*/ 853088 w 1651971"/>
                    <a:gd name="connsiteY63" fmla="*/ 104180 h 711200"/>
                    <a:gd name="connsiteX64" fmla="*/ 838643 w 1651971"/>
                    <a:gd name="connsiteY64" fmla="*/ 99169 h 711200"/>
                    <a:gd name="connsiteX65" fmla="*/ 824149 w 1651971"/>
                    <a:gd name="connsiteY65" fmla="*/ 94258 h 711200"/>
                    <a:gd name="connsiteX66" fmla="*/ 809555 w 1651971"/>
                    <a:gd name="connsiteY66" fmla="*/ 89495 h 711200"/>
                    <a:gd name="connsiteX67" fmla="*/ 794962 w 1651971"/>
                    <a:gd name="connsiteY67" fmla="*/ 84882 h 711200"/>
                    <a:gd name="connsiteX68" fmla="*/ 780269 w 1651971"/>
                    <a:gd name="connsiteY68" fmla="*/ 80367 h 711200"/>
                    <a:gd name="connsiteX69" fmla="*/ 765526 w 1651971"/>
                    <a:gd name="connsiteY69" fmla="*/ 76051 h 711200"/>
                    <a:gd name="connsiteX70" fmla="*/ 750734 w 1651971"/>
                    <a:gd name="connsiteY70" fmla="*/ 71834 h 711200"/>
                    <a:gd name="connsiteX71" fmla="*/ 735892 w 1651971"/>
                    <a:gd name="connsiteY71" fmla="*/ 67766 h 711200"/>
                    <a:gd name="connsiteX72" fmla="*/ 721000 w 1651971"/>
                    <a:gd name="connsiteY72" fmla="*/ 63847 h 711200"/>
                    <a:gd name="connsiteX73" fmla="*/ 706059 w 1651971"/>
                    <a:gd name="connsiteY73" fmla="*/ 60027 h 711200"/>
                    <a:gd name="connsiteX74" fmla="*/ 691018 w 1651971"/>
                    <a:gd name="connsiteY74" fmla="*/ 56356 h 711200"/>
                    <a:gd name="connsiteX75" fmla="*/ 675978 w 1651971"/>
                    <a:gd name="connsiteY75" fmla="*/ 52834 h 711200"/>
                    <a:gd name="connsiteX76" fmla="*/ 660838 w 1651971"/>
                    <a:gd name="connsiteY76" fmla="*/ 49461 h 711200"/>
                    <a:gd name="connsiteX77" fmla="*/ 645649 w 1651971"/>
                    <a:gd name="connsiteY77" fmla="*/ 46236 h 711200"/>
                    <a:gd name="connsiteX78" fmla="*/ 630410 w 1651971"/>
                    <a:gd name="connsiteY78" fmla="*/ 43111 h 711200"/>
                    <a:gd name="connsiteX79" fmla="*/ 615121 w 1651971"/>
                    <a:gd name="connsiteY79" fmla="*/ 40134 h 711200"/>
                    <a:gd name="connsiteX80" fmla="*/ 599733 w 1651971"/>
                    <a:gd name="connsiteY80" fmla="*/ 37306 h 711200"/>
                    <a:gd name="connsiteX81" fmla="*/ 584345 w 1651971"/>
                    <a:gd name="connsiteY81" fmla="*/ 34627 h 711200"/>
                    <a:gd name="connsiteX82" fmla="*/ 568858 w 1651971"/>
                    <a:gd name="connsiteY82" fmla="*/ 32048 h 711200"/>
                    <a:gd name="connsiteX83" fmla="*/ 553371 w 1651971"/>
                    <a:gd name="connsiteY83" fmla="*/ 29617 h 711200"/>
                    <a:gd name="connsiteX84" fmla="*/ 537784 w 1651971"/>
                    <a:gd name="connsiteY84" fmla="*/ 27335 h 711200"/>
                    <a:gd name="connsiteX85" fmla="*/ 522148 w 1651971"/>
                    <a:gd name="connsiteY85" fmla="*/ 25202 h 711200"/>
                    <a:gd name="connsiteX86" fmla="*/ 506462 w 1651971"/>
                    <a:gd name="connsiteY86" fmla="*/ 23217 h 711200"/>
                    <a:gd name="connsiteX87" fmla="*/ 490727 w 1651971"/>
                    <a:gd name="connsiteY87" fmla="*/ 21332 h 711200"/>
                    <a:gd name="connsiteX88" fmla="*/ 474892 w 1651971"/>
                    <a:gd name="connsiteY88" fmla="*/ 19596 h 711200"/>
                    <a:gd name="connsiteX89" fmla="*/ 459057 w 1651971"/>
                    <a:gd name="connsiteY89" fmla="*/ 18008 h 711200"/>
                    <a:gd name="connsiteX90" fmla="*/ 443123 w 1651971"/>
                    <a:gd name="connsiteY90" fmla="*/ 16520 h 711200"/>
                    <a:gd name="connsiteX91" fmla="*/ 427140 w 1651971"/>
                    <a:gd name="connsiteY91" fmla="*/ 15230 h 711200"/>
                    <a:gd name="connsiteX92" fmla="*/ 411107 w 1651971"/>
                    <a:gd name="connsiteY92" fmla="*/ 14039 h 711200"/>
                    <a:gd name="connsiteX93" fmla="*/ 395024 w 1651971"/>
                    <a:gd name="connsiteY93" fmla="*/ 12998 h 711200"/>
                    <a:gd name="connsiteX94" fmla="*/ 378891 w 1651971"/>
                    <a:gd name="connsiteY94" fmla="*/ 12055 h 711200"/>
                    <a:gd name="connsiteX95" fmla="*/ 362709 w 1651971"/>
                    <a:gd name="connsiteY95" fmla="*/ 11311 h 711200"/>
                    <a:gd name="connsiteX96" fmla="*/ 346428 w 1651971"/>
                    <a:gd name="connsiteY96" fmla="*/ 10666 h 711200"/>
                    <a:gd name="connsiteX97" fmla="*/ 330146 w 1651971"/>
                    <a:gd name="connsiteY97" fmla="*/ 10170 h 711200"/>
                    <a:gd name="connsiteX98" fmla="*/ 313765 w 1651971"/>
                    <a:gd name="connsiteY98" fmla="*/ 9823 h 711200"/>
                    <a:gd name="connsiteX99" fmla="*/ 297335 w 1651971"/>
                    <a:gd name="connsiteY99" fmla="*/ 9575 h 711200"/>
                    <a:gd name="connsiteX100" fmla="*/ 280855 w 1651971"/>
                    <a:gd name="connsiteY100" fmla="*/ 9525 h 711200"/>
                    <a:gd name="connsiteX101" fmla="*/ 264325 w 1651971"/>
                    <a:gd name="connsiteY101" fmla="*/ 9575 h 711200"/>
                    <a:gd name="connsiteX102" fmla="*/ 247746 w 1651971"/>
                    <a:gd name="connsiteY102" fmla="*/ 9723 h 711200"/>
                    <a:gd name="connsiteX103" fmla="*/ 231067 w 1651971"/>
                    <a:gd name="connsiteY103" fmla="*/ 10071 h 711200"/>
                    <a:gd name="connsiteX104" fmla="*/ 214389 w 1651971"/>
                    <a:gd name="connsiteY104" fmla="*/ 10517 h 711200"/>
                    <a:gd name="connsiteX105" fmla="*/ 197611 w 1651971"/>
                    <a:gd name="connsiteY105" fmla="*/ 11162 h 711200"/>
                    <a:gd name="connsiteX106" fmla="*/ 180784 w 1651971"/>
                    <a:gd name="connsiteY106" fmla="*/ 11906 h 711200"/>
                    <a:gd name="connsiteX107" fmla="*/ 163956 w 1651971"/>
                    <a:gd name="connsiteY107" fmla="*/ 12750 h 711200"/>
                    <a:gd name="connsiteX108" fmla="*/ 146980 w 1651971"/>
                    <a:gd name="connsiteY108" fmla="*/ 13791 h 711200"/>
                    <a:gd name="connsiteX109" fmla="*/ 130003 w 1651971"/>
                    <a:gd name="connsiteY109" fmla="*/ 14932 h 711200"/>
                    <a:gd name="connsiteX110" fmla="*/ 112977 w 1651971"/>
                    <a:gd name="connsiteY110" fmla="*/ 16222 h 711200"/>
                    <a:gd name="connsiteX111" fmla="*/ 95852 w 1651971"/>
                    <a:gd name="connsiteY111" fmla="*/ 17661 h 711200"/>
                    <a:gd name="connsiteX112" fmla="*/ 78727 w 1651971"/>
                    <a:gd name="connsiteY112" fmla="*/ 19199 h 711200"/>
                    <a:gd name="connsiteX113" fmla="*/ 61502 w 1651971"/>
                    <a:gd name="connsiteY113" fmla="*/ 20935 h 711200"/>
                    <a:gd name="connsiteX114" fmla="*/ 44228 w 1651971"/>
                    <a:gd name="connsiteY114" fmla="*/ 22771 h 711200"/>
                    <a:gd name="connsiteX115" fmla="*/ 26904 w 1651971"/>
                    <a:gd name="connsiteY115" fmla="*/ 24755 h 711200"/>
                    <a:gd name="connsiteX116" fmla="*/ 9531 w 1651971"/>
                    <a:gd name="connsiteY116" fmla="*/ 26839 h 711200"/>
                    <a:gd name="connsiteX117" fmla="*/ 11467 w 1651971"/>
                    <a:gd name="connsiteY117" fmla="*/ 41374 h 711200"/>
                    <a:gd name="connsiteX118" fmla="*/ 28790 w 1651971"/>
                    <a:gd name="connsiteY118" fmla="*/ 39043 h 711200"/>
                    <a:gd name="connsiteX119" fmla="*/ 46114 w 1651971"/>
                    <a:gd name="connsiteY119" fmla="*/ 36810 h 711200"/>
                    <a:gd name="connsiteX120" fmla="*/ 63339 w 1651971"/>
                    <a:gd name="connsiteY120" fmla="*/ 34727 h 711200"/>
                    <a:gd name="connsiteX121" fmla="*/ 80514 w 1651971"/>
                    <a:gd name="connsiteY121" fmla="*/ 32792 h 711200"/>
                    <a:gd name="connsiteX122" fmla="*/ 97639 w 1651971"/>
                    <a:gd name="connsiteY122" fmla="*/ 31006 h 711200"/>
                    <a:gd name="connsiteX123" fmla="*/ 114665 w 1651971"/>
                    <a:gd name="connsiteY123" fmla="*/ 29319 h 711200"/>
                    <a:gd name="connsiteX124" fmla="*/ 131691 w 1651971"/>
                    <a:gd name="connsiteY124" fmla="*/ 27781 h 711200"/>
                    <a:gd name="connsiteX125" fmla="*/ 148618 w 1651971"/>
                    <a:gd name="connsiteY125" fmla="*/ 26442 h 711200"/>
                    <a:gd name="connsiteX126" fmla="*/ 165495 w 1651971"/>
                    <a:gd name="connsiteY126" fmla="*/ 25202 h 711200"/>
                    <a:gd name="connsiteX127" fmla="*/ 182322 w 1651971"/>
                    <a:gd name="connsiteY127" fmla="*/ 24110 h 711200"/>
                    <a:gd name="connsiteX128" fmla="*/ 199100 w 1651971"/>
                    <a:gd name="connsiteY128" fmla="*/ 23118 h 711200"/>
                    <a:gd name="connsiteX129" fmla="*/ 215828 w 1651971"/>
                    <a:gd name="connsiteY129" fmla="*/ 22324 h 711200"/>
                    <a:gd name="connsiteX130" fmla="*/ 232457 w 1651971"/>
                    <a:gd name="connsiteY130" fmla="*/ 21679 h 711200"/>
                    <a:gd name="connsiteX131" fmla="*/ 249086 w 1651971"/>
                    <a:gd name="connsiteY131" fmla="*/ 21134 h 711200"/>
                    <a:gd name="connsiteX132" fmla="*/ 265616 w 1651971"/>
                    <a:gd name="connsiteY132" fmla="*/ 20737 h 711200"/>
                    <a:gd name="connsiteX133" fmla="*/ 282096 w 1651971"/>
                    <a:gd name="connsiteY133" fmla="*/ 20489 h 711200"/>
                    <a:gd name="connsiteX134" fmla="*/ 298526 w 1651971"/>
                    <a:gd name="connsiteY134" fmla="*/ 20389 h 711200"/>
                    <a:gd name="connsiteX135" fmla="*/ 314857 w 1651971"/>
                    <a:gd name="connsiteY135" fmla="*/ 20389 h 711200"/>
                    <a:gd name="connsiteX136" fmla="*/ 331188 w 1651971"/>
                    <a:gd name="connsiteY136" fmla="*/ 20588 h 711200"/>
                    <a:gd name="connsiteX137" fmla="*/ 347420 w 1651971"/>
                    <a:gd name="connsiteY137" fmla="*/ 20886 h 711200"/>
                    <a:gd name="connsiteX138" fmla="*/ 363602 w 1651971"/>
                    <a:gd name="connsiteY138" fmla="*/ 21332 h 711200"/>
                    <a:gd name="connsiteX139" fmla="*/ 379735 w 1651971"/>
                    <a:gd name="connsiteY139" fmla="*/ 21927 h 711200"/>
                    <a:gd name="connsiteX140" fmla="*/ 395818 w 1651971"/>
                    <a:gd name="connsiteY140" fmla="*/ 22671 h 711200"/>
                    <a:gd name="connsiteX141" fmla="*/ 411851 w 1651971"/>
                    <a:gd name="connsiteY141" fmla="*/ 23564 h 711200"/>
                    <a:gd name="connsiteX142" fmla="*/ 427785 w 1651971"/>
                    <a:gd name="connsiteY142" fmla="*/ 24606 h 711200"/>
                    <a:gd name="connsiteX143" fmla="*/ 443719 w 1651971"/>
                    <a:gd name="connsiteY143" fmla="*/ 25747 h 711200"/>
                    <a:gd name="connsiteX144" fmla="*/ 459554 w 1651971"/>
                    <a:gd name="connsiteY144" fmla="*/ 27037 h 711200"/>
                    <a:gd name="connsiteX145" fmla="*/ 475339 w 1651971"/>
                    <a:gd name="connsiteY145" fmla="*/ 28476 h 711200"/>
                    <a:gd name="connsiteX146" fmla="*/ 491074 w 1651971"/>
                    <a:gd name="connsiteY146" fmla="*/ 30063 h 711200"/>
                    <a:gd name="connsiteX147" fmla="*/ 506760 w 1651971"/>
                    <a:gd name="connsiteY147" fmla="*/ 31800 h 711200"/>
                    <a:gd name="connsiteX148" fmla="*/ 522347 w 1651971"/>
                    <a:gd name="connsiteY148" fmla="*/ 33635 h 711200"/>
                    <a:gd name="connsiteX149" fmla="*/ 537933 w 1651971"/>
                    <a:gd name="connsiteY149" fmla="*/ 35669 h 711200"/>
                    <a:gd name="connsiteX150" fmla="*/ 553420 w 1651971"/>
                    <a:gd name="connsiteY150" fmla="*/ 37802 h 711200"/>
                    <a:gd name="connsiteX151" fmla="*/ 568858 w 1651971"/>
                    <a:gd name="connsiteY151" fmla="*/ 40084 h 711200"/>
                    <a:gd name="connsiteX152" fmla="*/ 584246 w 1651971"/>
                    <a:gd name="connsiteY152" fmla="*/ 42515 h 711200"/>
                    <a:gd name="connsiteX153" fmla="*/ 599584 w 1651971"/>
                    <a:gd name="connsiteY153" fmla="*/ 45095 h 711200"/>
                    <a:gd name="connsiteX154" fmla="*/ 614823 w 1651971"/>
                    <a:gd name="connsiteY154" fmla="*/ 47823 h 711200"/>
                    <a:gd name="connsiteX155" fmla="*/ 630013 w 1651971"/>
                    <a:gd name="connsiteY155" fmla="*/ 50651 h 711200"/>
                    <a:gd name="connsiteX156" fmla="*/ 645202 w 1651971"/>
                    <a:gd name="connsiteY156" fmla="*/ 53677 h 711200"/>
                    <a:gd name="connsiteX157" fmla="*/ 660292 w 1651971"/>
                    <a:gd name="connsiteY157" fmla="*/ 56803 h 711200"/>
                    <a:gd name="connsiteX158" fmla="*/ 675333 w 1651971"/>
                    <a:gd name="connsiteY158" fmla="*/ 60077 h 711200"/>
                    <a:gd name="connsiteX159" fmla="*/ 690274 w 1651971"/>
                    <a:gd name="connsiteY159" fmla="*/ 63500 h 711200"/>
                    <a:gd name="connsiteX160" fmla="*/ 705215 w 1651971"/>
                    <a:gd name="connsiteY160" fmla="*/ 67022 h 711200"/>
                    <a:gd name="connsiteX161" fmla="*/ 720057 w 1651971"/>
                    <a:gd name="connsiteY161" fmla="*/ 70743 h 711200"/>
                    <a:gd name="connsiteX162" fmla="*/ 734899 w 1651971"/>
                    <a:gd name="connsiteY162" fmla="*/ 74563 h 711200"/>
                    <a:gd name="connsiteX163" fmla="*/ 749642 w 1651971"/>
                    <a:gd name="connsiteY163" fmla="*/ 78532 h 711200"/>
                    <a:gd name="connsiteX164" fmla="*/ 764335 w 1651971"/>
                    <a:gd name="connsiteY164" fmla="*/ 82649 h 711200"/>
                    <a:gd name="connsiteX165" fmla="*/ 778928 w 1651971"/>
                    <a:gd name="connsiteY165" fmla="*/ 86916 h 711200"/>
                    <a:gd name="connsiteX166" fmla="*/ 793522 w 1651971"/>
                    <a:gd name="connsiteY166" fmla="*/ 91331 h 711200"/>
                    <a:gd name="connsiteX167" fmla="*/ 808016 w 1651971"/>
                    <a:gd name="connsiteY167" fmla="*/ 95895 h 711200"/>
                    <a:gd name="connsiteX168" fmla="*/ 822511 w 1651971"/>
                    <a:gd name="connsiteY168" fmla="*/ 100558 h 711200"/>
                    <a:gd name="connsiteX169" fmla="*/ 836906 w 1651971"/>
                    <a:gd name="connsiteY169" fmla="*/ 105370 h 711200"/>
                    <a:gd name="connsiteX170" fmla="*/ 851252 w 1651971"/>
                    <a:gd name="connsiteY170" fmla="*/ 110331 h 711200"/>
                    <a:gd name="connsiteX171" fmla="*/ 865548 w 1651971"/>
                    <a:gd name="connsiteY171" fmla="*/ 115441 h 711200"/>
                    <a:gd name="connsiteX172" fmla="*/ 879744 w 1651971"/>
                    <a:gd name="connsiteY172" fmla="*/ 120700 h 711200"/>
                    <a:gd name="connsiteX173" fmla="*/ 893941 w 1651971"/>
                    <a:gd name="connsiteY173" fmla="*/ 126107 h 711200"/>
                    <a:gd name="connsiteX174" fmla="*/ 908038 w 1651971"/>
                    <a:gd name="connsiteY174" fmla="*/ 131614 h 711200"/>
                    <a:gd name="connsiteX175" fmla="*/ 922086 w 1651971"/>
                    <a:gd name="connsiteY175" fmla="*/ 137319 h 711200"/>
                    <a:gd name="connsiteX176" fmla="*/ 936084 w 1651971"/>
                    <a:gd name="connsiteY176" fmla="*/ 143123 h 711200"/>
                    <a:gd name="connsiteX177" fmla="*/ 950032 w 1651971"/>
                    <a:gd name="connsiteY177" fmla="*/ 149076 h 711200"/>
                    <a:gd name="connsiteX178" fmla="*/ 963882 w 1651971"/>
                    <a:gd name="connsiteY178" fmla="*/ 155178 h 711200"/>
                    <a:gd name="connsiteX179" fmla="*/ 977731 w 1651971"/>
                    <a:gd name="connsiteY179" fmla="*/ 161379 h 711200"/>
                    <a:gd name="connsiteX180" fmla="*/ 991481 w 1651971"/>
                    <a:gd name="connsiteY180" fmla="*/ 167779 h 711200"/>
                    <a:gd name="connsiteX181" fmla="*/ 1005181 w 1651971"/>
                    <a:gd name="connsiteY181" fmla="*/ 174278 h 711200"/>
                    <a:gd name="connsiteX182" fmla="*/ 1018831 w 1651971"/>
                    <a:gd name="connsiteY182" fmla="*/ 180925 h 711200"/>
                    <a:gd name="connsiteX183" fmla="*/ 1032432 w 1651971"/>
                    <a:gd name="connsiteY183" fmla="*/ 187771 h 711200"/>
                    <a:gd name="connsiteX184" fmla="*/ 1045984 w 1651971"/>
                    <a:gd name="connsiteY184" fmla="*/ 194667 h 711200"/>
                    <a:gd name="connsiteX185" fmla="*/ 1059436 w 1651971"/>
                    <a:gd name="connsiteY185" fmla="*/ 201761 h 711200"/>
                    <a:gd name="connsiteX186" fmla="*/ 1072838 w 1651971"/>
                    <a:gd name="connsiteY186" fmla="*/ 209004 h 711200"/>
                    <a:gd name="connsiteX187" fmla="*/ 1086241 w 1651971"/>
                    <a:gd name="connsiteY187" fmla="*/ 216346 h 711200"/>
                    <a:gd name="connsiteX188" fmla="*/ 1099544 w 1651971"/>
                    <a:gd name="connsiteY188" fmla="*/ 223838 h 711200"/>
                    <a:gd name="connsiteX189" fmla="*/ 1112748 w 1651971"/>
                    <a:gd name="connsiteY189" fmla="*/ 231527 h 711200"/>
                    <a:gd name="connsiteX190" fmla="*/ 1125951 w 1651971"/>
                    <a:gd name="connsiteY190" fmla="*/ 239266 h 711200"/>
                    <a:gd name="connsiteX191" fmla="*/ 1139106 w 1651971"/>
                    <a:gd name="connsiteY191" fmla="*/ 247204 h 711200"/>
                    <a:gd name="connsiteX192" fmla="*/ 1152161 w 1651971"/>
                    <a:gd name="connsiteY192" fmla="*/ 255290 h 711200"/>
                    <a:gd name="connsiteX193" fmla="*/ 1165166 w 1651971"/>
                    <a:gd name="connsiteY193" fmla="*/ 263475 h 711200"/>
                    <a:gd name="connsiteX194" fmla="*/ 1178122 w 1651971"/>
                    <a:gd name="connsiteY194" fmla="*/ 271859 h 711200"/>
                    <a:gd name="connsiteX195" fmla="*/ 1191028 w 1651971"/>
                    <a:gd name="connsiteY195" fmla="*/ 280343 h 711200"/>
                    <a:gd name="connsiteX196" fmla="*/ 1203884 w 1651971"/>
                    <a:gd name="connsiteY196" fmla="*/ 288975 h 711200"/>
                    <a:gd name="connsiteX197" fmla="*/ 1216641 w 1651971"/>
                    <a:gd name="connsiteY197" fmla="*/ 297755 h 711200"/>
                    <a:gd name="connsiteX198" fmla="*/ 1229349 w 1651971"/>
                    <a:gd name="connsiteY198" fmla="*/ 306636 h 711200"/>
                    <a:gd name="connsiteX199" fmla="*/ 1242056 w 1651971"/>
                    <a:gd name="connsiteY199" fmla="*/ 315714 h 711200"/>
                    <a:gd name="connsiteX200" fmla="*/ 1254664 w 1651971"/>
                    <a:gd name="connsiteY200" fmla="*/ 324892 h 711200"/>
                    <a:gd name="connsiteX201" fmla="*/ 1267173 w 1651971"/>
                    <a:gd name="connsiteY201" fmla="*/ 334218 h 711200"/>
                    <a:gd name="connsiteX202" fmla="*/ 1279682 w 1651971"/>
                    <a:gd name="connsiteY202" fmla="*/ 343694 h 711200"/>
                    <a:gd name="connsiteX203" fmla="*/ 1292141 w 1651971"/>
                    <a:gd name="connsiteY203" fmla="*/ 353318 h 711200"/>
                    <a:gd name="connsiteX204" fmla="*/ 1304501 w 1651971"/>
                    <a:gd name="connsiteY204" fmla="*/ 363091 h 711200"/>
                    <a:gd name="connsiteX205" fmla="*/ 1316812 w 1651971"/>
                    <a:gd name="connsiteY205" fmla="*/ 373013 h 711200"/>
                    <a:gd name="connsiteX206" fmla="*/ 1329072 w 1651971"/>
                    <a:gd name="connsiteY206" fmla="*/ 383034 h 711200"/>
                    <a:gd name="connsiteX207" fmla="*/ 1341284 w 1651971"/>
                    <a:gd name="connsiteY207" fmla="*/ 393204 h 711200"/>
                    <a:gd name="connsiteX208" fmla="*/ 1353445 w 1651971"/>
                    <a:gd name="connsiteY208" fmla="*/ 403523 h 711200"/>
                    <a:gd name="connsiteX209" fmla="*/ 1365507 w 1651971"/>
                    <a:gd name="connsiteY209" fmla="*/ 413990 h 711200"/>
                    <a:gd name="connsiteX210" fmla="*/ 1377569 w 1651971"/>
                    <a:gd name="connsiteY210" fmla="*/ 424607 h 711200"/>
                    <a:gd name="connsiteX211" fmla="*/ 1389532 w 1651971"/>
                    <a:gd name="connsiteY211" fmla="*/ 435372 h 711200"/>
                    <a:gd name="connsiteX212" fmla="*/ 1401445 w 1651971"/>
                    <a:gd name="connsiteY212" fmla="*/ 446236 h 711200"/>
                    <a:gd name="connsiteX213" fmla="*/ 1413309 w 1651971"/>
                    <a:gd name="connsiteY213" fmla="*/ 457299 h 711200"/>
                    <a:gd name="connsiteX214" fmla="*/ 1425123 w 1651971"/>
                    <a:gd name="connsiteY214" fmla="*/ 468461 h 711200"/>
                    <a:gd name="connsiteX215" fmla="*/ 1436838 w 1651971"/>
                    <a:gd name="connsiteY215" fmla="*/ 479772 h 711200"/>
                    <a:gd name="connsiteX216" fmla="*/ 1448552 w 1651971"/>
                    <a:gd name="connsiteY216" fmla="*/ 491182 h 711200"/>
                    <a:gd name="connsiteX217" fmla="*/ 1460168 w 1651971"/>
                    <a:gd name="connsiteY217" fmla="*/ 502791 h 711200"/>
                    <a:gd name="connsiteX218" fmla="*/ 1471734 w 1651971"/>
                    <a:gd name="connsiteY218" fmla="*/ 514548 h 711200"/>
                    <a:gd name="connsiteX219" fmla="*/ 1483250 w 1651971"/>
                    <a:gd name="connsiteY219" fmla="*/ 526405 h 711200"/>
                    <a:gd name="connsiteX220" fmla="*/ 1494716 w 1651971"/>
                    <a:gd name="connsiteY220" fmla="*/ 538411 h 711200"/>
                    <a:gd name="connsiteX221" fmla="*/ 1506084 w 1651971"/>
                    <a:gd name="connsiteY221" fmla="*/ 550565 h 711200"/>
                    <a:gd name="connsiteX222" fmla="*/ 1517401 w 1651971"/>
                    <a:gd name="connsiteY222" fmla="*/ 562868 h 711200"/>
                    <a:gd name="connsiteX223" fmla="*/ 1528719 w 1651971"/>
                    <a:gd name="connsiteY223" fmla="*/ 575320 h 711200"/>
                    <a:gd name="connsiteX224" fmla="*/ 1539937 w 1651971"/>
                    <a:gd name="connsiteY224" fmla="*/ 587871 h 711200"/>
                    <a:gd name="connsiteX225" fmla="*/ 1551106 w 1651971"/>
                    <a:gd name="connsiteY225" fmla="*/ 600621 h 711200"/>
                    <a:gd name="connsiteX226" fmla="*/ 1562175 w 1651971"/>
                    <a:gd name="connsiteY226" fmla="*/ 613470 h 711200"/>
                    <a:gd name="connsiteX227" fmla="*/ 1573244 w 1651971"/>
                    <a:gd name="connsiteY227" fmla="*/ 626467 h 711200"/>
                    <a:gd name="connsiteX228" fmla="*/ 1584215 w 1651971"/>
                    <a:gd name="connsiteY228" fmla="*/ 639614 h 711200"/>
                    <a:gd name="connsiteX229" fmla="*/ 1595185 w 1651971"/>
                    <a:gd name="connsiteY229" fmla="*/ 652909 h 711200"/>
                    <a:gd name="connsiteX230" fmla="*/ 1606056 w 1651971"/>
                    <a:gd name="connsiteY230" fmla="*/ 666304 h 711200"/>
                    <a:gd name="connsiteX231" fmla="*/ 1616877 w 1651971"/>
                    <a:gd name="connsiteY231" fmla="*/ 679897 h 711200"/>
                    <a:gd name="connsiteX232" fmla="*/ 1627648 w 1651971"/>
                    <a:gd name="connsiteY232" fmla="*/ 693589 h 711200"/>
                    <a:gd name="connsiteX233" fmla="*/ 1638321 w 1651971"/>
                    <a:gd name="connsiteY233" fmla="*/ 70743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</a:cxnLst>
                  <a:rect l="l" t="t" r="r" b="b"/>
                  <a:pathLst>
                    <a:path w="1651971" h="711200">
                      <a:moveTo>
                        <a:pt x="1649936" y="698450"/>
                      </a:moveTo>
                      <a:lnTo>
                        <a:pt x="1639016" y="684758"/>
                      </a:lnTo>
                      <a:lnTo>
                        <a:pt x="1628045" y="671165"/>
                      </a:lnTo>
                      <a:lnTo>
                        <a:pt x="1617026" y="657771"/>
                      </a:lnTo>
                      <a:lnTo>
                        <a:pt x="1605956" y="644475"/>
                      </a:lnTo>
                      <a:lnTo>
                        <a:pt x="1594837" y="631329"/>
                      </a:lnTo>
                      <a:lnTo>
                        <a:pt x="1583669" y="618331"/>
                      </a:lnTo>
                      <a:lnTo>
                        <a:pt x="1572401" y="605482"/>
                      </a:lnTo>
                      <a:lnTo>
                        <a:pt x="1561133" y="592733"/>
                      </a:lnTo>
                      <a:lnTo>
                        <a:pt x="1549765" y="580132"/>
                      </a:lnTo>
                      <a:lnTo>
                        <a:pt x="1538349" y="567680"/>
                      </a:lnTo>
                      <a:lnTo>
                        <a:pt x="1526882" y="555377"/>
                      </a:lnTo>
                      <a:lnTo>
                        <a:pt x="1515366" y="543173"/>
                      </a:lnTo>
                      <a:lnTo>
                        <a:pt x="1503800" y="531118"/>
                      </a:lnTo>
                      <a:lnTo>
                        <a:pt x="1492185" y="519212"/>
                      </a:lnTo>
                      <a:lnTo>
                        <a:pt x="1480470" y="507454"/>
                      </a:lnTo>
                      <a:lnTo>
                        <a:pt x="1468755" y="495846"/>
                      </a:lnTo>
                      <a:lnTo>
                        <a:pt x="1456941" y="484336"/>
                      </a:lnTo>
                      <a:lnTo>
                        <a:pt x="1445078" y="472976"/>
                      </a:lnTo>
                      <a:lnTo>
                        <a:pt x="1433164" y="461764"/>
                      </a:lnTo>
                      <a:lnTo>
                        <a:pt x="1421202" y="450652"/>
                      </a:lnTo>
                      <a:lnTo>
                        <a:pt x="1409139" y="439738"/>
                      </a:lnTo>
                      <a:lnTo>
                        <a:pt x="1397077" y="428923"/>
                      </a:lnTo>
                      <a:lnTo>
                        <a:pt x="1384916" y="418257"/>
                      </a:lnTo>
                      <a:lnTo>
                        <a:pt x="1372754" y="407739"/>
                      </a:lnTo>
                      <a:lnTo>
                        <a:pt x="1360494" y="397322"/>
                      </a:lnTo>
                      <a:lnTo>
                        <a:pt x="1348183" y="387052"/>
                      </a:lnTo>
                      <a:lnTo>
                        <a:pt x="1335823" y="376932"/>
                      </a:lnTo>
                      <a:lnTo>
                        <a:pt x="1323364" y="366961"/>
                      </a:lnTo>
                      <a:lnTo>
                        <a:pt x="1310905" y="357138"/>
                      </a:lnTo>
                      <a:lnTo>
                        <a:pt x="1298346" y="347414"/>
                      </a:lnTo>
                      <a:lnTo>
                        <a:pt x="1285788" y="337840"/>
                      </a:lnTo>
                      <a:lnTo>
                        <a:pt x="1273130" y="328414"/>
                      </a:lnTo>
                      <a:lnTo>
                        <a:pt x="1260422" y="319088"/>
                      </a:lnTo>
                      <a:lnTo>
                        <a:pt x="1247665" y="309959"/>
                      </a:lnTo>
                      <a:lnTo>
                        <a:pt x="1234858" y="300930"/>
                      </a:lnTo>
                      <a:lnTo>
                        <a:pt x="1221952" y="292050"/>
                      </a:lnTo>
                      <a:lnTo>
                        <a:pt x="1209046" y="283319"/>
                      </a:lnTo>
                      <a:lnTo>
                        <a:pt x="1196041" y="274687"/>
                      </a:lnTo>
                      <a:lnTo>
                        <a:pt x="1183036" y="266204"/>
                      </a:lnTo>
                      <a:lnTo>
                        <a:pt x="1169931" y="257919"/>
                      </a:lnTo>
                      <a:lnTo>
                        <a:pt x="1156777" y="249684"/>
                      </a:lnTo>
                      <a:lnTo>
                        <a:pt x="1143573" y="241647"/>
                      </a:lnTo>
                      <a:lnTo>
                        <a:pt x="1130270" y="233710"/>
                      </a:lnTo>
                      <a:lnTo>
                        <a:pt x="1116967" y="225921"/>
                      </a:lnTo>
                      <a:lnTo>
                        <a:pt x="1103564" y="218281"/>
                      </a:lnTo>
                      <a:lnTo>
                        <a:pt x="1090162" y="210790"/>
                      </a:lnTo>
                      <a:lnTo>
                        <a:pt x="1076660" y="203398"/>
                      </a:lnTo>
                      <a:lnTo>
                        <a:pt x="1063109" y="196205"/>
                      </a:lnTo>
                      <a:lnTo>
                        <a:pt x="1049508" y="189111"/>
                      </a:lnTo>
                      <a:lnTo>
                        <a:pt x="1035808" y="182116"/>
                      </a:lnTo>
                      <a:lnTo>
                        <a:pt x="1022108" y="175320"/>
                      </a:lnTo>
                      <a:lnTo>
                        <a:pt x="1008358" y="168622"/>
                      </a:lnTo>
                      <a:lnTo>
                        <a:pt x="994509" y="162074"/>
                      </a:lnTo>
                      <a:lnTo>
                        <a:pt x="980610" y="155674"/>
                      </a:lnTo>
                      <a:lnTo>
                        <a:pt x="966661" y="149423"/>
                      </a:lnTo>
                      <a:lnTo>
                        <a:pt x="952663" y="143272"/>
                      </a:lnTo>
                      <a:lnTo>
                        <a:pt x="938616" y="137269"/>
                      </a:lnTo>
                      <a:lnTo>
                        <a:pt x="924518" y="131415"/>
                      </a:lnTo>
                      <a:lnTo>
                        <a:pt x="910322" y="125710"/>
                      </a:lnTo>
                      <a:lnTo>
                        <a:pt x="896125" y="120104"/>
                      </a:lnTo>
                      <a:lnTo>
                        <a:pt x="881829" y="114647"/>
                      </a:lnTo>
                      <a:lnTo>
                        <a:pt x="867483" y="109339"/>
                      </a:lnTo>
                      <a:lnTo>
                        <a:pt x="853088" y="104180"/>
                      </a:lnTo>
                      <a:lnTo>
                        <a:pt x="838643" y="99169"/>
                      </a:lnTo>
                      <a:lnTo>
                        <a:pt x="824149" y="94258"/>
                      </a:lnTo>
                      <a:lnTo>
                        <a:pt x="809555" y="89495"/>
                      </a:lnTo>
                      <a:lnTo>
                        <a:pt x="794962" y="84882"/>
                      </a:lnTo>
                      <a:lnTo>
                        <a:pt x="780269" y="80367"/>
                      </a:lnTo>
                      <a:lnTo>
                        <a:pt x="765526" y="76051"/>
                      </a:lnTo>
                      <a:lnTo>
                        <a:pt x="750734" y="71834"/>
                      </a:lnTo>
                      <a:lnTo>
                        <a:pt x="735892" y="67766"/>
                      </a:lnTo>
                      <a:lnTo>
                        <a:pt x="721000" y="63847"/>
                      </a:lnTo>
                      <a:lnTo>
                        <a:pt x="706059" y="60027"/>
                      </a:lnTo>
                      <a:lnTo>
                        <a:pt x="691018" y="56356"/>
                      </a:lnTo>
                      <a:lnTo>
                        <a:pt x="675978" y="52834"/>
                      </a:lnTo>
                      <a:lnTo>
                        <a:pt x="660838" y="49461"/>
                      </a:lnTo>
                      <a:lnTo>
                        <a:pt x="645649" y="46236"/>
                      </a:lnTo>
                      <a:lnTo>
                        <a:pt x="630410" y="43111"/>
                      </a:lnTo>
                      <a:lnTo>
                        <a:pt x="615121" y="40134"/>
                      </a:lnTo>
                      <a:lnTo>
                        <a:pt x="599733" y="37306"/>
                      </a:lnTo>
                      <a:lnTo>
                        <a:pt x="584345" y="34627"/>
                      </a:lnTo>
                      <a:lnTo>
                        <a:pt x="568858" y="32048"/>
                      </a:lnTo>
                      <a:lnTo>
                        <a:pt x="553371" y="29617"/>
                      </a:lnTo>
                      <a:lnTo>
                        <a:pt x="537784" y="27335"/>
                      </a:lnTo>
                      <a:lnTo>
                        <a:pt x="522148" y="25202"/>
                      </a:lnTo>
                      <a:lnTo>
                        <a:pt x="506462" y="23217"/>
                      </a:lnTo>
                      <a:lnTo>
                        <a:pt x="490727" y="21332"/>
                      </a:lnTo>
                      <a:lnTo>
                        <a:pt x="474892" y="19596"/>
                      </a:lnTo>
                      <a:lnTo>
                        <a:pt x="459057" y="18008"/>
                      </a:lnTo>
                      <a:lnTo>
                        <a:pt x="443123" y="16520"/>
                      </a:lnTo>
                      <a:lnTo>
                        <a:pt x="427140" y="15230"/>
                      </a:lnTo>
                      <a:lnTo>
                        <a:pt x="411107" y="14039"/>
                      </a:lnTo>
                      <a:lnTo>
                        <a:pt x="395024" y="12998"/>
                      </a:lnTo>
                      <a:lnTo>
                        <a:pt x="378891" y="12055"/>
                      </a:lnTo>
                      <a:lnTo>
                        <a:pt x="362709" y="11311"/>
                      </a:lnTo>
                      <a:lnTo>
                        <a:pt x="346428" y="10666"/>
                      </a:lnTo>
                      <a:lnTo>
                        <a:pt x="330146" y="10170"/>
                      </a:lnTo>
                      <a:lnTo>
                        <a:pt x="313765" y="9823"/>
                      </a:lnTo>
                      <a:lnTo>
                        <a:pt x="297335" y="9575"/>
                      </a:lnTo>
                      <a:lnTo>
                        <a:pt x="280855" y="9525"/>
                      </a:lnTo>
                      <a:lnTo>
                        <a:pt x="264325" y="9575"/>
                      </a:lnTo>
                      <a:lnTo>
                        <a:pt x="247746" y="9723"/>
                      </a:lnTo>
                      <a:lnTo>
                        <a:pt x="231067" y="10071"/>
                      </a:lnTo>
                      <a:lnTo>
                        <a:pt x="214389" y="10517"/>
                      </a:lnTo>
                      <a:lnTo>
                        <a:pt x="197611" y="11162"/>
                      </a:lnTo>
                      <a:lnTo>
                        <a:pt x="180784" y="11906"/>
                      </a:lnTo>
                      <a:lnTo>
                        <a:pt x="163956" y="12750"/>
                      </a:lnTo>
                      <a:lnTo>
                        <a:pt x="146980" y="13791"/>
                      </a:lnTo>
                      <a:lnTo>
                        <a:pt x="130003" y="14932"/>
                      </a:lnTo>
                      <a:lnTo>
                        <a:pt x="112977" y="16222"/>
                      </a:lnTo>
                      <a:lnTo>
                        <a:pt x="95852" y="17661"/>
                      </a:lnTo>
                      <a:lnTo>
                        <a:pt x="78727" y="19199"/>
                      </a:lnTo>
                      <a:lnTo>
                        <a:pt x="61502" y="20935"/>
                      </a:lnTo>
                      <a:lnTo>
                        <a:pt x="44228" y="22771"/>
                      </a:lnTo>
                      <a:lnTo>
                        <a:pt x="26904" y="24755"/>
                      </a:lnTo>
                      <a:lnTo>
                        <a:pt x="9531" y="26839"/>
                      </a:lnTo>
                      <a:lnTo>
                        <a:pt x="11467" y="41374"/>
                      </a:lnTo>
                      <a:lnTo>
                        <a:pt x="28790" y="39043"/>
                      </a:lnTo>
                      <a:lnTo>
                        <a:pt x="46114" y="36810"/>
                      </a:lnTo>
                      <a:lnTo>
                        <a:pt x="63339" y="34727"/>
                      </a:lnTo>
                      <a:lnTo>
                        <a:pt x="80514" y="32792"/>
                      </a:lnTo>
                      <a:lnTo>
                        <a:pt x="97639" y="31006"/>
                      </a:lnTo>
                      <a:lnTo>
                        <a:pt x="114665" y="29319"/>
                      </a:lnTo>
                      <a:lnTo>
                        <a:pt x="131691" y="27781"/>
                      </a:lnTo>
                      <a:lnTo>
                        <a:pt x="148618" y="26442"/>
                      </a:lnTo>
                      <a:lnTo>
                        <a:pt x="165495" y="25202"/>
                      </a:lnTo>
                      <a:lnTo>
                        <a:pt x="182322" y="24110"/>
                      </a:lnTo>
                      <a:lnTo>
                        <a:pt x="199100" y="23118"/>
                      </a:lnTo>
                      <a:lnTo>
                        <a:pt x="215828" y="22324"/>
                      </a:lnTo>
                      <a:lnTo>
                        <a:pt x="232457" y="21679"/>
                      </a:lnTo>
                      <a:lnTo>
                        <a:pt x="249086" y="21134"/>
                      </a:lnTo>
                      <a:lnTo>
                        <a:pt x="265616" y="20737"/>
                      </a:lnTo>
                      <a:lnTo>
                        <a:pt x="282096" y="20489"/>
                      </a:lnTo>
                      <a:lnTo>
                        <a:pt x="298526" y="20389"/>
                      </a:lnTo>
                      <a:lnTo>
                        <a:pt x="314857" y="20389"/>
                      </a:lnTo>
                      <a:lnTo>
                        <a:pt x="331188" y="20588"/>
                      </a:lnTo>
                      <a:lnTo>
                        <a:pt x="347420" y="20886"/>
                      </a:lnTo>
                      <a:lnTo>
                        <a:pt x="363602" y="21332"/>
                      </a:lnTo>
                      <a:lnTo>
                        <a:pt x="379735" y="21927"/>
                      </a:lnTo>
                      <a:lnTo>
                        <a:pt x="395818" y="22671"/>
                      </a:lnTo>
                      <a:lnTo>
                        <a:pt x="411851" y="23564"/>
                      </a:lnTo>
                      <a:lnTo>
                        <a:pt x="427785" y="24606"/>
                      </a:lnTo>
                      <a:lnTo>
                        <a:pt x="443719" y="25747"/>
                      </a:lnTo>
                      <a:lnTo>
                        <a:pt x="459554" y="27037"/>
                      </a:lnTo>
                      <a:lnTo>
                        <a:pt x="475339" y="28476"/>
                      </a:lnTo>
                      <a:lnTo>
                        <a:pt x="491074" y="30063"/>
                      </a:lnTo>
                      <a:lnTo>
                        <a:pt x="506760" y="31800"/>
                      </a:lnTo>
                      <a:lnTo>
                        <a:pt x="522347" y="33635"/>
                      </a:lnTo>
                      <a:lnTo>
                        <a:pt x="537933" y="35669"/>
                      </a:lnTo>
                      <a:lnTo>
                        <a:pt x="553420" y="37802"/>
                      </a:lnTo>
                      <a:lnTo>
                        <a:pt x="568858" y="40084"/>
                      </a:lnTo>
                      <a:lnTo>
                        <a:pt x="584246" y="42515"/>
                      </a:lnTo>
                      <a:lnTo>
                        <a:pt x="599584" y="45095"/>
                      </a:lnTo>
                      <a:lnTo>
                        <a:pt x="614823" y="47823"/>
                      </a:lnTo>
                      <a:lnTo>
                        <a:pt x="630013" y="50651"/>
                      </a:lnTo>
                      <a:lnTo>
                        <a:pt x="645202" y="53677"/>
                      </a:lnTo>
                      <a:lnTo>
                        <a:pt x="660292" y="56803"/>
                      </a:lnTo>
                      <a:lnTo>
                        <a:pt x="675333" y="60077"/>
                      </a:lnTo>
                      <a:lnTo>
                        <a:pt x="690274" y="63500"/>
                      </a:lnTo>
                      <a:lnTo>
                        <a:pt x="705215" y="67022"/>
                      </a:lnTo>
                      <a:lnTo>
                        <a:pt x="720057" y="70743"/>
                      </a:lnTo>
                      <a:lnTo>
                        <a:pt x="734899" y="74563"/>
                      </a:lnTo>
                      <a:lnTo>
                        <a:pt x="749642" y="78532"/>
                      </a:lnTo>
                      <a:lnTo>
                        <a:pt x="764335" y="82649"/>
                      </a:lnTo>
                      <a:lnTo>
                        <a:pt x="778928" y="86916"/>
                      </a:lnTo>
                      <a:lnTo>
                        <a:pt x="793522" y="91331"/>
                      </a:lnTo>
                      <a:lnTo>
                        <a:pt x="808016" y="95895"/>
                      </a:lnTo>
                      <a:lnTo>
                        <a:pt x="822511" y="100558"/>
                      </a:lnTo>
                      <a:lnTo>
                        <a:pt x="836906" y="105370"/>
                      </a:lnTo>
                      <a:lnTo>
                        <a:pt x="851252" y="110331"/>
                      </a:lnTo>
                      <a:lnTo>
                        <a:pt x="865548" y="115441"/>
                      </a:lnTo>
                      <a:lnTo>
                        <a:pt x="879744" y="120700"/>
                      </a:lnTo>
                      <a:lnTo>
                        <a:pt x="893941" y="126107"/>
                      </a:lnTo>
                      <a:lnTo>
                        <a:pt x="908038" y="131614"/>
                      </a:lnTo>
                      <a:lnTo>
                        <a:pt x="922086" y="137319"/>
                      </a:lnTo>
                      <a:lnTo>
                        <a:pt x="936084" y="143123"/>
                      </a:lnTo>
                      <a:lnTo>
                        <a:pt x="950032" y="149076"/>
                      </a:lnTo>
                      <a:lnTo>
                        <a:pt x="963882" y="155178"/>
                      </a:lnTo>
                      <a:lnTo>
                        <a:pt x="977731" y="161379"/>
                      </a:lnTo>
                      <a:lnTo>
                        <a:pt x="991481" y="167779"/>
                      </a:lnTo>
                      <a:lnTo>
                        <a:pt x="1005181" y="174278"/>
                      </a:lnTo>
                      <a:lnTo>
                        <a:pt x="1018831" y="180925"/>
                      </a:lnTo>
                      <a:lnTo>
                        <a:pt x="1032432" y="187771"/>
                      </a:lnTo>
                      <a:lnTo>
                        <a:pt x="1045984" y="194667"/>
                      </a:lnTo>
                      <a:lnTo>
                        <a:pt x="1059436" y="201761"/>
                      </a:lnTo>
                      <a:lnTo>
                        <a:pt x="1072838" y="209004"/>
                      </a:lnTo>
                      <a:lnTo>
                        <a:pt x="1086241" y="216346"/>
                      </a:lnTo>
                      <a:lnTo>
                        <a:pt x="1099544" y="223838"/>
                      </a:lnTo>
                      <a:lnTo>
                        <a:pt x="1112748" y="231527"/>
                      </a:lnTo>
                      <a:lnTo>
                        <a:pt x="1125951" y="239266"/>
                      </a:lnTo>
                      <a:lnTo>
                        <a:pt x="1139106" y="247204"/>
                      </a:lnTo>
                      <a:lnTo>
                        <a:pt x="1152161" y="255290"/>
                      </a:lnTo>
                      <a:lnTo>
                        <a:pt x="1165166" y="263475"/>
                      </a:lnTo>
                      <a:lnTo>
                        <a:pt x="1178122" y="271859"/>
                      </a:lnTo>
                      <a:lnTo>
                        <a:pt x="1191028" y="280343"/>
                      </a:lnTo>
                      <a:lnTo>
                        <a:pt x="1203884" y="288975"/>
                      </a:lnTo>
                      <a:lnTo>
                        <a:pt x="1216641" y="297755"/>
                      </a:lnTo>
                      <a:lnTo>
                        <a:pt x="1229349" y="306636"/>
                      </a:lnTo>
                      <a:lnTo>
                        <a:pt x="1242056" y="315714"/>
                      </a:lnTo>
                      <a:lnTo>
                        <a:pt x="1254664" y="324892"/>
                      </a:lnTo>
                      <a:lnTo>
                        <a:pt x="1267173" y="334218"/>
                      </a:lnTo>
                      <a:lnTo>
                        <a:pt x="1279682" y="343694"/>
                      </a:lnTo>
                      <a:lnTo>
                        <a:pt x="1292141" y="353318"/>
                      </a:lnTo>
                      <a:lnTo>
                        <a:pt x="1304501" y="363091"/>
                      </a:lnTo>
                      <a:lnTo>
                        <a:pt x="1316812" y="373013"/>
                      </a:lnTo>
                      <a:lnTo>
                        <a:pt x="1329072" y="383034"/>
                      </a:lnTo>
                      <a:lnTo>
                        <a:pt x="1341284" y="393204"/>
                      </a:lnTo>
                      <a:lnTo>
                        <a:pt x="1353445" y="403523"/>
                      </a:lnTo>
                      <a:lnTo>
                        <a:pt x="1365507" y="413990"/>
                      </a:lnTo>
                      <a:lnTo>
                        <a:pt x="1377569" y="424607"/>
                      </a:lnTo>
                      <a:lnTo>
                        <a:pt x="1389532" y="435372"/>
                      </a:lnTo>
                      <a:lnTo>
                        <a:pt x="1401445" y="446236"/>
                      </a:lnTo>
                      <a:lnTo>
                        <a:pt x="1413309" y="457299"/>
                      </a:lnTo>
                      <a:lnTo>
                        <a:pt x="1425123" y="468461"/>
                      </a:lnTo>
                      <a:lnTo>
                        <a:pt x="1436838" y="479772"/>
                      </a:lnTo>
                      <a:lnTo>
                        <a:pt x="1448552" y="491182"/>
                      </a:lnTo>
                      <a:lnTo>
                        <a:pt x="1460168" y="502791"/>
                      </a:lnTo>
                      <a:lnTo>
                        <a:pt x="1471734" y="514548"/>
                      </a:lnTo>
                      <a:lnTo>
                        <a:pt x="1483250" y="526405"/>
                      </a:lnTo>
                      <a:lnTo>
                        <a:pt x="1494716" y="538411"/>
                      </a:lnTo>
                      <a:lnTo>
                        <a:pt x="1506084" y="550565"/>
                      </a:lnTo>
                      <a:lnTo>
                        <a:pt x="1517401" y="562868"/>
                      </a:lnTo>
                      <a:lnTo>
                        <a:pt x="1528719" y="575320"/>
                      </a:lnTo>
                      <a:lnTo>
                        <a:pt x="1539937" y="587871"/>
                      </a:lnTo>
                      <a:lnTo>
                        <a:pt x="1551106" y="600621"/>
                      </a:lnTo>
                      <a:lnTo>
                        <a:pt x="1562175" y="613470"/>
                      </a:lnTo>
                      <a:lnTo>
                        <a:pt x="1573244" y="626467"/>
                      </a:lnTo>
                      <a:lnTo>
                        <a:pt x="1584215" y="639614"/>
                      </a:lnTo>
                      <a:lnTo>
                        <a:pt x="1595185" y="652909"/>
                      </a:lnTo>
                      <a:lnTo>
                        <a:pt x="1606056" y="666304"/>
                      </a:lnTo>
                      <a:lnTo>
                        <a:pt x="1616877" y="679897"/>
                      </a:lnTo>
                      <a:lnTo>
                        <a:pt x="1627648" y="693589"/>
                      </a:lnTo>
                      <a:lnTo>
                        <a:pt x="1638321" y="70743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5" name="Forme libre : forme 1344">
                  <a:extLst>
                    <a:ext uri="{FF2B5EF4-FFF2-40B4-BE49-F238E27FC236}">
                      <a16:creationId xmlns:a16="http://schemas.microsoft.com/office/drawing/2014/main" id="{0B8B43EB-3943-43F5-A451-196C0AF3C883}"/>
                    </a:ext>
                  </a:extLst>
                </p:cNvPr>
                <p:cNvSpPr/>
                <p:nvPr/>
              </p:nvSpPr>
              <p:spPr>
                <a:xfrm>
                  <a:off x="6542332" y="5460355"/>
                  <a:ext cx="953060" cy="901700"/>
                </a:xfrm>
                <a:custGeom>
                  <a:avLst/>
                  <a:gdLst>
                    <a:gd name="connsiteX0" fmla="*/ 943331 w 953060"/>
                    <a:gd name="connsiteY0" fmla="*/ 899914 h 901700"/>
                    <a:gd name="connsiteX1" fmla="*/ 944721 w 953060"/>
                    <a:gd name="connsiteY1" fmla="*/ 879376 h 901700"/>
                    <a:gd name="connsiteX2" fmla="*/ 945912 w 953060"/>
                    <a:gd name="connsiteY2" fmla="*/ 858986 h 901700"/>
                    <a:gd name="connsiteX3" fmla="*/ 946856 w 953060"/>
                    <a:gd name="connsiteY3" fmla="*/ 838895 h 901700"/>
                    <a:gd name="connsiteX4" fmla="*/ 947600 w 953060"/>
                    <a:gd name="connsiteY4" fmla="*/ 819051 h 901700"/>
                    <a:gd name="connsiteX5" fmla="*/ 948096 w 953060"/>
                    <a:gd name="connsiteY5" fmla="*/ 799455 h 901700"/>
                    <a:gd name="connsiteX6" fmla="*/ 948345 w 953060"/>
                    <a:gd name="connsiteY6" fmla="*/ 780058 h 901700"/>
                    <a:gd name="connsiteX7" fmla="*/ 948394 w 953060"/>
                    <a:gd name="connsiteY7" fmla="*/ 760909 h 901700"/>
                    <a:gd name="connsiteX8" fmla="*/ 948196 w 953060"/>
                    <a:gd name="connsiteY8" fmla="*/ 742007 h 901700"/>
                    <a:gd name="connsiteX9" fmla="*/ 947799 w 953060"/>
                    <a:gd name="connsiteY9" fmla="*/ 723354 h 901700"/>
                    <a:gd name="connsiteX10" fmla="*/ 947203 w 953060"/>
                    <a:gd name="connsiteY10" fmla="*/ 704949 h 901700"/>
                    <a:gd name="connsiteX11" fmla="*/ 946309 w 953060"/>
                    <a:gd name="connsiteY11" fmla="*/ 686792 h 901700"/>
                    <a:gd name="connsiteX12" fmla="*/ 945267 w 953060"/>
                    <a:gd name="connsiteY12" fmla="*/ 668834 h 901700"/>
                    <a:gd name="connsiteX13" fmla="*/ 943927 w 953060"/>
                    <a:gd name="connsiteY13" fmla="*/ 651123 h 901700"/>
                    <a:gd name="connsiteX14" fmla="*/ 942388 w 953060"/>
                    <a:gd name="connsiteY14" fmla="*/ 633710 h 901700"/>
                    <a:gd name="connsiteX15" fmla="*/ 940651 w 953060"/>
                    <a:gd name="connsiteY15" fmla="*/ 616496 h 901700"/>
                    <a:gd name="connsiteX16" fmla="*/ 938665 w 953060"/>
                    <a:gd name="connsiteY16" fmla="*/ 599529 h 901700"/>
                    <a:gd name="connsiteX17" fmla="*/ 936481 w 953060"/>
                    <a:gd name="connsiteY17" fmla="*/ 582761 h 901700"/>
                    <a:gd name="connsiteX18" fmla="*/ 934049 w 953060"/>
                    <a:gd name="connsiteY18" fmla="*/ 566291 h 901700"/>
                    <a:gd name="connsiteX19" fmla="*/ 931368 w 953060"/>
                    <a:gd name="connsiteY19" fmla="*/ 550019 h 901700"/>
                    <a:gd name="connsiteX20" fmla="*/ 928489 w 953060"/>
                    <a:gd name="connsiteY20" fmla="*/ 534045 h 901700"/>
                    <a:gd name="connsiteX21" fmla="*/ 925362 w 953060"/>
                    <a:gd name="connsiteY21" fmla="*/ 518269 h 901700"/>
                    <a:gd name="connsiteX22" fmla="*/ 922036 w 953060"/>
                    <a:gd name="connsiteY22" fmla="*/ 502741 h 901700"/>
                    <a:gd name="connsiteX23" fmla="*/ 918512 w 953060"/>
                    <a:gd name="connsiteY23" fmla="*/ 487462 h 901700"/>
                    <a:gd name="connsiteX24" fmla="*/ 914690 w 953060"/>
                    <a:gd name="connsiteY24" fmla="*/ 472380 h 901700"/>
                    <a:gd name="connsiteX25" fmla="*/ 910719 w 953060"/>
                    <a:gd name="connsiteY25" fmla="*/ 457597 h 901700"/>
                    <a:gd name="connsiteX26" fmla="*/ 906450 w 953060"/>
                    <a:gd name="connsiteY26" fmla="*/ 443012 h 901700"/>
                    <a:gd name="connsiteX27" fmla="*/ 901982 w 953060"/>
                    <a:gd name="connsiteY27" fmla="*/ 428724 h 901700"/>
                    <a:gd name="connsiteX28" fmla="*/ 897316 w 953060"/>
                    <a:gd name="connsiteY28" fmla="*/ 414635 h 901700"/>
                    <a:gd name="connsiteX29" fmla="*/ 892402 w 953060"/>
                    <a:gd name="connsiteY29" fmla="*/ 400794 h 901700"/>
                    <a:gd name="connsiteX30" fmla="*/ 887289 w 953060"/>
                    <a:gd name="connsiteY30" fmla="*/ 387152 h 901700"/>
                    <a:gd name="connsiteX31" fmla="*/ 881928 w 953060"/>
                    <a:gd name="connsiteY31" fmla="*/ 373807 h 901700"/>
                    <a:gd name="connsiteX32" fmla="*/ 876319 w 953060"/>
                    <a:gd name="connsiteY32" fmla="*/ 360710 h 901700"/>
                    <a:gd name="connsiteX33" fmla="*/ 870511 w 953060"/>
                    <a:gd name="connsiteY33" fmla="*/ 347811 h 901700"/>
                    <a:gd name="connsiteX34" fmla="*/ 864456 w 953060"/>
                    <a:gd name="connsiteY34" fmla="*/ 335161 h 901700"/>
                    <a:gd name="connsiteX35" fmla="*/ 858201 w 953060"/>
                    <a:gd name="connsiteY35" fmla="*/ 322759 h 901700"/>
                    <a:gd name="connsiteX36" fmla="*/ 851748 w 953060"/>
                    <a:gd name="connsiteY36" fmla="*/ 310604 h 901700"/>
                    <a:gd name="connsiteX37" fmla="*/ 844997 w 953060"/>
                    <a:gd name="connsiteY37" fmla="*/ 298698 h 901700"/>
                    <a:gd name="connsiteX38" fmla="*/ 838097 w 953060"/>
                    <a:gd name="connsiteY38" fmla="*/ 287040 h 901700"/>
                    <a:gd name="connsiteX39" fmla="*/ 830900 w 953060"/>
                    <a:gd name="connsiteY39" fmla="*/ 275580 h 901700"/>
                    <a:gd name="connsiteX40" fmla="*/ 823504 w 953060"/>
                    <a:gd name="connsiteY40" fmla="*/ 264368 h 901700"/>
                    <a:gd name="connsiteX41" fmla="*/ 815909 w 953060"/>
                    <a:gd name="connsiteY41" fmla="*/ 253405 h 901700"/>
                    <a:gd name="connsiteX42" fmla="*/ 808066 w 953060"/>
                    <a:gd name="connsiteY42" fmla="*/ 242739 h 901700"/>
                    <a:gd name="connsiteX43" fmla="*/ 800025 w 953060"/>
                    <a:gd name="connsiteY43" fmla="*/ 232221 h 901700"/>
                    <a:gd name="connsiteX44" fmla="*/ 791735 w 953060"/>
                    <a:gd name="connsiteY44" fmla="*/ 222002 h 901700"/>
                    <a:gd name="connsiteX45" fmla="*/ 783197 w 953060"/>
                    <a:gd name="connsiteY45" fmla="*/ 212030 h 901700"/>
                    <a:gd name="connsiteX46" fmla="*/ 774461 w 953060"/>
                    <a:gd name="connsiteY46" fmla="*/ 202257 h 901700"/>
                    <a:gd name="connsiteX47" fmla="*/ 765476 w 953060"/>
                    <a:gd name="connsiteY47" fmla="*/ 192732 h 901700"/>
                    <a:gd name="connsiteX48" fmla="*/ 756293 w 953060"/>
                    <a:gd name="connsiteY48" fmla="*/ 183455 h 901700"/>
                    <a:gd name="connsiteX49" fmla="*/ 746911 w 953060"/>
                    <a:gd name="connsiteY49" fmla="*/ 174427 h 901700"/>
                    <a:gd name="connsiteX50" fmla="*/ 737232 w 953060"/>
                    <a:gd name="connsiteY50" fmla="*/ 165646 h 901700"/>
                    <a:gd name="connsiteX51" fmla="*/ 727403 w 953060"/>
                    <a:gd name="connsiteY51" fmla="*/ 157113 h 901700"/>
                    <a:gd name="connsiteX52" fmla="*/ 717277 w 953060"/>
                    <a:gd name="connsiteY52" fmla="*/ 148779 h 901700"/>
                    <a:gd name="connsiteX53" fmla="*/ 706952 w 953060"/>
                    <a:gd name="connsiteY53" fmla="*/ 140742 h 901700"/>
                    <a:gd name="connsiteX54" fmla="*/ 696429 w 953060"/>
                    <a:gd name="connsiteY54" fmla="*/ 132904 h 901700"/>
                    <a:gd name="connsiteX55" fmla="*/ 685657 w 953060"/>
                    <a:gd name="connsiteY55" fmla="*/ 125313 h 901700"/>
                    <a:gd name="connsiteX56" fmla="*/ 674687 w 953060"/>
                    <a:gd name="connsiteY56" fmla="*/ 117971 h 901700"/>
                    <a:gd name="connsiteX57" fmla="*/ 663469 w 953060"/>
                    <a:gd name="connsiteY57" fmla="*/ 110877 h 901700"/>
                    <a:gd name="connsiteX58" fmla="*/ 652002 w 953060"/>
                    <a:gd name="connsiteY58" fmla="*/ 103981 h 901700"/>
                    <a:gd name="connsiteX59" fmla="*/ 640337 w 953060"/>
                    <a:gd name="connsiteY59" fmla="*/ 97383 h 901700"/>
                    <a:gd name="connsiteX60" fmla="*/ 628424 w 953060"/>
                    <a:gd name="connsiteY60" fmla="*/ 90984 h 901700"/>
                    <a:gd name="connsiteX61" fmla="*/ 616312 w 953060"/>
                    <a:gd name="connsiteY61" fmla="*/ 84832 h 901700"/>
                    <a:gd name="connsiteX62" fmla="*/ 604002 w 953060"/>
                    <a:gd name="connsiteY62" fmla="*/ 78978 h 901700"/>
                    <a:gd name="connsiteX63" fmla="*/ 591394 w 953060"/>
                    <a:gd name="connsiteY63" fmla="*/ 73273 h 901700"/>
                    <a:gd name="connsiteX64" fmla="*/ 578637 w 953060"/>
                    <a:gd name="connsiteY64" fmla="*/ 67866 h 901700"/>
                    <a:gd name="connsiteX65" fmla="*/ 565582 w 953060"/>
                    <a:gd name="connsiteY65" fmla="*/ 62706 h 901700"/>
                    <a:gd name="connsiteX66" fmla="*/ 552328 w 953060"/>
                    <a:gd name="connsiteY66" fmla="*/ 57745 h 901700"/>
                    <a:gd name="connsiteX67" fmla="*/ 538876 w 953060"/>
                    <a:gd name="connsiteY67" fmla="*/ 53032 h 901700"/>
                    <a:gd name="connsiteX68" fmla="*/ 525176 w 953060"/>
                    <a:gd name="connsiteY68" fmla="*/ 48617 h 901700"/>
                    <a:gd name="connsiteX69" fmla="*/ 511277 w 953060"/>
                    <a:gd name="connsiteY69" fmla="*/ 44400 h 901700"/>
                    <a:gd name="connsiteX70" fmla="*/ 497130 w 953060"/>
                    <a:gd name="connsiteY70" fmla="*/ 40382 h 901700"/>
                    <a:gd name="connsiteX71" fmla="*/ 482735 w 953060"/>
                    <a:gd name="connsiteY71" fmla="*/ 36661 h 901700"/>
                    <a:gd name="connsiteX72" fmla="*/ 468141 w 953060"/>
                    <a:gd name="connsiteY72" fmla="*/ 33189 h 901700"/>
                    <a:gd name="connsiteX73" fmla="*/ 453299 w 953060"/>
                    <a:gd name="connsiteY73" fmla="*/ 29914 h 901700"/>
                    <a:gd name="connsiteX74" fmla="*/ 438259 w 953060"/>
                    <a:gd name="connsiteY74" fmla="*/ 26888 h 901700"/>
                    <a:gd name="connsiteX75" fmla="*/ 423020 w 953060"/>
                    <a:gd name="connsiteY75" fmla="*/ 24110 h 901700"/>
                    <a:gd name="connsiteX76" fmla="*/ 407483 w 953060"/>
                    <a:gd name="connsiteY76" fmla="*/ 21580 h 901700"/>
                    <a:gd name="connsiteX77" fmla="*/ 391748 w 953060"/>
                    <a:gd name="connsiteY77" fmla="*/ 19298 h 901700"/>
                    <a:gd name="connsiteX78" fmla="*/ 375814 w 953060"/>
                    <a:gd name="connsiteY78" fmla="*/ 17264 h 901700"/>
                    <a:gd name="connsiteX79" fmla="*/ 359631 w 953060"/>
                    <a:gd name="connsiteY79" fmla="*/ 15429 h 901700"/>
                    <a:gd name="connsiteX80" fmla="*/ 343251 w 953060"/>
                    <a:gd name="connsiteY80" fmla="*/ 13891 h 901700"/>
                    <a:gd name="connsiteX81" fmla="*/ 326622 w 953060"/>
                    <a:gd name="connsiteY81" fmla="*/ 12551 h 901700"/>
                    <a:gd name="connsiteX82" fmla="*/ 309794 w 953060"/>
                    <a:gd name="connsiteY82" fmla="*/ 11460 h 901700"/>
                    <a:gd name="connsiteX83" fmla="*/ 292719 w 953060"/>
                    <a:gd name="connsiteY83" fmla="*/ 10616 h 901700"/>
                    <a:gd name="connsiteX84" fmla="*/ 275395 w 953060"/>
                    <a:gd name="connsiteY84" fmla="*/ 10021 h 901700"/>
                    <a:gd name="connsiteX85" fmla="*/ 257872 w 953060"/>
                    <a:gd name="connsiteY85" fmla="*/ 9624 h 901700"/>
                    <a:gd name="connsiteX86" fmla="*/ 240102 w 953060"/>
                    <a:gd name="connsiteY86" fmla="*/ 9525 h 901700"/>
                    <a:gd name="connsiteX87" fmla="*/ 222133 w 953060"/>
                    <a:gd name="connsiteY87" fmla="*/ 9624 h 901700"/>
                    <a:gd name="connsiteX88" fmla="*/ 203915 w 953060"/>
                    <a:gd name="connsiteY88" fmla="*/ 9971 h 901700"/>
                    <a:gd name="connsiteX89" fmla="*/ 185499 w 953060"/>
                    <a:gd name="connsiteY89" fmla="*/ 10567 h 901700"/>
                    <a:gd name="connsiteX90" fmla="*/ 166835 w 953060"/>
                    <a:gd name="connsiteY90" fmla="*/ 11410 h 901700"/>
                    <a:gd name="connsiteX91" fmla="*/ 147973 w 953060"/>
                    <a:gd name="connsiteY91" fmla="*/ 12502 h 901700"/>
                    <a:gd name="connsiteX92" fmla="*/ 128862 w 953060"/>
                    <a:gd name="connsiteY92" fmla="*/ 13791 h 901700"/>
                    <a:gd name="connsiteX93" fmla="*/ 109552 w 953060"/>
                    <a:gd name="connsiteY93" fmla="*/ 15379 h 901700"/>
                    <a:gd name="connsiteX94" fmla="*/ 89995 w 953060"/>
                    <a:gd name="connsiteY94" fmla="*/ 17165 h 901700"/>
                    <a:gd name="connsiteX95" fmla="*/ 70239 w 953060"/>
                    <a:gd name="connsiteY95" fmla="*/ 19199 h 901700"/>
                    <a:gd name="connsiteX96" fmla="*/ 50234 w 953060"/>
                    <a:gd name="connsiteY96" fmla="*/ 21481 h 901700"/>
                    <a:gd name="connsiteX97" fmla="*/ 29982 w 953060"/>
                    <a:gd name="connsiteY97" fmla="*/ 24011 h 901700"/>
                    <a:gd name="connsiteX98" fmla="*/ 9531 w 953060"/>
                    <a:gd name="connsiteY98" fmla="*/ 26739 h 901700"/>
                    <a:gd name="connsiteX99" fmla="*/ 11864 w 953060"/>
                    <a:gd name="connsiteY99" fmla="*/ 42565 h 901700"/>
                    <a:gd name="connsiteX100" fmla="*/ 32712 w 953060"/>
                    <a:gd name="connsiteY100" fmla="*/ 39390 h 901700"/>
                    <a:gd name="connsiteX101" fmla="*/ 53262 w 953060"/>
                    <a:gd name="connsiteY101" fmla="*/ 36513 h 901700"/>
                    <a:gd name="connsiteX102" fmla="*/ 73614 w 953060"/>
                    <a:gd name="connsiteY102" fmla="*/ 33883 h 901700"/>
                    <a:gd name="connsiteX103" fmla="*/ 93767 w 953060"/>
                    <a:gd name="connsiteY103" fmla="*/ 31502 h 901700"/>
                    <a:gd name="connsiteX104" fmla="*/ 113623 w 953060"/>
                    <a:gd name="connsiteY104" fmla="*/ 29369 h 901700"/>
                    <a:gd name="connsiteX105" fmla="*/ 133280 w 953060"/>
                    <a:gd name="connsiteY105" fmla="*/ 27484 h 901700"/>
                    <a:gd name="connsiteX106" fmla="*/ 152688 w 953060"/>
                    <a:gd name="connsiteY106" fmla="*/ 25846 h 901700"/>
                    <a:gd name="connsiteX107" fmla="*/ 171849 w 953060"/>
                    <a:gd name="connsiteY107" fmla="*/ 24507 h 901700"/>
                    <a:gd name="connsiteX108" fmla="*/ 190761 w 953060"/>
                    <a:gd name="connsiteY108" fmla="*/ 23366 h 901700"/>
                    <a:gd name="connsiteX109" fmla="*/ 209475 w 953060"/>
                    <a:gd name="connsiteY109" fmla="*/ 22523 h 901700"/>
                    <a:gd name="connsiteX110" fmla="*/ 227891 w 953060"/>
                    <a:gd name="connsiteY110" fmla="*/ 21927 h 901700"/>
                    <a:gd name="connsiteX111" fmla="*/ 246108 w 953060"/>
                    <a:gd name="connsiteY111" fmla="*/ 21580 h 901700"/>
                    <a:gd name="connsiteX112" fmla="*/ 264077 w 953060"/>
                    <a:gd name="connsiteY112" fmla="*/ 21481 h 901700"/>
                    <a:gd name="connsiteX113" fmla="*/ 281848 w 953060"/>
                    <a:gd name="connsiteY113" fmla="*/ 21630 h 901700"/>
                    <a:gd name="connsiteX114" fmla="*/ 299321 w 953060"/>
                    <a:gd name="connsiteY114" fmla="*/ 22027 h 901700"/>
                    <a:gd name="connsiteX115" fmla="*/ 316595 w 953060"/>
                    <a:gd name="connsiteY115" fmla="*/ 22721 h 901700"/>
                    <a:gd name="connsiteX116" fmla="*/ 333621 w 953060"/>
                    <a:gd name="connsiteY116" fmla="*/ 23614 h 901700"/>
                    <a:gd name="connsiteX117" fmla="*/ 350399 w 953060"/>
                    <a:gd name="connsiteY117" fmla="*/ 24805 h 901700"/>
                    <a:gd name="connsiteX118" fmla="*/ 366978 w 953060"/>
                    <a:gd name="connsiteY118" fmla="*/ 26243 h 901700"/>
                    <a:gd name="connsiteX119" fmla="*/ 383259 w 953060"/>
                    <a:gd name="connsiteY119" fmla="*/ 27930 h 901700"/>
                    <a:gd name="connsiteX120" fmla="*/ 399342 w 953060"/>
                    <a:gd name="connsiteY120" fmla="*/ 29865 h 901700"/>
                    <a:gd name="connsiteX121" fmla="*/ 415177 w 953060"/>
                    <a:gd name="connsiteY121" fmla="*/ 32048 h 901700"/>
                    <a:gd name="connsiteX122" fmla="*/ 430763 w 953060"/>
                    <a:gd name="connsiteY122" fmla="*/ 34479 h 901700"/>
                    <a:gd name="connsiteX123" fmla="*/ 446151 w 953060"/>
                    <a:gd name="connsiteY123" fmla="*/ 37157 h 901700"/>
                    <a:gd name="connsiteX124" fmla="*/ 461241 w 953060"/>
                    <a:gd name="connsiteY124" fmla="*/ 40134 h 901700"/>
                    <a:gd name="connsiteX125" fmla="*/ 476133 w 953060"/>
                    <a:gd name="connsiteY125" fmla="*/ 43309 h 901700"/>
                    <a:gd name="connsiteX126" fmla="*/ 490776 w 953060"/>
                    <a:gd name="connsiteY126" fmla="*/ 46782 h 901700"/>
                    <a:gd name="connsiteX127" fmla="*/ 505221 w 953060"/>
                    <a:gd name="connsiteY127" fmla="*/ 50502 h 901700"/>
                    <a:gd name="connsiteX128" fmla="*/ 519368 w 953060"/>
                    <a:gd name="connsiteY128" fmla="*/ 54471 h 901700"/>
                    <a:gd name="connsiteX129" fmla="*/ 533317 w 953060"/>
                    <a:gd name="connsiteY129" fmla="*/ 58688 h 901700"/>
                    <a:gd name="connsiteX130" fmla="*/ 547017 w 953060"/>
                    <a:gd name="connsiteY130" fmla="*/ 63153 h 901700"/>
                    <a:gd name="connsiteX131" fmla="*/ 560469 w 953060"/>
                    <a:gd name="connsiteY131" fmla="*/ 67915 h 901700"/>
                    <a:gd name="connsiteX132" fmla="*/ 573673 w 953060"/>
                    <a:gd name="connsiteY132" fmla="*/ 72876 h 901700"/>
                    <a:gd name="connsiteX133" fmla="*/ 586678 w 953060"/>
                    <a:gd name="connsiteY133" fmla="*/ 78085 h 901700"/>
                    <a:gd name="connsiteX134" fmla="*/ 599435 w 953060"/>
                    <a:gd name="connsiteY134" fmla="*/ 83592 h 901700"/>
                    <a:gd name="connsiteX135" fmla="*/ 611944 w 953060"/>
                    <a:gd name="connsiteY135" fmla="*/ 89346 h 901700"/>
                    <a:gd name="connsiteX136" fmla="*/ 624205 w 953060"/>
                    <a:gd name="connsiteY136" fmla="*/ 95349 h 901700"/>
                    <a:gd name="connsiteX137" fmla="*/ 636217 w 953060"/>
                    <a:gd name="connsiteY137" fmla="*/ 101600 h 901700"/>
                    <a:gd name="connsiteX138" fmla="*/ 648031 w 953060"/>
                    <a:gd name="connsiteY138" fmla="*/ 108099 h 901700"/>
                    <a:gd name="connsiteX139" fmla="*/ 659597 w 953060"/>
                    <a:gd name="connsiteY139" fmla="*/ 114846 h 901700"/>
                    <a:gd name="connsiteX140" fmla="*/ 670915 w 953060"/>
                    <a:gd name="connsiteY140" fmla="*/ 121890 h 901700"/>
                    <a:gd name="connsiteX141" fmla="*/ 681984 w 953060"/>
                    <a:gd name="connsiteY141" fmla="*/ 129133 h 901700"/>
                    <a:gd name="connsiteX142" fmla="*/ 692855 w 953060"/>
                    <a:gd name="connsiteY142" fmla="*/ 136674 h 901700"/>
                    <a:gd name="connsiteX143" fmla="*/ 703428 w 953060"/>
                    <a:gd name="connsiteY143" fmla="*/ 144413 h 901700"/>
                    <a:gd name="connsiteX144" fmla="*/ 713802 w 953060"/>
                    <a:gd name="connsiteY144" fmla="*/ 152450 h 901700"/>
                    <a:gd name="connsiteX145" fmla="*/ 723929 w 953060"/>
                    <a:gd name="connsiteY145" fmla="*/ 160734 h 901700"/>
                    <a:gd name="connsiteX146" fmla="*/ 733856 w 953060"/>
                    <a:gd name="connsiteY146" fmla="*/ 169267 h 901700"/>
                    <a:gd name="connsiteX147" fmla="*/ 743486 w 953060"/>
                    <a:gd name="connsiteY147" fmla="*/ 178048 h 901700"/>
                    <a:gd name="connsiteX148" fmla="*/ 752918 w 953060"/>
                    <a:gd name="connsiteY148" fmla="*/ 187127 h 901700"/>
                    <a:gd name="connsiteX149" fmla="*/ 762101 w 953060"/>
                    <a:gd name="connsiteY149" fmla="*/ 196404 h 901700"/>
                    <a:gd name="connsiteX150" fmla="*/ 771036 w 953060"/>
                    <a:gd name="connsiteY150" fmla="*/ 205978 h 901700"/>
                    <a:gd name="connsiteX151" fmla="*/ 779722 w 953060"/>
                    <a:gd name="connsiteY151" fmla="*/ 215751 h 901700"/>
                    <a:gd name="connsiteX152" fmla="*/ 788211 w 953060"/>
                    <a:gd name="connsiteY152" fmla="*/ 225822 h 901700"/>
                    <a:gd name="connsiteX153" fmla="*/ 796451 w 953060"/>
                    <a:gd name="connsiteY153" fmla="*/ 236141 h 901700"/>
                    <a:gd name="connsiteX154" fmla="*/ 804442 w 953060"/>
                    <a:gd name="connsiteY154" fmla="*/ 246707 h 901700"/>
                    <a:gd name="connsiteX155" fmla="*/ 812186 w 953060"/>
                    <a:gd name="connsiteY155" fmla="*/ 257522 h 901700"/>
                    <a:gd name="connsiteX156" fmla="*/ 819682 w 953060"/>
                    <a:gd name="connsiteY156" fmla="*/ 268635 h 901700"/>
                    <a:gd name="connsiteX157" fmla="*/ 826978 w 953060"/>
                    <a:gd name="connsiteY157" fmla="*/ 279946 h 901700"/>
                    <a:gd name="connsiteX158" fmla="*/ 834027 w 953060"/>
                    <a:gd name="connsiteY158" fmla="*/ 291554 h 901700"/>
                    <a:gd name="connsiteX159" fmla="*/ 840828 w 953060"/>
                    <a:gd name="connsiteY159" fmla="*/ 303361 h 901700"/>
                    <a:gd name="connsiteX160" fmla="*/ 847380 w 953060"/>
                    <a:gd name="connsiteY160" fmla="*/ 315466 h 901700"/>
                    <a:gd name="connsiteX161" fmla="*/ 853734 w 953060"/>
                    <a:gd name="connsiteY161" fmla="*/ 327819 h 901700"/>
                    <a:gd name="connsiteX162" fmla="*/ 859789 w 953060"/>
                    <a:gd name="connsiteY162" fmla="*/ 340420 h 901700"/>
                    <a:gd name="connsiteX163" fmla="*/ 865647 w 953060"/>
                    <a:gd name="connsiteY163" fmla="*/ 353268 h 901700"/>
                    <a:gd name="connsiteX164" fmla="*/ 871256 w 953060"/>
                    <a:gd name="connsiteY164" fmla="*/ 366365 h 901700"/>
                    <a:gd name="connsiteX165" fmla="*/ 876667 w 953060"/>
                    <a:gd name="connsiteY165" fmla="*/ 379710 h 901700"/>
                    <a:gd name="connsiteX166" fmla="*/ 881779 w 953060"/>
                    <a:gd name="connsiteY166" fmla="*/ 393353 h 901700"/>
                    <a:gd name="connsiteX167" fmla="*/ 886694 w 953060"/>
                    <a:gd name="connsiteY167" fmla="*/ 407194 h 901700"/>
                    <a:gd name="connsiteX168" fmla="*/ 891360 w 953060"/>
                    <a:gd name="connsiteY168" fmla="*/ 421332 h 901700"/>
                    <a:gd name="connsiteX169" fmla="*/ 895777 w 953060"/>
                    <a:gd name="connsiteY169" fmla="*/ 435719 h 901700"/>
                    <a:gd name="connsiteX170" fmla="*/ 899997 w 953060"/>
                    <a:gd name="connsiteY170" fmla="*/ 450354 h 901700"/>
                    <a:gd name="connsiteX171" fmla="*/ 903918 w 953060"/>
                    <a:gd name="connsiteY171" fmla="*/ 465237 h 901700"/>
                    <a:gd name="connsiteX172" fmla="*/ 907641 w 953060"/>
                    <a:gd name="connsiteY172" fmla="*/ 480368 h 901700"/>
                    <a:gd name="connsiteX173" fmla="*/ 911116 w 953060"/>
                    <a:gd name="connsiteY173" fmla="*/ 495747 h 901700"/>
                    <a:gd name="connsiteX174" fmla="*/ 914342 w 953060"/>
                    <a:gd name="connsiteY174" fmla="*/ 511423 h 901700"/>
                    <a:gd name="connsiteX175" fmla="*/ 917370 w 953060"/>
                    <a:gd name="connsiteY175" fmla="*/ 527298 h 901700"/>
                    <a:gd name="connsiteX176" fmla="*/ 920100 w 953060"/>
                    <a:gd name="connsiteY176" fmla="*/ 543471 h 901700"/>
                    <a:gd name="connsiteX177" fmla="*/ 922632 w 953060"/>
                    <a:gd name="connsiteY177" fmla="*/ 559891 h 901700"/>
                    <a:gd name="connsiteX178" fmla="*/ 924915 w 953060"/>
                    <a:gd name="connsiteY178" fmla="*/ 576511 h 901700"/>
                    <a:gd name="connsiteX179" fmla="*/ 927000 w 953060"/>
                    <a:gd name="connsiteY179" fmla="*/ 593427 h 901700"/>
                    <a:gd name="connsiteX180" fmla="*/ 928787 w 953060"/>
                    <a:gd name="connsiteY180" fmla="*/ 610642 h 901700"/>
                    <a:gd name="connsiteX181" fmla="*/ 930376 w 953060"/>
                    <a:gd name="connsiteY181" fmla="*/ 628055 h 901700"/>
                    <a:gd name="connsiteX182" fmla="*/ 931716 w 953060"/>
                    <a:gd name="connsiteY182" fmla="*/ 645716 h 901700"/>
                    <a:gd name="connsiteX183" fmla="*/ 932808 w 953060"/>
                    <a:gd name="connsiteY183" fmla="*/ 663674 h 901700"/>
                    <a:gd name="connsiteX184" fmla="*/ 933652 w 953060"/>
                    <a:gd name="connsiteY184" fmla="*/ 681831 h 901700"/>
                    <a:gd name="connsiteX185" fmla="*/ 934297 w 953060"/>
                    <a:gd name="connsiteY185" fmla="*/ 700286 h 901700"/>
                    <a:gd name="connsiteX186" fmla="*/ 934644 w 953060"/>
                    <a:gd name="connsiteY186" fmla="*/ 718989 h 901700"/>
                    <a:gd name="connsiteX187" fmla="*/ 934793 w 953060"/>
                    <a:gd name="connsiteY187" fmla="*/ 737939 h 901700"/>
                    <a:gd name="connsiteX188" fmla="*/ 934744 w 953060"/>
                    <a:gd name="connsiteY188" fmla="*/ 757138 h 901700"/>
                    <a:gd name="connsiteX189" fmla="*/ 934396 w 953060"/>
                    <a:gd name="connsiteY189" fmla="*/ 776585 h 901700"/>
                    <a:gd name="connsiteX190" fmla="*/ 933850 w 953060"/>
                    <a:gd name="connsiteY190" fmla="*/ 796280 h 901700"/>
                    <a:gd name="connsiteX191" fmla="*/ 933006 w 953060"/>
                    <a:gd name="connsiteY191" fmla="*/ 816273 h 901700"/>
                    <a:gd name="connsiteX192" fmla="*/ 931964 w 953060"/>
                    <a:gd name="connsiteY192" fmla="*/ 836464 h 901700"/>
                    <a:gd name="connsiteX193" fmla="*/ 930723 w 953060"/>
                    <a:gd name="connsiteY193" fmla="*/ 856952 h 901700"/>
                    <a:gd name="connsiteX194" fmla="*/ 929184 w 953060"/>
                    <a:gd name="connsiteY194" fmla="*/ 877689 h 901700"/>
                    <a:gd name="connsiteX195" fmla="*/ 927447 w 953060"/>
                    <a:gd name="connsiteY195" fmla="*/ 898624 h 90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</a:cxnLst>
                  <a:rect l="l" t="t" r="r" b="b"/>
                  <a:pathLst>
                    <a:path w="953060" h="901700">
                      <a:moveTo>
                        <a:pt x="943331" y="899914"/>
                      </a:moveTo>
                      <a:lnTo>
                        <a:pt x="944721" y="879376"/>
                      </a:lnTo>
                      <a:lnTo>
                        <a:pt x="945912" y="858986"/>
                      </a:lnTo>
                      <a:lnTo>
                        <a:pt x="946856" y="838895"/>
                      </a:lnTo>
                      <a:lnTo>
                        <a:pt x="947600" y="819051"/>
                      </a:lnTo>
                      <a:lnTo>
                        <a:pt x="948096" y="799455"/>
                      </a:lnTo>
                      <a:lnTo>
                        <a:pt x="948345" y="780058"/>
                      </a:lnTo>
                      <a:lnTo>
                        <a:pt x="948394" y="760909"/>
                      </a:lnTo>
                      <a:lnTo>
                        <a:pt x="948196" y="742007"/>
                      </a:lnTo>
                      <a:lnTo>
                        <a:pt x="947799" y="723354"/>
                      </a:lnTo>
                      <a:lnTo>
                        <a:pt x="947203" y="704949"/>
                      </a:lnTo>
                      <a:lnTo>
                        <a:pt x="946309" y="686792"/>
                      </a:lnTo>
                      <a:lnTo>
                        <a:pt x="945267" y="668834"/>
                      </a:lnTo>
                      <a:lnTo>
                        <a:pt x="943927" y="651123"/>
                      </a:lnTo>
                      <a:lnTo>
                        <a:pt x="942388" y="633710"/>
                      </a:lnTo>
                      <a:lnTo>
                        <a:pt x="940651" y="616496"/>
                      </a:lnTo>
                      <a:lnTo>
                        <a:pt x="938665" y="599529"/>
                      </a:lnTo>
                      <a:lnTo>
                        <a:pt x="936481" y="582761"/>
                      </a:lnTo>
                      <a:lnTo>
                        <a:pt x="934049" y="566291"/>
                      </a:lnTo>
                      <a:lnTo>
                        <a:pt x="931368" y="550019"/>
                      </a:lnTo>
                      <a:lnTo>
                        <a:pt x="928489" y="534045"/>
                      </a:lnTo>
                      <a:lnTo>
                        <a:pt x="925362" y="518269"/>
                      </a:lnTo>
                      <a:lnTo>
                        <a:pt x="922036" y="502741"/>
                      </a:lnTo>
                      <a:lnTo>
                        <a:pt x="918512" y="487462"/>
                      </a:lnTo>
                      <a:lnTo>
                        <a:pt x="914690" y="472380"/>
                      </a:lnTo>
                      <a:lnTo>
                        <a:pt x="910719" y="457597"/>
                      </a:lnTo>
                      <a:lnTo>
                        <a:pt x="906450" y="443012"/>
                      </a:lnTo>
                      <a:lnTo>
                        <a:pt x="901982" y="428724"/>
                      </a:lnTo>
                      <a:lnTo>
                        <a:pt x="897316" y="414635"/>
                      </a:lnTo>
                      <a:lnTo>
                        <a:pt x="892402" y="400794"/>
                      </a:lnTo>
                      <a:lnTo>
                        <a:pt x="887289" y="387152"/>
                      </a:lnTo>
                      <a:lnTo>
                        <a:pt x="881928" y="373807"/>
                      </a:lnTo>
                      <a:lnTo>
                        <a:pt x="876319" y="360710"/>
                      </a:lnTo>
                      <a:lnTo>
                        <a:pt x="870511" y="347811"/>
                      </a:lnTo>
                      <a:lnTo>
                        <a:pt x="864456" y="335161"/>
                      </a:lnTo>
                      <a:lnTo>
                        <a:pt x="858201" y="322759"/>
                      </a:lnTo>
                      <a:lnTo>
                        <a:pt x="851748" y="310604"/>
                      </a:lnTo>
                      <a:lnTo>
                        <a:pt x="844997" y="298698"/>
                      </a:lnTo>
                      <a:lnTo>
                        <a:pt x="838097" y="287040"/>
                      </a:lnTo>
                      <a:lnTo>
                        <a:pt x="830900" y="275580"/>
                      </a:lnTo>
                      <a:lnTo>
                        <a:pt x="823504" y="264368"/>
                      </a:lnTo>
                      <a:lnTo>
                        <a:pt x="815909" y="253405"/>
                      </a:lnTo>
                      <a:lnTo>
                        <a:pt x="808066" y="242739"/>
                      </a:lnTo>
                      <a:lnTo>
                        <a:pt x="800025" y="232221"/>
                      </a:lnTo>
                      <a:lnTo>
                        <a:pt x="791735" y="222002"/>
                      </a:lnTo>
                      <a:lnTo>
                        <a:pt x="783197" y="212030"/>
                      </a:lnTo>
                      <a:lnTo>
                        <a:pt x="774461" y="202257"/>
                      </a:lnTo>
                      <a:lnTo>
                        <a:pt x="765476" y="192732"/>
                      </a:lnTo>
                      <a:lnTo>
                        <a:pt x="756293" y="183455"/>
                      </a:lnTo>
                      <a:lnTo>
                        <a:pt x="746911" y="174427"/>
                      </a:lnTo>
                      <a:lnTo>
                        <a:pt x="737232" y="165646"/>
                      </a:lnTo>
                      <a:lnTo>
                        <a:pt x="727403" y="157113"/>
                      </a:lnTo>
                      <a:lnTo>
                        <a:pt x="717277" y="148779"/>
                      </a:lnTo>
                      <a:lnTo>
                        <a:pt x="706952" y="140742"/>
                      </a:lnTo>
                      <a:lnTo>
                        <a:pt x="696429" y="132904"/>
                      </a:lnTo>
                      <a:lnTo>
                        <a:pt x="685657" y="125313"/>
                      </a:lnTo>
                      <a:lnTo>
                        <a:pt x="674687" y="117971"/>
                      </a:lnTo>
                      <a:lnTo>
                        <a:pt x="663469" y="110877"/>
                      </a:lnTo>
                      <a:lnTo>
                        <a:pt x="652002" y="103981"/>
                      </a:lnTo>
                      <a:lnTo>
                        <a:pt x="640337" y="97383"/>
                      </a:lnTo>
                      <a:lnTo>
                        <a:pt x="628424" y="90984"/>
                      </a:lnTo>
                      <a:lnTo>
                        <a:pt x="616312" y="84832"/>
                      </a:lnTo>
                      <a:lnTo>
                        <a:pt x="604002" y="78978"/>
                      </a:lnTo>
                      <a:lnTo>
                        <a:pt x="591394" y="73273"/>
                      </a:lnTo>
                      <a:lnTo>
                        <a:pt x="578637" y="67866"/>
                      </a:lnTo>
                      <a:lnTo>
                        <a:pt x="565582" y="62706"/>
                      </a:lnTo>
                      <a:lnTo>
                        <a:pt x="552328" y="57745"/>
                      </a:lnTo>
                      <a:lnTo>
                        <a:pt x="538876" y="53032"/>
                      </a:lnTo>
                      <a:lnTo>
                        <a:pt x="525176" y="48617"/>
                      </a:lnTo>
                      <a:lnTo>
                        <a:pt x="511277" y="44400"/>
                      </a:lnTo>
                      <a:lnTo>
                        <a:pt x="497130" y="40382"/>
                      </a:lnTo>
                      <a:lnTo>
                        <a:pt x="482735" y="36661"/>
                      </a:lnTo>
                      <a:lnTo>
                        <a:pt x="468141" y="33189"/>
                      </a:lnTo>
                      <a:lnTo>
                        <a:pt x="453299" y="29914"/>
                      </a:lnTo>
                      <a:lnTo>
                        <a:pt x="438259" y="26888"/>
                      </a:lnTo>
                      <a:lnTo>
                        <a:pt x="423020" y="24110"/>
                      </a:lnTo>
                      <a:lnTo>
                        <a:pt x="407483" y="21580"/>
                      </a:lnTo>
                      <a:lnTo>
                        <a:pt x="391748" y="19298"/>
                      </a:lnTo>
                      <a:lnTo>
                        <a:pt x="375814" y="17264"/>
                      </a:lnTo>
                      <a:lnTo>
                        <a:pt x="359631" y="15429"/>
                      </a:lnTo>
                      <a:lnTo>
                        <a:pt x="343251" y="13891"/>
                      </a:lnTo>
                      <a:lnTo>
                        <a:pt x="326622" y="12551"/>
                      </a:lnTo>
                      <a:lnTo>
                        <a:pt x="309794" y="11460"/>
                      </a:lnTo>
                      <a:lnTo>
                        <a:pt x="292719" y="10616"/>
                      </a:lnTo>
                      <a:lnTo>
                        <a:pt x="275395" y="10021"/>
                      </a:lnTo>
                      <a:lnTo>
                        <a:pt x="257872" y="9624"/>
                      </a:lnTo>
                      <a:lnTo>
                        <a:pt x="240102" y="9525"/>
                      </a:lnTo>
                      <a:lnTo>
                        <a:pt x="222133" y="9624"/>
                      </a:lnTo>
                      <a:lnTo>
                        <a:pt x="203915" y="9971"/>
                      </a:lnTo>
                      <a:lnTo>
                        <a:pt x="185499" y="10567"/>
                      </a:lnTo>
                      <a:lnTo>
                        <a:pt x="166835" y="11410"/>
                      </a:lnTo>
                      <a:lnTo>
                        <a:pt x="147973" y="12502"/>
                      </a:lnTo>
                      <a:lnTo>
                        <a:pt x="128862" y="13791"/>
                      </a:lnTo>
                      <a:lnTo>
                        <a:pt x="109552" y="15379"/>
                      </a:lnTo>
                      <a:lnTo>
                        <a:pt x="89995" y="17165"/>
                      </a:lnTo>
                      <a:lnTo>
                        <a:pt x="70239" y="19199"/>
                      </a:lnTo>
                      <a:lnTo>
                        <a:pt x="50234" y="21481"/>
                      </a:lnTo>
                      <a:lnTo>
                        <a:pt x="29982" y="24011"/>
                      </a:lnTo>
                      <a:lnTo>
                        <a:pt x="9531" y="26739"/>
                      </a:lnTo>
                      <a:lnTo>
                        <a:pt x="11864" y="42565"/>
                      </a:lnTo>
                      <a:lnTo>
                        <a:pt x="32712" y="39390"/>
                      </a:lnTo>
                      <a:lnTo>
                        <a:pt x="53262" y="36513"/>
                      </a:lnTo>
                      <a:lnTo>
                        <a:pt x="73614" y="33883"/>
                      </a:lnTo>
                      <a:lnTo>
                        <a:pt x="93767" y="31502"/>
                      </a:lnTo>
                      <a:lnTo>
                        <a:pt x="113623" y="29369"/>
                      </a:lnTo>
                      <a:lnTo>
                        <a:pt x="133280" y="27484"/>
                      </a:lnTo>
                      <a:lnTo>
                        <a:pt x="152688" y="25846"/>
                      </a:lnTo>
                      <a:lnTo>
                        <a:pt x="171849" y="24507"/>
                      </a:lnTo>
                      <a:lnTo>
                        <a:pt x="190761" y="23366"/>
                      </a:lnTo>
                      <a:lnTo>
                        <a:pt x="209475" y="22523"/>
                      </a:lnTo>
                      <a:lnTo>
                        <a:pt x="227891" y="21927"/>
                      </a:lnTo>
                      <a:lnTo>
                        <a:pt x="246108" y="21580"/>
                      </a:lnTo>
                      <a:lnTo>
                        <a:pt x="264077" y="21481"/>
                      </a:lnTo>
                      <a:lnTo>
                        <a:pt x="281848" y="21630"/>
                      </a:lnTo>
                      <a:lnTo>
                        <a:pt x="299321" y="22027"/>
                      </a:lnTo>
                      <a:lnTo>
                        <a:pt x="316595" y="22721"/>
                      </a:lnTo>
                      <a:lnTo>
                        <a:pt x="333621" y="23614"/>
                      </a:lnTo>
                      <a:lnTo>
                        <a:pt x="350399" y="24805"/>
                      </a:lnTo>
                      <a:lnTo>
                        <a:pt x="366978" y="26243"/>
                      </a:lnTo>
                      <a:lnTo>
                        <a:pt x="383259" y="27930"/>
                      </a:lnTo>
                      <a:lnTo>
                        <a:pt x="399342" y="29865"/>
                      </a:lnTo>
                      <a:lnTo>
                        <a:pt x="415177" y="32048"/>
                      </a:lnTo>
                      <a:lnTo>
                        <a:pt x="430763" y="34479"/>
                      </a:lnTo>
                      <a:lnTo>
                        <a:pt x="446151" y="37157"/>
                      </a:lnTo>
                      <a:lnTo>
                        <a:pt x="461241" y="40134"/>
                      </a:lnTo>
                      <a:lnTo>
                        <a:pt x="476133" y="43309"/>
                      </a:lnTo>
                      <a:lnTo>
                        <a:pt x="490776" y="46782"/>
                      </a:lnTo>
                      <a:lnTo>
                        <a:pt x="505221" y="50502"/>
                      </a:lnTo>
                      <a:lnTo>
                        <a:pt x="519368" y="54471"/>
                      </a:lnTo>
                      <a:lnTo>
                        <a:pt x="533317" y="58688"/>
                      </a:lnTo>
                      <a:lnTo>
                        <a:pt x="547017" y="63153"/>
                      </a:lnTo>
                      <a:lnTo>
                        <a:pt x="560469" y="67915"/>
                      </a:lnTo>
                      <a:lnTo>
                        <a:pt x="573673" y="72876"/>
                      </a:lnTo>
                      <a:lnTo>
                        <a:pt x="586678" y="78085"/>
                      </a:lnTo>
                      <a:lnTo>
                        <a:pt x="599435" y="83592"/>
                      </a:lnTo>
                      <a:lnTo>
                        <a:pt x="611944" y="89346"/>
                      </a:lnTo>
                      <a:lnTo>
                        <a:pt x="624205" y="95349"/>
                      </a:lnTo>
                      <a:lnTo>
                        <a:pt x="636217" y="101600"/>
                      </a:lnTo>
                      <a:lnTo>
                        <a:pt x="648031" y="108099"/>
                      </a:lnTo>
                      <a:lnTo>
                        <a:pt x="659597" y="114846"/>
                      </a:lnTo>
                      <a:lnTo>
                        <a:pt x="670915" y="121890"/>
                      </a:lnTo>
                      <a:lnTo>
                        <a:pt x="681984" y="129133"/>
                      </a:lnTo>
                      <a:lnTo>
                        <a:pt x="692855" y="136674"/>
                      </a:lnTo>
                      <a:lnTo>
                        <a:pt x="703428" y="144413"/>
                      </a:lnTo>
                      <a:lnTo>
                        <a:pt x="713802" y="152450"/>
                      </a:lnTo>
                      <a:lnTo>
                        <a:pt x="723929" y="160734"/>
                      </a:lnTo>
                      <a:lnTo>
                        <a:pt x="733856" y="169267"/>
                      </a:lnTo>
                      <a:lnTo>
                        <a:pt x="743486" y="178048"/>
                      </a:lnTo>
                      <a:lnTo>
                        <a:pt x="752918" y="187127"/>
                      </a:lnTo>
                      <a:lnTo>
                        <a:pt x="762101" y="196404"/>
                      </a:lnTo>
                      <a:lnTo>
                        <a:pt x="771036" y="205978"/>
                      </a:lnTo>
                      <a:lnTo>
                        <a:pt x="779722" y="215751"/>
                      </a:lnTo>
                      <a:lnTo>
                        <a:pt x="788211" y="225822"/>
                      </a:lnTo>
                      <a:lnTo>
                        <a:pt x="796451" y="236141"/>
                      </a:lnTo>
                      <a:lnTo>
                        <a:pt x="804442" y="246707"/>
                      </a:lnTo>
                      <a:lnTo>
                        <a:pt x="812186" y="257522"/>
                      </a:lnTo>
                      <a:lnTo>
                        <a:pt x="819682" y="268635"/>
                      </a:lnTo>
                      <a:lnTo>
                        <a:pt x="826978" y="279946"/>
                      </a:lnTo>
                      <a:lnTo>
                        <a:pt x="834027" y="291554"/>
                      </a:lnTo>
                      <a:lnTo>
                        <a:pt x="840828" y="303361"/>
                      </a:lnTo>
                      <a:lnTo>
                        <a:pt x="847380" y="315466"/>
                      </a:lnTo>
                      <a:lnTo>
                        <a:pt x="853734" y="327819"/>
                      </a:lnTo>
                      <a:lnTo>
                        <a:pt x="859789" y="340420"/>
                      </a:lnTo>
                      <a:lnTo>
                        <a:pt x="865647" y="353268"/>
                      </a:lnTo>
                      <a:lnTo>
                        <a:pt x="871256" y="366365"/>
                      </a:lnTo>
                      <a:lnTo>
                        <a:pt x="876667" y="379710"/>
                      </a:lnTo>
                      <a:lnTo>
                        <a:pt x="881779" y="393353"/>
                      </a:lnTo>
                      <a:lnTo>
                        <a:pt x="886694" y="407194"/>
                      </a:lnTo>
                      <a:lnTo>
                        <a:pt x="891360" y="421332"/>
                      </a:lnTo>
                      <a:lnTo>
                        <a:pt x="895777" y="435719"/>
                      </a:lnTo>
                      <a:lnTo>
                        <a:pt x="899997" y="450354"/>
                      </a:lnTo>
                      <a:lnTo>
                        <a:pt x="903918" y="465237"/>
                      </a:lnTo>
                      <a:lnTo>
                        <a:pt x="907641" y="480368"/>
                      </a:lnTo>
                      <a:lnTo>
                        <a:pt x="911116" y="495747"/>
                      </a:lnTo>
                      <a:lnTo>
                        <a:pt x="914342" y="511423"/>
                      </a:lnTo>
                      <a:lnTo>
                        <a:pt x="917370" y="527298"/>
                      </a:lnTo>
                      <a:lnTo>
                        <a:pt x="920100" y="543471"/>
                      </a:lnTo>
                      <a:lnTo>
                        <a:pt x="922632" y="559891"/>
                      </a:lnTo>
                      <a:lnTo>
                        <a:pt x="924915" y="576511"/>
                      </a:lnTo>
                      <a:lnTo>
                        <a:pt x="927000" y="593427"/>
                      </a:lnTo>
                      <a:lnTo>
                        <a:pt x="928787" y="610642"/>
                      </a:lnTo>
                      <a:lnTo>
                        <a:pt x="930376" y="628055"/>
                      </a:lnTo>
                      <a:lnTo>
                        <a:pt x="931716" y="645716"/>
                      </a:lnTo>
                      <a:lnTo>
                        <a:pt x="932808" y="663674"/>
                      </a:lnTo>
                      <a:lnTo>
                        <a:pt x="933652" y="681831"/>
                      </a:lnTo>
                      <a:lnTo>
                        <a:pt x="934297" y="700286"/>
                      </a:lnTo>
                      <a:lnTo>
                        <a:pt x="934644" y="718989"/>
                      </a:lnTo>
                      <a:lnTo>
                        <a:pt x="934793" y="737939"/>
                      </a:lnTo>
                      <a:lnTo>
                        <a:pt x="934744" y="757138"/>
                      </a:lnTo>
                      <a:lnTo>
                        <a:pt x="934396" y="776585"/>
                      </a:lnTo>
                      <a:lnTo>
                        <a:pt x="933850" y="796280"/>
                      </a:lnTo>
                      <a:lnTo>
                        <a:pt x="933006" y="816273"/>
                      </a:lnTo>
                      <a:lnTo>
                        <a:pt x="931964" y="836464"/>
                      </a:lnTo>
                      <a:lnTo>
                        <a:pt x="930723" y="856952"/>
                      </a:lnTo>
                      <a:lnTo>
                        <a:pt x="929184" y="877689"/>
                      </a:lnTo>
                      <a:lnTo>
                        <a:pt x="927447" y="89862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6" name="Forme libre : forme 1345">
                  <a:extLst>
                    <a:ext uri="{FF2B5EF4-FFF2-40B4-BE49-F238E27FC236}">
                      <a16:creationId xmlns:a16="http://schemas.microsoft.com/office/drawing/2014/main" id="{2E7FCF2C-D80C-45A5-B6F5-A737FCFA2CFA}"/>
                    </a:ext>
                  </a:extLst>
                </p:cNvPr>
                <p:cNvSpPr/>
                <p:nvPr/>
              </p:nvSpPr>
              <p:spPr>
                <a:xfrm>
                  <a:off x="6544665" y="4538910"/>
                  <a:ext cx="635374" cy="1003300"/>
                </a:xfrm>
                <a:custGeom>
                  <a:avLst/>
                  <a:gdLst>
                    <a:gd name="connsiteX0" fmla="*/ 350796 w 635373"/>
                    <a:gd name="connsiteY0" fmla="*/ 36413 h 1003300"/>
                    <a:gd name="connsiteX1" fmla="*/ 366035 w 635373"/>
                    <a:gd name="connsiteY1" fmla="*/ 54273 h 1003300"/>
                    <a:gd name="connsiteX2" fmla="*/ 380827 w 635373"/>
                    <a:gd name="connsiteY2" fmla="*/ 71934 h 1003300"/>
                    <a:gd name="connsiteX3" fmla="*/ 395123 w 635373"/>
                    <a:gd name="connsiteY3" fmla="*/ 89446 h 1003300"/>
                    <a:gd name="connsiteX4" fmla="*/ 408972 w 635373"/>
                    <a:gd name="connsiteY4" fmla="*/ 106759 h 1003300"/>
                    <a:gd name="connsiteX5" fmla="*/ 422424 w 635373"/>
                    <a:gd name="connsiteY5" fmla="*/ 123924 h 1003300"/>
                    <a:gd name="connsiteX6" fmla="*/ 435380 w 635373"/>
                    <a:gd name="connsiteY6" fmla="*/ 140940 h 1003300"/>
                    <a:gd name="connsiteX7" fmla="*/ 447889 w 635373"/>
                    <a:gd name="connsiteY7" fmla="*/ 157807 h 1003300"/>
                    <a:gd name="connsiteX8" fmla="*/ 459951 w 635373"/>
                    <a:gd name="connsiteY8" fmla="*/ 174476 h 1003300"/>
                    <a:gd name="connsiteX9" fmla="*/ 471566 w 635373"/>
                    <a:gd name="connsiteY9" fmla="*/ 190996 h 1003300"/>
                    <a:gd name="connsiteX10" fmla="*/ 482685 w 635373"/>
                    <a:gd name="connsiteY10" fmla="*/ 207318 h 1003300"/>
                    <a:gd name="connsiteX11" fmla="*/ 493407 w 635373"/>
                    <a:gd name="connsiteY11" fmla="*/ 223490 h 1003300"/>
                    <a:gd name="connsiteX12" fmla="*/ 503682 w 635373"/>
                    <a:gd name="connsiteY12" fmla="*/ 239514 h 1003300"/>
                    <a:gd name="connsiteX13" fmla="*/ 513461 w 635373"/>
                    <a:gd name="connsiteY13" fmla="*/ 255339 h 1003300"/>
                    <a:gd name="connsiteX14" fmla="*/ 522793 w 635373"/>
                    <a:gd name="connsiteY14" fmla="*/ 271016 h 1003300"/>
                    <a:gd name="connsiteX15" fmla="*/ 531728 w 635373"/>
                    <a:gd name="connsiteY15" fmla="*/ 286544 h 1003300"/>
                    <a:gd name="connsiteX16" fmla="*/ 540167 w 635373"/>
                    <a:gd name="connsiteY16" fmla="*/ 301923 h 1003300"/>
                    <a:gd name="connsiteX17" fmla="*/ 548159 w 635373"/>
                    <a:gd name="connsiteY17" fmla="*/ 317103 h 1003300"/>
                    <a:gd name="connsiteX18" fmla="*/ 555704 w 635373"/>
                    <a:gd name="connsiteY18" fmla="*/ 332085 h 1003300"/>
                    <a:gd name="connsiteX19" fmla="*/ 562802 w 635373"/>
                    <a:gd name="connsiteY19" fmla="*/ 346968 h 1003300"/>
                    <a:gd name="connsiteX20" fmla="*/ 569454 w 635373"/>
                    <a:gd name="connsiteY20" fmla="*/ 361652 h 1003300"/>
                    <a:gd name="connsiteX21" fmla="*/ 575609 w 635373"/>
                    <a:gd name="connsiteY21" fmla="*/ 376138 h 1003300"/>
                    <a:gd name="connsiteX22" fmla="*/ 581367 w 635373"/>
                    <a:gd name="connsiteY22" fmla="*/ 390525 h 1003300"/>
                    <a:gd name="connsiteX23" fmla="*/ 586678 w 635373"/>
                    <a:gd name="connsiteY23" fmla="*/ 404713 h 1003300"/>
                    <a:gd name="connsiteX24" fmla="*/ 591493 w 635373"/>
                    <a:gd name="connsiteY24" fmla="*/ 418703 h 1003300"/>
                    <a:gd name="connsiteX25" fmla="*/ 595861 w 635373"/>
                    <a:gd name="connsiteY25" fmla="*/ 432594 h 1003300"/>
                    <a:gd name="connsiteX26" fmla="*/ 599832 w 635373"/>
                    <a:gd name="connsiteY26" fmla="*/ 446286 h 1003300"/>
                    <a:gd name="connsiteX27" fmla="*/ 603307 w 635373"/>
                    <a:gd name="connsiteY27" fmla="*/ 459780 h 1003300"/>
                    <a:gd name="connsiteX28" fmla="*/ 606335 w 635373"/>
                    <a:gd name="connsiteY28" fmla="*/ 473125 h 1003300"/>
                    <a:gd name="connsiteX29" fmla="*/ 608916 w 635373"/>
                    <a:gd name="connsiteY29" fmla="*/ 486321 h 1003300"/>
                    <a:gd name="connsiteX30" fmla="*/ 611051 w 635373"/>
                    <a:gd name="connsiteY30" fmla="*/ 499368 h 1003300"/>
                    <a:gd name="connsiteX31" fmla="*/ 612689 w 635373"/>
                    <a:gd name="connsiteY31" fmla="*/ 512217 h 1003300"/>
                    <a:gd name="connsiteX32" fmla="*/ 613930 w 635373"/>
                    <a:gd name="connsiteY32" fmla="*/ 524917 h 1003300"/>
                    <a:gd name="connsiteX33" fmla="*/ 614724 w 635373"/>
                    <a:gd name="connsiteY33" fmla="*/ 537418 h 1003300"/>
                    <a:gd name="connsiteX34" fmla="*/ 615022 w 635373"/>
                    <a:gd name="connsiteY34" fmla="*/ 549821 h 1003300"/>
                    <a:gd name="connsiteX35" fmla="*/ 614873 w 635373"/>
                    <a:gd name="connsiteY35" fmla="*/ 562025 h 1003300"/>
                    <a:gd name="connsiteX36" fmla="*/ 614327 w 635373"/>
                    <a:gd name="connsiteY36" fmla="*/ 574030 h 1003300"/>
                    <a:gd name="connsiteX37" fmla="*/ 613284 w 635373"/>
                    <a:gd name="connsiteY37" fmla="*/ 585887 h 1003300"/>
                    <a:gd name="connsiteX38" fmla="*/ 611795 w 635373"/>
                    <a:gd name="connsiteY38" fmla="*/ 597595 h 1003300"/>
                    <a:gd name="connsiteX39" fmla="*/ 609859 w 635373"/>
                    <a:gd name="connsiteY39" fmla="*/ 609104 h 1003300"/>
                    <a:gd name="connsiteX40" fmla="*/ 607477 w 635373"/>
                    <a:gd name="connsiteY40" fmla="*/ 620514 h 1003300"/>
                    <a:gd name="connsiteX41" fmla="*/ 604647 w 635373"/>
                    <a:gd name="connsiteY41" fmla="*/ 631676 h 1003300"/>
                    <a:gd name="connsiteX42" fmla="*/ 601322 w 635373"/>
                    <a:gd name="connsiteY42" fmla="*/ 642739 h 1003300"/>
                    <a:gd name="connsiteX43" fmla="*/ 597599 w 635373"/>
                    <a:gd name="connsiteY43" fmla="*/ 653604 h 1003300"/>
                    <a:gd name="connsiteX44" fmla="*/ 593379 w 635373"/>
                    <a:gd name="connsiteY44" fmla="*/ 664319 h 1003300"/>
                    <a:gd name="connsiteX45" fmla="*/ 588763 w 635373"/>
                    <a:gd name="connsiteY45" fmla="*/ 674836 h 1003300"/>
                    <a:gd name="connsiteX46" fmla="*/ 583650 w 635373"/>
                    <a:gd name="connsiteY46" fmla="*/ 685205 h 1003300"/>
                    <a:gd name="connsiteX47" fmla="*/ 578091 w 635373"/>
                    <a:gd name="connsiteY47" fmla="*/ 695424 h 1003300"/>
                    <a:gd name="connsiteX48" fmla="*/ 572084 w 635373"/>
                    <a:gd name="connsiteY48" fmla="*/ 705445 h 1003300"/>
                    <a:gd name="connsiteX49" fmla="*/ 565631 w 635373"/>
                    <a:gd name="connsiteY49" fmla="*/ 715318 h 1003300"/>
                    <a:gd name="connsiteX50" fmla="*/ 558732 w 635373"/>
                    <a:gd name="connsiteY50" fmla="*/ 725041 h 1003300"/>
                    <a:gd name="connsiteX51" fmla="*/ 551385 w 635373"/>
                    <a:gd name="connsiteY51" fmla="*/ 734566 h 1003300"/>
                    <a:gd name="connsiteX52" fmla="*/ 543592 w 635373"/>
                    <a:gd name="connsiteY52" fmla="*/ 743942 h 1003300"/>
                    <a:gd name="connsiteX53" fmla="*/ 535352 w 635373"/>
                    <a:gd name="connsiteY53" fmla="*/ 753170 h 1003300"/>
                    <a:gd name="connsiteX54" fmla="*/ 526615 w 635373"/>
                    <a:gd name="connsiteY54" fmla="*/ 762198 h 1003300"/>
                    <a:gd name="connsiteX55" fmla="*/ 517482 w 635373"/>
                    <a:gd name="connsiteY55" fmla="*/ 771079 h 1003300"/>
                    <a:gd name="connsiteX56" fmla="*/ 507852 w 635373"/>
                    <a:gd name="connsiteY56" fmla="*/ 779810 h 1003300"/>
                    <a:gd name="connsiteX57" fmla="*/ 497775 w 635373"/>
                    <a:gd name="connsiteY57" fmla="*/ 788343 h 1003300"/>
                    <a:gd name="connsiteX58" fmla="*/ 487252 w 635373"/>
                    <a:gd name="connsiteY58" fmla="*/ 796727 h 1003300"/>
                    <a:gd name="connsiteX59" fmla="*/ 476282 w 635373"/>
                    <a:gd name="connsiteY59" fmla="*/ 804912 h 1003300"/>
                    <a:gd name="connsiteX60" fmla="*/ 464865 w 635373"/>
                    <a:gd name="connsiteY60" fmla="*/ 812998 h 1003300"/>
                    <a:gd name="connsiteX61" fmla="*/ 453001 w 635373"/>
                    <a:gd name="connsiteY61" fmla="*/ 820837 h 1003300"/>
                    <a:gd name="connsiteX62" fmla="*/ 440691 w 635373"/>
                    <a:gd name="connsiteY62" fmla="*/ 828576 h 1003300"/>
                    <a:gd name="connsiteX63" fmla="*/ 427934 w 635373"/>
                    <a:gd name="connsiteY63" fmla="*/ 836116 h 1003300"/>
                    <a:gd name="connsiteX64" fmla="*/ 414681 w 635373"/>
                    <a:gd name="connsiteY64" fmla="*/ 843508 h 1003300"/>
                    <a:gd name="connsiteX65" fmla="*/ 401030 w 635373"/>
                    <a:gd name="connsiteY65" fmla="*/ 850751 h 1003300"/>
                    <a:gd name="connsiteX66" fmla="*/ 386883 w 635373"/>
                    <a:gd name="connsiteY66" fmla="*/ 857796 h 1003300"/>
                    <a:gd name="connsiteX67" fmla="*/ 372339 w 635373"/>
                    <a:gd name="connsiteY67" fmla="*/ 864691 h 1003300"/>
                    <a:gd name="connsiteX68" fmla="*/ 357298 w 635373"/>
                    <a:gd name="connsiteY68" fmla="*/ 871389 h 1003300"/>
                    <a:gd name="connsiteX69" fmla="*/ 341811 w 635373"/>
                    <a:gd name="connsiteY69" fmla="*/ 877937 h 1003300"/>
                    <a:gd name="connsiteX70" fmla="*/ 325877 w 635373"/>
                    <a:gd name="connsiteY70" fmla="*/ 884337 h 1003300"/>
                    <a:gd name="connsiteX71" fmla="*/ 309496 w 635373"/>
                    <a:gd name="connsiteY71" fmla="*/ 890538 h 1003300"/>
                    <a:gd name="connsiteX72" fmla="*/ 292669 w 635373"/>
                    <a:gd name="connsiteY72" fmla="*/ 896590 h 1003300"/>
                    <a:gd name="connsiteX73" fmla="*/ 275345 w 635373"/>
                    <a:gd name="connsiteY73" fmla="*/ 902494 h 1003300"/>
                    <a:gd name="connsiteX74" fmla="*/ 257624 w 635373"/>
                    <a:gd name="connsiteY74" fmla="*/ 908248 h 1003300"/>
                    <a:gd name="connsiteX75" fmla="*/ 239456 w 635373"/>
                    <a:gd name="connsiteY75" fmla="*/ 913805 h 1003300"/>
                    <a:gd name="connsiteX76" fmla="*/ 220792 w 635373"/>
                    <a:gd name="connsiteY76" fmla="*/ 919163 h 1003300"/>
                    <a:gd name="connsiteX77" fmla="*/ 201681 w 635373"/>
                    <a:gd name="connsiteY77" fmla="*/ 924421 h 1003300"/>
                    <a:gd name="connsiteX78" fmla="*/ 182174 w 635373"/>
                    <a:gd name="connsiteY78" fmla="*/ 929481 h 1003300"/>
                    <a:gd name="connsiteX79" fmla="*/ 162169 w 635373"/>
                    <a:gd name="connsiteY79" fmla="*/ 934343 h 1003300"/>
                    <a:gd name="connsiteX80" fmla="*/ 141718 w 635373"/>
                    <a:gd name="connsiteY80" fmla="*/ 939106 h 1003300"/>
                    <a:gd name="connsiteX81" fmla="*/ 120820 w 635373"/>
                    <a:gd name="connsiteY81" fmla="*/ 943670 h 1003300"/>
                    <a:gd name="connsiteX82" fmla="*/ 99476 w 635373"/>
                    <a:gd name="connsiteY82" fmla="*/ 948035 h 1003300"/>
                    <a:gd name="connsiteX83" fmla="*/ 77635 w 635373"/>
                    <a:gd name="connsiteY83" fmla="*/ 952302 h 1003300"/>
                    <a:gd name="connsiteX84" fmla="*/ 55397 w 635373"/>
                    <a:gd name="connsiteY84" fmla="*/ 956370 h 1003300"/>
                    <a:gd name="connsiteX85" fmla="*/ 32712 w 635373"/>
                    <a:gd name="connsiteY85" fmla="*/ 960239 h 1003300"/>
                    <a:gd name="connsiteX86" fmla="*/ 9531 w 635373"/>
                    <a:gd name="connsiteY86" fmla="*/ 964009 h 1003300"/>
                    <a:gd name="connsiteX87" fmla="*/ 16927 w 635373"/>
                    <a:gd name="connsiteY87" fmla="*/ 1005582 h 1003300"/>
                    <a:gd name="connsiteX88" fmla="*/ 38917 w 635373"/>
                    <a:gd name="connsiteY88" fmla="*/ 1001068 h 1003300"/>
                    <a:gd name="connsiteX89" fmla="*/ 60460 w 635373"/>
                    <a:gd name="connsiteY89" fmla="*/ 996454 h 1003300"/>
                    <a:gd name="connsiteX90" fmla="*/ 81655 w 635373"/>
                    <a:gd name="connsiteY90" fmla="*/ 991691 h 1003300"/>
                    <a:gd name="connsiteX91" fmla="*/ 102404 w 635373"/>
                    <a:gd name="connsiteY91" fmla="*/ 986731 h 1003300"/>
                    <a:gd name="connsiteX92" fmla="*/ 122806 w 635373"/>
                    <a:gd name="connsiteY92" fmla="*/ 981670 h 1003300"/>
                    <a:gd name="connsiteX93" fmla="*/ 142760 w 635373"/>
                    <a:gd name="connsiteY93" fmla="*/ 976461 h 1003300"/>
                    <a:gd name="connsiteX94" fmla="*/ 162318 w 635373"/>
                    <a:gd name="connsiteY94" fmla="*/ 971054 h 1003300"/>
                    <a:gd name="connsiteX95" fmla="*/ 181479 w 635373"/>
                    <a:gd name="connsiteY95" fmla="*/ 965547 h 1003300"/>
                    <a:gd name="connsiteX96" fmla="*/ 200242 w 635373"/>
                    <a:gd name="connsiteY96" fmla="*/ 959892 h 1003300"/>
                    <a:gd name="connsiteX97" fmla="*/ 218608 w 635373"/>
                    <a:gd name="connsiteY97" fmla="*/ 954038 h 1003300"/>
                    <a:gd name="connsiteX98" fmla="*/ 236577 w 635373"/>
                    <a:gd name="connsiteY98" fmla="*/ 948085 h 1003300"/>
                    <a:gd name="connsiteX99" fmla="*/ 254100 w 635373"/>
                    <a:gd name="connsiteY99" fmla="*/ 941983 h 1003300"/>
                    <a:gd name="connsiteX100" fmla="*/ 271275 w 635373"/>
                    <a:gd name="connsiteY100" fmla="*/ 935732 h 1003300"/>
                    <a:gd name="connsiteX101" fmla="*/ 288003 w 635373"/>
                    <a:gd name="connsiteY101" fmla="*/ 929283 h 1003300"/>
                    <a:gd name="connsiteX102" fmla="*/ 304334 w 635373"/>
                    <a:gd name="connsiteY102" fmla="*/ 922734 h 1003300"/>
                    <a:gd name="connsiteX103" fmla="*/ 320268 w 635373"/>
                    <a:gd name="connsiteY103" fmla="*/ 916037 h 1003300"/>
                    <a:gd name="connsiteX104" fmla="*/ 335854 w 635373"/>
                    <a:gd name="connsiteY104" fmla="*/ 909191 h 1003300"/>
                    <a:gd name="connsiteX105" fmla="*/ 350994 w 635373"/>
                    <a:gd name="connsiteY105" fmla="*/ 902196 h 1003300"/>
                    <a:gd name="connsiteX106" fmla="*/ 365687 w 635373"/>
                    <a:gd name="connsiteY106" fmla="*/ 895052 h 1003300"/>
                    <a:gd name="connsiteX107" fmla="*/ 380033 w 635373"/>
                    <a:gd name="connsiteY107" fmla="*/ 887760 h 1003300"/>
                    <a:gd name="connsiteX108" fmla="*/ 393981 w 635373"/>
                    <a:gd name="connsiteY108" fmla="*/ 880318 h 1003300"/>
                    <a:gd name="connsiteX109" fmla="*/ 407483 w 635373"/>
                    <a:gd name="connsiteY109" fmla="*/ 872728 h 1003300"/>
                    <a:gd name="connsiteX110" fmla="*/ 420637 w 635373"/>
                    <a:gd name="connsiteY110" fmla="*/ 864989 h 1003300"/>
                    <a:gd name="connsiteX111" fmla="*/ 433345 w 635373"/>
                    <a:gd name="connsiteY111" fmla="*/ 857101 h 1003300"/>
                    <a:gd name="connsiteX112" fmla="*/ 445655 w 635373"/>
                    <a:gd name="connsiteY112" fmla="*/ 849064 h 1003300"/>
                    <a:gd name="connsiteX113" fmla="*/ 457568 w 635373"/>
                    <a:gd name="connsiteY113" fmla="*/ 840879 h 1003300"/>
                    <a:gd name="connsiteX114" fmla="*/ 469084 w 635373"/>
                    <a:gd name="connsiteY114" fmla="*/ 832545 h 1003300"/>
                    <a:gd name="connsiteX115" fmla="*/ 480203 w 635373"/>
                    <a:gd name="connsiteY115" fmla="*/ 824061 h 1003300"/>
                    <a:gd name="connsiteX116" fmla="*/ 490925 w 635373"/>
                    <a:gd name="connsiteY116" fmla="*/ 815429 h 1003300"/>
                    <a:gd name="connsiteX117" fmla="*/ 501250 w 635373"/>
                    <a:gd name="connsiteY117" fmla="*/ 806648 h 1003300"/>
                    <a:gd name="connsiteX118" fmla="*/ 511128 w 635373"/>
                    <a:gd name="connsiteY118" fmla="*/ 797719 h 1003300"/>
                    <a:gd name="connsiteX119" fmla="*/ 520659 w 635373"/>
                    <a:gd name="connsiteY119" fmla="*/ 788640 h 1003300"/>
                    <a:gd name="connsiteX120" fmla="*/ 529743 w 635373"/>
                    <a:gd name="connsiteY120" fmla="*/ 779413 h 1003300"/>
                    <a:gd name="connsiteX121" fmla="*/ 538429 w 635373"/>
                    <a:gd name="connsiteY121" fmla="*/ 770086 h 1003300"/>
                    <a:gd name="connsiteX122" fmla="*/ 546769 w 635373"/>
                    <a:gd name="connsiteY122" fmla="*/ 760561 h 1003300"/>
                    <a:gd name="connsiteX123" fmla="*/ 554661 w 635373"/>
                    <a:gd name="connsiteY123" fmla="*/ 750888 h 1003300"/>
                    <a:gd name="connsiteX124" fmla="*/ 562157 w 635373"/>
                    <a:gd name="connsiteY124" fmla="*/ 741065 h 1003300"/>
                    <a:gd name="connsiteX125" fmla="*/ 569205 w 635373"/>
                    <a:gd name="connsiteY125" fmla="*/ 731143 h 1003300"/>
                    <a:gd name="connsiteX126" fmla="*/ 575907 w 635373"/>
                    <a:gd name="connsiteY126" fmla="*/ 721023 h 1003300"/>
                    <a:gd name="connsiteX127" fmla="*/ 582211 w 635373"/>
                    <a:gd name="connsiteY127" fmla="*/ 710754 h 1003300"/>
                    <a:gd name="connsiteX128" fmla="*/ 588068 w 635373"/>
                    <a:gd name="connsiteY128" fmla="*/ 700336 h 1003300"/>
                    <a:gd name="connsiteX129" fmla="*/ 593578 w 635373"/>
                    <a:gd name="connsiteY129" fmla="*/ 689818 h 1003300"/>
                    <a:gd name="connsiteX130" fmla="*/ 598641 w 635373"/>
                    <a:gd name="connsiteY130" fmla="*/ 679103 h 1003300"/>
                    <a:gd name="connsiteX131" fmla="*/ 603307 w 635373"/>
                    <a:gd name="connsiteY131" fmla="*/ 668288 h 1003300"/>
                    <a:gd name="connsiteX132" fmla="*/ 607576 w 635373"/>
                    <a:gd name="connsiteY132" fmla="*/ 657275 h 1003300"/>
                    <a:gd name="connsiteX133" fmla="*/ 611448 w 635373"/>
                    <a:gd name="connsiteY133" fmla="*/ 646113 h 1003300"/>
                    <a:gd name="connsiteX134" fmla="*/ 614922 w 635373"/>
                    <a:gd name="connsiteY134" fmla="*/ 634851 h 1003300"/>
                    <a:gd name="connsiteX135" fmla="*/ 618000 w 635373"/>
                    <a:gd name="connsiteY135" fmla="*/ 623391 h 1003300"/>
                    <a:gd name="connsiteX136" fmla="*/ 620631 w 635373"/>
                    <a:gd name="connsiteY136" fmla="*/ 611832 h 1003300"/>
                    <a:gd name="connsiteX137" fmla="*/ 622914 w 635373"/>
                    <a:gd name="connsiteY137" fmla="*/ 600075 h 1003300"/>
                    <a:gd name="connsiteX138" fmla="*/ 624751 w 635373"/>
                    <a:gd name="connsiteY138" fmla="*/ 588218 h 1003300"/>
                    <a:gd name="connsiteX139" fmla="*/ 626240 w 635373"/>
                    <a:gd name="connsiteY139" fmla="*/ 576163 h 1003300"/>
                    <a:gd name="connsiteX140" fmla="*/ 627282 w 635373"/>
                    <a:gd name="connsiteY140" fmla="*/ 564009 h 1003300"/>
                    <a:gd name="connsiteX141" fmla="*/ 627928 w 635373"/>
                    <a:gd name="connsiteY141" fmla="*/ 551656 h 1003300"/>
                    <a:gd name="connsiteX142" fmla="*/ 628176 w 635373"/>
                    <a:gd name="connsiteY142" fmla="*/ 539204 h 1003300"/>
                    <a:gd name="connsiteX143" fmla="*/ 628027 w 635373"/>
                    <a:gd name="connsiteY143" fmla="*/ 526604 h 1003300"/>
                    <a:gd name="connsiteX144" fmla="*/ 627481 w 635373"/>
                    <a:gd name="connsiteY144" fmla="*/ 513804 h 1003300"/>
                    <a:gd name="connsiteX145" fmla="*/ 626538 w 635373"/>
                    <a:gd name="connsiteY145" fmla="*/ 500906 h 1003300"/>
                    <a:gd name="connsiteX146" fmla="*/ 625148 w 635373"/>
                    <a:gd name="connsiteY146" fmla="*/ 487859 h 1003300"/>
                    <a:gd name="connsiteX147" fmla="*/ 623411 w 635373"/>
                    <a:gd name="connsiteY147" fmla="*/ 474613 h 1003300"/>
                    <a:gd name="connsiteX148" fmla="*/ 621227 w 635373"/>
                    <a:gd name="connsiteY148" fmla="*/ 461268 h 1003300"/>
                    <a:gd name="connsiteX149" fmla="*/ 618645 w 635373"/>
                    <a:gd name="connsiteY149" fmla="*/ 447774 h 1003300"/>
                    <a:gd name="connsiteX150" fmla="*/ 615717 w 635373"/>
                    <a:gd name="connsiteY150" fmla="*/ 434082 h 1003300"/>
                    <a:gd name="connsiteX151" fmla="*/ 612341 w 635373"/>
                    <a:gd name="connsiteY151" fmla="*/ 420291 h 1003300"/>
                    <a:gd name="connsiteX152" fmla="*/ 608569 w 635373"/>
                    <a:gd name="connsiteY152" fmla="*/ 406350 h 1003300"/>
                    <a:gd name="connsiteX153" fmla="*/ 604349 w 635373"/>
                    <a:gd name="connsiteY153" fmla="*/ 392261 h 1003300"/>
                    <a:gd name="connsiteX154" fmla="*/ 599783 w 635373"/>
                    <a:gd name="connsiteY154" fmla="*/ 378023 h 1003300"/>
                    <a:gd name="connsiteX155" fmla="*/ 594819 w 635373"/>
                    <a:gd name="connsiteY155" fmla="*/ 363587 h 1003300"/>
                    <a:gd name="connsiteX156" fmla="*/ 589408 w 635373"/>
                    <a:gd name="connsiteY156" fmla="*/ 349052 h 1003300"/>
                    <a:gd name="connsiteX157" fmla="*/ 583650 w 635373"/>
                    <a:gd name="connsiteY157" fmla="*/ 334367 h 1003300"/>
                    <a:gd name="connsiteX158" fmla="*/ 577445 w 635373"/>
                    <a:gd name="connsiteY158" fmla="*/ 319534 h 1003300"/>
                    <a:gd name="connsiteX159" fmla="*/ 570843 w 635373"/>
                    <a:gd name="connsiteY159" fmla="*/ 304552 h 1003300"/>
                    <a:gd name="connsiteX160" fmla="*/ 563844 w 635373"/>
                    <a:gd name="connsiteY160" fmla="*/ 289421 h 1003300"/>
                    <a:gd name="connsiteX161" fmla="*/ 556448 w 635373"/>
                    <a:gd name="connsiteY161" fmla="*/ 274141 h 1003300"/>
                    <a:gd name="connsiteX162" fmla="*/ 548655 w 635373"/>
                    <a:gd name="connsiteY162" fmla="*/ 258713 h 1003300"/>
                    <a:gd name="connsiteX163" fmla="*/ 540465 w 635373"/>
                    <a:gd name="connsiteY163" fmla="*/ 243136 h 1003300"/>
                    <a:gd name="connsiteX164" fmla="*/ 531877 w 635373"/>
                    <a:gd name="connsiteY164" fmla="*/ 227409 h 1003300"/>
                    <a:gd name="connsiteX165" fmla="*/ 522843 w 635373"/>
                    <a:gd name="connsiteY165" fmla="*/ 211534 h 1003300"/>
                    <a:gd name="connsiteX166" fmla="*/ 513461 w 635373"/>
                    <a:gd name="connsiteY166" fmla="*/ 195511 h 1003300"/>
                    <a:gd name="connsiteX167" fmla="*/ 503633 w 635373"/>
                    <a:gd name="connsiteY167" fmla="*/ 179338 h 1003300"/>
                    <a:gd name="connsiteX168" fmla="*/ 493407 w 635373"/>
                    <a:gd name="connsiteY168" fmla="*/ 163016 h 1003300"/>
                    <a:gd name="connsiteX169" fmla="*/ 482834 w 635373"/>
                    <a:gd name="connsiteY169" fmla="*/ 146546 h 1003300"/>
                    <a:gd name="connsiteX170" fmla="*/ 471814 w 635373"/>
                    <a:gd name="connsiteY170" fmla="*/ 129927 h 1003300"/>
                    <a:gd name="connsiteX171" fmla="*/ 460398 w 635373"/>
                    <a:gd name="connsiteY171" fmla="*/ 113159 h 1003300"/>
                    <a:gd name="connsiteX172" fmla="*/ 448534 w 635373"/>
                    <a:gd name="connsiteY172" fmla="*/ 96292 h 1003300"/>
                    <a:gd name="connsiteX173" fmla="*/ 436323 w 635373"/>
                    <a:gd name="connsiteY173" fmla="*/ 79226 h 1003300"/>
                    <a:gd name="connsiteX174" fmla="*/ 423715 w 635373"/>
                    <a:gd name="connsiteY174" fmla="*/ 62012 h 1003300"/>
                    <a:gd name="connsiteX175" fmla="*/ 410660 w 635373"/>
                    <a:gd name="connsiteY175" fmla="*/ 44648 h 1003300"/>
                    <a:gd name="connsiteX176" fmla="*/ 397257 w 635373"/>
                    <a:gd name="connsiteY176" fmla="*/ 27136 h 1003300"/>
                    <a:gd name="connsiteX177" fmla="*/ 383408 w 635373"/>
                    <a:gd name="connsiteY177" fmla="*/ 9525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</a:cxnLst>
                  <a:rect l="l" t="t" r="r" b="b"/>
                  <a:pathLst>
                    <a:path w="635373" h="1003300">
                      <a:moveTo>
                        <a:pt x="350796" y="36413"/>
                      </a:moveTo>
                      <a:lnTo>
                        <a:pt x="366035" y="54273"/>
                      </a:lnTo>
                      <a:lnTo>
                        <a:pt x="380827" y="71934"/>
                      </a:lnTo>
                      <a:lnTo>
                        <a:pt x="395123" y="89446"/>
                      </a:lnTo>
                      <a:lnTo>
                        <a:pt x="408972" y="106759"/>
                      </a:lnTo>
                      <a:lnTo>
                        <a:pt x="422424" y="123924"/>
                      </a:lnTo>
                      <a:lnTo>
                        <a:pt x="435380" y="140940"/>
                      </a:lnTo>
                      <a:lnTo>
                        <a:pt x="447889" y="157807"/>
                      </a:lnTo>
                      <a:lnTo>
                        <a:pt x="459951" y="174476"/>
                      </a:lnTo>
                      <a:lnTo>
                        <a:pt x="471566" y="190996"/>
                      </a:lnTo>
                      <a:lnTo>
                        <a:pt x="482685" y="207318"/>
                      </a:lnTo>
                      <a:lnTo>
                        <a:pt x="493407" y="223490"/>
                      </a:lnTo>
                      <a:lnTo>
                        <a:pt x="503682" y="239514"/>
                      </a:lnTo>
                      <a:lnTo>
                        <a:pt x="513461" y="255339"/>
                      </a:lnTo>
                      <a:lnTo>
                        <a:pt x="522793" y="271016"/>
                      </a:lnTo>
                      <a:lnTo>
                        <a:pt x="531728" y="286544"/>
                      </a:lnTo>
                      <a:lnTo>
                        <a:pt x="540167" y="301923"/>
                      </a:lnTo>
                      <a:lnTo>
                        <a:pt x="548159" y="317103"/>
                      </a:lnTo>
                      <a:lnTo>
                        <a:pt x="555704" y="332085"/>
                      </a:lnTo>
                      <a:lnTo>
                        <a:pt x="562802" y="346968"/>
                      </a:lnTo>
                      <a:lnTo>
                        <a:pt x="569454" y="361652"/>
                      </a:lnTo>
                      <a:lnTo>
                        <a:pt x="575609" y="376138"/>
                      </a:lnTo>
                      <a:lnTo>
                        <a:pt x="581367" y="390525"/>
                      </a:lnTo>
                      <a:lnTo>
                        <a:pt x="586678" y="404713"/>
                      </a:lnTo>
                      <a:lnTo>
                        <a:pt x="591493" y="418703"/>
                      </a:lnTo>
                      <a:lnTo>
                        <a:pt x="595861" y="432594"/>
                      </a:lnTo>
                      <a:lnTo>
                        <a:pt x="599832" y="446286"/>
                      </a:lnTo>
                      <a:lnTo>
                        <a:pt x="603307" y="459780"/>
                      </a:lnTo>
                      <a:lnTo>
                        <a:pt x="606335" y="473125"/>
                      </a:lnTo>
                      <a:lnTo>
                        <a:pt x="608916" y="486321"/>
                      </a:lnTo>
                      <a:lnTo>
                        <a:pt x="611051" y="499368"/>
                      </a:lnTo>
                      <a:lnTo>
                        <a:pt x="612689" y="512217"/>
                      </a:lnTo>
                      <a:lnTo>
                        <a:pt x="613930" y="524917"/>
                      </a:lnTo>
                      <a:lnTo>
                        <a:pt x="614724" y="537418"/>
                      </a:lnTo>
                      <a:lnTo>
                        <a:pt x="615022" y="549821"/>
                      </a:lnTo>
                      <a:lnTo>
                        <a:pt x="614873" y="562025"/>
                      </a:lnTo>
                      <a:lnTo>
                        <a:pt x="614327" y="574030"/>
                      </a:lnTo>
                      <a:lnTo>
                        <a:pt x="613284" y="585887"/>
                      </a:lnTo>
                      <a:lnTo>
                        <a:pt x="611795" y="597595"/>
                      </a:lnTo>
                      <a:lnTo>
                        <a:pt x="609859" y="609104"/>
                      </a:lnTo>
                      <a:lnTo>
                        <a:pt x="607477" y="620514"/>
                      </a:lnTo>
                      <a:lnTo>
                        <a:pt x="604647" y="631676"/>
                      </a:lnTo>
                      <a:lnTo>
                        <a:pt x="601322" y="642739"/>
                      </a:lnTo>
                      <a:lnTo>
                        <a:pt x="597599" y="653604"/>
                      </a:lnTo>
                      <a:lnTo>
                        <a:pt x="593379" y="664319"/>
                      </a:lnTo>
                      <a:lnTo>
                        <a:pt x="588763" y="674836"/>
                      </a:lnTo>
                      <a:lnTo>
                        <a:pt x="583650" y="685205"/>
                      </a:lnTo>
                      <a:lnTo>
                        <a:pt x="578091" y="695424"/>
                      </a:lnTo>
                      <a:lnTo>
                        <a:pt x="572084" y="705445"/>
                      </a:lnTo>
                      <a:lnTo>
                        <a:pt x="565631" y="715318"/>
                      </a:lnTo>
                      <a:lnTo>
                        <a:pt x="558732" y="725041"/>
                      </a:lnTo>
                      <a:lnTo>
                        <a:pt x="551385" y="734566"/>
                      </a:lnTo>
                      <a:lnTo>
                        <a:pt x="543592" y="743942"/>
                      </a:lnTo>
                      <a:lnTo>
                        <a:pt x="535352" y="753170"/>
                      </a:lnTo>
                      <a:lnTo>
                        <a:pt x="526615" y="762198"/>
                      </a:lnTo>
                      <a:lnTo>
                        <a:pt x="517482" y="771079"/>
                      </a:lnTo>
                      <a:lnTo>
                        <a:pt x="507852" y="779810"/>
                      </a:lnTo>
                      <a:lnTo>
                        <a:pt x="497775" y="788343"/>
                      </a:lnTo>
                      <a:lnTo>
                        <a:pt x="487252" y="796727"/>
                      </a:lnTo>
                      <a:lnTo>
                        <a:pt x="476282" y="804912"/>
                      </a:lnTo>
                      <a:lnTo>
                        <a:pt x="464865" y="812998"/>
                      </a:lnTo>
                      <a:lnTo>
                        <a:pt x="453001" y="820837"/>
                      </a:lnTo>
                      <a:lnTo>
                        <a:pt x="440691" y="828576"/>
                      </a:lnTo>
                      <a:lnTo>
                        <a:pt x="427934" y="836116"/>
                      </a:lnTo>
                      <a:lnTo>
                        <a:pt x="414681" y="843508"/>
                      </a:lnTo>
                      <a:lnTo>
                        <a:pt x="401030" y="850751"/>
                      </a:lnTo>
                      <a:lnTo>
                        <a:pt x="386883" y="857796"/>
                      </a:lnTo>
                      <a:lnTo>
                        <a:pt x="372339" y="864691"/>
                      </a:lnTo>
                      <a:lnTo>
                        <a:pt x="357298" y="871389"/>
                      </a:lnTo>
                      <a:lnTo>
                        <a:pt x="341811" y="877937"/>
                      </a:lnTo>
                      <a:lnTo>
                        <a:pt x="325877" y="884337"/>
                      </a:lnTo>
                      <a:lnTo>
                        <a:pt x="309496" y="890538"/>
                      </a:lnTo>
                      <a:lnTo>
                        <a:pt x="292669" y="896590"/>
                      </a:lnTo>
                      <a:lnTo>
                        <a:pt x="275345" y="902494"/>
                      </a:lnTo>
                      <a:lnTo>
                        <a:pt x="257624" y="908248"/>
                      </a:lnTo>
                      <a:lnTo>
                        <a:pt x="239456" y="913805"/>
                      </a:lnTo>
                      <a:lnTo>
                        <a:pt x="220792" y="919163"/>
                      </a:lnTo>
                      <a:lnTo>
                        <a:pt x="201681" y="924421"/>
                      </a:lnTo>
                      <a:lnTo>
                        <a:pt x="182174" y="929481"/>
                      </a:lnTo>
                      <a:lnTo>
                        <a:pt x="162169" y="934343"/>
                      </a:lnTo>
                      <a:lnTo>
                        <a:pt x="141718" y="939106"/>
                      </a:lnTo>
                      <a:lnTo>
                        <a:pt x="120820" y="943670"/>
                      </a:lnTo>
                      <a:lnTo>
                        <a:pt x="99476" y="948035"/>
                      </a:lnTo>
                      <a:lnTo>
                        <a:pt x="77635" y="952302"/>
                      </a:lnTo>
                      <a:lnTo>
                        <a:pt x="55397" y="956370"/>
                      </a:lnTo>
                      <a:lnTo>
                        <a:pt x="32712" y="960239"/>
                      </a:lnTo>
                      <a:lnTo>
                        <a:pt x="9531" y="964009"/>
                      </a:lnTo>
                      <a:lnTo>
                        <a:pt x="16927" y="1005582"/>
                      </a:lnTo>
                      <a:lnTo>
                        <a:pt x="38917" y="1001068"/>
                      </a:lnTo>
                      <a:lnTo>
                        <a:pt x="60460" y="996454"/>
                      </a:lnTo>
                      <a:lnTo>
                        <a:pt x="81655" y="991691"/>
                      </a:lnTo>
                      <a:lnTo>
                        <a:pt x="102404" y="986731"/>
                      </a:lnTo>
                      <a:lnTo>
                        <a:pt x="122806" y="981670"/>
                      </a:lnTo>
                      <a:lnTo>
                        <a:pt x="142760" y="976461"/>
                      </a:lnTo>
                      <a:lnTo>
                        <a:pt x="162318" y="971054"/>
                      </a:lnTo>
                      <a:lnTo>
                        <a:pt x="181479" y="965547"/>
                      </a:lnTo>
                      <a:lnTo>
                        <a:pt x="200242" y="959892"/>
                      </a:lnTo>
                      <a:lnTo>
                        <a:pt x="218608" y="954038"/>
                      </a:lnTo>
                      <a:lnTo>
                        <a:pt x="236577" y="948085"/>
                      </a:lnTo>
                      <a:lnTo>
                        <a:pt x="254100" y="941983"/>
                      </a:lnTo>
                      <a:lnTo>
                        <a:pt x="271275" y="935732"/>
                      </a:lnTo>
                      <a:lnTo>
                        <a:pt x="288003" y="929283"/>
                      </a:lnTo>
                      <a:lnTo>
                        <a:pt x="304334" y="922734"/>
                      </a:lnTo>
                      <a:lnTo>
                        <a:pt x="320268" y="916037"/>
                      </a:lnTo>
                      <a:lnTo>
                        <a:pt x="335854" y="909191"/>
                      </a:lnTo>
                      <a:lnTo>
                        <a:pt x="350994" y="902196"/>
                      </a:lnTo>
                      <a:lnTo>
                        <a:pt x="365687" y="895052"/>
                      </a:lnTo>
                      <a:lnTo>
                        <a:pt x="380033" y="887760"/>
                      </a:lnTo>
                      <a:lnTo>
                        <a:pt x="393981" y="880318"/>
                      </a:lnTo>
                      <a:lnTo>
                        <a:pt x="407483" y="872728"/>
                      </a:lnTo>
                      <a:lnTo>
                        <a:pt x="420637" y="864989"/>
                      </a:lnTo>
                      <a:lnTo>
                        <a:pt x="433345" y="857101"/>
                      </a:lnTo>
                      <a:lnTo>
                        <a:pt x="445655" y="849064"/>
                      </a:lnTo>
                      <a:lnTo>
                        <a:pt x="457568" y="840879"/>
                      </a:lnTo>
                      <a:lnTo>
                        <a:pt x="469084" y="832545"/>
                      </a:lnTo>
                      <a:lnTo>
                        <a:pt x="480203" y="824061"/>
                      </a:lnTo>
                      <a:lnTo>
                        <a:pt x="490925" y="815429"/>
                      </a:lnTo>
                      <a:lnTo>
                        <a:pt x="501250" y="806648"/>
                      </a:lnTo>
                      <a:lnTo>
                        <a:pt x="511128" y="797719"/>
                      </a:lnTo>
                      <a:lnTo>
                        <a:pt x="520659" y="788640"/>
                      </a:lnTo>
                      <a:lnTo>
                        <a:pt x="529743" y="779413"/>
                      </a:lnTo>
                      <a:lnTo>
                        <a:pt x="538429" y="770086"/>
                      </a:lnTo>
                      <a:lnTo>
                        <a:pt x="546769" y="760561"/>
                      </a:lnTo>
                      <a:lnTo>
                        <a:pt x="554661" y="750888"/>
                      </a:lnTo>
                      <a:lnTo>
                        <a:pt x="562157" y="741065"/>
                      </a:lnTo>
                      <a:lnTo>
                        <a:pt x="569205" y="731143"/>
                      </a:lnTo>
                      <a:lnTo>
                        <a:pt x="575907" y="721023"/>
                      </a:lnTo>
                      <a:lnTo>
                        <a:pt x="582211" y="710754"/>
                      </a:lnTo>
                      <a:lnTo>
                        <a:pt x="588068" y="700336"/>
                      </a:lnTo>
                      <a:lnTo>
                        <a:pt x="593578" y="689818"/>
                      </a:lnTo>
                      <a:lnTo>
                        <a:pt x="598641" y="679103"/>
                      </a:lnTo>
                      <a:lnTo>
                        <a:pt x="603307" y="668288"/>
                      </a:lnTo>
                      <a:lnTo>
                        <a:pt x="607576" y="657275"/>
                      </a:lnTo>
                      <a:lnTo>
                        <a:pt x="611448" y="646113"/>
                      </a:lnTo>
                      <a:lnTo>
                        <a:pt x="614922" y="634851"/>
                      </a:lnTo>
                      <a:lnTo>
                        <a:pt x="618000" y="623391"/>
                      </a:lnTo>
                      <a:lnTo>
                        <a:pt x="620631" y="611832"/>
                      </a:lnTo>
                      <a:lnTo>
                        <a:pt x="622914" y="600075"/>
                      </a:lnTo>
                      <a:lnTo>
                        <a:pt x="624751" y="588218"/>
                      </a:lnTo>
                      <a:lnTo>
                        <a:pt x="626240" y="576163"/>
                      </a:lnTo>
                      <a:lnTo>
                        <a:pt x="627282" y="564009"/>
                      </a:lnTo>
                      <a:lnTo>
                        <a:pt x="627928" y="551656"/>
                      </a:lnTo>
                      <a:lnTo>
                        <a:pt x="628176" y="539204"/>
                      </a:lnTo>
                      <a:lnTo>
                        <a:pt x="628027" y="526604"/>
                      </a:lnTo>
                      <a:lnTo>
                        <a:pt x="627481" y="513804"/>
                      </a:lnTo>
                      <a:lnTo>
                        <a:pt x="626538" y="500906"/>
                      </a:lnTo>
                      <a:lnTo>
                        <a:pt x="625148" y="487859"/>
                      </a:lnTo>
                      <a:lnTo>
                        <a:pt x="623411" y="474613"/>
                      </a:lnTo>
                      <a:lnTo>
                        <a:pt x="621227" y="461268"/>
                      </a:lnTo>
                      <a:lnTo>
                        <a:pt x="618645" y="447774"/>
                      </a:lnTo>
                      <a:lnTo>
                        <a:pt x="615717" y="434082"/>
                      </a:lnTo>
                      <a:lnTo>
                        <a:pt x="612341" y="420291"/>
                      </a:lnTo>
                      <a:lnTo>
                        <a:pt x="608569" y="406350"/>
                      </a:lnTo>
                      <a:lnTo>
                        <a:pt x="604349" y="392261"/>
                      </a:lnTo>
                      <a:lnTo>
                        <a:pt x="599783" y="378023"/>
                      </a:lnTo>
                      <a:lnTo>
                        <a:pt x="594819" y="363587"/>
                      </a:lnTo>
                      <a:lnTo>
                        <a:pt x="589408" y="349052"/>
                      </a:lnTo>
                      <a:lnTo>
                        <a:pt x="583650" y="334367"/>
                      </a:lnTo>
                      <a:lnTo>
                        <a:pt x="577445" y="319534"/>
                      </a:lnTo>
                      <a:lnTo>
                        <a:pt x="570843" y="304552"/>
                      </a:lnTo>
                      <a:lnTo>
                        <a:pt x="563844" y="289421"/>
                      </a:lnTo>
                      <a:lnTo>
                        <a:pt x="556448" y="274141"/>
                      </a:lnTo>
                      <a:lnTo>
                        <a:pt x="548655" y="258713"/>
                      </a:lnTo>
                      <a:lnTo>
                        <a:pt x="540465" y="243136"/>
                      </a:lnTo>
                      <a:lnTo>
                        <a:pt x="531877" y="227409"/>
                      </a:lnTo>
                      <a:lnTo>
                        <a:pt x="522843" y="211534"/>
                      </a:lnTo>
                      <a:lnTo>
                        <a:pt x="513461" y="195511"/>
                      </a:lnTo>
                      <a:lnTo>
                        <a:pt x="503633" y="179338"/>
                      </a:lnTo>
                      <a:lnTo>
                        <a:pt x="493407" y="163016"/>
                      </a:lnTo>
                      <a:lnTo>
                        <a:pt x="482834" y="146546"/>
                      </a:lnTo>
                      <a:lnTo>
                        <a:pt x="471814" y="129927"/>
                      </a:lnTo>
                      <a:lnTo>
                        <a:pt x="460398" y="113159"/>
                      </a:lnTo>
                      <a:lnTo>
                        <a:pt x="448534" y="96292"/>
                      </a:lnTo>
                      <a:lnTo>
                        <a:pt x="436323" y="79226"/>
                      </a:lnTo>
                      <a:lnTo>
                        <a:pt x="423715" y="62012"/>
                      </a:lnTo>
                      <a:lnTo>
                        <a:pt x="410660" y="44648"/>
                      </a:lnTo>
                      <a:lnTo>
                        <a:pt x="397257" y="27136"/>
                      </a:lnTo>
                      <a:lnTo>
                        <a:pt x="383408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7" name="Forme libre : forme 1346">
                  <a:extLst>
                    <a:ext uri="{FF2B5EF4-FFF2-40B4-BE49-F238E27FC236}">
                      <a16:creationId xmlns:a16="http://schemas.microsoft.com/office/drawing/2014/main" id="{1FEE1FD3-D203-49FE-864B-360654AC9616}"/>
                    </a:ext>
                  </a:extLst>
                </p:cNvPr>
                <p:cNvSpPr/>
                <p:nvPr/>
              </p:nvSpPr>
              <p:spPr>
                <a:xfrm>
                  <a:off x="6537815" y="4565799"/>
                  <a:ext cx="622666" cy="889000"/>
                </a:xfrm>
                <a:custGeom>
                  <a:avLst/>
                  <a:gdLst>
                    <a:gd name="connsiteX0" fmla="*/ 353973 w 622666"/>
                    <a:gd name="connsiteY0" fmla="*/ 12700 h 889000"/>
                    <a:gd name="connsiteX1" fmla="*/ 369658 w 622666"/>
                    <a:gd name="connsiteY1" fmla="*/ 30907 h 889000"/>
                    <a:gd name="connsiteX2" fmla="*/ 384848 w 622666"/>
                    <a:gd name="connsiteY2" fmla="*/ 48865 h 889000"/>
                    <a:gd name="connsiteX3" fmla="*/ 399541 w 622666"/>
                    <a:gd name="connsiteY3" fmla="*/ 66675 h 889000"/>
                    <a:gd name="connsiteX4" fmla="*/ 413787 w 622666"/>
                    <a:gd name="connsiteY4" fmla="*/ 84286 h 889000"/>
                    <a:gd name="connsiteX5" fmla="*/ 427537 w 622666"/>
                    <a:gd name="connsiteY5" fmla="*/ 101699 h 889000"/>
                    <a:gd name="connsiteX6" fmla="*/ 440840 w 622666"/>
                    <a:gd name="connsiteY6" fmla="*/ 118963 h 889000"/>
                    <a:gd name="connsiteX7" fmla="*/ 453647 w 622666"/>
                    <a:gd name="connsiteY7" fmla="*/ 136029 h 889000"/>
                    <a:gd name="connsiteX8" fmla="*/ 465957 w 622666"/>
                    <a:gd name="connsiteY8" fmla="*/ 152846 h 889000"/>
                    <a:gd name="connsiteX9" fmla="*/ 477821 w 622666"/>
                    <a:gd name="connsiteY9" fmla="*/ 169515 h 889000"/>
                    <a:gd name="connsiteX10" fmla="*/ 489188 w 622666"/>
                    <a:gd name="connsiteY10" fmla="*/ 186035 h 889000"/>
                    <a:gd name="connsiteX11" fmla="*/ 500108 w 622666"/>
                    <a:gd name="connsiteY11" fmla="*/ 202307 h 889000"/>
                    <a:gd name="connsiteX12" fmla="*/ 510533 w 622666"/>
                    <a:gd name="connsiteY12" fmla="*/ 218430 h 889000"/>
                    <a:gd name="connsiteX13" fmla="*/ 520460 w 622666"/>
                    <a:gd name="connsiteY13" fmla="*/ 234355 h 889000"/>
                    <a:gd name="connsiteX14" fmla="*/ 529941 w 622666"/>
                    <a:gd name="connsiteY14" fmla="*/ 250081 h 889000"/>
                    <a:gd name="connsiteX15" fmla="*/ 538926 w 622666"/>
                    <a:gd name="connsiteY15" fmla="*/ 265609 h 889000"/>
                    <a:gd name="connsiteX16" fmla="*/ 547464 w 622666"/>
                    <a:gd name="connsiteY16" fmla="*/ 280988 h 889000"/>
                    <a:gd name="connsiteX17" fmla="*/ 555505 w 622666"/>
                    <a:gd name="connsiteY17" fmla="*/ 296168 h 889000"/>
                    <a:gd name="connsiteX18" fmla="*/ 563050 w 622666"/>
                    <a:gd name="connsiteY18" fmla="*/ 311150 h 889000"/>
                    <a:gd name="connsiteX19" fmla="*/ 570148 w 622666"/>
                    <a:gd name="connsiteY19" fmla="*/ 325934 h 889000"/>
                    <a:gd name="connsiteX20" fmla="*/ 576750 w 622666"/>
                    <a:gd name="connsiteY20" fmla="*/ 340519 h 889000"/>
                    <a:gd name="connsiteX21" fmla="*/ 582906 w 622666"/>
                    <a:gd name="connsiteY21" fmla="*/ 354955 h 889000"/>
                    <a:gd name="connsiteX22" fmla="*/ 588564 w 622666"/>
                    <a:gd name="connsiteY22" fmla="*/ 369193 h 889000"/>
                    <a:gd name="connsiteX23" fmla="*/ 593776 w 622666"/>
                    <a:gd name="connsiteY23" fmla="*/ 383232 h 889000"/>
                    <a:gd name="connsiteX24" fmla="*/ 598442 w 622666"/>
                    <a:gd name="connsiteY24" fmla="*/ 397073 h 889000"/>
                    <a:gd name="connsiteX25" fmla="*/ 602711 w 622666"/>
                    <a:gd name="connsiteY25" fmla="*/ 410766 h 889000"/>
                    <a:gd name="connsiteX26" fmla="*/ 606434 w 622666"/>
                    <a:gd name="connsiteY26" fmla="*/ 424210 h 889000"/>
                    <a:gd name="connsiteX27" fmla="*/ 609760 w 622666"/>
                    <a:gd name="connsiteY27" fmla="*/ 437505 h 889000"/>
                    <a:gd name="connsiteX28" fmla="*/ 612540 w 622666"/>
                    <a:gd name="connsiteY28" fmla="*/ 450602 h 889000"/>
                    <a:gd name="connsiteX29" fmla="*/ 614873 w 622666"/>
                    <a:gd name="connsiteY29" fmla="*/ 463550 h 889000"/>
                    <a:gd name="connsiteX30" fmla="*/ 616709 w 622666"/>
                    <a:gd name="connsiteY30" fmla="*/ 476250 h 889000"/>
                    <a:gd name="connsiteX31" fmla="*/ 618099 w 622666"/>
                    <a:gd name="connsiteY31" fmla="*/ 488801 h 889000"/>
                    <a:gd name="connsiteX32" fmla="*/ 618993 w 622666"/>
                    <a:gd name="connsiteY32" fmla="*/ 501154 h 889000"/>
                    <a:gd name="connsiteX33" fmla="*/ 619440 w 622666"/>
                    <a:gd name="connsiteY33" fmla="*/ 513308 h 889000"/>
                    <a:gd name="connsiteX34" fmla="*/ 619390 w 622666"/>
                    <a:gd name="connsiteY34" fmla="*/ 525264 h 889000"/>
                    <a:gd name="connsiteX35" fmla="*/ 618844 w 622666"/>
                    <a:gd name="connsiteY35" fmla="*/ 537071 h 889000"/>
                    <a:gd name="connsiteX36" fmla="*/ 617851 w 622666"/>
                    <a:gd name="connsiteY36" fmla="*/ 548680 h 889000"/>
                    <a:gd name="connsiteX37" fmla="*/ 616362 w 622666"/>
                    <a:gd name="connsiteY37" fmla="*/ 560090 h 889000"/>
                    <a:gd name="connsiteX38" fmla="*/ 614376 w 622666"/>
                    <a:gd name="connsiteY38" fmla="*/ 571302 h 889000"/>
                    <a:gd name="connsiteX39" fmla="*/ 611944 w 622666"/>
                    <a:gd name="connsiteY39" fmla="*/ 582315 h 889000"/>
                    <a:gd name="connsiteX40" fmla="*/ 609065 w 622666"/>
                    <a:gd name="connsiteY40" fmla="*/ 593179 h 889000"/>
                    <a:gd name="connsiteX41" fmla="*/ 605690 w 622666"/>
                    <a:gd name="connsiteY41" fmla="*/ 603845 h 889000"/>
                    <a:gd name="connsiteX42" fmla="*/ 601818 w 622666"/>
                    <a:gd name="connsiteY42" fmla="*/ 614313 h 889000"/>
                    <a:gd name="connsiteX43" fmla="*/ 597450 w 622666"/>
                    <a:gd name="connsiteY43" fmla="*/ 624582 h 889000"/>
                    <a:gd name="connsiteX44" fmla="*/ 592635 w 622666"/>
                    <a:gd name="connsiteY44" fmla="*/ 634702 h 889000"/>
                    <a:gd name="connsiteX45" fmla="*/ 587373 w 622666"/>
                    <a:gd name="connsiteY45" fmla="*/ 644575 h 889000"/>
                    <a:gd name="connsiteX46" fmla="*/ 581615 w 622666"/>
                    <a:gd name="connsiteY46" fmla="*/ 654298 h 889000"/>
                    <a:gd name="connsiteX47" fmla="*/ 575361 w 622666"/>
                    <a:gd name="connsiteY47" fmla="*/ 663823 h 889000"/>
                    <a:gd name="connsiteX48" fmla="*/ 568610 w 622666"/>
                    <a:gd name="connsiteY48" fmla="*/ 673199 h 889000"/>
                    <a:gd name="connsiteX49" fmla="*/ 561462 w 622666"/>
                    <a:gd name="connsiteY49" fmla="*/ 682327 h 889000"/>
                    <a:gd name="connsiteX50" fmla="*/ 553768 w 622666"/>
                    <a:gd name="connsiteY50" fmla="*/ 691307 h 889000"/>
                    <a:gd name="connsiteX51" fmla="*/ 545627 w 622666"/>
                    <a:gd name="connsiteY51" fmla="*/ 700088 h 889000"/>
                    <a:gd name="connsiteX52" fmla="*/ 536990 w 622666"/>
                    <a:gd name="connsiteY52" fmla="*/ 708670 h 889000"/>
                    <a:gd name="connsiteX53" fmla="*/ 527906 w 622666"/>
                    <a:gd name="connsiteY53" fmla="*/ 717054 h 889000"/>
                    <a:gd name="connsiteX54" fmla="*/ 518326 w 622666"/>
                    <a:gd name="connsiteY54" fmla="*/ 725289 h 889000"/>
                    <a:gd name="connsiteX55" fmla="*/ 508249 w 622666"/>
                    <a:gd name="connsiteY55" fmla="*/ 733326 h 889000"/>
                    <a:gd name="connsiteX56" fmla="*/ 497726 w 622666"/>
                    <a:gd name="connsiteY56" fmla="*/ 741164 h 889000"/>
                    <a:gd name="connsiteX57" fmla="*/ 486706 w 622666"/>
                    <a:gd name="connsiteY57" fmla="*/ 748804 h 889000"/>
                    <a:gd name="connsiteX58" fmla="*/ 475240 w 622666"/>
                    <a:gd name="connsiteY58" fmla="*/ 756245 h 889000"/>
                    <a:gd name="connsiteX59" fmla="*/ 463277 w 622666"/>
                    <a:gd name="connsiteY59" fmla="*/ 763538 h 889000"/>
                    <a:gd name="connsiteX60" fmla="*/ 450867 w 622666"/>
                    <a:gd name="connsiteY60" fmla="*/ 770632 h 889000"/>
                    <a:gd name="connsiteX61" fmla="*/ 437961 w 622666"/>
                    <a:gd name="connsiteY61" fmla="*/ 777528 h 889000"/>
                    <a:gd name="connsiteX62" fmla="*/ 424559 w 622666"/>
                    <a:gd name="connsiteY62" fmla="*/ 784225 h 889000"/>
                    <a:gd name="connsiteX63" fmla="*/ 410709 w 622666"/>
                    <a:gd name="connsiteY63" fmla="*/ 790724 h 889000"/>
                    <a:gd name="connsiteX64" fmla="*/ 396364 w 622666"/>
                    <a:gd name="connsiteY64" fmla="*/ 797074 h 889000"/>
                    <a:gd name="connsiteX65" fmla="*/ 381522 w 622666"/>
                    <a:gd name="connsiteY65" fmla="*/ 803225 h 889000"/>
                    <a:gd name="connsiteX66" fmla="*/ 366233 w 622666"/>
                    <a:gd name="connsiteY66" fmla="*/ 809179 h 889000"/>
                    <a:gd name="connsiteX67" fmla="*/ 350448 w 622666"/>
                    <a:gd name="connsiteY67" fmla="*/ 814933 h 889000"/>
                    <a:gd name="connsiteX68" fmla="*/ 334216 w 622666"/>
                    <a:gd name="connsiteY68" fmla="*/ 820539 h 889000"/>
                    <a:gd name="connsiteX69" fmla="*/ 317488 w 622666"/>
                    <a:gd name="connsiteY69" fmla="*/ 825947 h 889000"/>
                    <a:gd name="connsiteX70" fmla="*/ 300313 w 622666"/>
                    <a:gd name="connsiteY70" fmla="*/ 831156 h 889000"/>
                    <a:gd name="connsiteX71" fmla="*/ 282642 w 622666"/>
                    <a:gd name="connsiteY71" fmla="*/ 836166 h 889000"/>
                    <a:gd name="connsiteX72" fmla="*/ 264474 w 622666"/>
                    <a:gd name="connsiteY72" fmla="*/ 840978 h 889000"/>
                    <a:gd name="connsiteX73" fmla="*/ 245860 w 622666"/>
                    <a:gd name="connsiteY73" fmla="*/ 845641 h 889000"/>
                    <a:gd name="connsiteX74" fmla="*/ 226749 w 622666"/>
                    <a:gd name="connsiteY74" fmla="*/ 850106 h 889000"/>
                    <a:gd name="connsiteX75" fmla="*/ 207191 w 622666"/>
                    <a:gd name="connsiteY75" fmla="*/ 854373 h 889000"/>
                    <a:gd name="connsiteX76" fmla="*/ 187137 w 622666"/>
                    <a:gd name="connsiteY76" fmla="*/ 858441 h 889000"/>
                    <a:gd name="connsiteX77" fmla="*/ 166587 w 622666"/>
                    <a:gd name="connsiteY77" fmla="*/ 862310 h 889000"/>
                    <a:gd name="connsiteX78" fmla="*/ 145590 w 622666"/>
                    <a:gd name="connsiteY78" fmla="*/ 866031 h 889000"/>
                    <a:gd name="connsiteX79" fmla="*/ 124096 w 622666"/>
                    <a:gd name="connsiteY79" fmla="*/ 869553 h 889000"/>
                    <a:gd name="connsiteX80" fmla="*/ 102156 w 622666"/>
                    <a:gd name="connsiteY80" fmla="*/ 872877 h 889000"/>
                    <a:gd name="connsiteX81" fmla="*/ 79720 w 622666"/>
                    <a:gd name="connsiteY81" fmla="*/ 876002 h 889000"/>
                    <a:gd name="connsiteX82" fmla="*/ 56787 w 622666"/>
                    <a:gd name="connsiteY82" fmla="*/ 878929 h 889000"/>
                    <a:gd name="connsiteX83" fmla="*/ 33407 w 622666"/>
                    <a:gd name="connsiteY83" fmla="*/ 881707 h 889000"/>
                    <a:gd name="connsiteX84" fmla="*/ 9531 w 622666"/>
                    <a:gd name="connsiteY84" fmla="*/ 884287 h 889000"/>
                    <a:gd name="connsiteX85" fmla="*/ 10027 w 622666"/>
                    <a:gd name="connsiteY85" fmla="*/ 889149 h 889000"/>
                    <a:gd name="connsiteX86" fmla="*/ 33357 w 622666"/>
                    <a:gd name="connsiteY86" fmla="*/ 886520 h 889000"/>
                    <a:gd name="connsiteX87" fmla="*/ 56191 w 622666"/>
                    <a:gd name="connsiteY87" fmla="*/ 883692 h 889000"/>
                    <a:gd name="connsiteX88" fmla="*/ 78627 w 622666"/>
                    <a:gd name="connsiteY88" fmla="*/ 880715 h 889000"/>
                    <a:gd name="connsiteX89" fmla="*/ 100568 w 622666"/>
                    <a:gd name="connsiteY89" fmla="*/ 877540 h 889000"/>
                    <a:gd name="connsiteX90" fmla="*/ 122061 w 622666"/>
                    <a:gd name="connsiteY90" fmla="*/ 874216 h 889000"/>
                    <a:gd name="connsiteX91" fmla="*/ 143058 w 622666"/>
                    <a:gd name="connsiteY91" fmla="*/ 870694 h 889000"/>
                    <a:gd name="connsiteX92" fmla="*/ 163658 w 622666"/>
                    <a:gd name="connsiteY92" fmla="*/ 867023 h 889000"/>
                    <a:gd name="connsiteX93" fmla="*/ 183812 w 622666"/>
                    <a:gd name="connsiteY93" fmla="*/ 863104 h 889000"/>
                    <a:gd name="connsiteX94" fmla="*/ 203468 w 622666"/>
                    <a:gd name="connsiteY94" fmla="*/ 859086 h 889000"/>
                    <a:gd name="connsiteX95" fmla="*/ 222679 w 622666"/>
                    <a:gd name="connsiteY95" fmla="*/ 854819 h 889000"/>
                    <a:gd name="connsiteX96" fmla="*/ 241442 w 622666"/>
                    <a:gd name="connsiteY96" fmla="*/ 850404 h 889000"/>
                    <a:gd name="connsiteX97" fmla="*/ 259808 w 622666"/>
                    <a:gd name="connsiteY97" fmla="*/ 845840 h 889000"/>
                    <a:gd name="connsiteX98" fmla="*/ 277628 w 622666"/>
                    <a:gd name="connsiteY98" fmla="*/ 841077 h 889000"/>
                    <a:gd name="connsiteX99" fmla="*/ 295052 w 622666"/>
                    <a:gd name="connsiteY99" fmla="*/ 836116 h 889000"/>
                    <a:gd name="connsiteX100" fmla="*/ 312028 w 622666"/>
                    <a:gd name="connsiteY100" fmla="*/ 830957 h 889000"/>
                    <a:gd name="connsiteX101" fmla="*/ 328508 w 622666"/>
                    <a:gd name="connsiteY101" fmla="*/ 825649 h 889000"/>
                    <a:gd name="connsiteX102" fmla="*/ 344591 w 622666"/>
                    <a:gd name="connsiteY102" fmla="*/ 820192 h 889000"/>
                    <a:gd name="connsiteX103" fmla="*/ 360177 w 622666"/>
                    <a:gd name="connsiteY103" fmla="*/ 814536 h 889000"/>
                    <a:gd name="connsiteX104" fmla="*/ 375317 w 622666"/>
                    <a:gd name="connsiteY104" fmla="*/ 808682 h 889000"/>
                    <a:gd name="connsiteX105" fmla="*/ 390010 w 622666"/>
                    <a:gd name="connsiteY105" fmla="*/ 802630 h 889000"/>
                    <a:gd name="connsiteX106" fmla="*/ 404256 w 622666"/>
                    <a:gd name="connsiteY106" fmla="*/ 796429 h 889000"/>
                    <a:gd name="connsiteX107" fmla="*/ 418056 w 622666"/>
                    <a:gd name="connsiteY107" fmla="*/ 790079 h 889000"/>
                    <a:gd name="connsiteX108" fmla="*/ 431359 w 622666"/>
                    <a:gd name="connsiteY108" fmla="*/ 783481 h 889000"/>
                    <a:gd name="connsiteX109" fmla="*/ 444265 w 622666"/>
                    <a:gd name="connsiteY109" fmla="*/ 776784 h 889000"/>
                    <a:gd name="connsiteX110" fmla="*/ 456675 w 622666"/>
                    <a:gd name="connsiteY110" fmla="*/ 769838 h 889000"/>
                    <a:gd name="connsiteX111" fmla="*/ 468638 w 622666"/>
                    <a:gd name="connsiteY111" fmla="*/ 762744 h 889000"/>
                    <a:gd name="connsiteX112" fmla="*/ 480154 w 622666"/>
                    <a:gd name="connsiteY112" fmla="*/ 755452 h 889000"/>
                    <a:gd name="connsiteX113" fmla="*/ 491223 w 622666"/>
                    <a:gd name="connsiteY113" fmla="*/ 748010 h 889000"/>
                    <a:gd name="connsiteX114" fmla="*/ 501846 w 622666"/>
                    <a:gd name="connsiteY114" fmla="*/ 740370 h 889000"/>
                    <a:gd name="connsiteX115" fmla="*/ 512022 w 622666"/>
                    <a:gd name="connsiteY115" fmla="*/ 732582 h 889000"/>
                    <a:gd name="connsiteX116" fmla="*/ 521701 w 622666"/>
                    <a:gd name="connsiteY116" fmla="*/ 724595 h 889000"/>
                    <a:gd name="connsiteX117" fmla="*/ 530984 w 622666"/>
                    <a:gd name="connsiteY117" fmla="*/ 716409 h 889000"/>
                    <a:gd name="connsiteX118" fmla="*/ 539770 w 622666"/>
                    <a:gd name="connsiteY118" fmla="*/ 708075 h 889000"/>
                    <a:gd name="connsiteX119" fmla="*/ 548109 w 622666"/>
                    <a:gd name="connsiteY119" fmla="*/ 699542 h 889000"/>
                    <a:gd name="connsiteX120" fmla="*/ 556002 w 622666"/>
                    <a:gd name="connsiteY120" fmla="*/ 690811 h 889000"/>
                    <a:gd name="connsiteX121" fmla="*/ 563447 w 622666"/>
                    <a:gd name="connsiteY121" fmla="*/ 681931 h 889000"/>
                    <a:gd name="connsiteX122" fmla="*/ 570446 w 622666"/>
                    <a:gd name="connsiteY122" fmla="*/ 672852 h 889000"/>
                    <a:gd name="connsiteX123" fmla="*/ 576999 w 622666"/>
                    <a:gd name="connsiteY123" fmla="*/ 663625 h 889000"/>
                    <a:gd name="connsiteX124" fmla="*/ 583055 w 622666"/>
                    <a:gd name="connsiteY124" fmla="*/ 654199 h 889000"/>
                    <a:gd name="connsiteX125" fmla="*/ 588713 w 622666"/>
                    <a:gd name="connsiteY125" fmla="*/ 644575 h 889000"/>
                    <a:gd name="connsiteX126" fmla="*/ 593876 w 622666"/>
                    <a:gd name="connsiteY126" fmla="*/ 634802 h 889000"/>
                    <a:gd name="connsiteX127" fmla="*/ 598591 w 622666"/>
                    <a:gd name="connsiteY127" fmla="*/ 624880 h 889000"/>
                    <a:gd name="connsiteX128" fmla="*/ 602860 w 622666"/>
                    <a:gd name="connsiteY128" fmla="*/ 614710 h 889000"/>
                    <a:gd name="connsiteX129" fmla="*/ 606682 w 622666"/>
                    <a:gd name="connsiteY129" fmla="*/ 604391 h 889000"/>
                    <a:gd name="connsiteX130" fmla="*/ 610058 w 622666"/>
                    <a:gd name="connsiteY130" fmla="*/ 593923 h 889000"/>
                    <a:gd name="connsiteX131" fmla="*/ 612937 w 622666"/>
                    <a:gd name="connsiteY131" fmla="*/ 583208 h 889000"/>
                    <a:gd name="connsiteX132" fmla="*/ 615419 w 622666"/>
                    <a:gd name="connsiteY132" fmla="*/ 572393 h 889000"/>
                    <a:gd name="connsiteX133" fmla="*/ 617404 w 622666"/>
                    <a:gd name="connsiteY133" fmla="*/ 561330 h 889000"/>
                    <a:gd name="connsiteX134" fmla="*/ 618943 w 622666"/>
                    <a:gd name="connsiteY134" fmla="*/ 550118 h 889000"/>
                    <a:gd name="connsiteX135" fmla="*/ 620035 w 622666"/>
                    <a:gd name="connsiteY135" fmla="*/ 538758 h 889000"/>
                    <a:gd name="connsiteX136" fmla="*/ 620681 w 622666"/>
                    <a:gd name="connsiteY136" fmla="*/ 527149 h 889000"/>
                    <a:gd name="connsiteX137" fmla="*/ 620879 w 622666"/>
                    <a:gd name="connsiteY137" fmla="*/ 515441 h 889000"/>
                    <a:gd name="connsiteX138" fmla="*/ 620631 w 622666"/>
                    <a:gd name="connsiteY138" fmla="*/ 503486 h 889000"/>
                    <a:gd name="connsiteX139" fmla="*/ 619886 w 622666"/>
                    <a:gd name="connsiteY139" fmla="*/ 491381 h 889000"/>
                    <a:gd name="connsiteX140" fmla="*/ 618745 w 622666"/>
                    <a:gd name="connsiteY140" fmla="*/ 479078 h 889000"/>
                    <a:gd name="connsiteX141" fmla="*/ 617107 w 622666"/>
                    <a:gd name="connsiteY141" fmla="*/ 466626 h 889000"/>
                    <a:gd name="connsiteX142" fmla="*/ 615022 w 622666"/>
                    <a:gd name="connsiteY142" fmla="*/ 453975 h 889000"/>
                    <a:gd name="connsiteX143" fmla="*/ 612490 w 622666"/>
                    <a:gd name="connsiteY143" fmla="*/ 441176 h 889000"/>
                    <a:gd name="connsiteX144" fmla="*/ 609512 w 622666"/>
                    <a:gd name="connsiteY144" fmla="*/ 428179 h 889000"/>
                    <a:gd name="connsiteX145" fmla="*/ 606087 w 622666"/>
                    <a:gd name="connsiteY145" fmla="*/ 414982 h 889000"/>
                    <a:gd name="connsiteX146" fmla="*/ 602215 w 622666"/>
                    <a:gd name="connsiteY146" fmla="*/ 401638 h 889000"/>
                    <a:gd name="connsiteX147" fmla="*/ 597847 w 622666"/>
                    <a:gd name="connsiteY147" fmla="*/ 388094 h 889000"/>
                    <a:gd name="connsiteX148" fmla="*/ 593032 w 622666"/>
                    <a:gd name="connsiteY148" fmla="*/ 374402 h 889000"/>
                    <a:gd name="connsiteX149" fmla="*/ 587820 w 622666"/>
                    <a:gd name="connsiteY149" fmla="*/ 360462 h 889000"/>
                    <a:gd name="connsiteX150" fmla="*/ 582111 w 622666"/>
                    <a:gd name="connsiteY150" fmla="*/ 346422 h 889000"/>
                    <a:gd name="connsiteX151" fmla="*/ 575956 w 622666"/>
                    <a:gd name="connsiteY151" fmla="*/ 332135 h 889000"/>
                    <a:gd name="connsiteX152" fmla="*/ 569354 w 622666"/>
                    <a:gd name="connsiteY152" fmla="*/ 317698 h 889000"/>
                    <a:gd name="connsiteX153" fmla="*/ 562256 w 622666"/>
                    <a:gd name="connsiteY153" fmla="*/ 303113 h 889000"/>
                    <a:gd name="connsiteX154" fmla="*/ 554761 w 622666"/>
                    <a:gd name="connsiteY154" fmla="*/ 288330 h 889000"/>
                    <a:gd name="connsiteX155" fmla="*/ 546818 w 622666"/>
                    <a:gd name="connsiteY155" fmla="*/ 273348 h 889000"/>
                    <a:gd name="connsiteX156" fmla="*/ 538380 w 622666"/>
                    <a:gd name="connsiteY156" fmla="*/ 258217 h 889000"/>
                    <a:gd name="connsiteX157" fmla="*/ 529495 w 622666"/>
                    <a:gd name="connsiteY157" fmla="*/ 242888 h 889000"/>
                    <a:gd name="connsiteX158" fmla="*/ 520162 w 622666"/>
                    <a:gd name="connsiteY158" fmla="*/ 227360 h 889000"/>
                    <a:gd name="connsiteX159" fmla="*/ 510384 w 622666"/>
                    <a:gd name="connsiteY159" fmla="*/ 211683 h 889000"/>
                    <a:gd name="connsiteX160" fmla="*/ 500158 w 622666"/>
                    <a:gd name="connsiteY160" fmla="*/ 195808 h 889000"/>
                    <a:gd name="connsiteX161" fmla="*/ 489486 w 622666"/>
                    <a:gd name="connsiteY161" fmla="*/ 179784 h 889000"/>
                    <a:gd name="connsiteX162" fmla="*/ 478317 w 622666"/>
                    <a:gd name="connsiteY162" fmla="*/ 163562 h 889000"/>
                    <a:gd name="connsiteX163" fmla="*/ 466751 w 622666"/>
                    <a:gd name="connsiteY163" fmla="*/ 147141 h 889000"/>
                    <a:gd name="connsiteX164" fmla="*/ 454689 w 622666"/>
                    <a:gd name="connsiteY164" fmla="*/ 130572 h 889000"/>
                    <a:gd name="connsiteX165" fmla="*/ 442180 w 622666"/>
                    <a:gd name="connsiteY165" fmla="*/ 113804 h 889000"/>
                    <a:gd name="connsiteX166" fmla="*/ 429225 w 622666"/>
                    <a:gd name="connsiteY166" fmla="*/ 96887 h 889000"/>
                    <a:gd name="connsiteX167" fmla="*/ 415822 w 622666"/>
                    <a:gd name="connsiteY167" fmla="*/ 79772 h 889000"/>
                    <a:gd name="connsiteX168" fmla="*/ 401973 w 622666"/>
                    <a:gd name="connsiteY168" fmla="*/ 62458 h 889000"/>
                    <a:gd name="connsiteX169" fmla="*/ 387628 w 622666"/>
                    <a:gd name="connsiteY169" fmla="*/ 44996 h 889000"/>
                    <a:gd name="connsiteX170" fmla="*/ 372885 w 622666"/>
                    <a:gd name="connsiteY170" fmla="*/ 27335 h 889000"/>
                    <a:gd name="connsiteX171" fmla="*/ 357646 w 622666"/>
                    <a:gd name="connsiteY171" fmla="*/ 9525 h 88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</a:cxnLst>
                  <a:rect l="l" t="t" r="r" b="b"/>
                  <a:pathLst>
                    <a:path w="622666" h="889000">
                      <a:moveTo>
                        <a:pt x="353973" y="12700"/>
                      </a:moveTo>
                      <a:lnTo>
                        <a:pt x="369658" y="30907"/>
                      </a:lnTo>
                      <a:lnTo>
                        <a:pt x="384848" y="48865"/>
                      </a:lnTo>
                      <a:lnTo>
                        <a:pt x="399541" y="66675"/>
                      </a:lnTo>
                      <a:lnTo>
                        <a:pt x="413787" y="84286"/>
                      </a:lnTo>
                      <a:lnTo>
                        <a:pt x="427537" y="101699"/>
                      </a:lnTo>
                      <a:lnTo>
                        <a:pt x="440840" y="118963"/>
                      </a:lnTo>
                      <a:lnTo>
                        <a:pt x="453647" y="136029"/>
                      </a:lnTo>
                      <a:lnTo>
                        <a:pt x="465957" y="152846"/>
                      </a:lnTo>
                      <a:lnTo>
                        <a:pt x="477821" y="169515"/>
                      </a:lnTo>
                      <a:lnTo>
                        <a:pt x="489188" y="186035"/>
                      </a:lnTo>
                      <a:lnTo>
                        <a:pt x="500108" y="202307"/>
                      </a:lnTo>
                      <a:lnTo>
                        <a:pt x="510533" y="218430"/>
                      </a:lnTo>
                      <a:lnTo>
                        <a:pt x="520460" y="234355"/>
                      </a:lnTo>
                      <a:lnTo>
                        <a:pt x="529941" y="250081"/>
                      </a:lnTo>
                      <a:lnTo>
                        <a:pt x="538926" y="265609"/>
                      </a:lnTo>
                      <a:lnTo>
                        <a:pt x="547464" y="280988"/>
                      </a:lnTo>
                      <a:lnTo>
                        <a:pt x="555505" y="296168"/>
                      </a:lnTo>
                      <a:lnTo>
                        <a:pt x="563050" y="311150"/>
                      </a:lnTo>
                      <a:lnTo>
                        <a:pt x="570148" y="325934"/>
                      </a:lnTo>
                      <a:lnTo>
                        <a:pt x="576750" y="340519"/>
                      </a:lnTo>
                      <a:lnTo>
                        <a:pt x="582906" y="354955"/>
                      </a:lnTo>
                      <a:lnTo>
                        <a:pt x="588564" y="369193"/>
                      </a:lnTo>
                      <a:lnTo>
                        <a:pt x="593776" y="383232"/>
                      </a:lnTo>
                      <a:lnTo>
                        <a:pt x="598442" y="397073"/>
                      </a:lnTo>
                      <a:lnTo>
                        <a:pt x="602711" y="410766"/>
                      </a:lnTo>
                      <a:lnTo>
                        <a:pt x="606434" y="424210"/>
                      </a:lnTo>
                      <a:lnTo>
                        <a:pt x="609760" y="437505"/>
                      </a:lnTo>
                      <a:lnTo>
                        <a:pt x="612540" y="450602"/>
                      </a:lnTo>
                      <a:lnTo>
                        <a:pt x="614873" y="463550"/>
                      </a:lnTo>
                      <a:lnTo>
                        <a:pt x="616709" y="476250"/>
                      </a:lnTo>
                      <a:lnTo>
                        <a:pt x="618099" y="488801"/>
                      </a:lnTo>
                      <a:lnTo>
                        <a:pt x="618993" y="501154"/>
                      </a:lnTo>
                      <a:lnTo>
                        <a:pt x="619440" y="513308"/>
                      </a:lnTo>
                      <a:lnTo>
                        <a:pt x="619390" y="525264"/>
                      </a:lnTo>
                      <a:lnTo>
                        <a:pt x="618844" y="537071"/>
                      </a:lnTo>
                      <a:lnTo>
                        <a:pt x="617851" y="548680"/>
                      </a:lnTo>
                      <a:lnTo>
                        <a:pt x="616362" y="560090"/>
                      </a:lnTo>
                      <a:lnTo>
                        <a:pt x="614376" y="571302"/>
                      </a:lnTo>
                      <a:lnTo>
                        <a:pt x="611944" y="582315"/>
                      </a:lnTo>
                      <a:lnTo>
                        <a:pt x="609065" y="593179"/>
                      </a:lnTo>
                      <a:lnTo>
                        <a:pt x="605690" y="603845"/>
                      </a:lnTo>
                      <a:lnTo>
                        <a:pt x="601818" y="614313"/>
                      </a:lnTo>
                      <a:lnTo>
                        <a:pt x="597450" y="624582"/>
                      </a:lnTo>
                      <a:lnTo>
                        <a:pt x="592635" y="634702"/>
                      </a:lnTo>
                      <a:lnTo>
                        <a:pt x="587373" y="644575"/>
                      </a:lnTo>
                      <a:lnTo>
                        <a:pt x="581615" y="654298"/>
                      </a:lnTo>
                      <a:lnTo>
                        <a:pt x="575361" y="663823"/>
                      </a:lnTo>
                      <a:lnTo>
                        <a:pt x="568610" y="673199"/>
                      </a:lnTo>
                      <a:lnTo>
                        <a:pt x="561462" y="682327"/>
                      </a:lnTo>
                      <a:lnTo>
                        <a:pt x="553768" y="691307"/>
                      </a:lnTo>
                      <a:lnTo>
                        <a:pt x="545627" y="700088"/>
                      </a:lnTo>
                      <a:lnTo>
                        <a:pt x="536990" y="708670"/>
                      </a:lnTo>
                      <a:lnTo>
                        <a:pt x="527906" y="717054"/>
                      </a:lnTo>
                      <a:lnTo>
                        <a:pt x="518326" y="725289"/>
                      </a:lnTo>
                      <a:lnTo>
                        <a:pt x="508249" y="733326"/>
                      </a:lnTo>
                      <a:lnTo>
                        <a:pt x="497726" y="741164"/>
                      </a:lnTo>
                      <a:lnTo>
                        <a:pt x="486706" y="748804"/>
                      </a:lnTo>
                      <a:lnTo>
                        <a:pt x="475240" y="756245"/>
                      </a:lnTo>
                      <a:lnTo>
                        <a:pt x="463277" y="763538"/>
                      </a:lnTo>
                      <a:lnTo>
                        <a:pt x="450867" y="770632"/>
                      </a:lnTo>
                      <a:lnTo>
                        <a:pt x="437961" y="777528"/>
                      </a:lnTo>
                      <a:lnTo>
                        <a:pt x="424559" y="784225"/>
                      </a:lnTo>
                      <a:lnTo>
                        <a:pt x="410709" y="790724"/>
                      </a:lnTo>
                      <a:lnTo>
                        <a:pt x="396364" y="797074"/>
                      </a:lnTo>
                      <a:lnTo>
                        <a:pt x="381522" y="803225"/>
                      </a:lnTo>
                      <a:lnTo>
                        <a:pt x="366233" y="809179"/>
                      </a:lnTo>
                      <a:lnTo>
                        <a:pt x="350448" y="814933"/>
                      </a:lnTo>
                      <a:lnTo>
                        <a:pt x="334216" y="820539"/>
                      </a:lnTo>
                      <a:lnTo>
                        <a:pt x="317488" y="825947"/>
                      </a:lnTo>
                      <a:lnTo>
                        <a:pt x="300313" y="831156"/>
                      </a:lnTo>
                      <a:lnTo>
                        <a:pt x="282642" y="836166"/>
                      </a:lnTo>
                      <a:lnTo>
                        <a:pt x="264474" y="840978"/>
                      </a:lnTo>
                      <a:lnTo>
                        <a:pt x="245860" y="845641"/>
                      </a:lnTo>
                      <a:lnTo>
                        <a:pt x="226749" y="850106"/>
                      </a:lnTo>
                      <a:lnTo>
                        <a:pt x="207191" y="854373"/>
                      </a:lnTo>
                      <a:lnTo>
                        <a:pt x="187137" y="858441"/>
                      </a:lnTo>
                      <a:lnTo>
                        <a:pt x="166587" y="862310"/>
                      </a:lnTo>
                      <a:lnTo>
                        <a:pt x="145590" y="866031"/>
                      </a:lnTo>
                      <a:lnTo>
                        <a:pt x="124096" y="869553"/>
                      </a:lnTo>
                      <a:lnTo>
                        <a:pt x="102156" y="872877"/>
                      </a:lnTo>
                      <a:lnTo>
                        <a:pt x="79720" y="876002"/>
                      </a:lnTo>
                      <a:lnTo>
                        <a:pt x="56787" y="878929"/>
                      </a:lnTo>
                      <a:lnTo>
                        <a:pt x="33407" y="881707"/>
                      </a:lnTo>
                      <a:lnTo>
                        <a:pt x="9531" y="884287"/>
                      </a:lnTo>
                      <a:lnTo>
                        <a:pt x="10027" y="889149"/>
                      </a:lnTo>
                      <a:lnTo>
                        <a:pt x="33357" y="886520"/>
                      </a:lnTo>
                      <a:lnTo>
                        <a:pt x="56191" y="883692"/>
                      </a:lnTo>
                      <a:lnTo>
                        <a:pt x="78627" y="880715"/>
                      </a:lnTo>
                      <a:lnTo>
                        <a:pt x="100568" y="877540"/>
                      </a:lnTo>
                      <a:lnTo>
                        <a:pt x="122061" y="874216"/>
                      </a:lnTo>
                      <a:lnTo>
                        <a:pt x="143058" y="870694"/>
                      </a:lnTo>
                      <a:lnTo>
                        <a:pt x="163658" y="867023"/>
                      </a:lnTo>
                      <a:lnTo>
                        <a:pt x="183812" y="863104"/>
                      </a:lnTo>
                      <a:lnTo>
                        <a:pt x="203468" y="859086"/>
                      </a:lnTo>
                      <a:lnTo>
                        <a:pt x="222679" y="854819"/>
                      </a:lnTo>
                      <a:lnTo>
                        <a:pt x="241442" y="850404"/>
                      </a:lnTo>
                      <a:lnTo>
                        <a:pt x="259808" y="845840"/>
                      </a:lnTo>
                      <a:lnTo>
                        <a:pt x="277628" y="841077"/>
                      </a:lnTo>
                      <a:lnTo>
                        <a:pt x="295052" y="836116"/>
                      </a:lnTo>
                      <a:lnTo>
                        <a:pt x="312028" y="830957"/>
                      </a:lnTo>
                      <a:lnTo>
                        <a:pt x="328508" y="825649"/>
                      </a:lnTo>
                      <a:lnTo>
                        <a:pt x="344591" y="820192"/>
                      </a:lnTo>
                      <a:lnTo>
                        <a:pt x="360177" y="814536"/>
                      </a:lnTo>
                      <a:lnTo>
                        <a:pt x="375317" y="808682"/>
                      </a:lnTo>
                      <a:lnTo>
                        <a:pt x="390010" y="802630"/>
                      </a:lnTo>
                      <a:lnTo>
                        <a:pt x="404256" y="796429"/>
                      </a:lnTo>
                      <a:lnTo>
                        <a:pt x="418056" y="790079"/>
                      </a:lnTo>
                      <a:lnTo>
                        <a:pt x="431359" y="783481"/>
                      </a:lnTo>
                      <a:lnTo>
                        <a:pt x="444265" y="776784"/>
                      </a:lnTo>
                      <a:lnTo>
                        <a:pt x="456675" y="769838"/>
                      </a:lnTo>
                      <a:lnTo>
                        <a:pt x="468638" y="762744"/>
                      </a:lnTo>
                      <a:lnTo>
                        <a:pt x="480154" y="755452"/>
                      </a:lnTo>
                      <a:lnTo>
                        <a:pt x="491223" y="748010"/>
                      </a:lnTo>
                      <a:lnTo>
                        <a:pt x="501846" y="740370"/>
                      </a:lnTo>
                      <a:lnTo>
                        <a:pt x="512022" y="732582"/>
                      </a:lnTo>
                      <a:lnTo>
                        <a:pt x="521701" y="724595"/>
                      </a:lnTo>
                      <a:lnTo>
                        <a:pt x="530984" y="716409"/>
                      </a:lnTo>
                      <a:lnTo>
                        <a:pt x="539770" y="708075"/>
                      </a:lnTo>
                      <a:lnTo>
                        <a:pt x="548109" y="699542"/>
                      </a:lnTo>
                      <a:lnTo>
                        <a:pt x="556002" y="690811"/>
                      </a:lnTo>
                      <a:lnTo>
                        <a:pt x="563447" y="681931"/>
                      </a:lnTo>
                      <a:lnTo>
                        <a:pt x="570446" y="672852"/>
                      </a:lnTo>
                      <a:lnTo>
                        <a:pt x="576999" y="663625"/>
                      </a:lnTo>
                      <a:lnTo>
                        <a:pt x="583055" y="654199"/>
                      </a:lnTo>
                      <a:lnTo>
                        <a:pt x="588713" y="644575"/>
                      </a:lnTo>
                      <a:lnTo>
                        <a:pt x="593876" y="634802"/>
                      </a:lnTo>
                      <a:lnTo>
                        <a:pt x="598591" y="624880"/>
                      </a:lnTo>
                      <a:lnTo>
                        <a:pt x="602860" y="614710"/>
                      </a:lnTo>
                      <a:lnTo>
                        <a:pt x="606682" y="604391"/>
                      </a:lnTo>
                      <a:lnTo>
                        <a:pt x="610058" y="593923"/>
                      </a:lnTo>
                      <a:lnTo>
                        <a:pt x="612937" y="583208"/>
                      </a:lnTo>
                      <a:lnTo>
                        <a:pt x="615419" y="572393"/>
                      </a:lnTo>
                      <a:lnTo>
                        <a:pt x="617404" y="561330"/>
                      </a:lnTo>
                      <a:lnTo>
                        <a:pt x="618943" y="550118"/>
                      </a:lnTo>
                      <a:lnTo>
                        <a:pt x="620035" y="538758"/>
                      </a:lnTo>
                      <a:lnTo>
                        <a:pt x="620681" y="527149"/>
                      </a:lnTo>
                      <a:lnTo>
                        <a:pt x="620879" y="515441"/>
                      </a:lnTo>
                      <a:lnTo>
                        <a:pt x="620631" y="503486"/>
                      </a:lnTo>
                      <a:lnTo>
                        <a:pt x="619886" y="491381"/>
                      </a:lnTo>
                      <a:lnTo>
                        <a:pt x="618745" y="479078"/>
                      </a:lnTo>
                      <a:lnTo>
                        <a:pt x="617107" y="466626"/>
                      </a:lnTo>
                      <a:lnTo>
                        <a:pt x="615022" y="453975"/>
                      </a:lnTo>
                      <a:lnTo>
                        <a:pt x="612490" y="441176"/>
                      </a:lnTo>
                      <a:lnTo>
                        <a:pt x="609512" y="428179"/>
                      </a:lnTo>
                      <a:lnTo>
                        <a:pt x="606087" y="414982"/>
                      </a:lnTo>
                      <a:lnTo>
                        <a:pt x="602215" y="401638"/>
                      </a:lnTo>
                      <a:lnTo>
                        <a:pt x="597847" y="388094"/>
                      </a:lnTo>
                      <a:lnTo>
                        <a:pt x="593032" y="374402"/>
                      </a:lnTo>
                      <a:lnTo>
                        <a:pt x="587820" y="360462"/>
                      </a:lnTo>
                      <a:lnTo>
                        <a:pt x="582111" y="346422"/>
                      </a:lnTo>
                      <a:lnTo>
                        <a:pt x="575956" y="332135"/>
                      </a:lnTo>
                      <a:lnTo>
                        <a:pt x="569354" y="317698"/>
                      </a:lnTo>
                      <a:lnTo>
                        <a:pt x="562256" y="303113"/>
                      </a:lnTo>
                      <a:lnTo>
                        <a:pt x="554761" y="288330"/>
                      </a:lnTo>
                      <a:lnTo>
                        <a:pt x="546818" y="273348"/>
                      </a:lnTo>
                      <a:lnTo>
                        <a:pt x="538380" y="258217"/>
                      </a:lnTo>
                      <a:lnTo>
                        <a:pt x="529495" y="242888"/>
                      </a:lnTo>
                      <a:lnTo>
                        <a:pt x="520162" y="227360"/>
                      </a:lnTo>
                      <a:lnTo>
                        <a:pt x="510384" y="211683"/>
                      </a:lnTo>
                      <a:lnTo>
                        <a:pt x="500158" y="195808"/>
                      </a:lnTo>
                      <a:lnTo>
                        <a:pt x="489486" y="179784"/>
                      </a:lnTo>
                      <a:lnTo>
                        <a:pt x="478317" y="163562"/>
                      </a:lnTo>
                      <a:lnTo>
                        <a:pt x="466751" y="147141"/>
                      </a:lnTo>
                      <a:lnTo>
                        <a:pt x="454689" y="130572"/>
                      </a:lnTo>
                      <a:lnTo>
                        <a:pt x="442180" y="113804"/>
                      </a:lnTo>
                      <a:lnTo>
                        <a:pt x="429225" y="96887"/>
                      </a:lnTo>
                      <a:lnTo>
                        <a:pt x="415822" y="79772"/>
                      </a:lnTo>
                      <a:lnTo>
                        <a:pt x="401973" y="62458"/>
                      </a:lnTo>
                      <a:lnTo>
                        <a:pt x="387628" y="44996"/>
                      </a:lnTo>
                      <a:lnTo>
                        <a:pt x="372885" y="27335"/>
                      </a:lnTo>
                      <a:lnTo>
                        <a:pt x="357646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8" name="Forme libre : forme 1347">
                  <a:extLst>
                    <a:ext uri="{FF2B5EF4-FFF2-40B4-BE49-F238E27FC236}">
                      <a16:creationId xmlns:a16="http://schemas.microsoft.com/office/drawing/2014/main" id="{5B47333E-E363-45CE-BA71-25AD877A0EB0}"/>
                    </a:ext>
                  </a:extLst>
                </p:cNvPr>
                <p:cNvSpPr/>
                <p:nvPr/>
              </p:nvSpPr>
              <p:spPr>
                <a:xfrm>
                  <a:off x="6533199" y="5370810"/>
                  <a:ext cx="1995073" cy="292100"/>
                </a:xfrm>
                <a:custGeom>
                  <a:avLst/>
                  <a:gdLst>
                    <a:gd name="connsiteX0" fmla="*/ 1996761 w 1995072"/>
                    <a:gd name="connsiteY0" fmla="*/ 281781 h 292100"/>
                    <a:gd name="connsiteX1" fmla="*/ 1981373 w 1995072"/>
                    <a:gd name="connsiteY1" fmla="*/ 276920 h 292100"/>
                    <a:gd name="connsiteX2" fmla="*/ 1965985 w 1995072"/>
                    <a:gd name="connsiteY2" fmla="*/ 272157 h 292100"/>
                    <a:gd name="connsiteX3" fmla="*/ 1950547 w 1995072"/>
                    <a:gd name="connsiteY3" fmla="*/ 267395 h 292100"/>
                    <a:gd name="connsiteX4" fmla="*/ 1935110 w 1995072"/>
                    <a:gd name="connsiteY4" fmla="*/ 262682 h 292100"/>
                    <a:gd name="connsiteX5" fmla="*/ 1919672 w 1995072"/>
                    <a:gd name="connsiteY5" fmla="*/ 258018 h 292100"/>
                    <a:gd name="connsiteX6" fmla="*/ 1904284 w 1995072"/>
                    <a:gd name="connsiteY6" fmla="*/ 253355 h 292100"/>
                    <a:gd name="connsiteX7" fmla="*/ 1888846 w 1995072"/>
                    <a:gd name="connsiteY7" fmla="*/ 248791 h 292100"/>
                    <a:gd name="connsiteX8" fmla="*/ 1873359 w 1995072"/>
                    <a:gd name="connsiteY8" fmla="*/ 244227 h 292100"/>
                    <a:gd name="connsiteX9" fmla="*/ 1842484 w 1995072"/>
                    <a:gd name="connsiteY9" fmla="*/ 235297 h 292100"/>
                    <a:gd name="connsiteX10" fmla="*/ 1826997 w 1995072"/>
                    <a:gd name="connsiteY10" fmla="*/ 230882 h 292100"/>
                    <a:gd name="connsiteX11" fmla="*/ 1811559 w 1995072"/>
                    <a:gd name="connsiteY11" fmla="*/ 226516 h 292100"/>
                    <a:gd name="connsiteX12" fmla="*/ 1780585 w 1995072"/>
                    <a:gd name="connsiteY12" fmla="*/ 217884 h 292100"/>
                    <a:gd name="connsiteX13" fmla="*/ 1749610 w 1995072"/>
                    <a:gd name="connsiteY13" fmla="*/ 209451 h 292100"/>
                    <a:gd name="connsiteX14" fmla="*/ 1734123 w 1995072"/>
                    <a:gd name="connsiteY14" fmla="*/ 205333 h 292100"/>
                    <a:gd name="connsiteX15" fmla="*/ 1718586 w 1995072"/>
                    <a:gd name="connsiteY15" fmla="*/ 201216 h 292100"/>
                    <a:gd name="connsiteX16" fmla="*/ 1703099 w 1995072"/>
                    <a:gd name="connsiteY16" fmla="*/ 197148 h 292100"/>
                    <a:gd name="connsiteX17" fmla="*/ 1687562 w 1995072"/>
                    <a:gd name="connsiteY17" fmla="*/ 193129 h 292100"/>
                    <a:gd name="connsiteX18" fmla="*/ 1672025 w 1995072"/>
                    <a:gd name="connsiteY18" fmla="*/ 189161 h 292100"/>
                    <a:gd name="connsiteX19" fmla="*/ 1656538 w 1995072"/>
                    <a:gd name="connsiteY19" fmla="*/ 185241 h 292100"/>
                    <a:gd name="connsiteX20" fmla="*/ 1641001 w 1995072"/>
                    <a:gd name="connsiteY20" fmla="*/ 181322 h 292100"/>
                    <a:gd name="connsiteX21" fmla="*/ 1625464 w 1995072"/>
                    <a:gd name="connsiteY21" fmla="*/ 177502 h 292100"/>
                    <a:gd name="connsiteX22" fmla="*/ 1609878 w 1995072"/>
                    <a:gd name="connsiteY22" fmla="*/ 173682 h 292100"/>
                    <a:gd name="connsiteX23" fmla="*/ 1594341 w 1995072"/>
                    <a:gd name="connsiteY23" fmla="*/ 169912 h 292100"/>
                    <a:gd name="connsiteX24" fmla="*/ 1578804 w 1995072"/>
                    <a:gd name="connsiteY24" fmla="*/ 166191 h 292100"/>
                    <a:gd name="connsiteX25" fmla="*/ 1563217 w 1995072"/>
                    <a:gd name="connsiteY25" fmla="*/ 162520 h 292100"/>
                    <a:gd name="connsiteX26" fmla="*/ 1547681 w 1995072"/>
                    <a:gd name="connsiteY26" fmla="*/ 158899 h 292100"/>
                    <a:gd name="connsiteX27" fmla="*/ 1532094 w 1995072"/>
                    <a:gd name="connsiteY27" fmla="*/ 155327 h 292100"/>
                    <a:gd name="connsiteX28" fmla="*/ 1500921 w 1995072"/>
                    <a:gd name="connsiteY28" fmla="*/ 148282 h 292100"/>
                    <a:gd name="connsiteX29" fmla="*/ 1469748 w 1995072"/>
                    <a:gd name="connsiteY29" fmla="*/ 141436 h 292100"/>
                    <a:gd name="connsiteX30" fmla="*/ 1454112 w 1995072"/>
                    <a:gd name="connsiteY30" fmla="*/ 138063 h 292100"/>
                    <a:gd name="connsiteX31" fmla="*/ 1438525 w 1995072"/>
                    <a:gd name="connsiteY31" fmla="*/ 134739 h 292100"/>
                    <a:gd name="connsiteX32" fmla="*/ 1422889 w 1995072"/>
                    <a:gd name="connsiteY32" fmla="*/ 131465 h 292100"/>
                    <a:gd name="connsiteX33" fmla="*/ 1407253 w 1995072"/>
                    <a:gd name="connsiteY33" fmla="*/ 128240 h 292100"/>
                    <a:gd name="connsiteX34" fmla="*/ 1391667 w 1995072"/>
                    <a:gd name="connsiteY34" fmla="*/ 125016 h 292100"/>
                    <a:gd name="connsiteX35" fmla="*/ 1360394 w 1995072"/>
                    <a:gd name="connsiteY35" fmla="*/ 118765 h 292100"/>
                    <a:gd name="connsiteX36" fmla="*/ 1344709 w 1995072"/>
                    <a:gd name="connsiteY36" fmla="*/ 115689 h 292100"/>
                    <a:gd name="connsiteX37" fmla="*/ 1313436 w 1995072"/>
                    <a:gd name="connsiteY37" fmla="*/ 109736 h 292100"/>
                    <a:gd name="connsiteX38" fmla="*/ 1282065 w 1995072"/>
                    <a:gd name="connsiteY38" fmla="*/ 103882 h 292100"/>
                    <a:gd name="connsiteX39" fmla="*/ 1266429 w 1995072"/>
                    <a:gd name="connsiteY39" fmla="*/ 101054 h 292100"/>
                    <a:gd name="connsiteX40" fmla="*/ 1235057 w 1995072"/>
                    <a:gd name="connsiteY40" fmla="*/ 95498 h 292100"/>
                    <a:gd name="connsiteX41" fmla="*/ 1219371 w 1995072"/>
                    <a:gd name="connsiteY41" fmla="*/ 92770 h 292100"/>
                    <a:gd name="connsiteX42" fmla="*/ 1203636 w 1995072"/>
                    <a:gd name="connsiteY42" fmla="*/ 90091 h 292100"/>
                    <a:gd name="connsiteX43" fmla="*/ 1187950 w 1995072"/>
                    <a:gd name="connsiteY43" fmla="*/ 87461 h 292100"/>
                    <a:gd name="connsiteX44" fmla="*/ 1172264 w 1995072"/>
                    <a:gd name="connsiteY44" fmla="*/ 84882 h 292100"/>
                    <a:gd name="connsiteX45" fmla="*/ 1156529 w 1995072"/>
                    <a:gd name="connsiteY45" fmla="*/ 82352 h 292100"/>
                    <a:gd name="connsiteX46" fmla="*/ 1125058 w 1995072"/>
                    <a:gd name="connsiteY46" fmla="*/ 77391 h 292100"/>
                    <a:gd name="connsiteX47" fmla="*/ 1093587 w 1995072"/>
                    <a:gd name="connsiteY47" fmla="*/ 72628 h 292100"/>
                    <a:gd name="connsiteX48" fmla="*/ 1077852 w 1995072"/>
                    <a:gd name="connsiteY48" fmla="*/ 70296 h 292100"/>
                    <a:gd name="connsiteX49" fmla="*/ 1062116 w 1995072"/>
                    <a:gd name="connsiteY49" fmla="*/ 68014 h 292100"/>
                    <a:gd name="connsiteX50" fmla="*/ 1046331 w 1995072"/>
                    <a:gd name="connsiteY50" fmla="*/ 65782 h 292100"/>
                    <a:gd name="connsiteX51" fmla="*/ 1030596 w 1995072"/>
                    <a:gd name="connsiteY51" fmla="*/ 63599 h 292100"/>
                    <a:gd name="connsiteX52" fmla="*/ 1014811 w 1995072"/>
                    <a:gd name="connsiteY52" fmla="*/ 61466 h 292100"/>
                    <a:gd name="connsiteX53" fmla="*/ 983241 w 1995072"/>
                    <a:gd name="connsiteY53" fmla="*/ 57299 h 292100"/>
                    <a:gd name="connsiteX54" fmla="*/ 967456 w 1995072"/>
                    <a:gd name="connsiteY54" fmla="*/ 55265 h 292100"/>
                    <a:gd name="connsiteX55" fmla="*/ 935885 w 1995072"/>
                    <a:gd name="connsiteY55" fmla="*/ 51395 h 292100"/>
                    <a:gd name="connsiteX56" fmla="*/ 920100 w 1995072"/>
                    <a:gd name="connsiteY56" fmla="*/ 49510 h 292100"/>
                    <a:gd name="connsiteX57" fmla="*/ 904266 w 1995072"/>
                    <a:gd name="connsiteY57" fmla="*/ 47625 h 292100"/>
                    <a:gd name="connsiteX58" fmla="*/ 888481 w 1995072"/>
                    <a:gd name="connsiteY58" fmla="*/ 45839 h 292100"/>
                    <a:gd name="connsiteX59" fmla="*/ 856811 w 1995072"/>
                    <a:gd name="connsiteY59" fmla="*/ 42366 h 292100"/>
                    <a:gd name="connsiteX60" fmla="*/ 825142 w 1995072"/>
                    <a:gd name="connsiteY60" fmla="*/ 39092 h 292100"/>
                    <a:gd name="connsiteX61" fmla="*/ 809307 w 1995072"/>
                    <a:gd name="connsiteY61" fmla="*/ 37505 h 292100"/>
                    <a:gd name="connsiteX62" fmla="*/ 793423 w 1995072"/>
                    <a:gd name="connsiteY62" fmla="*/ 35967 h 292100"/>
                    <a:gd name="connsiteX63" fmla="*/ 777588 w 1995072"/>
                    <a:gd name="connsiteY63" fmla="*/ 34479 h 292100"/>
                    <a:gd name="connsiteX64" fmla="*/ 761704 w 1995072"/>
                    <a:gd name="connsiteY64" fmla="*/ 32990 h 292100"/>
                    <a:gd name="connsiteX65" fmla="*/ 745869 w 1995072"/>
                    <a:gd name="connsiteY65" fmla="*/ 31601 h 292100"/>
                    <a:gd name="connsiteX66" fmla="*/ 714100 w 1995072"/>
                    <a:gd name="connsiteY66" fmla="*/ 28922 h 292100"/>
                    <a:gd name="connsiteX67" fmla="*/ 698216 w 1995072"/>
                    <a:gd name="connsiteY67" fmla="*/ 27632 h 292100"/>
                    <a:gd name="connsiteX68" fmla="*/ 682332 w 1995072"/>
                    <a:gd name="connsiteY68" fmla="*/ 26392 h 292100"/>
                    <a:gd name="connsiteX69" fmla="*/ 666398 w 1995072"/>
                    <a:gd name="connsiteY69" fmla="*/ 25202 h 292100"/>
                    <a:gd name="connsiteX70" fmla="*/ 650513 w 1995072"/>
                    <a:gd name="connsiteY70" fmla="*/ 24061 h 292100"/>
                    <a:gd name="connsiteX71" fmla="*/ 634629 w 1995072"/>
                    <a:gd name="connsiteY71" fmla="*/ 22969 h 292100"/>
                    <a:gd name="connsiteX72" fmla="*/ 602761 w 1995072"/>
                    <a:gd name="connsiteY72" fmla="*/ 20886 h 292100"/>
                    <a:gd name="connsiteX73" fmla="*/ 586827 w 1995072"/>
                    <a:gd name="connsiteY73" fmla="*/ 19893 h 292100"/>
                    <a:gd name="connsiteX74" fmla="*/ 554959 w 1995072"/>
                    <a:gd name="connsiteY74" fmla="*/ 18107 h 292100"/>
                    <a:gd name="connsiteX75" fmla="*/ 539025 w 1995072"/>
                    <a:gd name="connsiteY75" fmla="*/ 17264 h 292100"/>
                    <a:gd name="connsiteX76" fmla="*/ 523091 w 1995072"/>
                    <a:gd name="connsiteY76" fmla="*/ 16470 h 292100"/>
                    <a:gd name="connsiteX77" fmla="*/ 507108 w 1995072"/>
                    <a:gd name="connsiteY77" fmla="*/ 15726 h 292100"/>
                    <a:gd name="connsiteX78" fmla="*/ 491174 w 1995072"/>
                    <a:gd name="connsiteY78" fmla="*/ 14982 h 292100"/>
                    <a:gd name="connsiteX79" fmla="*/ 459206 w 1995072"/>
                    <a:gd name="connsiteY79" fmla="*/ 13692 h 292100"/>
                    <a:gd name="connsiteX80" fmla="*/ 443223 w 1995072"/>
                    <a:gd name="connsiteY80" fmla="*/ 13097 h 292100"/>
                    <a:gd name="connsiteX81" fmla="*/ 395272 w 1995072"/>
                    <a:gd name="connsiteY81" fmla="*/ 11609 h 292100"/>
                    <a:gd name="connsiteX82" fmla="*/ 379239 w 1995072"/>
                    <a:gd name="connsiteY82" fmla="*/ 11212 h 292100"/>
                    <a:gd name="connsiteX83" fmla="*/ 363255 w 1995072"/>
                    <a:gd name="connsiteY83" fmla="*/ 10864 h 292100"/>
                    <a:gd name="connsiteX84" fmla="*/ 347222 w 1995072"/>
                    <a:gd name="connsiteY84" fmla="*/ 10517 h 292100"/>
                    <a:gd name="connsiteX85" fmla="*/ 315155 w 1995072"/>
                    <a:gd name="connsiteY85" fmla="*/ 10021 h 292100"/>
                    <a:gd name="connsiteX86" fmla="*/ 299122 w 1995072"/>
                    <a:gd name="connsiteY86" fmla="*/ 9823 h 292100"/>
                    <a:gd name="connsiteX87" fmla="*/ 283089 w 1995072"/>
                    <a:gd name="connsiteY87" fmla="*/ 9674 h 292100"/>
                    <a:gd name="connsiteX88" fmla="*/ 267055 w 1995072"/>
                    <a:gd name="connsiteY88" fmla="*/ 9575 h 292100"/>
                    <a:gd name="connsiteX89" fmla="*/ 251022 w 1995072"/>
                    <a:gd name="connsiteY89" fmla="*/ 9525 h 292100"/>
                    <a:gd name="connsiteX90" fmla="*/ 218906 w 1995072"/>
                    <a:gd name="connsiteY90" fmla="*/ 9525 h 292100"/>
                    <a:gd name="connsiteX91" fmla="*/ 186740 w 1995072"/>
                    <a:gd name="connsiteY91" fmla="*/ 9723 h 292100"/>
                    <a:gd name="connsiteX92" fmla="*/ 170657 w 1995072"/>
                    <a:gd name="connsiteY92" fmla="*/ 9872 h 292100"/>
                    <a:gd name="connsiteX93" fmla="*/ 154574 w 1995072"/>
                    <a:gd name="connsiteY93" fmla="*/ 10071 h 292100"/>
                    <a:gd name="connsiteX94" fmla="*/ 138492 w 1995072"/>
                    <a:gd name="connsiteY94" fmla="*/ 10319 h 292100"/>
                    <a:gd name="connsiteX95" fmla="*/ 122409 w 1995072"/>
                    <a:gd name="connsiteY95" fmla="*/ 10616 h 292100"/>
                    <a:gd name="connsiteX96" fmla="*/ 106276 w 1995072"/>
                    <a:gd name="connsiteY96" fmla="*/ 10964 h 292100"/>
                    <a:gd name="connsiteX97" fmla="*/ 90193 w 1995072"/>
                    <a:gd name="connsiteY97" fmla="*/ 11361 h 292100"/>
                    <a:gd name="connsiteX98" fmla="*/ 74061 w 1995072"/>
                    <a:gd name="connsiteY98" fmla="*/ 11757 h 292100"/>
                    <a:gd name="connsiteX99" fmla="*/ 57928 w 1995072"/>
                    <a:gd name="connsiteY99" fmla="*/ 12204 h 292100"/>
                    <a:gd name="connsiteX100" fmla="*/ 25663 w 1995072"/>
                    <a:gd name="connsiteY100" fmla="*/ 13295 h 292100"/>
                    <a:gd name="connsiteX101" fmla="*/ 9531 w 1995072"/>
                    <a:gd name="connsiteY101" fmla="*/ 13891 h 292100"/>
                    <a:gd name="connsiteX102" fmla="*/ 9729 w 1995072"/>
                    <a:gd name="connsiteY102" fmla="*/ 18852 h 292100"/>
                    <a:gd name="connsiteX103" fmla="*/ 41994 w 1995072"/>
                    <a:gd name="connsiteY103" fmla="*/ 17562 h 292100"/>
                    <a:gd name="connsiteX104" fmla="*/ 58127 w 1995072"/>
                    <a:gd name="connsiteY104" fmla="*/ 16966 h 292100"/>
                    <a:gd name="connsiteX105" fmla="*/ 74259 w 1995072"/>
                    <a:gd name="connsiteY105" fmla="*/ 16421 h 292100"/>
                    <a:gd name="connsiteX106" fmla="*/ 90342 w 1995072"/>
                    <a:gd name="connsiteY106" fmla="*/ 15925 h 292100"/>
                    <a:gd name="connsiteX107" fmla="*/ 106475 w 1995072"/>
                    <a:gd name="connsiteY107" fmla="*/ 15478 h 292100"/>
                    <a:gd name="connsiteX108" fmla="*/ 122558 w 1995072"/>
                    <a:gd name="connsiteY108" fmla="*/ 15081 h 292100"/>
                    <a:gd name="connsiteX109" fmla="*/ 138640 w 1995072"/>
                    <a:gd name="connsiteY109" fmla="*/ 14734 h 292100"/>
                    <a:gd name="connsiteX110" fmla="*/ 154773 w 1995072"/>
                    <a:gd name="connsiteY110" fmla="*/ 14436 h 292100"/>
                    <a:gd name="connsiteX111" fmla="*/ 170806 w 1995072"/>
                    <a:gd name="connsiteY111" fmla="*/ 14139 h 292100"/>
                    <a:gd name="connsiteX112" fmla="*/ 202972 w 1995072"/>
                    <a:gd name="connsiteY112" fmla="*/ 13742 h 292100"/>
                    <a:gd name="connsiteX113" fmla="*/ 219055 w 1995072"/>
                    <a:gd name="connsiteY113" fmla="*/ 13593 h 292100"/>
                    <a:gd name="connsiteX114" fmla="*/ 235088 w 1995072"/>
                    <a:gd name="connsiteY114" fmla="*/ 13494 h 292100"/>
                    <a:gd name="connsiteX115" fmla="*/ 283238 w 1995072"/>
                    <a:gd name="connsiteY115" fmla="*/ 13494 h 292100"/>
                    <a:gd name="connsiteX116" fmla="*/ 299271 w 1995072"/>
                    <a:gd name="connsiteY116" fmla="*/ 13593 h 292100"/>
                    <a:gd name="connsiteX117" fmla="*/ 315304 w 1995072"/>
                    <a:gd name="connsiteY117" fmla="*/ 13742 h 292100"/>
                    <a:gd name="connsiteX118" fmla="*/ 331288 w 1995072"/>
                    <a:gd name="connsiteY118" fmla="*/ 13891 h 292100"/>
                    <a:gd name="connsiteX119" fmla="*/ 363354 w 1995072"/>
                    <a:gd name="connsiteY119" fmla="*/ 14387 h 292100"/>
                    <a:gd name="connsiteX120" fmla="*/ 395321 w 1995072"/>
                    <a:gd name="connsiteY120" fmla="*/ 15081 h 292100"/>
                    <a:gd name="connsiteX121" fmla="*/ 411305 w 1995072"/>
                    <a:gd name="connsiteY121" fmla="*/ 15478 h 292100"/>
                    <a:gd name="connsiteX122" fmla="*/ 427289 w 1995072"/>
                    <a:gd name="connsiteY122" fmla="*/ 15925 h 292100"/>
                    <a:gd name="connsiteX123" fmla="*/ 443272 w 1995072"/>
                    <a:gd name="connsiteY123" fmla="*/ 16421 h 292100"/>
                    <a:gd name="connsiteX124" fmla="*/ 475240 w 1995072"/>
                    <a:gd name="connsiteY124" fmla="*/ 17512 h 292100"/>
                    <a:gd name="connsiteX125" fmla="*/ 491174 w 1995072"/>
                    <a:gd name="connsiteY125" fmla="*/ 18157 h 292100"/>
                    <a:gd name="connsiteX126" fmla="*/ 507157 w 1995072"/>
                    <a:gd name="connsiteY126" fmla="*/ 18802 h 292100"/>
                    <a:gd name="connsiteX127" fmla="*/ 539025 w 1995072"/>
                    <a:gd name="connsiteY127" fmla="*/ 20290 h 292100"/>
                    <a:gd name="connsiteX128" fmla="*/ 554959 w 1995072"/>
                    <a:gd name="connsiteY128" fmla="*/ 21084 h 292100"/>
                    <a:gd name="connsiteX129" fmla="*/ 602761 w 1995072"/>
                    <a:gd name="connsiteY129" fmla="*/ 23763 h 292100"/>
                    <a:gd name="connsiteX130" fmla="*/ 618645 w 1995072"/>
                    <a:gd name="connsiteY130" fmla="*/ 24755 h 292100"/>
                    <a:gd name="connsiteX131" fmla="*/ 634579 w 1995072"/>
                    <a:gd name="connsiteY131" fmla="*/ 25797 h 292100"/>
                    <a:gd name="connsiteX132" fmla="*/ 666348 w 1995072"/>
                    <a:gd name="connsiteY132" fmla="*/ 27980 h 292100"/>
                    <a:gd name="connsiteX133" fmla="*/ 698117 w 1995072"/>
                    <a:gd name="connsiteY133" fmla="*/ 30361 h 292100"/>
                    <a:gd name="connsiteX134" fmla="*/ 714001 w 1995072"/>
                    <a:gd name="connsiteY134" fmla="*/ 31601 h 292100"/>
                    <a:gd name="connsiteX135" fmla="*/ 729885 w 1995072"/>
                    <a:gd name="connsiteY135" fmla="*/ 32891 h 292100"/>
                    <a:gd name="connsiteX136" fmla="*/ 745720 w 1995072"/>
                    <a:gd name="connsiteY136" fmla="*/ 34230 h 292100"/>
                    <a:gd name="connsiteX137" fmla="*/ 761604 w 1995072"/>
                    <a:gd name="connsiteY137" fmla="*/ 35620 h 292100"/>
                    <a:gd name="connsiteX138" fmla="*/ 777439 w 1995072"/>
                    <a:gd name="connsiteY138" fmla="*/ 37058 h 292100"/>
                    <a:gd name="connsiteX139" fmla="*/ 793274 w 1995072"/>
                    <a:gd name="connsiteY139" fmla="*/ 38546 h 292100"/>
                    <a:gd name="connsiteX140" fmla="*/ 824943 w 1995072"/>
                    <a:gd name="connsiteY140" fmla="*/ 41622 h 292100"/>
                    <a:gd name="connsiteX141" fmla="*/ 856613 w 1995072"/>
                    <a:gd name="connsiteY141" fmla="*/ 44896 h 292100"/>
                    <a:gd name="connsiteX142" fmla="*/ 872398 w 1995072"/>
                    <a:gd name="connsiteY142" fmla="*/ 46583 h 292100"/>
                    <a:gd name="connsiteX143" fmla="*/ 888232 w 1995072"/>
                    <a:gd name="connsiteY143" fmla="*/ 48320 h 292100"/>
                    <a:gd name="connsiteX144" fmla="*/ 904017 w 1995072"/>
                    <a:gd name="connsiteY144" fmla="*/ 50105 h 292100"/>
                    <a:gd name="connsiteX145" fmla="*/ 919852 w 1995072"/>
                    <a:gd name="connsiteY145" fmla="*/ 51941 h 292100"/>
                    <a:gd name="connsiteX146" fmla="*/ 935637 w 1995072"/>
                    <a:gd name="connsiteY146" fmla="*/ 53826 h 292100"/>
                    <a:gd name="connsiteX147" fmla="*/ 951422 w 1995072"/>
                    <a:gd name="connsiteY147" fmla="*/ 55761 h 292100"/>
                    <a:gd name="connsiteX148" fmla="*/ 967207 w 1995072"/>
                    <a:gd name="connsiteY148" fmla="*/ 57745 h 292100"/>
                    <a:gd name="connsiteX149" fmla="*/ 982943 w 1995072"/>
                    <a:gd name="connsiteY149" fmla="*/ 59730 h 292100"/>
                    <a:gd name="connsiteX150" fmla="*/ 1014513 w 1995072"/>
                    <a:gd name="connsiteY150" fmla="*/ 63897 h 292100"/>
                    <a:gd name="connsiteX151" fmla="*/ 1030248 w 1995072"/>
                    <a:gd name="connsiteY151" fmla="*/ 66030 h 292100"/>
                    <a:gd name="connsiteX152" fmla="*/ 1045984 w 1995072"/>
                    <a:gd name="connsiteY152" fmla="*/ 68213 h 292100"/>
                    <a:gd name="connsiteX153" fmla="*/ 1093190 w 1995072"/>
                    <a:gd name="connsiteY153" fmla="*/ 75059 h 292100"/>
                    <a:gd name="connsiteX154" fmla="*/ 1108925 w 1995072"/>
                    <a:gd name="connsiteY154" fmla="*/ 77440 h 292100"/>
                    <a:gd name="connsiteX155" fmla="*/ 1124661 w 1995072"/>
                    <a:gd name="connsiteY155" fmla="*/ 79871 h 292100"/>
                    <a:gd name="connsiteX156" fmla="*/ 1140347 w 1995072"/>
                    <a:gd name="connsiteY156" fmla="*/ 82352 h 292100"/>
                    <a:gd name="connsiteX157" fmla="*/ 1156082 w 1995072"/>
                    <a:gd name="connsiteY157" fmla="*/ 84832 h 292100"/>
                    <a:gd name="connsiteX158" fmla="*/ 1171768 w 1995072"/>
                    <a:gd name="connsiteY158" fmla="*/ 87362 h 292100"/>
                    <a:gd name="connsiteX159" fmla="*/ 1203139 w 1995072"/>
                    <a:gd name="connsiteY159" fmla="*/ 92621 h 292100"/>
                    <a:gd name="connsiteX160" fmla="*/ 1218825 w 1995072"/>
                    <a:gd name="connsiteY160" fmla="*/ 95300 h 292100"/>
                    <a:gd name="connsiteX161" fmla="*/ 1234511 w 1995072"/>
                    <a:gd name="connsiteY161" fmla="*/ 98028 h 292100"/>
                    <a:gd name="connsiteX162" fmla="*/ 1250197 w 1995072"/>
                    <a:gd name="connsiteY162" fmla="*/ 100806 h 292100"/>
                    <a:gd name="connsiteX163" fmla="*/ 1265833 w 1995072"/>
                    <a:gd name="connsiteY163" fmla="*/ 103634 h 292100"/>
                    <a:gd name="connsiteX164" fmla="*/ 1281519 w 1995072"/>
                    <a:gd name="connsiteY164" fmla="*/ 106462 h 292100"/>
                    <a:gd name="connsiteX165" fmla="*/ 1297155 w 1995072"/>
                    <a:gd name="connsiteY165" fmla="*/ 109389 h 292100"/>
                    <a:gd name="connsiteX166" fmla="*/ 1328427 w 1995072"/>
                    <a:gd name="connsiteY166" fmla="*/ 115342 h 292100"/>
                    <a:gd name="connsiteX167" fmla="*/ 1344063 w 1995072"/>
                    <a:gd name="connsiteY167" fmla="*/ 118368 h 292100"/>
                    <a:gd name="connsiteX168" fmla="*/ 1359699 w 1995072"/>
                    <a:gd name="connsiteY168" fmla="*/ 121444 h 292100"/>
                    <a:gd name="connsiteX169" fmla="*/ 1375336 w 1995072"/>
                    <a:gd name="connsiteY169" fmla="*/ 124619 h 292100"/>
                    <a:gd name="connsiteX170" fmla="*/ 1390922 w 1995072"/>
                    <a:gd name="connsiteY170" fmla="*/ 127794 h 292100"/>
                    <a:gd name="connsiteX171" fmla="*/ 1406558 w 1995072"/>
                    <a:gd name="connsiteY171" fmla="*/ 131018 h 292100"/>
                    <a:gd name="connsiteX172" fmla="*/ 1422145 w 1995072"/>
                    <a:gd name="connsiteY172" fmla="*/ 134243 h 292100"/>
                    <a:gd name="connsiteX173" fmla="*/ 1437731 w 1995072"/>
                    <a:gd name="connsiteY173" fmla="*/ 137567 h 292100"/>
                    <a:gd name="connsiteX174" fmla="*/ 1453367 w 1995072"/>
                    <a:gd name="connsiteY174" fmla="*/ 140940 h 292100"/>
                    <a:gd name="connsiteX175" fmla="*/ 1468954 w 1995072"/>
                    <a:gd name="connsiteY175" fmla="*/ 144314 h 292100"/>
                    <a:gd name="connsiteX176" fmla="*/ 1484491 w 1995072"/>
                    <a:gd name="connsiteY176" fmla="*/ 147786 h 292100"/>
                    <a:gd name="connsiteX177" fmla="*/ 1500077 w 1995072"/>
                    <a:gd name="connsiteY177" fmla="*/ 151259 h 292100"/>
                    <a:gd name="connsiteX178" fmla="*/ 1515664 w 1995072"/>
                    <a:gd name="connsiteY178" fmla="*/ 154781 h 292100"/>
                    <a:gd name="connsiteX179" fmla="*/ 1531201 w 1995072"/>
                    <a:gd name="connsiteY179" fmla="*/ 158353 h 292100"/>
                    <a:gd name="connsiteX180" fmla="*/ 1546787 w 1995072"/>
                    <a:gd name="connsiteY180" fmla="*/ 161975 h 292100"/>
                    <a:gd name="connsiteX181" fmla="*/ 1562324 w 1995072"/>
                    <a:gd name="connsiteY181" fmla="*/ 165646 h 292100"/>
                    <a:gd name="connsiteX182" fmla="*/ 1577861 w 1995072"/>
                    <a:gd name="connsiteY182" fmla="*/ 169366 h 292100"/>
                    <a:gd name="connsiteX183" fmla="*/ 1593398 w 1995072"/>
                    <a:gd name="connsiteY183" fmla="*/ 173137 h 292100"/>
                    <a:gd name="connsiteX184" fmla="*/ 1624471 w 1995072"/>
                    <a:gd name="connsiteY184" fmla="*/ 180777 h 292100"/>
                    <a:gd name="connsiteX185" fmla="*/ 1639959 w 1995072"/>
                    <a:gd name="connsiteY185" fmla="*/ 184696 h 292100"/>
                    <a:gd name="connsiteX186" fmla="*/ 1655496 w 1995072"/>
                    <a:gd name="connsiteY186" fmla="*/ 188615 h 292100"/>
                    <a:gd name="connsiteX187" fmla="*/ 1670983 w 1995072"/>
                    <a:gd name="connsiteY187" fmla="*/ 192584 h 292100"/>
                    <a:gd name="connsiteX188" fmla="*/ 1686520 w 1995072"/>
                    <a:gd name="connsiteY188" fmla="*/ 196602 h 292100"/>
                    <a:gd name="connsiteX189" fmla="*/ 1702007 w 1995072"/>
                    <a:gd name="connsiteY189" fmla="*/ 200670 h 292100"/>
                    <a:gd name="connsiteX190" fmla="*/ 1717494 w 1995072"/>
                    <a:gd name="connsiteY190" fmla="*/ 204788 h 292100"/>
                    <a:gd name="connsiteX191" fmla="*/ 1732981 w 1995072"/>
                    <a:gd name="connsiteY191" fmla="*/ 208955 h 292100"/>
                    <a:gd name="connsiteX192" fmla="*/ 1748469 w 1995072"/>
                    <a:gd name="connsiteY192" fmla="*/ 213171 h 292100"/>
                    <a:gd name="connsiteX193" fmla="*/ 1763906 w 1995072"/>
                    <a:gd name="connsiteY193" fmla="*/ 217438 h 292100"/>
                    <a:gd name="connsiteX194" fmla="*/ 1779393 w 1995072"/>
                    <a:gd name="connsiteY194" fmla="*/ 221704 h 292100"/>
                    <a:gd name="connsiteX195" fmla="*/ 1794831 w 1995072"/>
                    <a:gd name="connsiteY195" fmla="*/ 226070 h 292100"/>
                    <a:gd name="connsiteX196" fmla="*/ 1810318 w 1995072"/>
                    <a:gd name="connsiteY196" fmla="*/ 230436 h 292100"/>
                    <a:gd name="connsiteX197" fmla="*/ 1825756 w 1995072"/>
                    <a:gd name="connsiteY197" fmla="*/ 234851 h 292100"/>
                    <a:gd name="connsiteX198" fmla="*/ 1856631 w 1995072"/>
                    <a:gd name="connsiteY198" fmla="*/ 243880 h 292100"/>
                    <a:gd name="connsiteX199" fmla="*/ 1872069 w 1995072"/>
                    <a:gd name="connsiteY199" fmla="*/ 248444 h 292100"/>
                    <a:gd name="connsiteX200" fmla="*/ 1887457 w 1995072"/>
                    <a:gd name="connsiteY200" fmla="*/ 253057 h 292100"/>
                    <a:gd name="connsiteX201" fmla="*/ 1902894 w 1995072"/>
                    <a:gd name="connsiteY201" fmla="*/ 257671 h 292100"/>
                    <a:gd name="connsiteX202" fmla="*/ 1918282 w 1995072"/>
                    <a:gd name="connsiteY202" fmla="*/ 262384 h 292100"/>
                    <a:gd name="connsiteX203" fmla="*/ 1933720 w 1995072"/>
                    <a:gd name="connsiteY203" fmla="*/ 267147 h 292100"/>
                    <a:gd name="connsiteX204" fmla="*/ 1949108 w 1995072"/>
                    <a:gd name="connsiteY204" fmla="*/ 271909 h 292100"/>
                    <a:gd name="connsiteX205" fmla="*/ 1979884 w 1995072"/>
                    <a:gd name="connsiteY205" fmla="*/ 281632 h 292100"/>
                    <a:gd name="connsiteX206" fmla="*/ 1995271 w 1995072"/>
                    <a:gd name="connsiteY206" fmla="*/ 286544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</a:cxnLst>
                  <a:rect l="l" t="t" r="r" b="b"/>
                  <a:pathLst>
                    <a:path w="1995072" h="292100">
                      <a:moveTo>
                        <a:pt x="1996761" y="281781"/>
                      </a:moveTo>
                      <a:lnTo>
                        <a:pt x="1981373" y="276920"/>
                      </a:lnTo>
                      <a:lnTo>
                        <a:pt x="1965985" y="272157"/>
                      </a:lnTo>
                      <a:lnTo>
                        <a:pt x="1950547" y="267395"/>
                      </a:lnTo>
                      <a:lnTo>
                        <a:pt x="1935110" y="262682"/>
                      </a:lnTo>
                      <a:lnTo>
                        <a:pt x="1919672" y="258018"/>
                      </a:lnTo>
                      <a:lnTo>
                        <a:pt x="1904284" y="253355"/>
                      </a:lnTo>
                      <a:lnTo>
                        <a:pt x="1888846" y="248791"/>
                      </a:lnTo>
                      <a:lnTo>
                        <a:pt x="1873359" y="244227"/>
                      </a:lnTo>
                      <a:lnTo>
                        <a:pt x="1842484" y="235297"/>
                      </a:lnTo>
                      <a:lnTo>
                        <a:pt x="1826997" y="230882"/>
                      </a:lnTo>
                      <a:lnTo>
                        <a:pt x="1811559" y="226516"/>
                      </a:lnTo>
                      <a:lnTo>
                        <a:pt x="1780585" y="217884"/>
                      </a:lnTo>
                      <a:lnTo>
                        <a:pt x="1749610" y="209451"/>
                      </a:lnTo>
                      <a:lnTo>
                        <a:pt x="1734123" y="205333"/>
                      </a:lnTo>
                      <a:lnTo>
                        <a:pt x="1718586" y="201216"/>
                      </a:lnTo>
                      <a:lnTo>
                        <a:pt x="1703099" y="197148"/>
                      </a:lnTo>
                      <a:lnTo>
                        <a:pt x="1687562" y="193129"/>
                      </a:lnTo>
                      <a:lnTo>
                        <a:pt x="1672025" y="189161"/>
                      </a:lnTo>
                      <a:lnTo>
                        <a:pt x="1656538" y="185241"/>
                      </a:lnTo>
                      <a:lnTo>
                        <a:pt x="1641001" y="181322"/>
                      </a:lnTo>
                      <a:lnTo>
                        <a:pt x="1625464" y="177502"/>
                      </a:lnTo>
                      <a:lnTo>
                        <a:pt x="1609878" y="173682"/>
                      </a:lnTo>
                      <a:lnTo>
                        <a:pt x="1594341" y="169912"/>
                      </a:lnTo>
                      <a:lnTo>
                        <a:pt x="1578804" y="166191"/>
                      </a:lnTo>
                      <a:lnTo>
                        <a:pt x="1563217" y="162520"/>
                      </a:lnTo>
                      <a:lnTo>
                        <a:pt x="1547681" y="158899"/>
                      </a:lnTo>
                      <a:lnTo>
                        <a:pt x="1532094" y="155327"/>
                      </a:lnTo>
                      <a:lnTo>
                        <a:pt x="1500921" y="148282"/>
                      </a:lnTo>
                      <a:lnTo>
                        <a:pt x="1469748" y="141436"/>
                      </a:lnTo>
                      <a:lnTo>
                        <a:pt x="1454112" y="138063"/>
                      </a:lnTo>
                      <a:lnTo>
                        <a:pt x="1438525" y="134739"/>
                      </a:lnTo>
                      <a:lnTo>
                        <a:pt x="1422889" y="131465"/>
                      </a:lnTo>
                      <a:lnTo>
                        <a:pt x="1407253" y="128240"/>
                      </a:lnTo>
                      <a:lnTo>
                        <a:pt x="1391667" y="125016"/>
                      </a:lnTo>
                      <a:lnTo>
                        <a:pt x="1360394" y="118765"/>
                      </a:lnTo>
                      <a:lnTo>
                        <a:pt x="1344709" y="115689"/>
                      </a:lnTo>
                      <a:lnTo>
                        <a:pt x="1313436" y="109736"/>
                      </a:lnTo>
                      <a:lnTo>
                        <a:pt x="1282065" y="103882"/>
                      </a:lnTo>
                      <a:lnTo>
                        <a:pt x="1266429" y="101054"/>
                      </a:lnTo>
                      <a:lnTo>
                        <a:pt x="1235057" y="95498"/>
                      </a:lnTo>
                      <a:lnTo>
                        <a:pt x="1219371" y="92770"/>
                      </a:lnTo>
                      <a:lnTo>
                        <a:pt x="1203636" y="90091"/>
                      </a:lnTo>
                      <a:lnTo>
                        <a:pt x="1187950" y="87461"/>
                      </a:lnTo>
                      <a:lnTo>
                        <a:pt x="1172264" y="84882"/>
                      </a:lnTo>
                      <a:lnTo>
                        <a:pt x="1156529" y="82352"/>
                      </a:lnTo>
                      <a:lnTo>
                        <a:pt x="1125058" y="77391"/>
                      </a:lnTo>
                      <a:lnTo>
                        <a:pt x="1093587" y="72628"/>
                      </a:lnTo>
                      <a:lnTo>
                        <a:pt x="1077852" y="70296"/>
                      </a:lnTo>
                      <a:lnTo>
                        <a:pt x="1062116" y="68014"/>
                      </a:lnTo>
                      <a:lnTo>
                        <a:pt x="1046331" y="65782"/>
                      </a:lnTo>
                      <a:lnTo>
                        <a:pt x="1030596" y="63599"/>
                      </a:lnTo>
                      <a:lnTo>
                        <a:pt x="1014811" y="61466"/>
                      </a:lnTo>
                      <a:lnTo>
                        <a:pt x="983241" y="57299"/>
                      </a:lnTo>
                      <a:lnTo>
                        <a:pt x="967456" y="55265"/>
                      </a:lnTo>
                      <a:lnTo>
                        <a:pt x="935885" y="51395"/>
                      </a:lnTo>
                      <a:lnTo>
                        <a:pt x="920100" y="49510"/>
                      </a:lnTo>
                      <a:lnTo>
                        <a:pt x="904266" y="47625"/>
                      </a:lnTo>
                      <a:lnTo>
                        <a:pt x="888481" y="45839"/>
                      </a:lnTo>
                      <a:lnTo>
                        <a:pt x="856811" y="42366"/>
                      </a:lnTo>
                      <a:lnTo>
                        <a:pt x="825142" y="39092"/>
                      </a:lnTo>
                      <a:lnTo>
                        <a:pt x="809307" y="37505"/>
                      </a:lnTo>
                      <a:lnTo>
                        <a:pt x="793423" y="35967"/>
                      </a:lnTo>
                      <a:lnTo>
                        <a:pt x="777588" y="34479"/>
                      </a:lnTo>
                      <a:lnTo>
                        <a:pt x="761704" y="32990"/>
                      </a:lnTo>
                      <a:lnTo>
                        <a:pt x="745869" y="31601"/>
                      </a:lnTo>
                      <a:lnTo>
                        <a:pt x="714100" y="28922"/>
                      </a:lnTo>
                      <a:lnTo>
                        <a:pt x="698216" y="27632"/>
                      </a:lnTo>
                      <a:lnTo>
                        <a:pt x="682332" y="26392"/>
                      </a:lnTo>
                      <a:lnTo>
                        <a:pt x="666398" y="25202"/>
                      </a:lnTo>
                      <a:lnTo>
                        <a:pt x="650513" y="24061"/>
                      </a:lnTo>
                      <a:lnTo>
                        <a:pt x="634629" y="22969"/>
                      </a:lnTo>
                      <a:lnTo>
                        <a:pt x="602761" y="20886"/>
                      </a:lnTo>
                      <a:lnTo>
                        <a:pt x="586827" y="19893"/>
                      </a:lnTo>
                      <a:lnTo>
                        <a:pt x="554959" y="18107"/>
                      </a:lnTo>
                      <a:lnTo>
                        <a:pt x="539025" y="17264"/>
                      </a:lnTo>
                      <a:lnTo>
                        <a:pt x="523091" y="16470"/>
                      </a:lnTo>
                      <a:lnTo>
                        <a:pt x="507108" y="15726"/>
                      </a:lnTo>
                      <a:lnTo>
                        <a:pt x="491174" y="14982"/>
                      </a:lnTo>
                      <a:lnTo>
                        <a:pt x="459206" y="13692"/>
                      </a:lnTo>
                      <a:lnTo>
                        <a:pt x="443223" y="13097"/>
                      </a:lnTo>
                      <a:lnTo>
                        <a:pt x="395272" y="11609"/>
                      </a:lnTo>
                      <a:lnTo>
                        <a:pt x="379239" y="11212"/>
                      </a:lnTo>
                      <a:lnTo>
                        <a:pt x="363255" y="10864"/>
                      </a:lnTo>
                      <a:lnTo>
                        <a:pt x="347222" y="10517"/>
                      </a:lnTo>
                      <a:lnTo>
                        <a:pt x="315155" y="10021"/>
                      </a:lnTo>
                      <a:lnTo>
                        <a:pt x="299122" y="9823"/>
                      </a:lnTo>
                      <a:lnTo>
                        <a:pt x="283089" y="9674"/>
                      </a:lnTo>
                      <a:lnTo>
                        <a:pt x="267055" y="9575"/>
                      </a:lnTo>
                      <a:lnTo>
                        <a:pt x="251022" y="9525"/>
                      </a:lnTo>
                      <a:lnTo>
                        <a:pt x="218906" y="9525"/>
                      </a:lnTo>
                      <a:lnTo>
                        <a:pt x="186740" y="9723"/>
                      </a:lnTo>
                      <a:lnTo>
                        <a:pt x="170657" y="9872"/>
                      </a:lnTo>
                      <a:lnTo>
                        <a:pt x="154574" y="10071"/>
                      </a:lnTo>
                      <a:lnTo>
                        <a:pt x="138492" y="10319"/>
                      </a:lnTo>
                      <a:lnTo>
                        <a:pt x="122409" y="10616"/>
                      </a:lnTo>
                      <a:lnTo>
                        <a:pt x="106276" y="10964"/>
                      </a:lnTo>
                      <a:lnTo>
                        <a:pt x="90193" y="11361"/>
                      </a:lnTo>
                      <a:lnTo>
                        <a:pt x="74061" y="11757"/>
                      </a:lnTo>
                      <a:lnTo>
                        <a:pt x="57928" y="12204"/>
                      </a:lnTo>
                      <a:lnTo>
                        <a:pt x="25663" y="13295"/>
                      </a:lnTo>
                      <a:lnTo>
                        <a:pt x="9531" y="13891"/>
                      </a:lnTo>
                      <a:lnTo>
                        <a:pt x="9729" y="18852"/>
                      </a:lnTo>
                      <a:lnTo>
                        <a:pt x="41994" y="17562"/>
                      </a:lnTo>
                      <a:lnTo>
                        <a:pt x="58127" y="16966"/>
                      </a:lnTo>
                      <a:lnTo>
                        <a:pt x="74259" y="16421"/>
                      </a:lnTo>
                      <a:lnTo>
                        <a:pt x="90342" y="15925"/>
                      </a:lnTo>
                      <a:lnTo>
                        <a:pt x="106475" y="15478"/>
                      </a:lnTo>
                      <a:lnTo>
                        <a:pt x="122558" y="15081"/>
                      </a:lnTo>
                      <a:lnTo>
                        <a:pt x="138640" y="14734"/>
                      </a:lnTo>
                      <a:lnTo>
                        <a:pt x="154773" y="14436"/>
                      </a:lnTo>
                      <a:lnTo>
                        <a:pt x="170806" y="14139"/>
                      </a:lnTo>
                      <a:lnTo>
                        <a:pt x="202972" y="13742"/>
                      </a:lnTo>
                      <a:lnTo>
                        <a:pt x="219055" y="13593"/>
                      </a:lnTo>
                      <a:lnTo>
                        <a:pt x="235088" y="13494"/>
                      </a:lnTo>
                      <a:lnTo>
                        <a:pt x="283238" y="13494"/>
                      </a:lnTo>
                      <a:lnTo>
                        <a:pt x="299271" y="13593"/>
                      </a:lnTo>
                      <a:lnTo>
                        <a:pt x="315304" y="13742"/>
                      </a:lnTo>
                      <a:lnTo>
                        <a:pt x="331288" y="13891"/>
                      </a:lnTo>
                      <a:lnTo>
                        <a:pt x="363354" y="14387"/>
                      </a:lnTo>
                      <a:lnTo>
                        <a:pt x="395321" y="15081"/>
                      </a:lnTo>
                      <a:lnTo>
                        <a:pt x="411305" y="15478"/>
                      </a:lnTo>
                      <a:lnTo>
                        <a:pt x="427289" y="15925"/>
                      </a:lnTo>
                      <a:lnTo>
                        <a:pt x="443272" y="16421"/>
                      </a:lnTo>
                      <a:lnTo>
                        <a:pt x="475240" y="17512"/>
                      </a:lnTo>
                      <a:lnTo>
                        <a:pt x="491174" y="18157"/>
                      </a:lnTo>
                      <a:lnTo>
                        <a:pt x="507157" y="18802"/>
                      </a:lnTo>
                      <a:lnTo>
                        <a:pt x="539025" y="20290"/>
                      </a:lnTo>
                      <a:lnTo>
                        <a:pt x="554959" y="21084"/>
                      </a:lnTo>
                      <a:lnTo>
                        <a:pt x="602761" y="23763"/>
                      </a:lnTo>
                      <a:lnTo>
                        <a:pt x="618645" y="24755"/>
                      </a:lnTo>
                      <a:lnTo>
                        <a:pt x="634579" y="25797"/>
                      </a:lnTo>
                      <a:lnTo>
                        <a:pt x="666348" y="27980"/>
                      </a:lnTo>
                      <a:lnTo>
                        <a:pt x="698117" y="30361"/>
                      </a:lnTo>
                      <a:lnTo>
                        <a:pt x="714001" y="31601"/>
                      </a:lnTo>
                      <a:lnTo>
                        <a:pt x="729885" y="32891"/>
                      </a:lnTo>
                      <a:lnTo>
                        <a:pt x="745720" y="34230"/>
                      </a:lnTo>
                      <a:lnTo>
                        <a:pt x="761604" y="35620"/>
                      </a:lnTo>
                      <a:lnTo>
                        <a:pt x="777439" y="37058"/>
                      </a:lnTo>
                      <a:lnTo>
                        <a:pt x="793274" y="38546"/>
                      </a:lnTo>
                      <a:lnTo>
                        <a:pt x="824943" y="41622"/>
                      </a:lnTo>
                      <a:lnTo>
                        <a:pt x="856613" y="44896"/>
                      </a:lnTo>
                      <a:lnTo>
                        <a:pt x="872398" y="46583"/>
                      </a:lnTo>
                      <a:lnTo>
                        <a:pt x="888232" y="48320"/>
                      </a:lnTo>
                      <a:lnTo>
                        <a:pt x="904017" y="50105"/>
                      </a:lnTo>
                      <a:lnTo>
                        <a:pt x="919852" y="51941"/>
                      </a:lnTo>
                      <a:lnTo>
                        <a:pt x="935637" y="53826"/>
                      </a:lnTo>
                      <a:lnTo>
                        <a:pt x="951422" y="55761"/>
                      </a:lnTo>
                      <a:lnTo>
                        <a:pt x="967207" y="57745"/>
                      </a:lnTo>
                      <a:lnTo>
                        <a:pt x="982943" y="59730"/>
                      </a:lnTo>
                      <a:lnTo>
                        <a:pt x="1014513" y="63897"/>
                      </a:lnTo>
                      <a:lnTo>
                        <a:pt x="1030248" y="66030"/>
                      </a:lnTo>
                      <a:lnTo>
                        <a:pt x="1045984" y="68213"/>
                      </a:lnTo>
                      <a:lnTo>
                        <a:pt x="1093190" y="75059"/>
                      </a:lnTo>
                      <a:lnTo>
                        <a:pt x="1108925" y="77440"/>
                      </a:lnTo>
                      <a:lnTo>
                        <a:pt x="1124661" y="79871"/>
                      </a:lnTo>
                      <a:lnTo>
                        <a:pt x="1140347" y="82352"/>
                      </a:lnTo>
                      <a:lnTo>
                        <a:pt x="1156082" y="84832"/>
                      </a:lnTo>
                      <a:lnTo>
                        <a:pt x="1171768" y="87362"/>
                      </a:lnTo>
                      <a:lnTo>
                        <a:pt x="1203139" y="92621"/>
                      </a:lnTo>
                      <a:lnTo>
                        <a:pt x="1218825" y="95300"/>
                      </a:lnTo>
                      <a:lnTo>
                        <a:pt x="1234511" y="98028"/>
                      </a:lnTo>
                      <a:lnTo>
                        <a:pt x="1250197" y="100806"/>
                      </a:lnTo>
                      <a:lnTo>
                        <a:pt x="1265833" y="103634"/>
                      </a:lnTo>
                      <a:lnTo>
                        <a:pt x="1281519" y="106462"/>
                      </a:lnTo>
                      <a:lnTo>
                        <a:pt x="1297155" y="109389"/>
                      </a:lnTo>
                      <a:lnTo>
                        <a:pt x="1328427" y="115342"/>
                      </a:lnTo>
                      <a:lnTo>
                        <a:pt x="1344063" y="118368"/>
                      </a:lnTo>
                      <a:lnTo>
                        <a:pt x="1359699" y="121444"/>
                      </a:lnTo>
                      <a:lnTo>
                        <a:pt x="1375336" y="124619"/>
                      </a:lnTo>
                      <a:lnTo>
                        <a:pt x="1390922" y="127794"/>
                      </a:lnTo>
                      <a:lnTo>
                        <a:pt x="1406558" y="131018"/>
                      </a:lnTo>
                      <a:lnTo>
                        <a:pt x="1422145" y="134243"/>
                      </a:lnTo>
                      <a:lnTo>
                        <a:pt x="1437731" y="137567"/>
                      </a:lnTo>
                      <a:lnTo>
                        <a:pt x="1453367" y="140940"/>
                      </a:lnTo>
                      <a:lnTo>
                        <a:pt x="1468954" y="144314"/>
                      </a:lnTo>
                      <a:lnTo>
                        <a:pt x="1484491" y="147786"/>
                      </a:lnTo>
                      <a:lnTo>
                        <a:pt x="1500077" y="151259"/>
                      </a:lnTo>
                      <a:lnTo>
                        <a:pt x="1515664" y="154781"/>
                      </a:lnTo>
                      <a:lnTo>
                        <a:pt x="1531201" y="158353"/>
                      </a:lnTo>
                      <a:lnTo>
                        <a:pt x="1546787" y="161975"/>
                      </a:lnTo>
                      <a:lnTo>
                        <a:pt x="1562324" y="165646"/>
                      </a:lnTo>
                      <a:lnTo>
                        <a:pt x="1577861" y="169366"/>
                      </a:lnTo>
                      <a:lnTo>
                        <a:pt x="1593398" y="173137"/>
                      </a:lnTo>
                      <a:lnTo>
                        <a:pt x="1624471" y="180777"/>
                      </a:lnTo>
                      <a:lnTo>
                        <a:pt x="1639959" y="184696"/>
                      </a:lnTo>
                      <a:lnTo>
                        <a:pt x="1655496" y="188615"/>
                      </a:lnTo>
                      <a:lnTo>
                        <a:pt x="1670983" y="192584"/>
                      </a:lnTo>
                      <a:lnTo>
                        <a:pt x="1686520" y="196602"/>
                      </a:lnTo>
                      <a:lnTo>
                        <a:pt x="1702007" y="200670"/>
                      </a:lnTo>
                      <a:lnTo>
                        <a:pt x="1717494" y="204788"/>
                      </a:lnTo>
                      <a:lnTo>
                        <a:pt x="1732981" y="208955"/>
                      </a:lnTo>
                      <a:lnTo>
                        <a:pt x="1748469" y="213171"/>
                      </a:lnTo>
                      <a:lnTo>
                        <a:pt x="1763906" y="217438"/>
                      </a:lnTo>
                      <a:lnTo>
                        <a:pt x="1779393" y="221704"/>
                      </a:lnTo>
                      <a:lnTo>
                        <a:pt x="1794831" y="226070"/>
                      </a:lnTo>
                      <a:lnTo>
                        <a:pt x="1810318" y="230436"/>
                      </a:lnTo>
                      <a:lnTo>
                        <a:pt x="1825756" y="234851"/>
                      </a:lnTo>
                      <a:lnTo>
                        <a:pt x="1856631" y="243880"/>
                      </a:lnTo>
                      <a:lnTo>
                        <a:pt x="1872069" y="248444"/>
                      </a:lnTo>
                      <a:lnTo>
                        <a:pt x="1887457" y="253057"/>
                      </a:lnTo>
                      <a:lnTo>
                        <a:pt x="1902894" y="257671"/>
                      </a:lnTo>
                      <a:lnTo>
                        <a:pt x="1918282" y="262384"/>
                      </a:lnTo>
                      <a:lnTo>
                        <a:pt x="1933720" y="267147"/>
                      </a:lnTo>
                      <a:lnTo>
                        <a:pt x="1949108" y="271909"/>
                      </a:lnTo>
                      <a:lnTo>
                        <a:pt x="1979884" y="281632"/>
                      </a:lnTo>
                      <a:lnTo>
                        <a:pt x="1995271" y="28654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49" name="Forme libre : forme 1348">
                  <a:extLst>
                    <a:ext uri="{FF2B5EF4-FFF2-40B4-BE49-F238E27FC236}">
                      <a16:creationId xmlns:a16="http://schemas.microsoft.com/office/drawing/2014/main" id="{3BB4957D-2B42-4848-800A-24198165AED1}"/>
                    </a:ext>
                  </a:extLst>
                </p:cNvPr>
                <p:cNvSpPr/>
                <p:nvPr/>
              </p:nvSpPr>
              <p:spPr>
                <a:xfrm>
                  <a:off x="6533397" y="4568974"/>
                  <a:ext cx="622666" cy="850900"/>
                </a:xfrm>
                <a:custGeom>
                  <a:avLst/>
                  <a:gdLst>
                    <a:gd name="connsiteX0" fmla="*/ 335904 w 622666"/>
                    <a:gd name="connsiteY0" fmla="*/ 29666 h 850900"/>
                    <a:gd name="connsiteX1" fmla="*/ 352483 w 622666"/>
                    <a:gd name="connsiteY1" fmla="*/ 47823 h 850900"/>
                    <a:gd name="connsiteX2" fmla="*/ 368566 w 622666"/>
                    <a:gd name="connsiteY2" fmla="*/ 65732 h 850900"/>
                    <a:gd name="connsiteX3" fmla="*/ 384153 w 622666"/>
                    <a:gd name="connsiteY3" fmla="*/ 83393 h 850900"/>
                    <a:gd name="connsiteX4" fmla="*/ 399193 w 622666"/>
                    <a:gd name="connsiteY4" fmla="*/ 100905 h 850900"/>
                    <a:gd name="connsiteX5" fmla="*/ 413737 w 622666"/>
                    <a:gd name="connsiteY5" fmla="*/ 118170 h 850900"/>
                    <a:gd name="connsiteX6" fmla="*/ 427785 w 622666"/>
                    <a:gd name="connsiteY6" fmla="*/ 135285 h 850900"/>
                    <a:gd name="connsiteX7" fmla="*/ 441336 w 622666"/>
                    <a:gd name="connsiteY7" fmla="*/ 152152 h 850900"/>
                    <a:gd name="connsiteX8" fmla="*/ 454342 w 622666"/>
                    <a:gd name="connsiteY8" fmla="*/ 168771 h 850900"/>
                    <a:gd name="connsiteX9" fmla="*/ 466900 w 622666"/>
                    <a:gd name="connsiteY9" fmla="*/ 185241 h 850900"/>
                    <a:gd name="connsiteX10" fmla="*/ 478913 w 622666"/>
                    <a:gd name="connsiteY10" fmla="*/ 201464 h 850900"/>
                    <a:gd name="connsiteX11" fmla="*/ 490429 w 622666"/>
                    <a:gd name="connsiteY11" fmla="*/ 217488 h 850900"/>
                    <a:gd name="connsiteX12" fmla="*/ 501399 w 622666"/>
                    <a:gd name="connsiteY12" fmla="*/ 233313 h 850900"/>
                    <a:gd name="connsiteX13" fmla="*/ 511873 w 622666"/>
                    <a:gd name="connsiteY13" fmla="*/ 248940 h 850900"/>
                    <a:gd name="connsiteX14" fmla="*/ 521900 w 622666"/>
                    <a:gd name="connsiteY14" fmla="*/ 264319 h 850900"/>
                    <a:gd name="connsiteX15" fmla="*/ 531381 w 622666"/>
                    <a:gd name="connsiteY15" fmla="*/ 279549 h 850900"/>
                    <a:gd name="connsiteX16" fmla="*/ 540316 w 622666"/>
                    <a:gd name="connsiteY16" fmla="*/ 294531 h 850900"/>
                    <a:gd name="connsiteX17" fmla="*/ 548804 w 622666"/>
                    <a:gd name="connsiteY17" fmla="*/ 309265 h 850900"/>
                    <a:gd name="connsiteX18" fmla="*/ 556746 w 622666"/>
                    <a:gd name="connsiteY18" fmla="*/ 323850 h 850900"/>
                    <a:gd name="connsiteX19" fmla="*/ 564192 w 622666"/>
                    <a:gd name="connsiteY19" fmla="*/ 338187 h 850900"/>
                    <a:gd name="connsiteX20" fmla="*/ 571141 w 622666"/>
                    <a:gd name="connsiteY20" fmla="*/ 352326 h 850900"/>
                    <a:gd name="connsiteX21" fmla="*/ 577545 w 622666"/>
                    <a:gd name="connsiteY21" fmla="*/ 366266 h 850900"/>
                    <a:gd name="connsiteX22" fmla="*/ 583452 w 622666"/>
                    <a:gd name="connsiteY22" fmla="*/ 380008 h 850900"/>
                    <a:gd name="connsiteX23" fmla="*/ 588862 w 622666"/>
                    <a:gd name="connsiteY23" fmla="*/ 393502 h 850900"/>
                    <a:gd name="connsiteX24" fmla="*/ 593776 w 622666"/>
                    <a:gd name="connsiteY24" fmla="*/ 406847 h 850900"/>
                    <a:gd name="connsiteX25" fmla="*/ 598194 w 622666"/>
                    <a:gd name="connsiteY25" fmla="*/ 419943 h 850900"/>
                    <a:gd name="connsiteX26" fmla="*/ 602066 w 622666"/>
                    <a:gd name="connsiteY26" fmla="*/ 432842 h 850900"/>
                    <a:gd name="connsiteX27" fmla="*/ 605442 w 622666"/>
                    <a:gd name="connsiteY27" fmla="*/ 445492 h 850900"/>
                    <a:gd name="connsiteX28" fmla="*/ 608321 w 622666"/>
                    <a:gd name="connsiteY28" fmla="*/ 457994 h 850900"/>
                    <a:gd name="connsiteX29" fmla="*/ 610703 w 622666"/>
                    <a:gd name="connsiteY29" fmla="*/ 470247 h 850900"/>
                    <a:gd name="connsiteX30" fmla="*/ 612540 w 622666"/>
                    <a:gd name="connsiteY30" fmla="*/ 482302 h 850900"/>
                    <a:gd name="connsiteX31" fmla="*/ 613930 w 622666"/>
                    <a:gd name="connsiteY31" fmla="*/ 494109 h 850900"/>
                    <a:gd name="connsiteX32" fmla="*/ 614774 w 622666"/>
                    <a:gd name="connsiteY32" fmla="*/ 505768 h 850900"/>
                    <a:gd name="connsiteX33" fmla="*/ 615071 w 622666"/>
                    <a:gd name="connsiteY33" fmla="*/ 517178 h 850900"/>
                    <a:gd name="connsiteX34" fmla="*/ 614922 w 622666"/>
                    <a:gd name="connsiteY34" fmla="*/ 528389 h 850900"/>
                    <a:gd name="connsiteX35" fmla="*/ 614228 w 622666"/>
                    <a:gd name="connsiteY35" fmla="*/ 539403 h 850900"/>
                    <a:gd name="connsiteX36" fmla="*/ 613036 w 622666"/>
                    <a:gd name="connsiteY36" fmla="*/ 550218 h 850900"/>
                    <a:gd name="connsiteX37" fmla="*/ 611348 w 622666"/>
                    <a:gd name="connsiteY37" fmla="*/ 560784 h 850900"/>
                    <a:gd name="connsiteX38" fmla="*/ 609164 w 622666"/>
                    <a:gd name="connsiteY38" fmla="*/ 571202 h 850900"/>
                    <a:gd name="connsiteX39" fmla="*/ 606434 w 622666"/>
                    <a:gd name="connsiteY39" fmla="*/ 581372 h 850900"/>
                    <a:gd name="connsiteX40" fmla="*/ 603208 w 622666"/>
                    <a:gd name="connsiteY40" fmla="*/ 591294 h 850900"/>
                    <a:gd name="connsiteX41" fmla="*/ 599485 w 622666"/>
                    <a:gd name="connsiteY41" fmla="*/ 601067 h 850900"/>
                    <a:gd name="connsiteX42" fmla="*/ 595266 w 622666"/>
                    <a:gd name="connsiteY42" fmla="*/ 610592 h 850900"/>
                    <a:gd name="connsiteX43" fmla="*/ 590550 w 622666"/>
                    <a:gd name="connsiteY43" fmla="*/ 619919 h 850900"/>
                    <a:gd name="connsiteX44" fmla="*/ 585288 w 622666"/>
                    <a:gd name="connsiteY44" fmla="*/ 629047 h 850900"/>
                    <a:gd name="connsiteX45" fmla="*/ 579530 w 622666"/>
                    <a:gd name="connsiteY45" fmla="*/ 637977 h 850900"/>
                    <a:gd name="connsiteX46" fmla="*/ 573276 w 622666"/>
                    <a:gd name="connsiteY46" fmla="*/ 646658 h 850900"/>
                    <a:gd name="connsiteX47" fmla="*/ 566475 w 622666"/>
                    <a:gd name="connsiteY47" fmla="*/ 655191 h 850900"/>
                    <a:gd name="connsiteX48" fmla="*/ 559178 w 622666"/>
                    <a:gd name="connsiteY48" fmla="*/ 663476 h 850900"/>
                    <a:gd name="connsiteX49" fmla="*/ 551435 w 622666"/>
                    <a:gd name="connsiteY49" fmla="*/ 671513 h 850900"/>
                    <a:gd name="connsiteX50" fmla="*/ 543095 w 622666"/>
                    <a:gd name="connsiteY50" fmla="*/ 679400 h 850900"/>
                    <a:gd name="connsiteX51" fmla="*/ 534309 w 622666"/>
                    <a:gd name="connsiteY51" fmla="*/ 687040 h 850900"/>
                    <a:gd name="connsiteX52" fmla="*/ 525027 w 622666"/>
                    <a:gd name="connsiteY52" fmla="*/ 694531 h 850900"/>
                    <a:gd name="connsiteX53" fmla="*/ 515199 w 622666"/>
                    <a:gd name="connsiteY53" fmla="*/ 701774 h 850900"/>
                    <a:gd name="connsiteX54" fmla="*/ 504874 w 622666"/>
                    <a:gd name="connsiteY54" fmla="*/ 708769 h 850900"/>
                    <a:gd name="connsiteX55" fmla="*/ 494003 w 622666"/>
                    <a:gd name="connsiteY55" fmla="*/ 715615 h 850900"/>
                    <a:gd name="connsiteX56" fmla="*/ 482685 w 622666"/>
                    <a:gd name="connsiteY56" fmla="*/ 722213 h 850900"/>
                    <a:gd name="connsiteX57" fmla="*/ 470822 w 622666"/>
                    <a:gd name="connsiteY57" fmla="*/ 728613 h 850900"/>
                    <a:gd name="connsiteX58" fmla="*/ 458462 w 622666"/>
                    <a:gd name="connsiteY58" fmla="*/ 734814 h 850900"/>
                    <a:gd name="connsiteX59" fmla="*/ 445605 w 622666"/>
                    <a:gd name="connsiteY59" fmla="*/ 740817 h 850900"/>
                    <a:gd name="connsiteX60" fmla="*/ 432253 w 622666"/>
                    <a:gd name="connsiteY60" fmla="*/ 746572 h 850900"/>
                    <a:gd name="connsiteX61" fmla="*/ 418354 w 622666"/>
                    <a:gd name="connsiteY61" fmla="*/ 752128 h 850900"/>
                    <a:gd name="connsiteX62" fmla="*/ 403959 w 622666"/>
                    <a:gd name="connsiteY62" fmla="*/ 757486 h 850900"/>
                    <a:gd name="connsiteX63" fmla="*/ 389067 w 622666"/>
                    <a:gd name="connsiteY63" fmla="*/ 762645 h 850900"/>
                    <a:gd name="connsiteX64" fmla="*/ 373679 w 622666"/>
                    <a:gd name="connsiteY64" fmla="*/ 767606 h 850900"/>
                    <a:gd name="connsiteX65" fmla="*/ 357745 w 622666"/>
                    <a:gd name="connsiteY65" fmla="*/ 772319 h 850900"/>
                    <a:gd name="connsiteX66" fmla="*/ 341315 w 622666"/>
                    <a:gd name="connsiteY66" fmla="*/ 776833 h 850900"/>
                    <a:gd name="connsiteX67" fmla="*/ 324388 w 622666"/>
                    <a:gd name="connsiteY67" fmla="*/ 781149 h 850900"/>
                    <a:gd name="connsiteX68" fmla="*/ 306965 w 622666"/>
                    <a:gd name="connsiteY68" fmla="*/ 785267 h 850900"/>
                    <a:gd name="connsiteX69" fmla="*/ 288996 w 622666"/>
                    <a:gd name="connsiteY69" fmla="*/ 789136 h 850900"/>
                    <a:gd name="connsiteX70" fmla="*/ 270580 w 622666"/>
                    <a:gd name="connsiteY70" fmla="*/ 792807 h 850900"/>
                    <a:gd name="connsiteX71" fmla="*/ 251618 w 622666"/>
                    <a:gd name="connsiteY71" fmla="*/ 796280 h 850900"/>
                    <a:gd name="connsiteX72" fmla="*/ 232160 w 622666"/>
                    <a:gd name="connsiteY72" fmla="*/ 799554 h 850900"/>
                    <a:gd name="connsiteX73" fmla="*/ 212155 w 622666"/>
                    <a:gd name="connsiteY73" fmla="*/ 802630 h 850900"/>
                    <a:gd name="connsiteX74" fmla="*/ 191704 w 622666"/>
                    <a:gd name="connsiteY74" fmla="*/ 805458 h 850900"/>
                    <a:gd name="connsiteX75" fmla="*/ 170707 w 622666"/>
                    <a:gd name="connsiteY75" fmla="*/ 808087 h 850900"/>
                    <a:gd name="connsiteX76" fmla="*/ 149214 w 622666"/>
                    <a:gd name="connsiteY76" fmla="*/ 810518 h 850900"/>
                    <a:gd name="connsiteX77" fmla="*/ 127174 w 622666"/>
                    <a:gd name="connsiteY77" fmla="*/ 812750 h 850900"/>
                    <a:gd name="connsiteX78" fmla="*/ 104688 w 622666"/>
                    <a:gd name="connsiteY78" fmla="*/ 814735 h 850900"/>
                    <a:gd name="connsiteX79" fmla="*/ 81655 w 622666"/>
                    <a:gd name="connsiteY79" fmla="*/ 816570 h 850900"/>
                    <a:gd name="connsiteX80" fmla="*/ 58127 w 622666"/>
                    <a:gd name="connsiteY80" fmla="*/ 818158 h 850900"/>
                    <a:gd name="connsiteX81" fmla="*/ 34102 w 622666"/>
                    <a:gd name="connsiteY81" fmla="*/ 819497 h 850900"/>
                    <a:gd name="connsiteX82" fmla="*/ 9531 w 622666"/>
                    <a:gd name="connsiteY82" fmla="*/ 820688 h 850900"/>
                    <a:gd name="connsiteX83" fmla="*/ 11318 w 622666"/>
                    <a:gd name="connsiteY83" fmla="*/ 850850 h 850900"/>
                    <a:gd name="connsiteX84" fmla="*/ 35243 w 622666"/>
                    <a:gd name="connsiteY84" fmla="*/ 848965 h 850900"/>
                    <a:gd name="connsiteX85" fmla="*/ 58673 w 622666"/>
                    <a:gd name="connsiteY85" fmla="*/ 846931 h 850900"/>
                    <a:gd name="connsiteX86" fmla="*/ 81655 w 622666"/>
                    <a:gd name="connsiteY86" fmla="*/ 844649 h 850900"/>
                    <a:gd name="connsiteX87" fmla="*/ 104142 w 622666"/>
                    <a:gd name="connsiteY87" fmla="*/ 842218 h 850900"/>
                    <a:gd name="connsiteX88" fmla="*/ 126181 w 622666"/>
                    <a:gd name="connsiteY88" fmla="*/ 839589 h 850900"/>
                    <a:gd name="connsiteX89" fmla="*/ 147724 w 622666"/>
                    <a:gd name="connsiteY89" fmla="*/ 836712 h 850900"/>
                    <a:gd name="connsiteX90" fmla="*/ 168771 w 622666"/>
                    <a:gd name="connsiteY90" fmla="*/ 833686 h 850900"/>
                    <a:gd name="connsiteX91" fmla="*/ 189371 w 622666"/>
                    <a:gd name="connsiteY91" fmla="*/ 830461 h 850900"/>
                    <a:gd name="connsiteX92" fmla="*/ 209475 w 622666"/>
                    <a:gd name="connsiteY92" fmla="*/ 827038 h 850900"/>
                    <a:gd name="connsiteX93" fmla="*/ 229132 w 622666"/>
                    <a:gd name="connsiteY93" fmla="*/ 823416 h 850900"/>
                    <a:gd name="connsiteX94" fmla="*/ 248242 w 622666"/>
                    <a:gd name="connsiteY94" fmla="*/ 819597 h 850900"/>
                    <a:gd name="connsiteX95" fmla="*/ 266956 w 622666"/>
                    <a:gd name="connsiteY95" fmla="*/ 815578 h 850900"/>
                    <a:gd name="connsiteX96" fmla="*/ 285174 w 622666"/>
                    <a:gd name="connsiteY96" fmla="*/ 811361 h 850900"/>
                    <a:gd name="connsiteX97" fmla="*/ 302894 w 622666"/>
                    <a:gd name="connsiteY97" fmla="*/ 806946 h 850900"/>
                    <a:gd name="connsiteX98" fmla="*/ 320119 w 622666"/>
                    <a:gd name="connsiteY98" fmla="*/ 802332 h 850900"/>
                    <a:gd name="connsiteX99" fmla="*/ 336897 w 622666"/>
                    <a:gd name="connsiteY99" fmla="*/ 797520 h 850900"/>
                    <a:gd name="connsiteX100" fmla="*/ 353178 w 622666"/>
                    <a:gd name="connsiteY100" fmla="*/ 792510 h 850900"/>
                    <a:gd name="connsiteX101" fmla="*/ 369013 w 622666"/>
                    <a:gd name="connsiteY101" fmla="*/ 787301 h 850900"/>
                    <a:gd name="connsiteX102" fmla="*/ 384351 w 622666"/>
                    <a:gd name="connsiteY102" fmla="*/ 781893 h 850900"/>
                    <a:gd name="connsiteX103" fmla="*/ 399243 w 622666"/>
                    <a:gd name="connsiteY103" fmla="*/ 776337 h 850900"/>
                    <a:gd name="connsiteX104" fmla="*/ 413588 w 622666"/>
                    <a:gd name="connsiteY104" fmla="*/ 770533 h 850900"/>
                    <a:gd name="connsiteX105" fmla="*/ 427537 w 622666"/>
                    <a:gd name="connsiteY105" fmla="*/ 764530 h 850900"/>
                    <a:gd name="connsiteX106" fmla="*/ 440939 w 622666"/>
                    <a:gd name="connsiteY106" fmla="*/ 758379 h 850900"/>
                    <a:gd name="connsiteX107" fmla="*/ 453895 w 622666"/>
                    <a:gd name="connsiteY107" fmla="*/ 751979 h 850900"/>
                    <a:gd name="connsiteX108" fmla="*/ 466404 w 622666"/>
                    <a:gd name="connsiteY108" fmla="*/ 745431 h 850900"/>
                    <a:gd name="connsiteX109" fmla="*/ 478367 w 622666"/>
                    <a:gd name="connsiteY109" fmla="*/ 738634 h 850900"/>
                    <a:gd name="connsiteX110" fmla="*/ 489933 w 622666"/>
                    <a:gd name="connsiteY110" fmla="*/ 731689 h 850900"/>
                    <a:gd name="connsiteX111" fmla="*/ 500952 w 622666"/>
                    <a:gd name="connsiteY111" fmla="*/ 724495 h 850900"/>
                    <a:gd name="connsiteX112" fmla="*/ 511525 w 622666"/>
                    <a:gd name="connsiteY112" fmla="*/ 717153 h 850900"/>
                    <a:gd name="connsiteX113" fmla="*/ 521652 w 622666"/>
                    <a:gd name="connsiteY113" fmla="*/ 709613 h 850900"/>
                    <a:gd name="connsiteX114" fmla="*/ 531232 w 622666"/>
                    <a:gd name="connsiteY114" fmla="*/ 701824 h 850900"/>
                    <a:gd name="connsiteX115" fmla="*/ 540365 w 622666"/>
                    <a:gd name="connsiteY115" fmla="*/ 693886 h 850900"/>
                    <a:gd name="connsiteX116" fmla="*/ 549052 w 622666"/>
                    <a:gd name="connsiteY116" fmla="*/ 685750 h 850900"/>
                    <a:gd name="connsiteX117" fmla="*/ 557242 w 622666"/>
                    <a:gd name="connsiteY117" fmla="*/ 677366 h 850900"/>
                    <a:gd name="connsiteX118" fmla="*/ 564936 w 622666"/>
                    <a:gd name="connsiteY118" fmla="*/ 668834 h 850900"/>
                    <a:gd name="connsiteX119" fmla="*/ 572184 w 622666"/>
                    <a:gd name="connsiteY119" fmla="*/ 660102 h 850900"/>
                    <a:gd name="connsiteX120" fmla="*/ 578935 w 622666"/>
                    <a:gd name="connsiteY120" fmla="*/ 651173 h 850900"/>
                    <a:gd name="connsiteX121" fmla="*/ 585239 w 622666"/>
                    <a:gd name="connsiteY121" fmla="*/ 642045 h 850900"/>
                    <a:gd name="connsiteX122" fmla="*/ 590997 w 622666"/>
                    <a:gd name="connsiteY122" fmla="*/ 632718 h 850900"/>
                    <a:gd name="connsiteX123" fmla="*/ 596358 w 622666"/>
                    <a:gd name="connsiteY123" fmla="*/ 623193 h 850900"/>
                    <a:gd name="connsiteX124" fmla="*/ 601173 w 622666"/>
                    <a:gd name="connsiteY124" fmla="*/ 613470 h 850900"/>
                    <a:gd name="connsiteX125" fmla="*/ 605541 w 622666"/>
                    <a:gd name="connsiteY125" fmla="*/ 603548 h 850900"/>
                    <a:gd name="connsiteX126" fmla="*/ 609462 w 622666"/>
                    <a:gd name="connsiteY126" fmla="*/ 593427 h 850900"/>
                    <a:gd name="connsiteX127" fmla="*/ 612887 w 622666"/>
                    <a:gd name="connsiteY127" fmla="*/ 583109 h 850900"/>
                    <a:gd name="connsiteX128" fmla="*/ 615816 w 622666"/>
                    <a:gd name="connsiteY128" fmla="*/ 572641 h 850900"/>
                    <a:gd name="connsiteX129" fmla="*/ 618298 w 622666"/>
                    <a:gd name="connsiteY129" fmla="*/ 561925 h 850900"/>
                    <a:gd name="connsiteX130" fmla="*/ 620283 w 622666"/>
                    <a:gd name="connsiteY130" fmla="*/ 551011 h 850900"/>
                    <a:gd name="connsiteX131" fmla="*/ 621773 w 622666"/>
                    <a:gd name="connsiteY131" fmla="*/ 539948 h 850900"/>
                    <a:gd name="connsiteX132" fmla="*/ 622815 w 622666"/>
                    <a:gd name="connsiteY132" fmla="*/ 528638 h 850900"/>
                    <a:gd name="connsiteX133" fmla="*/ 623361 w 622666"/>
                    <a:gd name="connsiteY133" fmla="*/ 517128 h 850900"/>
                    <a:gd name="connsiteX134" fmla="*/ 623411 w 622666"/>
                    <a:gd name="connsiteY134" fmla="*/ 505470 h 850900"/>
                    <a:gd name="connsiteX135" fmla="*/ 623014 w 622666"/>
                    <a:gd name="connsiteY135" fmla="*/ 493564 h 850900"/>
                    <a:gd name="connsiteX136" fmla="*/ 622170 w 622666"/>
                    <a:gd name="connsiteY136" fmla="*/ 481509 h 850900"/>
                    <a:gd name="connsiteX137" fmla="*/ 620780 w 622666"/>
                    <a:gd name="connsiteY137" fmla="*/ 469205 h 850900"/>
                    <a:gd name="connsiteX138" fmla="*/ 618993 w 622666"/>
                    <a:gd name="connsiteY138" fmla="*/ 456754 h 850900"/>
                    <a:gd name="connsiteX139" fmla="*/ 616660 w 622666"/>
                    <a:gd name="connsiteY139" fmla="*/ 444054 h 850900"/>
                    <a:gd name="connsiteX140" fmla="*/ 613880 w 622666"/>
                    <a:gd name="connsiteY140" fmla="*/ 431205 h 850900"/>
                    <a:gd name="connsiteX141" fmla="*/ 610604 w 622666"/>
                    <a:gd name="connsiteY141" fmla="*/ 418157 h 850900"/>
                    <a:gd name="connsiteX142" fmla="*/ 606881 w 622666"/>
                    <a:gd name="connsiteY142" fmla="*/ 404912 h 850900"/>
                    <a:gd name="connsiteX143" fmla="*/ 602662 w 622666"/>
                    <a:gd name="connsiteY143" fmla="*/ 391418 h 850900"/>
                    <a:gd name="connsiteX144" fmla="*/ 597996 w 622666"/>
                    <a:gd name="connsiteY144" fmla="*/ 377775 h 850900"/>
                    <a:gd name="connsiteX145" fmla="*/ 592784 w 622666"/>
                    <a:gd name="connsiteY145" fmla="*/ 363934 h 850900"/>
                    <a:gd name="connsiteX146" fmla="*/ 587175 w 622666"/>
                    <a:gd name="connsiteY146" fmla="*/ 349895 h 850900"/>
                    <a:gd name="connsiteX147" fmla="*/ 581019 w 622666"/>
                    <a:gd name="connsiteY147" fmla="*/ 335657 h 850900"/>
                    <a:gd name="connsiteX148" fmla="*/ 574417 w 622666"/>
                    <a:gd name="connsiteY148" fmla="*/ 321221 h 850900"/>
                    <a:gd name="connsiteX149" fmla="*/ 567369 w 622666"/>
                    <a:gd name="connsiteY149" fmla="*/ 306586 h 850900"/>
                    <a:gd name="connsiteX150" fmla="*/ 559824 w 622666"/>
                    <a:gd name="connsiteY150" fmla="*/ 291753 h 850900"/>
                    <a:gd name="connsiteX151" fmla="*/ 551782 w 622666"/>
                    <a:gd name="connsiteY151" fmla="*/ 276721 h 850900"/>
                    <a:gd name="connsiteX152" fmla="*/ 543244 w 622666"/>
                    <a:gd name="connsiteY152" fmla="*/ 261491 h 850900"/>
                    <a:gd name="connsiteX153" fmla="*/ 534260 w 622666"/>
                    <a:gd name="connsiteY153" fmla="*/ 246063 h 850900"/>
                    <a:gd name="connsiteX154" fmla="*/ 524828 w 622666"/>
                    <a:gd name="connsiteY154" fmla="*/ 230436 h 850900"/>
                    <a:gd name="connsiteX155" fmla="*/ 514851 w 622666"/>
                    <a:gd name="connsiteY155" fmla="*/ 214660 h 850900"/>
                    <a:gd name="connsiteX156" fmla="*/ 504477 w 622666"/>
                    <a:gd name="connsiteY156" fmla="*/ 198636 h 850900"/>
                    <a:gd name="connsiteX157" fmla="*/ 493556 w 622666"/>
                    <a:gd name="connsiteY157" fmla="*/ 182414 h 850900"/>
                    <a:gd name="connsiteX158" fmla="*/ 482189 w 622666"/>
                    <a:gd name="connsiteY158" fmla="*/ 165993 h 850900"/>
                    <a:gd name="connsiteX159" fmla="*/ 470325 w 622666"/>
                    <a:gd name="connsiteY159" fmla="*/ 149423 h 850900"/>
                    <a:gd name="connsiteX160" fmla="*/ 458015 w 622666"/>
                    <a:gd name="connsiteY160" fmla="*/ 132606 h 850900"/>
                    <a:gd name="connsiteX161" fmla="*/ 445208 w 622666"/>
                    <a:gd name="connsiteY161" fmla="*/ 115639 h 850900"/>
                    <a:gd name="connsiteX162" fmla="*/ 431955 w 622666"/>
                    <a:gd name="connsiteY162" fmla="*/ 98425 h 850900"/>
                    <a:gd name="connsiteX163" fmla="*/ 418205 w 622666"/>
                    <a:gd name="connsiteY163" fmla="*/ 81062 h 850900"/>
                    <a:gd name="connsiteX164" fmla="*/ 403959 w 622666"/>
                    <a:gd name="connsiteY164" fmla="*/ 63450 h 850900"/>
                    <a:gd name="connsiteX165" fmla="*/ 389266 w 622666"/>
                    <a:gd name="connsiteY165" fmla="*/ 45690 h 850900"/>
                    <a:gd name="connsiteX166" fmla="*/ 374076 w 622666"/>
                    <a:gd name="connsiteY166" fmla="*/ 27732 h 850900"/>
                    <a:gd name="connsiteX167" fmla="*/ 358390 w 622666"/>
                    <a:gd name="connsiteY167" fmla="*/ 9525 h 85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</a:cxnLst>
                  <a:rect l="l" t="t" r="r" b="b"/>
                  <a:pathLst>
                    <a:path w="622666" h="850900">
                      <a:moveTo>
                        <a:pt x="335904" y="29666"/>
                      </a:moveTo>
                      <a:lnTo>
                        <a:pt x="352483" y="47823"/>
                      </a:lnTo>
                      <a:lnTo>
                        <a:pt x="368566" y="65732"/>
                      </a:lnTo>
                      <a:lnTo>
                        <a:pt x="384153" y="83393"/>
                      </a:lnTo>
                      <a:lnTo>
                        <a:pt x="399193" y="100905"/>
                      </a:lnTo>
                      <a:lnTo>
                        <a:pt x="413737" y="118170"/>
                      </a:lnTo>
                      <a:lnTo>
                        <a:pt x="427785" y="135285"/>
                      </a:lnTo>
                      <a:lnTo>
                        <a:pt x="441336" y="152152"/>
                      </a:lnTo>
                      <a:lnTo>
                        <a:pt x="454342" y="168771"/>
                      </a:lnTo>
                      <a:lnTo>
                        <a:pt x="466900" y="185241"/>
                      </a:lnTo>
                      <a:lnTo>
                        <a:pt x="478913" y="201464"/>
                      </a:lnTo>
                      <a:lnTo>
                        <a:pt x="490429" y="217488"/>
                      </a:lnTo>
                      <a:lnTo>
                        <a:pt x="501399" y="233313"/>
                      </a:lnTo>
                      <a:lnTo>
                        <a:pt x="511873" y="248940"/>
                      </a:lnTo>
                      <a:lnTo>
                        <a:pt x="521900" y="264319"/>
                      </a:lnTo>
                      <a:lnTo>
                        <a:pt x="531381" y="279549"/>
                      </a:lnTo>
                      <a:lnTo>
                        <a:pt x="540316" y="294531"/>
                      </a:lnTo>
                      <a:lnTo>
                        <a:pt x="548804" y="309265"/>
                      </a:lnTo>
                      <a:lnTo>
                        <a:pt x="556746" y="323850"/>
                      </a:lnTo>
                      <a:lnTo>
                        <a:pt x="564192" y="338187"/>
                      </a:lnTo>
                      <a:lnTo>
                        <a:pt x="571141" y="352326"/>
                      </a:lnTo>
                      <a:lnTo>
                        <a:pt x="577545" y="366266"/>
                      </a:lnTo>
                      <a:lnTo>
                        <a:pt x="583452" y="380008"/>
                      </a:lnTo>
                      <a:lnTo>
                        <a:pt x="588862" y="393502"/>
                      </a:lnTo>
                      <a:lnTo>
                        <a:pt x="593776" y="406847"/>
                      </a:lnTo>
                      <a:lnTo>
                        <a:pt x="598194" y="419943"/>
                      </a:lnTo>
                      <a:lnTo>
                        <a:pt x="602066" y="432842"/>
                      </a:lnTo>
                      <a:lnTo>
                        <a:pt x="605442" y="445492"/>
                      </a:lnTo>
                      <a:lnTo>
                        <a:pt x="608321" y="457994"/>
                      </a:lnTo>
                      <a:lnTo>
                        <a:pt x="610703" y="470247"/>
                      </a:lnTo>
                      <a:lnTo>
                        <a:pt x="612540" y="482302"/>
                      </a:lnTo>
                      <a:lnTo>
                        <a:pt x="613930" y="494109"/>
                      </a:lnTo>
                      <a:lnTo>
                        <a:pt x="614774" y="505768"/>
                      </a:lnTo>
                      <a:lnTo>
                        <a:pt x="615071" y="517178"/>
                      </a:lnTo>
                      <a:lnTo>
                        <a:pt x="614922" y="528389"/>
                      </a:lnTo>
                      <a:lnTo>
                        <a:pt x="614228" y="539403"/>
                      </a:lnTo>
                      <a:lnTo>
                        <a:pt x="613036" y="550218"/>
                      </a:lnTo>
                      <a:lnTo>
                        <a:pt x="611348" y="560784"/>
                      </a:lnTo>
                      <a:lnTo>
                        <a:pt x="609164" y="571202"/>
                      </a:lnTo>
                      <a:lnTo>
                        <a:pt x="606434" y="581372"/>
                      </a:lnTo>
                      <a:lnTo>
                        <a:pt x="603208" y="591294"/>
                      </a:lnTo>
                      <a:lnTo>
                        <a:pt x="599485" y="601067"/>
                      </a:lnTo>
                      <a:lnTo>
                        <a:pt x="595266" y="610592"/>
                      </a:lnTo>
                      <a:lnTo>
                        <a:pt x="590550" y="619919"/>
                      </a:lnTo>
                      <a:lnTo>
                        <a:pt x="585288" y="629047"/>
                      </a:lnTo>
                      <a:lnTo>
                        <a:pt x="579530" y="637977"/>
                      </a:lnTo>
                      <a:lnTo>
                        <a:pt x="573276" y="646658"/>
                      </a:lnTo>
                      <a:lnTo>
                        <a:pt x="566475" y="655191"/>
                      </a:lnTo>
                      <a:lnTo>
                        <a:pt x="559178" y="663476"/>
                      </a:lnTo>
                      <a:lnTo>
                        <a:pt x="551435" y="671513"/>
                      </a:lnTo>
                      <a:lnTo>
                        <a:pt x="543095" y="679400"/>
                      </a:lnTo>
                      <a:lnTo>
                        <a:pt x="534309" y="687040"/>
                      </a:lnTo>
                      <a:lnTo>
                        <a:pt x="525027" y="694531"/>
                      </a:lnTo>
                      <a:lnTo>
                        <a:pt x="515199" y="701774"/>
                      </a:lnTo>
                      <a:lnTo>
                        <a:pt x="504874" y="708769"/>
                      </a:lnTo>
                      <a:lnTo>
                        <a:pt x="494003" y="715615"/>
                      </a:lnTo>
                      <a:lnTo>
                        <a:pt x="482685" y="722213"/>
                      </a:lnTo>
                      <a:lnTo>
                        <a:pt x="470822" y="728613"/>
                      </a:lnTo>
                      <a:lnTo>
                        <a:pt x="458462" y="734814"/>
                      </a:lnTo>
                      <a:lnTo>
                        <a:pt x="445605" y="740817"/>
                      </a:lnTo>
                      <a:lnTo>
                        <a:pt x="432253" y="746572"/>
                      </a:lnTo>
                      <a:lnTo>
                        <a:pt x="418354" y="752128"/>
                      </a:lnTo>
                      <a:lnTo>
                        <a:pt x="403959" y="757486"/>
                      </a:lnTo>
                      <a:lnTo>
                        <a:pt x="389067" y="762645"/>
                      </a:lnTo>
                      <a:lnTo>
                        <a:pt x="373679" y="767606"/>
                      </a:lnTo>
                      <a:lnTo>
                        <a:pt x="357745" y="772319"/>
                      </a:lnTo>
                      <a:lnTo>
                        <a:pt x="341315" y="776833"/>
                      </a:lnTo>
                      <a:lnTo>
                        <a:pt x="324388" y="781149"/>
                      </a:lnTo>
                      <a:lnTo>
                        <a:pt x="306965" y="785267"/>
                      </a:lnTo>
                      <a:lnTo>
                        <a:pt x="288996" y="789136"/>
                      </a:lnTo>
                      <a:lnTo>
                        <a:pt x="270580" y="792807"/>
                      </a:lnTo>
                      <a:lnTo>
                        <a:pt x="251618" y="796280"/>
                      </a:lnTo>
                      <a:lnTo>
                        <a:pt x="232160" y="799554"/>
                      </a:lnTo>
                      <a:lnTo>
                        <a:pt x="212155" y="802630"/>
                      </a:lnTo>
                      <a:lnTo>
                        <a:pt x="191704" y="805458"/>
                      </a:lnTo>
                      <a:lnTo>
                        <a:pt x="170707" y="808087"/>
                      </a:lnTo>
                      <a:lnTo>
                        <a:pt x="149214" y="810518"/>
                      </a:lnTo>
                      <a:lnTo>
                        <a:pt x="127174" y="812750"/>
                      </a:lnTo>
                      <a:lnTo>
                        <a:pt x="104688" y="814735"/>
                      </a:lnTo>
                      <a:lnTo>
                        <a:pt x="81655" y="816570"/>
                      </a:lnTo>
                      <a:lnTo>
                        <a:pt x="58127" y="818158"/>
                      </a:lnTo>
                      <a:lnTo>
                        <a:pt x="34102" y="819497"/>
                      </a:lnTo>
                      <a:lnTo>
                        <a:pt x="9531" y="820688"/>
                      </a:lnTo>
                      <a:lnTo>
                        <a:pt x="11318" y="850850"/>
                      </a:lnTo>
                      <a:lnTo>
                        <a:pt x="35243" y="848965"/>
                      </a:lnTo>
                      <a:lnTo>
                        <a:pt x="58673" y="846931"/>
                      </a:lnTo>
                      <a:lnTo>
                        <a:pt x="81655" y="844649"/>
                      </a:lnTo>
                      <a:lnTo>
                        <a:pt x="104142" y="842218"/>
                      </a:lnTo>
                      <a:lnTo>
                        <a:pt x="126181" y="839589"/>
                      </a:lnTo>
                      <a:lnTo>
                        <a:pt x="147724" y="836712"/>
                      </a:lnTo>
                      <a:lnTo>
                        <a:pt x="168771" y="833686"/>
                      </a:lnTo>
                      <a:lnTo>
                        <a:pt x="189371" y="830461"/>
                      </a:lnTo>
                      <a:lnTo>
                        <a:pt x="209475" y="827038"/>
                      </a:lnTo>
                      <a:lnTo>
                        <a:pt x="229132" y="823416"/>
                      </a:lnTo>
                      <a:lnTo>
                        <a:pt x="248242" y="819597"/>
                      </a:lnTo>
                      <a:lnTo>
                        <a:pt x="266956" y="815578"/>
                      </a:lnTo>
                      <a:lnTo>
                        <a:pt x="285174" y="811361"/>
                      </a:lnTo>
                      <a:lnTo>
                        <a:pt x="302894" y="806946"/>
                      </a:lnTo>
                      <a:lnTo>
                        <a:pt x="320119" y="802332"/>
                      </a:lnTo>
                      <a:lnTo>
                        <a:pt x="336897" y="797520"/>
                      </a:lnTo>
                      <a:lnTo>
                        <a:pt x="353178" y="792510"/>
                      </a:lnTo>
                      <a:lnTo>
                        <a:pt x="369013" y="787301"/>
                      </a:lnTo>
                      <a:lnTo>
                        <a:pt x="384351" y="781893"/>
                      </a:lnTo>
                      <a:lnTo>
                        <a:pt x="399243" y="776337"/>
                      </a:lnTo>
                      <a:lnTo>
                        <a:pt x="413588" y="770533"/>
                      </a:lnTo>
                      <a:lnTo>
                        <a:pt x="427537" y="764530"/>
                      </a:lnTo>
                      <a:lnTo>
                        <a:pt x="440939" y="758379"/>
                      </a:lnTo>
                      <a:lnTo>
                        <a:pt x="453895" y="751979"/>
                      </a:lnTo>
                      <a:lnTo>
                        <a:pt x="466404" y="745431"/>
                      </a:lnTo>
                      <a:lnTo>
                        <a:pt x="478367" y="738634"/>
                      </a:lnTo>
                      <a:lnTo>
                        <a:pt x="489933" y="731689"/>
                      </a:lnTo>
                      <a:lnTo>
                        <a:pt x="500952" y="724495"/>
                      </a:lnTo>
                      <a:lnTo>
                        <a:pt x="511525" y="717153"/>
                      </a:lnTo>
                      <a:lnTo>
                        <a:pt x="521652" y="709613"/>
                      </a:lnTo>
                      <a:lnTo>
                        <a:pt x="531232" y="701824"/>
                      </a:lnTo>
                      <a:lnTo>
                        <a:pt x="540365" y="693886"/>
                      </a:lnTo>
                      <a:lnTo>
                        <a:pt x="549052" y="685750"/>
                      </a:lnTo>
                      <a:lnTo>
                        <a:pt x="557242" y="677366"/>
                      </a:lnTo>
                      <a:lnTo>
                        <a:pt x="564936" y="668834"/>
                      </a:lnTo>
                      <a:lnTo>
                        <a:pt x="572184" y="660102"/>
                      </a:lnTo>
                      <a:lnTo>
                        <a:pt x="578935" y="651173"/>
                      </a:lnTo>
                      <a:lnTo>
                        <a:pt x="585239" y="642045"/>
                      </a:lnTo>
                      <a:lnTo>
                        <a:pt x="590997" y="632718"/>
                      </a:lnTo>
                      <a:lnTo>
                        <a:pt x="596358" y="623193"/>
                      </a:lnTo>
                      <a:lnTo>
                        <a:pt x="601173" y="613470"/>
                      </a:lnTo>
                      <a:lnTo>
                        <a:pt x="605541" y="603548"/>
                      </a:lnTo>
                      <a:lnTo>
                        <a:pt x="609462" y="593427"/>
                      </a:lnTo>
                      <a:lnTo>
                        <a:pt x="612887" y="583109"/>
                      </a:lnTo>
                      <a:lnTo>
                        <a:pt x="615816" y="572641"/>
                      </a:lnTo>
                      <a:lnTo>
                        <a:pt x="618298" y="561925"/>
                      </a:lnTo>
                      <a:lnTo>
                        <a:pt x="620283" y="551011"/>
                      </a:lnTo>
                      <a:lnTo>
                        <a:pt x="621773" y="539948"/>
                      </a:lnTo>
                      <a:lnTo>
                        <a:pt x="622815" y="528638"/>
                      </a:lnTo>
                      <a:lnTo>
                        <a:pt x="623361" y="517128"/>
                      </a:lnTo>
                      <a:lnTo>
                        <a:pt x="623411" y="505470"/>
                      </a:lnTo>
                      <a:lnTo>
                        <a:pt x="623014" y="493564"/>
                      </a:lnTo>
                      <a:lnTo>
                        <a:pt x="622170" y="481509"/>
                      </a:lnTo>
                      <a:lnTo>
                        <a:pt x="620780" y="469205"/>
                      </a:lnTo>
                      <a:lnTo>
                        <a:pt x="618993" y="456754"/>
                      </a:lnTo>
                      <a:lnTo>
                        <a:pt x="616660" y="444054"/>
                      </a:lnTo>
                      <a:lnTo>
                        <a:pt x="613880" y="431205"/>
                      </a:lnTo>
                      <a:lnTo>
                        <a:pt x="610604" y="418157"/>
                      </a:lnTo>
                      <a:lnTo>
                        <a:pt x="606881" y="404912"/>
                      </a:lnTo>
                      <a:lnTo>
                        <a:pt x="602662" y="391418"/>
                      </a:lnTo>
                      <a:lnTo>
                        <a:pt x="597996" y="377775"/>
                      </a:lnTo>
                      <a:lnTo>
                        <a:pt x="592784" y="363934"/>
                      </a:lnTo>
                      <a:lnTo>
                        <a:pt x="587175" y="349895"/>
                      </a:lnTo>
                      <a:lnTo>
                        <a:pt x="581019" y="335657"/>
                      </a:lnTo>
                      <a:lnTo>
                        <a:pt x="574417" y="321221"/>
                      </a:lnTo>
                      <a:lnTo>
                        <a:pt x="567369" y="306586"/>
                      </a:lnTo>
                      <a:lnTo>
                        <a:pt x="559824" y="291753"/>
                      </a:lnTo>
                      <a:lnTo>
                        <a:pt x="551782" y="276721"/>
                      </a:lnTo>
                      <a:lnTo>
                        <a:pt x="543244" y="261491"/>
                      </a:lnTo>
                      <a:lnTo>
                        <a:pt x="534260" y="246063"/>
                      </a:lnTo>
                      <a:lnTo>
                        <a:pt x="524828" y="230436"/>
                      </a:lnTo>
                      <a:lnTo>
                        <a:pt x="514851" y="214660"/>
                      </a:lnTo>
                      <a:lnTo>
                        <a:pt x="504477" y="198636"/>
                      </a:lnTo>
                      <a:lnTo>
                        <a:pt x="493556" y="182414"/>
                      </a:lnTo>
                      <a:lnTo>
                        <a:pt x="482189" y="165993"/>
                      </a:lnTo>
                      <a:lnTo>
                        <a:pt x="470325" y="149423"/>
                      </a:lnTo>
                      <a:lnTo>
                        <a:pt x="458015" y="132606"/>
                      </a:lnTo>
                      <a:lnTo>
                        <a:pt x="445208" y="115639"/>
                      </a:lnTo>
                      <a:lnTo>
                        <a:pt x="431955" y="98425"/>
                      </a:lnTo>
                      <a:lnTo>
                        <a:pt x="418205" y="81062"/>
                      </a:lnTo>
                      <a:lnTo>
                        <a:pt x="403959" y="63450"/>
                      </a:lnTo>
                      <a:lnTo>
                        <a:pt x="389266" y="45690"/>
                      </a:lnTo>
                      <a:lnTo>
                        <a:pt x="374076" y="27732"/>
                      </a:lnTo>
                      <a:lnTo>
                        <a:pt x="358390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0" name="Forme libre : forme 1349">
                  <a:extLst>
                    <a:ext uri="{FF2B5EF4-FFF2-40B4-BE49-F238E27FC236}">
                      <a16:creationId xmlns:a16="http://schemas.microsoft.com/office/drawing/2014/main" id="{600EE5EA-AEC4-44E9-8B23-B3A51C8F0B46}"/>
                    </a:ext>
                  </a:extLst>
                </p:cNvPr>
                <p:cNvSpPr/>
                <p:nvPr/>
              </p:nvSpPr>
              <p:spPr>
                <a:xfrm>
                  <a:off x="6532851" y="5304929"/>
                  <a:ext cx="2045903" cy="88900"/>
                </a:xfrm>
                <a:custGeom>
                  <a:avLst/>
                  <a:gdLst>
                    <a:gd name="connsiteX0" fmla="*/ 2043570 w 2045902"/>
                    <a:gd name="connsiteY0" fmla="*/ 83790 h 88900"/>
                    <a:gd name="connsiteX1" fmla="*/ 2027685 w 2045902"/>
                    <a:gd name="connsiteY1" fmla="*/ 83145 h 88900"/>
                    <a:gd name="connsiteX2" fmla="*/ 2011801 w 2045902"/>
                    <a:gd name="connsiteY2" fmla="*/ 82451 h 88900"/>
                    <a:gd name="connsiteX3" fmla="*/ 1995917 w 2045902"/>
                    <a:gd name="connsiteY3" fmla="*/ 81806 h 88900"/>
                    <a:gd name="connsiteX4" fmla="*/ 1980032 w 2045902"/>
                    <a:gd name="connsiteY4" fmla="*/ 81111 h 88900"/>
                    <a:gd name="connsiteX5" fmla="*/ 1948264 w 2045902"/>
                    <a:gd name="connsiteY5" fmla="*/ 79821 h 88900"/>
                    <a:gd name="connsiteX6" fmla="*/ 1932379 w 2045902"/>
                    <a:gd name="connsiteY6" fmla="*/ 79127 h 88900"/>
                    <a:gd name="connsiteX7" fmla="*/ 1884726 w 2045902"/>
                    <a:gd name="connsiteY7" fmla="*/ 77192 h 88900"/>
                    <a:gd name="connsiteX8" fmla="*/ 1868842 w 2045902"/>
                    <a:gd name="connsiteY8" fmla="*/ 76498 h 88900"/>
                    <a:gd name="connsiteX9" fmla="*/ 1805305 w 2045902"/>
                    <a:gd name="connsiteY9" fmla="*/ 73918 h 88900"/>
                    <a:gd name="connsiteX10" fmla="*/ 1789371 w 2045902"/>
                    <a:gd name="connsiteY10" fmla="*/ 73273 h 88900"/>
                    <a:gd name="connsiteX11" fmla="*/ 1662296 w 2045902"/>
                    <a:gd name="connsiteY11" fmla="*/ 68114 h 88900"/>
                    <a:gd name="connsiteX12" fmla="*/ 1646412 w 2045902"/>
                    <a:gd name="connsiteY12" fmla="*/ 67518 h 88900"/>
                    <a:gd name="connsiteX13" fmla="*/ 1598759 w 2045902"/>
                    <a:gd name="connsiteY13" fmla="*/ 65584 h 88900"/>
                    <a:gd name="connsiteX14" fmla="*/ 1582825 w 2045902"/>
                    <a:gd name="connsiteY14" fmla="*/ 64988 h 88900"/>
                    <a:gd name="connsiteX15" fmla="*/ 1551056 w 2045902"/>
                    <a:gd name="connsiteY15" fmla="*/ 63698 h 88900"/>
                    <a:gd name="connsiteX16" fmla="*/ 1535172 w 2045902"/>
                    <a:gd name="connsiteY16" fmla="*/ 63103 h 88900"/>
                    <a:gd name="connsiteX17" fmla="*/ 1519287 w 2045902"/>
                    <a:gd name="connsiteY17" fmla="*/ 62458 h 88900"/>
                    <a:gd name="connsiteX18" fmla="*/ 1503403 w 2045902"/>
                    <a:gd name="connsiteY18" fmla="*/ 61863 h 88900"/>
                    <a:gd name="connsiteX19" fmla="*/ 1487519 w 2045902"/>
                    <a:gd name="connsiteY19" fmla="*/ 61218 h 88900"/>
                    <a:gd name="connsiteX20" fmla="*/ 1471634 w 2045902"/>
                    <a:gd name="connsiteY20" fmla="*/ 60623 h 88900"/>
                    <a:gd name="connsiteX21" fmla="*/ 1455750 w 2045902"/>
                    <a:gd name="connsiteY21" fmla="*/ 59978 h 88900"/>
                    <a:gd name="connsiteX22" fmla="*/ 1439866 w 2045902"/>
                    <a:gd name="connsiteY22" fmla="*/ 59382 h 88900"/>
                    <a:gd name="connsiteX23" fmla="*/ 1423981 w 2045902"/>
                    <a:gd name="connsiteY23" fmla="*/ 58738 h 88900"/>
                    <a:gd name="connsiteX24" fmla="*/ 1408047 w 2045902"/>
                    <a:gd name="connsiteY24" fmla="*/ 58142 h 88900"/>
                    <a:gd name="connsiteX25" fmla="*/ 1392163 w 2045902"/>
                    <a:gd name="connsiteY25" fmla="*/ 57547 h 88900"/>
                    <a:gd name="connsiteX26" fmla="*/ 1376279 w 2045902"/>
                    <a:gd name="connsiteY26" fmla="*/ 56902 h 88900"/>
                    <a:gd name="connsiteX27" fmla="*/ 1328626 w 2045902"/>
                    <a:gd name="connsiteY27" fmla="*/ 55116 h 88900"/>
                    <a:gd name="connsiteX28" fmla="*/ 1312741 w 2045902"/>
                    <a:gd name="connsiteY28" fmla="*/ 54471 h 88900"/>
                    <a:gd name="connsiteX29" fmla="*/ 1265088 w 2045902"/>
                    <a:gd name="connsiteY29" fmla="*/ 52685 h 88900"/>
                    <a:gd name="connsiteX30" fmla="*/ 1249154 w 2045902"/>
                    <a:gd name="connsiteY30" fmla="*/ 52090 h 88900"/>
                    <a:gd name="connsiteX31" fmla="*/ 1122080 w 2045902"/>
                    <a:gd name="connsiteY31" fmla="*/ 47327 h 88900"/>
                    <a:gd name="connsiteX32" fmla="*/ 1106146 w 2045902"/>
                    <a:gd name="connsiteY32" fmla="*/ 46732 h 88900"/>
                    <a:gd name="connsiteX33" fmla="*/ 1090261 w 2045902"/>
                    <a:gd name="connsiteY33" fmla="*/ 46137 h 88900"/>
                    <a:gd name="connsiteX34" fmla="*/ 1074377 w 2045902"/>
                    <a:gd name="connsiteY34" fmla="*/ 45591 h 88900"/>
                    <a:gd name="connsiteX35" fmla="*/ 1026724 w 2045902"/>
                    <a:gd name="connsiteY35" fmla="*/ 43805 h 88900"/>
                    <a:gd name="connsiteX36" fmla="*/ 1010840 w 2045902"/>
                    <a:gd name="connsiteY36" fmla="*/ 43259 h 88900"/>
                    <a:gd name="connsiteX37" fmla="*/ 979071 w 2045902"/>
                    <a:gd name="connsiteY37" fmla="*/ 42069 h 88900"/>
                    <a:gd name="connsiteX38" fmla="*/ 963137 w 2045902"/>
                    <a:gd name="connsiteY38" fmla="*/ 41523 h 88900"/>
                    <a:gd name="connsiteX39" fmla="*/ 947253 w 2045902"/>
                    <a:gd name="connsiteY39" fmla="*/ 40928 h 88900"/>
                    <a:gd name="connsiteX40" fmla="*/ 931368 w 2045902"/>
                    <a:gd name="connsiteY40" fmla="*/ 40382 h 88900"/>
                    <a:gd name="connsiteX41" fmla="*/ 915484 w 2045902"/>
                    <a:gd name="connsiteY41" fmla="*/ 39787 h 88900"/>
                    <a:gd name="connsiteX42" fmla="*/ 899600 w 2045902"/>
                    <a:gd name="connsiteY42" fmla="*/ 39241 h 88900"/>
                    <a:gd name="connsiteX43" fmla="*/ 883715 w 2045902"/>
                    <a:gd name="connsiteY43" fmla="*/ 38646 h 88900"/>
                    <a:gd name="connsiteX44" fmla="*/ 867831 w 2045902"/>
                    <a:gd name="connsiteY44" fmla="*/ 38100 h 88900"/>
                    <a:gd name="connsiteX45" fmla="*/ 851947 w 2045902"/>
                    <a:gd name="connsiteY45" fmla="*/ 37505 h 88900"/>
                    <a:gd name="connsiteX46" fmla="*/ 836013 w 2045902"/>
                    <a:gd name="connsiteY46" fmla="*/ 36959 h 88900"/>
                    <a:gd name="connsiteX47" fmla="*/ 820128 w 2045902"/>
                    <a:gd name="connsiteY47" fmla="*/ 36413 h 88900"/>
                    <a:gd name="connsiteX48" fmla="*/ 804244 w 2045902"/>
                    <a:gd name="connsiteY48" fmla="*/ 35818 h 88900"/>
                    <a:gd name="connsiteX49" fmla="*/ 756591 w 2045902"/>
                    <a:gd name="connsiteY49" fmla="*/ 34181 h 88900"/>
                    <a:gd name="connsiteX50" fmla="*/ 740707 w 2045902"/>
                    <a:gd name="connsiteY50" fmla="*/ 33586 h 88900"/>
                    <a:gd name="connsiteX51" fmla="*/ 724773 w 2045902"/>
                    <a:gd name="connsiteY51" fmla="*/ 33040 h 88900"/>
                    <a:gd name="connsiteX52" fmla="*/ 629467 w 2045902"/>
                    <a:gd name="connsiteY52" fmla="*/ 29766 h 88900"/>
                    <a:gd name="connsiteX53" fmla="*/ 613533 w 2045902"/>
                    <a:gd name="connsiteY53" fmla="*/ 29220 h 88900"/>
                    <a:gd name="connsiteX54" fmla="*/ 534111 w 2045902"/>
                    <a:gd name="connsiteY54" fmla="*/ 26491 h 88900"/>
                    <a:gd name="connsiteX55" fmla="*/ 518227 w 2045902"/>
                    <a:gd name="connsiteY55" fmla="*/ 25995 h 88900"/>
                    <a:gd name="connsiteX56" fmla="*/ 502293 w 2045902"/>
                    <a:gd name="connsiteY56" fmla="*/ 25450 h 88900"/>
                    <a:gd name="connsiteX57" fmla="*/ 470524 w 2045902"/>
                    <a:gd name="connsiteY57" fmla="*/ 24358 h 88900"/>
                    <a:gd name="connsiteX58" fmla="*/ 454640 w 2045902"/>
                    <a:gd name="connsiteY58" fmla="*/ 23862 h 88900"/>
                    <a:gd name="connsiteX59" fmla="*/ 422871 w 2045902"/>
                    <a:gd name="connsiteY59" fmla="*/ 22771 h 88900"/>
                    <a:gd name="connsiteX60" fmla="*/ 406937 w 2045902"/>
                    <a:gd name="connsiteY60" fmla="*/ 22275 h 88900"/>
                    <a:gd name="connsiteX61" fmla="*/ 391053 w 2045902"/>
                    <a:gd name="connsiteY61" fmla="*/ 21729 h 88900"/>
                    <a:gd name="connsiteX62" fmla="*/ 375168 w 2045902"/>
                    <a:gd name="connsiteY62" fmla="*/ 21233 h 88900"/>
                    <a:gd name="connsiteX63" fmla="*/ 359284 w 2045902"/>
                    <a:gd name="connsiteY63" fmla="*/ 20687 h 88900"/>
                    <a:gd name="connsiteX64" fmla="*/ 343400 w 2045902"/>
                    <a:gd name="connsiteY64" fmla="*/ 20191 h 88900"/>
                    <a:gd name="connsiteX65" fmla="*/ 327515 w 2045902"/>
                    <a:gd name="connsiteY65" fmla="*/ 19645 h 88900"/>
                    <a:gd name="connsiteX66" fmla="*/ 311581 w 2045902"/>
                    <a:gd name="connsiteY66" fmla="*/ 19149 h 88900"/>
                    <a:gd name="connsiteX67" fmla="*/ 295697 w 2045902"/>
                    <a:gd name="connsiteY67" fmla="*/ 18604 h 88900"/>
                    <a:gd name="connsiteX68" fmla="*/ 279813 w 2045902"/>
                    <a:gd name="connsiteY68" fmla="*/ 18107 h 88900"/>
                    <a:gd name="connsiteX69" fmla="*/ 263928 w 2045902"/>
                    <a:gd name="connsiteY69" fmla="*/ 17562 h 88900"/>
                    <a:gd name="connsiteX70" fmla="*/ 232160 w 2045902"/>
                    <a:gd name="connsiteY70" fmla="*/ 16570 h 88900"/>
                    <a:gd name="connsiteX71" fmla="*/ 216226 w 2045902"/>
                    <a:gd name="connsiteY71" fmla="*/ 16073 h 88900"/>
                    <a:gd name="connsiteX72" fmla="*/ 200341 w 2045902"/>
                    <a:gd name="connsiteY72" fmla="*/ 15528 h 88900"/>
                    <a:gd name="connsiteX73" fmla="*/ 136804 w 2045902"/>
                    <a:gd name="connsiteY73" fmla="*/ 13543 h 88900"/>
                    <a:gd name="connsiteX74" fmla="*/ 120870 w 2045902"/>
                    <a:gd name="connsiteY74" fmla="*/ 12998 h 88900"/>
                    <a:gd name="connsiteX75" fmla="*/ 41448 w 2045902"/>
                    <a:gd name="connsiteY75" fmla="*/ 10517 h 88900"/>
                    <a:gd name="connsiteX76" fmla="*/ 25514 w 2045902"/>
                    <a:gd name="connsiteY76" fmla="*/ 10021 h 88900"/>
                    <a:gd name="connsiteX77" fmla="*/ 9630 w 2045902"/>
                    <a:gd name="connsiteY77" fmla="*/ 9525 h 88900"/>
                    <a:gd name="connsiteX78" fmla="*/ 9531 w 2045902"/>
                    <a:gd name="connsiteY78" fmla="*/ 12948 h 88900"/>
                    <a:gd name="connsiteX79" fmla="*/ 25415 w 2045902"/>
                    <a:gd name="connsiteY79" fmla="*/ 13395 h 88900"/>
                    <a:gd name="connsiteX80" fmla="*/ 41349 w 2045902"/>
                    <a:gd name="connsiteY80" fmla="*/ 13791 h 88900"/>
                    <a:gd name="connsiteX81" fmla="*/ 89002 w 2045902"/>
                    <a:gd name="connsiteY81" fmla="*/ 15131 h 88900"/>
                    <a:gd name="connsiteX82" fmla="*/ 104886 w 2045902"/>
                    <a:gd name="connsiteY82" fmla="*/ 15627 h 88900"/>
                    <a:gd name="connsiteX83" fmla="*/ 120820 w 2045902"/>
                    <a:gd name="connsiteY83" fmla="*/ 16073 h 88900"/>
                    <a:gd name="connsiteX84" fmla="*/ 168473 w 2045902"/>
                    <a:gd name="connsiteY84" fmla="*/ 17413 h 88900"/>
                    <a:gd name="connsiteX85" fmla="*/ 184358 w 2045902"/>
                    <a:gd name="connsiteY85" fmla="*/ 17909 h 88900"/>
                    <a:gd name="connsiteX86" fmla="*/ 200292 w 2045902"/>
                    <a:gd name="connsiteY86" fmla="*/ 18355 h 88900"/>
                    <a:gd name="connsiteX87" fmla="*/ 216176 w 2045902"/>
                    <a:gd name="connsiteY87" fmla="*/ 18802 h 88900"/>
                    <a:gd name="connsiteX88" fmla="*/ 232060 w 2045902"/>
                    <a:gd name="connsiteY88" fmla="*/ 19298 h 88900"/>
                    <a:gd name="connsiteX89" fmla="*/ 247945 w 2045902"/>
                    <a:gd name="connsiteY89" fmla="*/ 19745 h 88900"/>
                    <a:gd name="connsiteX90" fmla="*/ 263829 w 2045902"/>
                    <a:gd name="connsiteY90" fmla="*/ 20241 h 88900"/>
                    <a:gd name="connsiteX91" fmla="*/ 279763 w 2045902"/>
                    <a:gd name="connsiteY91" fmla="*/ 20687 h 88900"/>
                    <a:gd name="connsiteX92" fmla="*/ 311532 w 2045902"/>
                    <a:gd name="connsiteY92" fmla="*/ 21679 h 88900"/>
                    <a:gd name="connsiteX93" fmla="*/ 327416 w 2045902"/>
                    <a:gd name="connsiteY93" fmla="*/ 22126 h 88900"/>
                    <a:gd name="connsiteX94" fmla="*/ 343300 w 2045902"/>
                    <a:gd name="connsiteY94" fmla="*/ 22622 h 88900"/>
                    <a:gd name="connsiteX95" fmla="*/ 359234 w 2045902"/>
                    <a:gd name="connsiteY95" fmla="*/ 23118 h 88900"/>
                    <a:gd name="connsiteX96" fmla="*/ 391003 w 2045902"/>
                    <a:gd name="connsiteY96" fmla="*/ 24110 h 88900"/>
                    <a:gd name="connsiteX97" fmla="*/ 406887 w 2045902"/>
                    <a:gd name="connsiteY97" fmla="*/ 24557 h 88900"/>
                    <a:gd name="connsiteX98" fmla="*/ 438656 w 2045902"/>
                    <a:gd name="connsiteY98" fmla="*/ 25549 h 88900"/>
                    <a:gd name="connsiteX99" fmla="*/ 454590 w 2045902"/>
                    <a:gd name="connsiteY99" fmla="*/ 26095 h 88900"/>
                    <a:gd name="connsiteX100" fmla="*/ 518127 w 2045902"/>
                    <a:gd name="connsiteY100" fmla="*/ 28079 h 88900"/>
                    <a:gd name="connsiteX101" fmla="*/ 534012 w 2045902"/>
                    <a:gd name="connsiteY101" fmla="*/ 28625 h 88900"/>
                    <a:gd name="connsiteX102" fmla="*/ 549946 w 2045902"/>
                    <a:gd name="connsiteY102" fmla="*/ 29121 h 88900"/>
                    <a:gd name="connsiteX103" fmla="*/ 565830 w 2045902"/>
                    <a:gd name="connsiteY103" fmla="*/ 29617 h 88900"/>
                    <a:gd name="connsiteX104" fmla="*/ 581714 w 2045902"/>
                    <a:gd name="connsiteY104" fmla="*/ 30163 h 88900"/>
                    <a:gd name="connsiteX105" fmla="*/ 597599 w 2045902"/>
                    <a:gd name="connsiteY105" fmla="*/ 30659 h 88900"/>
                    <a:gd name="connsiteX106" fmla="*/ 613483 w 2045902"/>
                    <a:gd name="connsiteY106" fmla="*/ 31204 h 88900"/>
                    <a:gd name="connsiteX107" fmla="*/ 629367 w 2045902"/>
                    <a:gd name="connsiteY107" fmla="*/ 31700 h 88900"/>
                    <a:gd name="connsiteX108" fmla="*/ 645301 w 2045902"/>
                    <a:gd name="connsiteY108" fmla="*/ 32246 h 88900"/>
                    <a:gd name="connsiteX109" fmla="*/ 661186 w 2045902"/>
                    <a:gd name="connsiteY109" fmla="*/ 32742 h 88900"/>
                    <a:gd name="connsiteX110" fmla="*/ 708839 w 2045902"/>
                    <a:gd name="connsiteY110" fmla="*/ 34379 h 88900"/>
                    <a:gd name="connsiteX111" fmla="*/ 724723 w 2045902"/>
                    <a:gd name="connsiteY111" fmla="*/ 34875 h 88900"/>
                    <a:gd name="connsiteX112" fmla="*/ 740607 w 2045902"/>
                    <a:gd name="connsiteY112" fmla="*/ 35421 h 88900"/>
                    <a:gd name="connsiteX113" fmla="*/ 756541 w 2045902"/>
                    <a:gd name="connsiteY113" fmla="*/ 35967 h 88900"/>
                    <a:gd name="connsiteX114" fmla="*/ 835963 w 2045902"/>
                    <a:gd name="connsiteY114" fmla="*/ 38695 h 88900"/>
                    <a:gd name="connsiteX115" fmla="*/ 851847 w 2045902"/>
                    <a:gd name="connsiteY115" fmla="*/ 39291 h 88900"/>
                    <a:gd name="connsiteX116" fmla="*/ 867732 w 2045902"/>
                    <a:gd name="connsiteY116" fmla="*/ 39836 h 88900"/>
                    <a:gd name="connsiteX117" fmla="*/ 883666 w 2045902"/>
                    <a:gd name="connsiteY117" fmla="*/ 40382 h 88900"/>
                    <a:gd name="connsiteX118" fmla="*/ 899550 w 2045902"/>
                    <a:gd name="connsiteY118" fmla="*/ 40928 h 88900"/>
                    <a:gd name="connsiteX119" fmla="*/ 915434 w 2045902"/>
                    <a:gd name="connsiteY119" fmla="*/ 41523 h 88900"/>
                    <a:gd name="connsiteX120" fmla="*/ 931319 w 2045902"/>
                    <a:gd name="connsiteY120" fmla="*/ 42069 h 88900"/>
                    <a:gd name="connsiteX121" fmla="*/ 947203 w 2045902"/>
                    <a:gd name="connsiteY121" fmla="*/ 42664 h 88900"/>
                    <a:gd name="connsiteX122" fmla="*/ 963087 w 2045902"/>
                    <a:gd name="connsiteY122" fmla="*/ 43210 h 88900"/>
                    <a:gd name="connsiteX123" fmla="*/ 978972 w 2045902"/>
                    <a:gd name="connsiteY123" fmla="*/ 43805 h 88900"/>
                    <a:gd name="connsiteX124" fmla="*/ 994856 w 2045902"/>
                    <a:gd name="connsiteY124" fmla="*/ 44351 h 88900"/>
                    <a:gd name="connsiteX125" fmla="*/ 1010790 w 2045902"/>
                    <a:gd name="connsiteY125" fmla="*/ 44946 h 88900"/>
                    <a:gd name="connsiteX126" fmla="*/ 1026674 w 2045902"/>
                    <a:gd name="connsiteY126" fmla="*/ 45492 h 88900"/>
                    <a:gd name="connsiteX127" fmla="*/ 1090212 w 2045902"/>
                    <a:gd name="connsiteY127" fmla="*/ 47873 h 88900"/>
                    <a:gd name="connsiteX128" fmla="*/ 1106096 w 2045902"/>
                    <a:gd name="connsiteY128" fmla="*/ 48419 h 88900"/>
                    <a:gd name="connsiteX129" fmla="*/ 1137865 w 2045902"/>
                    <a:gd name="connsiteY129" fmla="*/ 49609 h 88900"/>
                    <a:gd name="connsiteX130" fmla="*/ 1153799 w 2045902"/>
                    <a:gd name="connsiteY130" fmla="*/ 50205 h 88900"/>
                    <a:gd name="connsiteX131" fmla="*/ 1169683 w 2045902"/>
                    <a:gd name="connsiteY131" fmla="*/ 50850 h 88900"/>
                    <a:gd name="connsiteX132" fmla="*/ 1233220 w 2045902"/>
                    <a:gd name="connsiteY132" fmla="*/ 53231 h 88900"/>
                    <a:gd name="connsiteX133" fmla="*/ 1249105 w 2045902"/>
                    <a:gd name="connsiteY133" fmla="*/ 53876 h 88900"/>
                    <a:gd name="connsiteX134" fmla="*/ 1280873 w 2045902"/>
                    <a:gd name="connsiteY134" fmla="*/ 55066 h 88900"/>
                    <a:gd name="connsiteX135" fmla="*/ 1296758 w 2045902"/>
                    <a:gd name="connsiteY135" fmla="*/ 55711 h 88900"/>
                    <a:gd name="connsiteX136" fmla="*/ 1312642 w 2045902"/>
                    <a:gd name="connsiteY136" fmla="*/ 56307 h 88900"/>
                    <a:gd name="connsiteX137" fmla="*/ 1328526 w 2045902"/>
                    <a:gd name="connsiteY137" fmla="*/ 56952 h 88900"/>
                    <a:gd name="connsiteX138" fmla="*/ 1344460 w 2045902"/>
                    <a:gd name="connsiteY138" fmla="*/ 57547 h 88900"/>
                    <a:gd name="connsiteX139" fmla="*/ 1360345 w 2045902"/>
                    <a:gd name="connsiteY139" fmla="*/ 58192 h 88900"/>
                    <a:gd name="connsiteX140" fmla="*/ 1376229 w 2045902"/>
                    <a:gd name="connsiteY140" fmla="*/ 58787 h 88900"/>
                    <a:gd name="connsiteX141" fmla="*/ 1439766 w 2045902"/>
                    <a:gd name="connsiteY141" fmla="*/ 61367 h 88900"/>
                    <a:gd name="connsiteX142" fmla="*/ 1455651 w 2045902"/>
                    <a:gd name="connsiteY142" fmla="*/ 61962 h 88900"/>
                    <a:gd name="connsiteX143" fmla="*/ 1535072 w 2045902"/>
                    <a:gd name="connsiteY143" fmla="*/ 65187 h 88900"/>
                    <a:gd name="connsiteX144" fmla="*/ 1550957 w 2045902"/>
                    <a:gd name="connsiteY144" fmla="*/ 65881 h 88900"/>
                    <a:gd name="connsiteX145" fmla="*/ 1566891 w 2045902"/>
                    <a:gd name="connsiteY145" fmla="*/ 66526 h 88900"/>
                    <a:gd name="connsiteX146" fmla="*/ 1598659 w 2045902"/>
                    <a:gd name="connsiteY146" fmla="*/ 67816 h 88900"/>
                    <a:gd name="connsiteX147" fmla="*/ 1614544 w 2045902"/>
                    <a:gd name="connsiteY147" fmla="*/ 68511 h 88900"/>
                    <a:gd name="connsiteX148" fmla="*/ 1646312 w 2045902"/>
                    <a:gd name="connsiteY148" fmla="*/ 69800 h 88900"/>
                    <a:gd name="connsiteX149" fmla="*/ 1662197 w 2045902"/>
                    <a:gd name="connsiteY149" fmla="*/ 70495 h 88900"/>
                    <a:gd name="connsiteX150" fmla="*/ 1678081 w 2045902"/>
                    <a:gd name="connsiteY150" fmla="*/ 71140 h 88900"/>
                    <a:gd name="connsiteX151" fmla="*/ 1709850 w 2045902"/>
                    <a:gd name="connsiteY151" fmla="*/ 72529 h 88900"/>
                    <a:gd name="connsiteX152" fmla="*/ 1725734 w 2045902"/>
                    <a:gd name="connsiteY152" fmla="*/ 73174 h 88900"/>
                    <a:gd name="connsiteX153" fmla="*/ 1757503 w 2045902"/>
                    <a:gd name="connsiteY153" fmla="*/ 74563 h 88900"/>
                    <a:gd name="connsiteX154" fmla="*/ 1773387 w 2045902"/>
                    <a:gd name="connsiteY154" fmla="*/ 75208 h 88900"/>
                    <a:gd name="connsiteX155" fmla="*/ 1932231 w 2045902"/>
                    <a:gd name="connsiteY155" fmla="*/ 82153 h 88900"/>
                    <a:gd name="connsiteX156" fmla="*/ 1948115 w 2045902"/>
                    <a:gd name="connsiteY156" fmla="*/ 82897 h 88900"/>
                    <a:gd name="connsiteX157" fmla="*/ 1979884 w 2045902"/>
                    <a:gd name="connsiteY157" fmla="*/ 84286 h 88900"/>
                    <a:gd name="connsiteX158" fmla="*/ 1995768 w 2045902"/>
                    <a:gd name="connsiteY158" fmla="*/ 85030 h 88900"/>
                    <a:gd name="connsiteX159" fmla="*/ 2011652 w 2045902"/>
                    <a:gd name="connsiteY159" fmla="*/ 85725 h 88900"/>
                    <a:gd name="connsiteX160" fmla="*/ 2027537 w 2045902"/>
                    <a:gd name="connsiteY160" fmla="*/ 86469 h 88900"/>
                    <a:gd name="connsiteX161" fmla="*/ 2043421 w 2045902"/>
                    <a:gd name="connsiteY161" fmla="*/ 87164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</a:cxnLst>
                  <a:rect l="l" t="t" r="r" b="b"/>
                  <a:pathLst>
                    <a:path w="2045902" h="88900">
                      <a:moveTo>
                        <a:pt x="2043570" y="83790"/>
                      </a:moveTo>
                      <a:lnTo>
                        <a:pt x="2027685" y="83145"/>
                      </a:lnTo>
                      <a:lnTo>
                        <a:pt x="2011801" y="82451"/>
                      </a:lnTo>
                      <a:lnTo>
                        <a:pt x="1995917" y="81806"/>
                      </a:lnTo>
                      <a:lnTo>
                        <a:pt x="1980032" y="81111"/>
                      </a:lnTo>
                      <a:lnTo>
                        <a:pt x="1948264" y="79821"/>
                      </a:lnTo>
                      <a:lnTo>
                        <a:pt x="1932379" y="79127"/>
                      </a:lnTo>
                      <a:lnTo>
                        <a:pt x="1884726" y="77192"/>
                      </a:lnTo>
                      <a:lnTo>
                        <a:pt x="1868842" y="76498"/>
                      </a:lnTo>
                      <a:lnTo>
                        <a:pt x="1805305" y="73918"/>
                      </a:lnTo>
                      <a:lnTo>
                        <a:pt x="1789371" y="73273"/>
                      </a:lnTo>
                      <a:lnTo>
                        <a:pt x="1662296" y="68114"/>
                      </a:lnTo>
                      <a:lnTo>
                        <a:pt x="1646412" y="67518"/>
                      </a:lnTo>
                      <a:lnTo>
                        <a:pt x="1598759" y="65584"/>
                      </a:lnTo>
                      <a:lnTo>
                        <a:pt x="1582825" y="64988"/>
                      </a:lnTo>
                      <a:lnTo>
                        <a:pt x="1551056" y="63698"/>
                      </a:lnTo>
                      <a:lnTo>
                        <a:pt x="1535172" y="63103"/>
                      </a:lnTo>
                      <a:lnTo>
                        <a:pt x="1519287" y="62458"/>
                      </a:lnTo>
                      <a:lnTo>
                        <a:pt x="1503403" y="61863"/>
                      </a:lnTo>
                      <a:lnTo>
                        <a:pt x="1487519" y="61218"/>
                      </a:lnTo>
                      <a:lnTo>
                        <a:pt x="1471634" y="60623"/>
                      </a:lnTo>
                      <a:lnTo>
                        <a:pt x="1455750" y="59978"/>
                      </a:lnTo>
                      <a:lnTo>
                        <a:pt x="1439866" y="59382"/>
                      </a:lnTo>
                      <a:lnTo>
                        <a:pt x="1423981" y="58738"/>
                      </a:lnTo>
                      <a:lnTo>
                        <a:pt x="1408047" y="58142"/>
                      </a:lnTo>
                      <a:lnTo>
                        <a:pt x="1392163" y="57547"/>
                      </a:lnTo>
                      <a:lnTo>
                        <a:pt x="1376279" y="56902"/>
                      </a:lnTo>
                      <a:lnTo>
                        <a:pt x="1328626" y="55116"/>
                      </a:lnTo>
                      <a:lnTo>
                        <a:pt x="1312741" y="54471"/>
                      </a:lnTo>
                      <a:lnTo>
                        <a:pt x="1265088" y="52685"/>
                      </a:lnTo>
                      <a:lnTo>
                        <a:pt x="1249154" y="52090"/>
                      </a:lnTo>
                      <a:lnTo>
                        <a:pt x="1122080" y="47327"/>
                      </a:lnTo>
                      <a:lnTo>
                        <a:pt x="1106146" y="46732"/>
                      </a:lnTo>
                      <a:lnTo>
                        <a:pt x="1090261" y="46137"/>
                      </a:lnTo>
                      <a:lnTo>
                        <a:pt x="1074377" y="45591"/>
                      </a:lnTo>
                      <a:lnTo>
                        <a:pt x="1026724" y="43805"/>
                      </a:lnTo>
                      <a:lnTo>
                        <a:pt x="1010840" y="43259"/>
                      </a:lnTo>
                      <a:lnTo>
                        <a:pt x="979071" y="42069"/>
                      </a:lnTo>
                      <a:lnTo>
                        <a:pt x="963137" y="41523"/>
                      </a:lnTo>
                      <a:lnTo>
                        <a:pt x="947253" y="40928"/>
                      </a:lnTo>
                      <a:lnTo>
                        <a:pt x="931368" y="40382"/>
                      </a:lnTo>
                      <a:lnTo>
                        <a:pt x="915484" y="39787"/>
                      </a:lnTo>
                      <a:lnTo>
                        <a:pt x="899600" y="39241"/>
                      </a:lnTo>
                      <a:lnTo>
                        <a:pt x="883715" y="38646"/>
                      </a:lnTo>
                      <a:lnTo>
                        <a:pt x="867831" y="38100"/>
                      </a:lnTo>
                      <a:lnTo>
                        <a:pt x="851947" y="37505"/>
                      </a:lnTo>
                      <a:lnTo>
                        <a:pt x="836013" y="36959"/>
                      </a:lnTo>
                      <a:lnTo>
                        <a:pt x="820128" y="36413"/>
                      </a:lnTo>
                      <a:lnTo>
                        <a:pt x="804244" y="35818"/>
                      </a:lnTo>
                      <a:lnTo>
                        <a:pt x="756591" y="34181"/>
                      </a:lnTo>
                      <a:lnTo>
                        <a:pt x="740707" y="33586"/>
                      </a:lnTo>
                      <a:lnTo>
                        <a:pt x="724773" y="33040"/>
                      </a:lnTo>
                      <a:lnTo>
                        <a:pt x="629467" y="29766"/>
                      </a:lnTo>
                      <a:lnTo>
                        <a:pt x="613533" y="29220"/>
                      </a:lnTo>
                      <a:lnTo>
                        <a:pt x="534111" y="26491"/>
                      </a:lnTo>
                      <a:lnTo>
                        <a:pt x="518227" y="25995"/>
                      </a:lnTo>
                      <a:lnTo>
                        <a:pt x="502293" y="25450"/>
                      </a:lnTo>
                      <a:lnTo>
                        <a:pt x="470524" y="24358"/>
                      </a:lnTo>
                      <a:lnTo>
                        <a:pt x="454640" y="23862"/>
                      </a:lnTo>
                      <a:lnTo>
                        <a:pt x="422871" y="22771"/>
                      </a:lnTo>
                      <a:lnTo>
                        <a:pt x="406937" y="22275"/>
                      </a:lnTo>
                      <a:lnTo>
                        <a:pt x="391053" y="21729"/>
                      </a:lnTo>
                      <a:lnTo>
                        <a:pt x="375168" y="21233"/>
                      </a:lnTo>
                      <a:lnTo>
                        <a:pt x="359284" y="20687"/>
                      </a:lnTo>
                      <a:lnTo>
                        <a:pt x="343400" y="20191"/>
                      </a:lnTo>
                      <a:lnTo>
                        <a:pt x="327515" y="19645"/>
                      </a:lnTo>
                      <a:lnTo>
                        <a:pt x="311581" y="19149"/>
                      </a:lnTo>
                      <a:lnTo>
                        <a:pt x="295697" y="18604"/>
                      </a:lnTo>
                      <a:lnTo>
                        <a:pt x="279813" y="18107"/>
                      </a:lnTo>
                      <a:lnTo>
                        <a:pt x="263928" y="17562"/>
                      </a:lnTo>
                      <a:lnTo>
                        <a:pt x="232160" y="16570"/>
                      </a:lnTo>
                      <a:lnTo>
                        <a:pt x="216226" y="16073"/>
                      </a:lnTo>
                      <a:lnTo>
                        <a:pt x="200341" y="15528"/>
                      </a:lnTo>
                      <a:lnTo>
                        <a:pt x="136804" y="13543"/>
                      </a:lnTo>
                      <a:lnTo>
                        <a:pt x="120870" y="12998"/>
                      </a:lnTo>
                      <a:lnTo>
                        <a:pt x="41448" y="10517"/>
                      </a:lnTo>
                      <a:lnTo>
                        <a:pt x="25514" y="10021"/>
                      </a:lnTo>
                      <a:lnTo>
                        <a:pt x="9630" y="9525"/>
                      </a:lnTo>
                      <a:lnTo>
                        <a:pt x="9531" y="12948"/>
                      </a:lnTo>
                      <a:lnTo>
                        <a:pt x="25415" y="13395"/>
                      </a:lnTo>
                      <a:lnTo>
                        <a:pt x="41349" y="13791"/>
                      </a:lnTo>
                      <a:lnTo>
                        <a:pt x="89002" y="15131"/>
                      </a:lnTo>
                      <a:lnTo>
                        <a:pt x="104886" y="15627"/>
                      </a:lnTo>
                      <a:lnTo>
                        <a:pt x="120820" y="16073"/>
                      </a:lnTo>
                      <a:lnTo>
                        <a:pt x="168473" y="17413"/>
                      </a:lnTo>
                      <a:lnTo>
                        <a:pt x="184358" y="17909"/>
                      </a:lnTo>
                      <a:lnTo>
                        <a:pt x="200292" y="18355"/>
                      </a:lnTo>
                      <a:lnTo>
                        <a:pt x="216176" y="18802"/>
                      </a:lnTo>
                      <a:lnTo>
                        <a:pt x="232060" y="19298"/>
                      </a:lnTo>
                      <a:lnTo>
                        <a:pt x="247945" y="19745"/>
                      </a:lnTo>
                      <a:lnTo>
                        <a:pt x="263829" y="20241"/>
                      </a:lnTo>
                      <a:lnTo>
                        <a:pt x="279763" y="20687"/>
                      </a:lnTo>
                      <a:lnTo>
                        <a:pt x="311532" y="21679"/>
                      </a:lnTo>
                      <a:lnTo>
                        <a:pt x="327416" y="22126"/>
                      </a:lnTo>
                      <a:lnTo>
                        <a:pt x="343300" y="22622"/>
                      </a:lnTo>
                      <a:lnTo>
                        <a:pt x="359234" y="23118"/>
                      </a:lnTo>
                      <a:lnTo>
                        <a:pt x="391003" y="24110"/>
                      </a:lnTo>
                      <a:lnTo>
                        <a:pt x="406887" y="24557"/>
                      </a:lnTo>
                      <a:lnTo>
                        <a:pt x="438656" y="25549"/>
                      </a:lnTo>
                      <a:lnTo>
                        <a:pt x="454590" y="26095"/>
                      </a:lnTo>
                      <a:lnTo>
                        <a:pt x="518127" y="28079"/>
                      </a:lnTo>
                      <a:lnTo>
                        <a:pt x="534012" y="28625"/>
                      </a:lnTo>
                      <a:lnTo>
                        <a:pt x="549946" y="29121"/>
                      </a:lnTo>
                      <a:lnTo>
                        <a:pt x="565830" y="29617"/>
                      </a:lnTo>
                      <a:lnTo>
                        <a:pt x="581714" y="30163"/>
                      </a:lnTo>
                      <a:lnTo>
                        <a:pt x="597599" y="30659"/>
                      </a:lnTo>
                      <a:lnTo>
                        <a:pt x="613483" y="31204"/>
                      </a:lnTo>
                      <a:lnTo>
                        <a:pt x="629367" y="31700"/>
                      </a:lnTo>
                      <a:lnTo>
                        <a:pt x="645301" y="32246"/>
                      </a:lnTo>
                      <a:lnTo>
                        <a:pt x="661186" y="32742"/>
                      </a:lnTo>
                      <a:lnTo>
                        <a:pt x="708839" y="34379"/>
                      </a:lnTo>
                      <a:lnTo>
                        <a:pt x="724723" y="34875"/>
                      </a:lnTo>
                      <a:lnTo>
                        <a:pt x="740607" y="35421"/>
                      </a:lnTo>
                      <a:lnTo>
                        <a:pt x="756541" y="35967"/>
                      </a:lnTo>
                      <a:lnTo>
                        <a:pt x="835963" y="38695"/>
                      </a:lnTo>
                      <a:lnTo>
                        <a:pt x="851847" y="39291"/>
                      </a:lnTo>
                      <a:lnTo>
                        <a:pt x="867732" y="39836"/>
                      </a:lnTo>
                      <a:lnTo>
                        <a:pt x="883666" y="40382"/>
                      </a:lnTo>
                      <a:lnTo>
                        <a:pt x="899550" y="40928"/>
                      </a:lnTo>
                      <a:lnTo>
                        <a:pt x="915434" y="41523"/>
                      </a:lnTo>
                      <a:lnTo>
                        <a:pt x="931319" y="42069"/>
                      </a:lnTo>
                      <a:lnTo>
                        <a:pt x="947203" y="42664"/>
                      </a:lnTo>
                      <a:lnTo>
                        <a:pt x="963087" y="43210"/>
                      </a:lnTo>
                      <a:lnTo>
                        <a:pt x="978972" y="43805"/>
                      </a:lnTo>
                      <a:lnTo>
                        <a:pt x="994856" y="44351"/>
                      </a:lnTo>
                      <a:lnTo>
                        <a:pt x="1010790" y="44946"/>
                      </a:lnTo>
                      <a:lnTo>
                        <a:pt x="1026674" y="45492"/>
                      </a:lnTo>
                      <a:lnTo>
                        <a:pt x="1090212" y="47873"/>
                      </a:lnTo>
                      <a:lnTo>
                        <a:pt x="1106096" y="48419"/>
                      </a:lnTo>
                      <a:lnTo>
                        <a:pt x="1137865" y="49609"/>
                      </a:lnTo>
                      <a:lnTo>
                        <a:pt x="1153799" y="50205"/>
                      </a:lnTo>
                      <a:lnTo>
                        <a:pt x="1169683" y="50850"/>
                      </a:lnTo>
                      <a:lnTo>
                        <a:pt x="1233220" y="53231"/>
                      </a:lnTo>
                      <a:lnTo>
                        <a:pt x="1249105" y="53876"/>
                      </a:lnTo>
                      <a:lnTo>
                        <a:pt x="1280873" y="55066"/>
                      </a:lnTo>
                      <a:lnTo>
                        <a:pt x="1296758" y="55711"/>
                      </a:lnTo>
                      <a:lnTo>
                        <a:pt x="1312642" y="56307"/>
                      </a:lnTo>
                      <a:lnTo>
                        <a:pt x="1328526" y="56952"/>
                      </a:lnTo>
                      <a:lnTo>
                        <a:pt x="1344460" y="57547"/>
                      </a:lnTo>
                      <a:lnTo>
                        <a:pt x="1360345" y="58192"/>
                      </a:lnTo>
                      <a:lnTo>
                        <a:pt x="1376229" y="58787"/>
                      </a:lnTo>
                      <a:lnTo>
                        <a:pt x="1439766" y="61367"/>
                      </a:lnTo>
                      <a:lnTo>
                        <a:pt x="1455651" y="61962"/>
                      </a:lnTo>
                      <a:lnTo>
                        <a:pt x="1535072" y="65187"/>
                      </a:lnTo>
                      <a:lnTo>
                        <a:pt x="1550957" y="65881"/>
                      </a:lnTo>
                      <a:lnTo>
                        <a:pt x="1566891" y="66526"/>
                      </a:lnTo>
                      <a:lnTo>
                        <a:pt x="1598659" y="67816"/>
                      </a:lnTo>
                      <a:lnTo>
                        <a:pt x="1614544" y="68511"/>
                      </a:lnTo>
                      <a:lnTo>
                        <a:pt x="1646312" y="69800"/>
                      </a:lnTo>
                      <a:lnTo>
                        <a:pt x="1662197" y="70495"/>
                      </a:lnTo>
                      <a:lnTo>
                        <a:pt x="1678081" y="71140"/>
                      </a:lnTo>
                      <a:lnTo>
                        <a:pt x="1709850" y="72529"/>
                      </a:lnTo>
                      <a:lnTo>
                        <a:pt x="1725734" y="73174"/>
                      </a:lnTo>
                      <a:lnTo>
                        <a:pt x="1757503" y="74563"/>
                      </a:lnTo>
                      <a:lnTo>
                        <a:pt x="1773387" y="75208"/>
                      </a:lnTo>
                      <a:lnTo>
                        <a:pt x="1932231" y="82153"/>
                      </a:lnTo>
                      <a:lnTo>
                        <a:pt x="1948115" y="82897"/>
                      </a:lnTo>
                      <a:lnTo>
                        <a:pt x="1979884" y="84286"/>
                      </a:lnTo>
                      <a:lnTo>
                        <a:pt x="1995768" y="85030"/>
                      </a:lnTo>
                      <a:lnTo>
                        <a:pt x="2011652" y="85725"/>
                      </a:lnTo>
                      <a:lnTo>
                        <a:pt x="2027537" y="86469"/>
                      </a:lnTo>
                      <a:lnTo>
                        <a:pt x="2043421" y="8716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1" name="Forme libre : forme 1350">
                  <a:extLst>
                    <a:ext uri="{FF2B5EF4-FFF2-40B4-BE49-F238E27FC236}">
                      <a16:creationId xmlns:a16="http://schemas.microsoft.com/office/drawing/2014/main" id="{2C28CDF7-2560-4F59-9264-BF8C244C719A}"/>
                    </a:ext>
                  </a:extLst>
                </p:cNvPr>
                <p:cNvSpPr/>
                <p:nvPr/>
              </p:nvSpPr>
              <p:spPr>
                <a:xfrm>
                  <a:off x="6532504" y="4589115"/>
                  <a:ext cx="622666" cy="762000"/>
                </a:xfrm>
                <a:custGeom>
                  <a:avLst/>
                  <a:gdLst>
                    <a:gd name="connsiteX0" fmla="*/ 312425 w 622666"/>
                    <a:gd name="connsiteY0" fmla="*/ 32792 h 762000"/>
                    <a:gd name="connsiteX1" fmla="*/ 330047 w 622666"/>
                    <a:gd name="connsiteY1" fmla="*/ 50750 h 762000"/>
                    <a:gd name="connsiteX2" fmla="*/ 347073 w 622666"/>
                    <a:gd name="connsiteY2" fmla="*/ 68511 h 762000"/>
                    <a:gd name="connsiteX3" fmla="*/ 363602 w 622666"/>
                    <a:gd name="connsiteY3" fmla="*/ 86023 h 762000"/>
                    <a:gd name="connsiteX4" fmla="*/ 379586 w 622666"/>
                    <a:gd name="connsiteY4" fmla="*/ 103287 h 762000"/>
                    <a:gd name="connsiteX5" fmla="*/ 395024 w 622666"/>
                    <a:gd name="connsiteY5" fmla="*/ 120352 h 762000"/>
                    <a:gd name="connsiteX6" fmla="*/ 409915 w 622666"/>
                    <a:gd name="connsiteY6" fmla="*/ 137170 h 762000"/>
                    <a:gd name="connsiteX7" fmla="*/ 424261 w 622666"/>
                    <a:gd name="connsiteY7" fmla="*/ 153739 h 762000"/>
                    <a:gd name="connsiteX8" fmla="*/ 438060 w 622666"/>
                    <a:gd name="connsiteY8" fmla="*/ 170061 h 762000"/>
                    <a:gd name="connsiteX9" fmla="*/ 451314 w 622666"/>
                    <a:gd name="connsiteY9" fmla="*/ 186184 h 762000"/>
                    <a:gd name="connsiteX10" fmla="*/ 464071 w 622666"/>
                    <a:gd name="connsiteY10" fmla="*/ 202009 h 762000"/>
                    <a:gd name="connsiteX11" fmla="*/ 476232 w 622666"/>
                    <a:gd name="connsiteY11" fmla="*/ 217686 h 762000"/>
                    <a:gd name="connsiteX12" fmla="*/ 487897 w 622666"/>
                    <a:gd name="connsiteY12" fmla="*/ 233065 h 762000"/>
                    <a:gd name="connsiteX13" fmla="*/ 498967 w 622666"/>
                    <a:gd name="connsiteY13" fmla="*/ 248245 h 762000"/>
                    <a:gd name="connsiteX14" fmla="*/ 509540 w 622666"/>
                    <a:gd name="connsiteY14" fmla="*/ 263128 h 762000"/>
                    <a:gd name="connsiteX15" fmla="*/ 519567 w 622666"/>
                    <a:gd name="connsiteY15" fmla="*/ 277862 h 762000"/>
                    <a:gd name="connsiteX16" fmla="*/ 529048 w 622666"/>
                    <a:gd name="connsiteY16" fmla="*/ 292298 h 762000"/>
                    <a:gd name="connsiteX17" fmla="*/ 537983 w 622666"/>
                    <a:gd name="connsiteY17" fmla="*/ 306536 h 762000"/>
                    <a:gd name="connsiteX18" fmla="*/ 546372 w 622666"/>
                    <a:gd name="connsiteY18" fmla="*/ 320526 h 762000"/>
                    <a:gd name="connsiteX19" fmla="*/ 554215 w 622666"/>
                    <a:gd name="connsiteY19" fmla="*/ 334268 h 762000"/>
                    <a:gd name="connsiteX20" fmla="*/ 561561 w 622666"/>
                    <a:gd name="connsiteY20" fmla="*/ 347762 h 762000"/>
                    <a:gd name="connsiteX21" fmla="*/ 568312 w 622666"/>
                    <a:gd name="connsiteY21" fmla="*/ 361057 h 762000"/>
                    <a:gd name="connsiteX22" fmla="*/ 574566 w 622666"/>
                    <a:gd name="connsiteY22" fmla="*/ 374104 h 762000"/>
                    <a:gd name="connsiteX23" fmla="*/ 580225 w 622666"/>
                    <a:gd name="connsiteY23" fmla="*/ 386904 h 762000"/>
                    <a:gd name="connsiteX24" fmla="*/ 585388 w 622666"/>
                    <a:gd name="connsiteY24" fmla="*/ 399504 h 762000"/>
                    <a:gd name="connsiteX25" fmla="*/ 590004 w 622666"/>
                    <a:gd name="connsiteY25" fmla="*/ 411857 h 762000"/>
                    <a:gd name="connsiteX26" fmla="*/ 594074 w 622666"/>
                    <a:gd name="connsiteY26" fmla="*/ 423962 h 762000"/>
                    <a:gd name="connsiteX27" fmla="*/ 597599 w 622666"/>
                    <a:gd name="connsiteY27" fmla="*/ 435818 h 762000"/>
                    <a:gd name="connsiteX28" fmla="*/ 600577 w 622666"/>
                    <a:gd name="connsiteY28" fmla="*/ 447477 h 762000"/>
                    <a:gd name="connsiteX29" fmla="*/ 603009 w 622666"/>
                    <a:gd name="connsiteY29" fmla="*/ 458887 h 762000"/>
                    <a:gd name="connsiteX30" fmla="*/ 604945 w 622666"/>
                    <a:gd name="connsiteY30" fmla="*/ 470049 h 762000"/>
                    <a:gd name="connsiteX31" fmla="*/ 606285 w 622666"/>
                    <a:gd name="connsiteY31" fmla="*/ 480963 h 762000"/>
                    <a:gd name="connsiteX32" fmla="*/ 607080 w 622666"/>
                    <a:gd name="connsiteY32" fmla="*/ 491679 h 762000"/>
                    <a:gd name="connsiteX33" fmla="*/ 607377 w 622666"/>
                    <a:gd name="connsiteY33" fmla="*/ 502146 h 762000"/>
                    <a:gd name="connsiteX34" fmla="*/ 607129 w 622666"/>
                    <a:gd name="connsiteY34" fmla="*/ 512366 h 762000"/>
                    <a:gd name="connsiteX35" fmla="*/ 606285 w 622666"/>
                    <a:gd name="connsiteY35" fmla="*/ 522337 h 762000"/>
                    <a:gd name="connsiteX36" fmla="*/ 604945 w 622666"/>
                    <a:gd name="connsiteY36" fmla="*/ 532110 h 762000"/>
                    <a:gd name="connsiteX37" fmla="*/ 603059 w 622666"/>
                    <a:gd name="connsiteY37" fmla="*/ 541635 h 762000"/>
                    <a:gd name="connsiteX38" fmla="*/ 600627 w 622666"/>
                    <a:gd name="connsiteY38" fmla="*/ 550912 h 762000"/>
                    <a:gd name="connsiteX39" fmla="*/ 597698 w 622666"/>
                    <a:gd name="connsiteY39" fmla="*/ 559941 h 762000"/>
                    <a:gd name="connsiteX40" fmla="*/ 594174 w 622666"/>
                    <a:gd name="connsiteY40" fmla="*/ 568772 h 762000"/>
                    <a:gd name="connsiteX41" fmla="*/ 590103 w 622666"/>
                    <a:gd name="connsiteY41" fmla="*/ 577354 h 762000"/>
                    <a:gd name="connsiteX42" fmla="*/ 585536 w 622666"/>
                    <a:gd name="connsiteY42" fmla="*/ 585688 h 762000"/>
                    <a:gd name="connsiteX43" fmla="*/ 580374 w 622666"/>
                    <a:gd name="connsiteY43" fmla="*/ 593824 h 762000"/>
                    <a:gd name="connsiteX44" fmla="*/ 574715 w 622666"/>
                    <a:gd name="connsiteY44" fmla="*/ 601712 h 762000"/>
                    <a:gd name="connsiteX45" fmla="*/ 568510 w 622666"/>
                    <a:gd name="connsiteY45" fmla="*/ 609352 h 762000"/>
                    <a:gd name="connsiteX46" fmla="*/ 561710 w 622666"/>
                    <a:gd name="connsiteY46" fmla="*/ 616744 h 762000"/>
                    <a:gd name="connsiteX47" fmla="*/ 554413 w 622666"/>
                    <a:gd name="connsiteY47" fmla="*/ 623937 h 762000"/>
                    <a:gd name="connsiteX48" fmla="*/ 546570 w 622666"/>
                    <a:gd name="connsiteY48" fmla="*/ 630833 h 762000"/>
                    <a:gd name="connsiteX49" fmla="*/ 538231 w 622666"/>
                    <a:gd name="connsiteY49" fmla="*/ 637580 h 762000"/>
                    <a:gd name="connsiteX50" fmla="*/ 529296 w 622666"/>
                    <a:gd name="connsiteY50" fmla="*/ 644029 h 762000"/>
                    <a:gd name="connsiteX51" fmla="*/ 519815 w 622666"/>
                    <a:gd name="connsiteY51" fmla="*/ 650230 h 762000"/>
                    <a:gd name="connsiteX52" fmla="*/ 509788 w 622666"/>
                    <a:gd name="connsiteY52" fmla="*/ 656233 h 762000"/>
                    <a:gd name="connsiteX53" fmla="*/ 499265 w 622666"/>
                    <a:gd name="connsiteY53" fmla="*/ 662037 h 762000"/>
                    <a:gd name="connsiteX54" fmla="*/ 488195 w 622666"/>
                    <a:gd name="connsiteY54" fmla="*/ 667544 h 762000"/>
                    <a:gd name="connsiteX55" fmla="*/ 476530 w 622666"/>
                    <a:gd name="connsiteY55" fmla="*/ 672852 h 762000"/>
                    <a:gd name="connsiteX56" fmla="*/ 464369 w 622666"/>
                    <a:gd name="connsiteY56" fmla="*/ 677912 h 762000"/>
                    <a:gd name="connsiteX57" fmla="*/ 451661 w 622666"/>
                    <a:gd name="connsiteY57" fmla="*/ 682724 h 762000"/>
                    <a:gd name="connsiteX58" fmla="*/ 438408 w 622666"/>
                    <a:gd name="connsiteY58" fmla="*/ 687288 h 762000"/>
                    <a:gd name="connsiteX59" fmla="*/ 424608 w 622666"/>
                    <a:gd name="connsiteY59" fmla="*/ 691654 h 762000"/>
                    <a:gd name="connsiteX60" fmla="*/ 410263 w 622666"/>
                    <a:gd name="connsiteY60" fmla="*/ 695772 h 762000"/>
                    <a:gd name="connsiteX61" fmla="*/ 395421 w 622666"/>
                    <a:gd name="connsiteY61" fmla="*/ 699641 h 762000"/>
                    <a:gd name="connsiteX62" fmla="*/ 379983 w 622666"/>
                    <a:gd name="connsiteY62" fmla="*/ 703312 h 762000"/>
                    <a:gd name="connsiteX63" fmla="*/ 364000 w 622666"/>
                    <a:gd name="connsiteY63" fmla="*/ 706686 h 762000"/>
                    <a:gd name="connsiteX64" fmla="*/ 347520 w 622666"/>
                    <a:gd name="connsiteY64" fmla="*/ 709861 h 762000"/>
                    <a:gd name="connsiteX65" fmla="*/ 330494 w 622666"/>
                    <a:gd name="connsiteY65" fmla="*/ 712837 h 762000"/>
                    <a:gd name="connsiteX66" fmla="*/ 312872 w 622666"/>
                    <a:gd name="connsiteY66" fmla="*/ 715516 h 762000"/>
                    <a:gd name="connsiteX67" fmla="*/ 294754 w 622666"/>
                    <a:gd name="connsiteY67" fmla="*/ 717997 h 762000"/>
                    <a:gd name="connsiteX68" fmla="*/ 276090 w 622666"/>
                    <a:gd name="connsiteY68" fmla="*/ 720229 h 762000"/>
                    <a:gd name="connsiteX69" fmla="*/ 256880 w 622666"/>
                    <a:gd name="connsiteY69" fmla="*/ 722263 h 762000"/>
                    <a:gd name="connsiteX70" fmla="*/ 237123 w 622666"/>
                    <a:gd name="connsiteY70" fmla="*/ 723999 h 762000"/>
                    <a:gd name="connsiteX71" fmla="*/ 216871 w 622666"/>
                    <a:gd name="connsiteY71" fmla="*/ 725537 h 762000"/>
                    <a:gd name="connsiteX72" fmla="*/ 196023 w 622666"/>
                    <a:gd name="connsiteY72" fmla="*/ 726827 h 762000"/>
                    <a:gd name="connsiteX73" fmla="*/ 174628 w 622666"/>
                    <a:gd name="connsiteY73" fmla="*/ 727918 h 762000"/>
                    <a:gd name="connsiteX74" fmla="*/ 152738 w 622666"/>
                    <a:gd name="connsiteY74" fmla="*/ 728712 h 762000"/>
                    <a:gd name="connsiteX75" fmla="*/ 130301 w 622666"/>
                    <a:gd name="connsiteY75" fmla="*/ 729307 h 762000"/>
                    <a:gd name="connsiteX76" fmla="*/ 107269 w 622666"/>
                    <a:gd name="connsiteY76" fmla="*/ 729655 h 762000"/>
                    <a:gd name="connsiteX77" fmla="*/ 83740 w 622666"/>
                    <a:gd name="connsiteY77" fmla="*/ 729804 h 762000"/>
                    <a:gd name="connsiteX78" fmla="*/ 59666 w 622666"/>
                    <a:gd name="connsiteY78" fmla="*/ 729704 h 762000"/>
                    <a:gd name="connsiteX79" fmla="*/ 35045 w 622666"/>
                    <a:gd name="connsiteY79" fmla="*/ 729307 h 762000"/>
                    <a:gd name="connsiteX80" fmla="*/ 9878 w 622666"/>
                    <a:gd name="connsiteY80" fmla="*/ 728762 h 762000"/>
                    <a:gd name="connsiteX81" fmla="*/ 9531 w 622666"/>
                    <a:gd name="connsiteY81" fmla="*/ 762397 h 762000"/>
                    <a:gd name="connsiteX82" fmla="*/ 34102 w 622666"/>
                    <a:gd name="connsiteY82" fmla="*/ 762149 h 762000"/>
                    <a:gd name="connsiteX83" fmla="*/ 58127 w 622666"/>
                    <a:gd name="connsiteY83" fmla="*/ 761702 h 762000"/>
                    <a:gd name="connsiteX84" fmla="*/ 81705 w 622666"/>
                    <a:gd name="connsiteY84" fmla="*/ 761008 h 762000"/>
                    <a:gd name="connsiteX85" fmla="*/ 104737 w 622666"/>
                    <a:gd name="connsiteY85" fmla="*/ 760115 h 762000"/>
                    <a:gd name="connsiteX86" fmla="*/ 127273 w 622666"/>
                    <a:gd name="connsiteY86" fmla="*/ 758974 h 762000"/>
                    <a:gd name="connsiteX87" fmla="*/ 149313 w 622666"/>
                    <a:gd name="connsiteY87" fmla="*/ 757634 h 762000"/>
                    <a:gd name="connsiteX88" fmla="*/ 170806 w 622666"/>
                    <a:gd name="connsiteY88" fmla="*/ 756047 h 762000"/>
                    <a:gd name="connsiteX89" fmla="*/ 191803 w 622666"/>
                    <a:gd name="connsiteY89" fmla="*/ 754261 h 762000"/>
                    <a:gd name="connsiteX90" fmla="*/ 212304 w 622666"/>
                    <a:gd name="connsiteY90" fmla="*/ 752227 h 762000"/>
                    <a:gd name="connsiteX91" fmla="*/ 232308 w 622666"/>
                    <a:gd name="connsiteY91" fmla="*/ 749995 h 762000"/>
                    <a:gd name="connsiteX92" fmla="*/ 251816 w 622666"/>
                    <a:gd name="connsiteY92" fmla="*/ 747564 h 762000"/>
                    <a:gd name="connsiteX93" fmla="*/ 270778 w 622666"/>
                    <a:gd name="connsiteY93" fmla="*/ 744885 h 762000"/>
                    <a:gd name="connsiteX94" fmla="*/ 289244 w 622666"/>
                    <a:gd name="connsiteY94" fmla="*/ 742007 h 762000"/>
                    <a:gd name="connsiteX95" fmla="*/ 307213 w 622666"/>
                    <a:gd name="connsiteY95" fmla="*/ 738882 h 762000"/>
                    <a:gd name="connsiteX96" fmla="*/ 324686 w 622666"/>
                    <a:gd name="connsiteY96" fmla="*/ 735558 h 762000"/>
                    <a:gd name="connsiteX97" fmla="*/ 341613 w 622666"/>
                    <a:gd name="connsiteY97" fmla="*/ 731986 h 762000"/>
                    <a:gd name="connsiteX98" fmla="*/ 358043 w 622666"/>
                    <a:gd name="connsiteY98" fmla="*/ 728216 h 762000"/>
                    <a:gd name="connsiteX99" fmla="*/ 373977 w 622666"/>
                    <a:gd name="connsiteY99" fmla="*/ 724198 h 762000"/>
                    <a:gd name="connsiteX100" fmla="*/ 389414 w 622666"/>
                    <a:gd name="connsiteY100" fmla="*/ 719981 h 762000"/>
                    <a:gd name="connsiteX101" fmla="*/ 404306 w 622666"/>
                    <a:gd name="connsiteY101" fmla="*/ 715566 h 762000"/>
                    <a:gd name="connsiteX102" fmla="*/ 418751 w 622666"/>
                    <a:gd name="connsiteY102" fmla="*/ 710902 h 762000"/>
                    <a:gd name="connsiteX103" fmla="*/ 432650 w 622666"/>
                    <a:gd name="connsiteY103" fmla="*/ 705991 h 762000"/>
                    <a:gd name="connsiteX104" fmla="*/ 446002 w 622666"/>
                    <a:gd name="connsiteY104" fmla="*/ 700931 h 762000"/>
                    <a:gd name="connsiteX105" fmla="*/ 458908 w 622666"/>
                    <a:gd name="connsiteY105" fmla="*/ 695573 h 762000"/>
                    <a:gd name="connsiteX106" fmla="*/ 471268 w 622666"/>
                    <a:gd name="connsiteY106" fmla="*/ 690066 h 762000"/>
                    <a:gd name="connsiteX107" fmla="*/ 483132 w 622666"/>
                    <a:gd name="connsiteY107" fmla="*/ 684262 h 762000"/>
                    <a:gd name="connsiteX108" fmla="*/ 494499 w 622666"/>
                    <a:gd name="connsiteY108" fmla="*/ 678309 h 762000"/>
                    <a:gd name="connsiteX109" fmla="*/ 505370 w 622666"/>
                    <a:gd name="connsiteY109" fmla="*/ 672108 h 762000"/>
                    <a:gd name="connsiteX110" fmla="*/ 515695 w 622666"/>
                    <a:gd name="connsiteY110" fmla="*/ 665659 h 762000"/>
                    <a:gd name="connsiteX111" fmla="*/ 525523 w 622666"/>
                    <a:gd name="connsiteY111" fmla="*/ 659011 h 762000"/>
                    <a:gd name="connsiteX112" fmla="*/ 534855 w 622666"/>
                    <a:gd name="connsiteY112" fmla="*/ 652165 h 762000"/>
                    <a:gd name="connsiteX113" fmla="*/ 543691 w 622666"/>
                    <a:gd name="connsiteY113" fmla="*/ 645071 h 762000"/>
                    <a:gd name="connsiteX114" fmla="*/ 551981 w 622666"/>
                    <a:gd name="connsiteY114" fmla="*/ 637778 h 762000"/>
                    <a:gd name="connsiteX115" fmla="*/ 559774 w 622666"/>
                    <a:gd name="connsiteY115" fmla="*/ 630238 h 762000"/>
                    <a:gd name="connsiteX116" fmla="*/ 567071 w 622666"/>
                    <a:gd name="connsiteY116" fmla="*/ 622498 h 762000"/>
                    <a:gd name="connsiteX117" fmla="*/ 573871 w 622666"/>
                    <a:gd name="connsiteY117" fmla="*/ 614511 h 762000"/>
                    <a:gd name="connsiteX118" fmla="*/ 580126 w 622666"/>
                    <a:gd name="connsiteY118" fmla="*/ 606326 h 762000"/>
                    <a:gd name="connsiteX119" fmla="*/ 585884 w 622666"/>
                    <a:gd name="connsiteY119" fmla="*/ 597942 h 762000"/>
                    <a:gd name="connsiteX120" fmla="*/ 591146 w 622666"/>
                    <a:gd name="connsiteY120" fmla="*/ 589310 h 762000"/>
                    <a:gd name="connsiteX121" fmla="*/ 595911 w 622666"/>
                    <a:gd name="connsiteY121" fmla="*/ 580430 h 762000"/>
                    <a:gd name="connsiteX122" fmla="*/ 600180 w 622666"/>
                    <a:gd name="connsiteY122" fmla="*/ 571401 h 762000"/>
                    <a:gd name="connsiteX123" fmla="*/ 603903 w 622666"/>
                    <a:gd name="connsiteY123" fmla="*/ 562074 h 762000"/>
                    <a:gd name="connsiteX124" fmla="*/ 607129 w 622666"/>
                    <a:gd name="connsiteY124" fmla="*/ 552599 h 762000"/>
                    <a:gd name="connsiteX125" fmla="*/ 609859 w 622666"/>
                    <a:gd name="connsiteY125" fmla="*/ 542826 h 762000"/>
                    <a:gd name="connsiteX126" fmla="*/ 612043 w 622666"/>
                    <a:gd name="connsiteY126" fmla="*/ 532904 h 762000"/>
                    <a:gd name="connsiteX127" fmla="*/ 613781 w 622666"/>
                    <a:gd name="connsiteY127" fmla="*/ 522734 h 762000"/>
                    <a:gd name="connsiteX128" fmla="*/ 614972 w 622666"/>
                    <a:gd name="connsiteY128" fmla="*/ 512316 h 762000"/>
                    <a:gd name="connsiteX129" fmla="*/ 615667 w 622666"/>
                    <a:gd name="connsiteY129" fmla="*/ 501700 h 762000"/>
                    <a:gd name="connsiteX130" fmla="*/ 615816 w 622666"/>
                    <a:gd name="connsiteY130" fmla="*/ 490885 h 762000"/>
                    <a:gd name="connsiteX131" fmla="*/ 615518 w 622666"/>
                    <a:gd name="connsiteY131" fmla="*/ 479822 h 762000"/>
                    <a:gd name="connsiteX132" fmla="*/ 614674 w 622666"/>
                    <a:gd name="connsiteY132" fmla="*/ 468561 h 762000"/>
                    <a:gd name="connsiteX133" fmla="*/ 613334 w 622666"/>
                    <a:gd name="connsiteY133" fmla="*/ 457051 h 762000"/>
                    <a:gd name="connsiteX134" fmla="*/ 611497 w 622666"/>
                    <a:gd name="connsiteY134" fmla="*/ 445343 h 762000"/>
                    <a:gd name="connsiteX135" fmla="*/ 609115 w 622666"/>
                    <a:gd name="connsiteY135" fmla="*/ 433388 h 762000"/>
                    <a:gd name="connsiteX136" fmla="*/ 606236 w 622666"/>
                    <a:gd name="connsiteY136" fmla="*/ 421233 h 762000"/>
                    <a:gd name="connsiteX137" fmla="*/ 602860 w 622666"/>
                    <a:gd name="connsiteY137" fmla="*/ 408831 h 762000"/>
                    <a:gd name="connsiteX138" fmla="*/ 598988 w 622666"/>
                    <a:gd name="connsiteY138" fmla="*/ 396230 h 762000"/>
                    <a:gd name="connsiteX139" fmla="*/ 594620 w 622666"/>
                    <a:gd name="connsiteY139" fmla="*/ 383431 h 762000"/>
                    <a:gd name="connsiteX140" fmla="*/ 589706 w 622666"/>
                    <a:gd name="connsiteY140" fmla="*/ 370384 h 762000"/>
                    <a:gd name="connsiteX141" fmla="*/ 584295 w 622666"/>
                    <a:gd name="connsiteY141" fmla="*/ 357138 h 762000"/>
                    <a:gd name="connsiteX142" fmla="*/ 578388 w 622666"/>
                    <a:gd name="connsiteY142" fmla="*/ 343644 h 762000"/>
                    <a:gd name="connsiteX143" fmla="*/ 571935 w 622666"/>
                    <a:gd name="connsiteY143" fmla="*/ 329952 h 762000"/>
                    <a:gd name="connsiteX144" fmla="*/ 565036 w 622666"/>
                    <a:gd name="connsiteY144" fmla="*/ 316012 h 762000"/>
                    <a:gd name="connsiteX145" fmla="*/ 557590 w 622666"/>
                    <a:gd name="connsiteY145" fmla="*/ 301873 h 762000"/>
                    <a:gd name="connsiteX146" fmla="*/ 549648 w 622666"/>
                    <a:gd name="connsiteY146" fmla="*/ 287486 h 762000"/>
                    <a:gd name="connsiteX147" fmla="*/ 541160 w 622666"/>
                    <a:gd name="connsiteY147" fmla="*/ 272901 h 762000"/>
                    <a:gd name="connsiteX148" fmla="*/ 532225 w 622666"/>
                    <a:gd name="connsiteY148" fmla="*/ 258118 h 762000"/>
                    <a:gd name="connsiteX149" fmla="*/ 522744 w 622666"/>
                    <a:gd name="connsiteY149" fmla="*/ 243086 h 762000"/>
                    <a:gd name="connsiteX150" fmla="*/ 512766 w 622666"/>
                    <a:gd name="connsiteY150" fmla="*/ 227856 h 762000"/>
                    <a:gd name="connsiteX151" fmla="*/ 502293 w 622666"/>
                    <a:gd name="connsiteY151" fmla="*/ 212378 h 762000"/>
                    <a:gd name="connsiteX152" fmla="*/ 491273 w 622666"/>
                    <a:gd name="connsiteY152" fmla="*/ 196652 h 762000"/>
                    <a:gd name="connsiteX153" fmla="*/ 479757 w 622666"/>
                    <a:gd name="connsiteY153" fmla="*/ 180777 h 762000"/>
                    <a:gd name="connsiteX154" fmla="*/ 467744 w 622666"/>
                    <a:gd name="connsiteY154" fmla="*/ 164654 h 762000"/>
                    <a:gd name="connsiteX155" fmla="*/ 455235 w 622666"/>
                    <a:gd name="connsiteY155" fmla="*/ 148282 h 762000"/>
                    <a:gd name="connsiteX156" fmla="*/ 442230 w 622666"/>
                    <a:gd name="connsiteY156" fmla="*/ 131713 h 762000"/>
                    <a:gd name="connsiteX157" fmla="*/ 428679 w 622666"/>
                    <a:gd name="connsiteY157" fmla="*/ 114945 h 762000"/>
                    <a:gd name="connsiteX158" fmla="*/ 414631 w 622666"/>
                    <a:gd name="connsiteY158" fmla="*/ 97929 h 762000"/>
                    <a:gd name="connsiteX159" fmla="*/ 400087 w 622666"/>
                    <a:gd name="connsiteY159" fmla="*/ 80665 h 762000"/>
                    <a:gd name="connsiteX160" fmla="*/ 385046 w 622666"/>
                    <a:gd name="connsiteY160" fmla="*/ 63202 h 762000"/>
                    <a:gd name="connsiteX161" fmla="*/ 369460 w 622666"/>
                    <a:gd name="connsiteY161" fmla="*/ 45541 h 762000"/>
                    <a:gd name="connsiteX162" fmla="*/ 353377 w 622666"/>
                    <a:gd name="connsiteY162" fmla="*/ 27632 h 762000"/>
                    <a:gd name="connsiteX163" fmla="*/ 336798 w 622666"/>
                    <a:gd name="connsiteY163" fmla="*/ 9525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</a:cxnLst>
                  <a:rect l="l" t="t" r="r" b="b"/>
                  <a:pathLst>
                    <a:path w="622666" h="762000">
                      <a:moveTo>
                        <a:pt x="312425" y="32792"/>
                      </a:moveTo>
                      <a:lnTo>
                        <a:pt x="330047" y="50750"/>
                      </a:lnTo>
                      <a:lnTo>
                        <a:pt x="347073" y="68511"/>
                      </a:lnTo>
                      <a:lnTo>
                        <a:pt x="363602" y="86023"/>
                      </a:lnTo>
                      <a:lnTo>
                        <a:pt x="379586" y="103287"/>
                      </a:lnTo>
                      <a:lnTo>
                        <a:pt x="395024" y="120352"/>
                      </a:lnTo>
                      <a:lnTo>
                        <a:pt x="409915" y="137170"/>
                      </a:lnTo>
                      <a:lnTo>
                        <a:pt x="424261" y="153739"/>
                      </a:lnTo>
                      <a:lnTo>
                        <a:pt x="438060" y="170061"/>
                      </a:lnTo>
                      <a:lnTo>
                        <a:pt x="451314" y="186184"/>
                      </a:lnTo>
                      <a:lnTo>
                        <a:pt x="464071" y="202009"/>
                      </a:lnTo>
                      <a:lnTo>
                        <a:pt x="476232" y="217686"/>
                      </a:lnTo>
                      <a:lnTo>
                        <a:pt x="487897" y="233065"/>
                      </a:lnTo>
                      <a:lnTo>
                        <a:pt x="498967" y="248245"/>
                      </a:lnTo>
                      <a:lnTo>
                        <a:pt x="509540" y="263128"/>
                      </a:lnTo>
                      <a:lnTo>
                        <a:pt x="519567" y="277862"/>
                      </a:lnTo>
                      <a:lnTo>
                        <a:pt x="529048" y="292298"/>
                      </a:lnTo>
                      <a:lnTo>
                        <a:pt x="537983" y="306536"/>
                      </a:lnTo>
                      <a:lnTo>
                        <a:pt x="546372" y="320526"/>
                      </a:lnTo>
                      <a:lnTo>
                        <a:pt x="554215" y="334268"/>
                      </a:lnTo>
                      <a:lnTo>
                        <a:pt x="561561" y="347762"/>
                      </a:lnTo>
                      <a:lnTo>
                        <a:pt x="568312" y="361057"/>
                      </a:lnTo>
                      <a:lnTo>
                        <a:pt x="574566" y="374104"/>
                      </a:lnTo>
                      <a:lnTo>
                        <a:pt x="580225" y="386904"/>
                      </a:lnTo>
                      <a:lnTo>
                        <a:pt x="585388" y="399504"/>
                      </a:lnTo>
                      <a:lnTo>
                        <a:pt x="590004" y="411857"/>
                      </a:lnTo>
                      <a:lnTo>
                        <a:pt x="594074" y="423962"/>
                      </a:lnTo>
                      <a:lnTo>
                        <a:pt x="597599" y="435818"/>
                      </a:lnTo>
                      <a:lnTo>
                        <a:pt x="600577" y="447477"/>
                      </a:lnTo>
                      <a:lnTo>
                        <a:pt x="603009" y="458887"/>
                      </a:lnTo>
                      <a:lnTo>
                        <a:pt x="604945" y="470049"/>
                      </a:lnTo>
                      <a:lnTo>
                        <a:pt x="606285" y="480963"/>
                      </a:lnTo>
                      <a:lnTo>
                        <a:pt x="607080" y="491679"/>
                      </a:lnTo>
                      <a:lnTo>
                        <a:pt x="607377" y="502146"/>
                      </a:lnTo>
                      <a:lnTo>
                        <a:pt x="607129" y="512366"/>
                      </a:lnTo>
                      <a:lnTo>
                        <a:pt x="606285" y="522337"/>
                      </a:lnTo>
                      <a:lnTo>
                        <a:pt x="604945" y="532110"/>
                      </a:lnTo>
                      <a:lnTo>
                        <a:pt x="603059" y="541635"/>
                      </a:lnTo>
                      <a:lnTo>
                        <a:pt x="600627" y="550912"/>
                      </a:lnTo>
                      <a:lnTo>
                        <a:pt x="597698" y="559941"/>
                      </a:lnTo>
                      <a:lnTo>
                        <a:pt x="594174" y="568772"/>
                      </a:lnTo>
                      <a:lnTo>
                        <a:pt x="590103" y="577354"/>
                      </a:lnTo>
                      <a:lnTo>
                        <a:pt x="585536" y="585688"/>
                      </a:lnTo>
                      <a:lnTo>
                        <a:pt x="580374" y="593824"/>
                      </a:lnTo>
                      <a:lnTo>
                        <a:pt x="574715" y="601712"/>
                      </a:lnTo>
                      <a:lnTo>
                        <a:pt x="568510" y="609352"/>
                      </a:lnTo>
                      <a:lnTo>
                        <a:pt x="561710" y="616744"/>
                      </a:lnTo>
                      <a:lnTo>
                        <a:pt x="554413" y="623937"/>
                      </a:lnTo>
                      <a:lnTo>
                        <a:pt x="546570" y="630833"/>
                      </a:lnTo>
                      <a:lnTo>
                        <a:pt x="538231" y="637580"/>
                      </a:lnTo>
                      <a:lnTo>
                        <a:pt x="529296" y="644029"/>
                      </a:lnTo>
                      <a:lnTo>
                        <a:pt x="519815" y="650230"/>
                      </a:lnTo>
                      <a:lnTo>
                        <a:pt x="509788" y="656233"/>
                      </a:lnTo>
                      <a:lnTo>
                        <a:pt x="499265" y="662037"/>
                      </a:lnTo>
                      <a:lnTo>
                        <a:pt x="488195" y="667544"/>
                      </a:lnTo>
                      <a:lnTo>
                        <a:pt x="476530" y="672852"/>
                      </a:lnTo>
                      <a:lnTo>
                        <a:pt x="464369" y="677912"/>
                      </a:lnTo>
                      <a:lnTo>
                        <a:pt x="451661" y="682724"/>
                      </a:lnTo>
                      <a:lnTo>
                        <a:pt x="438408" y="687288"/>
                      </a:lnTo>
                      <a:lnTo>
                        <a:pt x="424608" y="691654"/>
                      </a:lnTo>
                      <a:lnTo>
                        <a:pt x="410263" y="695772"/>
                      </a:lnTo>
                      <a:lnTo>
                        <a:pt x="395421" y="699641"/>
                      </a:lnTo>
                      <a:lnTo>
                        <a:pt x="379983" y="703312"/>
                      </a:lnTo>
                      <a:lnTo>
                        <a:pt x="364000" y="706686"/>
                      </a:lnTo>
                      <a:lnTo>
                        <a:pt x="347520" y="709861"/>
                      </a:lnTo>
                      <a:lnTo>
                        <a:pt x="330494" y="712837"/>
                      </a:lnTo>
                      <a:lnTo>
                        <a:pt x="312872" y="715516"/>
                      </a:lnTo>
                      <a:lnTo>
                        <a:pt x="294754" y="717997"/>
                      </a:lnTo>
                      <a:lnTo>
                        <a:pt x="276090" y="720229"/>
                      </a:lnTo>
                      <a:lnTo>
                        <a:pt x="256880" y="722263"/>
                      </a:lnTo>
                      <a:lnTo>
                        <a:pt x="237123" y="723999"/>
                      </a:lnTo>
                      <a:lnTo>
                        <a:pt x="216871" y="725537"/>
                      </a:lnTo>
                      <a:lnTo>
                        <a:pt x="196023" y="726827"/>
                      </a:lnTo>
                      <a:lnTo>
                        <a:pt x="174628" y="727918"/>
                      </a:lnTo>
                      <a:lnTo>
                        <a:pt x="152738" y="728712"/>
                      </a:lnTo>
                      <a:lnTo>
                        <a:pt x="130301" y="729307"/>
                      </a:lnTo>
                      <a:lnTo>
                        <a:pt x="107269" y="729655"/>
                      </a:lnTo>
                      <a:lnTo>
                        <a:pt x="83740" y="729804"/>
                      </a:lnTo>
                      <a:lnTo>
                        <a:pt x="59666" y="729704"/>
                      </a:lnTo>
                      <a:lnTo>
                        <a:pt x="35045" y="729307"/>
                      </a:lnTo>
                      <a:lnTo>
                        <a:pt x="9878" y="728762"/>
                      </a:lnTo>
                      <a:lnTo>
                        <a:pt x="9531" y="762397"/>
                      </a:lnTo>
                      <a:lnTo>
                        <a:pt x="34102" y="762149"/>
                      </a:lnTo>
                      <a:lnTo>
                        <a:pt x="58127" y="761702"/>
                      </a:lnTo>
                      <a:lnTo>
                        <a:pt x="81705" y="761008"/>
                      </a:lnTo>
                      <a:lnTo>
                        <a:pt x="104737" y="760115"/>
                      </a:lnTo>
                      <a:lnTo>
                        <a:pt x="127273" y="758974"/>
                      </a:lnTo>
                      <a:lnTo>
                        <a:pt x="149313" y="757634"/>
                      </a:lnTo>
                      <a:lnTo>
                        <a:pt x="170806" y="756047"/>
                      </a:lnTo>
                      <a:lnTo>
                        <a:pt x="191803" y="754261"/>
                      </a:lnTo>
                      <a:lnTo>
                        <a:pt x="212304" y="752227"/>
                      </a:lnTo>
                      <a:lnTo>
                        <a:pt x="232308" y="749995"/>
                      </a:lnTo>
                      <a:lnTo>
                        <a:pt x="251816" y="747564"/>
                      </a:lnTo>
                      <a:lnTo>
                        <a:pt x="270778" y="744885"/>
                      </a:lnTo>
                      <a:lnTo>
                        <a:pt x="289244" y="742007"/>
                      </a:lnTo>
                      <a:lnTo>
                        <a:pt x="307213" y="738882"/>
                      </a:lnTo>
                      <a:lnTo>
                        <a:pt x="324686" y="735558"/>
                      </a:lnTo>
                      <a:lnTo>
                        <a:pt x="341613" y="731986"/>
                      </a:lnTo>
                      <a:lnTo>
                        <a:pt x="358043" y="728216"/>
                      </a:lnTo>
                      <a:lnTo>
                        <a:pt x="373977" y="724198"/>
                      </a:lnTo>
                      <a:lnTo>
                        <a:pt x="389414" y="719981"/>
                      </a:lnTo>
                      <a:lnTo>
                        <a:pt x="404306" y="715566"/>
                      </a:lnTo>
                      <a:lnTo>
                        <a:pt x="418751" y="710902"/>
                      </a:lnTo>
                      <a:lnTo>
                        <a:pt x="432650" y="705991"/>
                      </a:lnTo>
                      <a:lnTo>
                        <a:pt x="446002" y="700931"/>
                      </a:lnTo>
                      <a:lnTo>
                        <a:pt x="458908" y="695573"/>
                      </a:lnTo>
                      <a:lnTo>
                        <a:pt x="471268" y="690066"/>
                      </a:lnTo>
                      <a:lnTo>
                        <a:pt x="483132" y="684262"/>
                      </a:lnTo>
                      <a:lnTo>
                        <a:pt x="494499" y="678309"/>
                      </a:lnTo>
                      <a:lnTo>
                        <a:pt x="505370" y="672108"/>
                      </a:lnTo>
                      <a:lnTo>
                        <a:pt x="515695" y="665659"/>
                      </a:lnTo>
                      <a:lnTo>
                        <a:pt x="525523" y="659011"/>
                      </a:lnTo>
                      <a:lnTo>
                        <a:pt x="534855" y="652165"/>
                      </a:lnTo>
                      <a:lnTo>
                        <a:pt x="543691" y="645071"/>
                      </a:lnTo>
                      <a:lnTo>
                        <a:pt x="551981" y="637778"/>
                      </a:lnTo>
                      <a:lnTo>
                        <a:pt x="559774" y="630238"/>
                      </a:lnTo>
                      <a:lnTo>
                        <a:pt x="567071" y="622498"/>
                      </a:lnTo>
                      <a:lnTo>
                        <a:pt x="573871" y="614511"/>
                      </a:lnTo>
                      <a:lnTo>
                        <a:pt x="580126" y="606326"/>
                      </a:lnTo>
                      <a:lnTo>
                        <a:pt x="585884" y="597942"/>
                      </a:lnTo>
                      <a:lnTo>
                        <a:pt x="591146" y="589310"/>
                      </a:lnTo>
                      <a:lnTo>
                        <a:pt x="595911" y="580430"/>
                      </a:lnTo>
                      <a:lnTo>
                        <a:pt x="600180" y="571401"/>
                      </a:lnTo>
                      <a:lnTo>
                        <a:pt x="603903" y="562074"/>
                      </a:lnTo>
                      <a:lnTo>
                        <a:pt x="607129" y="552599"/>
                      </a:lnTo>
                      <a:lnTo>
                        <a:pt x="609859" y="542826"/>
                      </a:lnTo>
                      <a:lnTo>
                        <a:pt x="612043" y="532904"/>
                      </a:lnTo>
                      <a:lnTo>
                        <a:pt x="613781" y="522734"/>
                      </a:lnTo>
                      <a:lnTo>
                        <a:pt x="614972" y="512316"/>
                      </a:lnTo>
                      <a:lnTo>
                        <a:pt x="615667" y="501700"/>
                      </a:lnTo>
                      <a:lnTo>
                        <a:pt x="615816" y="490885"/>
                      </a:lnTo>
                      <a:lnTo>
                        <a:pt x="615518" y="479822"/>
                      </a:lnTo>
                      <a:lnTo>
                        <a:pt x="614674" y="468561"/>
                      </a:lnTo>
                      <a:lnTo>
                        <a:pt x="613334" y="457051"/>
                      </a:lnTo>
                      <a:lnTo>
                        <a:pt x="611497" y="445343"/>
                      </a:lnTo>
                      <a:lnTo>
                        <a:pt x="609115" y="433388"/>
                      </a:lnTo>
                      <a:lnTo>
                        <a:pt x="606236" y="421233"/>
                      </a:lnTo>
                      <a:lnTo>
                        <a:pt x="602860" y="408831"/>
                      </a:lnTo>
                      <a:lnTo>
                        <a:pt x="598988" y="396230"/>
                      </a:lnTo>
                      <a:lnTo>
                        <a:pt x="594620" y="383431"/>
                      </a:lnTo>
                      <a:lnTo>
                        <a:pt x="589706" y="370384"/>
                      </a:lnTo>
                      <a:lnTo>
                        <a:pt x="584295" y="357138"/>
                      </a:lnTo>
                      <a:lnTo>
                        <a:pt x="578388" y="343644"/>
                      </a:lnTo>
                      <a:lnTo>
                        <a:pt x="571935" y="329952"/>
                      </a:lnTo>
                      <a:lnTo>
                        <a:pt x="565036" y="316012"/>
                      </a:lnTo>
                      <a:lnTo>
                        <a:pt x="557590" y="301873"/>
                      </a:lnTo>
                      <a:lnTo>
                        <a:pt x="549648" y="287486"/>
                      </a:lnTo>
                      <a:lnTo>
                        <a:pt x="541160" y="272901"/>
                      </a:lnTo>
                      <a:lnTo>
                        <a:pt x="532225" y="258118"/>
                      </a:lnTo>
                      <a:lnTo>
                        <a:pt x="522744" y="243086"/>
                      </a:lnTo>
                      <a:lnTo>
                        <a:pt x="512766" y="227856"/>
                      </a:lnTo>
                      <a:lnTo>
                        <a:pt x="502293" y="212378"/>
                      </a:lnTo>
                      <a:lnTo>
                        <a:pt x="491273" y="196652"/>
                      </a:lnTo>
                      <a:lnTo>
                        <a:pt x="479757" y="180777"/>
                      </a:lnTo>
                      <a:lnTo>
                        <a:pt x="467744" y="164654"/>
                      </a:lnTo>
                      <a:lnTo>
                        <a:pt x="455235" y="148282"/>
                      </a:lnTo>
                      <a:lnTo>
                        <a:pt x="442230" y="131713"/>
                      </a:lnTo>
                      <a:lnTo>
                        <a:pt x="428679" y="114945"/>
                      </a:lnTo>
                      <a:lnTo>
                        <a:pt x="414631" y="97929"/>
                      </a:lnTo>
                      <a:lnTo>
                        <a:pt x="400087" y="80665"/>
                      </a:lnTo>
                      <a:lnTo>
                        <a:pt x="385046" y="63202"/>
                      </a:lnTo>
                      <a:lnTo>
                        <a:pt x="369460" y="45541"/>
                      </a:lnTo>
                      <a:lnTo>
                        <a:pt x="353377" y="27632"/>
                      </a:lnTo>
                      <a:lnTo>
                        <a:pt x="336798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2" name="Forme libre : forme 1351">
                  <a:extLst>
                    <a:ext uri="{FF2B5EF4-FFF2-40B4-BE49-F238E27FC236}">
                      <a16:creationId xmlns:a16="http://schemas.microsoft.com/office/drawing/2014/main" id="{59AF1B4C-8BC2-4478-8520-3E51A91EFAB0}"/>
                    </a:ext>
                  </a:extLst>
                </p:cNvPr>
                <p:cNvSpPr/>
                <p:nvPr/>
              </p:nvSpPr>
              <p:spPr>
                <a:xfrm>
                  <a:off x="6543970" y="5177284"/>
                  <a:ext cx="1995073" cy="482600"/>
                </a:xfrm>
                <a:custGeom>
                  <a:avLst/>
                  <a:gdLst>
                    <a:gd name="connsiteX0" fmla="*/ 1988074 w 1995072"/>
                    <a:gd name="connsiteY0" fmla="*/ 468759 h 482600"/>
                    <a:gd name="connsiteX1" fmla="*/ 1972835 w 1995072"/>
                    <a:gd name="connsiteY1" fmla="*/ 464096 h 482600"/>
                    <a:gd name="connsiteX2" fmla="*/ 1942456 w 1995072"/>
                    <a:gd name="connsiteY2" fmla="*/ 454769 h 482600"/>
                    <a:gd name="connsiteX3" fmla="*/ 1927267 w 1995072"/>
                    <a:gd name="connsiteY3" fmla="*/ 450155 h 482600"/>
                    <a:gd name="connsiteX4" fmla="*/ 1912028 w 1995072"/>
                    <a:gd name="connsiteY4" fmla="*/ 445542 h 482600"/>
                    <a:gd name="connsiteX5" fmla="*/ 1896838 w 1995072"/>
                    <a:gd name="connsiteY5" fmla="*/ 440928 h 482600"/>
                    <a:gd name="connsiteX6" fmla="*/ 1866360 w 1995072"/>
                    <a:gd name="connsiteY6" fmla="*/ 431800 h 482600"/>
                    <a:gd name="connsiteX7" fmla="*/ 1851171 w 1995072"/>
                    <a:gd name="connsiteY7" fmla="*/ 427236 h 482600"/>
                    <a:gd name="connsiteX8" fmla="*/ 1820693 w 1995072"/>
                    <a:gd name="connsiteY8" fmla="*/ 418207 h 482600"/>
                    <a:gd name="connsiteX9" fmla="*/ 1774976 w 1995072"/>
                    <a:gd name="connsiteY9" fmla="*/ 404813 h 482600"/>
                    <a:gd name="connsiteX10" fmla="*/ 1759687 w 1995072"/>
                    <a:gd name="connsiteY10" fmla="*/ 400348 h 482600"/>
                    <a:gd name="connsiteX11" fmla="*/ 1729209 w 1995072"/>
                    <a:gd name="connsiteY11" fmla="*/ 391517 h 482600"/>
                    <a:gd name="connsiteX12" fmla="*/ 1713920 w 1995072"/>
                    <a:gd name="connsiteY12" fmla="*/ 387152 h 482600"/>
                    <a:gd name="connsiteX13" fmla="*/ 1698681 w 1995072"/>
                    <a:gd name="connsiteY13" fmla="*/ 382786 h 482600"/>
                    <a:gd name="connsiteX14" fmla="*/ 1668104 w 1995072"/>
                    <a:gd name="connsiteY14" fmla="*/ 374055 h 482600"/>
                    <a:gd name="connsiteX15" fmla="*/ 1652865 w 1995072"/>
                    <a:gd name="connsiteY15" fmla="*/ 369739 h 482600"/>
                    <a:gd name="connsiteX16" fmla="*/ 1637576 w 1995072"/>
                    <a:gd name="connsiteY16" fmla="*/ 365472 h 482600"/>
                    <a:gd name="connsiteX17" fmla="*/ 1622287 w 1995072"/>
                    <a:gd name="connsiteY17" fmla="*/ 361156 h 482600"/>
                    <a:gd name="connsiteX18" fmla="*/ 1606999 w 1995072"/>
                    <a:gd name="connsiteY18" fmla="*/ 356890 h 482600"/>
                    <a:gd name="connsiteX19" fmla="*/ 1591660 w 1995072"/>
                    <a:gd name="connsiteY19" fmla="*/ 352673 h 482600"/>
                    <a:gd name="connsiteX20" fmla="*/ 1576372 w 1995072"/>
                    <a:gd name="connsiteY20" fmla="*/ 348407 h 482600"/>
                    <a:gd name="connsiteX21" fmla="*/ 1561083 w 1995072"/>
                    <a:gd name="connsiteY21" fmla="*/ 344190 h 482600"/>
                    <a:gd name="connsiteX22" fmla="*/ 1545794 w 1995072"/>
                    <a:gd name="connsiteY22" fmla="*/ 340023 h 482600"/>
                    <a:gd name="connsiteX23" fmla="*/ 1530456 w 1995072"/>
                    <a:gd name="connsiteY23" fmla="*/ 335806 h 482600"/>
                    <a:gd name="connsiteX24" fmla="*/ 1515167 w 1995072"/>
                    <a:gd name="connsiteY24" fmla="*/ 331639 h 482600"/>
                    <a:gd name="connsiteX25" fmla="*/ 1484491 w 1995072"/>
                    <a:gd name="connsiteY25" fmla="*/ 323404 h 482600"/>
                    <a:gd name="connsiteX26" fmla="*/ 1469202 w 1995072"/>
                    <a:gd name="connsiteY26" fmla="*/ 319286 h 482600"/>
                    <a:gd name="connsiteX27" fmla="*/ 1453864 w 1995072"/>
                    <a:gd name="connsiteY27" fmla="*/ 315168 h 482600"/>
                    <a:gd name="connsiteX28" fmla="*/ 1407849 w 1995072"/>
                    <a:gd name="connsiteY28" fmla="*/ 302964 h 482600"/>
                    <a:gd name="connsiteX29" fmla="*/ 1392461 w 1995072"/>
                    <a:gd name="connsiteY29" fmla="*/ 298946 h 482600"/>
                    <a:gd name="connsiteX30" fmla="*/ 1377123 w 1995072"/>
                    <a:gd name="connsiteY30" fmla="*/ 294928 h 482600"/>
                    <a:gd name="connsiteX31" fmla="*/ 1361784 w 1995072"/>
                    <a:gd name="connsiteY31" fmla="*/ 290959 h 482600"/>
                    <a:gd name="connsiteX32" fmla="*/ 1346396 w 1995072"/>
                    <a:gd name="connsiteY32" fmla="*/ 286990 h 482600"/>
                    <a:gd name="connsiteX33" fmla="*/ 1331058 w 1995072"/>
                    <a:gd name="connsiteY33" fmla="*/ 283022 h 482600"/>
                    <a:gd name="connsiteX34" fmla="*/ 1315670 w 1995072"/>
                    <a:gd name="connsiteY34" fmla="*/ 279102 h 482600"/>
                    <a:gd name="connsiteX35" fmla="*/ 1300332 w 1995072"/>
                    <a:gd name="connsiteY35" fmla="*/ 275183 h 482600"/>
                    <a:gd name="connsiteX36" fmla="*/ 1269556 w 1995072"/>
                    <a:gd name="connsiteY36" fmla="*/ 267345 h 482600"/>
                    <a:gd name="connsiteX37" fmla="*/ 1254168 w 1995072"/>
                    <a:gd name="connsiteY37" fmla="*/ 263475 h 482600"/>
                    <a:gd name="connsiteX38" fmla="*/ 1238780 w 1995072"/>
                    <a:gd name="connsiteY38" fmla="*/ 259655 h 482600"/>
                    <a:gd name="connsiteX39" fmla="*/ 1223392 w 1995072"/>
                    <a:gd name="connsiteY39" fmla="*/ 255786 h 482600"/>
                    <a:gd name="connsiteX40" fmla="*/ 1208004 w 1995072"/>
                    <a:gd name="connsiteY40" fmla="*/ 251966 h 482600"/>
                    <a:gd name="connsiteX41" fmla="*/ 1192616 w 1995072"/>
                    <a:gd name="connsiteY41" fmla="*/ 248196 h 482600"/>
                    <a:gd name="connsiteX42" fmla="*/ 1177228 w 1995072"/>
                    <a:gd name="connsiteY42" fmla="*/ 244376 h 482600"/>
                    <a:gd name="connsiteX43" fmla="*/ 1161790 w 1995072"/>
                    <a:gd name="connsiteY43" fmla="*/ 240605 h 482600"/>
                    <a:gd name="connsiteX44" fmla="*/ 1146403 w 1995072"/>
                    <a:gd name="connsiteY44" fmla="*/ 236885 h 482600"/>
                    <a:gd name="connsiteX45" fmla="*/ 1130965 w 1995072"/>
                    <a:gd name="connsiteY45" fmla="*/ 233114 h 482600"/>
                    <a:gd name="connsiteX46" fmla="*/ 1115527 w 1995072"/>
                    <a:gd name="connsiteY46" fmla="*/ 229443 h 482600"/>
                    <a:gd name="connsiteX47" fmla="*/ 1100139 w 1995072"/>
                    <a:gd name="connsiteY47" fmla="*/ 225723 h 482600"/>
                    <a:gd name="connsiteX48" fmla="*/ 1053827 w 1995072"/>
                    <a:gd name="connsiteY48" fmla="*/ 214709 h 482600"/>
                    <a:gd name="connsiteX49" fmla="*/ 1022951 w 1995072"/>
                    <a:gd name="connsiteY49" fmla="*/ 207466 h 482600"/>
                    <a:gd name="connsiteX50" fmla="*/ 992076 w 1995072"/>
                    <a:gd name="connsiteY50" fmla="*/ 200323 h 482600"/>
                    <a:gd name="connsiteX51" fmla="*/ 976589 w 1995072"/>
                    <a:gd name="connsiteY51" fmla="*/ 196751 h 482600"/>
                    <a:gd name="connsiteX52" fmla="*/ 961151 w 1995072"/>
                    <a:gd name="connsiteY52" fmla="*/ 193179 h 482600"/>
                    <a:gd name="connsiteX53" fmla="*/ 945664 w 1995072"/>
                    <a:gd name="connsiteY53" fmla="*/ 189657 h 482600"/>
                    <a:gd name="connsiteX54" fmla="*/ 930227 w 1995072"/>
                    <a:gd name="connsiteY54" fmla="*/ 186134 h 482600"/>
                    <a:gd name="connsiteX55" fmla="*/ 883765 w 1995072"/>
                    <a:gd name="connsiteY55" fmla="*/ 175716 h 482600"/>
                    <a:gd name="connsiteX56" fmla="*/ 837303 w 1995072"/>
                    <a:gd name="connsiteY56" fmla="*/ 165447 h 482600"/>
                    <a:gd name="connsiteX57" fmla="*/ 790842 w 1995072"/>
                    <a:gd name="connsiteY57" fmla="*/ 155327 h 482600"/>
                    <a:gd name="connsiteX58" fmla="*/ 775305 w 1995072"/>
                    <a:gd name="connsiteY58" fmla="*/ 152003 h 482600"/>
                    <a:gd name="connsiteX59" fmla="*/ 759817 w 1995072"/>
                    <a:gd name="connsiteY59" fmla="*/ 148679 h 482600"/>
                    <a:gd name="connsiteX60" fmla="*/ 744281 w 1995072"/>
                    <a:gd name="connsiteY60" fmla="*/ 145355 h 482600"/>
                    <a:gd name="connsiteX61" fmla="*/ 728793 w 1995072"/>
                    <a:gd name="connsiteY61" fmla="*/ 142081 h 482600"/>
                    <a:gd name="connsiteX62" fmla="*/ 713256 w 1995072"/>
                    <a:gd name="connsiteY62" fmla="*/ 138807 h 482600"/>
                    <a:gd name="connsiteX63" fmla="*/ 697720 w 1995072"/>
                    <a:gd name="connsiteY63" fmla="*/ 135582 h 482600"/>
                    <a:gd name="connsiteX64" fmla="*/ 682183 w 1995072"/>
                    <a:gd name="connsiteY64" fmla="*/ 132308 h 482600"/>
                    <a:gd name="connsiteX65" fmla="*/ 666646 w 1995072"/>
                    <a:gd name="connsiteY65" fmla="*/ 129133 h 482600"/>
                    <a:gd name="connsiteX66" fmla="*/ 651109 w 1995072"/>
                    <a:gd name="connsiteY66" fmla="*/ 125909 h 482600"/>
                    <a:gd name="connsiteX67" fmla="*/ 620035 w 1995072"/>
                    <a:gd name="connsiteY67" fmla="*/ 119559 h 482600"/>
                    <a:gd name="connsiteX68" fmla="*/ 604498 w 1995072"/>
                    <a:gd name="connsiteY68" fmla="*/ 116433 h 482600"/>
                    <a:gd name="connsiteX69" fmla="*/ 588912 w 1995072"/>
                    <a:gd name="connsiteY69" fmla="*/ 113308 h 482600"/>
                    <a:gd name="connsiteX70" fmla="*/ 573375 w 1995072"/>
                    <a:gd name="connsiteY70" fmla="*/ 110182 h 482600"/>
                    <a:gd name="connsiteX71" fmla="*/ 557788 w 1995072"/>
                    <a:gd name="connsiteY71" fmla="*/ 107057 h 482600"/>
                    <a:gd name="connsiteX72" fmla="*/ 542252 w 1995072"/>
                    <a:gd name="connsiteY72" fmla="*/ 103981 h 482600"/>
                    <a:gd name="connsiteX73" fmla="*/ 526665 w 1995072"/>
                    <a:gd name="connsiteY73" fmla="*/ 100905 h 482600"/>
                    <a:gd name="connsiteX74" fmla="*/ 479906 w 1995072"/>
                    <a:gd name="connsiteY74" fmla="*/ 91827 h 482600"/>
                    <a:gd name="connsiteX75" fmla="*/ 433146 w 1995072"/>
                    <a:gd name="connsiteY75" fmla="*/ 82897 h 482600"/>
                    <a:gd name="connsiteX76" fmla="*/ 417560 w 1995072"/>
                    <a:gd name="connsiteY76" fmla="*/ 79970 h 482600"/>
                    <a:gd name="connsiteX77" fmla="*/ 401923 w 1995072"/>
                    <a:gd name="connsiteY77" fmla="*/ 77043 h 482600"/>
                    <a:gd name="connsiteX78" fmla="*/ 386337 w 1995072"/>
                    <a:gd name="connsiteY78" fmla="*/ 74116 h 482600"/>
                    <a:gd name="connsiteX79" fmla="*/ 370750 w 1995072"/>
                    <a:gd name="connsiteY79" fmla="*/ 71239 h 482600"/>
                    <a:gd name="connsiteX80" fmla="*/ 355114 w 1995072"/>
                    <a:gd name="connsiteY80" fmla="*/ 68362 h 482600"/>
                    <a:gd name="connsiteX81" fmla="*/ 339478 w 1995072"/>
                    <a:gd name="connsiteY81" fmla="*/ 65534 h 482600"/>
                    <a:gd name="connsiteX82" fmla="*/ 323892 w 1995072"/>
                    <a:gd name="connsiteY82" fmla="*/ 62657 h 482600"/>
                    <a:gd name="connsiteX83" fmla="*/ 308255 w 1995072"/>
                    <a:gd name="connsiteY83" fmla="*/ 59879 h 482600"/>
                    <a:gd name="connsiteX84" fmla="*/ 292619 w 1995072"/>
                    <a:gd name="connsiteY84" fmla="*/ 57051 h 482600"/>
                    <a:gd name="connsiteX85" fmla="*/ 261347 w 1995072"/>
                    <a:gd name="connsiteY85" fmla="*/ 51495 h 482600"/>
                    <a:gd name="connsiteX86" fmla="*/ 245711 w 1995072"/>
                    <a:gd name="connsiteY86" fmla="*/ 48766 h 482600"/>
                    <a:gd name="connsiteX87" fmla="*/ 230025 w 1995072"/>
                    <a:gd name="connsiteY87" fmla="*/ 45988 h 482600"/>
                    <a:gd name="connsiteX88" fmla="*/ 214389 w 1995072"/>
                    <a:gd name="connsiteY88" fmla="*/ 43309 h 482600"/>
                    <a:gd name="connsiteX89" fmla="*/ 198753 w 1995072"/>
                    <a:gd name="connsiteY89" fmla="*/ 40580 h 482600"/>
                    <a:gd name="connsiteX90" fmla="*/ 183067 w 1995072"/>
                    <a:gd name="connsiteY90" fmla="*/ 37902 h 482600"/>
                    <a:gd name="connsiteX91" fmla="*/ 167431 w 1995072"/>
                    <a:gd name="connsiteY91" fmla="*/ 35223 h 482600"/>
                    <a:gd name="connsiteX92" fmla="*/ 136059 w 1995072"/>
                    <a:gd name="connsiteY92" fmla="*/ 29964 h 482600"/>
                    <a:gd name="connsiteX93" fmla="*/ 120423 w 1995072"/>
                    <a:gd name="connsiteY93" fmla="*/ 27335 h 482600"/>
                    <a:gd name="connsiteX94" fmla="*/ 73366 w 1995072"/>
                    <a:gd name="connsiteY94" fmla="*/ 19596 h 482600"/>
                    <a:gd name="connsiteX95" fmla="*/ 57680 w 1995072"/>
                    <a:gd name="connsiteY95" fmla="*/ 17066 h 482600"/>
                    <a:gd name="connsiteX96" fmla="*/ 41945 w 1995072"/>
                    <a:gd name="connsiteY96" fmla="*/ 14536 h 482600"/>
                    <a:gd name="connsiteX97" fmla="*/ 26259 w 1995072"/>
                    <a:gd name="connsiteY97" fmla="*/ 12005 h 482600"/>
                    <a:gd name="connsiteX98" fmla="*/ 10573 w 1995072"/>
                    <a:gd name="connsiteY98" fmla="*/ 9525 h 482600"/>
                    <a:gd name="connsiteX99" fmla="*/ 9531 w 1995072"/>
                    <a:gd name="connsiteY99" fmla="*/ 16321 h 482600"/>
                    <a:gd name="connsiteX100" fmla="*/ 25216 w 1995072"/>
                    <a:gd name="connsiteY100" fmla="*/ 18703 h 482600"/>
                    <a:gd name="connsiteX101" fmla="*/ 40952 w 1995072"/>
                    <a:gd name="connsiteY101" fmla="*/ 21084 h 482600"/>
                    <a:gd name="connsiteX102" fmla="*/ 56638 w 1995072"/>
                    <a:gd name="connsiteY102" fmla="*/ 23515 h 482600"/>
                    <a:gd name="connsiteX103" fmla="*/ 72373 w 1995072"/>
                    <a:gd name="connsiteY103" fmla="*/ 25946 h 482600"/>
                    <a:gd name="connsiteX104" fmla="*/ 103745 w 1995072"/>
                    <a:gd name="connsiteY104" fmla="*/ 30907 h 482600"/>
                    <a:gd name="connsiteX105" fmla="*/ 119430 w 1995072"/>
                    <a:gd name="connsiteY105" fmla="*/ 33437 h 482600"/>
                    <a:gd name="connsiteX106" fmla="*/ 135166 w 1995072"/>
                    <a:gd name="connsiteY106" fmla="*/ 35917 h 482600"/>
                    <a:gd name="connsiteX107" fmla="*/ 150852 w 1995072"/>
                    <a:gd name="connsiteY107" fmla="*/ 38497 h 482600"/>
                    <a:gd name="connsiteX108" fmla="*/ 166488 w 1995072"/>
                    <a:gd name="connsiteY108" fmla="*/ 41027 h 482600"/>
                    <a:gd name="connsiteX109" fmla="*/ 182174 w 1995072"/>
                    <a:gd name="connsiteY109" fmla="*/ 43607 h 482600"/>
                    <a:gd name="connsiteX110" fmla="*/ 197859 w 1995072"/>
                    <a:gd name="connsiteY110" fmla="*/ 46236 h 482600"/>
                    <a:gd name="connsiteX111" fmla="*/ 213545 w 1995072"/>
                    <a:gd name="connsiteY111" fmla="*/ 48816 h 482600"/>
                    <a:gd name="connsiteX112" fmla="*/ 229181 w 1995072"/>
                    <a:gd name="connsiteY112" fmla="*/ 51445 h 482600"/>
                    <a:gd name="connsiteX113" fmla="*/ 244867 w 1995072"/>
                    <a:gd name="connsiteY113" fmla="*/ 54124 h 482600"/>
                    <a:gd name="connsiteX114" fmla="*/ 276139 w 1995072"/>
                    <a:gd name="connsiteY114" fmla="*/ 59482 h 482600"/>
                    <a:gd name="connsiteX115" fmla="*/ 323048 w 1995072"/>
                    <a:gd name="connsiteY115" fmla="*/ 67667 h 482600"/>
                    <a:gd name="connsiteX116" fmla="*/ 369956 w 1995072"/>
                    <a:gd name="connsiteY116" fmla="*/ 76002 h 482600"/>
                    <a:gd name="connsiteX117" fmla="*/ 385592 w 1995072"/>
                    <a:gd name="connsiteY117" fmla="*/ 78829 h 482600"/>
                    <a:gd name="connsiteX118" fmla="*/ 401179 w 1995072"/>
                    <a:gd name="connsiteY118" fmla="*/ 81707 h 482600"/>
                    <a:gd name="connsiteX119" fmla="*/ 416815 w 1995072"/>
                    <a:gd name="connsiteY119" fmla="*/ 84534 h 482600"/>
                    <a:gd name="connsiteX120" fmla="*/ 432401 w 1995072"/>
                    <a:gd name="connsiteY120" fmla="*/ 87412 h 482600"/>
                    <a:gd name="connsiteX121" fmla="*/ 463574 w 1995072"/>
                    <a:gd name="connsiteY121" fmla="*/ 93266 h 482600"/>
                    <a:gd name="connsiteX122" fmla="*/ 479211 w 1995072"/>
                    <a:gd name="connsiteY122" fmla="*/ 96193 h 482600"/>
                    <a:gd name="connsiteX123" fmla="*/ 494797 w 1995072"/>
                    <a:gd name="connsiteY123" fmla="*/ 99120 h 482600"/>
                    <a:gd name="connsiteX124" fmla="*/ 510384 w 1995072"/>
                    <a:gd name="connsiteY124" fmla="*/ 102096 h 482600"/>
                    <a:gd name="connsiteX125" fmla="*/ 525921 w 1995072"/>
                    <a:gd name="connsiteY125" fmla="*/ 105122 h 482600"/>
                    <a:gd name="connsiteX126" fmla="*/ 541507 w 1995072"/>
                    <a:gd name="connsiteY126" fmla="*/ 108099 h 482600"/>
                    <a:gd name="connsiteX127" fmla="*/ 557094 w 1995072"/>
                    <a:gd name="connsiteY127" fmla="*/ 111125 h 482600"/>
                    <a:gd name="connsiteX128" fmla="*/ 572630 w 1995072"/>
                    <a:gd name="connsiteY128" fmla="*/ 114201 h 482600"/>
                    <a:gd name="connsiteX129" fmla="*/ 588217 w 1995072"/>
                    <a:gd name="connsiteY129" fmla="*/ 117277 h 482600"/>
                    <a:gd name="connsiteX130" fmla="*/ 603754 w 1995072"/>
                    <a:gd name="connsiteY130" fmla="*/ 120352 h 482600"/>
                    <a:gd name="connsiteX131" fmla="*/ 619340 w 1995072"/>
                    <a:gd name="connsiteY131" fmla="*/ 123428 h 482600"/>
                    <a:gd name="connsiteX132" fmla="*/ 634877 w 1995072"/>
                    <a:gd name="connsiteY132" fmla="*/ 126554 h 482600"/>
                    <a:gd name="connsiteX133" fmla="*/ 697025 w 1995072"/>
                    <a:gd name="connsiteY133" fmla="*/ 139254 h 482600"/>
                    <a:gd name="connsiteX134" fmla="*/ 728098 w 1995072"/>
                    <a:gd name="connsiteY134" fmla="*/ 145703 h 482600"/>
                    <a:gd name="connsiteX135" fmla="*/ 743586 w 1995072"/>
                    <a:gd name="connsiteY135" fmla="*/ 148977 h 482600"/>
                    <a:gd name="connsiteX136" fmla="*/ 759122 w 1995072"/>
                    <a:gd name="connsiteY136" fmla="*/ 152251 h 482600"/>
                    <a:gd name="connsiteX137" fmla="*/ 774610 w 1995072"/>
                    <a:gd name="connsiteY137" fmla="*/ 155525 h 482600"/>
                    <a:gd name="connsiteX138" fmla="*/ 790147 w 1995072"/>
                    <a:gd name="connsiteY138" fmla="*/ 158849 h 482600"/>
                    <a:gd name="connsiteX139" fmla="*/ 805634 w 1995072"/>
                    <a:gd name="connsiteY139" fmla="*/ 162173 h 482600"/>
                    <a:gd name="connsiteX140" fmla="*/ 852096 w 1995072"/>
                    <a:gd name="connsiteY140" fmla="*/ 172293 h 482600"/>
                    <a:gd name="connsiteX141" fmla="*/ 898557 w 1995072"/>
                    <a:gd name="connsiteY141" fmla="*/ 182563 h 482600"/>
                    <a:gd name="connsiteX142" fmla="*/ 913995 w 1995072"/>
                    <a:gd name="connsiteY142" fmla="*/ 186035 h 482600"/>
                    <a:gd name="connsiteX143" fmla="*/ 929482 w 1995072"/>
                    <a:gd name="connsiteY143" fmla="*/ 189508 h 482600"/>
                    <a:gd name="connsiteX144" fmla="*/ 944920 w 1995072"/>
                    <a:gd name="connsiteY144" fmla="*/ 193030 h 482600"/>
                    <a:gd name="connsiteX145" fmla="*/ 960407 w 1995072"/>
                    <a:gd name="connsiteY145" fmla="*/ 196552 h 482600"/>
                    <a:gd name="connsiteX146" fmla="*/ 975844 w 1995072"/>
                    <a:gd name="connsiteY146" fmla="*/ 200075 h 482600"/>
                    <a:gd name="connsiteX147" fmla="*/ 1022157 w 1995072"/>
                    <a:gd name="connsiteY147" fmla="*/ 210790 h 482600"/>
                    <a:gd name="connsiteX148" fmla="*/ 1053032 w 1995072"/>
                    <a:gd name="connsiteY148" fmla="*/ 218033 h 482600"/>
                    <a:gd name="connsiteX149" fmla="*/ 1083908 w 1995072"/>
                    <a:gd name="connsiteY149" fmla="*/ 225375 h 482600"/>
                    <a:gd name="connsiteX150" fmla="*/ 1099296 w 1995072"/>
                    <a:gd name="connsiteY150" fmla="*/ 229046 h 482600"/>
                    <a:gd name="connsiteX151" fmla="*/ 1114733 w 1995072"/>
                    <a:gd name="connsiteY151" fmla="*/ 232767 h 482600"/>
                    <a:gd name="connsiteX152" fmla="*/ 1130121 w 1995072"/>
                    <a:gd name="connsiteY152" fmla="*/ 236488 h 482600"/>
                    <a:gd name="connsiteX153" fmla="*/ 1145509 w 1995072"/>
                    <a:gd name="connsiteY153" fmla="*/ 240258 h 482600"/>
                    <a:gd name="connsiteX154" fmla="*/ 1160947 w 1995072"/>
                    <a:gd name="connsiteY154" fmla="*/ 244029 h 482600"/>
                    <a:gd name="connsiteX155" fmla="*/ 1176335 w 1995072"/>
                    <a:gd name="connsiteY155" fmla="*/ 247799 h 482600"/>
                    <a:gd name="connsiteX156" fmla="*/ 1222498 w 1995072"/>
                    <a:gd name="connsiteY156" fmla="*/ 259259 h 482600"/>
                    <a:gd name="connsiteX157" fmla="*/ 1237837 w 1995072"/>
                    <a:gd name="connsiteY157" fmla="*/ 263128 h 482600"/>
                    <a:gd name="connsiteX158" fmla="*/ 1253225 w 1995072"/>
                    <a:gd name="connsiteY158" fmla="*/ 266998 h 482600"/>
                    <a:gd name="connsiteX159" fmla="*/ 1268613 w 1995072"/>
                    <a:gd name="connsiteY159" fmla="*/ 270917 h 482600"/>
                    <a:gd name="connsiteX160" fmla="*/ 1283951 w 1995072"/>
                    <a:gd name="connsiteY160" fmla="*/ 274836 h 482600"/>
                    <a:gd name="connsiteX161" fmla="*/ 1299339 w 1995072"/>
                    <a:gd name="connsiteY161" fmla="*/ 278755 h 482600"/>
                    <a:gd name="connsiteX162" fmla="*/ 1330016 w 1995072"/>
                    <a:gd name="connsiteY162" fmla="*/ 286693 h 482600"/>
                    <a:gd name="connsiteX163" fmla="*/ 1345404 w 1995072"/>
                    <a:gd name="connsiteY163" fmla="*/ 290661 h 482600"/>
                    <a:gd name="connsiteX164" fmla="*/ 1376080 w 1995072"/>
                    <a:gd name="connsiteY164" fmla="*/ 298698 h 482600"/>
                    <a:gd name="connsiteX165" fmla="*/ 1391418 w 1995072"/>
                    <a:gd name="connsiteY165" fmla="*/ 302766 h 482600"/>
                    <a:gd name="connsiteX166" fmla="*/ 1406707 w 1995072"/>
                    <a:gd name="connsiteY166" fmla="*/ 306834 h 482600"/>
                    <a:gd name="connsiteX167" fmla="*/ 1422045 w 1995072"/>
                    <a:gd name="connsiteY167" fmla="*/ 310902 h 482600"/>
                    <a:gd name="connsiteX168" fmla="*/ 1437384 w 1995072"/>
                    <a:gd name="connsiteY168" fmla="*/ 315020 h 482600"/>
                    <a:gd name="connsiteX169" fmla="*/ 1452672 w 1995072"/>
                    <a:gd name="connsiteY169" fmla="*/ 319137 h 482600"/>
                    <a:gd name="connsiteX170" fmla="*/ 1468011 w 1995072"/>
                    <a:gd name="connsiteY170" fmla="*/ 323255 h 482600"/>
                    <a:gd name="connsiteX171" fmla="*/ 1483299 w 1995072"/>
                    <a:gd name="connsiteY171" fmla="*/ 327422 h 482600"/>
                    <a:gd name="connsiteX172" fmla="*/ 1498588 w 1995072"/>
                    <a:gd name="connsiteY172" fmla="*/ 331639 h 482600"/>
                    <a:gd name="connsiteX173" fmla="*/ 1513926 w 1995072"/>
                    <a:gd name="connsiteY173" fmla="*/ 335806 h 482600"/>
                    <a:gd name="connsiteX174" fmla="*/ 1529215 w 1995072"/>
                    <a:gd name="connsiteY174" fmla="*/ 340023 h 482600"/>
                    <a:gd name="connsiteX175" fmla="*/ 1544504 w 1995072"/>
                    <a:gd name="connsiteY175" fmla="*/ 344289 h 482600"/>
                    <a:gd name="connsiteX176" fmla="*/ 1559792 w 1995072"/>
                    <a:gd name="connsiteY176" fmla="*/ 348506 h 482600"/>
                    <a:gd name="connsiteX177" fmla="*/ 1575081 w 1995072"/>
                    <a:gd name="connsiteY177" fmla="*/ 352822 h 482600"/>
                    <a:gd name="connsiteX178" fmla="*/ 1590320 w 1995072"/>
                    <a:gd name="connsiteY178" fmla="*/ 357088 h 482600"/>
                    <a:gd name="connsiteX179" fmla="*/ 1620898 w 1995072"/>
                    <a:gd name="connsiteY179" fmla="*/ 365720 h 482600"/>
                    <a:gd name="connsiteX180" fmla="*/ 1636137 w 1995072"/>
                    <a:gd name="connsiteY180" fmla="*/ 370086 h 482600"/>
                    <a:gd name="connsiteX181" fmla="*/ 1651425 w 1995072"/>
                    <a:gd name="connsiteY181" fmla="*/ 374452 h 482600"/>
                    <a:gd name="connsiteX182" fmla="*/ 1666664 w 1995072"/>
                    <a:gd name="connsiteY182" fmla="*/ 378817 h 482600"/>
                    <a:gd name="connsiteX183" fmla="*/ 1697142 w 1995072"/>
                    <a:gd name="connsiteY183" fmla="*/ 387648 h 482600"/>
                    <a:gd name="connsiteX184" fmla="*/ 1742859 w 1995072"/>
                    <a:gd name="connsiteY184" fmla="*/ 401042 h 482600"/>
                    <a:gd name="connsiteX185" fmla="*/ 1773338 w 1995072"/>
                    <a:gd name="connsiteY185" fmla="*/ 410071 h 482600"/>
                    <a:gd name="connsiteX186" fmla="*/ 1788527 w 1995072"/>
                    <a:gd name="connsiteY186" fmla="*/ 414635 h 482600"/>
                    <a:gd name="connsiteX187" fmla="*/ 1803766 w 1995072"/>
                    <a:gd name="connsiteY187" fmla="*/ 419150 h 482600"/>
                    <a:gd name="connsiteX188" fmla="*/ 1818955 w 1995072"/>
                    <a:gd name="connsiteY188" fmla="*/ 423763 h 482600"/>
                    <a:gd name="connsiteX189" fmla="*/ 1834194 w 1995072"/>
                    <a:gd name="connsiteY189" fmla="*/ 428327 h 482600"/>
                    <a:gd name="connsiteX190" fmla="*/ 1849384 w 1995072"/>
                    <a:gd name="connsiteY190" fmla="*/ 432941 h 482600"/>
                    <a:gd name="connsiteX191" fmla="*/ 1864573 w 1995072"/>
                    <a:gd name="connsiteY191" fmla="*/ 437604 h 482600"/>
                    <a:gd name="connsiteX192" fmla="*/ 1879763 w 1995072"/>
                    <a:gd name="connsiteY192" fmla="*/ 442218 h 482600"/>
                    <a:gd name="connsiteX193" fmla="*/ 1894952 w 1995072"/>
                    <a:gd name="connsiteY193" fmla="*/ 446881 h 482600"/>
                    <a:gd name="connsiteX194" fmla="*/ 1940520 w 1995072"/>
                    <a:gd name="connsiteY194" fmla="*/ 461020 h 482600"/>
                    <a:gd name="connsiteX195" fmla="*/ 1955660 w 1995072"/>
                    <a:gd name="connsiteY195" fmla="*/ 465782 h 482600"/>
                    <a:gd name="connsiteX196" fmla="*/ 1970849 w 1995072"/>
                    <a:gd name="connsiteY196" fmla="*/ 470545 h 482600"/>
                    <a:gd name="connsiteX197" fmla="*/ 1985989 w 1995072"/>
                    <a:gd name="connsiteY197" fmla="*/ 475307 h 48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95072" h="482600">
                      <a:moveTo>
                        <a:pt x="1988074" y="468759"/>
                      </a:moveTo>
                      <a:lnTo>
                        <a:pt x="1972835" y="464096"/>
                      </a:lnTo>
                      <a:lnTo>
                        <a:pt x="1942456" y="454769"/>
                      </a:lnTo>
                      <a:lnTo>
                        <a:pt x="1927267" y="450155"/>
                      </a:lnTo>
                      <a:lnTo>
                        <a:pt x="1912028" y="445542"/>
                      </a:lnTo>
                      <a:lnTo>
                        <a:pt x="1896838" y="440928"/>
                      </a:lnTo>
                      <a:lnTo>
                        <a:pt x="1866360" y="431800"/>
                      </a:lnTo>
                      <a:lnTo>
                        <a:pt x="1851171" y="427236"/>
                      </a:lnTo>
                      <a:lnTo>
                        <a:pt x="1820693" y="418207"/>
                      </a:lnTo>
                      <a:lnTo>
                        <a:pt x="1774976" y="404813"/>
                      </a:lnTo>
                      <a:lnTo>
                        <a:pt x="1759687" y="400348"/>
                      </a:lnTo>
                      <a:lnTo>
                        <a:pt x="1729209" y="391517"/>
                      </a:lnTo>
                      <a:lnTo>
                        <a:pt x="1713920" y="387152"/>
                      </a:lnTo>
                      <a:lnTo>
                        <a:pt x="1698681" y="382786"/>
                      </a:lnTo>
                      <a:lnTo>
                        <a:pt x="1668104" y="374055"/>
                      </a:lnTo>
                      <a:lnTo>
                        <a:pt x="1652865" y="369739"/>
                      </a:lnTo>
                      <a:lnTo>
                        <a:pt x="1637576" y="365472"/>
                      </a:lnTo>
                      <a:lnTo>
                        <a:pt x="1622287" y="361156"/>
                      </a:lnTo>
                      <a:lnTo>
                        <a:pt x="1606999" y="356890"/>
                      </a:lnTo>
                      <a:lnTo>
                        <a:pt x="1591660" y="352673"/>
                      </a:lnTo>
                      <a:lnTo>
                        <a:pt x="1576372" y="348407"/>
                      </a:lnTo>
                      <a:lnTo>
                        <a:pt x="1561083" y="344190"/>
                      </a:lnTo>
                      <a:lnTo>
                        <a:pt x="1545794" y="340023"/>
                      </a:lnTo>
                      <a:lnTo>
                        <a:pt x="1530456" y="335806"/>
                      </a:lnTo>
                      <a:lnTo>
                        <a:pt x="1515167" y="331639"/>
                      </a:lnTo>
                      <a:lnTo>
                        <a:pt x="1484491" y="323404"/>
                      </a:lnTo>
                      <a:lnTo>
                        <a:pt x="1469202" y="319286"/>
                      </a:lnTo>
                      <a:lnTo>
                        <a:pt x="1453864" y="315168"/>
                      </a:lnTo>
                      <a:lnTo>
                        <a:pt x="1407849" y="302964"/>
                      </a:lnTo>
                      <a:lnTo>
                        <a:pt x="1392461" y="298946"/>
                      </a:lnTo>
                      <a:lnTo>
                        <a:pt x="1377123" y="294928"/>
                      </a:lnTo>
                      <a:lnTo>
                        <a:pt x="1361784" y="290959"/>
                      </a:lnTo>
                      <a:lnTo>
                        <a:pt x="1346396" y="286990"/>
                      </a:lnTo>
                      <a:lnTo>
                        <a:pt x="1331058" y="283022"/>
                      </a:lnTo>
                      <a:lnTo>
                        <a:pt x="1315670" y="279102"/>
                      </a:lnTo>
                      <a:lnTo>
                        <a:pt x="1300332" y="275183"/>
                      </a:lnTo>
                      <a:lnTo>
                        <a:pt x="1269556" y="267345"/>
                      </a:lnTo>
                      <a:lnTo>
                        <a:pt x="1254168" y="263475"/>
                      </a:lnTo>
                      <a:lnTo>
                        <a:pt x="1238780" y="259655"/>
                      </a:lnTo>
                      <a:lnTo>
                        <a:pt x="1223392" y="255786"/>
                      </a:lnTo>
                      <a:lnTo>
                        <a:pt x="1208004" y="251966"/>
                      </a:lnTo>
                      <a:lnTo>
                        <a:pt x="1192616" y="248196"/>
                      </a:lnTo>
                      <a:lnTo>
                        <a:pt x="1177228" y="244376"/>
                      </a:lnTo>
                      <a:lnTo>
                        <a:pt x="1161790" y="240605"/>
                      </a:lnTo>
                      <a:lnTo>
                        <a:pt x="1146403" y="236885"/>
                      </a:lnTo>
                      <a:lnTo>
                        <a:pt x="1130965" y="233114"/>
                      </a:lnTo>
                      <a:lnTo>
                        <a:pt x="1115527" y="229443"/>
                      </a:lnTo>
                      <a:lnTo>
                        <a:pt x="1100139" y="225723"/>
                      </a:lnTo>
                      <a:lnTo>
                        <a:pt x="1053827" y="214709"/>
                      </a:lnTo>
                      <a:lnTo>
                        <a:pt x="1022951" y="207466"/>
                      </a:lnTo>
                      <a:lnTo>
                        <a:pt x="992076" y="200323"/>
                      </a:lnTo>
                      <a:lnTo>
                        <a:pt x="976589" y="196751"/>
                      </a:lnTo>
                      <a:lnTo>
                        <a:pt x="961151" y="193179"/>
                      </a:lnTo>
                      <a:lnTo>
                        <a:pt x="945664" y="189657"/>
                      </a:lnTo>
                      <a:lnTo>
                        <a:pt x="930227" y="186134"/>
                      </a:lnTo>
                      <a:lnTo>
                        <a:pt x="883765" y="175716"/>
                      </a:lnTo>
                      <a:lnTo>
                        <a:pt x="837303" y="165447"/>
                      </a:lnTo>
                      <a:lnTo>
                        <a:pt x="790842" y="155327"/>
                      </a:lnTo>
                      <a:lnTo>
                        <a:pt x="775305" y="152003"/>
                      </a:lnTo>
                      <a:lnTo>
                        <a:pt x="759817" y="148679"/>
                      </a:lnTo>
                      <a:lnTo>
                        <a:pt x="744281" y="145355"/>
                      </a:lnTo>
                      <a:lnTo>
                        <a:pt x="728793" y="142081"/>
                      </a:lnTo>
                      <a:lnTo>
                        <a:pt x="713256" y="138807"/>
                      </a:lnTo>
                      <a:lnTo>
                        <a:pt x="697720" y="135582"/>
                      </a:lnTo>
                      <a:lnTo>
                        <a:pt x="682183" y="132308"/>
                      </a:lnTo>
                      <a:lnTo>
                        <a:pt x="666646" y="129133"/>
                      </a:lnTo>
                      <a:lnTo>
                        <a:pt x="651109" y="125909"/>
                      </a:lnTo>
                      <a:lnTo>
                        <a:pt x="620035" y="119559"/>
                      </a:lnTo>
                      <a:lnTo>
                        <a:pt x="604498" y="116433"/>
                      </a:lnTo>
                      <a:lnTo>
                        <a:pt x="588912" y="113308"/>
                      </a:lnTo>
                      <a:lnTo>
                        <a:pt x="573375" y="110182"/>
                      </a:lnTo>
                      <a:lnTo>
                        <a:pt x="557788" y="107057"/>
                      </a:lnTo>
                      <a:lnTo>
                        <a:pt x="542252" y="103981"/>
                      </a:lnTo>
                      <a:lnTo>
                        <a:pt x="526665" y="100905"/>
                      </a:lnTo>
                      <a:lnTo>
                        <a:pt x="479906" y="91827"/>
                      </a:lnTo>
                      <a:lnTo>
                        <a:pt x="433146" y="82897"/>
                      </a:lnTo>
                      <a:lnTo>
                        <a:pt x="417560" y="79970"/>
                      </a:lnTo>
                      <a:lnTo>
                        <a:pt x="401923" y="77043"/>
                      </a:lnTo>
                      <a:lnTo>
                        <a:pt x="386337" y="74116"/>
                      </a:lnTo>
                      <a:lnTo>
                        <a:pt x="370750" y="71239"/>
                      </a:lnTo>
                      <a:lnTo>
                        <a:pt x="355114" y="68362"/>
                      </a:lnTo>
                      <a:lnTo>
                        <a:pt x="339478" y="65534"/>
                      </a:lnTo>
                      <a:lnTo>
                        <a:pt x="323892" y="62657"/>
                      </a:lnTo>
                      <a:lnTo>
                        <a:pt x="308255" y="59879"/>
                      </a:lnTo>
                      <a:lnTo>
                        <a:pt x="292619" y="57051"/>
                      </a:lnTo>
                      <a:lnTo>
                        <a:pt x="261347" y="51495"/>
                      </a:lnTo>
                      <a:lnTo>
                        <a:pt x="245711" y="48766"/>
                      </a:lnTo>
                      <a:lnTo>
                        <a:pt x="230025" y="45988"/>
                      </a:lnTo>
                      <a:lnTo>
                        <a:pt x="214389" y="43309"/>
                      </a:lnTo>
                      <a:lnTo>
                        <a:pt x="198753" y="40580"/>
                      </a:lnTo>
                      <a:lnTo>
                        <a:pt x="183067" y="37902"/>
                      </a:lnTo>
                      <a:lnTo>
                        <a:pt x="167431" y="35223"/>
                      </a:lnTo>
                      <a:lnTo>
                        <a:pt x="136059" y="29964"/>
                      </a:lnTo>
                      <a:lnTo>
                        <a:pt x="120423" y="27335"/>
                      </a:lnTo>
                      <a:lnTo>
                        <a:pt x="73366" y="19596"/>
                      </a:lnTo>
                      <a:lnTo>
                        <a:pt x="57680" y="17066"/>
                      </a:lnTo>
                      <a:lnTo>
                        <a:pt x="41945" y="14536"/>
                      </a:lnTo>
                      <a:lnTo>
                        <a:pt x="26259" y="12005"/>
                      </a:lnTo>
                      <a:lnTo>
                        <a:pt x="10573" y="9525"/>
                      </a:lnTo>
                      <a:lnTo>
                        <a:pt x="9531" y="16321"/>
                      </a:lnTo>
                      <a:lnTo>
                        <a:pt x="25216" y="18703"/>
                      </a:lnTo>
                      <a:lnTo>
                        <a:pt x="40952" y="21084"/>
                      </a:lnTo>
                      <a:lnTo>
                        <a:pt x="56638" y="23515"/>
                      </a:lnTo>
                      <a:lnTo>
                        <a:pt x="72373" y="25946"/>
                      </a:lnTo>
                      <a:lnTo>
                        <a:pt x="103745" y="30907"/>
                      </a:lnTo>
                      <a:lnTo>
                        <a:pt x="119430" y="33437"/>
                      </a:lnTo>
                      <a:lnTo>
                        <a:pt x="135166" y="35917"/>
                      </a:lnTo>
                      <a:lnTo>
                        <a:pt x="150852" y="38497"/>
                      </a:lnTo>
                      <a:lnTo>
                        <a:pt x="166488" y="41027"/>
                      </a:lnTo>
                      <a:lnTo>
                        <a:pt x="182174" y="43607"/>
                      </a:lnTo>
                      <a:lnTo>
                        <a:pt x="197859" y="46236"/>
                      </a:lnTo>
                      <a:lnTo>
                        <a:pt x="213545" y="48816"/>
                      </a:lnTo>
                      <a:lnTo>
                        <a:pt x="229181" y="51445"/>
                      </a:lnTo>
                      <a:lnTo>
                        <a:pt x="244867" y="54124"/>
                      </a:lnTo>
                      <a:lnTo>
                        <a:pt x="276139" y="59482"/>
                      </a:lnTo>
                      <a:lnTo>
                        <a:pt x="323048" y="67667"/>
                      </a:lnTo>
                      <a:lnTo>
                        <a:pt x="369956" y="76002"/>
                      </a:lnTo>
                      <a:lnTo>
                        <a:pt x="385592" y="78829"/>
                      </a:lnTo>
                      <a:lnTo>
                        <a:pt x="401179" y="81707"/>
                      </a:lnTo>
                      <a:lnTo>
                        <a:pt x="416815" y="84534"/>
                      </a:lnTo>
                      <a:lnTo>
                        <a:pt x="432401" y="87412"/>
                      </a:lnTo>
                      <a:lnTo>
                        <a:pt x="463574" y="93266"/>
                      </a:lnTo>
                      <a:lnTo>
                        <a:pt x="479211" y="96193"/>
                      </a:lnTo>
                      <a:lnTo>
                        <a:pt x="494797" y="99120"/>
                      </a:lnTo>
                      <a:lnTo>
                        <a:pt x="510384" y="102096"/>
                      </a:lnTo>
                      <a:lnTo>
                        <a:pt x="525921" y="105122"/>
                      </a:lnTo>
                      <a:lnTo>
                        <a:pt x="541507" y="108099"/>
                      </a:lnTo>
                      <a:lnTo>
                        <a:pt x="557094" y="111125"/>
                      </a:lnTo>
                      <a:lnTo>
                        <a:pt x="572630" y="114201"/>
                      </a:lnTo>
                      <a:lnTo>
                        <a:pt x="588217" y="117277"/>
                      </a:lnTo>
                      <a:lnTo>
                        <a:pt x="603754" y="120352"/>
                      </a:lnTo>
                      <a:lnTo>
                        <a:pt x="619340" y="123428"/>
                      </a:lnTo>
                      <a:lnTo>
                        <a:pt x="634877" y="126554"/>
                      </a:lnTo>
                      <a:lnTo>
                        <a:pt x="697025" y="139254"/>
                      </a:lnTo>
                      <a:lnTo>
                        <a:pt x="728098" y="145703"/>
                      </a:lnTo>
                      <a:lnTo>
                        <a:pt x="743586" y="148977"/>
                      </a:lnTo>
                      <a:lnTo>
                        <a:pt x="759122" y="152251"/>
                      </a:lnTo>
                      <a:lnTo>
                        <a:pt x="774610" y="155525"/>
                      </a:lnTo>
                      <a:lnTo>
                        <a:pt x="790147" y="158849"/>
                      </a:lnTo>
                      <a:lnTo>
                        <a:pt x="805634" y="162173"/>
                      </a:lnTo>
                      <a:lnTo>
                        <a:pt x="852096" y="172293"/>
                      </a:lnTo>
                      <a:lnTo>
                        <a:pt x="898557" y="182563"/>
                      </a:lnTo>
                      <a:lnTo>
                        <a:pt x="913995" y="186035"/>
                      </a:lnTo>
                      <a:lnTo>
                        <a:pt x="929482" y="189508"/>
                      </a:lnTo>
                      <a:lnTo>
                        <a:pt x="944920" y="193030"/>
                      </a:lnTo>
                      <a:lnTo>
                        <a:pt x="960407" y="196552"/>
                      </a:lnTo>
                      <a:lnTo>
                        <a:pt x="975844" y="200075"/>
                      </a:lnTo>
                      <a:lnTo>
                        <a:pt x="1022157" y="210790"/>
                      </a:lnTo>
                      <a:lnTo>
                        <a:pt x="1053032" y="218033"/>
                      </a:lnTo>
                      <a:lnTo>
                        <a:pt x="1083908" y="225375"/>
                      </a:lnTo>
                      <a:lnTo>
                        <a:pt x="1099296" y="229046"/>
                      </a:lnTo>
                      <a:lnTo>
                        <a:pt x="1114733" y="232767"/>
                      </a:lnTo>
                      <a:lnTo>
                        <a:pt x="1130121" y="236488"/>
                      </a:lnTo>
                      <a:lnTo>
                        <a:pt x="1145509" y="240258"/>
                      </a:lnTo>
                      <a:lnTo>
                        <a:pt x="1160947" y="244029"/>
                      </a:lnTo>
                      <a:lnTo>
                        <a:pt x="1176335" y="247799"/>
                      </a:lnTo>
                      <a:lnTo>
                        <a:pt x="1222498" y="259259"/>
                      </a:lnTo>
                      <a:lnTo>
                        <a:pt x="1237837" y="263128"/>
                      </a:lnTo>
                      <a:lnTo>
                        <a:pt x="1253225" y="266998"/>
                      </a:lnTo>
                      <a:lnTo>
                        <a:pt x="1268613" y="270917"/>
                      </a:lnTo>
                      <a:lnTo>
                        <a:pt x="1283951" y="274836"/>
                      </a:lnTo>
                      <a:lnTo>
                        <a:pt x="1299339" y="278755"/>
                      </a:lnTo>
                      <a:lnTo>
                        <a:pt x="1330016" y="286693"/>
                      </a:lnTo>
                      <a:lnTo>
                        <a:pt x="1345404" y="290661"/>
                      </a:lnTo>
                      <a:lnTo>
                        <a:pt x="1376080" y="298698"/>
                      </a:lnTo>
                      <a:lnTo>
                        <a:pt x="1391418" y="302766"/>
                      </a:lnTo>
                      <a:lnTo>
                        <a:pt x="1406707" y="306834"/>
                      </a:lnTo>
                      <a:lnTo>
                        <a:pt x="1422045" y="310902"/>
                      </a:lnTo>
                      <a:lnTo>
                        <a:pt x="1437384" y="315020"/>
                      </a:lnTo>
                      <a:lnTo>
                        <a:pt x="1452672" y="319137"/>
                      </a:lnTo>
                      <a:lnTo>
                        <a:pt x="1468011" y="323255"/>
                      </a:lnTo>
                      <a:lnTo>
                        <a:pt x="1483299" y="327422"/>
                      </a:lnTo>
                      <a:lnTo>
                        <a:pt x="1498588" y="331639"/>
                      </a:lnTo>
                      <a:lnTo>
                        <a:pt x="1513926" y="335806"/>
                      </a:lnTo>
                      <a:lnTo>
                        <a:pt x="1529215" y="340023"/>
                      </a:lnTo>
                      <a:lnTo>
                        <a:pt x="1544504" y="344289"/>
                      </a:lnTo>
                      <a:lnTo>
                        <a:pt x="1559792" y="348506"/>
                      </a:lnTo>
                      <a:lnTo>
                        <a:pt x="1575081" y="352822"/>
                      </a:lnTo>
                      <a:lnTo>
                        <a:pt x="1590320" y="357088"/>
                      </a:lnTo>
                      <a:lnTo>
                        <a:pt x="1620898" y="365720"/>
                      </a:lnTo>
                      <a:lnTo>
                        <a:pt x="1636137" y="370086"/>
                      </a:lnTo>
                      <a:lnTo>
                        <a:pt x="1651425" y="374452"/>
                      </a:lnTo>
                      <a:lnTo>
                        <a:pt x="1666664" y="378817"/>
                      </a:lnTo>
                      <a:lnTo>
                        <a:pt x="1697142" y="387648"/>
                      </a:lnTo>
                      <a:lnTo>
                        <a:pt x="1742859" y="401042"/>
                      </a:lnTo>
                      <a:lnTo>
                        <a:pt x="1773338" y="410071"/>
                      </a:lnTo>
                      <a:lnTo>
                        <a:pt x="1788527" y="414635"/>
                      </a:lnTo>
                      <a:lnTo>
                        <a:pt x="1803766" y="419150"/>
                      </a:lnTo>
                      <a:lnTo>
                        <a:pt x="1818955" y="423763"/>
                      </a:lnTo>
                      <a:lnTo>
                        <a:pt x="1834194" y="428327"/>
                      </a:lnTo>
                      <a:lnTo>
                        <a:pt x="1849384" y="432941"/>
                      </a:lnTo>
                      <a:lnTo>
                        <a:pt x="1864573" y="437604"/>
                      </a:lnTo>
                      <a:lnTo>
                        <a:pt x="1879763" y="442218"/>
                      </a:lnTo>
                      <a:lnTo>
                        <a:pt x="1894952" y="446881"/>
                      </a:lnTo>
                      <a:lnTo>
                        <a:pt x="1940520" y="461020"/>
                      </a:lnTo>
                      <a:lnTo>
                        <a:pt x="1955660" y="465782"/>
                      </a:lnTo>
                      <a:lnTo>
                        <a:pt x="1970849" y="470545"/>
                      </a:lnTo>
                      <a:lnTo>
                        <a:pt x="1985989" y="47530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3" name="Forme libre : forme 1352">
                  <a:extLst>
                    <a:ext uri="{FF2B5EF4-FFF2-40B4-BE49-F238E27FC236}">
                      <a16:creationId xmlns:a16="http://schemas.microsoft.com/office/drawing/2014/main" id="{4DC42561-CFC8-4A9E-AAE9-3001DD9676E4}"/>
                    </a:ext>
                  </a:extLst>
                </p:cNvPr>
                <p:cNvSpPr/>
                <p:nvPr/>
              </p:nvSpPr>
              <p:spPr>
                <a:xfrm>
                  <a:off x="6543176" y="5184080"/>
                  <a:ext cx="1651971" cy="965200"/>
                </a:xfrm>
                <a:custGeom>
                  <a:avLst/>
                  <a:gdLst>
                    <a:gd name="connsiteX0" fmla="*/ 1651177 w 1651971"/>
                    <a:gd name="connsiteY0" fmla="*/ 956866 h 965200"/>
                    <a:gd name="connsiteX1" fmla="*/ 1640753 w 1651971"/>
                    <a:gd name="connsiteY1" fmla="*/ 943868 h 965200"/>
                    <a:gd name="connsiteX2" fmla="*/ 1630279 w 1651971"/>
                    <a:gd name="connsiteY2" fmla="*/ 930970 h 965200"/>
                    <a:gd name="connsiteX3" fmla="*/ 1619706 w 1651971"/>
                    <a:gd name="connsiteY3" fmla="*/ 918170 h 965200"/>
                    <a:gd name="connsiteX4" fmla="*/ 1609133 w 1651971"/>
                    <a:gd name="connsiteY4" fmla="*/ 905421 h 965200"/>
                    <a:gd name="connsiteX5" fmla="*/ 1598511 w 1651971"/>
                    <a:gd name="connsiteY5" fmla="*/ 892770 h 965200"/>
                    <a:gd name="connsiteX6" fmla="*/ 1587838 w 1651971"/>
                    <a:gd name="connsiteY6" fmla="*/ 880219 h 965200"/>
                    <a:gd name="connsiteX7" fmla="*/ 1577116 w 1651971"/>
                    <a:gd name="connsiteY7" fmla="*/ 867767 h 965200"/>
                    <a:gd name="connsiteX8" fmla="*/ 1566345 w 1651971"/>
                    <a:gd name="connsiteY8" fmla="*/ 855365 h 965200"/>
                    <a:gd name="connsiteX9" fmla="*/ 1555524 w 1651971"/>
                    <a:gd name="connsiteY9" fmla="*/ 843062 h 965200"/>
                    <a:gd name="connsiteX10" fmla="*/ 1544603 w 1651971"/>
                    <a:gd name="connsiteY10" fmla="*/ 830858 h 965200"/>
                    <a:gd name="connsiteX11" fmla="*/ 1533683 w 1651971"/>
                    <a:gd name="connsiteY11" fmla="*/ 818753 h 965200"/>
                    <a:gd name="connsiteX12" fmla="*/ 1522712 w 1651971"/>
                    <a:gd name="connsiteY12" fmla="*/ 806698 h 965200"/>
                    <a:gd name="connsiteX13" fmla="*/ 1511693 w 1651971"/>
                    <a:gd name="connsiteY13" fmla="*/ 794742 h 965200"/>
                    <a:gd name="connsiteX14" fmla="*/ 1500623 w 1651971"/>
                    <a:gd name="connsiteY14" fmla="*/ 782886 h 965200"/>
                    <a:gd name="connsiteX15" fmla="*/ 1489504 w 1651971"/>
                    <a:gd name="connsiteY15" fmla="*/ 771079 h 965200"/>
                    <a:gd name="connsiteX16" fmla="*/ 1478286 w 1651971"/>
                    <a:gd name="connsiteY16" fmla="*/ 759371 h 965200"/>
                    <a:gd name="connsiteX17" fmla="*/ 1467068 w 1651971"/>
                    <a:gd name="connsiteY17" fmla="*/ 747762 h 965200"/>
                    <a:gd name="connsiteX18" fmla="*/ 1455800 w 1651971"/>
                    <a:gd name="connsiteY18" fmla="*/ 736253 h 965200"/>
                    <a:gd name="connsiteX19" fmla="*/ 1444482 w 1651971"/>
                    <a:gd name="connsiteY19" fmla="*/ 724843 h 965200"/>
                    <a:gd name="connsiteX20" fmla="*/ 1433115 w 1651971"/>
                    <a:gd name="connsiteY20" fmla="*/ 713482 h 965200"/>
                    <a:gd name="connsiteX21" fmla="*/ 1421648 w 1651971"/>
                    <a:gd name="connsiteY21" fmla="*/ 702221 h 965200"/>
                    <a:gd name="connsiteX22" fmla="*/ 1410182 w 1651971"/>
                    <a:gd name="connsiteY22" fmla="*/ 691059 h 965200"/>
                    <a:gd name="connsiteX23" fmla="*/ 1398666 w 1651971"/>
                    <a:gd name="connsiteY23" fmla="*/ 679946 h 965200"/>
                    <a:gd name="connsiteX24" fmla="*/ 1387100 w 1651971"/>
                    <a:gd name="connsiteY24" fmla="*/ 668933 h 965200"/>
                    <a:gd name="connsiteX25" fmla="*/ 1375435 w 1651971"/>
                    <a:gd name="connsiteY25" fmla="*/ 658019 h 965200"/>
                    <a:gd name="connsiteX26" fmla="*/ 1363770 w 1651971"/>
                    <a:gd name="connsiteY26" fmla="*/ 647204 h 965200"/>
                    <a:gd name="connsiteX27" fmla="*/ 1352055 w 1651971"/>
                    <a:gd name="connsiteY27" fmla="*/ 636439 h 965200"/>
                    <a:gd name="connsiteX28" fmla="*/ 1340291 w 1651971"/>
                    <a:gd name="connsiteY28" fmla="*/ 625773 h 965200"/>
                    <a:gd name="connsiteX29" fmla="*/ 1328427 w 1651971"/>
                    <a:gd name="connsiteY29" fmla="*/ 615206 h 965200"/>
                    <a:gd name="connsiteX30" fmla="*/ 1316564 w 1651971"/>
                    <a:gd name="connsiteY30" fmla="*/ 604738 h 965200"/>
                    <a:gd name="connsiteX31" fmla="*/ 1304650 w 1651971"/>
                    <a:gd name="connsiteY31" fmla="*/ 594320 h 965200"/>
                    <a:gd name="connsiteX32" fmla="*/ 1292687 w 1651971"/>
                    <a:gd name="connsiteY32" fmla="*/ 584002 h 965200"/>
                    <a:gd name="connsiteX33" fmla="*/ 1280625 w 1651971"/>
                    <a:gd name="connsiteY33" fmla="*/ 573782 h 965200"/>
                    <a:gd name="connsiteX34" fmla="*/ 1268563 w 1651971"/>
                    <a:gd name="connsiteY34" fmla="*/ 563662 h 965200"/>
                    <a:gd name="connsiteX35" fmla="*/ 1256451 w 1651971"/>
                    <a:gd name="connsiteY35" fmla="*/ 553591 h 965200"/>
                    <a:gd name="connsiteX36" fmla="*/ 1244240 w 1651971"/>
                    <a:gd name="connsiteY36" fmla="*/ 543620 h 965200"/>
                    <a:gd name="connsiteX37" fmla="*/ 1232029 w 1651971"/>
                    <a:gd name="connsiteY37" fmla="*/ 533747 h 965200"/>
                    <a:gd name="connsiteX38" fmla="*/ 1219768 w 1651971"/>
                    <a:gd name="connsiteY38" fmla="*/ 523974 h 965200"/>
                    <a:gd name="connsiteX39" fmla="*/ 1207408 w 1651971"/>
                    <a:gd name="connsiteY39" fmla="*/ 514251 h 965200"/>
                    <a:gd name="connsiteX40" fmla="*/ 1195048 w 1651971"/>
                    <a:gd name="connsiteY40" fmla="*/ 504627 h 965200"/>
                    <a:gd name="connsiteX41" fmla="*/ 1182639 w 1651971"/>
                    <a:gd name="connsiteY41" fmla="*/ 495102 h 965200"/>
                    <a:gd name="connsiteX42" fmla="*/ 1170130 w 1651971"/>
                    <a:gd name="connsiteY42" fmla="*/ 485626 h 965200"/>
                    <a:gd name="connsiteX43" fmla="*/ 1157621 w 1651971"/>
                    <a:gd name="connsiteY43" fmla="*/ 476300 h 965200"/>
                    <a:gd name="connsiteX44" fmla="*/ 1145062 w 1651971"/>
                    <a:gd name="connsiteY44" fmla="*/ 467023 h 965200"/>
                    <a:gd name="connsiteX45" fmla="*/ 1132404 w 1651971"/>
                    <a:gd name="connsiteY45" fmla="*/ 457795 h 965200"/>
                    <a:gd name="connsiteX46" fmla="*/ 1119747 w 1651971"/>
                    <a:gd name="connsiteY46" fmla="*/ 448717 h 965200"/>
                    <a:gd name="connsiteX47" fmla="*/ 1107039 w 1651971"/>
                    <a:gd name="connsiteY47" fmla="*/ 439688 h 965200"/>
                    <a:gd name="connsiteX48" fmla="*/ 1094232 w 1651971"/>
                    <a:gd name="connsiteY48" fmla="*/ 430758 h 965200"/>
                    <a:gd name="connsiteX49" fmla="*/ 1081426 w 1651971"/>
                    <a:gd name="connsiteY49" fmla="*/ 421928 h 965200"/>
                    <a:gd name="connsiteX50" fmla="*/ 1068520 w 1651971"/>
                    <a:gd name="connsiteY50" fmla="*/ 413147 h 965200"/>
                    <a:gd name="connsiteX51" fmla="*/ 1055614 w 1651971"/>
                    <a:gd name="connsiteY51" fmla="*/ 404465 h 965200"/>
                    <a:gd name="connsiteX52" fmla="*/ 1042658 w 1651971"/>
                    <a:gd name="connsiteY52" fmla="*/ 395883 h 965200"/>
                    <a:gd name="connsiteX53" fmla="*/ 1029603 w 1651971"/>
                    <a:gd name="connsiteY53" fmla="*/ 387400 h 965200"/>
                    <a:gd name="connsiteX54" fmla="*/ 1016548 w 1651971"/>
                    <a:gd name="connsiteY54" fmla="*/ 378966 h 965200"/>
                    <a:gd name="connsiteX55" fmla="*/ 1003394 w 1651971"/>
                    <a:gd name="connsiteY55" fmla="*/ 370632 h 965200"/>
                    <a:gd name="connsiteX56" fmla="*/ 990240 w 1651971"/>
                    <a:gd name="connsiteY56" fmla="*/ 362397 h 965200"/>
                    <a:gd name="connsiteX57" fmla="*/ 977036 w 1651971"/>
                    <a:gd name="connsiteY57" fmla="*/ 354261 h 965200"/>
                    <a:gd name="connsiteX58" fmla="*/ 963733 w 1651971"/>
                    <a:gd name="connsiteY58" fmla="*/ 346174 h 965200"/>
                    <a:gd name="connsiteX59" fmla="*/ 950429 w 1651971"/>
                    <a:gd name="connsiteY59" fmla="*/ 338187 h 965200"/>
                    <a:gd name="connsiteX60" fmla="*/ 937027 w 1651971"/>
                    <a:gd name="connsiteY60" fmla="*/ 330299 h 965200"/>
                    <a:gd name="connsiteX61" fmla="*/ 923625 w 1651971"/>
                    <a:gd name="connsiteY61" fmla="*/ 322511 h 965200"/>
                    <a:gd name="connsiteX62" fmla="*/ 910123 w 1651971"/>
                    <a:gd name="connsiteY62" fmla="*/ 314772 h 965200"/>
                    <a:gd name="connsiteX63" fmla="*/ 896621 w 1651971"/>
                    <a:gd name="connsiteY63" fmla="*/ 307132 h 965200"/>
                    <a:gd name="connsiteX64" fmla="*/ 883020 w 1651971"/>
                    <a:gd name="connsiteY64" fmla="*/ 299591 h 965200"/>
                    <a:gd name="connsiteX65" fmla="*/ 869419 w 1651971"/>
                    <a:gd name="connsiteY65" fmla="*/ 292150 h 965200"/>
                    <a:gd name="connsiteX66" fmla="*/ 855769 w 1651971"/>
                    <a:gd name="connsiteY66" fmla="*/ 284758 h 965200"/>
                    <a:gd name="connsiteX67" fmla="*/ 842019 w 1651971"/>
                    <a:gd name="connsiteY67" fmla="*/ 277465 h 965200"/>
                    <a:gd name="connsiteX68" fmla="*/ 828269 w 1651971"/>
                    <a:gd name="connsiteY68" fmla="*/ 270272 h 965200"/>
                    <a:gd name="connsiteX69" fmla="*/ 814420 w 1651971"/>
                    <a:gd name="connsiteY69" fmla="*/ 263128 h 965200"/>
                    <a:gd name="connsiteX70" fmla="*/ 800571 w 1651971"/>
                    <a:gd name="connsiteY70" fmla="*/ 256133 h 965200"/>
                    <a:gd name="connsiteX71" fmla="*/ 786622 w 1651971"/>
                    <a:gd name="connsiteY71" fmla="*/ 249188 h 965200"/>
                    <a:gd name="connsiteX72" fmla="*/ 772674 w 1651971"/>
                    <a:gd name="connsiteY72" fmla="*/ 242292 h 965200"/>
                    <a:gd name="connsiteX73" fmla="*/ 758626 w 1651971"/>
                    <a:gd name="connsiteY73" fmla="*/ 235545 h 965200"/>
                    <a:gd name="connsiteX74" fmla="*/ 744529 w 1651971"/>
                    <a:gd name="connsiteY74" fmla="*/ 228848 h 965200"/>
                    <a:gd name="connsiteX75" fmla="*/ 730431 w 1651971"/>
                    <a:gd name="connsiteY75" fmla="*/ 222250 h 965200"/>
                    <a:gd name="connsiteX76" fmla="*/ 716235 w 1651971"/>
                    <a:gd name="connsiteY76" fmla="*/ 215751 h 965200"/>
                    <a:gd name="connsiteX77" fmla="*/ 702038 w 1651971"/>
                    <a:gd name="connsiteY77" fmla="*/ 209302 h 965200"/>
                    <a:gd name="connsiteX78" fmla="*/ 687742 w 1651971"/>
                    <a:gd name="connsiteY78" fmla="*/ 202952 h 965200"/>
                    <a:gd name="connsiteX79" fmla="*/ 673446 w 1651971"/>
                    <a:gd name="connsiteY79" fmla="*/ 196701 h 965200"/>
                    <a:gd name="connsiteX80" fmla="*/ 659051 w 1651971"/>
                    <a:gd name="connsiteY80" fmla="*/ 190550 h 965200"/>
                    <a:gd name="connsiteX81" fmla="*/ 644656 w 1651971"/>
                    <a:gd name="connsiteY81" fmla="*/ 184497 h 965200"/>
                    <a:gd name="connsiteX82" fmla="*/ 630162 w 1651971"/>
                    <a:gd name="connsiteY82" fmla="*/ 178495 h 965200"/>
                    <a:gd name="connsiteX83" fmla="*/ 615667 w 1651971"/>
                    <a:gd name="connsiteY83" fmla="*/ 172591 h 965200"/>
                    <a:gd name="connsiteX84" fmla="*/ 601073 w 1651971"/>
                    <a:gd name="connsiteY84" fmla="*/ 166737 h 965200"/>
                    <a:gd name="connsiteX85" fmla="*/ 586430 w 1651971"/>
                    <a:gd name="connsiteY85" fmla="*/ 161032 h 965200"/>
                    <a:gd name="connsiteX86" fmla="*/ 571787 w 1651971"/>
                    <a:gd name="connsiteY86" fmla="*/ 155377 h 965200"/>
                    <a:gd name="connsiteX87" fmla="*/ 557044 w 1651971"/>
                    <a:gd name="connsiteY87" fmla="*/ 149820 h 965200"/>
                    <a:gd name="connsiteX88" fmla="*/ 542301 w 1651971"/>
                    <a:gd name="connsiteY88" fmla="*/ 144314 h 965200"/>
                    <a:gd name="connsiteX89" fmla="*/ 527459 w 1651971"/>
                    <a:gd name="connsiteY89" fmla="*/ 138956 h 965200"/>
                    <a:gd name="connsiteX90" fmla="*/ 512568 w 1651971"/>
                    <a:gd name="connsiteY90" fmla="*/ 133648 h 965200"/>
                    <a:gd name="connsiteX91" fmla="*/ 497676 w 1651971"/>
                    <a:gd name="connsiteY91" fmla="*/ 128389 h 965200"/>
                    <a:gd name="connsiteX92" fmla="*/ 482685 w 1651971"/>
                    <a:gd name="connsiteY92" fmla="*/ 123279 h 965200"/>
                    <a:gd name="connsiteX93" fmla="*/ 467645 w 1651971"/>
                    <a:gd name="connsiteY93" fmla="*/ 118219 h 965200"/>
                    <a:gd name="connsiteX94" fmla="*/ 452604 w 1651971"/>
                    <a:gd name="connsiteY94" fmla="*/ 113258 h 965200"/>
                    <a:gd name="connsiteX95" fmla="*/ 437465 w 1651971"/>
                    <a:gd name="connsiteY95" fmla="*/ 108396 h 965200"/>
                    <a:gd name="connsiteX96" fmla="*/ 422275 w 1651971"/>
                    <a:gd name="connsiteY96" fmla="*/ 103634 h 965200"/>
                    <a:gd name="connsiteX97" fmla="*/ 407086 w 1651971"/>
                    <a:gd name="connsiteY97" fmla="*/ 98921 h 965200"/>
                    <a:gd name="connsiteX98" fmla="*/ 391797 w 1651971"/>
                    <a:gd name="connsiteY98" fmla="*/ 94307 h 965200"/>
                    <a:gd name="connsiteX99" fmla="*/ 376508 w 1651971"/>
                    <a:gd name="connsiteY99" fmla="*/ 89793 h 965200"/>
                    <a:gd name="connsiteX100" fmla="*/ 361121 w 1651971"/>
                    <a:gd name="connsiteY100" fmla="*/ 85328 h 965200"/>
                    <a:gd name="connsiteX101" fmla="*/ 345683 w 1651971"/>
                    <a:gd name="connsiteY101" fmla="*/ 80963 h 965200"/>
                    <a:gd name="connsiteX102" fmla="*/ 330196 w 1651971"/>
                    <a:gd name="connsiteY102" fmla="*/ 76696 h 965200"/>
                    <a:gd name="connsiteX103" fmla="*/ 314708 w 1651971"/>
                    <a:gd name="connsiteY103" fmla="*/ 72529 h 965200"/>
                    <a:gd name="connsiteX104" fmla="*/ 299122 w 1651971"/>
                    <a:gd name="connsiteY104" fmla="*/ 68461 h 965200"/>
                    <a:gd name="connsiteX105" fmla="*/ 283486 w 1651971"/>
                    <a:gd name="connsiteY105" fmla="*/ 64443 h 965200"/>
                    <a:gd name="connsiteX106" fmla="*/ 267850 w 1651971"/>
                    <a:gd name="connsiteY106" fmla="*/ 60523 h 965200"/>
                    <a:gd name="connsiteX107" fmla="*/ 252114 w 1651971"/>
                    <a:gd name="connsiteY107" fmla="*/ 56654 h 965200"/>
                    <a:gd name="connsiteX108" fmla="*/ 236329 w 1651971"/>
                    <a:gd name="connsiteY108" fmla="*/ 52933 h 965200"/>
                    <a:gd name="connsiteX109" fmla="*/ 220544 w 1651971"/>
                    <a:gd name="connsiteY109" fmla="*/ 49262 h 965200"/>
                    <a:gd name="connsiteX110" fmla="*/ 204660 w 1651971"/>
                    <a:gd name="connsiteY110" fmla="*/ 45690 h 965200"/>
                    <a:gd name="connsiteX111" fmla="*/ 188726 w 1651971"/>
                    <a:gd name="connsiteY111" fmla="*/ 42218 h 965200"/>
                    <a:gd name="connsiteX112" fmla="*/ 172742 w 1651971"/>
                    <a:gd name="connsiteY112" fmla="*/ 38795 h 965200"/>
                    <a:gd name="connsiteX113" fmla="*/ 156759 w 1651971"/>
                    <a:gd name="connsiteY113" fmla="*/ 35471 h 965200"/>
                    <a:gd name="connsiteX114" fmla="*/ 140676 w 1651971"/>
                    <a:gd name="connsiteY114" fmla="*/ 32246 h 965200"/>
                    <a:gd name="connsiteX115" fmla="*/ 124543 w 1651971"/>
                    <a:gd name="connsiteY115" fmla="*/ 29121 h 965200"/>
                    <a:gd name="connsiteX116" fmla="*/ 108361 w 1651971"/>
                    <a:gd name="connsiteY116" fmla="*/ 26045 h 965200"/>
                    <a:gd name="connsiteX117" fmla="*/ 92179 w 1651971"/>
                    <a:gd name="connsiteY117" fmla="*/ 23068 h 965200"/>
                    <a:gd name="connsiteX118" fmla="*/ 75897 w 1651971"/>
                    <a:gd name="connsiteY118" fmla="*/ 20191 h 965200"/>
                    <a:gd name="connsiteX119" fmla="*/ 59566 w 1651971"/>
                    <a:gd name="connsiteY119" fmla="*/ 17363 h 965200"/>
                    <a:gd name="connsiteX120" fmla="*/ 43186 w 1651971"/>
                    <a:gd name="connsiteY120" fmla="*/ 14684 h 965200"/>
                    <a:gd name="connsiteX121" fmla="*/ 26755 w 1651971"/>
                    <a:gd name="connsiteY121" fmla="*/ 12055 h 965200"/>
                    <a:gd name="connsiteX122" fmla="*/ 10325 w 1651971"/>
                    <a:gd name="connsiteY122" fmla="*/ 9525 h 965200"/>
                    <a:gd name="connsiteX123" fmla="*/ 9531 w 1651971"/>
                    <a:gd name="connsiteY123" fmla="*/ 14585 h 965200"/>
                    <a:gd name="connsiteX124" fmla="*/ 26011 w 1651971"/>
                    <a:gd name="connsiteY124" fmla="*/ 17066 h 965200"/>
                    <a:gd name="connsiteX125" fmla="*/ 42441 w 1651971"/>
                    <a:gd name="connsiteY125" fmla="*/ 19596 h 965200"/>
                    <a:gd name="connsiteX126" fmla="*/ 58822 w 1651971"/>
                    <a:gd name="connsiteY126" fmla="*/ 22225 h 965200"/>
                    <a:gd name="connsiteX127" fmla="*/ 75153 w 1651971"/>
                    <a:gd name="connsiteY127" fmla="*/ 24954 h 965200"/>
                    <a:gd name="connsiteX128" fmla="*/ 91434 w 1651971"/>
                    <a:gd name="connsiteY128" fmla="*/ 27732 h 965200"/>
                    <a:gd name="connsiteX129" fmla="*/ 107666 w 1651971"/>
                    <a:gd name="connsiteY129" fmla="*/ 30659 h 965200"/>
                    <a:gd name="connsiteX130" fmla="*/ 123848 w 1651971"/>
                    <a:gd name="connsiteY130" fmla="*/ 33635 h 965200"/>
                    <a:gd name="connsiteX131" fmla="*/ 139981 w 1651971"/>
                    <a:gd name="connsiteY131" fmla="*/ 36711 h 965200"/>
                    <a:gd name="connsiteX132" fmla="*/ 156064 w 1651971"/>
                    <a:gd name="connsiteY132" fmla="*/ 39836 h 965200"/>
                    <a:gd name="connsiteX133" fmla="*/ 172097 w 1651971"/>
                    <a:gd name="connsiteY133" fmla="*/ 43111 h 965200"/>
                    <a:gd name="connsiteX134" fmla="*/ 188081 w 1651971"/>
                    <a:gd name="connsiteY134" fmla="*/ 46434 h 965200"/>
                    <a:gd name="connsiteX135" fmla="*/ 204014 w 1651971"/>
                    <a:gd name="connsiteY135" fmla="*/ 49857 h 965200"/>
                    <a:gd name="connsiteX136" fmla="*/ 219849 w 1651971"/>
                    <a:gd name="connsiteY136" fmla="*/ 53380 h 965200"/>
                    <a:gd name="connsiteX137" fmla="*/ 235684 w 1651971"/>
                    <a:gd name="connsiteY137" fmla="*/ 56952 h 965200"/>
                    <a:gd name="connsiteX138" fmla="*/ 251469 w 1651971"/>
                    <a:gd name="connsiteY138" fmla="*/ 60623 h 965200"/>
                    <a:gd name="connsiteX139" fmla="*/ 267204 w 1651971"/>
                    <a:gd name="connsiteY139" fmla="*/ 64393 h 965200"/>
                    <a:gd name="connsiteX140" fmla="*/ 282890 w 1651971"/>
                    <a:gd name="connsiteY140" fmla="*/ 68263 h 965200"/>
                    <a:gd name="connsiteX141" fmla="*/ 298477 w 1651971"/>
                    <a:gd name="connsiteY141" fmla="*/ 72182 h 965200"/>
                    <a:gd name="connsiteX142" fmla="*/ 314063 w 1651971"/>
                    <a:gd name="connsiteY142" fmla="*/ 76250 h 965200"/>
                    <a:gd name="connsiteX143" fmla="*/ 329600 w 1651971"/>
                    <a:gd name="connsiteY143" fmla="*/ 80367 h 965200"/>
                    <a:gd name="connsiteX144" fmla="*/ 345038 w 1651971"/>
                    <a:gd name="connsiteY144" fmla="*/ 84584 h 965200"/>
                    <a:gd name="connsiteX145" fmla="*/ 360475 w 1651971"/>
                    <a:gd name="connsiteY145" fmla="*/ 88850 h 965200"/>
                    <a:gd name="connsiteX146" fmla="*/ 375863 w 1651971"/>
                    <a:gd name="connsiteY146" fmla="*/ 93216 h 965200"/>
                    <a:gd name="connsiteX147" fmla="*/ 406441 w 1651971"/>
                    <a:gd name="connsiteY147" fmla="*/ 102245 h 965200"/>
                    <a:gd name="connsiteX148" fmla="*/ 421630 w 1651971"/>
                    <a:gd name="connsiteY148" fmla="*/ 106908 h 965200"/>
                    <a:gd name="connsiteX149" fmla="*/ 436819 w 1651971"/>
                    <a:gd name="connsiteY149" fmla="*/ 111621 h 965200"/>
                    <a:gd name="connsiteX150" fmla="*/ 467000 w 1651971"/>
                    <a:gd name="connsiteY150" fmla="*/ 121345 h 965200"/>
                    <a:gd name="connsiteX151" fmla="*/ 481990 w 1651971"/>
                    <a:gd name="connsiteY151" fmla="*/ 126355 h 965200"/>
                    <a:gd name="connsiteX152" fmla="*/ 496981 w 1651971"/>
                    <a:gd name="connsiteY152" fmla="*/ 131465 h 965200"/>
                    <a:gd name="connsiteX153" fmla="*/ 511873 w 1651971"/>
                    <a:gd name="connsiteY153" fmla="*/ 136624 h 965200"/>
                    <a:gd name="connsiteX154" fmla="*/ 526764 w 1651971"/>
                    <a:gd name="connsiteY154" fmla="*/ 141883 h 965200"/>
                    <a:gd name="connsiteX155" fmla="*/ 541557 w 1651971"/>
                    <a:gd name="connsiteY155" fmla="*/ 147241 h 965200"/>
                    <a:gd name="connsiteX156" fmla="*/ 556349 w 1651971"/>
                    <a:gd name="connsiteY156" fmla="*/ 152648 h 965200"/>
                    <a:gd name="connsiteX157" fmla="*/ 571042 w 1651971"/>
                    <a:gd name="connsiteY157" fmla="*/ 158155 h 965200"/>
                    <a:gd name="connsiteX158" fmla="*/ 585685 w 1651971"/>
                    <a:gd name="connsiteY158" fmla="*/ 163761 h 965200"/>
                    <a:gd name="connsiteX159" fmla="*/ 600329 w 1651971"/>
                    <a:gd name="connsiteY159" fmla="*/ 169466 h 965200"/>
                    <a:gd name="connsiteX160" fmla="*/ 614873 w 1651971"/>
                    <a:gd name="connsiteY160" fmla="*/ 175270 h 965200"/>
                    <a:gd name="connsiteX161" fmla="*/ 629367 w 1651971"/>
                    <a:gd name="connsiteY161" fmla="*/ 181124 h 965200"/>
                    <a:gd name="connsiteX162" fmla="*/ 643862 w 1651971"/>
                    <a:gd name="connsiteY162" fmla="*/ 187077 h 965200"/>
                    <a:gd name="connsiteX163" fmla="*/ 658257 w 1651971"/>
                    <a:gd name="connsiteY163" fmla="*/ 193129 h 965200"/>
                    <a:gd name="connsiteX164" fmla="*/ 672602 w 1651971"/>
                    <a:gd name="connsiteY164" fmla="*/ 199231 h 965200"/>
                    <a:gd name="connsiteX165" fmla="*/ 686948 w 1651971"/>
                    <a:gd name="connsiteY165" fmla="*/ 205482 h 965200"/>
                    <a:gd name="connsiteX166" fmla="*/ 701194 w 1651971"/>
                    <a:gd name="connsiteY166" fmla="*/ 211782 h 965200"/>
                    <a:gd name="connsiteX167" fmla="*/ 715391 w 1651971"/>
                    <a:gd name="connsiteY167" fmla="*/ 218182 h 965200"/>
                    <a:gd name="connsiteX168" fmla="*/ 729538 w 1651971"/>
                    <a:gd name="connsiteY168" fmla="*/ 224631 h 965200"/>
                    <a:gd name="connsiteX169" fmla="*/ 743635 w 1651971"/>
                    <a:gd name="connsiteY169" fmla="*/ 231229 h 965200"/>
                    <a:gd name="connsiteX170" fmla="*/ 757683 w 1651971"/>
                    <a:gd name="connsiteY170" fmla="*/ 237877 h 965200"/>
                    <a:gd name="connsiteX171" fmla="*/ 771731 w 1651971"/>
                    <a:gd name="connsiteY171" fmla="*/ 244624 h 965200"/>
                    <a:gd name="connsiteX172" fmla="*/ 785679 w 1651971"/>
                    <a:gd name="connsiteY172" fmla="*/ 251470 h 965200"/>
                    <a:gd name="connsiteX173" fmla="*/ 799578 w 1651971"/>
                    <a:gd name="connsiteY173" fmla="*/ 258366 h 965200"/>
                    <a:gd name="connsiteX174" fmla="*/ 813427 w 1651971"/>
                    <a:gd name="connsiteY174" fmla="*/ 265361 h 965200"/>
                    <a:gd name="connsiteX175" fmla="*/ 827227 w 1651971"/>
                    <a:gd name="connsiteY175" fmla="*/ 272455 h 965200"/>
                    <a:gd name="connsiteX176" fmla="*/ 840976 w 1651971"/>
                    <a:gd name="connsiteY176" fmla="*/ 279648 h 965200"/>
                    <a:gd name="connsiteX177" fmla="*/ 854677 w 1651971"/>
                    <a:gd name="connsiteY177" fmla="*/ 286941 h 965200"/>
                    <a:gd name="connsiteX178" fmla="*/ 868327 w 1651971"/>
                    <a:gd name="connsiteY178" fmla="*/ 294283 h 965200"/>
                    <a:gd name="connsiteX179" fmla="*/ 881928 w 1651971"/>
                    <a:gd name="connsiteY179" fmla="*/ 301724 h 965200"/>
                    <a:gd name="connsiteX180" fmla="*/ 895480 w 1651971"/>
                    <a:gd name="connsiteY180" fmla="*/ 309265 h 965200"/>
                    <a:gd name="connsiteX181" fmla="*/ 908981 w 1651971"/>
                    <a:gd name="connsiteY181" fmla="*/ 316855 h 965200"/>
                    <a:gd name="connsiteX182" fmla="*/ 922433 w 1651971"/>
                    <a:gd name="connsiteY182" fmla="*/ 324594 h 965200"/>
                    <a:gd name="connsiteX183" fmla="*/ 935836 w 1651971"/>
                    <a:gd name="connsiteY183" fmla="*/ 332383 h 965200"/>
                    <a:gd name="connsiteX184" fmla="*/ 949189 w 1651971"/>
                    <a:gd name="connsiteY184" fmla="*/ 340271 h 965200"/>
                    <a:gd name="connsiteX185" fmla="*/ 962442 w 1651971"/>
                    <a:gd name="connsiteY185" fmla="*/ 348208 h 965200"/>
                    <a:gd name="connsiteX186" fmla="*/ 975696 w 1651971"/>
                    <a:gd name="connsiteY186" fmla="*/ 356295 h 965200"/>
                    <a:gd name="connsiteX187" fmla="*/ 988899 w 1651971"/>
                    <a:gd name="connsiteY187" fmla="*/ 364430 h 965200"/>
                    <a:gd name="connsiteX188" fmla="*/ 1002054 w 1651971"/>
                    <a:gd name="connsiteY188" fmla="*/ 372666 h 965200"/>
                    <a:gd name="connsiteX189" fmla="*/ 1015158 w 1651971"/>
                    <a:gd name="connsiteY189" fmla="*/ 380950 h 965200"/>
                    <a:gd name="connsiteX190" fmla="*/ 1028163 w 1651971"/>
                    <a:gd name="connsiteY190" fmla="*/ 389384 h 965200"/>
                    <a:gd name="connsiteX191" fmla="*/ 1041169 w 1651971"/>
                    <a:gd name="connsiteY191" fmla="*/ 397867 h 965200"/>
                    <a:gd name="connsiteX192" fmla="*/ 1054124 w 1651971"/>
                    <a:gd name="connsiteY192" fmla="*/ 406450 h 965200"/>
                    <a:gd name="connsiteX193" fmla="*/ 1067030 w 1651971"/>
                    <a:gd name="connsiteY193" fmla="*/ 415131 h 965200"/>
                    <a:gd name="connsiteX194" fmla="*/ 1079837 w 1651971"/>
                    <a:gd name="connsiteY194" fmla="*/ 423863 h 965200"/>
                    <a:gd name="connsiteX195" fmla="*/ 1092644 w 1651971"/>
                    <a:gd name="connsiteY195" fmla="*/ 432743 h 965200"/>
                    <a:gd name="connsiteX196" fmla="*/ 1105401 w 1651971"/>
                    <a:gd name="connsiteY196" fmla="*/ 441672 h 965200"/>
                    <a:gd name="connsiteX197" fmla="*/ 1118059 w 1651971"/>
                    <a:gd name="connsiteY197" fmla="*/ 450652 h 965200"/>
                    <a:gd name="connsiteX198" fmla="*/ 1130717 w 1651971"/>
                    <a:gd name="connsiteY198" fmla="*/ 459780 h 965200"/>
                    <a:gd name="connsiteX199" fmla="*/ 1143325 w 1651971"/>
                    <a:gd name="connsiteY199" fmla="*/ 468957 h 965200"/>
                    <a:gd name="connsiteX200" fmla="*/ 1155834 w 1651971"/>
                    <a:gd name="connsiteY200" fmla="*/ 478234 h 965200"/>
                    <a:gd name="connsiteX201" fmla="*/ 1168343 w 1651971"/>
                    <a:gd name="connsiteY201" fmla="*/ 487611 h 965200"/>
                    <a:gd name="connsiteX202" fmla="*/ 1180752 w 1651971"/>
                    <a:gd name="connsiteY202" fmla="*/ 497086 h 965200"/>
                    <a:gd name="connsiteX203" fmla="*/ 1193162 w 1651971"/>
                    <a:gd name="connsiteY203" fmla="*/ 506611 h 965200"/>
                    <a:gd name="connsiteX204" fmla="*/ 1205472 w 1651971"/>
                    <a:gd name="connsiteY204" fmla="*/ 516235 h 965200"/>
                    <a:gd name="connsiteX205" fmla="*/ 1217783 w 1651971"/>
                    <a:gd name="connsiteY205" fmla="*/ 525959 h 965200"/>
                    <a:gd name="connsiteX206" fmla="*/ 1229994 w 1651971"/>
                    <a:gd name="connsiteY206" fmla="*/ 535781 h 965200"/>
                    <a:gd name="connsiteX207" fmla="*/ 1242205 w 1651971"/>
                    <a:gd name="connsiteY207" fmla="*/ 545654 h 965200"/>
                    <a:gd name="connsiteX208" fmla="*/ 1254317 w 1651971"/>
                    <a:gd name="connsiteY208" fmla="*/ 555625 h 965200"/>
                    <a:gd name="connsiteX209" fmla="*/ 1266429 w 1651971"/>
                    <a:gd name="connsiteY209" fmla="*/ 565696 h 965200"/>
                    <a:gd name="connsiteX210" fmla="*/ 1278441 w 1651971"/>
                    <a:gd name="connsiteY210" fmla="*/ 575866 h 965200"/>
                    <a:gd name="connsiteX211" fmla="*/ 1290404 w 1651971"/>
                    <a:gd name="connsiteY211" fmla="*/ 586085 h 965200"/>
                    <a:gd name="connsiteX212" fmla="*/ 1302367 w 1651971"/>
                    <a:gd name="connsiteY212" fmla="*/ 596454 h 965200"/>
                    <a:gd name="connsiteX213" fmla="*/ 1314230 w 1651971"/>
                    <a:gd name="connsiteY213" fmla="*/ 606872 h 965200"/>
                    <a:gd name="connsiteX214" fmla="*/ 1326044 w 1651971"/>
                    <a:gd name="connsiteY214" fmla="*/ 617339 h 965200"/>
                    <a:gd name="connsiteX215" fmla="*/ 1337858 w 1651971"/>
                    <a:gd name="connsiteY215" fmla="*/ 627956 h 965200"/>
                    <a:gd name="connsiteX216" fmla="*/ 1349573 w 1651971"/>
                    <a:gd name="connsiteY216" fmla="*/ 638622 h 965200"/>
                    <a:gd name="connsiteX217" fmla="*/ 1361238 w 1651971"/>
                    <a:gd name="connsiteY217" fmla="*/ 649387 h 965200"/>
                    <a:gd name="connsiteX218" fmla="*/ 1372854 w 1651971"/>
                    <a:gd name="connsiteY218" fmla="*/ 660251 h 965200"/>
                    <a:gd name="connsiteX219" fmla="*/ 1384469 w 1651971"/>
                    <a:gd name="connsiteY219" fmla="*/ 671215 h 965200"/>
                    <a:gd name="connsiteX220" fmla="*/ 1395985 w 1651971"/>
                    <a:gd name="connsiteY220" fmla="*/ 682228 h 965200"/>
                    <a:gd name="connsiteX221" fmla="*/ 1407452 w 1651971"/>
                    <a:gd name="connsiteY221" fmla="*/ 693341 h 965200"/>
                    <a:gd name="connsiteX222" fmla="*/ 1418869 w 1651971"/>
                    <a:gd name="connsiteY222" fmla="*/ 704552 h 965200"/>
                    <a:gd name="connsiteX223" fmla="*/ 1430236 w 1651971"/>
                    <a:gd name="connsiteY223" fmla="*/ 715863 h 965200"/>
                    <a:gd name="connsiteX224" fmla="*/ 1441603 w 1651971"/>
                    <a:gd name="connsiteY224" fmla="*/ 727224 h 965200"/>
                    <a:gd name="connsiteX225" fmla="*/ 1452871 w 1651971"/>
                    <a:gd name="connsiteY225" fmla="*/ 738684 h 965200"/>
                    <a:gd name="connsiteX226" fmla="*/ 1464089 w 1651971"/>
                    <a:gd name="connsiteY226" fmla="*/ 750243 h 965200"/>
                    <a:gd name="connsiteX227" fmla="*/ 1475258 w 1651971"/>
                    <a:gd name="connsiteY227" fmla="*/ 761901 h 965200"/>
                    <a:gd name="connsiteX228" fmla="*/ 1486377 w 1651971"/>
                    <a:gd name="connsiteY228" fmla="*/ 773609 h 965200"/>
                    <a:gd name="connsiteX229" fmla="*/ 1497446 w 1651971"/>
                    <a:gd name="connsiteY229" fmla="*/ 785465 h 965200"/>
                    <a:gd name="connsiteX230" fmla="*/ 1508466 w 1651971"/>
                    <a:gd name="connsiteY230" fmla="*/ 797372 h 965200"/>
                    <a:gd name="connsiteX231" fmla="*/ 1519436 w 1651971"/>
                    <a:gd name="connsiteY231" fmla="*/ 809327 h 965200"/>
                    <a:gd name="connsiteX232" fmla="*/ 1530357 w 1651971"/>
                    <a:gd name="connsiteY232" fmla="*/ 821432 h 965200"/>
                    <a:gd name="connsiteX233" fmla="*/ 1541228 w 1651971"/>
                    <a:gd name="connsiteY233" fmla="*/ 833586 h 965200"/>
                    <a:gd name="connsiteX234" fmla="*/ 1552049 w 1651971"/>
                    <a:gd name="connsiteY234" fmla="*/ 845840 h 965200"/>
                    <a:gd name="connsiteX235" fmla="*/ 1562820 w 1651971"/>
                    <a:gd name="connsiteY235" fmla="*/ 858193 h 965200"/>
                    <a:gd name="connsiteX236" fmla="*/ 1573542 w 1651971"/>
                    <a:gd name="connsiteY236" fmla="*/ 870595 h 965200"/>
                    <a:gd name="connsiteX237" fmla="*/ 1584215 w 1651971"/>
                    <a:gd name="connsiteY237" fmla="*/ 883146 h 965200"/>
                    <a:gd name="connsiteX238" fmla="*/ 1594837 w 1651971"/>
                    <a:gd name="connsiteY238" fmla="*/ 895747 h 965200"/>
                    <a:gd name="connsiteX239" fmla="*/ 1605361 w 1651971"/>
                    <a:gd name="connsiteY239" fmla="*/ 908447 h 965200"/>
                    <a:gd name="connsiteX240" fmla="*/ 1615884 w 1651971"/>
                    <a:gd name="connsiteY240" fmla="*/ 921197 h 965200"/>
                    <a:gd name="connsiteX241" fmla="*/ 1626358 w 1651971"/>
                    <a:gd name="connsiteY241" fmla="*/ 934095 h 965200"/>
                    <a:gd name="connsiteX242" fmla="*/ 1636782 w 1651971"/>
                    <a:gd name="connsiteY242" fmla="*/ 947043 h 965200"/>
                    <a:gd name="connsiteX243" fmla="*/ 1647156 w 1651971"/>
                    <a:gd name="connsiteY243" fmla="*/ 960090 h 96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</a:cxnLst>
                  <a:rect l="l" t="t" r="r" b="b"/>
                  <a:pathLst>
                    <a:path w="1651971" h="965200">
                      <a:moveTo>
                        <a:pt x="1651177" y="956866"/>
                      </a:moveTo>
                      <a:lnTo>
                        <a:pt x="1640753" y="943868"/>
                      </a:lnTo>
                      <a:lnTo>
                        <a:pt x="1630279" y="930970"/>
                      </a:lnTo>
                      <a:lnTo>
                        <a:pt x="1619706" y="918170"/>
                      </a:lnTo>
                      <a:lnTo>
                        <a:pt x="1609133" y="905421"/>
                      </a:lnTo>
                      <a:lnTo>
                        <a:pt x="1598511" y="892770"/>
                      </a:lnTo>
                      <a:lnTo>
                        <a:pt x="1587838" y="880219"/>
                      </a:lnTo>
                      <a:lnTo>
                        <a:pt x="1577116" y="867767"/>
                      </a:lnTo>
                      <a:lnTo>
                        <a:pt x="1566345" y="855365"/>
                      </a:lnTo>
                      <a:lnTo>
                        <a:pt x="1555524" y="843062"/>
                      </a:lnTo>
                      <a:lnTo>
                        <a:pt x="1544603" y="830858"/>
                      </a:lnTo>
                      <a:lnTo>
                        <a:pt x="1533683" y="818753"/>
                      </a:lnTo>
                      <a:lnTo>
                        <a:pt x="1522712" y="806698"/>
                      </a:lnTo>
                      <a:lnTo>
                        <a:pt x="1511693" y="794742"/>
                      </a:lnTo>
                      <a:lnTo>
                        <a:pt x="1500623" y="782886"/>
                      </a:lnTo>
                      <a:lnTo>
                        <a:pt x="1489504" y="771079"/>
                      </a:lnTo>
                      <a:lnTo>
                        <a:pt x="1478286" y="759371"/>
                      </a:lnTo>
                      <a:lnTo>
                        <a:pt x="1467068" y="747762"/>
                      </a:lnTo>
                      <a:lnTo>
                        <a:pt x="1455800" y="736253"/>
                      </a:lnTo>
                      <a:lnTo>
                        <a:pt x="1444482" y="724843"/>
                      </a:lnTo>
                      <a:lnTo>
                        <a:pt x="1433115" y="713482"/>
                      </a:lnTo>
                      <a:lnTo>
                        <a:pt x="1421648" y="702221"/>
                      </a:lnTo>
                      <a:lnTo>
                        <a:pt x="1410182" y="691059"/>
                      </a:lnTo>
                      <a:lnTo>
                        <a:pt x="1398666" y="679946"/>
                      </a:lnTo>
                      <a:lnTo>
                        <a:pt x="1387100" y="668933"/>
                      </a:lnTo>
                      <a:lnTo>
                        <a:pt x="1375435" y="658019"/>
                      </a:lnTo>
                      <a:lnTo>
                        <a:pt x="1363770" y="647204"/>
                      </a:lnTo>
                      <a:lnTo>
                        <a:pt x="1352055" y="636439"/>
                      </a:lnTo>
                      <a:lnTo>
                        <a:pt x="1340291" y="625773"/>
                      </a:lnTo>
                      <a:lnTo>
                        <a:pt x="1328427" y="615206"/>
                      </a:lnTo>
                      <a:lnTo>
                        <a:pt x="1316564" y="604738"/>
                      </a:lnTo>
                      <a:lnTo>
                        <a:pt x="1304650" y="594320"/>
                      </a:lnTo>
                      <a:lnTo>
                        <a:pt x="1292687" y="584002"/>
                      </a:lnTo>
                      <a:lnTo>
                        <a:pt x="1280625" y="573782"/>
                      </a:lnTo>
                      <a:lnTo>
                        <a:pt x="1268563" y="563662"/>
                      </a:lnTo>
                      <a:lnTo>
                        <a:pt x="1256451" y="553591"/>
                      </a:lnTo>
                      <a:lnTo>
                        <a:pt x="1244240" y="543620"/>
                      </a:lnTo>
                      <a:lnTo>
                        <a:pt x="1232029" y="533747"/>
                      </a:lnTo>
                      <a:lnTo>
                        <a:pt x="1219768" y="523974"/>
                      </a:lnTo>
                      <a:lnTo>
                        <a:pt x="1207408" y="514251"/>
                      </a:lnTo>
                      <a:lnTo>
                        <a:pt x="1195048" y="504627"/>
                      </a:lnTo>
                      <a:lnTo>
                        <a:pt x="1182639" y="495102"/>
                      </a:lnTo>
                      <a:lnTo>
                        <a:pt x="1170130" y="485626"/>
                      </a:lnTo>
                      <a:lnTo>
                        <a:pt x="1157621" y="476300"/>
                      </a:lnTo>
                      <a:lnTo>
                        <a:pt x="1145062" y="467023"/>
                      </a:lnTo>
                      <a:lnTo>
                        <a:pt x="1132404" y="457795"/>
                      </a:lnTo>
                      <a:lnTo>
                        <a:pt x="1119747" y="448717"/>
                      </a:lnTo>
                      <a:lnTo>
                        <a:pt x="1107039" y="439688"/>
                      </a:lnTo>
                      <a:lnTo>
                        <a:pt x="1094232" y="430758"/>
                      </a:lnTo>
                      <a:lnTo>
                        <a:pt x="1081426" y="421928"/>
                      </a:lnTo>
                      <a:lnTo>
                        <a:pt x="1068520" y="413147"/>
                      </a:lnTo>
                      <a:lnTo>
                        <a:pt x="1055614" y="404465"/>
                      </a:lnTo>
                      <a:lnTo>
                        <a:pt x="1042658" y="395883"/>
                      </a:lnTo>
                      <a:lnTo>
                        <a:pt x="1029603" y="387400"/>
                      </a:lnTo>
                      <a:lnTo>
                        <a:pt x="1016548" y="378966"/>
                      </a:lnTo>
                      <a:lnTo>
                        <a:pt x="1003394" y="370632"/>
                      </a:lnTo>
                      <a:lnTo>
                        <a:pt x="990240" y="362397"/>
                      </a:lnTo>
                      <a:lnTo>
                        <a:pt x="977036" y="354261"/>
                      </a:lnTo>
                      <a:lnTo>
                        <a:pt x="963733" y="346174"/>
                      </a:lnTo>
                      <a:lnTo>
                        <a:pt x="950429" y="338187"/>
                      </a:lnTo>
                      <a:lnTo>
                        <a:pt x="937027" y="330299"/>
                      </a:lnTo>
                      <a:lnTo>
                        <a:pt x="923625" y="322511"/>
                      </a:lnTo>
                      <a:lnTo>
                        <a:pt x="910123" y="314772"/>
                      </a:lnTo>
                      <a:lnTo>
                        <a:pt x="896621" y="307132"/>
                      </a:lnTo>
                      <a:lnTo>
                        <a:pt x="883020" y="299591"/>
                      </a:lnTo>
                      <a:lnTo>
                        <a:pt x="869419" y="292150"/>
                      </a:lnTo>
                      <a:lnTo>
                        <a:pt x="855769" y="284758"/>
                      </a:lnTo>
                      <a:lnTo>
                        <a:pt x="842019" y="277465"/>
                      </a:lnTo>
                      <a:lnTo>
                        <a:pt x="828269" y="270272"/>
                      </a:lnTo>
                      <a:lnTo>
                        <a:pt x="814420" y="263128"/>
                      </a:lnTo>
                      <a:lnTo>
                        <a:pt x="800571" y="256133"/>
                      </a:lnTo>
                      <a:lnTo>
                        <a:pt x="786622" y="249188"/>
                      </a:lnTo>
                      <a:lnTo>
                        <a:pt x="772674" y="242292"/>
                      </a:lnTo>
                      <a:lnTo>
                        <a:pt x="758626" y="235545"/>
                      </a:lnTo>
                      <a:lnTo>
                        <a:pt x="744529" y="228848"/>
                      </a:lnTo>
                      <a:lnTo>
                        <a:pt x="730431" y="222250"/>
                      </a:lnTo>
                      <a:lnTo>
                        <a:pt x="716235" y="215751"/>
                      </a:lnTo>
                      <a:lnTo>
                        <a:pt x="702038" y="209302"/>
                      </a:lnTo>
                      <a:lnTo>
                        <a:pt x="687742" y="202952"/>
                      </a:lnTo>
                      <a:lnTo>
                        <a:pt x="673446" y="196701"/>
                      </a:lnTo>
                      <a:lnTo>
                        <a:pt x="659051" y="190550"/>
                      </a:lnTo>
                      <a:lnTo>
                        <a:pt x="644656" y="184497"/>
                      </a:lnTo>
                      <a:lnTo>
                        <a:pt x="630162" y="178495"/>
                      </a:lnTo>
                      <a:lnTo>
                        <a:pt x="615667" y="172591"/>
                      </a:lnTo>
                      <a:lnTo>
                        <a:pt x="601073" y="166737"/>
                      </a:lnTo>
                      <a:lnTo>
                        <a:pt x="586430" y="161032"/>
                      </a:lnTo>
                      <a:lnTo>
                        <a:pt x="571787" y="155377"/>
                      </a:lnTo>
                      <a:lnTo>
                        <a:pt x="557044" y="149820"/>
                      </a:lnTo>
                      <a:lnTo>
                        <a:pt x="542301" y="144314"/>
                      </a:lnTo>
                      <a:lnTo>
                        <a:pt x="527459" y="138956"/>
                      </a:lnTo>
                      <a:lnTo>
                        <a:pt x="512568" y="133648"/>
                      </a:lnTo>
                      <a:lnTo>
                        <a:pt x="497676" y="128389"/>
                      </a:lnTo>
                      <a:lnTo>
                        <a:pt x="482685" y="123279"/>
                      </a:lnTo>
                      <a:lnTo>
                        <a:pt x="467645" y="118219"/>
                      </a:lnTo>
                      <a:lnTo>
                        <a:pt x="452604" y="113258"/>
                      </a:lnTo>
                      <a:lnTo>
                        <a:pt x="437465" y="108396"/>
                      </a:lnTo>
                      <a:lnTo>
                        <a:pt x="422275" y="103634"/>
                      </a:lnTo>
                      <a:lnTo>
                        <a:pt x="407086" y="98921"/>
                      </a:lnTo>
                      <a:lnTo>
                        <a:pt x="391797" y="94307"/>
                      </a:lnTo>
                      <a:lnTo>
                        <a:pt x="376508" y="89793"/>
                      </a:lnTo>
                      <a:lnTo>
                        <a:pt x="361121" y="85328"/>
                      </a:lnTo>
                      <a:lnTo>
                        <a:pt x="345683" y="80963"/>
                      </a:lnTo>
                      <a:lnTo>
                        <a:pt x="330196" y="76696"/>
                      </a:lnTo>
                      <a:lnTo>
                        <a:pt x="314708" y="72529"/>
                      </a:lnTo>
                      <a:lnTo>
                        <a:pt x="299122" y="68461"/>
                      </a:lnTo>
                      <a:lnTo>
                        <a:pt x="283486" y="64443"/>
                      </a:lnTo>
                      <a:lnTo>
                        <a:pt x="267850" y="60523"/>
                      </a:lnTo>
                      <a:lnTo>
                        <a:pt x="252114" y="56654"/>
                      </a:lnTo>
                      <a:lnTo>
                        <a:pt x="236329" y="52933"/>
                      </a:lnTo>
                      <a:lnTo>
                        <a:pt x="220544" y="49262"/>
                      </a:lnTo>
                      <a:lnTo>
                        <a:pt x="204660" y="45690"/>
                      </a:lnTo>
                      <a:lnTo>
                        <a:pt x="188726" y="42218"/>
                      </a:lnTo>
                      <a:lnTo>
                        <a:pt x="172742" y="38795"/>
                      </a:lnTo>
                      <a:lnTo>
                        <a:pt x="156759" y="35471"/>
                      </a:lnTo>
                      <a:lnTo>
                        <a:pt x="140676" y="32246"/>
                      </a:lnTo>
                      <a:lnTo>
                        <a:pt x="124543" y="29121"/>
                      </a:lnTo>
                      <a:lnTo>
                        <a:pt x="108361" y="26045"/>
                      </a:lnTo>
                      <a:lnTo>
                        <a:pt x="92179" y="23068"/>
                      </a:lnTo>
                      <a:lnTo>
                        <a:pt x="75897" y="20191"/>
                      </a:lnTo>
                      <a:lnTo>
                        <a:pt x="59566" y="17363"/>
                      </a:lnTo>
                      <a:lnTo>
                        <a:pt x="43186" y="14684"/>
                      </a:lnTo>
                      <a:lnTo>
                        <a:pt x="26755" y="12055"/>
                      </a:lnTo>
                      <a:lnTo>
                        <a:pt x="10325" y="9525"/>
                      </a:lnTo>
                      <a:lnTo>
                        <a:pt x="9531" y="14585"/>
                      </a:lnTo>
                      <a:lnTo>
                        <a:pt x="26011" y="17066"/>
                      </a:lnTo>
                      <a:lnTo>
                        <a:pt x="42441" y="19596"/>
                      </a:lnTo>
                      <a:lnTo>
                        <a:pt x="58822" y="22225"/>
                      </a:lnTo>
                      <a:lnTo>
                        <a:pt x="75153" y="24954"/>
                      </a:lnTo>
                      <a:lnTo>
                        <a:pt x="91434" y="27732"/>
                      </a:lnTo>
                      <a:lnTo>
                        <a:pt x="107666" y="30659"/>
                      </a:lnTo>
                      <a:lnTo>
                        <a:pt x="123848" y="33635"/>
                      </a:lnTo>
                      <a:lnTo>
                        <a:pt x="139981" y="36711"/>
                      </a:lnTo>
                      <a:lnTo>
                        <a:pt x="156064" y="39836"/>
                      </a:lnTo>
                      <a:lnTo>
                        <a:pt x="172097" y="43111"/>
                      </a:lnTo>
                      <a:lnTo>
                        <a:pt x="188081" y="46434"/>
                      </a:lnTo>
                      <a:lnTo>
                        <a:pt x="204014" y="49857"/>
                      </a:lnTo>
                      <a:lnTo>
                        <a:pt x="219849" y="53380"/>
                      </a:lnTo>
                      <a:lnTo>
                        <a:pt x="235684" y="56952"/>
                      </a:lnTo>
                      <a:lnTo>
                        <a:pt x="251469" y="60623"/>
                      </a:lnTo>
                      <a:lnTo>
                        <a:pt x="267204" y="64393"/>
                      </a:lnTo>
                      <a:lnTo>
                        <a:pt x="282890" y="68263"/>
                      </a:lnTo>
                      <a:lnTo>
                        <a:pt x="298477" y="72182"/>
                      </a:lnTo>
                      <a:lnTo>
                        <a:pt x="314063" y="76250"/>
                      </a:lnTo>
                      <a:lnTo>
                        <a:pt x="329600" y="80367"/>
                      </a:lnTo>
                      <a:lnTo>
                        <a:pt x="345038" y="84584"/>
                      </a:lnTo>
                      <a:lnTo>
                        <a:pt x="360475" y="88850"/>
                      </a:lnTo>
                      <a:lnTo>
                        <a:pt x="375863" y="93216"/>
                      </a:lnTo>
                      <a:lnTo>
                        <a:pt x="406441" y="102245"/>
                      </a:lnTo>
                      <a:lnTo>
                        <a:pt x="421630" y="106908"/>
                      </a:lnTo>
                      <a:lnTo>
                        <a:pt x="436819" y="111621"/>
                      </a:lnTo>
                      <a:lnTo>
                        <a:pt x="467000" y="121345"/>
                      </a:lnTo>
                      <a:lnTo>
                        <a:pt x="481990" y="126355"/>
                      </a:lnTo>
                      <a:lnTo>
                        <a:pt x="496981" y="131465"/>
                      </a:lnTo>
                      <a:lnTo>
                        <a:pt x="511873" y="136624"/>
                      </a:lnTo>
                      <a:lnTo>
                        <a:pt x="526764" y="141883"/>
                      </a:lnTo>
                      <a:lnTo>
                        <a:pt x="541557" y="147241"/>
                      </a:lnTo>
                      <a:lnTo>
                        <a:pt x="556349" y="152648"/>
                      </a:lnTo>
                      <a:lnTo>
                        <a:pt x="571042" y="158155"/>
                      </a:lnTo>
                      <a:lnTo>
                        <a:pt x="585685" y="163761"/>
                      </a:lnTo>
                      <a:lnTo>
                        <a:pt x="600329" y="169466"/>
                      </a:lnTo>
                      <a:lnTo>
                        <a:pt x="614873" y="175270"/>
                      </a:lnTo>
                      <a:lnTo>
                        <a:pt x="629367" y="181124"/>
                      </a:lnTo>
                      <a:lnTo>
                        <a:pt x="643862" y="187077"/>
                      </a:lnTo>
                      <a:lnTo>
                        <a:pt x="658257" y="193129"/>
                      </a:lnTo>
                      <a:lnTo>
                        <a:pt x="672602" y="199231"/>
                      </a:lnTo>
                      <a:lnTo>
                        <a:pt x="686948" y="205482"/>
                      </a:lnTo>
                      <a:lnTo>
                        <a:pt x="701194" y="211782"/>
                      </a:lnTo>
                      <a:lnTo>
                        <a:pt x="715391" y="218182"/>
                      </a:lnTo>
                      <a:lnTo>
                        <a:pt x="729538" y="224631"/>
                      </a:lnTo>
                      <a:lnTo>
                        <a:pt x="743635" y="231229"/>
                      </a:lnTo>
                      <a:lnTo>
                        <a:pt x="757683" y="237877"/>
                      </a:lnTo>
                      <a:lnTo>
                        <a:pt x="771731" y="244624"/>
                      </a:lnTo>
                      <a:lnTo>
                        <a:pt x="785679" y="251470"/>
                      </a:lnTo>
                      <a:lnTo>
                        <a:pt x="799578" y="258366"/>
                      </a:lnTo>
                      <a:lnTo>
                        <a:pt x="813427" y="265361"/>
                      </a:lnTo>
                      <a:lnTo>
                        <a:pt x="827227" y="272455"/>
                      </a:lnTo>
                      <a:lnTo>
                        <a:pt x="840976" y="279648"/>
                      </a:lnTo>
                      <a:lnTo>
                        <a:pt x="854677" y="286941"/>
                      </a:lnTo>
                      <a:lnTo>
                        <a:pt x="868327" y="294283"/>
                      </a:lnTo>
                      <a:lnTo>
                        <a:pt x="881928" y="301724"/>
                      </a:lnTo>
                      <a:lnTo>
                        <a:pt x="895480" y="309265"/>
                      </a:lnTo>
                      <a:lnTo>
                        <a:pt x="908981" y="316855"/>
                      </a:lnTo>
                      <a:lnTo>
                        <a:pt x="922433" y="324594"/>
                      </a:lnTo>
                      <a:lnTo>
                        <a:pt x="935836" y="332383"/>
                      </a:lnTo>
                      <a:lnTo>
                        <a:pt x="949189" y="340271"/>
                      </a:lnTo>
                      <a:lnTo>
                        <a:pt x="962442" y="348208"/>
                      </a:lnTo>
                      <a:lnTo>
                        <a:pt x="975696" y="356295"/>
                      </a:lnTo>
                      <a:lnTo>
                        <a:pt x="988899" y="364430"/>
                      </a:lnTo>
                      <a:lnTo>
                        <a:pt x="1002054" y="372666"/>
                      </a:lnTo>
                      <a:lnTo>
                        <a:pt x="1015158" y="380950"/>
                      </a:lnTo>
                      <a:lnTo>
                        <a:pt x="1028163" y="389384"/>
                      </a:lnTo>
                      <a:lnTo>
                        <a:pt x="1041169" y="397867"/>
                      </a:lnTo>
                      <a:lnTo>
                        <a:pt x="1054124" y="406450"/>
                      </a:lnTo>
                      <a:lnTo>
                        <a:pt x="1067030" y="415131"/>
                      </a:lnTo>
                      <a:lnTo>
                        <a:pt x="1079837" y="423863"/>
                      </a:lnTo>
                      <a:lnTo>
                        <a:pt x="1092644" y="432743"/>
                      </a:lnTo>
                      <a:lnTo>
                        <a:pt x="1105401" y="441672"/>
                      </a:lnTo>
                      <a:lnTo>
                        <a:pt x="1118059" y="450652"/>
                      </a:lnTo>
                      <a:lnTo>
                        <a:pt x="1130717" y="459780"/>
                      </a:lnTo>
                      <a:lnTo>
                        <a:pt x="1143325" y="468957"/>
                      </a:lnTo>
                      <a:lnTo>
                        <a:pt x="1155834" y="478234"/>
                      </a:lnTo>
                      <a:lnTo>
                        <a:pt x="1168343" y="487611"/>
                      </a:lnTo>
                      <a:lnTo>
                        <a:pt x="1180752" y="497086"/>
                      </a:lnTo>
                      <a:lnTo>
                        <a:pt x="1193162" y="506611"/>
                      </a:lnTo>
                      <a:lnTo>
                        <a:pt x="1205472" y="516235"/>
                      </a:lnTo>
                      <a:lnTo>
                        <a:pt x="1217783" y="525959"/>
                      </a:lnTo>
                      <a:lnTo>
                        <a:pt x="1229994" y="535781"/>
                      </a:lnTo>
                      <a:lnTo>
                        <a:pt x="1242205" y="545654"/>
                      </a:lnTo>
                      <a:lnTo>
                        <a:pt x="1254317" y="555625"/>
                      </a:lnTo>
                      <a:lnTo>
                        <a:pt x="1266429" y="565696"/>
                      </a:lnTo>
                      <a:lnTo>
                        <a:pt x="1278441" y="575866"/>
                      </a:lnTo>
                      <a:lnTo>
                        <a:pt x="1290404" y="586085"/>
                      </a:lnTo>
                      <a:lnTo>
                        <a:pt x="1302367" y="596454"/>
                      </a:lnTo>
                      <a:lnTo>
                        <a:pt x="1314230" y="606872"/>
                      </a:lnTo>
                      <a:lnTo>
                        <a:pt x="1326044" y="617339"/>
                      </a:lnTo>
                      <a:lnTo>
                        <a:pt x="1337858" y="627956"/>
                      </a:lnTo>
                      <a:lnTo>
                        <a:pt x="1349573" y="638622"/>
                      </a:lnTo>
                      <a:lnTo>
                        <a:pt x="1361238" y="649387"/>
                      </a:lnTo>
                      <a:lnTo>
                        <a:pt x="1372854" y="660251"/>
                      </a:lnTo>
                      <a:lnTo>
                        <a:pt x="1384469" y="671215"/>
                      </a:lnTo>
                      <a:lnTo>
                        <a:pt x="1395985" y="682228"/>
                      </a:lnTo>
                      <a:lnTo>
                        <a:pt x="1407452" y="693341"/>
                      </a:lnTo>
                      <a:lnTo>
                        <a:pt x="1418869" y="704552"/>
                      </a:lnTo>
                      <a:lnTo>
                        <a:pt x="1430236" y="715863"/>
                      </a:lnTo>
                      <a:lnTo>
                        <a:pt x="1441603" y="727224"/>
                      </a:lnTo>
                      <a:lnTo>
                        <a:pt x="1452871" y="738684"/>
                      </a:lnTo>
                      <a:lnTo>
                        <a:pt x="1464089" y="750243"/>
                      </a:lnTo>
                      <a:lnTo>
                        <a:pt x="1475258" y="761901"/>
                      </a:lnTo>
                      <a:lnTo>
                        <a:pt x="1486377" y="773609"/>
                      </a:lnTo>
                      <a:lnTo>
                        <a:pt x="1497446" y="785465"/>
                      </a:lnTo>
                      <a:lnTo>
                        <a:pt x="1508466" y="797372"/>
                      </a:lnTo>
                      <a:lnTo>
                        <a:pt x="1519436" y="809327"/>
                      </a:lnTo>
                      <a:lnTo>
                        <a:pt x="1530357" y="821432"/>
                      </a:lnTo>
                      <a:lnTo>
                        <a:pt x="1541228" y="833586"/>
                      </a:lnTo>
                      <a:lnTo>
                        <a:pt x="1552049" y="845840"/>
                      </a:lnTo>
                      <a:lnTo>
                        <a:pt x="1562820" y="858193"/>
                      </a:lnTo>
                      <a:lnTo>
                        <a:pt x="1573542" y="870595"/>
                      </a:lnTo>
                      <a:lnTo>
                        <a:pt x="1584215" y="883146"/>
                      </a:lnTo>
                      <a:lnTo>
                        <a:pt x="1594837" y="895747"/>
                      </a:lnTo>
                      <a:lnTo>
                        <a:pt x="1605361" y="908447"/>
                      </a:lnTo>
                      <a:lnTo>
                        <a:pt x="1615884" y="921197"/>
                      </a:lnTo>
                      <a:lnTo>
                        <a:pt x="1626358" y="934095"/>
                      </a:lnTo>
                      <a:lnTo>
                        <a:pt x="1636782" y="947043"/>
                      </a:lnTo>
                      <a:lnTo>
                        <a:pt x="1647156" y="96009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4" name="Forme libre : forme 1353">
                  <a:extLst>
                    <a:ext uri="{FF2B5EF4-FFF2-40B4-BE49-F238E27FC236}">
                      <a16:creationId xmlns:a16="http://schemas.microsoft.com/office/drawing/2014/main" id="{9C991AA2-3DAE-4805-9969-12436BC736AC}"/>
                    </a:ext>
                  </a:extLst>
                </p:cNvPr>
                <p:cNvSpPr/>
                <p:nvPr/>
              </p:nvSpPr>
              <p:spPr>
                <a:xfrm>
                  <a:off x="6542680" y="5189140"/>
                  <a:ext cx="953060" cy="1168400"/>
                </a:xfrm>
                <a:custGeom>
                  <a:avLst/>
                  <a:gdLst>
                    <a:gd name="connsiteX0" fmla="*/ 946607 w 953060"/>
                    <a:gd name="connsiteY0" fmla="*/ 1171426 h 1168400"/>
                    <a:gd name="connsiteX1" fmla="*/ 947848 w 953060"/>
                    <a:gd name="connsiteY1" fmla="*/ 1152327 h 1168400"/>
                    <a:gd name="connsiteX2" fmla="*/ 948891 w 953060"/>
                    <a:gd name="connsiteY2" fmla="*/ 1133425 h 1168400"/>
                    <a:gd name="connsiteX3" fmla="*/ 949735 w 953060"/>
                    <a:gd name="connsiteY3" fmla="*/ 1114673 h 1168400"/>
                    <a:gd name="connsiteX4" fmla="*/ 950380 w 953060"/>
                    <a:gd name="connsiteY4" fmla="*/ 1096070 h 1168400"/>
                    <a:gd name="connsiteX5" fmla="*/ 950876 w 953060"/>
                    <a:gd name="connsiteY5" fmla="*/ 1077615 h 1168400"/>
                    <a:gd name="connsiteX6" fmla="*/ 951124 w 953060"/>
                    <a:gd name="connsiteY6" fmla="*/ 1059309 h 1168400"/>
                    <a:gd name="connsiteX7" fmla="*/ 951224 w 953060"/>
                    <a:gd name="connsiteY7" fmla="*/ 1041202 h 1168400"/>
                    <a:gd name="connsiteX8" fmla="*/ 951124 w 953060"/>
                    <a:gd name="connsiteY8" fmla="*/ 1023193 h 1168400"/>
                    <a:gd name="connsiteX9" fmla="*/ 950777 w 953060"/>
                    <a:gd name="connsiteY9" fmla="*/ 1005384 h 1168400"/>
                    <a:gd name="connsiteX10" fmla="*/ 950281 w 953060"/>
                    <a:gd name="connsiteY10" fmla="*/ 987673 h 1168400"/>
                    <a:gd name="connsiteX11" fmla="*/ 949635 w 953060"/>
                    <a:gd name="connsiteY11" fmla="*/ 970161 h 1168400"/>
                    <a:gd name="connsiteX12" fmla="*/ 948742 w 953060"/>
                    <a:gd name="connsiteY12" fmla="*/ 952798 h 1168400"/>
                    <a:gd name="connsiteX13" fmla="*/ 947650 w 953060"/>
                    <a:gd name="connsiteY13" fmla="*/ 935583 h 1168400"/>
                    <a:gd name="connsiteX14" fmla="*/ 946409 w 953060"/>
                    <a:gd name="connsiteY14" fmla="*/ 918518 h 1168400"/>
                    <a:gd name="connsiteX15" fmla="*/ 944969 w 953060"/>
                    <a:gd name="connsiteY15" fmla="*/ 901601 h 1168400"/>
                    <a:gd name="connsiteX16" fmla="*/ 943331 w 953060"/>
                    <a:gd name="connsiteY16" fmla="*/ 884882 h 1168400"/>
                    <a:gd name="connsiteX17" fmla="*/ 941495 w 953060"/>
                    <a:gd name="connsiteY17" fmla="*/ 868263 h 1168400"/>
                    <a:gd name="connsiteX18" fmla="*/ 939459 w 953060"/>
                    <a:gd name="connsiteY18" fmla="*/ 851843 h 1168400"/>
                    <a:gd name="connsiteX19" fmla="*/ 937226 w 953060"/>
                    <a:gd name="connsiteY19" fmla="*/ 835521 h 1168400"/>
                    <a:gd name="connsiteX20" fmla="*/ 934843 w 953060"/>
                    <a:gd name="connsiteY20" fmla="*/ 819398 h 1168400"/>
                    <a:gd name="connsiteX21" fmla="*/ 932212 w 953060"/>
                    <a:gd name="connsiteY21" fmla="*/ 803424 h 1168400"/>
                    <a:gd name="connsiteX22" fmla="*/ 929432 w 953060"/>
                    <a:gd name="connsiteY22" fmla="*/ 787598 h 1168400"/>
                    <a:gd name="connsiteX23" fmla="*/ 926454 w 953060"/>
                    <a:gd name="connsiteY23" fmla="*/ 771922 h 1168400"/>
                    <a:gd name="connsiteX24" fmla="*/ 923277 w 953060"/>
                    <a:gd name="connsiteY24" fmla="*/ 756394 h 1168400"/>
                    <a:gd name="connsiteX25" fmla="*/ 919902 w 953060"/>
                    <a:gd name="connsiteY25" fmla="*/ 741065 h 1168400"/>
                    <a:gd name="connsiteX26" fmla="*/ 916328 w 953060"/>
                    <a:gd name="connsiteY26" fmla="*/ 725835 h 1168400"/>
                    <a:gd name="connsiteX27" fmla="*/ 912555 w 953060"/>
                    <a:gd name="connsiteY27" fmla="*/ 710803 h 1168400"/>
                    <a:gd name="connsiteX28" fmla="*/ 908634 w 953060"/>
                    <a:gd name="connsiteY28" fmla="*/ 695871 h 1168400"/>
                    <a:gd name="connsiteX29" fmla="*/ 904464 w 953060"/>
                    <a:gd name="connsiteY29" fmla="*/ 681137 h 1168400"/>
                    <a:gd name="connsiteX30" fmla="*/ 900146 w 953060"/>
                    <a:gd name="connsiteY30" fmla="*/ 666552 h 1168400"/>
                    <a:gd name="connsiteX31" fmla="*/ 895629 w 953060"/>
                    <a:gd name="connsiteY31" fmla="*/ 652115 h 1168400"/>
                    <a:gd name="connsiteX32" fmla="*/ 890913 w 953060"/>
                    <a:gd name="connsiteY32" fmla="*/ 637828 h 1168400"/>
                    <a:gd name="connsiteX33" fmla="*/ 885999 w 953060"/>
                    <a:gd name="connsiteY33" fmla="*/ 623739 h 1168400"/>
                    <a:gd name="connsiteX34" fmla="*/ 880936 w 953060"/>
                    <a:gd name="connsiteY34" fmla="*/ 609749 h 1168400"/>
                    <a:gd name="connsiteX35" fmla="*/ 875624 w 953060"/>
                    <a:gd name="connsiteY35" fmla="*/ 595908 h 1168400"/>
                    <a:gd name="connsiteX36" fmla="*/ 870164 w 953060"/>
                    <a:gd name="connsiteY36" fmla="*/ 582265 h 1168400"/>
                    <a:gd name="connsiteX37" fmla="*/ 864505 w 953060"/>
                    <a:gd name="connsiteY37" fmla="*/ 568772 h 1168400"/>
                    <a:gd name="connsiteX38" fmla="*/ 858598 w 953060"/>
                    <a:gd name="connsiteY38" fmla="*/ 555377 h 1168400"/>
                    <a:gd name="connsiteX39" fmla="*/ 852542 w 953060"/>
                    <a:gd name="connsiteY39" fmla="*/ 542181 h 1168400"/>
                    <a:gd name="connsiteX40" fmla="*/ 846337 w 953060"/>
                    <a:gd name="connsiteY40" fmla="*/ 529134 h 1168400"/>
                    <a:gd name="connsiteX41" fmla="*/ 839884 w 953060"/>
                    <a:gd name="connsiteY41" fmla="*/ 516285 h 1168400"/>
                    <a:gd name="connsiteX42" fmla="*/ 833233 w 953060"/>
                    <a:gd name="connsiteY42" fmla="*/ 503535 h 1168400"/>
                    <a:gd name="connsiteX43" fmla="*/ 826432 w 953060"/>
                    <a:gd name="connsiteY43" fmla="*/ 490934 h 1168400"/>
                    <a:gd name="connsiteX44" fmla="*/ 819433 w 953060"/>
                    <a:gd name="connsiteY44" fmla="*/ 478532 h 1168400"/>
                    <a:gd name="connsiteX45" fmla="*/ 812186 w 953060"/>
                    <a:gd name="connsiteY45" fmla="*/ 466229 h 1168400"/>
                    <a:gd name="connsiteX46" fmla="*/ 804790 w 953060"/>
                    <a:gd name="connsiteY46" fmla="*/ 454124 h 1168400"/>
                    <a:gd name="connsiteX47" fmla="*/ 797245 w 953060"/>
                    <a:gd name="connsiteY47" fmla="*/ 442168 h 1168400"/>
                    <a:gd name="connsiteX48" fmla="*/ 789452 w 953060"/>
                    <a:gd name="connsiteY48" fmla="*/ 430361 h 1168400"/>
                    <a:gd name="connsiteX49" fmla="*/ 781460 w 953060"/>
                    <a:gd name="connsiteY49" fmla="*/ 418703 h 1168400"/>
                    <a:gd name="connsiteX50" fmla="*/ 773319 w 953060"/>
                    <a:gd name="connsiteY50" fmla="*/ 407194 h 1168400"/>
                    <a:gd name="connsiteX51" fmla="*/ 764930 w 953060"/>
                    <a:gd name="connsiteY51" fmla="*/ 395833 h 1168400"/>
                    <a:gd name="connsiteX52" fmla="*/ 756392 w 953060"/>
                    <a:gd name="connsiteY52" fmla="*/ 384671 h 1168400"/>
                    <a:gd name="connsiteX53" fmla="*/ 747656 w 953060"/>
                    <a:gd name="connsiteY53" fmla="*/ 373608 h 1168400"/>
                    <a:gd name="connsiteX54" fmla="*/ 738721 w 953060"/>
                    <a:gd name="connsiteY54" fmla="*/ 362744 h 1168400"/>
                    <a:gd name="connsiteX55" fmla="*/ 729588 w 953060"/>
                    <a:gd name="connsiteY55" fmla="*/ 351979 h 1168400"/>
                    <a:gd name="connsiteX56" fmla="*/ 720305 w 953060"/>
                    <a:gd name="connsiteY56" fmla="*/ 341412 h 1168400"/>
                    <a:gd name="connsiteX57" fmla="*/ 710775 w 953060"/>
                    <a:gd name="connsiteY57" fmla="*/ 330994 h 1168400"/>
                    <a:gd name="connsiteX58" fmla="*/ 701095 w 953060"/>
                    <a:gd name="connsiteY58" fmla="*/ 320725 h 1168400"/>
                    <a:gd name="connsiteX59" fmla="*/ 691217 w 953060"/>
                    <a:gd name="connsiteY59" fmla="*/ 310604 h 1168400"/>
                    <a:gd name="connsiteX60" fmla="*/ 681091 w 953060"/>
                    <a:gd name="connsiteY60" fmla="*/ 300682 h 1168400"/>
                    <a:gd name="connsiteX61" fmla="*/ 670865 w 953060"/>
                    <a:gd name="connsiteY61" fmla="*/ 290860 h 1168400"/>
                    <a:gd name="connsiteX62" fmla="*/ 660391 w 953060"/>
                    <a:gd name="connsiteY62" fmla="*/ 281236 h 1168400"/>
                    <a:gd name="connsiteX63" fmla="*/ 649719 w 953060"/>
                    <a:gd name="connsiteY63" fmla="*/ 271711 h 1168400"/>
                    <a:gd name="connsiteX64" fmla="*/ 638848 w 953060"/>
                    <a:gd name="connsiteY64" fmla="*/ 262384 h 1168400"/>
                    <a:gd name="connsiteX65" fmla="*/ 627829 w 953060"/>
                    <a:gd name="connsiteY65" fmla="*/ 253206 h 1168400"/>
                    <a:gd name="connsiteX66" fmla="*/ 616610 w 953060"/>
                    <a:gd name="connsiteY66" fmla="*/ 244177 h 1168400"/>
                    <a:gd name="connsiteX67" fmla="*/ 605193 w 953060"/>
                    <a:gd name="connsiteY67" fmla="*/ 235297 h 1168400"/>
                    <a:gd name="connsiteX68" fmla="*/ 593578 w 953060"/>
                    <a:gd name="connsiteY68" fmla="*/ 226566 h 1168400"/>
                    <a:gd name="connsiteX69" fmla="*/ 581764 w 953060"/>
                    <a:gd name="connsiteY69" fmla="*/ 217984 h 1168400"/>
                    <a:gd name="connsiteX70" fmla="*/ 569751 w 953060"/>
                    <a:gd name="connsiteY70" fmla="*/ 209600 h 1168400"/>
                    <a:gd name="connsiteX71" fmla="*/ 557540 w 953060"/>
                    <a:gd name="connsiteY71" fmla="*/ 201315 h 1168400"/>
                    <a:gd name="connsiteX72" fmla="*/ 545180 w 953060"/>
                    <a:gd name="connsiteY72" fmla="*/ 193229 h 1168400"/>
                    <a:gd name="connsiteX73" fmla="*/ 532622 w 953060"/>
                    <a:gd name="connsiteY73" fmla="*/ 185291 h 1168400"/>
                    <a:gd name="connsiteX74" fmla="*/ 519815 w 953060"/>
                    <a:gd name="connsiteY74" fmla="*/ 177453 h 1168400"/>
                    <a:gd name="connsiteX75" fmla="*/ 506859 w 953060"/>
                    <a:gd name="connsiteY75" fmla="*/ 169813 h 1168400"/>
                    <a:gd name="connsiteX76" fmla="*/ 493705 w 953060"/>
                    <a:gd name="connsiteY76" fmla="*/ 162371 h 1168400"/>
                    <a:gd name="connsiteX77" fmla="*/ 480402 w 953060"/>
                    <a:gd name="connsiteY77" fmla="*/ 155029 h 1168400"/>
                    <a:gd name="connsiteX78" fmla="*/ 466851 w 953060"/>
                    <a:gd name="connsiteY78" fmla="*/ 147836 h 1168400"/>
                    <a:gd name="connsiteX79" fmla="*/ 453101 w 953060"/>
                    <a:gd name="connsiteY79" fmla="*/ 140791 h 1168400"/>
                    <a:gd name="connsiteX80" fmla="*/ 439202 w 953060"/>
                    <a:gd name="connsiteY80" fmla="*/ 133945 h 1168400"/>
                    <a:gd name="connsiteX81" fmla="*/ 425105 w 953060"/>
                    <a:gd name="connsiteY81" fmla="*/ 127248 h 1168400"/>
                    <a:gd name="connsiteX82" fmla="*/ 410809 w 953060"/>
                    <a:gd name="connsiteY82" fmla="*/ 120650 h 1168400"/>
                    <a:gd name="connsiteX83" fmla="*/ 396314 w 953060"/>
                    <a:gd name="connsiteY83" fmla="*/ 114250 h 1168400"/>
                    <a:gd name="connsiteX84" fmla="*/ 381621 w 953060"/>
                    <a:gd name="connsiteY84" fmla="*/ 108000 h 1168400"/>
                    <a:gd name="connsiteX85" fmla="*/ 366730 w 953060"/>
                    <a:gd name="connsiteY85" fmla="*/ 101898 h 1168400"/>
                    <a:gd name="connsiteX86" fmla="*/ 351689 w 953060"/>
                    <a:gd name="connsiteY86" fmla="*/ 95945 h 1168400"/>
                    <a:gd name="connsiteX87" fmla="*/ 336401 w 953060"/>
                    <a:gd name="connsiteY87" fmla="*/ 90190 h 1168400"/>
                    <a:gd name="connsiteX88" fmla="*/ 320963 w 953060"/>
                    <a:gd name="connsiteY88" fmla="*/ 84534 h 1168400"/>
                    <a:gd name="connsiteX89" fmla="*/ 305327 w 953060"/>
                    <a:gd name="connsiteY89" fmla="*/ 79077 h 1168400"/>
                    <a:gd name="connsiteX90" fmla="*/ 289492 w 953060"/>
                    <a:gd name="connsiteY90" fmla="*/ 73720 h 1168400"/>
                    <a:gd name="connsiteX91" fmla="*/ 273459 w 953060"/>
                    <a:gd name="connsiteY91" fmla="*/ 68560 h 1168400"/>
                    <a:gd name="connsiteX92" fmla="*/ 257227 w 953060"/>
                    <a:gd name="connsiteY92" fmla="*/ 63550 h 1168400"/>
                    <a:gd name="connsiteX93" fmla="*/ 240846 w 953060"/>
                    <a:gd name="connsiteY93" fmla="*/ 58688 h 1168400"/>
                    <a:gd name="connsiteX94" fmla="*/ 224217 w 953060"/>
                    <a:gd name="connsiteY94" fmla="*/ 53975 h 1168400"/>
                    <a:gd name="connsiteX95" fmla="*/ 207440 w 953060"/>
                    <a:gd name="connsiteY95" fmla="*/ 49411 h 1168400"/>
                    <a:gd name="connsiteX96" fmla="*/ 190463 w 953060"/>
                    <a:gd name="connsiteY96" fmla="*/ 45045 h 1168400"/>
                    <a:gd name="connsiteX97" fmla="*/ 173288 w 953060"/>
                    <a:gd name="connsiteY97" fmla="*/ 40779 h 1168400"/>
                    <a:gd name="connsiteX98" fmla="*/ 155915 w 953060"/>
                    <a:gd name="connsiteY98" fmla="*/ 36711 h 1168400"/>
                    <a:gd name="connsiteX99" fmla="*/ 138343 w 953060"/>
                    <a:gd name="connsiteY99" fmla="*/ 32742 h 1168400"/>
                    <a:gd name="connsiteX100" fmla="*/ 120572 w 953060"/>
                    <a:gd name="connsiteY100" fmla="*/ 28972 h 1168400"/>
                    <a:gd name="connsiteX101" fmla="*/ 102653 w 953060"/>
                    <a:gd name="connsiteY101" fmla="*/ 25350 h 1168400"/>
                    <a:gd name="connsiteX102" fmla="*/ 84485 w 953060"/>
                    <a:gd name="connsiteY102" fmla="*/ 21878 h 1168400"/>
                    <a:gd name="connsiteX103" fmla="*/ 66168 w 953060"/>
                    <a:gd name="connsiteY103" fmla="*/ 18554 h 1168400"/>
                    <a:gd name="connsiteX104" fmla="*/ 47653 w 953060"/>
                    <a:gd name="connsiteY104" fmla="*/ 15379 h 1168400"/>
                    <a:gd name="connsiteX105" fmla="*/ 28939 w 953060"/>
                    <a:gd name="connsiteY105" fmla="*/ 12402 h 1168400"/>
                    <a:gd name="connsiteX106" fmla="*/ 10027 w 953060"/>
                    <a:gd name="connsiteY106" fmla="*/ 9525 h 1168400"/>
                    <a:gd name="connsiteX107" fmla="*/ 9531 w 953060"/>
                    <a:gd name="connsiteY107" fmla="*/ 13097 h 1168400"/>
                    <a:gd name="connsiteX108" fmla="*/ 28443 w 953060"/>
                    <a:gd name="connsiteY108" fmla="*/ 15925 h 1168400"/>
                    <a:gd name="connsiteX109" fmla="*/ 47157 w 953060"/>
                    <a:gd name="connsiteY109" fmla="*/ 18852 h 1168400"/>
                    <a:gd name="connsiteX110" fmla="*/ 65672 w 953060"/>
                    <a:gd name="connsiteY110" fmla="*/ 21927 h 1168400"/>
                    <a:gd name="connsiteX111" fmla="*/ 84038 w 953060"/>
                    <a:gd name="connsiteY111" fmla="*/ 25202 h 1168400"/>
                    <a:gd name="connsiteX112" fmla="*/ 102156 w 953060"/>
                    <a:gd name="connsiteY112" fmla="*/ 28625 h 1168400"/>
                    <a:gd name="connsiteX113" fmla="*/ 120125 w 953060"/>
                    <a:gd name="connsiteY113" fmla="*/ 32147 h 1168400"/>
                    <a:gd name="connsiteX114" fmla="*/ 137846 w 953060"/>
                    <a:gd name="connsiteY114" fmla="*/ 35868 h 1168400"/>
                    <a:gd name="connsiteX115" fmla="*/ 155418 w 953060"/>
                    <a:gd name="connsiteY115" fmla="*/ 39737 h 1168400"/>
                    <a:gd name="connsiteX116" fmla="*/ 172792 w 953060"/>
                    <a:gd name="connsiteY116" fmla="*/ 43805 h 1168400"/>
                    <a:gd name="connsiteX117" fmla="*/ 189967 w 953060"/>
                    <a:gd name="connsiteY117" fmla="*/ 47972 h 1168400"/>
                    <a:gd name="connsiteX118" fmla="*/ 206993 w 953060"/>
                    <a:gd name="connsiteY118" fmla="*/ 52288 h 1168400"/>
                    <a:gd name="connsiteX119" fmla="*/ 223771 w 953060"/>
                    <a:gd name="connsiteY119" fmla="*/ 56803 h 1168400"/>
                    <a:gd name="connsiteX120" fmla="*/ 240350 w 953060"/>
                    <a:gd name="connsiteY120" fmla="*/ 61466 h 1168400"/>
                    <a:gd name="connsiteX121" fmla="*/ 256780 w 953060"/>
                    <a:gd name="connsiteY121" fmla="*/ 66229 h 1168400"/>
                    <a:gd name="connsiteX122" fmla="*/ 273012 w 953060"/>
                    <a:gd name="connsiteY122" fmla="*/ 71189 h 1168400"/>
                    <a:gd name="connsiteX123" fmla="*/ 289045 w 953060"/>
                    <a:gd name="connsiteY123" fmla="*/ 76299 h 1168400"/>
                    <a:gd name="connsiteX124" fmla="*/ 304880 w 953060"/>
                    <a:gd name="connsiteY124" fmla="*/ 81607 h 1168400"/>
                    <a:gd name="connsiteX125" fmla="*/ 320516 w 953060"/>
                    <a:gd name="connsiteY125" fmla="*/ 87015 h 1168400"/>
                    <a:gd name="connsiteX126" fmla="*/ 335954 w 953060"/>
                    <a:gd name="connsiteY126" fmla="*/ 92571 h 1168400"/>
                    <a:gd name="connsiteX127" fmla="*/ 351193 w 953060"/>
                    <a:gd name="connsiteY127" fmla="*/ 98326 h 1168400"/>
                    <a:gd name="connsiteX128" fmla="*/ 366283 w 953060"/>
                    <a:gd name="connsiteY128" fmla="*/ 104229 h 1168400"/>
                    <a:gd name="connsiteX129" fmla="*/ 381125 w 953060"/>
                    <a:gd name="connsiteY129" fmla="*/ 110232 h 1168400"/>
                    <a:gd name="connsiteX130" fmla="*/ 395818 w 953060"/>
                    <a:gd name="connsiteY130" fmla="*/ 116433 h 1168400"/>
                    <a:gd name="connsiteX131" fmla="*/ 410312 w 953060"/>
                    <a:gd name="connsiteY131" fmla="*/ 122783 h 1168400"/>
                    <a:gd name="connsiteX132" fmla="*/ 424608 w 953060"/>
                    <a:gd name="connsiteY132" fmla="*/ 129332 h 1168400"/>
                    <a:gd name="connsiteX133" fmla="*/ 438706 w 953060"/>
                    <a:gd name="connsiteY133" fmla="*/ 135979 h 1168400"/>
                    <a:gd name="connsiteX134" fmla="*/ 452604 w 953060"/>
                    <a:gd name="connsiteY134" fmla="*/ 142776 h 1168400"/>
                    <a:gd name="connsiteX135" fmla="*/ 466305 w 953060"/>
                    <a:gd name="connsiteY135" fmla="*/ 149771 h 1168400"/>
                    <a:gd name="connsiteX136" fmla="*/ 479856 w 953060"/>
                    <a:gd name="connsiteY136" fmla="*/ 156865 h 1168400"/>
                    <a:gd name="connsiteX137" fmla="*/ 493159 w 953060"/>
                    <a:gd name="connsiteY137" fmla="*/ 164157 h 1168400"/>
                    <a:gd name="connsiteX138" fmla="*/ 506313 w 953060"/>
                    <a:gd name="connsiteY138" fmla="*/ 171599 h 1168400"/>
                    <a:gd name="connsiteX139" fmla="*/ 519269 w 953060"/>
                    <a:gd name="connsiteY139" fmla="*/ 179189 h 1168400"/>
                    <a:gd name="connsiteX140" fmla="*/ 531976 w 953060"/>
                    <a:gd name="connsiteY140" fmla="*/ 186928 h 1168400"/>
                    <a:gd name="connsiteX141" fmla="*/ 544585 w 953060"/>
                    <a:gd name="connsiteY141" fmla="*/ 194866 h 1168400"/>
                    <a:gd name="connsiteX142" fmla="*/ 556945 w 953060"/>
                    <a:gd name="connsiteY142" fmla="*/ 202902 h 1168400"/>
                    <a:gd name="connsiteX143" fmla="*/ 569106 w 953060"/>
                    <a:gd name="connsiteY143" fmla="*/ 211138 h 1168400"/>
                    <a:gd name="connsiteX144" fmla="*/ 581069 w 953060"/>
                    <a:gd name="connsiteY144" fmla="*/ 219472 h 1168400"/>
                    <a:gd name="connsiteX145" fmla="*/ 592883 w 953060"/>
                    <a:gd name="connsiteY145" fmla="*/ 228005 h 1168400"/>
                    <a:gd name="connsiteX146" fmla="*/ 604498 w 953060"/>
                    <a:gd name="connsiteY146" fmla="*/ 236686 h 1168400"/>
                    <a:gd name="connsiteX147" fmla="*/ 615866 w 953060"/>
                    <a:gd name="connsiteY147" fmla="*/ 245517 h 1168400"/>
                    <a:gd name="connsiteX148" fmla="*/ 627084 w 953060"/>
                    <a:gd name="connsiteY148" fmla="*/ 254496 h 1168400"/>
                    <a:gd name="connsiteX149" fmla="*/ 638104 w 953060"/>
                    <a:gd name="connsiteY149" fmla="*/ 263674 h 1168400"/>
                    <a:gd name="connsiteX150" fmla="*/ 648925 w 953060"/>
                    <a:gd name="connsiteY150" fmla="*/ 272951 h 1168400"/>
                    <a:gd name="connsiteX151" fmla="*/ 659597 w 953060"/>
                    <a:gd name="connsiteY151" fmla="*/ 282377 h 1168400"/>
                    <a:gd name="connsiteX152" fmla="*/ 670021 w 953060"/>
                    <a:gd name="connsiteY152" fmla="*/ 292001 h 1168400"/>
                    <a:gd name="connsiteX153" fmla="*/ 680247 w 953060"/>
                    <a:gd name="connsiteY153" fmla="*/ 301774 h 1168400"/>
                    <a:gd name="connsiteX154" fmla="*/ 690323 w 953060"/>
                    <a:gd name="connsiteY154" fmla="*/ 311696 h 1168400"/>
                    <a:gd name="connsiteX155" fmla="*/ 700202 w 953060"/>
                    <a:gd name="connsiteY155" fmla="*/ 321766 h 1168400"/>
                    <a:gd name="connsiteX156" fmla="*/ 709881 w 953060"/>
                    <a:gd name="connsiteY156" fmla="*/ 331986 h 1168400"/>
                    <a:gd name="connsiteX157" fmla="*/ 719362 w 953060"/>
                    <a:gd name="connsiteY157" fmla="*/ 342354 h 1168400"/>
                    <a:gd name="connsiteX158" fmla="*/ 728644 w 953060"/>
                    <a:gd name="connsiteY158" fmla="*/ 352921 h 1168400"/>
                    <a:gd name="connsiteX159" fmla="*/ 737728 w 953060"/>
                    <a:gd name="connsiteY159" fmla="*/ 363587 h 1168400"/>
                    <a:gd name="connsiteX160" fmla="*/ 746614 w 953060"/>
                    <a:gd name="connsiteY160" fmla="*/ 374452 h 1168400"/>
                    <a:gd name="connsiteX161" fmla="*/ 755350 w 953060"/>
                    <a:gd name="connsiteY161" fmla="*/ 385465 h 1168400"/>
                    <a:gd name="connsiteX162" fmla="*/ 763838 w 953060"/>
                    <a:gd name="connsiteY162" fmla="*/ 396627 h 1168400"/>
                    <a:gd name="connsiteX163" fmla="*/ 772177 w 953060"/>
                    <a:gd name="connsiteY163" fmla="*/ 407938 h 1168400"/>
                    <a:gd name="connsiteX164" fmla="*/ 780318 w 953060"/>
                    <a:gd name="connsiteY164" fmla="*/ 419398 h 1168400"/>
                    <a:gd name="connsiteX165" fmla="*/ 788260 w 953060"/>
                    <a:gd name="connsiteY165" fmla="*/ 431006 h 1168400"/>
                    <a:gd name="connsiteX166" fmla="*/ 796004 w 953060"/>
                    <a:gd name="connsiteY166" fmla="*/ 442764 h 1168400"/>
                    <a:gd name="connsiteX167" fmla="*/ 803549 w 953060"/>
                    <a:gd name="connsiteY167" fmla="*/ 454720 h 1168400"/>
                    <a:gd name="connsiteX168" fmla="*/ 810895 w 953060"/>
                    <a:gd name="connsiteY168" fmla="*/ 466824 h 1168400"/>
                    <a:gd name="connsiteX169" fmla="*/ 818093 w 953060"/>
                    <a:gd name="connsiteY169" fmla="*/ 479028 h 1168400"/>
                    <a:gd name="connsiteX170" fmla="*/ 825042 w 953060"/>
                    <a:gd name="connsiteY170" fmla="*/ 491430 h 1168400"/>
                    <a:gd name="connsiteX171" fmla="*/ 831843 w 953060"/>
                    <a:gd name="connsiteY171" fmla="*/ 503982 h 1168400"/>
                    <a:gd name="connsiteX172" fmla="*/ 838445 w 953060"/>
                    <a:gd name="connsiteY172" fmla="*/ 516682 h 1168400"/>
                    <a:gd name="connsiteX173" fmla="*/ 844848 w 953060"/>
                    <a:gd name="connsiteY173" fmla="*/ 529580 h 1168400"/>
                    <a:gd name="connsiteX174" fmla="*/ 851053 w 953060"/>
                    <a:gd name="connsiteY174" fmla="*/ 542578 h 1168400"/>
                    <a:gd name="connsiteX175" fmla="*/ 857059 w 953060"/>
                    <a:gd name="connsiteY175" fmla="*/ 555774 h 1168400"/>
                    <a:gd name="connsiteX176" fmla="*/ 862867 w 953060"/>
                    <a:gd name="connsiteY176" fmla="*/ 569069 h 1168400"/>
                    <a:gd name="connsiteX177" fmla="*/ 868526 w 953060"/>
                    <a:gd name="connsiteY177" fmla="*/ 582563 h 1168400"/>
                    <a:gd name="connsiteX178" fmla="*/ 873936 w 953060"/>
                    <a:gd name="connsiteY178" fmla="*/ 596206 h 1168400"/>
                    <a:gd name="connsiteX179" fmla="*/ 879198 w 953060"/>
                    <a:gd name="connsiteY179" fmla="*/ 609997 h 1168400"/>
                    <a:gd name="connsiteX180" fmla="*/ 884261 w 953060"/>
                    <a:gd name="connsiteY180" fmla="*/ 623937 h 1168400"/>
                    <a:gd name="connsiteX181" fmla="*/ 889126 w 953060"/>
                    <a:gd name="connsiteY181" fmla="*/ 638026 h 1168400"/>
                    <a:gd name="connsiteX182" fmla="*/ 893792 w 953060"/>
                    <a:gd name="connsiteY182" fmla="*/ 652314 h 1168400"/>
                    <a:gd name="connsiteX183" fmla="*/ 898259 w 953060"/>
                    <a:gd name="connsiteY183" fmla="*/ 666700 h 1168400"/>
                    <a:gd name="connsiteX184" fmla="*/ 902528 w 953060"/>
                    <a:gd name="connsiteY184" fmla="*/ 681286 h 1168400"/>
                    <a:gd name="connsiteX185" fmla="*/ 906648 w 953060"/>
                    <a:gd name="connsiteY185" fmla="*/ 696020 h 1168400"/>
                    <a:gd name="connsiteX186" fmla="*/ 910520 w 953060"/>
                    <a:gd name="connsiteY186" fmla="*/ 710902 h 1168400"/>
                    <a:gd name="connsiteX187" fmla="*/ 914243 w 953060"/>
                    <a:gd name="connsiteY187" fmla="*/ 725934 h 1168400"/>
                    <a:gd name="connsiteX188" fmla="*/ 917767 w 953060"/>
                    <a:gd name="connsiteY188" fmla="*/ 741114 h 1168400"/>
                    <a:gd name="connsiteX189" fmla="*/ 921043 w 953060"/>
                    <a:gd name="connsiteY189" fmla="*/ 756444 h 1168400"/>
                    <a:gd name="connsiteX190" fmla="*/ 924171 w 953060"/>
                    <a:gd name="connsiteY190" fmla="*/ 771922 h 1168400"/>
                    <a:gd name="connsiteX191" fmla="*/ 927149 w 953060"/>
                    <a:gd name="connsiteY191" fmla="*/ 787598 h 1168400"/>
                    <a:gd name="connsiteX192" fmla="*/ 929879 w 953060"/>
                    <a:gd name="connsiteY192" fmla="*/ 803374 h 1168400"/>
                    <a:gd name="connsiteX193" fmla="*/ 932411 w 953060"/>
                    <a:gd name="connsiteY193" fmla="*/ 819348 h 1168400"/>
                    <a:gd name="connsiteX194" fmla="*/ 934793 w 953060"/>
                    <a:gd name="connsiteY194" fmla="*/ 835472 h 1168400"/>
                    <a:gd name="connsiteX195" fmla="*/ 936928 w 953060"/>
                    <a:gd name="connsiteY195" fmla="*/ 851743 h 1168400"/>
                    <a:gd name="connsiteX196" fmla="*/ 938913 w 953060"/>
                    <a:gd name="connsiteY196" fmla="*/ 868164 h 1168400"/>
                    <a:gd name="connsiteX197" fmla="*/ 940700 w 953060"/>
                    <a:gd name="connsiteY197" fmla="*/ 884734 h 1168400"/>
                    <a:gd name="connsiteX198" fmla="*/ 942289 w 953060"/>
                    <a:gd name="connsiteY198" fmla="*/ 901502 h 1168400"/>
                    <a:gd name="connsiteX199" fmla="*/ 943679 w 953060"/>
                    <a:gd name="connsiteY199" fmla="*/ 918369 h 1168400"/>
                    <a:gd name="connsiteX200" fmla="*/ 944870 w 953060"/>
                    <a:gd name="connsiteY200" fmla="*/ 935434 h 1168400"/>
                    <a:gd name="connsiteX201" fmla="*/ 945912 w 953060"/>
                    <a:gd name="connsiteY201" fmla="*/ 952649 h 1168400"/>
                    <a:gd name="connsiteX202" fmla="*/ 946707 w 953060"/>
                    <a:gd name="connsiteY202" fmla="*/ 970012 h 1168400"/>
                    <a:gd name="connsiteX203" fmla="*/ 947352 w 953060"/>
                    <a:gd name="connsiteY203" fmla="*/ 987524 h 1168400"/>
                    <a:gd name="connsiteX204" fmla="*/ 947749 w 953060"/>
                    <a:gd name="connsiteY204" fmla="*/ 1005185 h 1168400"/>
                    <a:gd name="connsiteX205" fmla="*/ 947997 w 953060"/>
                    <a:gd name="connsiteY205" fmla="*/ 1022995 h 1168400"/>
                    <a:gd name="connsiteX206" fmla="*/ 948047 w 953060"/>
                    <a:gd name="connsiteY206" fmla="*/ 1040954 h 1168400"/>
                    <a:gd name="connsiteX207" fmla="*/ 947898 w 953060"/>
                    <a:gd name="connsiteY207" fmla="*/ 1059111 h 1168400"/>
                    <a:gd name="connsiteX208" fmla="*/ 947550 w 953060"/>
                    <a:gd name="connsiteY208" fmla="*/ 1077367 h 1168400"/>
                    <a:gd name="connsiteX209" fmla="*/ 947054 w 953060"/>
                    <a:gd name="connsiteY209" fmla="*/ 1095822 h 1168400"/>
                    <a:gd name="connsiteX210" fmla="*/ 946309 w 953060"/>
                    <a:gd name="connsiteY210" fmla="*/ 1114425 h 1168400"/>
                    <a:gd name="connsiteX211" fmla="*/ 945416 w 953060"/>
                    <a:gd name="connsiteY211" fmla="*/ 1133177 h 1168400"/>
                    <a:gd name="connsiteX212" fmla="*/ 944274 w 953060"/>
                    <a:gd name="connsiteY212" fmla="*/ 1152079 h 1168400"/>
                    <a:gd name="connsiteX213" fmla="*/ 942984 w 953060"/>
                    <a:gd name="connsiteY213" fmla="*/ 1171129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953060" h="1168400">
                      <a:moveTo>
                        <a:pt x="946607" y="1171426"/>
                      </a:moveTo>
                      <a:lnTo>
                        <a:pt x="947848" y="1152327"/>
                      </a:lnTo>
                      <a:lnTo>
                        <a:pt x="948891" y="1133425"/>
                      </a:lnTo>
                      <a:lnTo>
                        <a:pt x="949735" y="1114673"/>
                      </a:lnTo>
                      <a:lnTo>
                        <a:pt x="950380" y="1096070"/>
                      </a:lnTo>
                      <a:lnTo>
                        <a:pt x="950876" y="1077615"/>
                      </a:lnTo>
                      <a:lnTo>
                        <a:pt x="951124" y="1059309"/>
                      </a:lnTo>
                      <a:lnTo>
                        <a:pt x="951224" y="1041202"/>
                      </a:lnTo>
                      <a:lnTo>
                        <a:pt x="951124" y="1023193"/>
                      </a:lnTo>
                      <a:lnTo>
                        <a:pt x="950777" y="1005384"/>
                      </a:lnTo>
                      <a:lnTo>
                        <a:pt x="950281" y="987673"/>
                      </a:lnTo>
                      <a:lnTo>
                        <a:pt x="949635" y="970161"/>
                      </a:lnTo>
                      <a:lnTo>
                        <a:pt x="948742" y="952798"/>
                      </a:lnTo>
                      <a:lnTo>
                        <a:pt x="947650" y="935583"/>
                      </a:lnTo>
                      <a:lnTo>
                        <a:pt x="946409" y="918518"/>
                      </a:lnTo>
                      <a:lnTo>
                        <a:pt x="944969" y="901601"/>
                      </a:lnTo>
                      <a:lnTo>
                        <a:pt x="943331" y="884882"/>
                      </a:lnTo>
                      <a:lnTo>
                        <a:pt x="941495" y="868263"/>
                      </a:lnTo>
                      <a:lnTo>
                        <a:pt x="939459" y="851843"/>
                      </a:lnTo>
                      <a:lnTo>
                        <a:pt x="937226" y="835521"/>
                      </a:lnTo>
                      <a:lnTo>
                        <a:pt x="934843" y="819398"/>
                      </a:lnTo>
                      <a:lnTo>
                        <a:pt x="932212" y="803424"/>
                      </a:lnTo>
                      <a:lnTo>
                        <a:pt x="929432" y="787598"/>
                      </a:lnTo>
                      <a:lnTo>
                        <a:pt x="926454" y="771922"/>
                      </a:lnTo>
                      <a:lnTo>
                        <a:pt x="923277" y="756394"/>
                      </a:lnTo>
                      <a:lnTo>
                        <a:pt x="919902" y="741065"/>
                      </a:lnTo>
                      <a:lnTo>
                        <a:pt x="916328" y="725835"/>
                      </a:lnTo>
                      <a:lnTo>
                        <a:pt x="912555" y="710803"/>
                      </a:lnTo>
                      <a:lnTo>
                        <a:pt x="908634" y="695871"/>
                      </a:lnTo>
                      <a:lnTo>
                        <a:pt x="904464" y="681137"/>
                      </a:lnTo>
                      <a:lnTo>
                        <a:pt x="900146" y="666552"/>
                      </a:lnTo>
                      <a:lnTo>
                        <a:pt x="895629" y="652115"/>
                      </a:lnTo>
                      <a:lnTo>
                        <a:pt x="890913" y="637828"/>
                      </a:lnTo>
                      <a:lnTo>
                        <a:pt x="885999" y="623739"/>
                      </a:lnTo>
                      <a:lnTo>
                        <a:pt x="880936" y="609749"/>
                      </a:lnTo>
                      <a:lnTo>
                        <a:pt x="875624" y="595908"/>
                      </a:lnTo>
                      <a:lnTo>
                        <a:pt x="870164" y="582265"/>
                      </a:lnTo>
                      <a:lnTo>
                        <a:pt x="864505" y="568772"/>
                      </a:lnTo>
                      <a:lnTo>
                        <a:pt x="858598" y="555377"/>
                      </a:lnTo>
                      <a:lnTo>
                        <a:pt x="852542" y="542181"/>
                      </a:lnTo>
                      <a:lnTo>
                        <a:pt x="846337" y="529134"/>
                      </a:lnTo>
                      <a:lnTo>
                        <a:pt x="839884" y="516285"/>
                      </a:lnTo>
                      <a:lnTo>
                        <a:pt x="833233" y="503535"/>
                      </a:lnTo>
                      <a:lnTo>
                        <a:pt x="826432" y="490934"/>
                      </a:lnTo>
                      <a:lnTo>
                        <a:pt x="819433" y="478532"/>
                      </a:lnTo>
                      <a:lnTo>
                        <a:pt x="812186" y="466229"/>
                      </a:lnTo>
                      <a:lnTo>
                        <a:pt x="804790" y="454124"/>
                      </a:lnTo>
                      <a:lnTo>
                        <a:pt x="797245" y="442168"/>
                      </a:lnTo>
                      <a:lnTo>
                        <a:pt x="789452" y="430361"/>
                      </a:lnTo>
                      <a:lnTo>
                        <a:pt x="781460" y="418703"/>
                      </a:lnTo>
                      <a:lnTo>
                        <a:pt x="773319" y="407194"/>
                      </a:lnTo>
                      <a:lnTo>
                        <a:pt x="764930" y="395833"/>
                      </a:lnTo>
                      <a:lnTo>
                        <a:pt x="756392" y="384671"/>
                      </a:lnTo>
                      <a:lnTo>
                        <a:pt x="747656" y="373608"/>
                      </a:lnTo>
                      <a:lnTo>
                        <a:pt x="738721" y="362744"/>
                      </a:lnTo>
                      <a:lnTo>
                        <a:pt x="729588" y="351979"/>
                      </a:lnTo>
                      <a:lnTo>
                        <a:pt x="720305" y="341412"/>
                      </a:lnTo>
                      <a:lnTo>
                        <a:pt x="710775" y="330994"/>
                      </a:lnTo>
                      <a:lnTo>
                        <a:pt x="701095" y="320725"/>
                      </a:lnTo>
                      <a:lnTo>
                        <a:pt x="691217" y="310604"/>
                      </a:lnTo>
                      <a:lnTo>
                        <a:pt x="681091" y="300682"/>
                      </a:lnTo>
                      <a:lnTo>
                        <a:pt x="670865" y="290860"/>
                      </a:lnTo>
                      <a:lnTo>
                        <a:pt x="660391" y="281236"/>
                      </a:lnTo>
                      <a:lnTo>
                        <a:pt x="649719" y="271711"/>
                      </a:lnTo>
                      <a:lnTo>
                        <a:pt x="638848" y="262384"/>
                      </a:lnTo>
                      <a:lnTo>
                        <a:pt x="627829" y="253206"/>
                      </a:lnTo>
                      <a:lnTo>
                        <a:pt x="616610" y="244177"/>
                      </a:lnTo>
                      <a:lnTo>
                        <a:pt x="605193" y="235297"/>
                      </a:lnTo>
                      <a:lnTo>
                        <a:pt x="593578" y="226566"/>
                      </a:lnTo>
                      <a:lnTo>
                        <a:pt x="581764" y="217984"/>
                      </a:lnTo>
                      <a:lnTo>
                        <a:pt x="569751" y="209600"/>
                      </a:lnTo>
                      <a:lnTo>
                        <a:pt x="557540" y="201315"/>
                      </a:lnTo>
                      <a:lnTo>
                        <a:pt x="545180" y="193229"/>
                      </a:lnTo>
                      <a:lnTo>
                        <a:pt x="532622" y="185291"/>
                      </a:lnTo>
                      <a:lnTo>
                        <a:pt x="519815" y="177453"/>
                      </a:lnTo>
                      <a:lnTo>
                        <a:pt x="506859" y="169813"/>
                      </a:lnTo>
                      <a:lnTo>
                        <a:pt x="493705" y="162371"/>
                      </a:lnTo>
                      <a:lnTo>
                        <a:pt x="480402" y="155029"/>
                      </a:lnTo>
                      <a:lnTo>
                        <a:pt x="466851" y="147836"/>
                      </a:lnTo>
                      <a:lnTo>
                        <a:pt x="453101" y="140791"/>
                      </a:lnTo>
                      <a:lnTo>
                        <a:pt x="439202" y="133945"/>
                      </a:lnTo>
                      <a:lnTo>
                        <a:pt x="425105" y="127248"/>
                      </a:lnTo>
                      <a:lnTo>
                        <a:pt x="410809" y="120650"/>
                      </a:lnTo>
                      <a:lnTo>
                        <a:pt x="396314" y="114250"/>
                      </a:lnTo>
                      <a:lnTo>
                        <a:pt x="381621" y="108000"/>
                      </a:lnTo>
                      <a:lnTo>
                        <a:pt x="366730" y="101898"/>
                      </a:lnTo>
                      <a:lnTo>
                        <a:pt x="351689" y="95945"/>
                      </a:lnTo>
                      <a:lnTo>
                        <a:pt x="336401" y="90190"/>
                      </a:lnTo>
                      <a:lnTo>
                        <a:pt x="320963" y="84534"/>
                      </a:lnTo>
                      <a:lnTo>
                        <a:pt x="305327" y="79077"/>
                      </a:lnTo>
                      <a:lnTo>
                        <a:pt x="289492" y="73720"/>
                      </a:lnTo>
                      <a:lnTo>
                        <a:pt x="273459" y="68560"/>
                      </a:lnTo>
                      <a:lnTo>
                        <a:pt x="257227" y="63550"/>
                      </a:lnTo>
                      <a:lnTo>
                        <a:pt x="240846" y="58688"/>
                      </a:lnTo>
                      <a:lnTo>
                        <a:pt x="224217" y="53975"/>
                      </a:lnTo>
                      <a:lnTo>
                        <a:pt x="207440" y="49411"/>
                      </a:lnTo>
                      <a:lnTo>
                        <a:pt x="190463" y="45045"/>
                      </a:lnTo>
                      <a:lnTo>
                        <a:pt x="173288" y="40779"/>
                      </a:lnTo>
                      <a:lnTo>
                        <a:pt x="155915" y="36711"/>
                      </a:lnTo>
                      <a:lnTo>
                        <a:pt x="138343" y="32742"/>
                      </a:lnTo>
                      <a:lnTo>
                        <a:pt x="120572" y="28972"/>
                      </a:lnTo>
                      <a:lnTo>
                        <a:pt x="102653" y="25350"/>
                      </a:lnTo>
                      <a:lnTo>
                        <a:pt x="84485" y="21878"/>
                      </a:lnTo>
                      <a:lnTo>
                        <a:pt x="66168" y="18554"/>
                      </a:lnTo>
                      <a:lnTo>
                        <a:pt x="47653" y="15379"/>
                      </a:lnTo>
                      <a:lnTo>
                        <a:pt x="28939" y="12402"/>
                      </a:lnTo>
                      <a:lnTo>
                        <a:pt x="10027" y="9525"/>
                      </a:lnTo>
                      <a:lnTo>
                        <a:pt x="9531" y="13097"/>
                      </a:lnTo>
                      <a:lnTo>
                        <a:pt x="28443" y="15925"/>
                      </a:lnTo>
                      <a:lnTo>
                        <a:pt x="47157" y="18852"/>
                      </a:lnTo>
                      <a:lnTo>
                        <a:pt x="65672" y="21927"/>
                      </a:lnTo>
                      <a:lnTo>
                        <a:pt x="84038" y="25202"/>
                      </a:lnTo>
                      <a:lnTo>
                        <a:pt x="102156" y="28625"/>
                      </a:lnTo>
                      <a:lnTo>
                        <a:pt x="120125" y="32147"/>
                      </a:lnTo>
                      <a:lnTo>
                        <a:pt x="137846" y="35868"/>
                      </a:lnTo>
                      <a:lnTo>
                        <a:pt x="155418" y="39737"/>
                      </a:lnTo>
                      <a:lnTo>
                        <a:pt x="172792" y="43805"/>
                      </a:lnTo>
                      <a:lnTo>
                        <a:pt x="189967" y="47972"/>
                      </a:lnTo>
                      <a:lnTo>
                        <a:pt x="206993" y="52288"/>
                      </a:lnTo>
                      <a:lnTo>
                        <a:pt x="223771" y="56803"/>
                      </a:lnTo>
                      <a:lnTo>
                        <a:pt x="240350" y="61466"/>
                      </a:lnTo>
                      <a:lnTo>
                        <a:pt x="256780" y="66229"/>
                      </a:lnTo>
                      <a:lnTo>
                        <a:pt x="273012" y="71189"/>
                      </a:lnTo>
                      <a:lnTo>
                        <a:pt x="289045" y="76299"/>
                      </a:lnTo>
                      <a:lnTo>
                        <a:pt x="304880" y="81607"/>
                      </a:lnTo>
                      <a:lnTo>
                        <a:pt x="320516" y="87015"/>
                      </a:lnTo>
                      <a:lnTo>
                        <a:pt x="335954" y="92571"/>
                      </a:lnTo>
                      <a:lnTo>
                        <a:pt x="351193" y="98326"/>
                      </a:lnTo>
                      <a:lnTo>
                        <a:pt x="366283" y="104229"/>
                      </a:lnTo>
                      <a:lnTo>
                        <a:pt x="381125" y="110232"/>
                      </a:lnTo>
                      <a:lnTo>
                        <a:pt x="395818" y="116433"/>
                      </a:lnTo>
                      <a:lnTo>
                        <a:pt x="410312" y="122783"/>
                      </a:lnTo>
                      <a:lnTo>
                        <a:pt x="424608" y="129332"/>
                      </a:lnTo>
                      <a:lnTo>
                        <a:pt x="438706" y="135979"/>
                      </a:lnTo>
                      <a:lnTo>
                        <a:pt x="452604" y="142776"/>
                      </a:lnTo>
                      <a:lnTo>
                        <a:pt x="466305" y="149771"/>
                      </a:lnTo>
                      <a:lnTo>
                        <a:pt x="479856" y="156865"/>
                      </a:lnTo>
                      <a:lnTo>
                        <a:pt x="493159" y="164157"/>
                      </a:lnTo>
                      <a:lnTo>
                        <a:pt x="506313" y="171599"/>
                      </a:lnTo>
                      <a:lnTo>
                        <a:pt x="519269" y="179189"/>
                      </a:lnTo>
                      <a:lnTo>
                        <a:pt x="531976" y="186928"/>
                      </a:lnTo>
                      <a:lnTo>
                        <a:pt x="544585" y="194866"/>
                      </a:lnTo>
                      <a:lnTo>
                        <a:pt x="556945" y="202902"/>
                      </a:lnTo>
                      <a:lnTo>
                        <a:pt x="569106" y="211138"/>
                      </a:lnTo>
                      <a:lnTo>
                        <a:pt x="581069" y="219472"/>
                      </a:lnTo>
                      <a:lnTo>
                        <a:pt x="592883" y="228005"/>
                      </a:lnTo>
                      <a:lnTo>
                        <a:pt x="604498" y="236686"/>
                      </a:lnTo>
                      <a:lnTo>
                        <a:pt x="615866" y="245517"/>
                      </a:lnTo>
                      <a:lnTo>
                        <a:pt x="627084" y="254496"/>
                      </a:lnTo>
                      <a:lnTo>
                        <a:pt x="638104" y="263674"/>
                      </a:lnTo>
                      <a:lnTo>
                        <a:pt x="648925" y="272951"/>
                      </a:lnTo>
                      <a:lnTo>
                        <a:pt x="659597" y="282377"/>
                      </a:lnTo>
                      <a:lnTo>
                        <a:pt x="670021" y="292001"/>
                      </a:lnTo>
                      <a:lnTo>
                        <a:pt x="680247" y="301774"/>
                      </a:lnTo>
                      <a:lnTo>
                        <a:pt x="690323" y="311696"/>
                      </a:lnTo>
                      <a:lnTo>
                        <a:pt x="700202" y="321766"/>
                      </a:lnTo>
                      <a:lnTo>
                        <a:pt x="709881" y="331986"/>
                      </a:lnTo>
                      <a:lnTo>
                        <a:pt x="719362" y="342354"/>
                      </a:lnTo>
                      <a:lnTo>
                        <a:pt x="728644" y="352921"/>
                      </a:lnTo>
                      <a:lnTo>
                        <a:pt x="737728" y="363587"/>
                      </a:lnTo>
                      <a:lnTo>
                        <a:pt x="746614" y="374452"/>
                      </a:lnTo>
                      <a:lnTo>
                        <a:pt x="755350" y="385465"/>
                      </a:lnTo>
                      <a:lnTo>
                        <a:pt x="763838" y="396627"/>
                      </a:lnTo>
                      <a:lnTo>
                        <a:pt x="772177" y="407938"/>
                      </a:lnTo>
                      <a:lnTo>
                        <a:pt x="780318" y="419398"/>
                      </a:lnTo>
                      <a:lnTo>
                        <a:pt x="788260" y="431006"/>
                      </a:lnTo>
                      <a:lnTo>
                        <a:pt x="796004" y="442764"/>
                      </a:lnTo>
                      <a:lnTo>
                        <a:pt x="803549" y="454720"/>
                      </a:lnTo>
                      <a:lnTo>
                        <a:pt x="810895" y="466824"/>
                      </a:lnTo>
                      <a:lnTo>
                        <a:pt x="818093" y="479028"/>
                      </a:lnTo>
                      <a:lnTo>
                        <a:pt x="825042" y="491430"/>
                      </a:lnTo>
                      <a:lnTo>
                        <a:pt x="831843" y="503982"/>
                      </a:lnTo>
                      <a:lnTo>
                        <a:pt x="838445" y="516682"/>
                      </a:lnTo>
                      <a:lnTo>
                        <a:pt x="844848" y="529580"/>
                      </a:lnTo>
                      <a:lnTo>
                        <a:pt x="851053" y="542578"/>
                      </a:lnTo>
                      <a:lnTo>
                        <a:pt x="857059" y="555774"/>
                      </a:lnTo>
                      <a:lnTo>
                        <a:pt x="862867" y="569069"/>
                      </a:lnTo>
                      <a:lnTo>
                        <a:pt x="868526" y="582563"/>
                      </a:lnTo>
                      <a:lnTo>
                        <a:pt x="873936" y="596206"/>
                      </a:lnTo>
                      <a:lnTo>
                        <a:pt x="879198" y="609997"/>
                      </a:lnTo>
                      <a:lnTo>
                        <a:pt x="884261" y="623937"/>
                      </a:lnTo>
                      <a:lnTo>
                        <a:pt x="889126" y="638026"/>
                      </a:lnTo>
                      <a:lnTo>
                        <a:pt x="893792" y="652314"/>
                      </a:lnTo>
                      <a:lnTo>
                        <a:pt x="898259" y="666700"/>
                      </a:lnTo>
                      <a:lnTo>
                        <a:pt x="902528" y="681286"/>
                      </a:lnTo>
                      <a:lnTo>
                        <a:pt x="906648" y="696020"/>
                      </a:lnTo>
                      <a:lnTo>
                        <a:pt x="910520" y="710902"/>
                      </a:lnTo>
                      <a:lnTo>
                        <a:pt x="914243" y="725934"/>
                      </a:lnTo>
                      <a:lnTo>
                        <a:pt x="917767" y="741114"/>
                      </a:lnTo>
                      <a:lnTo>
                        <a:pt x="921043" y="756444"/>
                      </a:lnTo>
                      <a:lnTo>
                        <a:pt x="924171" y="771922"/>
                      </a:lnTo>
                      <a:lnTo>
                        <a:pt x="927149" y="787598"/>
                      </a:lnTo>
                      <a:lnTo>
                        <a:pt x="929879" y="803374"/>
                      </a:lnTo>
                      <a:lnTo>
                        <a:pt x="932411" y="819348"/>
                      </a:lnTo>
                      <a:lnTo>
                        <a:pt x="934793" y="835472"/>
                      </a:lnTo>
                      <a:lnTo>
                        <a:pt x="936928" y="851743"/>
                      </a:lnTo>
                      <a:lnTo>
                        <a:pt x="938913" y="868164"/>
                      </a:lnTo>
                      <a:lnTo>
                        <a:pt x="940700" y="884734"/>
                      </a:lnTo>
                      <a:lnTo>
                        <a:pt x="942289" y="901502"/>
                      </a:lnTo>
                      <a:lnTo>
                        <a:pt x="943679" y="918369"/>
                      </a:lnTo>
                      <a:lnTo>
                        <a:pt x="944870" y="935434"/>
                      </a:lnTo>
                      <a:lnTo>
                        <a:pt x="945912" y="952649"/>
                      </a:lnTo>
                      <a:lnTo>
                        <a:pt x="946707" y="970012"/>
                      </a:lnTo>
                      <a:lnTo>
                        <a:pt x="947352" y="987524"/>
                      </a:lnTo>
                      <a:lnTo>
                        <a:pt x="947749" y="1005185"/>
                      </a:lnTo>
                      <a:lnTo>
                        <a:pt x="947997" y="1022995"/>
                      </a:lnTo>
                      <a:lnTo>
                        <a:pt x="948047" y="1040954"/>
                      </a:lnTo>
                      <a:lnTo>
                        <a:pt x="947898" y="1059111"/>
                      </a:lnTo>
                      <a:lnTo>
                        <a:pt x="947550" y="1077367"/>
                      </a:lnTo>
                      <a:lnTo>
                        <a:pt x="947054" y="1095822"/>
                      </a:lnTo>
                      <a:lnTo>
                        <a:pt x="946309" y="1114425"/>
                      </a:lnTo>
                      <a:lnTo>
                        <a:pt x="945416" y="1133177"/>
                      </a:lnTo>
                      <a:lnTo>
                        <a:pt x="944274" y="1152079"/>
                      </a:lnTo>
                      <a:lnTo>
                        <a:pt x="942984" y="117112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5" name="Forme libre : forme 1354">
                  <a:extLst>
                    <a:ext uri="{FF2B5EF4-FFF2-40B4-BE49-F238E27FC236}">
                      <a16:creationId xmlns:a16="http://schemas.microsoft.com/office/drawing/2014/main" id="{C5518552-482A-43C1-95D8-43AAECB055CC}"/>
                    </a:ext>
                  </a:extLst>
                </p:cNvPr>
                <p:cNvSpPr/>
                <p:nvPr/>
              </p:nvSpPr>
              <p:spPr>
                <a:xfrm>
                  <a:off x="6541637" y="5192712"/>
                  <a:ext cx="546421" cy="596900"/>
                </a:xfrm>
                <a:custGeom>
                  <a:avLst/>
                  <a:gdLst>
                    <a:gd name="connsiteX0" fmla="*/ 103596 w 546421"/>
                    <a:gd name="connsiteY0" fmla="*/ 599529 h 596900"/>
                    <a:gd name="connsiteX1" fmla="*/ 127968 w 546421"/>
                    <a:gd name="connsiteY1" fmla="*/ 587524 h 596900"/>
                    <a:gd name="connsiteX2" fmla="*/ 151646 w 546421"/>
                    <a:gd name="connsiteY2" fmla="*/ 575618 h 596900"/>
                    <a:gd name="connsiteX3" fmla="*/ 174579 w 546421"/>
                    <a:gd name="connsiteY3" fmla="*/ 563860 h 596900"/>
                    <a:gd name="connsiteX4" fmla="*/ 196817 w 546421"/>
                    <a:gd name="connsiteY4" fmla="*/ 552152 h 596900"/>
                    <a:gd name="connsiteX5" fmla="*/ 218410 w 546421"/>
                    <a:gd name="connsiteY5" fmla="*/ 540593 h 596900"/>
                    <a:gd name="connsiteX6" fmla="*/ 239258 w 546421"/>
                    <a:gd name="connsiteY6" fmla="*/ 529134 h 596900"/>
                    <a:gd name="connsiteX7" fmla="*/ 259411 w 546421"/>
                    <a:gd name="connsiteY7" fmla="*/ 517823 h 596900"/>
                    <a:gd name="connsiteX8" fmla="*/ 278869 w 546421"/>
                    <a:gd name="connsiteY8" fmla="*/ 506561 h 596900"/>
                    <a:gd name="connsiteX9" fmla="*/ 297583 w 546421"/>
                    <a:gd name="connsiteY9" fmla="*/ 495449 h 596900"/>
                    <a:gd name="connsiteX10" fmla="*/ 315652 w 546421"/>
                    <a:gd name="connsiteY10" fmla="*/ 484436 h 596900"/>
                    <a:gd name="connsiteX11" fmla="*/ 332975 w 546421"/>
                    <a:gd name="connsiteY11" fmla="*/ 473522 h 596900"/>
                    <a:gd name="connsiteX12" fmla="*/ 349654 w 546421"/>
                    <a:gd name="connsiteY12" fmla="*/ 462756 h 596900"/>
                    <a:gd name="connsiteX13" fmla="*/ 365588 w 546421"/>
                    <a:gd name="connsiteY13" fmla="*/ 452041 h 596900"/>
                    <a:gd name="connsiteX14" fmla="*/ 380827 w 546421"/>
                    <a:gd name="connsiteY14" fmla="*/ 441474 h 596900"/>
                    <a:gd name="connsiteX15" fmla="*/ 395371 w 546421"/>
                    <a:gd name="connsiteY15" fmla="*/ 431006 h 596900"/>
                    <a:gd name="connsiteX16" fmla="*/ 409171 w 546421"/>
                    <a:gd name="connsiteY16" fmla="*/ 420688 h 596900"/>
                    <a:gd name="connsiteX17" fmla="*/ 422325 w 546421"/>
                    <a:gd name="connsiteY17" fmla="*/ 410418 h 596900"/>
                    <a:gd name="connsiteX18" fmla="*/ 434734 w 546421"/>
                    <a:gd name="connsiteY18" fmla="*/ 400298 h 596900"/>
                    <a:gd name="connsiteX19" fmla="*/ 446499 w 546421"/>
                    <a:gd name="connsiteY19" fmla="*/ 390277 h 596900"/>
                    <a:gd name="connsiteX20" fmla="*/ 457519 w 546421"/>
                    <a:gd name="connsiteY20" fmla="*/ 380405 h 596900"/>
                    <a:gd name="connsiteX21" fmla="*/ 467843 w 546421"/>
                    <a:gd name="connsiteY21" fmla="*/ 370582 h 596900"/>
                    <a:gd name="connsiteX22" fmla="*/ 477473 w 546421"/>
                    <a:gd name="connsiteY22" fmla="*/ 360908 h 596900"/>
                    <a:gd name="connsiteX23" fmla="*/ 486359 w 546421"/>
                    <a:gd name="connsiteY23" fmla="*/ 351334 h 596900"/>
                    <a:gd name="connsiteX24" fmla="*/ 494599 w 546421"/>
                    <a:gd name="connsiteY24" fmla="*/ 341858 h 596900"/>
                    <a:gd name="connsiteX25" fmla="*/ 502094 w 546421"/>
                    <a:gd name="connsiteY25" fmla="*/ 332482 h 596900"/>
                    <a:gd name="connsiteX26" fmla="*/ 508944 w 546421"/>
                    <a:gd name="connsiteY26" fmla="*/ 323255 h 596900"/>
                    <a:gd name="connsiteX27" fmla="*/ 515050 w 546421"/>
                    <a:gd name="connsiteY27" fmla="*/ 314127 h 596900"/>
                    <a:gd name="connsiteX28" fmla="*/ 520460 w 546421"/>
                    <a:gd name="connsiteY28" fmla="*/ 305098 h 596900"/>
                    <a:gd name="connsiteX29" fmla="*/ 525176 w 546421"/>
                    <a:gd name="connsiteY29" fmla="*/ 296168 h 596900"/>
                    <a:gd name="connsiteX30" fmla="*/ 529147 w 546421"/>
                    <a:gd name="connsiteY30" fmla="*/ 287387 h 596900"/>
                    <a:gd name="connsiteX31" fmla="*/ 532473 w 546421"/>
                    <a:gd name="connsiteY31" fmla="*/ 278705 h 596900"/>
                    <a:gd name="connsiteX32" fmla="*/ 535054 w 546421"/>
                    <a:gd name="connsiteY32" fmla="*/ 270123 h 596900"/>
                    <a:gd name="connsiteX33" fmla="*/ 536990 w 546421"/>
                    <a:gd name="connsiteY33" fmla="*/ 261640 h 596900"/>
                    <a:gd name="connsiteX34" fmla="*/ 538181 w 546421"/>
                    <a:gd name="connsiteY34" fmla="*/ 253305 h 596900"/>
                    <a:gd name="connsiteX35" fmla="*/ 538678 w 546421"/>
                    <a:gd name="connsiteY35" fmla="*/ 245021 h 596900"/>
                    <a:gd name="connsiteX36" fmla="*/ 538479 w 546421"/>
                    <a:gd name="connsiteY36" fmla="*/ 236885 h 596900"/>
                    <a:gd name="connsiteX37" fmla="*/ 537536 w 546421"/>
                    <a:gd name="connsiteY37" fmla="*/ 228848 h 596900"/>
                    <a:gd name="connsiteX38" fmla="*/ 535948 w 546421"/>
                    <a:gd name="connsiteY38" fmla="*/ 220960 h 596900"/>
                    <a:gd name="connsiteX39" fmla="*/ 533664 w 546421"/>
                    <a:gd name="connsiteY39" fmla="*/ 213122 h 596900"/>
                    <a:gd name="connsiteX40" fmla="*/ 530636 w 546421"/>
                    <a:gd name="connsiteY40" fmla="*/ 205432 h 596900"/>
                    <a:gd name="connsiteX41" fmla="*/ 526913 w 546421"/>
                    <a:gd name="connsiteY41" fmla="*/ 197842 h 596900"/>
                    <a:gd name="connsiteX42" fmla="*/ 522495 w 546421"/>
                    <a:gd name="connsiteY42" fmla="*/ 190401 h 596900"/>
                    <a:gd name="connsiteX43" fmla="*/ 517383 w 546421"/>
                    <a:gd name="connsiteY43" fmla="*/ 183009 h 596900"/>
                    <a:gd name="connsiteX44" fmla="*/ 511575 w 546421"/>
                    <a:gd name="connsiteY44" fmla="*/ 175766 h 596900"/>
                    <a:gd name="connsiteX45" fmla="*/ 505023 w 546421"/>
                    <a:gd name="connsiteY45" fmla="*/ 168622 h 596900"/>
                    <a:gd name="connsiteX46" fmla="*/ 497825 w 546421"/>
                    <a:gd name="connsiteY46" fmla="*/ 161578 h 596900"/>
                    <a:gd name="connsiteX47" fmla="*/ 489883 w 546421"/>
                    <a:gd name="connsiteY47" fmla="*/ 154682 h 596900"/>
                    <a:gd name="connsiteX48" fmla="*/ 481246 w 546421"/>
                    <a:gd name="connsiteY48" fmla="*/ 147836 h 596900"/>
                    <a:gd name="connsiteX49" fmla="*/ 471914 w 546421"/>
                    <a:gd name="connsiteY49" fmla="*/ 141139 h 596900"/>
                    <a:gd name="connsiteX50" fmla="*/ 461887 w 546421"/>
                    <a:gd name="connsiteY50" fmla="*/ 134541 h 596900"/>
                    <a:gd name="connsiteX51" fmla="*/ 451165 w 546421"/>
                    <a:gd name="connsiteY51" fmla="*/ 128091 h 596900"/>
                    <a:gd name="connsiteX52" fmla="*/ 439748 w 546421"/>
                    <a:gd name="connsiteY52" fmla="*/ 121692 h 596900"/>
                    <a:gd name="connsiteX53" fmla="*/ 427587 w 546421"/>
                    <a:gd name="connsiteY53" fmla="*/ 115441 h 596900"/>
                    <a:gd name="connsiteX54" fmla="*/ 414780 w 546421"/>
                    <a:gd name="connsiteY54" fmla="*/ 109289 h 596900"/>
                    <a:gd name="connsiteX55" fmla="*/ 401228 w 546421"/>
                    <a:gd name="connsiteY55" fmla="*/ 103287 h 596900"/>
                    <a:gd name="connsiteX56" fmla="*/ 386982 w 546421"/>
                    <a:gd name="connsiteY56" fmla="*/ 97334 h 596900"/>
                    <a:gd name="connsiteX57" fmla="*/ 372041 w 546421"/>
                    <a:gd name="connsiteY57" fmla="*/ 91529 h 596900"/>
                    <a:gd name="connsiteX58" fmla="*/ 356405 w 546421"/>
                    <a:gd name="connsiteY58" fmla="*/ 85824 h 596900"/>
                    <a:gd name="connsiteX59" fmla="*/ 340024 w 546421"/>
                    <a:gd name="connsiteY59" fmla="*/ 80218 h 596900"/>
                    <a:gd name="connsiteX60" fmla="*/ 322998 w 546421"/>
                    <a:gd name="connsiteY60" fmla="*/ 74712 h 596900"/>
                    <a:gd name="connsiteX61" fmla="*/ 305228 w 546421"/>
                    <a:gd name="connsiteY61" fmla="*/ 69354 h 596900"/>
                    <a:gd name="connsiteX62" fmla="*/ 286762 w 546421"/>
                    <a:gd name="connsiteY62" fmla="*/ 64095 h 596900"/>
                    <a:gd name="connsiteX63" fmla="*/ 267601 w 546421"/>
                    <a:gd name="connsiteY63" fmla="*/ 58936 h 596900"/>
                    <a:gd name="connsiteX64" fmla="*/ 247746 w 546421"/>
                    <a:gd name="connsiteY64" fmla="*/ 53876 h 596900"/>
                    <a:gd name="connsiteX65" fmla="*/ 227196 w 546421"/>
                    <a:gd name="connsiteY65" fmla="*/ 48964 h 596900"/>
                    <a:gd name="connsiteX66" fmla="*/ 205950 w 546421"/>
                    <a:gd name="connsiteY66" fmla="*/ 44152 h 596900"/>
                    <a:gd name="connsiteX67" fmla="*/ 183961 w 546421"/>
                    <a:gd name="connsiteY67" fmla="*/ 39439 h 596900"/>
                    <a:gd name="connsiteX68" fmla="*/ 161325 w 546421"/>
                    <a:gd name="connsiteY68" fmla="*/ 34826 h 596900"/>
                    <a:gd name="connsiteX69" fmla="*/ 137946 w 546421"/>
                    <a:gd name="connsiteY69" fmla="*/ 30311 h 596900"/>
                    <a:gd name="connsiteX70" fmla="*/ 113871 w 546421"/>
                    <a:gd name="connsiteY70" fmla="*/ 25946 h 596900"/>
                    <a:gd name="connsiteX71" fmla="*/ 89101 w 546421"/>
                    <a:gd name="connsiteY71" fmla="*/ 21679 h 596900"/>
                    <a:gd name="connsiteX72" fmla="*/ 63637 w 546421"/>
                    <a:gd name="connsiteY72" fmla="*/ 17512 h 596900"/>
                    <a:gd name="connsiteX73" fmla="*/ 37427 w 546421"/>
                    <a:gd name="connsiteY73" fmla="*/ 13494 h 596900"/>
                    <a:gd name="connsiteX74" fmla="*/ 10573 w 546421"/>
                    <a:gd name="connsiteY74" fmla="*/ 9525 h 596900"/>
                    <a:gd name="connsiteX75" fmla="*/ 9531 w 546421"/>
                    <a:gd name="connsiteY75" fmla="*/ 17165 h 596900"/>
                    <a:gd name="connsiteX76" fmla="*/ 36435 w 546421"/>
                    <a:gd name="connsiteY76" fmla="*/ 20886 h 596900"/>
                    <a:gd name="connsiteX77" fmla="*/ 62594 w 546421"/>
                    <a:gd name="connsiteY77" fmla="*/ 24755 h 596900"/>
                    <a:gd name="connsiteX78" fmla="*/ 88108 w 546421"/>
                    <a:gd name="connsiteY78" fmla="*/ 28674 h 596900"/>
                    <a:gd name="connsiteX79" fmla="*/ 112928 w 546421"/>
                    <a:gd name="connsiteY79" fmla="*/ 32742 h 596900"/>
                    <a:gd name="connsiteX80" fmla="*/ 137002 w 546421"/>
                    <a:gd name="connsiteY80" fmla="*/ 36909 h 596900"/>
                    <a:gd name="connsiteX81" fmla="*/ 160382 w 546421"/>
                    <a:gd name="connsiteY81" fmla="*/ 41225 h 596900"/>
                    <a:gd name="connsiteX82" fmla="*/ 183067 w 546421"/>
                    <a:gd name="connsiteY82" fmla="*/ 45591 h 596900"/>
                    <a:gd name="connsiteX83" fmla="*/ 205057 w 546421"/>
                    <a:gd name="connsiteY83" fmla="*/ 50105 h 596900"/>
                    <a:gd name="connsiteX84" fmla="*/ 226352 w 546421"/>
                    <a:gd name="connsiteY84" fmla="*/ 54719 h 596900"/>
                    <a:gd name="connsiteX85" fmla="*/ 246902 w 546421"/>
                    <a:gd name="connsiteY85" fmla="*/ 59482 h 596900"/>
                    <a:gd name="connsiteX86" fmla="*/ 266758 w 546421"/>
                    <a:gd name="connsiteY86" fmla="*/ 64294 h 596900"/>
                    <a:gd name="connsiteX87" fmla="*/ 285968 w 546421"/>
                    <a:gd name="connsiteY87" fmla="*/ 69255 h 596900"/>
                    <a:gd name="connsiteX88" fmla="*/ 304384 w 546421"/>
                    <a:gd name="connsiteY88" fmla="*/ 74315 h 596900"/>
                    <a:gd name="connsiteX89" fmla="*/ 322154 w 546421"/>
                    <a:gd name="connsiteY89" fmla="*/ 79474 h 596900"/>
                    <a:gd name="connsiteX90" fmla="*/ 339230 w 546421"/>
                    <a:gd name="connsiteY90" fmla="*/ 84782 h 596900"/>
                    <a:gd name="connsiteX91" fmla="*/ 355561 w 546421"/>
                    <a:gd name="connsiteY91" fmla="*/ 90190 h 596900"/>
                    <a:gd name="connsiteX92" fmla="*/ 371247 w 546421"/>
                    <a:gd name="connsiteY92" fmla="*/ 95696 h 596900"/>
                    <a:gd name="connsiteX93" fmla="*/ 386188 w 546421"/>
                    <a:gd name="connsiteY93" fmla="*/ 101302 h 596900"/>
                    <a:gd name="connsiteX94" fmla="*/ 400434 w 546421"/>
                    <a:gd name="connsiteY94" fmla="*/ 107007 h 596900"/>
                    <a:gd name="connsiteX95" fmla="*/ 413936 w 546421"/>
                    <a:gd name="connsiteY95" fmla="*/ 112861 h 596900"/>
                    <a:gd name="connsiteX96" fmla="*/ 426792 w 546421"/>
                    <a:gd name="connsiteY96" fmla="*/ 118814 h 596900"/>
                    <a:gd name="connsiteX97" fmla="*/ 438904 w 546421"/>
                    <a:gd name="connsiteY97" fmla="*/ 124867 h 596900"/>
                    <a:gd name="connsiteX98" fmla="*/ 450321 w 546421"/>
                    <a:gd name="connsiteY98" fmla="*/ 131018 h 596900"/>
                    <a:gd name="connsiteX99" fmla="*/ 461043 w 546421"/>
                    <a:gd name="connsiteY99" fmla="*/ 137319 h 596900"/>
                    <a:gd name="connsiteX100" fmla="*/ 471070 w 546421"/>
                    <a:gd name="connsiteY100" fmla="*/ 143718 h 596900"/>
                    <a:gd name="connsiteX101" fmla="*/ 480402 w 546421"/>
                    <a:gd name="connsiteY101" fmla="*/ 150217 h 596900"/>
                    <a:gd name="connsiteX102" fmla="*/ 489039 w 546421"/>
                    <a:gd name="connsiteY102" fmla="*/ 156815 h 596900"/>
                    <a:gd name="connsiteX103" fmla="*/ 496932 w 546421"/>
                    <a:gd name="connsiteY103" fmla="*/ 163562 h 596900"/>
                    <a:gd name="connsiteX104" fmla="*/ 504129 w 546421"/>
                    <a:gd name="connsiteY104" fmla="*/ 170359 h 596900"/>
                    <a:gd name="connsiteX105" fmla="*/ 510632 w 546421"/>
                    <a:gd name="connsiteY105" fmla="*/ 177304 h 596900"/>
                    <a:gd name="connsiteX106" fmla="*/ 516440 w 546421"/>
                    <a:gd name="connsiteY106" fmla="*/ 184398 h 596900"/>
                    <a:gd name="connsiteX107" fmla="*/ 521552 w 546421"/>
                    <a:gd name="connsiteY107" fmla="*/ 191542 h 596900"/>
                    <a:gd name="connsiteX108" fmla="*/ 525921 w 546421"/>
                    <a:gd name="connsiteY108" fmla="*/ 198834 h 596900"/>
                    <a:gd name="connsiteX109" fmla="*/ 529594 w 546421"/>
                    <a:gd name="connsiteY109" fmla="*/ 206226 h 596900"/>
                    <a:gd name="connsiteX110" fmla="*/ 532622 w 546421"/>
                    <a:gd name="connsiteY110" fmla="*/ 213717 h 596900"/>
                    <a:gd name="connsiteX111" fmla="*/ 534855 w 546421"/>
                    <a:gd name="connsiteY111" fmla="*/ 221307 h 596900"/>
                    <a:gd name="connsiteX112" fmla="*/ 536444 w 546421"/>
                    <a:gd name="connsiteY112" fmla="*/ 229046 h 596900"/>
                    <a:gd name="connsiteX113" fmla="*/ 537337 w 546421"/>
                    <a:gd name="connsiteY113" fmla="*/ 236885 h 596900"/>
                    <a:gd name="connsiteX114" fmla="*/ 537486 w 546421"/>
                    <a:gd name="connsiteY114" fmla="*/ 244822 h 596900"/>
                    <a:gd name="connsiteX115" fmla="*/ 536990 w 546421"/>
                    <a:gd name="connsiteY115" fmla="*/ 252859 h 596900"/>
                    <a:gd name="connsiteX116" fmla="*/ 535749 w 546421"/>
                    <a:gd name="connsiteY116" fmla="*/ 261045 h 596900"/>
                    <a:gd name="connsiteX117" fmla="*/ 533813 w 546421"/>
                    <a:gd name="connsiteY117" fmla="*/ 269329 h 596900"/>
                    <a:gd name="connsiteX118" fmla="*/ 531133 w 546421"/>
                    <a:gd name="connsiteY118" fmla="*/ 277713 h 596900"/>
                    <a:gd name="connsiteX119" fmla="*/ 527807 w 546421"/>
                    <a:gd name="connsiteY119" fmla="*/ 286197 h 596900"/>
                    <a:gd name="connsiteX120" fmla="*/ 523736 w 546421"/>
                    <a:gd name="connsiteY120" fmla="*/ 294779 h 596900"/>
                    <a:gd name="connsiteX121" fmla="*/ 519021 w 546421"/>
                    <a:gd name="connsiteY121" fmla="*/ 303510 h 596900"/>
                    <a:gd name="connsiteX122" fmla="*/ 513561 w 546421"/>
                    <a:gd name="connsiteY122" fmla="*/ 312341 h 596900"/>
                    <a:gd name="connsiteX123" fmla="*/ 507356 w 546421"/>
                    <a:gd name="connsiteY123" fmla="*/ 321270 h 596900"/>
                    <a:gd name="connsiteX124" fmla="*/ 500506 w 546421"/>
                    <a:gd name="connsiteY124" fmla="*/ 330349 h 596900"/>
                    <a:gd name="connsiteX125" fmla="*/ 492961 w 546421"/>
                    <a:gd name="connsiteY125" fmla="*/ 339477 h 596900"/>
                    <a:gd name="connsiteX126" fmla="*/ 484671 w 546421"/>
                    <a:gd name="connsiteY126" fmla="*/ 348754 h 596900"/>
                    <a:gd name="connsiteX127" fmla="*/ 475686 w 546421"/>
                    <a:gd name="connsiteY127" fmla="*/ 358130 h 596900"/>
                    <a:gd name="connsiteX128" fmla="*/ 466007 w 546421"/>
                    <a:gd name="connsiteY128" fmla="*/ 367655 h 596900"/>
                    <a:gd name="connsiteX129" fmla="*/ 455632 w 546421"/>
                    <a:gd name="connsiteY129" fmla="*/ 377230 h 596900"/>
                    <a:gd name="connsiteX130" fmla="*/ 444563 w 546421"/>
                    <a:gd name="connsiteY130" fmla="*/ 386953 h 596900"/>
                    <a:gd name="connsiteX131" fmla="*/ 432749 w 546421"/>
                    <a:gd name="connsiteY131" fmla="*/ 396776 h 596900"/>
                    <a:gd name="connsiteX132" fmla="*/ 420290 w 546421"/>
                    <a:gd name="connsiteY132" fmla="*/ 406747 h 596900"/>
                    <a:gd name="connsiteX133" fmla="*/ 407086 w 546421"/>
                    <a:gd name="connsiteY133" fmla="*/ 416768 h 596900"/>
                    <a:gd name="connsiteX134" fmla="*/ 393187 w 546421"/>
                    <a:gd name="connsiteY134" fmla="*/ 426938 h 596900"/>
                    <a:gd name="connsiteX135" fmla="*/ 378593 w 546421"/>
                    <a:gd name="connsiteY135" fmla="*/ 437207 h 596900"/>
                    <a:gd name="connsiteX136" fmla="*/ 363255 w 546421"/>
                    <a:gd name="connsiteY136" fmla="*/ 447576 h 596900"/>
                    <a:gd name="connsiteX137" fmla="*/ 347271 w 546421"/>
                    <a:gd name="connsiteY137" fmla="*/ 458093 h 596900"/>
                    <a:gd name="connsiteX138" fmla="*/ 330543 w 546421"/>
                    <a:gd name="connsiteY138" fmla="*/ 468660 h 596900"/>
                    <a:gd name="connsiteX139" fmla="*/ 313120 w 546421"/>
                    <a:gd name="connsiteY139" fmla="*/ 479375 h 596900"/>
                    <a:gd name="connsiteX140" fmla="*/ 295002 w 546421"/>
                    <a:gd name="connsiteY140" fmla="*/ 490190 h 596900"/>
                    <a:gd name="connsiteX141" fmla="*/ 276189 w 546421"/>
                    <a:gd name="connsiteY141" fmla="*/ 501154 h 596900"/>
                    <a:gd name="connsiteX142" fmla="*/ 256631 w 546421"/>
                    <a:gd name="connsiteY142" fmla="*/ 512217 h 596900"/>
                    <a:gd name="connsiteX143" fmla="*/ 236428 w 546421"/>
                    <a:gd name="connsiteY143" fmla="*/ 523329 h 596900"/>
                    <a:gd name="connsiteX144" fmla="*/ 215481 w 546421"/>
                    <a:gd name="connsiteY144" fmla="*/ 534640 h 596900"/>
                    <a:gd name="connsiteX145" fmla="*/ 193839 w 546421"/>
                    <a:gd name="connsiteY145" fmla="*/ 546001 h 596900"/>
                    <a:gd name="connsiteX146" fmla="*/ 171501 w 546421"/>
                    <a:gd name="connsiteY146" fmla="*/ 557461 h 596900"/>
                    <a:gd name="connsiteX147" fmla="*/ 148469 w 546421"/>
                    <a:gd name="connsiteY147" fmla="*/ 569069 h 596900"/>
                    <a:gd name="connsiteX148" fmla="*/ 124692 w 546421"/>
                    <a:gd name="connsiteY148" fmla="*/ 580777 h 596900"/>
                    <a:gd name="connsiteX149" fmla="*/ 100270 w 546421"/>
                    <a:gd name="connsiteY149" fmla="*/ 592634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</a:cxnLst>
                  <a:rect l="l" t="t" r="r" b="b"/>
                  <a:pathLst>
                    <a:path w="546421" h="596900">
                      <a:moveTo>
                        <a:pt x="103596" y="599529"/>
                      </a:moveTo>
                      <a:lnTo>
                        <a:pt x="127968" y="587524"/>
                      </a:lnTo>
                      <a:lnTo>
                        <a:pt x="151646" y="575618"/>
                      </a:lnTo>
                      <a:lnTo>
                        <a:pt x="174579" y="563860"/>
                      </a:lnTo>
                      <a:lnTo>
                        <a:pt x="196817" y="552152"/>
                      </a:lnTo>
                      <a:lnTo>
                        <a:pt x="218410" y="540593"/>
                      </a:lnTo>
                      <a:lnTo>
                        <a:pt x="239258" y="529134"/>
                      </a:lnTo>
                      <a:lnTo>
                        <a:pt x="259411" y="517823"/>
                      </a:lnTo>
                      <a:lnTo>
                        <a:pt x="278869" y="506561"/>
                      </a:lnTo>
                      <a:lnTo>
                        <a:pt x="297583" y="495449"/>
                      </a:lnTo>
                      <a:lnTo>
                        <a:pt x="315652" y="484436"/>
                      </a:lnTo>
                      <a:lnTo>
                        <a:pt x="332975" y="473522"/>
                      </a:lnTo>
                      <a:lnTo>
                        <a:pt x="349654" y="462756"/>
                      </a:lnTo>
                      <a:lnTo>
                        <a:pt x="365588" y="452041"/>
                      </a:lnTo>
                      <a:lnTo>
                        <a:pt x="380827" y="441474"/>
                      </a:lnTo>
                      <a:lnTo>
                        <a:pt x="395371" y="431006"/>
                      </a:lnTo>
                      <a:lnTo>
                        <a:pt x="409171" y="420688"/>
                      </a:lnTo>
                      <a:lnTo>
                        <a:pt x="422325" y="410418"/>
                      </a:lnTo>
                      <a:lnTo>
                        <a:pt x="434734" y="400298"/>
                      </a:lnTo>
                      <a:lnTo>
                        <a:pt x="446499" y="390277"/>
                      </a:lnTo>
                      <a:lnTo>
                        <a:pt x="457519" y="380405"/>
                      </a:lnTo>
                      <a:lnTo>
                        <a:pt x="467843" y="370582"/>
                      </a:lnTo>
                      <a:lnTo>
                        <a:pt x="477473" y="360908"/>
                      </a:lnTo>
                      <a:lnTo>
                        <a:pt x="486359" y="351334"/>
                      </a:lnTo>
                      <a:lnTo>
                        <a:pt x="494599" y="341858"/>
                      </a:lnTo>
                      <a:lnTo>
                        <a:pt x="502094" y="332482"/>
                      </a:lnTo>
                      <a:lnTo>
                        <a:pt x="508944" y="323255"/>
                      </a:lnTo>
                      <a:lnTo>
                        <a:pt x="515050" y="314127"/>
                      </a:lnTo>
                      <a:lnTo>
                        <a:pt x="520460" y="305098"/>
                      </a:lnTo>
                      <a:lnTo>
                        <a:pt x="525176" y="296168"/>
                      </a:lnTo>
                      <a:lnTo>
                        <a:pt x="529147" y="287387"/>
                      </a:lnTo>
                      <a:lnTo>
                        <a:pt x="532473" y="278705"/>
                      </a:lnTo>
                      <a:lnTo>
                        <a:pt x="535054" y="270123"/>
                      </a:lnTo>
                      <a:lnTo>
                        <a:pt x="536990" y="261640"/>
                      </a:lnTo>
                      <a:lnTo>
                        <a:pt x="538181" y="253305"/>
                      </a:lnTo>
                      <a:lnTo>
                        <a:pt x="538678" y="245021"/>
                      </a:lnTo>
                      <a:lnTo>
                        <a:pt x="538479" y="236885"/>
                      </a:lnTo>
                      <a:lnTo>
                        <a:pt x="537536" y="228848"/>
                      </a:lnTo>
                      <a:lnTo>
                        <a:pt x="535948" y="220960"/>
                      </a:lnTo>
                      <a:lnTo>
                        <a:pt x="533664" y="213122"/>
                      </a:lnTo>
                      <a:lnTo>
                        <a:pt x="530636" y="205432"/>
                      </a:lnTo>
                      <a:lnTo>
                        <a:pt x="526913" y="197842"/>
                      </a:lnTo>
                      <a:lnTo>
                        <a:pt x="522495" y="190401"/>
                      </a:lnTo>
                      <a:lnTo>
                        <a:pt x="517383" y="183009"/>
                      </a:lnTo>
                      <a:lnTo>
                        <a:pt x="511575" y="175766"/>
                      </a:lnTo>
                      <a:lnTo>
                        <a:pt x="505023" y="168622"/>
                      </a:lnTo>
                      <a:lnTo>
                        <a:pt x="497825" y="161578"/>
                      </a:lnTo>
                      <a:lnTo>
                        <a:pt x="489883" y="154682"/>
                      </a:lnTo>
                      <a:lnTo>
                        <a:pt x="481246" y="147836"/>
                      </a:lnTo>
                      <a:lnTo>
                        <a:pt x="471914" y="141139"/>
                      </a:lnTo>
                      <a:lnTo>
                        <a:pt x="461887" y="134541"/>
                      </a:lnTo>
                      <a:lnTo>
                        <a:pt x="451165" y="128091"/>
                      </a:lnTo>
                      <a:lnTo>
                        <a:pt x="439748" y="121692"/>
                      </a:lnTo>
                      <a:lnTo>
                        <a:pt x="427587" y="115441"/>
                      </a:lnTo>
                      <a:lnTo>
                        <a:pt x="414780" y="109289"/>
                      </a:lnTo>
                      <a:lnTo>
                        <a:pt x="401228" y="103287"/>
                      </a:lnTo>
                      <a:lnTo>
                        <a:pt x="386982" y="97334"/>
                      </a:lnTo>
                      <a:lnTo>
                        <a:pt x="372041" y="91529"/>
                      </a:lnTo>
                      <a:lnTo>
                        <a:pt x="356405" y="85824"/>
                      </a:lnTo>
                      <a:lnTo>
                        <a:pt x="340024" y="80218"/>
                      </a:lnTo>
                      <a:lnTo>
                        <a:pt x="322998" y="74712"/>
                      </a:lnTo>
                      <a:lnTo>
                        <a:pt x="305228" y="69354"/>
                      </a:lnTo>
                      <a:lnTo>
                        <a:pt x="286762" y="64095"/>
                      </a:lnTo>
                      <a:lnTo>
                        <a:pt x="267601" y="58936"/>
                      </a:lnTo>
                      <a:lnTo>
                        <a:pt x="247746" y="53876"/>
                      </a:lnTo>
                      <a:lnTo>
                        <a:pt x="227196" y="48964"/>
                      </a:lnTo>
                      <a:lnTo>
                        <a:pt x="205950" y="44152"/>
                      </a:lnTo>
                      <a:lnTo>
                        <a:pt x="183961" y="39439"/>
                      </a:lnTo>
                      <a:lnTo>
                        <a:pt x="161325" y="34826"/>
                      </a:lnTo>
                      <a:lnTo>
                        <a:pt x="137946" y="30311"/>
                      </a:lnTo>
                      <a:lnTo>
                        <a:pt x="113871" y="25946"/>
                      </a:lnTo>
                      <a:lnTo>
                        <a:pt x="89101" y="21679"/>
                      </a:lnTo>
                      <a:lnTo>
                        <a:pt x="63637" y="17512"/>
                      </a:lnTo>
                      <a:lnTo>
                        <a:pt x="37427" y="13494"/>
                      </a:lnTo>
                      <a:lnTo>
                        <a:pt x="10573" y="9525"/>
                      </a:lnTo>
                      <a:lnTo>
                        <a:pt x="9531" y="17165"/>
                      </a:lnTo>
                      <a:lnTo>
                        <a:pt x="36435" y="20886"/>
                      </a:lnTo>
                      <a:lnTo>
                        <a:pt x="62594" y="24755"/>
                      </a:lnTo>
                      <a:lnTo>
                        <a:pt x="88108" y="28674"/>
                      </a:lnTo>
                      <a:lnTo>
                        <a:pt x="112928" y="32742"/>
                      </a:lnTo>
                      <a:lnTo>
                        <a:pt x="137002" y="36909"/>
                      </a:lnTo>
                      <a:lnTo>
                        <a:pt x="160382" y="41225"/>
                      </a:lnTo>
                      <a:lnTo>
                        <a:pt x="183067" y="45591"/>
                      </a:lnTo>
                      <a:lnTo>
                        <a:pt x="205057" y="50105"/>
                      </a:lnTo>
                      <a:lnTo>
                        <a:pt x="226352" y="54719"/>
                      </a:lnTo>
                      <a:lnTo>
                        <a:pt x="246902" y="59482"/>
                      </a:lnTo>
                      <a:lnTo>
                        <a:pt x="266758" y="64294"/>
                      </a:lnTo>
                      <a:lnTo>
                        <a:pt x="285968" y="69255"/>
                      </a:lnTo>
                      <a:lnTo>
                        <a:pt x="304384" y="74315"/>
                      </a:lnTo>
                      <a:lnTo>
                        <a:pt x="322154" y="79474"/>
                      </a:lnTo>
                      <a:lnTo>
                        <a:pt x="339230" y="84782"/>
                      </a:lnTo>
                      <a:lnTo>
                        <a:pt x="355561" y="90190"/>
                      </a:lnTo>
                      <a:lnTo>
                        <a:pt x="371247" y="95696"/>
                      </a:lnTo>
                      <a:lnTo>
                        <a:pt x="386188" y="101302"/>
                      </a:lnTo>
                      <a:lnTo>
                        <a:pt x="400434" y="107007"/>
                      </a:lnTo>
                      <a:lnTo>
                        <a:pt x="413936" y="112861"/>
                      </a:lnTo>
                      <a:lnTo>
                        <a:pt x="426792" y="118814"/>
                      </a:lnTo>
                      <a:lnTo>
                        <a:pt x="438904" y="124867"/>
                      </a:lnTo>
                      <a:lnTo>
                        <a:pt x="450321" y="131018"/>
                      </a:lnTo>
                      <a:lnTo>
                        <a:pt x="461043" y="137319"/>
                      </a:lnTo>
                      <a:lnTo>
                        <a:pt x="471070" y="143718"/>
                      </a:lnTo>
                      <a:lnTo>
                        <a:pt x="480402" y="150217"/>
                      </a:lnTo>
                      <a:lnTo>
                        <a:pt x="489039" y="156815"/>
                      </a:lnTo>
                      <a:lnTo>
                        <a:pt x="496932" y="163562"/>
                      </a:lnTo>
                      <a:lnTo>
                        <a:pt x="504129" y="170359"/>
                      </a:lnTo>
                      <a:lnTo>
                        <a:pt x="510632" y="177304"/>
                      </a:lnTo>
                      <a:lnTo>
                        <a:pt x="516440" y="184398"/>
                      </a:lnTo>
                      <a:lnTo>
                        <a:pt x="521552" y="191542"/>
                      </a:lnTo>
                      <a:lnTo>
                        <a:pt x="525921" y="198834"/>
                      </a:lnTo>
                      <a:lnTo>
                        <a:pt x="529594" y="206226"/>
                      </a:lnTo>
                      <a:lnTo>
                        <a:pt x="532622" y="213717"/>
                      </a:lnTo>
                      <a:lnTo>
                        <a:pt x="534855" y="221307"/>
                      </a:lnTo>
                      <a:lnTo>
                        <a:pt x="536444" y="229046"/>
                      </a:lnTo>
                      <a:lnTo>
                        <a:pt x="537337" y="236885"/>
                      </a:lnTo>
                      <a:lnTo>
                        <a:pt x="537486" y="244822"/>
                      </a:lnTo>
                      <a:lnTo>
                        <a:pt x="536990" y="252859"/>
                      </a:lnTo>
                      <a:lnTo>
                        <a:pt x="535749" y="261045"/>
                      </a:lnTo>
                      <a:lnTo>
                        <a:pt x="533813" y="269329"/>
                      </a:lnTo>
                      <a:lnTo>
                        <a:pt x="531133" y="277713"/>
                      </a:lnTo>
                      <a:lnTo>
                        <a:pt x="527807" y="286197"/>
                      </a:lnTo>
                      <a:lnTo>
                        <a:pt x="523736" y="294779"/>
                      </a:lnTo>
                      <a:lnTo>
                        <a:pt x="519021" y="303510"/>
                      </a:lnTo>
                      <a:lnTo>
                        <a:pt x="513561" y="312341"/>
                      </a:lnTo>
                      <a:lnTo>
                        <a:pt x="507356" y="321270"/>
                      </a:lnTo>
                      <a:lnTo>
                        <a:pt x="500506" y="330349"/>
                      </a:lnTo>
                      <a:lnTo>
                        <a:pt x="492961" y="339477"/>
                      </a:lnTo>
                      <a:lnTo>
                        <a:pt x="484671" y="348754"/>
                      </a:lnTo>
                      <a:lnTo>
                        <a:pt x="475686" y="358130"/>
                      </a:lnTo>
                      <a:lnTo>
                        <a:pt x="466007" y="367655"/>
                      </a:lnTo>
                      <a:lnTo>
                        <a:pt x="455632" y="377230"/>
                      </a:lnTo>
                      <a:lnTo>
                        <a:pt x="444563" y="386953"/>
                      </a:lnTo>
                      <a:lnTo>
                        <a:pt x="432749" y="396776"/>
                      </a:lnTo>
                      <a:lnTo>
                        <a:pt x="420290" y="406747"/>
                      </a:lnTo>
                      <a:lnTo>
                        <a:pt x="407086" y="416768"/>
                      </a:lnTo>
                      <a:lnTo>
                        <a:pt x="393187" y="426938"/>
                      </a:lnTo>
                      <a:lnTo>
                        <a:pt x="378593" y="437207"/>
                      </a:lnTo>
                      <a:lnTo>
                        <a:pt x="363255" y="447576"/>
                      </a:lnTo>
                      <a:lnTo>
                        <a:pt x="347271" y="458093"/>
                      </a:lnTo>
                      <a:lnTo>
                        <a:pt x="330543" y="468660"/>
                      </a:lnTo>
                      <a:lnTo>
                        <a:pt x="313120" y="479375"/>
                      </a:lnTo>
                      <a:lnTo>
                        <a:pt x="295002" y="490190"/>
                      </a:lnTo>
                      <a:lnTo>
                        <a:pt x="276189" y="501154"/>
                      </a:lnTo>
                      <a:lnTo>
                        <a:pt x="256631" y="512217"/>
                      </a:lnTo>
                      <a:lnTo>
                        <a:pt x="236428" y="523329"/>
                      </a:lnTo>
                      <a:lnTo>
                        <a:pt x="215481" y="534640"/>
                      </a:lnTo>
                      <a:lnTo>
                        <a:pt x="193839" y="546001"/>
                      </a:lnTo>
                      <a:lnTo>
                        <a:pt x="171501" y="557461"/>
                      </a:lnTo>
                      <a:lnTo>
                        <a:pt x="148469" y="569069"/>
                      </a:lnTo>
                      <a:lnTo>
                        <a:pt x="124692" y="580777"/>
                      </a:lnTo>
                      <a:lnTo>
                        <a:pt x="100270" y="59263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6" name="Forme libre : forme 1355">
                  <a:extLst>
                    <a:ext uri="{FF2B5EF4-FFF2-40B4-BE49-F238E27FC236}">
                      <a16:creationId xmlns:a16="http://schemas.microsoft.com/office/drawing/2014/main" id="{C1FD3FDE-3E0F-460C-ACAF-3209C4D64C7B}"/>
                    </a:ext>
                  </a:extLst>
                </p:cNvPr>
                <p:cNvSpPr/>
                <p:nvPr/>
              </p:nvSpPr>
              <p:spPr>
                <a:xfrm>
                  <a:off x="6535383" y="4612382"/>
                  <a:ext cx="609959" cy="673100"/>
                </a:xfrm>
                <a:custGeom>
                  <a:avLst/>
                  <a:gdLst>
                    <a:gd name="connsiteX0" fmla="*/ 268445 w 609958"/>
                    <a:gd name="connsiteY0" fmla="*/ 52487 h 673100"/>
                    <a:gd name="connsiteX1" fmla="*/ 288549 w 609958"/>
                    <a:gd name="connsiteY1" fmla="*/ 70743 h 673100"/>
                    <a:gd name="connsiteX2" fmla="*/ 308007 w 609958"/>
                    <a:gd name="connsiteY2" fmla="*/ 88702 h 673100"/>
                    <a:gd name="connsiteX3" fmla="*/ 326820 w 609958"/>
                    <a:gd name="connsiteY3" fmla="*/ 106363 h 673100"/>
                    <a:gd name="connsiteX4" fmla="*/ 344988 w 609958"/>
                    <a:gd name="connsiteY4" fmla="*/ 123726 h 673100"/>
                    <a:gd name="connsiteX5" fmla="*/ 362510 w 609958"/>
                    <a:gd name="connsiteY5" fmla="*/ 140791 h 673100"/>
                    <a:gd name="connsiteX6" fmla="*/ 379388 w 609958"/>
                    <a:gd name="connsiteY6" fmla="*/ 157559 h 673100"/>
                    <a:gd name="connsiteX7" fmla="*/ 395669 w 609958"/>
                    <a:gd name="connsiteY7" fmla="*/ 174030 h 673100"/>
                    <a:gd name="connsiteX8" fmla="*/ 411255 w 609958"/>
                    <a:gd name="connsiteY8" fmla="*/ 190202 h 673100"/>
                    <a:gd name="connsiteX9" fmla="*/ 426197 w 609958"/>
                    <a:gd name="connsiteY9" fmla="*/ 206077 h 673100"/>
                    <a:gd name="connsiteX10" fmla="*/ 440493 w 609958"/>
                    <a:gd name="connsiteY10" fmla="*/ 221655 h 673100"/>
                    <a:gd name="connsiteX11" fmla="*/ 454143 w 609958"/>
                    <a:gd name="connsiteY11" fmla="*/ 236934 h 673100"/>
                    <a:gd name="connsiteX12" fmla="*/ 467198 w 609958"/>
                    <a:gd name="connsiteY12" fmla="*/ 251867 h 673100"/>
                    <a:gd name="connsiteX13" fmla="*/ 479558 w 609958"/>
                    <a:gd name="connsiteY13" fmla="*/ 266551 h 673100"/>
                    <a:gd name="connsiteX14" fmla="*/ 491273 w 609958"/>
                    <a:gd name="connsiteY14" fmla="*/ 280938 h 673100"/>
                    <a:gd name="connsiteX15" fmla="*/ 502392 w 609958"/>
                    <a:gd name="connsiteY15" fmla="*/ 295027 h 673100"/>
                    <a:gd name="connsiteX16" fmla="*/ 512816 w 609958"/>
                    <a:gd name="connsiteY16" fmla="*/ 308818 h 673100"/>
                    <a:gd name="connsiteX17" fmla="*/ 522595 w 609958"/>
                    <a:gd name="connsiteY17" fmla="*/ 322263 h 673100"/>
                    <a:gd name="connsiteX18" fmla="*/ 531778 w 609958"/>
                    <a:gd name="connsiteY18" fmla="*/ 335459 h 673100"/>
                    <a:gd name="connsiteX19" fmla="*/ 540266 w 609958"/>
                    <a:gd name="connsiteY19" fmla="*/ 348357 h 673100"/>
                    <a:gd name="connsiteX20" fmla="*/ 548109 w 609958"/>
                    <a:gd name="connsiteY20" fmla="*/ 360958 h 673100"/>
                    <a:gd name="connsiteX21" fmla="*/ 555356 w 609958"/>
                    <a:gd name="connsiteY21" fmla="*/ 373211 h 673100"/>
                    <a:gd name="connsiteX22" fmla="*/ 561908 w 609958"/>
                    <a:gd name="connsiteY22" fmla="*/ 385217 h 673100"/>
                    <a:gd name="connsiteX23" fmla="*/ 567865 w 609958"/>
                    <a:gd name="connsiteY23" fmla="*/ 396925 h 673100"/>
                    <a:gd name="connsiteX24" fmla="*/ 573127 w 609958"/>
                    <a:gd name="connsiteY24" fmla="*/ 408285 h 673100"/>
                    <a:gd name="connsiteX25" fmla="*/ 577793 w 609958"/>
                    <a:gd name="connsiteY25" fmla="*/ 419398 h 673100"/>
                    <a:gd name="connsiteX26" fmla="*/ 581764 w 609958"/>
                    <a:gd name="connsiteY26" fmla="*/ 430213 h 673100"/>
                    <a:gd name="connsiteX27" fmla="*/ 585139 w 609958"/>
                    <a:gd name="connsiteY27" fmla="*/ 440680 h 673100"/>
                    <a:gd name="connsiteX28" fmla="*/ 587820 w 609958"/>
                    <a:gd name="connsiteY28" fmla="*/ 450900 h 673100"/>
                    <a:gd name="connsiteX29" fmla="*/ 589905 w 609958"/>
                    <a:gd name="connsiteY29" fmla="*/ 460772 h 673100"/>
                    <a:gd name="connsiteX30" fmla="*/ 591295 w 609958"/>
                    <a:gd name="connsiteY30" fmla="*/ 470396 h 673100"/>
                    <a:gd name="connsiteX31" fmla="*/ 592089 w 609958"/>
                    <a:gd name="connsiteY31" fmla="*/ 479723 h 673100"/>
                    <a:gd name="connsiteX32" fmla="*/ 592238 w 609958"/>
                    <a:gd name="connsiteY32" fmla="*/ 488702 h 673100"/>
                    <a:gd name="connsiteX33" fmla="*/ 591692 w 609958"/>
                    <a:gd name="connsiteY33" fmla="*/ 497433 h 673100"/>
                    <a:gd name="connsiteX34" fmla="*/ 590550 w 609958"/>
                    <a:gd name="connsiteY34" fmla="*/ 505817 h 673100"/>
                    <a:gd name="connsiteX35" fmla="*/ 588713 w 609958"/>
                    <a:gd name="connsiteY35" fmla="*/ 513953 h 673100"/>
                    <a:gd name="connsiteX36" fmla="*/ 586281 w 609958"/>
                    <a:gd name="connsiteY36" fmla="*/ 521742 h 673100"/>
                    <a:gd name="connsiteX37" fmla="*/ 583203 w 609958"/>
                    <a:gd name="connsiteY37" fmla="*/ 529282 h 673100"/>
                    <a:gd name="connsiteX38" fmla="*/ 579481 w 609958"/>
                    <a:gd name="connsiteY38" fmla="*/ 536476 h 673100"/>
                    <a:gd name="connsiteX39" fmla="*/ 575063 w 609958"/>
                    <a:gd name="connsiteY39" fmla="*/ 543372 h 673100"/>
                    <a:gd name="connsiteX40" fmla="*/ 570049 w 609958"/>
                    <a:gd name="connsiteY40" fmla="*/ 550019 h 673100"/>
                    <a:gd name="connsiteX41" fmla="*/ 564390 w 609958"/>
                    <a:gd name="connsiteY41" fmla="*/ 556320 h 673100"/>
                    <a:gd name="connsiteX42" fmla="*/ 558086 w 609958"/>
                    <a:gd name="connsiteY42" fmla="*/ 562372 h 673100"/>
                    <a:gd name="connsiteX43" fmla="*/ 551087 w 609958"/>
                    <a:gd name="connsiteY43" fmla="*/ 568077 h 673100"/>
                    <a:gd name="connsiteX44" fmla="*/ 543493 w 609958"/>
                    <a:gd name="connsiteY44" fmla="*/ 573484 h 673100"/>
                    <a:gd name="connsiteX45" fmla="*/ 535253 w 609958"/>
                    <a:gd name="connsiteY45" fmla="*/ 578644 h 673100"/>
                    <a:gd name="connsiteX46" fmla="*/ 526367 w 609958"/>
                    <a:gd name="connsiteY46" fmla="*/ 583456 h 673100"/>
                    <a:gd name="connsiteX47" fmla="*/ 516837 w 609958"/>
                    <a:gd name="connsiteY47" fmla="*/ 587970 h 673100"/>
                    <a:gd name="connsiteX48" fmla="*/ 506661 w 609958"/>
                    <a:gd name="connsiteY48" fmla="*/ 592237 h 673100"/>
                    <a:gd name="connsiteX49" fmla="*/ 495840 w 609958"/>
                    <a:gd name="connsiteY49" fmla="*/ 596156 h 673100"/>
                    <a:gd name="connsiteX50" fmla="*/ 484373 w 609958"/>
                    <a:gd name="connsiteY50" fmla="*/ 599777 h 673100"/>
                    <a:gd name="connsiteX51" fmla="*/ 472261 w 609958"/>
                    <a:gd name="connsiteY51" fmla="*/ 603101 h 673100"/>
                    <a:gd name="connsiteX52" fmla="*/ 459504 w 609958"/>
                    <a:gd name="connsiteY52" fmla="*/ 606177 h 673100"/>
                    <a:gd name="connsiteX53" fmla="*/ 446102 w 609958"/>
                    <a:gd name="connsiteY53" fmla="*/ 608906 h 673100"/>
                    <a:gd name="connsiteX54" fmla="*/ 432054 w 609958"/>
                    <a:gd name="connsiteY54" fmla="*/ 611336 h 673100"/>
                    <a:gd name="connsiteX55" fmla="*/ 417361 w 609958"/>
                    <a:gd name="connsiteY55" fmla="*/ 613470 h 673100"/>
                    <a:gd name="connsiteX56" fmla="*/ 402023 w 609958"/>
                    <a:gd name="connsiteY56" fmla="*/ 615305 h 673100"/>
                    <a:gd name="connsiteX57" fmla="*/ 386039 w 609958"/>
                    <a:gd name="connsiteY57" fmla="*/ 616893 h 673100"/>
                    <a:gd name="connsiteX58" fmla="*/ 369410 w 609958"/>
                    <a:gd name="connsiteY58" fmla="*/ 618133 h 673100"/>
                    <a:gd name="connsiteX59" fmla="*/ 352136 w 609958"/>
                    <a:gd name="connsiteY59" fmla="*/ 619075 h 673100"/>
                    <a:gd name="connsiteX60" fmla="*/ 334216 w 609958"/>
                    <a:gd name="connsiteY60" fmla="*/ 619720 h 673100"/>
                    <a:gd name="connsiteX61" fmla="*/ 315652 w 609958"/>
                    <a:gd name="connsiteY61" fmla="*/ 620068 h 673100"/>
                    <a:gd name="connsiteX62" fmla="*/ 296441 w 609958"/>
                    <a:gd name="connsiteY62" fmla="*/ 620117 h 673100"/>
                    <a:gd name="connsiteX63" fmla="*/ 276586 w 609958"/>
                    <a:gd name="connsiteY63" fmla="*/ 619869 h 673100"/>
                    <a:gd name="connsiteX64" fmla="*/ 256135 w 609958"/>
                    <a:gd name="connsiteY64" fmla="*/ 619323 h 673100"/>
                    <a:gd name="connsiteX65" fmla="*/ 234989 w 609958"/>
                    <a:gd name="connsiteY65" fmla="*/ 618480 h 673100"/>
                    <a:gd name="connsiteX66" fmla="*/ 213198 w 609958"/>
                    <a:gd name="connsiteY66" fmla="*/ 617339 h 673100"/>
                    <a:gd name="connsiteX67" fmla="*/ 190761 w 609958"/>
                    <a:gd name="connsiteY67" fmla="*/ 615900 h 673100"/>
                    <a:gd name="connsiteX68" fmla="*/ 167729 w 609958"/>
                    <a:gd name="connsiteY68" fmla="*/ 614164 h 673100"/>
                    <a:gd name="connsiteX69" fmla="*/ 144001 w 609958"/>
                    <a:gd name="connsiteY69" fmla="*/ 612130 h 673100"/>
                    <a:gd name="connsiteX70" fmla="*/ 119629 w 609958"/>
                    <a:gd name="connsiteY70" fmla="*/ 609798 h 673100"/>
                    <a:gd name="connsiteX71" fmla="*/ 94611 w 609958"/>
                    <a:gd name="connsiteY71" fmla="*/ 607169 h 673100"/>
                    <a:gd name="connsiteX72" fmla="*/ 68998 w 609958"/>
                    <a:gd name="connsiteY72" fmla="*/ 604242 h 673100"/>
                    <a:gd name="connsiteX73" fmla="*/ 42689 w 609958"/>
                    <a:gd name="connsiteY73" fmla="*/ 601018 h 673100"/>
                    <a:gd name="connsiteX74" fmla="*/ 15785 w 609958"/>
                    <a:gd name="connsiteY74" fmla="*/ 597495 h 673100"/>
                    <a:gd name="connsiteX75" fmla="*/ 12211 w 609958"/>
                    <a:gd name="connsiteY75" fmla="*/ 627013 h 673100"/>
                    <a:gd name="connsiteX76" fmla="*/ 9531 w 609958"/>
                    <a:gd name="connsiteY76" fmla="*/ 656630 h 673100"/>
                    <a:gd name="connsiteX77" fmla="*/ 35243 w 609958"/>
                    <a:gd name="connsiteY77" fmla="*/ 658465 h 673100"/>
                    <a:gd name="connsiteX78" fmla="*/ 60410 w 609958"/>
                    <a:gd name="connsiteY78" fmla="*/ 660053 h 673100"/>
                    <a:gd name="connsiteX79" fmla="*/ 85031 w 609958"/>
                    <a:gd name="connsiteY79" fmla="*/ 661343 h 673100"/>
                    <a:gd name="connsiteX80" fmla="*/ 109056 w 609958"/>
                    <a:gd name="connsiteY80" fmla="*/ 662434 h 673100"/>
                    <a:gd name="connsiteX81" fmla="*/ 132535 w 609958"/>
                    <a:gd name="connsiteY81" fmla="*/ 663178 h 673100"/>
                    <a:gd name="connsiteX82" fmla="*/ 155418 w 609958"/>
                    <a:gd name="connsiteY82" fmla="*/ 663724 h 673100"/>
                    <a:gd name="connsiteX83" fmla="*/ 177756 w 609958"/>
                    <a:gd name="connsiteY83" fmla="*/ 663972 h 673100"/>
                    <a:gd name="connsiteX84" fmla="*/ 199497 w 609958"/>
                    <a:gd name="connsiteY84" fmla="*/ 663972 h 673100"/>
                    <a:gd name="connsiteX85" fmla="*/ 220693 w 609958"/>
                    <a:gd name="connsiteY85" fmla="*/ 663724 h 673100"/>
                    <a:gd name="connsiteX86" fmla="*/ 241293 w 609958"/>
                    <a:gd name="connsiteY86" fmla="*/ 663178 h 673100"/>
                    <a:gd name="connsiteX87" fmla="*/ 261347 w 609958"/>
                    <a:gd name="connsiteY87" fmla="*/ 662384 h 673100"/>
                    <a:gd name="connsiteX88" fmla="*/ 280855 w 609958"/>
                    <a:gd name="connsiteY88" fmla="*/ 661343 h 673100"/>
                    <a:gd name="connsiteX89" fmla="*/ 299767 w 609958"/>
                    <a:gd name="connsiteY89" fmla="*/ 660003 h 673100"/>
                    <a:gd name="connsiteX90" fmla="*/ 318084 w 609958"/>
                    <a:gd name="connsiteY90" fmla="*/ 658416 h 673100"/>
                    <a:gd name="connsiteX91" fmla="*/ 335854 w 609958"/>
                    <a:gd name="connsiteY91" fmla="*/ 656580 h 673100"/>
                    <a:gd name="connsiteX92" fmla="*/ 353079 w 609958"/>
                    <a:gd name="connsiteY92" fmla="*/ 654497 h 673100"/>
                    <a:gd name="connsiteX93" fmla="*/ 369708 w 609958"/>
                    <a:gd name="connsiteY93" fmla="*/ 652115 h 673100"/>
                    <a:gd name="connsiteX94" fmla="*/ 385791 w 609958"/>
                    <a:gd name="connsiteY94" fmla="*/ 649486 h 673100"/>
                    <a:gd name="connsiteX95" fmla="*/ 401278 w 609958"/>
                    <a:gd name="connsiteY95" fmla="*/ 646559 h 673100"/>
                    <a:gd name="connsiteX96" fmla="*/ 416219 w 609958"/>
                    <a:gd name="connsiteY96" fmla="*/ 643434 h 673100"/>
                    <a:gd name="connsiteX97" fmla="*/ 430565 w 609958"/>
                    <a:gd name="connsiteY97" fmla="*/ 639961 h 673100"/>
                    <a:gd name="connsiteX98" fmla="*/ 444364 w 609958"/>
                    <a:gd name="connsiteY98" fmla="*/ 636290 h 673100"/>
                    <a:gd name="connsiteX99" fmla="*/ 457618 w 609958"/>
                    <a:gd name="connsiteY99" fmla="*/ 632321 h 673100"/>
                    <a:gd name="connsiteX100" fmla="*/ 470276 w 609958"/>
                    <a:gd name="connsiteY100" fmla="*/ 628104 h 673100"/>
                    <a:gd name="connsiteX101" fmla="*/ 482338 w 609958"/>
                    <a:gd name="connsiteY101" fmla="*/ 623639 h 673100"/>
                    <a:gd name="connsiteX102" fmla="*/ 493854 w 609958"/>
                    <a:gd name="connsiteY102" fmla="*/ 618927 h 673100"/>
                    <a:gd name="connsiteX103" fmla="*/ 504824 w 609958"/>
                    <a:gd name="connsiteY103" fmla="*/ 613916 h 673100"/>
                    <a:gd name="connsiteX104" fmla="*/ 515199 w 609958"/>
                    <a:gd name="connsiteY104" fmla="*/ 608608 h 673100"/>
                    <a:gd name="connsiteX105" fmla="*/ 525027 w 609958"/>
                    <a:gd name="connsiteY105" fmla="*/ 603101 h 673100"/>
                    <a:gd name="connsiteX106" fmla="*/ 534260 w 609958"/>
                    <a:gd name="connsiteY106" fmla="*/ 597297 h 673100"/>
                    <a:gd name="connsiteX107" fmla="*/ 542947 w 609958"/>
                    <a:gd name="connsiteY107" fmla="*/ 591245 h 673100"/>
                    <a:gd name="connsiteX108" fmla="*/ 551087 w 609958"/>
                    <a:gd name="connsiteY108" fmla="*/ 584944 h 673100"/>
                    <a:gd name="connsiteX109" fmla="*/ 558583 w 609958"/>
                    <a:gd name="connsiteY109" fmla="*/ 578346 h 673100"/>
                    <a:gd name="connsiteX110" fmla="*/ 565582 w 609958"/>
                    <a:gd name="connsiteY110" fmla="*/ 571500 h 673100"/>
                    <a:gd name="connsiteX111" fmla="*/ 571985 w 609958"/>
                    <a:gd name="connsiteY111" fmla="*/ 564356 h 673100"/>
                    <a:gd name="connsiteX112" fmla="*/ 577842 w 609958"/>
                    <a:gd name="connsiteY112" fmla="*/ 557014 h 673100"/>
                    <a:gd name="connsiteX113" fmla="*/ 583104 w 609958"/>
                    <a:gd name="connsiteY113" fmla="*/ 549374 h 673100"/>
                    <a:gd name="connsiteX114" fmla="*/ 587770 w 609958"/>
                    <a:gd name="connsiteY114" fmla="*/ 541486 h 673100"/>
                    <a:gd name="connsiteX115" fmla="*/ 591940 w 609958"/>
                    <a:gd name="connsiteY115" fmla="*/ 533301 h 673100"/>
                    <a:gd name="connsiteX116" fmla="*/ 595464 w 609958"/>
                    <a:gd name="connsiteY116" fmla="*/ 524867 h 673100"/>
                    <a:gd name="connsiteX117" fmla="*/ 598492 w 609958"/>
                    <a:gd name="connsiteY117" fmla="*/ 516186 h 673100"/>
                    <a:gd name="connsiteX118" fmla="*/ 600875 w 609958"/>
                    <a:gd name="connsiteY118" fmla="*/ 507206 h 673100"/>
                    <a:gd name="connsiteX119" fmla="*/ 602761 w 609958"/>
                    <a:gd name="connsiteY119" fmla="*/ 498029 h 673100"/>
                    <a:gd name="connsiteX120" fmla="*/ 604052 w 609958"/>
                    <a:gd name="connsiteY120" fmla="*/ 488504 h 673100"/>
                    <a:gd name="connsiteX121" fmla="*/ 604747 w 609958"/>
                    <a:gd name="connsiteY121" fmla="*/ 478780 h 673100"/>
                    <a:gd name="connsiteX122" fmla="*/ 604895 w 609958"/>
                    <a:gd name="connsiteY122" fmla="*/ 468759 h 673100"/>
                    <a:gd name="connsiteX123" fmla="*/ 604498 w 609958"/>
                    <a:gd name="connsiteY123" fmla="*/ 458490 h 673100"/>
                    <a:gd name="connsiteX124" fmla="*/ 603506 w 609958"/>
                    <a:gd name="connsiteY124" fmla="*/ 447973 h 673100"/>
                    <a:gd name="connsiteX125" fmla="*/ 601967 w 609958"/>
                    <a:gd name="connsiteY125" fmla="*/ 437158 h 673100"/>
                    <a:gd name="connsiteX126" fmla="*/ 599832 w 609958"/>
                    <a:gd name="connsiteY126" fmla="*/ 426095 h 673100"/>
                    <a:gd name="connsiteX127" fmla="*/ 597152 w 609958"/>
                    <a:gd name="connsiteY127" fmla="*/ 414784 h 673100"/>
                    <a:gd name="connsiteX128" fmla="*/ 593876 w 609958"/>
                    <a:gd name="connsiteY128" fmla="*/ 403175 h 673100"/>
                    <a:gd name="connsiteX129" fmla="*/ 590054 w 609958"/>
                    <a:gd name="connsiteY129" fmla="*/ 391368 h 673100"/>
                    <a:gd name="connsiteX130" fmla="*/ 585636 w 609958"/>
                    <a:gd name="connsiteY130" fmla="*/ 379214 h 673100"/>
                    <a:gd name="connsiteX131" fmla="*/ 580672 w 609958"/>
                    <a:gd name="connsiteY131" fmla="*/ 366861 h 673100"/>
                    <a:gd name="connsiteX132" fmla="*/ 575162 w 609958"/>
                    <a:gd name="connsiteY132" fmla="*/ 354211 h 673100"/>
                    <a:gd name="connsiteX133" fmla="*/ 569056 w 609958"/>
                    <a:gd name="connsiteY133" fmla="*/ 341313 h 673100"/>
                    <a:gd name="connsiteX134" fmla="*/ 562355 w 609958"/>
                    <a:gd name="connsiteY134" fmla="*/ 328166 h 673100"/>
                    <a:gd name="connsiteX135" fmla="*/ 555158 w 609958"/>
                    <a:gd name="connsiteY135" fmla="*/ 314722 h 673100"/>
                    <a:gd name="connsiteX136" fmla="*/ 547315 w 609958"/>
                    <a:gd name="connsiteY136" fmla="*/ 301030 h 673100"/>
                    <a:gd name="connsiteX137" fmla="*/ 538975 w 609958"/>
                    <a:gd name="connsiteY137" fmla="*/ 287040 h 673100"/>
                    <a:gd name="connsiteX138" fmla="*/ 529991 w 609958"/>
                    <a:gd name="connsiteY138" fmla="*/ 272852 h 673100"/>
                    <a:gd name="connsiteX139" fmla="*/ 520510 w 609958"/>
                    <a:gd name="connsiteY139" fmla="*/ 258366 h 673100"/>
                    <a:gd name="connsiteX140" fmla="*/ 510433 w 609958"/>
                    <a:gd name="connsiteY140" fmla="*/ 243632 h 673100"/>
                    <a:gd name="connsiteX141" fmla="*/ 499761 w 609958"/>
                    <a:gd name="connsiteY141" fmla="*/ 228600 h 673100"/>
                    <a:gd name="connsiteX142" fmla="*/ 488543 w 609958"/>
                    <a:gd name="connsiteY142" fmla="*/ 213320 h 673100"/>
                    <a:gd name="connsiteX143" fmla="*/ 476729 w 609958"/>
                    <a:gd name="connsiteY143" fmla="*/ 197793 h 673100"/>
                    <a:gd name="connsiteX144" fmla="*/ 464418 w 609958"/>
                    <a:gd name="connsiteY144" fmla="*/ 182017 h 673100"/>
                    <a:gd name="connsiteX145" fmla="*/ 451463 w 609958"/>
                    <a:gd name="connsiteY145" fmla="*/ 165943 h 673100"/>
                    <a:gd name="connsiteX146" fmla="*/ 437961 w 609958"/>
                    <a:gd name="connsiteY146" fmla="*/ 149622 h 673100"/>
                    <a:gd name="connsiteX147" fmla="*/ 423913 w 609958"/>
                    <a:gd name="connsiteY147" fmla="*/ 133003 h 673100"/>
                    <a:gd name="connsiteX148" fmla="*/ 409270 w 609958"/>
                    <a:gd name="connsiteY148" fmla="*/ 116136 h 673100"/>
                    <a:gd name="connsiteX149" fmla="*/ 394081 w 609958"/>
                    <a:gd name="connsiteY149" fmla="*/ 99020 h 673100"/>
                    <a:gd name="connsiteX150" fmla="*/ 378295 w 609958"/>
                    <a:gd name="connsiteY150" fmla="*/ 81657 h 673100"/>
                    <a:gd name="connsiteX151" fmla="*/ 361964 w 609958"/>
                    <a:gd name="connsiteY151" fmla="*/ 63996 h 673100"/>
                    <a:gd name="connsiteX152" fmla="*/ 345087 w 609958"/>
                    <a:gd name="connsiteY152" fmla="*/ 46137 h 673100"/>
                    <a:gd name="connsiteX153" fmla="*/ 327614 w 609958"/>
                    <a:gd name="connsiteY153" fmla="*/ 27930 h 673100"/>
                    <a:gd name="connsiteX154" fmla="*/ 309546 w 609958"/>
                    <a:gd name="connsiteY154" fmla="*/ 9525 h 673100"/>
                    <a:gd name="connsiteX155" fmla="*/ 288698 w 609958"/>
                    <a:gd name="connsiteY155" fmla="*/ 30708 h 67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</a:cxnLst>
                  <a:rect l="l" t="t" r="r" b="b"/>
                  <a:pathLst>
                    <a:path w="609958" h="673100">
                      <a:moveTo>
                        <a:pt x="268445" y="52487"/>
                      </a:moveTo>
                      <a:lnTo>
                        <a:pt x="288549" y="70743"/>
                      </a:lnTo>
                      <a:lnTo>
                        <a:pt x="308007" y="88702"/>
                      </a:lnTo>
                      <a:lnTo>
                        <a:pt x="326820" y="106363"/>
                      </a:lnTo>
                      <a:lnTo>
                        <a:pt x="344988" y="123726"/>
                      </a:lnTo>
                      <a:lnTo>
                        <a:pt x="362510" y="140791"/>
                      </a:lnTo>
                      <a:lnTo>
                        <a:pt x="379388" y="157559"/>
                      </a:lnTo>
                      <a:lnTo>
                        <a:pt x="395669" y="174030"/>
                      </a:lnTo>
                      <a:lnTo>
                        <a:pt x="411255" y="190202"/>
                      </a:lnTo>
                      <a:lnTo>
                        <a:pt x="426197" y="206077"/>
                      </a:lnTo>
                      <a:lnTo>
                        <a:pt x="440493" y="221655"/>
                      </a:lnTo>
                      <a:lnTo>
                        <a:pt x="454143" y="236934"/>
                      </a:lnTo>
                      <a:lnTo>
                        <a:pt x="467198" y="251867"/>
                      </a:lnTo>
                      <a:lnTo>
                        <a:pt x="479558" y="266551"/>
                      </a:lnTo>
                      <a:lnTo>
                        <a:pt x="491273" y="280938"/>
                      </a:lnTo>
                      <a:lnTo>
                        <a:pt x="502392" y="295027"/>
                      </a:lnTo>
                      <a:lnTo>
                        <a:pt x="512816" y="308818"/>
                      </a:lnTo>
                      <a:lnTo>
                        <a:pt x="522595" y="322263"/>
                      </a:lnTo>
                      <a:lnTo>
                        <a:pt x="531778" y="335459"/>
                      </a:lnTo>
                      <a:lnTo>
                        <a:pt x="540266" y="348357"/>
                      </a:lnTo>
                      <a:lnTo>
                        <a:pt x="548109" y="360958"/>
                      </a:lnTo>
                      <a:lnTo>
                        <a:pt x="555356" y="373211"/>
                      </a:lnTo>
                      <a:lnTo>
                        <a:pt x="561908" y="385217"/>
                      </a:lnTo>
                      <a:lnTo>
                        <a:pt x="567865" y="396925"/>
                      </a:lnTo>
                      <a:lnTo>
                        <a:pt x="573127" y="408285"/>
                      </a:lnTo>
                      <a:lnTo>
                        <a:pt x="577793" y="419398"/>
                      </a:lnTo>
                      <a:lnTo>
                        <a:pt x="581764" y="430213"/>
                      </a:lnTo>
                      <a:lnTo>
                        <a:pt x="585139" y="440680"/>
                      </a:lnTo>
                      <a:lnTo>
                        <a:pt x="587820" y="450900"/>
                      </a:lnTo>
                      <a:lnTo>
                        <a:pt x="589905" y="460772"/>
                      </a:lnTo>
                      <a:lnTo>
                        <a:pt x="591295" y="470396"/>
                      </a:lnTo>
                      <a:lnTo>
                        <a:pt x="592089" y="479723"/>
                      </a:lnTo>
                      <a:lnTo>
                        <a:pt x="592238" y="488702"/>
                      </a:lnTo>
                      <a:lnTo>
                        <a:pt x="591692" y="497433"/>
                      </a:lnTo>
                      <a:lnTo>
                        <a:pt x="590550" y="505817"/>
                      </a:lnTo>
                      <a:lnTo>
                        <a:pt x="588713" y="513953"/>
                      </a:lnTo>
                      <a:lnTo>
                        <a:pt x="586281" y="521742"/>
                      </a:lnTo>
                      <a:lnTo>
                        <a:pt x="583203" y="529282"/>
                      </a:lnTo>
                      <a:lnTo>
                        <a:pt x="579481" y="536476"/>
                      </a:lnTo>
                      <a:lnTo>
                        <a:pt x="575063" y="543372"/>
                      </a:lnTo>
                      <a:lnTo>
                        <a:pt x="570049" y="550019"/>
                      </a:lnTo>
                      <a:lnTo>
                        <a:pt x="564390" y="556320"/>
                      </a:lnTo>
                      <a:lnTo>
                        <a:pt x="558086" y="562372"/>
                      </a:lnTo>
                      <a:lnTo>
                        <a:pt x="551087" y="568077"/>
                      </a:lnTo>
                      <a:lnTo>
                        <a:pt x="543493" y="573484"/>
                      </a:lnTo>
                      <a:lnTo>
                        <a:pt x="535253" y="578644"/>
                      </a:lnTo>
                      <a:lnTo>
                        <a:pt x="526367" y="583456"/>
                      </a:lnTo>
                      <a:lnTo>
                        <a:pt x="516837" y="587970"/>
                      </a:lnTo>
                      <a:lnTo>
                        <a:pt x="506661" y="592237"/>
                      </a:lnTo>
                      <a:lnTo>
                        <a:pt x="495840" y="596156"/>
                      </a:lnTo>
                      <a:lnTo>
                        <a:pt x="484373" y="599777"/>
                      </a:lnTo>
                      <a:lnTo>
                        <a:pt x="472261" y="603101"/>
                      </a:lnTo>
                      <a:lnTo>
                        <a:pt x="459504" y="606177"/>
                      </a:lnTo>
                      <a:lnTo>
                        <a:pt x="446102" y="608906"/>
                      </a:lnTo>
                      <a:lnTo>
                        <a:pt x="432054" y="611336"/>
                      </a:lnTo>
                      <a:lnTo>
                        <a:pt x="417361" y="613470"/>
                      </a:lnTo>
                      <a:lnTo>
                        <a:pt x="402023" y="615305"/>
                      </a:lnTo>
                      <a:lnTo>
                        <a:pt x="386039" y="616893"/>
                      </a:lnTo>
                      <a:lnTo>
                        <a:pt x="369410" y="618133"/>
                      </a:lnTo>
                      <a:lnTo>
                        <a:pt x="352136" y="619075"/>
                      </a:lnTo>
                      <a:lnTo>
                        <a:pt x="334216" y="619720"/>
                      </a:lnTo>
                      <a:lnTo>
                        <a:pt x="315652" y="620068"/>
                      </a:lnTo>
                      <a:lnTo>
                        <a:pt x="296441" y="620117"/>
                      </a:lnTo>
                      <a:lnTo>
                        <a:pt x="276586" y="619869"/>
                      </a:lnTo>
                      <a:lnTo>
                        <a:pt x="256135" y="619323"/>
                      </a:lnTo>
                      <a:lnTo>
                        <a:pt x="234989" y="618480"/>
                      </a:lnTo>
                      <a:lnTo>
                        <a:pt x="213198" y="617339"/>
                      </a:lnTo>
                      <a:lnTo>
                        <a:pt x="190761" y="615900"/>
                      </a:lnTo>
                      <a:lnTo>
                        <a:pt x="167729" y="614164"/>
                      </a:lnTo>
                      <a:lnTo>
                        <a:pt x="144001" y="612130"/>
                      </a:lnTo>
                      <a:lnTo>
                        <a:pt x="119629" y="609798"/>
                      </a:lnTo>
                      <a:lnTo>
                        <a:pt x="94611" y="607169"/>
                      </a:lnTo>
                      <a:lnTo>
                        <a:pt x="68998" y="604242"/>
                      </a:lnTo>
                      <a:lnTo>
                        <a:pt x="42689" y="601018"/>
                      </a:lnTo>
                      <a:lnTo>
                        <a:pt x="15785" y="597495"/>
                      </a:lnTo>
                      <a:lnTo>
                        <a:pt x="12211" y="627013"/>
                      </a:lnTo>
                      <a:lnTo>
                        <a:pt x="9531" y="656630"/>
                      </a:lnTo>
                      <a:lnTo>
                        <a:pt x="35243" y="658465"/>
                      </a:lnTo>
                      <a:lnTo>
                        <a:pt x="60410" y="660053"/>
                      </a:lnTo>
                      <a:lnTo>
                        <a:pt x="85031" y="661343"/>
                      </a:lnTo>
                      <a:lnTo>
                        <a:pt x="109056" y="662434"/>
                      </a:lnTo>
                      <a:lnTo>
                        <a:pt x="132535" y="663178"/>
                      </a:lnTo>
                      <a:lnTo>
                        <a:pt x="155418" y="663724"/>
                      </a:lnTo>
                      <a:lnTo>
                        <a:pt x="177756" y="663972"/>
                      </a:lnTo>
                      <a:lnTo>
                        <a:pt x="199497" y="663972"/>
                      </a:lnTo>
                      <a:lnTo>
                        <a:pt x="220693" y="663724"/>
                      </a:lnTo>
                      <a:lnTo>
                        <a:pt x="241293" y="663178"/>
                      </a:lnTo>
                      <a:lnTo>
                        <a:pt x="261347" y="662384"/>
                      </a:lnTo>
                      <a:lnTo>
                        <a:pt x="280855" y="661343"/>
                      </a:lnTo>
                      <a:lnTo>
                        <a:pt x="299767" y="660003"/>
                      </a:lnTo>
                      <a:lnTo>
                        <a:pt x="318084" y="658416"/>
                      </a:lnTo>
                      <a:lnTo>
                        <a:pt x="335854" y="656580"/>
                      </a:lnTo>
                      <a:lnTo>
                        <a:pt x="353079" y="654497"/>
                      </a:lnTo>
                      <a:lnTo>
                        <a:pt x="369708" y="652115"/>
                      </a:lnTo>
                      <a:lnTo>
                        <a:pt x="385791" y="649486"/>
                      </a:lnTo>
                      <a:lnTo>
                        <a:pt x="401278" y="646559"/>
                      </a:lnTo>
                      <a:lnTo>
                        <a:pt x="416219" y="643434"/>
                      </a:lnTo>
                      <a:lnTo>
                        <a:pt x="430565" y="639961"/>
                      </a:lnTo>
                      <a:lnTo>
                        <a:pt x="444364" y="636290"/>
                      </a:lnTo>
                      <a:lnTo>
                        <a:pt x="457618" y="632321"/>
                      </a:lnTo>
                      <a:lnTo>
                        <a:pt x="470276" y="628104"/>
                      </a:lnTo>
                      <a:lnTo>
                        <a:pt x="482338" y="623639"/>
                      </a:lnTo>
                      <a:lnTo>
                        <a:pt x="493854" y="618927"/>
                      </a:lnTo>
                      <a:lnTo>
                        <a:pt x="504824" y="613916"/>
                      </a:lnTo>
                      <a:lnTo>
                        <a:pt x="515199" y="608608"/>
                      </a:lnTo>
                      <a:lnTo>
                        <a:pt x="525027" y="603101"/>
                      </a:lnTo>
                      <a:lnTo>
                        <a:pt x="534260" y="597297"/>
                      </a:lnTo>
                      <a:lnTo>
                        <a:pt x="542947" y="591245"/>
                      </a:lnTo>
                      <a:lnTo>
                        <a:pt x="551087" y="584944"/>
                      </a:lnTo>
                      <a:lnTo>
                        <a:pt x="558583" y="578346"/>
                      </a:lnTo>
                      <a:lnTo>
                        <a:pt x="565582" y="571500"/>
                      </a:lnTo>
                      <a:lnTo>
                        <a:pt x="571985" y="564356"/>
                      </a:lnTo>
                      <a:lnTo>
                        <a:pt x="577842" y="557014"/>
                      </a:lnTo>
                      <a:lnTo>
                        <a:pt x="583104" y="549374"/>
                      </a:lnTo>
                      <a:lnTo>
                        <a:pt x="587770" y="541486"/>
                      </a:lnTo>
                      <a:lnTo>
                        <a:pt x="591940" y="533301"/>
                      </a:lnTo>
                      <a:lnTo>
                        <a:pt x="595464" y="524867"/>
                      </a:lnTo>
                      <a:lnTo>
                        <a:pt x="598492" y="516186"/>
                      </a:lnTo>
                      <a:lnTo>
                        <a:pt x="600875" y="507206"/>
                      </a:lnTo>
                      <a:lnTo>
                        <a:pt x="602761" y="498029"/>
                      </a:lnTo>
                      <a:lnTo>
                        <a:pt x="604052" y="488504"/>
                      </a:lnTo>
                      <a:lnTo>
                        <a:pt x="604747" y="478780"/>
                      </a:lnTo>
                      <a:lnTo>
                        <a:pt x="604895" y="468759"/>
                      </a:lnTo>
                      <a:lnTo>
                        <a:pt x="604498" y="458490"/>
                      </a:lnTo>
                      <a:lnTo>
                        <a:pt x="603506" y="447973"/>
                      </a:lnTo>
                      <a:lnTo>
                        <a:pt x="601967" y="437158"/>
                      </a:lnTo>
                      <a:lnTo>
                        <a:pt x="599832" y="426095"/>
                      </a:lnTo>
                      <a:lnTo>
                        <a:pt x="597152" y="414784"/>
                      </a:lnTo>
                      <a:lnTo>
                        <a:pt x="593876" y="403175"/>
                      </a:lnTo>
                      <a:lnTo>
                        <a:pt x="590054" y="391368"/>
                      </a:lnTo>
                      <a:lnTo>
                        <a:pt x="585636" y="379214"/>
                      </a:lnTo>
                      <a:lnTo>
                        <a:pt x="580672" y="366861"/>
                      </a:lnTo>
                      <a:lnTo>
                        <a:pt x="575162" y="354211"/>
                      </a:lnTo>
                      <a:lnTo>
                        <a:pt x="569056" y="341313"/>
                      </a:lnTo>
                      <a:lnTo>
                        <a:pt x="562355" y="328166"/>
                      </a:lnTo>
                      <a:lnTo>
                        <a:pt x="555158" y="314722"/>
                      </a:lnTo>
                      <a:lnTo>
                        <a:pt x="547315" y="301030"/>
                      </a:lnTo>
                      <a:lnTo>
                        <a:pt x="538975" y="287040"/>
                      </a:lnTo>
                      <a:lnTo>
                        <a:pt x="529991" y="272852"/>
                      </a:lnTo>
                      <a:lnTo>
                        <a:pt x="520510" y="258366"/>
                      </a:lnTo>
                      <a:lnTo>
                        <a:pt x="510433" y="243632"/>
                      </a:lnTo>
                      <a:lnTo>
                        <a:pt x="499761" y="228600"/>
                      </a:lnTo>
                      <a:lnTo>
                        <a:pt x="488543" y="213320"/>
                      </a:lnTo>
                      <a:lnTo>
                        <a:pt x="476729" y="197793"/>
                      </a:lnTo>
                      <a:lnTo>
                        <a:pt x="464418" y="182017"/>
                      </a:lnTo>
                      <a:lnTo>
                        <a:pt x="451463" y="165943"/>
                      </a:lnTo>
                      <a:lnTo>
                        <a:pt x="437961" y="149622"/>
                      </a:lnTo>
                      <a:lnTo>
                        <a:pt x="423913" y="133003"/>
                      </a:lnTo>
                      <a:lnTo>
                        <a:pt x="409270" y="116136"/>
                      </a:lnTo>
                      <a:lnTo>
                        <a:pt x="394081" y="99020"/>
                      </a:lnTo>
                      <a:lnTo>
                        <a:pt x="378295" y="81657"/>
                      </a:lnTo>
                      <a:lnTo>
                        <a:pt x="361964" y="63996"/>
                      </a:lnTo>
                      <a:lnTo>
                        <a:pt x="345087" y="46137"/>
                      </a:lnTo>
                      <a:lnTo>
                        <a:pt x="327614" y="27930"/>
                      </a:lnTo>
                      <a:lnTo>
                        <a:pt x="309546" y="9525"/>
                      </a:lnTo>
                      <a:lnTo>
                        <a:pt x="288698" y="30708"/>
                      </a:lnTo>
                      <a:close/>
                    </a:path>
                  </a:pathLst>
                </a:custGeom>
                <a:solidFill>
                  <a:srgbClr val="B4CDCD">
                    <a:alpha val="29804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7" name="Forme libre : forme 1356">
                  <a:extLst>
                    <a:ext uri="{FF2B5EF4-FFF2-40B4-BE49-F238E27FC236}">
                      <a16:creationId xmlns:a16="http://schemas.microsoft.com/office/drawing/2014/main" id="{6169A184-543B-45A7-908D-724E4F55E07A}"/>
                    </a:ext>
                  </a:extLst>
                </p:cNvPr>
                <p:cNvSpPr/>
                <p:nvPr/>
              </p:nvSpPr>
              <p:spPr>
                <a:xfrm>
                  <a:off x="6554196" y="5122317"/>
                  <a:ext cx="1651971" cy="1016000"/>
                </a:xfrm>
                <a:custGeom>
                  <a:avLst/>
                  <a:gdLst>
                    <a:gd name="connsiteX0" fmla="*/ 1644228 w 1651971"/>
                    <a:gd name="connsiteY0" fmla="*/ 1015355 h 1016000"/>
                    <a:gd name="connsiteX1" fmla="*/ 1633754 w 1651971"/>
                    <a:gd name="connsiteY1" fmla="*/ 1002407 h 1016000"/>
                    <a:gd name="connsiteX2" fmla="*/ 1623231 w 1651971"/>
                    <a:gd name="connsiteY2" fmla="*/ 989558 h 1016000"/>
                    <a:gd name="connsiteX3" fmla="*/ 1612608 w 1651971"/>
                    <a:gd name="connsiteY3" fmla="*/ 976759 h 1016000"/>
                    <a:gd name="connsiteX4" fmla="*/ 1601985 w 1651971"/>
                    <a:gd name="connsiteY4" fmla="*/ 964059 h 1016000"/>
                    <a:gd name="connsiteX5" fmla="*/ 1591313 w 1651971"/>
                    <a:gd name="connsiteY5" fmla="*/ 951409 h 1016000"/>
                    <a:gd name="connsiteX6" fmla="*/ 1580541 w 1651971"/>
                    <a:gd name="connsiteY6" fmla="*/ 938857 h 1016000"/>
                    <a:gd name="connsiteX7" fmla="*/ 1569770 w 1651971"/>
                    <a:gd name="connsiteY7" fmla="*/ 926406 h 1016000"/>
                    <a:gd name="connsiteX8" fmla="*/ 1558949 w 1651971"/>
                    <a:gd name="connsiteY8" fmla="*/ 914003 h 1016000"/>
                    <a:gd name="connsiteX9" fmla="*/ 1548078 w 1651971"/>
                    <a:gd name="connsiteY9" fmla="*/ 901700 h 1016000"/>
                    <a:gd name="connsiteX10" fmla="*/ 1537157 w 1651971"/>
                    <a:gd name="connsiteY10" fmla="*/ 889447 h 1016000"/>
                    <a:gd name="connsiteX11" fmla="*/ 1526187 w 1651971"/>
                    <a:gd name="connsiteY11" fmla="*/ 877292 h 1016000"/>
                    <a:gd name="connsiteX12" fmla="*/ 1515167 w 1651971"/>
                    <a:gd name="connsiteY12" fmla="*/ 865188 h 1016000"/>
                    <a:gd name="connsiteX13" fmla="*/ 1504098 w 1651971"/>
                    <a:gd name="connsiteY13" fmla="*/ 853182 h 1016000"/>
                    <a:gd name="connsiteX14" fmla="*/ 1492979 w 1651971"/>
                    <a:gd name="connsiteY14" fmla="*/ 841226 h 1016000"/>
                    <a:gd name="connsiteX15" fmla="*/ 1481810 w 1651971"/>
                    <a:gd name="connsiteY15" fmla="*/ 829370 h 1016000"/>
                    <a:gd name="connsiteX16" fmla="*/ 1470592 w 1651971"/>
                    <a:gd name="connsiteY16" fmla="*/ 817612 h 1016000"/>
                    <a:gd name="connsiteX17" fmla="*/ 1459324 w 1651971"/>
                    <a:gd name="connsiteY17" fmla="*/ 805904 h 1016000"/>
                    <a:gd name="connsiteX18" fmla="*/ 1448006 w 1651971"/>
                    <a:gd name="connsiteY18" fmla="*/ 794296 h 1016000"/>
                    <a:gd name="connsiteX19" fmla="*/ 1436639 w 1651971"/>
                    <a:gd name="connsiteY19" fmla="*/ 782737 h 1016000"/>
                    <a:gd name="connsiteX20" fmla="*/ 1425272 w 1651971"/>
                    <a:gd name="connsiteY20" fmla="*/ 771277 h 1016000"/>
                    <a:gd name="connsiteX21" fmla="*/ 1413805 w 1651971"/>
                    <a:gd name="connsiteY21" fmla="*/ 759916 h 1016000"/>
                    <a:gd name="connsiteX22" fmla="*/ 1402289 w 1651971"/>
                    <a:gd name="connsiteY22" fmla="*/ 748606 h 1016000"/>
                    <a:gd name="connsiteX23" fmla="*/ 1390724 w 1651971"/>
                    <a:gd name="connsiteY23" fmla="*/ 737344 h 1016000"/>
                    <a:gd name="connsiteX24" fmla="*/ 1379158 w 1651971"/>
                    <a:gd name="connsiteY24" fmla="*/ 726182 h 1016000"/>
                    <a:gd name="connsiteX25" fmla="*/ 1367493 w 1651971"/>
                    <a:gd name="connsiteY25" fmla="*/ 715119 h 1016000"/>
                    <a:gd name="connsiteX26" fmla="*/ 1355828 w 1651971"/>
                    <a:gd name="connsiteY26" fmla="*/ 704106 h 1016000"/>
                    <a:gd name="connsiteX27" fmla="*/ 1344063 w 1651971"/>
                    <a:gd name="connsiteY27" fmla="*/ 693192 h 1016000"/>
                    <a:gd name="connsiteX28" fmla="*/ 1332299 w 1651971"/>
                    <a:gd name="connsiteY28" fmla="*/ 682327 h 1016000"/>
                    <a:gd name="connsiteX29" fmla="*/ 1320435 w 1651971"/>
                    <a:gd name="connsiteY29" fmla="*/ 671562 h 1016000"/>
                    <a:gd name="connsiteX30" fmla="*/ 1308572 w 1651971"/>
                    <a:gd name="connsiteY30" fmla="*/ 660896 h 1016000"/>
                    <a:gd name="connsiteX31" fmla="*/ 1296658 w 1651971"/>
                    <a:gd name="connsiteY31" fmla="*/ 650280 h 1016000"/>
                    <a:gd name="connsiteX32" fmla="*/ 1284646 w 1651971"/>
                    <a:gd name="connsiteY32" fmla="*/ 639763 h 1016000"/>
                    <a:gd name="connsiteX33" fmla="*/ 1272633 w 1651971"/>
                    <a:gd name="connsiteY33" fmla="*/ 629295 h 1016000"/>
                    <a:gd name="connsiteX34" fmla="*/ 1260571 w 1651971"/>
                    <a:gd name="connsiteY34" fmla="*/ 618927 h 1016000"/>
                    <a:gd name="connsiteX35" fmla="*/ 1248410 w 1651971"/>
                    <a:gd name="connsiteY35" fmla="*/ 608608 h 1016000"/>
                    <a:gd name="connsiteX36" fmla="*/ 1236248 w 1651971"/>
                    <a:gd name="connsiteY36" fmla="*/ 598388 h 1016000"/>
                    <a:gd name="connsiteX37" fmla="*/ 1224037 w 1651971"/>
                    <a:gd name="connsiteY37" fmla="*/ 588218 h 1016000"/>
                    <a:gd name="connsiteX38" fmla="*/ 1211777 w 1651971"/>
                    <a:gd name="connsiteY38" fmla="*/ 578148 h 1016000"/>
                    <a:gd name="connsiteX39" fmla="*/ 1199466 w 1651971"/>
                    <a:gd name="connsiteY39" fmla="*/ 568176 h 1016000"/>
                    <a:gd name="connsiteX40" fmla="*/ 1187106 w 1651971"/>
                    <a:gd name="connsiteY40" fmla="*/ 558254 h 1016000"/>
                    <a:gd name="connsiteX41" fmla="*/ 1174697 w 1651971"/>
                    <a:gd name="connsiteY41" fmla="*/ 548432 h 1016000"/>
                    <a:gd name="connsiteX42" fmla="*/ 1162237 w 1651971"/>
                    <a:gd name="connsiteY42" fmla="*/ 538659 h 1016000"/>
                    <a:gd name="connsiteX43" fmla="*/ 1149728 w 1651971"/>
                    <a:gd name="connsiteY43" fmla="*/ 528985 h 1016000"/>
                    <a:gd name="connsiteX44" fmla="*/ 1137170 w 1651971"/>
                    <a:gd name="connsiteY44" fmla="*/ 519410 h 1016000"/>
                    <a:gd name="connsiteX45" fmla="*/ 1124562 w 1651971"/>
                    <a:gd name="connsiteY45" fmla="*/ 509885 h 1016000"/>
                    <a:gd name="connsiteX46" fmla="*/ 1111904 w 1651971"/>
                    <a:gd name="connsiteY46" fmla="*/ 500410 h 1016000"/>
                    <a:gd name="connsiteX47" fmla="*/ 1099246 w 1651971"/>
                    <a:gd name="connsiteY47" fmla="*/ 491034 h 1016000"/>
                    <a:gd name="connsiteX48" fmla="*/ 1086489 w 1651971"/>
                    <a:gd name="connsiteY48" fmla="*/ 481757 h 1016000"/>
                    <a:gd name="connsiteX49" fmla="*/ 1073682 w 1651971"/>
                    <a:gd name="connsiteY49" fmla="*/ 472529 h 1016000"/>
                    <a:gd name="connsiteX50" fmla="*/ 1060875 w 1651971"/>
                    <a:gd name="connsiteY50" fmla="*/ 463401 h 1016000"/>
                    <a:gd name="connsiteX51" fmla="*/ 1047969 w 1651971"/>
                    <a:gd name="connsiteY51" fmla="*/ 454323 h 1016000"/>
                    <a:gd name="connsiteX52" fmla="*/ 1035014 w 1651971"/>
                    <a:gd name="connsiteY52" fmla="*/ 445343 h 1016000"/>
                    <a:gd name="connsiteX53" fmla="*/ 1022058 w 1651971"/>
                    <a:gd name="connsiteY53" fmla="*/ 436463 h 1016000"/>
                    <a:gd name="connsiteX54" fmla="*/ 1009003 w 1651971"/>
                    <a:gd name="connsiteY54" fmla="*/ 427633 h 1016000"/>
                    <a:gd name="connsiteX55" fmla="*/ 995948 w 1651971"/>
                    <a:gd name="connsiteY55" fmla="*/ 418852 h 1016000"/>
                    <a:gd name="connsiteX56" fmla="*/ 969640 w 1651971"/>
                    <a:gd name="connsiteY56" fmla="*/ 401588 h 1016000"/>
                    <a:gd name="connsiteX57" fmla="*/ 956386 w 1651971"/>
                    <a:gd name="connsiteY57" fmla="*/ 393105 h 1016000"/>
                    <a:gd name="connsiteX58" fmla="*/ 943133 w 1651971"/>
                    <a:gd name="connsiteY58" fmla="*/ 384671 h 1016000"/>
                    <a:gd name="connsiteX59" fmla="*/ 929829 w 1651971"/>
                    <a:gd name="connsiteY59" fmla="*/ 376287 h 1016000"/>
                    <a:gd name="connsiteX60" fmla="*/ 916477 w 1651971"/>
                    <a:gd name="connsiteY60" fmla="*/ 368002 h 1016000"/>
                    <a:gd name="connsiteX61" fmla="*/ 903025 w 1651971"/>
                    <a:gd name="connsiteY61" fmla="*/ 359817 h 1016000"/>
                    <a:gd name="connsiteX62" fmla="*/ 889573 w 1651971"/>
                    <a:gd name="connsiteY62" fmla="*/ 351681 h 1016000"/>
                    <a:gd name="connsiteX63" fmla="*/ 876071 w 1651971"/>
                    <a:gd name="connsiteY63" fmla="*/ 343644 h 1016000"/>
                    <a:gd name="connsiteX64" fmla="*/ 862520 w 1651971"/>
                    <a:gd name="connsiteY64" fmla="*/ 335657 h 1016000"/>
                    <a:gd name="connsiteX65" fmla="*/ 848919 w 1651971"/>
                    <a:gd name="connsiteY65" fmla="*/ 327769 h 1016000"/>
                    <a:gd name="connsiteX66" fmla="*/ 835268 w 1651971"/>
                    <a:gd name="connsiteY66" fmla="*/ 319931 h 1016000"/>
                    <a:gd name="connsiteX67" fmla="*/ 821568 w 1651971"/>
                    <a:gd name="connsiteY67" fmla="*/ 312192 h 1016000"/>
                    <a:gd name="connsiteX68" fmla="*/ 807818 w 1651971"/>
                    <a:gd name="connsiteY68" fmla="*/ 304552 h 1016000"/>
                    <a:gd name="connsiteX69" fmla="*/ 794018 w 1651971"/>
                    <a:gd name="connsiteY69" fmla="*/ 296962 h 1016000"/>
                    <a:gd name="connsiteX70" fmla="*/ 780169 w 1651971"/>
                    <a:gd name="connsiteY70" fmla="*/ 289471 h 1016000"/>
                    <a:gd name="connsiteX71" fmla="*/ 766270 w 1651971"/>
                    <a:gd name="connsiteY71" fmla="*/ 282029 h 1016000"/>
                    <a:gd name="connsiteX72" fmla="*/ 752322 w 1651971"/>
                    <a:gd name="connsiteY72" fmla="*/ 274687 h 1016000"/>
                    <a:gd name="connsiteX73" fmla="*/ 738324 w 1651971"/>
                    <a:gd name="connsiteY73" fmla="*/ 267395 h 1016000"/>
                    <a:gd name="connsiteX74" fmla="*/ 724276 w 1651971"/>
                    <a:gd name="connsiteY74" fmla="*/ 260201 h 1016000"/>
                    <a:gd name="connsiteX75" fmla="*/ 710229 w 1651971"/>
                    <a:gd name="connsiteY75" fmla="*/ 253057 h 1016000"/>
                    <a:gd name="connsiteX76" fmla="*/ 696082 w 1651971"/>
                    <a:gd name="connsiteY76" fmla="*/ 246013 h 1016000"/>
                    <a:gd name="connsiteX77" fmla="*/ 681885 w 1651971"/>
                    <a:gd name="connsiteY77" fmla="*/ 239068 h 1016000"/>
                    <a:gd name="connsiteX78" fmla="*/ 667688 w 1651971"/>
                    <a:gd name="connsiteY78" fmla="*/ 232172 h 1016000"/>
                    <a:gd name="connsiteX79" fmla="*/ 653392 w 1651971"/>
                    <a:gd name="connsiteY79" fmla="*/ 225375 h 1016000"/>
                    <a:gd name="connsiteX80" fmla="*/ 639096 w 1651971"/>
                    <a:gd name="connsiteY80" fmla="*/ 218629 h 1016000"/>
                    <a:gd name="connsiteX81" fmla="*/ 624701 w 1651971"/>
                    <a:gd name="connsiteY81" fmla="*/ 211981 h 1016000"/>
                    <a:gd name="connsiteX82" fmla="*/ 610306 w 1651971"/>
                    <a:gd name="connsiteY82" fmla="*/ 205432 h 1016000"/>
                    <a:gd name="connsiteX83" fmla="*/ 595812 w 1651971"/>
                    <a:gd name="connsiteY83" fmla="*/ 198934 h 1016000"/>
                    <a:gd name="connsiteX84" fmla="*/ 581317 w 1651971"/>
                    <a:gd name="connsiteY84" fmla="*/ 192484 h 1016000"/>
                    <a:gd name="connsiteX85" fmla="*/ 566723 w 1651971"/>
                    <a:gd name="connsiteY85" fmla="*/ 186134 h 1016000"/>
                    <a:gd name="connsiteX86" fmla="*/ 552130 w 1651971"/>
                    <a:gd name="connsiteY86" fmla="*/ 179884 h 1016000"/>
                    <a:gd name="connsiteX87" fmla="*/ 537486 w 1651971"/>
                    <a:gd name="connsiteY87" fmla="*/ 173682 h 1016000"/>
                    <a:gd name="connsiteX88" fmla="*/ 522744 w 1651971"/>
                    <a:gd name="connsiteY88" fmla="*/ 167580 h 1016000"/>
                    <a:gd name="connsiteX89" fmla="*/ 508001 w 1651971"/>
                    <a:gd name="connsiteY89" fmla="*/ 161578 h 1016000"/>
                    <a:gd name="connsiteX90" fmla="*/ 493209 w 1651971"/>
                    <a:gd name="connsiteY90" fmla="*/ 155625 h 1016000"/>
                    <a:gd name="connsiteX91" fmla="*/ 478367 w 1651971"/>
                    <a:gd name="connsiteY91" fmla="*/ 149721 h 1016000"/>
                    <a:gd name="connsiteX92" fmla="*/ 463475 w 1651971"/>
                    <a:gd name="connsiteY92" fmla="*/ 143917 h 1016000"/>
                    <a:gd name="connsiteX93" fmla="*/ 448534 w 1651971"/>
                    <a:gd name="connsiteY93" fmla="*/ 138212 h 1016000"/>
                    <a:gd name="connsiteX94" fmla="*/ 433494 w 1651971"/>
                    <a:gd name="connsiteY94" fmla="*/ 132556 h 1016000"/>
                    <a:gd name="connsiteX95" fmla="*/ 418453 w 1651971"/>
                    <a:gd name="connsiteY95" fmla="*/ 127000 h 1016000"/>
                    <a:gd name="connsiteX96" fmla="*/ 403363 w 1651971"/>
                    <a:gd name="connsiteY96" fmla="*/ 121493 h 1016000"/>
                    <a:gd name="connsiteX97" fmla="*/ 388273 w 1651971"/>
                    <a:gd name="connsiteY97" fmla="*/ 116086 h 1016000"/>
                    <a:gd name="connsiteX98" fmla="*/ 373083 w 1651971"/>
                    <a:gd name="connsiteY98" fmla="*/ 110778 h 1016000"/>
                    <a:gd name="connsiteX99" fmla="*/ 357844 w 1651971"/>
                    <a:gd name="connsiteY99" fmla="*/ 105519 h 1016000"/>
                    <a:gd name="connsiteX100" fmla="*/ 342556 w 1651971"/>
                    <a:gd name="connsiteY100" fmla="*/ 100310 h 1016000"/>
                    <a:gd name="connsiteX101" fmla="*/ 327217 w 1651971"/>
                    <a:gd name="connsiteY101" fmla="*/ 95250 h 1016000"/>
                    <a:gd name="connsiteX102" fmla="*/ 311829 w 1651971"/>
                    <a:gd name="connsiteY102" fmla="*/ 90190 h 1016000"/>
                    <a:gd name="connsiteX103" fmla="*/ 296441 w 1651971"/>
                    <a:gd name="connsiteY103" fmla="*/ 85279 h 1016000"/>
                    <a:gd name="connsiteX104" fmla="*/ 280954 w 1651971"/>
                    <a:gd name="connsiteY104" fmla="*/ 80367 h 1016000"/>
                    <a:gd name="connsiteX105" fmla="*/ 265417 w 1651971"/>
                    <a:gd name="connsiteY105" fmla="*/ 75605 h 1016000"/>
                    <a:gd name="connsiteX106" fmla="*/ 249881 w 1651971"/>
                    <a:gd name="connsiteY106" fmla="*/ 70892 h 1016000"/>
                    <a:gd name="connsiteX107" fmla="*/ 234244 w 1651971"/>
                    <a:gd name="connsiteY107" fmla="*/ 66229 h 1016000"/>
                    <a:gd name="connsiteX108" fmla="*/ 218608 w 1651971"/>
                    <a:gd name="connsiteY108" fmla="*/ 61714 h 1016000"/>
                    <a:gd name="connsiteX109" fmla="*/ 202873 w 1651971"/>
                    <a:gd name="connsiteY109" fmla="*/ 57200 h 1016000"/>
                    <a:gd name="connsiteX110" fmla="*/ 187137 w 1651971"/>
                    <a:gd name="connsiteY110" fmla="*/ 52834 h 1016000"/>
                    <a:gd name="connsiteX111" fmla="*/ 171303 w 1651971"/>
                    <a:gd name="connsiteY111" fmla="*/ 48468 h 1016000"/>
                    <a:gd name="connsiteX112" fmla="*/ 155468 w 1651971"/>
                    <a:gd name="connsiteY112" fmla="*/ 44252 h 1016000"/>
                    <a:gd name="connsiteX113" fmla="*/ 139534 w 1651971"/>
                    <a:gd name="connsiteY113" fmla="*/ 40084 h 1016000"/>
                    <a:gd name="connsiteX114" fmla="*/ 123600 w 1651971"/>
                    <a:gd name="connsiteY114" fmla="*/ 35967 h 1016000"/>
                    <a:gd name="connsiteX115" fmla="*/ 107616 w 1651971"/>
                    <a:gd name="connsiteY115" fmla="*/ 31948 h 1016000"/>
                    <a:gd name="connsiteX116" fmla="*/ 91534 w 1651971"/>
                    <a:gd name="connsiteY116" fmla="*/ 28029 h 1016000"/>
                    <a:gd name="connsiteX117" fmla="*/ 75451 w 1651971"/>
                    <a:gd name="connsiteY117" fmla="*/ 24160 h 1016000"/>
                    <a:gd name="connsiteX118" fmla="*/ 59318 w 1651971"/>
                    <a:gd name="connsiteY118" fmla="*/ 20389 h 1016000"/>
                    <a:gd name="connsiteX119" fmla="*/ 43136 w 1651971"/>
                    <a:gd name="connsiteY119" fmla="*/ 16669 h 1016000"/>
                    <a:gd name="connsiteX120" fmla="*/ 26904 w 1651971"/>
                    <a:gd name="connsiteY120" fmla="*/ 13047 h 1016000"/>
                    <a:gd name="connsiteX121" fmla="*/ 10623 w 1651971"/>
                    <a:gd name="connsiteY121" fmla="*/ 9525 h 1016000"/>
                    <a:gd name="connsiteX122" fmla="*/ 9531 w 1651971"/>
                    <a:gd name="connsiteY122" fmla="*/ 14635 h 1016000"/>
                    <a:gd name="connsiteX123" fmla="*/ 25812 w 1651971"/>
                    <a:gd name="connsiteY123" fmla="*/ 18107 h 1016000"/>
                    <a:gd name="connsiteX124" fmla="*/ 42044 w 1651971"/>
                    <a:gd name="connsiteY124" fmla="*/ 21679 h 1016000"/>
                    <a:gd name="connsiteX125" fmla="*/ 58276 w 1651971"/>
                    <a:gd name="connsiteY125" fmla="*/ 25301 h 1016000"/>
                    <a:gd name="connsiteX126" fmla="*/ 74408 w 1651971"/>
                    <a:gd name="connsiteY126" fmla="*/ 28972 h 1016000"/>
                    <a:gd name="connsiteX127" fmla="*/ 90541 w 1651971"/>
                    <a:gd name="connsiteY127" fmla="*/ 32742 h 1016000"/>
                    <a:gd name="connsiteX128" fmla="*/ 106624 w 1651971"/>
                    <a:gd name="connsiteY128" fmla="*/ 36612 h 1016000"/>
                    <a:gd name="connsiteX129" fmla="*/ 122607 w 1651971"/>
                    <a:gd name="connsiteY129" fmla="*/ 40580 h 1016000"/>
                    <a:gd name="connsiteX130" fmla="*/ 138591 w 1651971"/>
                    <a:gd name="connsiteY130" fmla="*/ 44599 h 1016000"/>
                    <a:gd name="connsiteX131" fmla="*/ 154475 w 1651971"/>
                    <a:gd name="connsiteY131" fmla="*/ 48667 h 1016000"/>
                    <a:gd name="connsiteX132" fmla="*/ 170360 w 1651971"/>
                    <a:gd name="connsiteY132" fmla="*/ 52834 h 1016000"/>
                    <a:gd name="connsiteX133" fmla="*/ 186194 w 1651971"/>
                    <a:gd name="connsiteY133" fmla="*/ 57100 h 1016000"/>
                    <a:gd name="connsiteX134" fmla="*/ 201930 w 1651971"/>
                    <a:gd name="connsiteY134" fmla="*/ 61416 h 1016000"/>
                    <a:gd name="connsiteX135" fmla="*/ 217665 w 1651971"/>
                    <a:gd name="connsiteY135" fmla="*/ 65832 h 1016000"/>
                    <a:gd name="connsiteX136" fmla="*/ 233351 w 1651971"/>
                    <a:gd name="connsiteY136" fmla="*/ 70346 h 1016000"/>
                    <a:gd name="connsiteX137" fmla="*/ 248937 w 1651971"/>
                    <a:gd name="connsiteY137" fmla="*/ 74910 h 1016000"/>
                    <a:gd name="connsiteX138" fmla="*/ 264524 w 1651971"/>
                    <a:gd name="connsiteY138" fmla="*/ 79524 h 1016000"/>
                    <a:gd name="connsiteX139" fmla="*/ 280061 w 1651971"/>
                    <a:gd name="connsiteY139" fmla="*/ 84286 h 1016000"/>
                    <a:gd name="connsiteX140" fmla="*/ 295548 w 1651971"/>
                    <a:gd name="connsiteY140" fmla="*/ 89049 h 1016000"/>
                    <a:gd name="connsiteX141" fmla="*/ 310986 w 1651971"/>
                    <a:gd name="connsiteY141" fmla="*/ 93960 h 1016000"/>
                    <a:gd name="connsiteX142" fmla="*/ 326324 w 1651971"/>
                    <a:gd name="connsiteY142" fmla="*/ 98921 h 1016000"/>
                    <a:gd name="connsiteX143" fmla="*/ 341662 w 1651971"/>
                    <a:gd name="connsiteY143" fmla="*/ 103932 h 1016000"/>
                    <a:gd name="connsiteX144" fmla="*/ 356951 w 1651971"/>
                    <a:gd name="connsiteY144" fmla="*/ 109091 h 1016000"/>
                    <a:gd name="connsiteX145" fmla="*/ 372190 w 1651971"/>
                    <a:gd name="connsiteY145" fmla="*/ 114250 h 1016000"/>
                    <a:gd name="connsiteX146" fmla="*/ 387379 w 1651971"/>
                    <a:gd name="connsiteY146" fmla="*/ 119559 h 1016000"/>
                    <a:gd name="connsiteX147" fmla="*/ 402519 w 1651971"/>
                    <a:gd name="connsiteY147" fmla="*/ 124916 h 1016000"/>
                    <a:gd name="connsiteX148" fmla="*/ 417609 w 1651971"/>
                    <a:gd name="connsiteY148" fmla="*/ 130324 h 1016000"/>
                    <a:gd name="connsiteX149" fmla="*/ 432650 w 1651971"/>
                    <a:gd name="connsiteY149" fmla="*/ 135830 h 1016000"/>
                    <a:gd name="connsiteX150" fmla="*/ 447641 w 1651971"/>
                    <a:gd name="connsiteY150" fmla="*/ 141436 h 1016000"/>
                    <a:gd name="connsiteX151" fmla="*/ 462582 w 1651971"/>
                    <a:gd name="connsiteY151" fmla="*/ 147092 h 1016000"/>
                    <a:gd name="connsiteX152" fmla="*/ 477473 w 1651971"/>
                    <a:gd name="connsiteY152" fmla="*/ 152846 h 1016000"/>
                    <a:gd name="connsiteX153" fmla="*/ 492315 w 1651971"/>
                    <a:gd name="connsiteY153" fmla="*/ 158700 h 1016000"/>
                    <a:gd name="connsiteX154" fmla="*/ 507108 w 1651971"/>
                    <a:gd name="connsiteY154" fmla="*/ 164604 h 1016000"/>
                    <a:gd name="connsiteX155" fmla="*/ 521900 w 1651971"/>
                    <a:gd name="connsiteY155" fmla="*/ 170557 h 1016000"/>
                    <a:gd name="connsiteX156" fmla="*/ 536593 w 1651971"/>
                    <a:gd name="connsiteY156" fmla="*/ 176609 h 1016000"/>
                    <a:gd name="connsiteX157" fmla="*/ 551236 w 1651971"/>
                    <a:gd name="connsiteY157" fmla="*/ 182761 h 1016000"/>
                    <a:gd name="connsiteX158" fmla="*/ 565830 w 1651971"/>
                    <a:gd name="connsiteY158" fmla="*/ 189012 h 1016000"/>
                    <a:gd name="connsiteX159" fmla="*/ 580374 w 1651971"/>
                    <a:gd name="connsiteY159" fmla="*/ 195312 h 1016000"/>
                    <a:gd name="connsiteX160" fmla="*/ 594918 w 1651971"/>
                    <a:gd name="connsiteY160" fmla="*/ 201662 h 1016000"/>
                    <a:gd name="connsiteX161" fmla="*/ 609363 w 1651971"/>
                    <a:gd name="connsiteY161" fmla="*/ 208111 h 1016000"/>
                    <a:gd name="connsiteX162" fmla="*/ 623758 w 1651971"/>
                    <a:gd name="connsiteY162" fmla="*/ 214660 h 1016000"/>
                    <a:gd name="connsiteX163" fmla="*/ 652449 w 1651971"/>
                    <a:gd name="connsiteY163" fmla="*/ 227955 h 1016000"/>
                    <a:gd name="connsiteX164" fmla="*/ 666695 w 1651971"/>
                    <a:gd name="connsiteY164" fmla="*/ 234752 h 1016000"/>
                    <a:gd name="connsiteX165" fmla="*/ 680942 w 1651971"/>
                    <a:gd name="connsiteY165" fmla="*/ 241598 h 1016000"/>
                    <a:gd name="connsiteX166" fmla="*/ 695089 w 1651971"/>
                    <a:gd name="connsiteY166" fmla="*/ 248543 h 1016000"/>
                    <a:gd name="connsiteX167" fmla="*/ 709186 w 1651971"/>
                    <a:gd name="connsiteY167" fmla="*/ 255538 h 1016000"/>
                    <a:gd name="connsiteX168" fmla="*/ 723283 w 1651971"/>
                    <a:gd name="connsiteY168" fmla="*/ 262632 h 1016000"/>
                    <a:gd name="connsiteX169" fmla="*/ 737282 w 1651971"/>
                    <a:gd name="connsiteY169" fmla="*/ 269776 h 1016000"/>
                    <a:gd name="connsiteX170" fmla="*/ 751280 w 1651971"/>
                    <a:gd name="connsiteY170" fmla="*/ 277019 h 1016000"/>
                    <a:gd name="connsiteX171" fmla="*/ 765178 w 1651971"/>
                    <a:gd name="connsiteY171" fmla="*/ 284361 h 1016000"/>
                    <a:gd name="connsiteX172" fmla="*/ 779077 w 1651971"/>
                    <a:gd name="connsiteY172" fmla="*/ 291753 h 1016000"/>
                    <a:gd name="connsiteX173" fmla="*/ 792877 w 1651971"/>
                    <a:gd name="connsiteY173" fmla="*/ 299244 h 1016000"/>
                    <a:gd name="connsiteX174" fmla="*/ 806676 w 1651971"/>
                    <a:gd name="connsiteY174" fmla="*/ 306784 h 1016000"/>
                    <a:gd name="connsiteX175" fmla="*/ 820426 w 1651971"/>
                    <a:gd name="connsiteY175" fmla="*/ 314424 h 1016000"/>
                    <a:gd name="connsiteX176" fmla="*/ 834077 w 1651971"/>
                    <a:gd name="connsiteY176" fmla="*/ 322163 h 1016000"/>
                    <a:gd name="connsiteX177" fmla="*/ 847727 w 1651971"/>
                    <a:gd name="connsiteY177" fmla="*/ 329952 h 1016000"/>
                    <a:gd name="connsiteX178" fmla="*/ 861279 w 1651971"/>
                    <a:gd name="connsiteY178" fmla="*/ 337840 h 1016000"/>
                    <a:gd name="connsiteX179" fmla="*/ 874830 w 1651971"/>
                    <a:gd name="connsiteY179" fmla="*/ 345777 h 1016000"/>
                    <a:gd name="connsiteX180" fmla="*/ 888332 w 1651971"/>
                    <a:gd name="connsiteY180" fmla="*/ 353814 h 1016000"/>
                    <a:gd name="connsiteX181" fmla="*/ 901784 w 1651971"/>
                    <a:gd name="connsiteY181" fmla="*/ 361950 h 1016000"/>
                    <a:gd name="connsiteX182" fmla="*/ 915136 w 1651971"/>
                    <a:gd name="connsiteY182" fmla="*/ 370136 h 1016000"/>
                    <a:gd name="connsiteX183" fmla="*/ 928489 w 1651971"/>
                    <a:gd name="connsiteY183" fmla="*/ 378371 h 1016000"/>
                    <a:gd name="connsiteX184" fmla="*/ 941792 w 1651971"/>
                    <a:gd name="connsiteY184" fmla="*/ 386755 h 1016000"/>
                    <a:gd name="connsiteX185" fmla="*/ 955046 w 1651971"/>
                    <a:gd name="connsiteY185" fmla="*/ 395139 h 1016000"/>
                    <a:gd name="connsiteX186" fmla="*/ 968250 w 1651971"/>
                    <a:gd name="connsiteY186" fmla="*/ 403672 h 1016000"/>
                    <a:gd name="connsiteX187" fmla="*/ 981354 w 1651971"/>
                    <a:gd name="connsiteY187" fmla="*/ 412254 h 1016000"/>
                    <a:gd name="connsiteX188" fmla="*/ 994459 w 1651971"/>
                    <a:gd name="connsiteY188" fmla="*/ 420936 h 1016000"/>
                    <a:gd name="connsiteX189" fmla="*/ 1007514 w 1651971"/>
                    <a:gd name="connsiteY189" fmla="*/ 429667 h 1016000"/>
                    <a:gd name="connsiteX190" fmla="*/ 1020519 w 1651971"/>
                    <a:gd name="connsiteY190" fmla="*/ 438497 h 1016000"/>
                    <a:gd name="connsiteX191" fmla="*/ 1033475 w 1651971"/>
                    <a:gd name="connsiteY191" fmla="*/ 447377 h 1016000"/>
                    <a:gd name="connsiteX192" fmla="*/ 1046381 w 1651971"/>
                    <a:gd name="connsiteY192" fmla="*/ 456357 h 1016000"/>
                    <a:gd name="connsiteX193" fmla="*/ 1059237 w 1651971"/>
                    <a:gd name="connsiteY193" fmla="*/ 465386 h 1016000"/>
                    <a:gd name="connsiteX194" fmla="*/ 1072044 w 1651971"/>
                    <a:gd name="connsiteY194" fmla="*/ 474563 h 1016000"/>
                    <a:gd name="connsiteX195" fmla="*/ 1084801 w 1651971"/>
                    <a:gd name="connsiteY195" fmla="*/ 483741 h 1016000"/>
                    <a:gd name="connsiteX196" fmla="*/ 1097509 w 1651971"/>
                    <a:gd name="connsiteY196" fmla="*/ 493068 h 1016000"/>
                    <a:gd name="connsiteX197" fmla="*/ 1110166 w 1651971"/>
                    <a:gd name="connsiteY197" fmla="*/ 502444 h 1016000"/>
                    <a:gd name="connsiteX198" fmla="*/ 1122775 w 1651971"/>
                    <a:gd name="connsiteY198" fmla="*/ 511870 h 1016000"/>
                    <a:gd name="connsiteX199" fmla="*/ 1135333 w 1651971"/>
                    <a:gd name="connsiteY199" fmla="*/ 521395 h 1016000"/>
                    <a:gd name="connsiteX200" fmla="*/ 1147892 w 1651971"/>
                    <a:gd name="connsiteY200" fmla="*/ 531019 h 1016000"/>
                    <a:gd name="connsiteX201" fmla="*/ 1160351 w 1651971"/>
                    <a:gd name="connsiteY201" fmla="*/ 540693 h 1016000"/>
                    <a:gd name="connsiteX202" fmla="*/ 1172761 w 1651971"/>
                    <a:gd name="connsiteY202" fmla="*/ 550466 h 1016000"/>
                    <a:gd name="connsiteX203" fmla="*/ 1185121 w 1651971"/>
                    <a:gd name="connsiteY203" fmla="*/ 560288 h 1016000"/>
                    <a:gd name="connsiteX204" fmla="*/ 1197431 w 1651971"/>
                    <a:gd name="connsiteY204" fmla="*/ 570210 h 1016000"/>
                    <a:gd name="connsiteX205" fmla="*/ 1209741 w 1651971"/>
                    <a:gd name="connsiteY205" fmla="*/ 580231 h 1016000"/>
                    <a:gd name="connsiteX206" fmla="*/ 1221952 w 1651971"/>
                    <a:gd name="connsiteY206" fmla="*/ 590302 h 1016000"/>
                    <a:gd name="connsiteX207" fmla="*/ 1234114 w 1651971"/>
                    <a:gd name="connsiteY207" fmla="*/ 600472 h 1016000"/>
                    <a:gd name="connsiteX208" fmla="*/ 1246275 w 1651971"/>
                    <a:gd name="connsiteY208" fmla="*/ 610691 h 1016000"/>
                    <a:gd name="connsiteX209" fmla="*/ 1258337 w 1651971"/>
                    <a:gd name="connsiteY209" fmla="*/ 621010 h 1016000"/>
                    <a:gd name="connsiteX210" fmla="*/ 1270350 w 1651971"/>
                    <a:gd name="connsiteY210" fmla="*/ 631428 h 1016000"/>
                    <a:gd name="connsiteX211" fmla="*/ 1282363 w 1651971"/>
                    <a:gd name="connsiteY211" fmla="*/ 641896 h 1016000"/>
                    <a:gd name="connsiteX212" fmla="*/ 1294276 w 1651971"/>
                    <a:gd name="connsiteY212" fmla="*/ 652463 h 1016000"/>
                    <a:gd name="connsiteX213" fmla="*/ 1306189 w 1651971"/>
                    <a:gd name="connsiteY213" fmla="*/ 663079 h 1016000"/>
                    <a:gd name="connsiteX214" fmla="*/ 1318003 w 1651971"/>
                    <a:gd name="connsiteY214" fmla="*/ 673795 h 1016000"/>
                    <a:gd name="connsiteX215" fmla="*/ 1329817 w 1651971"/>
                    <a:gd name="connsiteY215" fmla="*/ 684560 h 1016000"/>
                    <a:gd name="connsiteX216" fmla="*/ 1341532 w 1651971"/>
                    <a:gd name="connsiteY216" fmla="*/ 695424 h 1016000"/>
                    <a:gd name="connsiteX217" fmla="*/ 1353246 w 1651971"/>
                    <a:gd name="connsiteY217" fmla="*/ 706388 h 1016000"/>
                    <a:gd name="connsiteX218" fmla="*/ 1364862 w 1651971"/>
                    <a:gd name="connsiteY218" fmla="*/ 717401 h 1016000"/>
                    <a:gd name="connsiteX219" fmla="*/ 1376477 w 1651971"/>
                    <a:gd name="connsiteY219" fmla="*/ 728514 h 1016000"/>
                    <a:gd name="connsiteX220" fmla="*/ 1387993 w 1651971"/>
                    <a:gd name="connsiteY220" fmla="*/ 739676 h 1016000"/>
                    <a:gd name="connsiteX221" fmla="*/ 1399510 w 1651971"/>
                    <a:gd name="connsiteY221" fmla="*/ 750937 h 1016000"/>
                    <a:gd name="connsiteX222" fmla="*/ 1410926 w 1651971"/>
                    <a:gd name="connsiteY222" fmla="*/ 762298 h 1016000"/>
                    <a:gd name="connsiteX223" fmla="*/ 1422343 w 1651971"/>
                    <a:gd name="connsiteY223" fmla="*/ 773708 h 1016000"/>
                    <a:gd name="connsiteX224" fmla="*/ 1433711 w 1651971"/>
                    <a:gd name="connsiteY224" fmla="*/ 785217 h 1016000"/>
                    <a:gd name="connsiteX225" fmla="*/ 1444978 w 1651971"/>
                    <a:gd name="connsiteY225" fmla="*/ 796776 h 1016000"/>
                    <a:gd name="connsiteX226" fmla="*/ 1456246 w 1651971"/>
                    <a:gd name="connsiteY226" fmla="*/ 808434 h 1016000"/>
                    <a:gd name="connsiteX227" fmla="*/ 1467465 w 1651971"/>
                    <a:gd name="connsiteY227" fmla="*/ 820192 h 1016000"/>
                    <a:gd name="connsiteX228" fmla="*/ 1478633 w 1651971"/>
                    <a:gd name="connsiteY228" fmla="*/ 831999 h 1016000"/>
                    <a:gd name="connsiteX229" fmla="*/ 1489703 w 1651971"/>
                    <a:gd name="connsiteY229" fmla="*/ 843905 h 1016000"/>
                    <a:gd name="connsiteX230" fmla="*/ 1500772 w 1651971"/>
                    <a:gd name="connsiteY230" fmla="*/ 855861 h 1016000"/>
                    <a:gd name="connsiteX231" fmla="*/ 1511792 w 1651971"/>
                    <a:gd name="connsiteY231" fmla="*/ 867916 h 1016000"/>
                    <a:gd name="connsiteX232" fmla="*/ 1522762 w 1651971"/>
                    <a:gd name="connsiteY232" fmla="*/ 880021 h 1016000"/>
                    <a:gd name="connsiteX233" fmla="*/ 1533683 w 1651971"/>
                    <a:gd name="connsiteY233" fmla="*/ 892225 h 1016000"/>
                    <a:gd name="connsiteX234" fmla="*/ 1544553 w 1651971"/>
                    <a:gd name="connsiteY234" fmla="*/ 904528 h 1016000"/>
                    <a:gd name="connsiteX235" fmla="*/ 1555375 w 1651971"/>
                    <a:gd name="connsiteY235" fmla="*/ 916881 h 1016000"/>
                    <a:gd name="connsiteX236" fmla="*/ 1566146 w 1651971"/>
                    <a:gd name="connsiteY236" fmla="*/ 929332 h 1016000"/>
                    <a:gd name="connsiteX237" fmla="*/ 1576868 w 1651971"/>
                    <a:gd name="connsiteY237" fmla="*/ 941834 h 1016000"/>
                    <a:gd name="connsiteX238" fmla="*/ 1587540 w 1651971"/>
                    <a:gd name="connsiteY238" fmla="*/ 954435 h 1016000"/>
                    <a:gd name="connsiteX239" fmla="*/ 1598163 w 1651971"/>
                    <a:gd name="connsiteY239" fmla="*/ 967135 h 1016000"/>
                    <a:gd name="connsiteX240" fmla="*/ 1608736 w 1651971"/>
                    <a:gd name="connsiteY240" fmla="*/ 979884 h 1016000"/>
                    <a:gd name="connsiteX241" fmla="*/ 1619259 w 1651971"/>
                    <a:gd name="connsiteY241" fmla="*/ 992733 h 1016000"/>
                    <a:gd name="connsiteX242" fmla="*/ 1629733 w 1651971"/>
                    <a:gd name="connsiteY242" fmla="*/ 1005632 h 1016000"/>
                    <a:gd name="connsiteX243" fmla="*/ 1640157 w 1651971"/>
                    <a:gd name="connsiteY243" fmla="*/ 1018629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</a:cxnLst>
                  <a:rect l="l" t="t" r="r" b="b"/>
                  <a:pathLst>
                    <a:path w="1651971" h="1016000">
                      <a:moveTo>
                        <a:pt x="1644228" y="1015355"/>
                      </a:moveTo>
                      <a:lnTo>
                        <a:pt x="1633754" y="1002407"/>
                      </a:lnTo>
                      <a:lnTo>
                        <a:pt x="1623231" y="989558"/>
                      </a:lnTo>
                      <a:lnTo>
                        <a:pt x="1612608" y="976759"/>
                      </a:lnTo>
                      <a:lnTo>
                        <a:pt x="1601985" y="964059"/>
                      </a:lnTo>
                      <a:lnTo>
                        <a:pt x="1591313" y="951409"/>
                      </a:lnTo>
                      <a:lnTo>
                        <a:pt x="1580541" y="938857"/>
                      </a:lnTo>
                      <a:lnTo>
                        <a:pt x="1569770" y="926406"/>
                      </a:lnTo>
                      <a:lnTo>
                        <a:pt x="1558949" y="914003"/>
                      </a:lnTo>
                      <a:lnTo>
                        <a:pt x="1548078" y="901700"/>
                      </a:lnTo>
                      <a:lnTo>
                        <a:pt x="1537157" y="889447"/>
                      </a:lnTo>
                      <a:lnTo>
                        <a:pt x="1526187" y="877292"/>
                      </a:lnTo>
                      <a:lnTo>
                        <a:pt x="1515167" y="865188"/>
                      </a:lnTo>
                      <a:lnTo>
                        <a:pt x="1504098" y="853182"/>
                      </a:lnTo>
                      <a:lnTo>
                        <a:pt x="1492979" y="841226"/>
                      </a:lnTo>
                      <a:lnTo>
                        <a:pt x="1481810" y="829370"/>
                      </a:lnTo>
                      <a:lnTo>
                        <a:pt x="1470592" y="817612"/>
                      </a:lnTo>
                      <a:lnTo>
                        <a:pt x="1459324" y="805904"/>
                      </a:lnTo>
                      <a:lnTo>
                        <a:pt x="1448006" y="794296"/>
                      </a:lnTo>
                      <a:lnTo>
                        <a:pt x="1436639" y="782737"/>
                      </a:lnTo>
                      <a:lnTo>
                        <a:pt x="1425272" y="771277"/>
                      </a:lnTo>
                      <a:lnTo>
                        <a:pt x="1413805" y="759916"/>
                      </a:lnTo>
                      <a:lnTo>
                        <a:pt x="1402289" y="748606"/>
                      </a:lnTo>
                      <a:lnTo>
                        <a:pt x="1390724" y="737344"/>
                      </a:lnTo>
                      <a:lnTo>
                        <a:pt x="1379158" y="726182"/>
                      </a:lnTo>
                      <a:lnTo>
                        <a:pt x="1367493" y="715119"/>
                      </a:lnTo>
                      <a:lnTo>
                        <a:pt x="1355828" y="704106"/>
                      </a:lnTo>
                      <a:lnTo>
                        <a:pt x="1344063" y="693192"/>
                      </a:lnTo>
                      <a:lnTo>
                        <a:pt x="1332299" y="682327"/>
                      </a:lnTo>
                      <a:lnTo>
                        <a:pt x="1320435" y="671562"/>
                      </a:lnTo>
                      <a:lnTo>
                        <a:pt x="1308572" y="660896"/>
                      </a:lnTo>
                      <a:lnTo>
                        <a:pt x="1296658" y="650280"/>
                      </a:lnTo>
                      <a:lnTo>
                        <a:pt x="1284646" y="639763"/>
                      </a:lnTo>
                      <a:lnTo>
                        <a:pt x="1272633" y="629295"/>
                      </a:lnTo>
                      <a:lnTo>
                        <a:pt x="1260571" y="618927"/>
                      </a:lnTo>
                      <a:lnTo>
                        <a:pt x="1248410" y="608608"/>
                      </a:lnTo>
                      <a:lnTo>
                        <a:pt x="1236248" y="598388"/>
                      </a:lnTo>
                      <a:lnTo>
                        <a:pt x="1224037" y="588218"/>
                      </a:lnTo>
                      <a:lnTo>
                        <a:pt x="1211777" y="578148"/>
                      </a:lnTo>
                      <a:lnTo>
                        <a:pt x="1199466" y="568176"/>
                      </a:lnTo>
                      <a:lnTo>
                        <a:pt x="1187106" y="558254"/>
                      </a:lnTo>
                      <a:lnTo>
                        <a:pt x="1174697" y="548432"/>
                      </a:lnTo>
                      <a:lnTo>
                        <a:pt x="1162237" y="538659"/>
                      </a:lnTo>
                      <a:lnTo>
                        <a:pt x="1149728" y="528985"/>
                      </a:lnTo>
                      <a:lnTo>
                        <a:pt x="1137170" y="519410"/>
                      </a:lnTo>
                      <a:lnTo>
                        <a:pt x="1124562" y="509885"/>
                      </a:lnTo>
                      <a:lnTo>
                        <a:pt x="1111904" y="500410"/>
                      </a:lnTo>
                      <a:lnTo>
                        <a:pt x="1099246" y="491034"/>
                      </a:lnTo>
                      <a:lnTo>
                        <a:pt x="1086489" y="481757"/>
                      </a:lnTo>
                      <a:lnTo>
                        <a:pt x="1073682" y="472529"/>
                      </a:lnTo>
                      <a:lnTo>
                        <a:pt x="1060875" y="463401"/>
                      </a:lnTo>
                      <a:lnTo>
                        <a:pt x="1047969" y="454323"/>
                      </a:lnTo>
                      <a:lnTo>
                        <a:pt x="1035014" y="445343"/>
                      </a:lnTo>
                      <a:lnTo>
                        <a:pt x="1022058" y="436463"/>
                      </a:lnTo>
                      <a:lnTo>
                        <a:pt x="1009003" y="427633"/>
                      </a:lnTo>
                      <a:lnTo>
                        <a:pt x="995948" y="418852"/>
                      </a:lnTo>
                      <a:lnTo>
                        <a:pt x="969640" y="401588"/>
                      </a:lnTo>
                      <a:lnTo>
                        <a:pt x="956386" y="393105"/>
                      </a:lnTo>
                      <a:lnTo>
                        <a:pt x="943133" y="384671"/>
                      </a:lnTo>
                      <a:lnTo>
                        <a:pt x="929829" y="376287"/>
                      </a:lnTo>
                      <a:lnTo>
                        <a:pt x="916477" y="368002"/>
                      </a:lnTo>
                      <a:lnTo>
                        <a:pt x="903025" y="359817"/>
                      </a:lnTo>
                      <a:lnTo>
                        <a:pt x="889573" y="351681"/>
                      </a:lnTo>
                      <a:lnTo>
                        <a:pt x="876071" y="343644"/>
                      </a:lnTo>
                      <a:lnTo>
                        <a:pt x="862520" y="335657"/>
                      </a:lnTo>
                      <a:lnTo>
                        <a:pt x="848919" y="327769"/>
                      </a:lnTo>
                      <a:lnTo>
                        <a:pt x="835268" y="319931"/>
                      </a:lnTo>
                      <a:lnTo>
                        <a:pt x="821568" y="312192"/>
                      </a:lnTo>
                      <a:lnTo>
                        <a:pt x="807818" y="304552"/>
                      </a:lnTo>
                      <a:lnTo>
                        <a:pt x="794018" y="296962"/>
                      </a:lnTo>
                      <a:lnTo>
                        <a:pt x="780169" y="289471"/>
                      </a:lnTo>
                      <a:lnTo>
                        <a:pt x="766270" y="282029"/>
                      </a:lnTo>
                      <a:lnTo>
                        <a:pt x="752322" y="274687"/>
                      </a:lnTo>
                      <a:lnTo>
                        <a:pt x="738324" y="267395"/>
                      </a:lnTo>
                      <a:lnTo>
                        <a:pt x="724276" y="260201"/>
                      </a:lnTo>
                      <a:lnTo>
                        <a:pt x="710229" y="253057"/>
                      </a:lnTo>
                      <a:lnTo>
                        <a:pt x="696082" y="246013"/>
                      </a:lnTo>
                      <a:lnTo>
                        <a:pt x="681885" y="239068"/>
                      </a:lnTo>
                      <a:lnTo>
                        <a:pt x="667688" y="232172"/>
                      </a:lnTo>
                      <a:lnTo>
                        <a:pt x="653392" y="225375"/>
                      </a:lnTo>
                      <a:lnTo>
                        <a:pt x="639096" y="218629"/>
                      </a:lnTo>
                      <a:lnTo>
                        <a:pt x="624701" y="211981"/>
                      </a:lnTo>
                      <a:lnTo>
                        <a:pt x="610306" y="205432"/>
                      </a:lnTo>
                      <a:lnTo>
                        <a:pt x="595812" y="198934"/>
                      </a:lnTo>
                      <a:lnTo>
                        <a:pt x="581317" y="192484"/>
                      </a:lnTo>
                      <a:lnTo>
                        <a:pt x="566723" y="186134"/>
                      </a:lnTo>
                      <a:lnTo>
                        <a:pt x="552130" y="179884"/>
                      </a:lnTo>
                      <a:lnTo>
                        <a:pt x="537486" y="173682"/>
                      </a:lnTo>
                      <a:lnTo>
                        <a:pt x="522744" y="167580"/>
                      </a:lnTo>
                      <a:lnTo>
                        <a:pt x="508001" y="161578"/>
                      </a:lnTo>
                      <a:lnTo>
                        <a:pt x="493209" y="155625"/>
                      </a:lnTo>
                      <a:lnTo>
                        <a:pt x="478367" y="149721"/>
                      </a:lnTo>
                      <a:lnTo>
                        <a:pt x="463475" y="143917"/>
                      </a:lnTo>
                      <a:lnTo>
                        <a:pt x="448534" y="138212"/>
                      </a:lnTo>
                      <a:lnTo>
                        <a:pt x="433494" y="132556"/>
                      </a:lnTo>
                      <a:lnTo>
                        <a:pt x="418453" y="127000"/>
                      </a:lnTo>
                      <a:lnTo>
                        <a:pt x="403363" y="121493"/>
                      </a:lnTo>
                      <a:lnTo>
                        <a:pt x="388273" y="116086"/>
                      </a:lnTo>
                      <a:lnTo>
                        <a:pt x="373083" y="110778"/>
                      </a:lnTo>
                      <a:lnTo>
                        <a:pt x="357844" y="105519"/>
                      </a:lnTo>
                      <a:lnTo>
                        <a:pt x="342556" y="100310"/>
                      </a:lnTo>
                      <a:lnTo>
                        <a:pt x="327217" y="95250"/>
                      </a:lnTo>
                      <a:lnTo>
                        <a:pt x="311829" y="90190"/>
                      </a:lnTo>
                      <a:lnTo>
                        <a:pt x="296441" y="85279"/>
                      </a:lnTo>
                      <a:lnTo>
                        <a:pt x="280954" y="80367"/>
                      </a:lnTo>
                      <a:lnTo>
                        <a:pt x="265417" y="75605"/>
                      </a:lnTo>
                      <a:lnTo>
                        <a:pt x="249881" y="70892"/>
                      </a:lnTo>
                      <a:lnTo>
                        <a:pt x="234244" y="66229"/>
                      </a:lnTo>
                      <a:lnTo>
                        <a:pt x="218608" y="61714"/>
                      </a:lnTo>
                      <a:lnTo>
                        <a:pt x="202873" y="57200"/>
                      </a:lnTo>
                      <a:lnTo>
                        <a:pt x="187137" y="52834"/>
                      </a:lnTo>
                      <a:lnTo>
                        <a:pt x="171303" y="48468"/>
                      </a:lnTo>
                      <a:lnTo>
                        <a:pt x="155468" y="44252"/>
                      </a:lnTo>
                      <a:lnTo>
                        <a:pt x="139534" y="40084"/>
                      </a:lnTo>
                      <a:lnTo>
                        <a:pt x="123600" y="35967"/>
                      </a:lnTo>
                      <a:lnTo>
                        <a:pt x="107616" y="31948"/>
                      </a:lnTo>
                      <a:lnTo>
                        <a:pt x="91534" y="28029"/>
                      </a:lnTo>
                      <a:lnTo>
                        <a:pt x="75451" y="24160"/>
                      </a:lnTo>
                      <a:lnTo>
                        <a:pt x="59318" y="20389"/>
                      </a:lnTo>
                      <a:lnTo>
                        <a:pt x="43136" y="16669"/>
                      </a:lnTo>
                      <a:lnTo>
                        <a:pt x="26904" y="13047"/>
                      </a:lnTo>
                      <a:lnTo>
                        <a:pt x="10623" y="9525"/>
                      </a:lnTo>
                      <a:lnTo>
                        <a:pt x="9531" y="14635"/>
                      </a:lnTo>
                      <a:lnTo>
                        <a:pt x="25812" y="18107"/>
                      </a:lnTo>
                      <a:lnTo>
                        <a:pt x="42044" y="21679"/>
                      </a:lnTo>
                      <a:lnTo>
                        <a:pt x="58276" y="25301"/>
                      </a:lnTo>
                      <a:lnTo>
                        <a:pt x="74408" y="28972"/>
                      </a:lnTo>
                      <a:lnTo>
                        <a:pt x="90541" y="32742"/>
                      </a:lnTo>
                      <a:lnTo>
                        <a:pt x="106624" y="36612"/>
                      </a:lnTo>
                      <a:lnTo>
                        <a:pt x="122607" y="40580"/>
                      </a:lnTo>
                      <a:lnTo>
                        <a:pt x="138591" y="44599"/>
                      </a:lnTo>
                      <a:lnTo>
                        <a:pt x="154475" y="48667"/>
                      </a:lnTo>
                      <a:lnTo>
                        <a:pt x="170360" y="52834"/>
                      </a:lnTo>
                      <a:lnTo>
                        <a:pt x="186194" y="57100"/>
                      </a:lnTo>
                      <a:lnTo>
                        <a:pt x="201930" y="61416"/>
                      </a:lnTo>
                      <a:lnTo>
                        <a:pt x="217665" y="65832"/>
                      </a:lnTo>
                      <a:lnTo>
                        <a:pt x="233351" y="70346"/>
                      </a:lnTo>
                      <a:lnTo>
                        <a:pt x="248937" y="74910"/>
                      </a:lnTo>
                      <a:lnTo>
                        <a:pt x="264524" y="79524"/>
                      </a:lnTo>
                      <a:lnTo>
                        <a:pt x="280061" y="84286"/>
                      </a:lnTo>
                      <a:lnTo>
                        <a:pt x="295548" y="89049"/>
                      </a:lnTo>
                      <a:lnTo>
                        <a:pt x="310986" y="93960"/>
                      </a:lnTo>
                      <a:lnTo>
                        <a:pt x="326324" y="98921"/>
                      </a:lnTo>
                      <a:lnTo>
                        <a:pt x="341662" y="103932"/>
                      </a:lnTo>
                      <a:lnTo>
                        <a:pt x="356951" y="109091"/>
                      </a:lnTo>
                      <a:lnTo>
                        <a:pt x="372190" y="114250"/>
                      </a:lnTo>
                      <a:lnTo>
                        <a:pt x="387379" y="119559"/>
                      </a:lnTo>
                      <a:lnTo>
                        <a:pt x="402519" y="124916"/>
                      </a:lnTo>
                      <a:lnTo>
                        <a:pt x="417609" y="130324"/>
                      </a:lnTo>
                      <a:lnTo>
                        <a:pt x="432650" y="135830"/>
                      </a:lnTo>
                      <a:lnTo>
                        <a:pt x="447641" y="141436"/>
                      </a:lnTo>
                      <a:lnTo>
                        <a:pt x="462582" y="147092"/>
                      </a:lnTo>
                      <a:lnTo>
                        <a:pt x="477473" y="152846"/>
                      </a:lnTo>
                      <a:lnTo>
                        <a:pt x="492315" y="158700"/>
                      </a:lnTo>
                      <a:lnTo>
                        <a:pt x="507108" y="164604"/>
                      </a:lnTo>
                      <a:lnTo>
                        <a:pt x="521900" y="170557"/>
                      </a:lnTo>
                      <a:lnTo>
                        <a:pt x="536593" y="176609"/>
                      </a:lnTo>
                      <a:lnTo>
                        <a:pt x="551236" y="182761"/>
                      </a:lnTo>
                      <a:lnTo>
                        <a:pt x="565830" y="189012"/>
                      </a:lnTo>
                      <a:lnTo>
                        <a:pt x="580374" y="195312"/>
                      </a:lnTo>
                      <a:lnTo>
                        <a:pt x="594918" y="201662"/>
                      </a:lnTo>
                      <a:lnTo>
                        <a:pt x="609363" y="208111"/>
                      </a:lnTo>
                      <a:lnTo>
                        <a:pt x="623758" y="214660"/>
                      </a:lnTo>
                      <a:lnTo>
                        <a:pt x="652449" y="227955"/>
                      </a:lnTo>
                      <a:lnTo>
                        <a:pt x="666695" y="234752"/>
                      </a:lnTo>
                      <a:lnTo>
                        <a:pt x="680942" y="241598"/>
                      </a:lnTo>
                      <a:lnTo>
                        <a:pt x="695089" y="248543"/>
                      </a:lnTo>
                      <a:lnTo>
                        <a:pt x="709186" y="255538"/>
                      </a:lnTo>
                      <a:lnTo>
                        <a:pt x="723283" y="262632"/>
                      </a:lnTo>
                      <a:lnTo>
                        <a:pt x="737282" y="269776"/>
                      </a:lnTo>
                      <a:lnTo>
                        <a:pt x="751280" y="277019"/>
                      </a:lnTo>
                      <a:lnTo>
                        <a:pt x="765178" y="284361"/>
                      </a:lnTo>
                      <a:lnTo>
                        <a:pt x="779077" y="291753"/>
                      </a:lnTo>
                      <a:lnTo>
                        <a:pt x="792877" y="299244"/>
                      </a:lnTo>
                      <a:lnTo>
                        <a:pt x="806676" y="306784"/>
                      </a:lnTo>
                      <a:lnTo>
                        <a:pt x="820426" y="314424"/>
                      </a:lnTo>
                      <a:lnTo>
                        <a:pt x="834077" y="322163"/>
                      </a:lnTo>
                      <a:lnTo>
                        <a:pt x="847727" y="329952"/>
                      </a:lnTo>
                      <a:lnTo>
                        <a:pt x="861279" y="337840"/>
                      </a:lnTo>
                      <a:lnTo>
                        <a:pt x="874830" y="345777"/>
                      </a:lnTo>
                      <a:lnTo>
                        <a:pt x="888332" y="353814"/>
                      </a:lnTo>
                      <a:lnTo>
                        <a:pt x="901784" y="361950"/>
                      </a:lnTo>
                      <a:lnTo>
                        <a:pt x="915136" y="370136"/>
                      </a:lnTo>
                      <a:lnTo>
                        <a:pt x="928489" y="378371"/>
                      </a:lnTo>
                      <a:lnTo>
                        <a:pt x="941792" y="386755"/>
                      </a:lnTo>
                      <a:lnTo>
                        <a:pt x="955046" y="395139"/>
                      </a:lnTo>
                      <a:lnTo>
                        <a:pt x="968250" y="403672"/>
                      </a:lnTo>
                      <a:lnTo>
                        <a:pt x="981354" y="412254"/>
                      </a:lnTo>
                      <a:lnTo>
                        <a:pt x="994459" y="420936"/>
                      </a:lnTo>
                      <a:lnTo>
                        <a:pt x="1007514" y="429667"/>
                      </a:lnTo>
                      <a:lnTo>
                        <a:pt x="1020519" y="438497"/>
                      </a:lnTo>
                      <a:lnTo>
                        <a:pt x="1033475" y="447377"/>
                      </a:lnTo>
                      <a:lnTo>
                        <a:pt x="1046381" y="456357"/>
                      </a:lnTo>
                      <a:lnTo>
                        <a:pt x="1059237" y="465386"/>
                      </a:lnTo>
                      <a:lnTo>
                        <a:pt x="1072044" y="474563"/>
                      </a:lnTo>
                      <a:lnTo>
                        <a:pt x="1084801" y="483741"/>
                      </a:lnTo>
                      <a:lnTo>
                        <a:pt x="1097509" y="493068"/>
                      </a:lnTo>
                      <a:lnTo>
                        <a:pt x="1110166" y="502444"/>
                      </a:lnTo>
                      <a:lnTo>
                        <a:pt x="1122775" y="511870"/>
                      </a:lnTo>
                      <a:lnTo>
                        <a:pt x="1135333" y="521395"/>
                      </a:lnTo>
                      <a:lnTo>
                        <a:pt x="1147892" y="531019"/>
                      </a:lnTo>
                      <a:lnTo>
                        <a:pt x="1160351" y="540693"/>
                      </a:lnTo>
                      <a:lnTo>
                        <a:pt x="1172761" y="550466"/>
                      </a:lnTo>
                      <a:lnTo>
                        <a:pt x="1185121" y="560288"/>
                      </a:lnTo>
                      <a:lnTo>
                        <a:pt x="1197431" y="570210"/>
                      </a:lnTo>
                      <a:lnTo>
                        <a:pt x="1209741" y="580231"/>
                      </a:lnTo>
                      <a:lnTo>
                        <a:pt x="1221952" y="590302"/>
                      </a:lnTo>
                      <a:lnTo>
                        <a:pt x="1234114" y="600472"/>
                      </a:lnTo>
                      <a:lnTo>
                        <a:pt x="1246275" y="610691"/>
                      </a:lnTo>
                      <a:lnTo>
                        <a:pt x="1258337" y="621010"/>
                      </a:lnTo>
                      <a:lnTo>
                        <a:pt x="1270350" y="631428"/>
                      </a:lnTo>
                      <a:lnTo>
                        <a:pt x="1282363" y="641896"/>
                      </a:lnTo>
                      <a:lnTo>
                        <a:pt x="1294276" y="652463"/>
                      </a:lnTo>
                      <a:lnTo>
                        <a:pt x="1306189" y="663079"/>
                      </a:lnTo>
                      <a:lnTo>
                        <a:pt x="1318003" y="673795"/>
                      </a:lnTo>
                      <a:lnTo>
                        <a:pt x="1329817" y="684560"/>
                      </a:lnTo>
                      <a:lnTo>
                        <a:pt x="1341532" y="695424"/>
                      </a:lnTo>
                      <a:lnTo>
                        <a:pt x="1353246" y="706388"/>
                      </a:lnTo>
                      <a:lnTo>
                        <a:pt x="1364862" y="717401"/>
                      </a:lnTo>
                      <a:lnTo>
                        <a:pt x="1376477" y="728514"/>
                      </a:lnTo>
                      <a:lnTo>
                        <a:pt x="1387993" y="739676"/>
                      </a:lnTo>
                      <a:lnTo>
                        <a:pt x="1399510" y="750937"/>
                      </a:lnTo>
                      <a:lnTo>
                        <a:pt x="1410926" y="762298"/>
                      </a:lnTo>
                      <a:lnTo>
                        <a:pt x="1422343" y="773708"/>
                      </a:lnTo>
                      <a:lnTo>
                        <a:pt x="1433711" y="785217"/>
                      </a:lnTo>
                      <a:lnTo>
                        <a:pt x="1444978" y="796776"/>
                      </a:lnTo>
                      <a:lnTo>
                        <a:pt x="1456246" y="808434"/>
                      </a:lnTo>
                      <a:lnTo>
                        <a:pt x="1467465" y="820192"/>
                      </a:lnTo>
                      <a:lnTo>
                        <a:pt x="1478633" y="831999"/>
                      </a:lnTo>
                      <a:lnTo>
                        <a:pt x="1489703" y="843905"/>
                      </a:lnTo>
                      <a:lnTo>
                        <a:pt x="1500772" y="855861"/>
                      </a:lnTo>
                      <a:lnTo>
                        <a:pt x="1511792" y="867916"/>
                      </a:lnTo>
                      <a:lnTo>
                        <a:pt x="1522762" y="880021"/>
                      </a:lnTo>
                      <a:lnTo>
                        <a:pt x="1533683" y="892225"/>
                      </a:lnTo>
                      <a:lnTo>
                        <a:pt x="1544553" y="904528"/>
                      </a:lnTo>
                      <a:lnTo>
                        <a:pt x="1555375" y="916881"/>
                      </a:lnTo>
                      <a:lnTo>
                        <a:pt x="1566146" y="929332"/>
                      </a:lnTo>
                      <a:lnTo>
                        <a:pt x="1576868" y="941834"/>
                      </a:lnTo>
                      <a:lnTo>
                        <a:pt x="1587540" y="954435"/>
                      </a:lnTo>
                      <a:lnTo>
                        <a:pt x="1598163" y="967135"/>
                      </a:lnTo>
                      <a:lnTo>
                        <a:pt x="1608736" y="979884"/>
                      </a:lnTo>
                      <a:lnTo>
                        <a:pt x="1619259" y="992733"/>
                      </a:lnTo>
                      <a:lnTo>
                        <a:pt x="1629733" y="1005632"/>
                      </a:lnTo>
                      <a:lnTo>
                        <a:pt x="1640157" y="101862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8" name="Forme libre : forme 1357">
                  <a:extLst>
                    <a:ext uri="{FF2B5EF4-FFF2-40B4-BE49-F238E27FC236}">
                      <a16:creationId xmlns:a16="http://schemas.microsoft.com/office/drawing/2014/main" id="{C6F447C2-611A-4493-87EC-4E38B4B682ED}"/>
                    </a:ext>
                  </a:extLst>
                </p:cNvPr>
                <p:cNvSpPr/>
                <p:nvPr/>
              </p:nvSpPr>
              <p:spPr>
                <a:xfrm>
                  <a:off x="6549033" y="4655344"/>
                  <a:ext cx="584544" cy="546100"/>
                </a:xfrm>
                <a:custGeom>
                  <a:avLst/>
                  <a:gdLst>
                    <a:gd name="connsiteX0" fmla="*/ 237223 w 584543"/>
                    <a:gd name="connsiteY0" fmla="*/ 29518 h 546100"/>
                    <a:gd name="connsiteX1" fmla="*/ 258369 w 584543"/>
                    <a:gd name="connsiteY1" fmla="*/ 47724 h 546100"/>
                    <a:gd name="connsiteX2" fmla="*/ 278820 w 584543"/>
                    <a:gd name="connsiteY2" fmla="*/ 65584 h 546100"/>
                    <a:gd name="connsiteX3" fmla="*/ 298626 w 584543"/>
                    <a:gd name="connsiteY3" fmla="*/ 83096 h 546100"/>
                    <a:gd name="connsiteX4" fmla="*/ 317687 w 584543"/>
                    <a:gd name="connsiteY4" fmla="*/ 100261 h 546100"/>
                    <a:gd name="connsiteX5" fmla="*/ 336103 w 584543"/>
                    <a:gd name="connsiteY5" fmla="*/ 117128 h 546100"/>
                    <a:gd name="connsiteX6" fmla="*/ 353824 w 584543"/>
                    <a:gd name="connsiteY6" fmla="*/ 133648 h 546100"/>
                    <a:gd name="connsiteX7" fmla="*/ 370899 w 584543"/>
                    <a:gd name="connsiteY7" fmla="*/ 149820 h 546100"/>
                    <a:gd name="connsiteX8" fmla="*/ 387280 w 584543"/>
                    <a:gd name="connsiteY8" fmla="*/ 165695 h 546100"/>
                    <a:gd name="connsiteX9" fmla="*/ 402916 w 584543"/>
                    <a:gd name="connsiteY9" fmla="*/ 181173 h 546100"/>
                    <a:gd name="connsiteX10" fmla="*/ 417957 w 584543"/>
                    <a:gd name="connsiteY10" fmla="*/ 196354 h 546100"/>
                    <a:gd name="connsiteX11" fmla="*/ 432253 w 584543"/>
                    <a:gd name="connsiteY11" fmla="*/ 211187 h 546100"/>
                    <a:gd name="connsiteX12" fmla="*/ 445903 w 584543"/>
                    <a:gd name="connsiteY12" fmla="*/ 225723 h 546100"/>
                    <a:gd name="connsiteX13" fmla="*/ 458859 w 584543"/>
                    <a:gd name="connsiteY13" fmla="*/ 239861 h 546100"/>
                    <a:gd name="connsiteX14" fmla="*/ 471120 w 584543"/>
                    <a:gd name="connsiteY14" fmla="*/ 253702 h 546100"/>
                    <a:gd name="connsiteX15" fmla="*/ 482685 w 584543"/>
                    <a:gd name="connsiteY15" fmla="*/ 267196 h 546100"/>
                    <a:gd name="connsiteX16" fmla="*/ 493606 w 584543"/>
                    <a:gd name="connsiteY16" fmla="*/ 280343 h 546100"/>
                    <a:gd name="connsiteX17" fmla="*/ 503831 w 584543"/>
                    <a:gd name="connsiteY17" fmla="*/ 293191 h 546100"/>
                    <a:gd name="connsiteX18" fmla="*/ 513362 w 584543"/>
                    <a:gd name="connsiteY18" fmla="*/ 305643 h 546100"/>
                    <a:gd name="connsiteX19" fmla="*/ 522198 w 584543"/>
                    <a:gd name="connsiteY19" fmla="*/ 317798 h 546100"/>
                    <a:gd name="connsiteX20" fmla="*/ 530388 w 584543"/>
                    <a:gd name="connsiteY20" fmla="*/ 329654 h 546100"/>
                    <a:gd name="connsiteX21" fmla="*/ 537883 w 584543"/>
                    <a:gd name="connsiteY21" fmla="*/ 341114 h 546100"/>
                    <a:gd name="connsiteX22" fmla="*/ 544684 w 584543"/>
                    <a:gd name="connsiteY22" fmla="*/ 352276 h 546100"/>
                    <a:gd name="connsiteX23" fmla="*/ 550789 w 584543"/>
                    <a:gd name="connsiteY23" fmla="*/ 363091 h 546100"/>
                    <a:gd name="connsiteX24" fmla="*/ 556250 w 584543"/>
                    <a:gd name="connsiteY24" fmla="*/ 373559 h 546100"/>
                    <a:gd name="connsiteX25" fmla="*/ 561015 w 584543"/>
                    <a:gd name="connsiteY25" fmla="*/ 383679 h 546100"/>
                    <a:gd name="connsiteX26" fmla="*/ 565085 w 584543"/>
                    <a:gd name="connsiteY26" fmla="*/ 393502 h 546100"/>
                    <a:gd name="connsiteX27" fmla="*/ 568461 w 584543"/>
                    <a:gd name="connsiteY27" fmla="*/ 402977 h 546100"/>
                    <a:gd name="connsiteX28" fmla="*/ 571191 w 584543"/>
                    <a:gd name="connsiteY28" fmla="*/ 412105 h 546100"/>
                    <a:gd name="connsiteX29" fmla="*/ 573226 w 584543"/>
                    <a:gd name="connsiteY29" fmla="*/ 420886 h 546100"/>
                    <a:gd name="connsiteX30" fmla="*/ 574566 w 584543"/>
                    <a:gd name="connsiteY30" fmla="*/ 429369 h 546100"/>
                    <a:gd name="connsiteX31" fmla="*/ 575212 w 584543"/>
                    <a:gd name="connsiteY31" fmla="*/ 437455 h 546100"/>
                    <a:gd name="connsiteX32" fmla="*/ 575212 w 584543"/>
                    <a:gd name="connsiteY32" fmla="*/ 445244 h 546100"/>
                    <a:gd name="connsiteX33" fmla="*/ 574517 w 584543"/>
                    <a:gd name="connsiteY33" fmla="*/ 452735 h 546100"/>
                    <a:gd name="connsiteX34" fmla="*/ 573127 w 584543"/>
                    <a:gd name="connsiteY34" fmla="*/ 459829 h 546100"/>
                    <a:gd name="connsiteX35" fmla="*/ 571042 w 584543"/>
                    <a:gd name="connsiteY35" fmla="*/ 466626 h 546100"/>
                    <a:gd name="connsiteX36" fmla="*/ 568312 w 584543"/>
                    <a:gd name="connsiteY36" fmla="*/ 473075 h 546100"/>
                    <a:gd name="connsiteX37" fmla="*/ 564887 w 584543"/>
                    <a:gd name="connsiteY37" fmla="*/ 479177 h 546100"/>
                    <a:gd name="connsiteX38" fmla="*/ 560767 w 584543"/>
                    <a:gd name="connsiteY38" fmla="*/ 484932 h 546100"/>
                    <a:gd name="connsiteX39" fmla="*/ 555952 w 584543"/>
                    <a:gd name="connsiteY39" fmla="*/ 490389 h 546100"/>
                    <a:gd name="connsiteX40" fmla="*/ 550492 w 584543"/>
                    <a:gd name="connsiteY40" fmla="*/ 495498 h 546100"/>
                    <a:gd name="connsiteX41" fmla="*/ 544287 w 584543"/>
                    <a:gd name="connsiteY41" fmla="*/ 500261 h 546100"/>
                    <a:gd name="connsiteX42" fmla="*/ 537486 w 584543"/>
                    <a:gd name="connsiteY42" fmla="*/ 504726 h 546100"/>
                    <a:gd name="connsiteX43" fmla="*/ 529941 w 584543"/>
                    <a:gd name="connsiteY43" fmla="*/ 508794 h 546100"/>
                    <a:gd name="connsiteX44" fmla="*/ 521701 w 584543"/>
                    <a:gd name="connsiteY44" fmla="*/ 512564 h 546100"/>
                    <a:gd name="connsiteX45" fmla="*/ 512816 w 584543"/>
                    <a:gd name="connsiteY45" fmla="*/ 515987 h 546100"/>
                    <a:gd name="connsiteX46" fmla="*/ 503236 w 584543"/>
                    <a:gd name="connsiteY46" fmla="*/ 519063 h 546100"/>
                    <a:gd name="connsiteX47" fmla="*/ 493010 w 584543"/>
                    <a:gd name="connsiteY47" fmla="*/ 521841 h 546100"/>
                    <a:gd name="connsiteX48" fmla="*/ 482040 w 584543"/>
                    <a:gd name="connsiteY48" fmla="*/ 524272 h 546100"/>
                    <a:gd name="connsiteX49" fmla="*/ 470425 w 584543"/>
                    <a:gd name="connsiteY49" fmla="*/ 526356 h 546100"/>
                    <a:gd name="connsiteX50" fmla="*/ 458114 w 584543"/>
                    <a:gd name="connsiteY50" fmla="*/ 528092 h 546100"/>
                    <a:gd name="connsiteX51" fmla="*/ 445159 w 584543"/>
                    <a:gd name="connsiteY51" fmla="*/ 529481 h 546100"/>
                    <a:gd name="connsiteX52" fmla="*/ 431458 w 584543"/>
                    <a:gd name="connsiteY52" fmla="*/ 530572 h 546100"/>
                    <a:gd name="connsiteX53" fmla="*/ 417113 w 584543"/>
                    <a:gd name="connsiteY53" fmla="*/ 531316 h 546100"/>
                    <a:gd name="connsiteX54" fmla="*/ 402072 w 584543"/>
                    <a:gd name="connsiteY54" fmla="*/ 531713 h 546100"/>
                    <a:gd name="connsiteX55" fmla="*/ 386337 w 584543"/>
                    <a:gd name="connsiteY55" fmla="*/ 531813 h 546100"/>
                    <a:gd name="connsiteX56" fmla="*/ 369956 w 584543"/>
                    <a:gd name="connsiteY56" fmla="*/ 531515 h 546100"/>
                    <a:gd name="connsiteX57" fmla="*/ 352881 w 584543"/>
                    <a:gd name="connsiteY57" fmla="*/ 530920 h 546100"/>
                    <a:gd name="connsiteX58" fmla="*/ 335110 w 584543"/>
                    <a:gd name="connsiteY58" fmla="*/ 529977 h 546100"/>
                    <a:gd name="connsiteX59" fmla="*/ 316644 w 584543"/>
                    <a:gd name="connsiteY59" fmla="*/ 528737 h 546100"/>
                    <a:gd name="connsiteX60" fmla="*/ 297534 w 584543"/>
                    <a:gd name="connsiteY60" fmla="*/ 527100 h 546100"/>
                    <a:gd name="connsiteX61" fmla="*/ 277678 w 584543"/>
                    <a:gd name="connsiteY61" fmla="*/ 525165 h 546100"/>
                    <a:gd name="connsiteX62" fmla="*/ 257177 w 584543"/>
                    <a:gd name="connsiteY62" fmla="*/ 522883 h 546100"/>
                    <a:gd name="connsiteX63" fmla="*/ 236031 w 584543"/>
                    <a:gd name="connsiteY63" fmla="*/ 520254 h 546100"/>
                    <a:gd name="connsiteX64" fmla="*/ 214141 w 584543"/>
                    <a:gd name="connsiteY64" fmla="*/ 517327 h 546100"/>
                    <a:gd name="connsiteX65" fmla="*/ 191605 w 584543"/>
                    <a:gd name="connsiteY65" fmla="*/ 514052 h 546100"/>
                    <a:gd name="connsiteX66" fmla="*/ 168374 w 584543"/>
                    <a:gd name="connsiteY66" fmla="*/ 510431 h 546100"/>
                    <a:gd name="connsiteX67" fmla="*/ 144448 w 584543"/>
                    <a:gd name="connsiteY67" fmla="*/ 506462 h 546100"/>
                    <a:gd name="connsiteX68" fmla="*/ 119877 w 584543"/>
                    <a:gd name="connsiteY68" fmla="*/ 502146 h 546100"/>
                    <a:gd name="connsiteX69" fmla="*/ 94611 w 584543"/>
                    <a:gd name="connsiteY69" fmla="*/ 497532 h 546100"/>
                    <a:gd name="connsiteX70" fmla="*/ 68650 w 584543"/>
                    <a:gd name="connsiteY70" fmla="*/ 492572 h 546100"/>
                    <a:gd name="connsiteX71" fmla="*/ 41994 w 584543"/>
                    <a:gd name="connsiteY71" fmla="*/ 487263 h 546100"/>
                    <a:gd name="connsiteX72" fmla="*/ 14693 w 584543"/>
                    <a:gd name="connsiteY72" fmla="*/ 481608 h 546100"/>
                    <a:gd name="connsiteX73" fmla="*/ 9531 w 584543"/>
                    <a:gd name="connsiteY73" fmla="*/ 507702 h 546100"/>
                    <a:gd name="connsiteX74" fmla="*/ 36286 w 584543"/>
                    <a:gd name="connsiteY74" fmla="*/ 512514 h 546100"/>
                    <a:gd name="connsiteX75" fmla="*/ 62396 w 584543"/>
                    <a:gd name="connsiteY75" fmla="*/ 516979 h 546100"/>
                    <a:gd name="connsiteX76" fmla="*/ 87811 w 584543"/>
                    <a:gd name="connsiteY76" fmla="*/ 521147 h 546100"/>
                    <a:gd name="connsiteX77" fmla="*/ 112630 w 584543"/>
                    <a:gd name="connsiteY77" fmla="*/ 524966 h 546100"/>
                    <a:gd name="connsiteX78" fmla="*/ 136804 w 584543"/>
                    <a:gd name="connsiteY78" fmla="*/ 528489 h 546100"/>
                    <a:gd name="connsiteX79" fmla="*/ 160333 w 584543"/>
                    <a:gd name="connsiteY79" fmla="*/ 531713 h 546100"/>
                    <a:gd name="connsiteX80" fmla="*/ 183216 w 584543"/>
                    <a:gd name="connsiteY80" fmla="*/ 534591 h 546100"/>
                    <a:gd name="connsiteX81" fmla="*/ 205454 w 584543"/>
                    <a:gd name="connsiteY81" fmla="*/ 537170 h 546100"/>
                    <a:gd name="connsiteX82" fmla="*/ 227047 w 584543"/>
                    <a:gd name="connsiteY82" fmla="*/ 539403 h 546100"/>
                    <a:gd name="connsiteX83" fmla="*/ 248044 w 584543"/>
                    <a:gd name="connsiteY83" fmla="*/ 541338 h 546100"/>
                    <a:gd name="connsiteX84" fmla="*/ 268346 w 584543"/>
                    <a:gd name="connsiteY84" fmla="*/ 542975 h 546100"/>
                    <a:gd name="connsiteX85" fmla="*/ 288003 w 584543"/>
                    <a:gd name="connsiteY85" fmla="*/ 544314 h 546100"/>
                    <a:gd name="connsiteX86" fmla="*/ 307064 w 584543"/>
                    <a:gd name="connsiteY86" fmla="*/ 545306 h 546100"/>
                    <a:gd name="connsiteX87" fmla="*/ 325430 w 584543"/>
                    <a:gd name="connsiteY87" fmla="*/ 546001 h 546100"/>
                    <a:gd name="connsiteX88" fmla="*/ 343201 w 584543"/>
                    <a:gd name="connsiteY88" fmla="*/ 546348 h 546100"/>
                    <a:gd name="connsiteX89" fmla="*/ 360326 w 584543"/>
                    <a:gd name="connsiteY89" fmla="*/ 546398 h 546100"/>
                    <a:gd name="connsiteX90" fmla="*/ 376806 w 584543"/>
                    <a:gd name="connsiteY90" fmla="*/ 546150 h 546100"/>
                    <a:gd name="connsiteX91" fmla="*/ 392591 w 584543"/>
                    <a:gd name="connsiteY91" fmla="*/ 545554 h 546100"/>
                    <a:gd name="connsiteX92" fmla="*/ 407781 w 584543"/>
                    <a:gd name="connsiteY92" fmla="*/ 544661 h 546100"/>
                    <a:gd name="connsiteX93" fmla="*/ 422325 w 584543"/>
                    <a:gd name="connsiteY93" fmla="*/ 543471 h 546100"/>
                    <a:gd name="connsiteX94" fmla="*/ 436224 w 584543"/>
                    <a:gd name="connsiteY94" fmla="*/ 541933 h 546100"/>
                    <a:gd name="connsiteX95" fmla="*/ 449527 w 584543"/>
                    <a:gd name="connsiteY95" fmla="*/ 540097 h 546100"/>
                    <a:gd name="connsiteX96" fmla="*/ 462135 w 584543"/>
                    <a:gd name="connsiteY96" fmla="*/ 537914 h 546100"/>
                    <a:gd name="connsiteX97" fmla="*/ 474098 w 584543"/>
                    <a:gd name="connsiteY97" fmla="*/ 535434 h 546100"/>
                    <a:gd name="connsiteX98" fmla="*/ 485415 w 584543"/>
                    <a:gd name="connsiteY98" fmla="*/ 532656 h 546100"/>
                    <a:gd name="connsiteX99" fmla="*/ 496137 w 584543"/>
                    <a:gd name="connsiteY99" fmla="*/ 529580 h 546100"/>
                    <a:gd name="connsiteX100" fmla="*/ 506164 w 584543"/>
                    <a:gd name="connsiteY100" fmla="*/ 526157 h 546100"/>
                    <a:gd name="connsiteX101" fmla="*/ 515596 w 584543"/>
                    <a:gd name="connsiteY101" fmla="*/ 522387 h 546100"/>
                    <a:gd name="connsiteX102" fmla="*/ 524382 w 584543"/>
                    <a:gd name="connsiteY102" fmla="*/ 518368 h 546100"/>
                    <a:gd name="connsiteX103" fmla="*/ 532473 w 584543"/>
                    <a:gd name="connsiteY103" fmla="*/ 514003 h 546100"/>
                    <a:gd name="connsiteX104" fmla="*/ 539968 w 584543"/>
                    <a:gd name="connsiteY104" fmla="*/ 509290 h 546100"/>
                    <a:gd name="connsiteX105" fmla="*/ 546818 w 584543"/>
                    <a:gd name="connsiteY105" fmla="*/ 504329 h 546100"/>
                    <a:gd name="connsiteX106" fmla="*/ 553023 w 584543"/>
                    <a:gd name="connsiteY106" fmla="*/ 499021 h 546100"/>
                    <a:gd name="connsiteX107" fmla="*/ 558583 w 584543"/>
                    <a:gd name="connsiteY107" fmla="*/ 493365 h 546100"/>
                    <a:gd name="connsiteX108" fmla="*/ 563497 w 584543"/>
                    <a:gd name="connsiteY108" fmla="*/ 487412 h 546100"/>
                    <a:gd name="connsiteX109" fmla="*/ 567766 w 584543"/>
                    <a:gd name="connsiteY109" fmla="*/ 481161 h 546100"/>
                    <a:gd name="connsiteX110" fmla="*/ 571389 w 584543"/>
                    <a:gd name="connsiteY110" fmla="*/ 474613 h 546100"/>
                    <a:gd name="connsiteX111" fmla="*/ 574417 w 584543"/>
                    <a:gd name="connsiteY111" fmla="*/ 467717 h 546100"/>
                    <a:gd name="connsiteX112" fmla="*/ 576750 w 584543"/>
                    <a:gd name="connsiteY112" fmla="*/ 460524 h 546100"/>
                    <a:gd name="connsiteX113" fmla="*/ 578438 w 584543"/>
                    <a:gd name="connsiteY113" fmla="*/ 452983 h 546100"/>
                    <a:gd name="connsiteX114" fmla="*/ 579530 w 584543"/>
                    <a:gd name="connsiteY114" fmla="*/ 445145 h 546100"/>
                    <a:gd name="connsiteX115" fmla="*/ 579977 w 584543"/>
                    <a:gd name="connsiteY115" fmla="*/ 437009 h 546100"/>
                    <a:gd name="connsiteX116" fmla="*/ 579729 w 584543"/>
                    <a:gd name="connsiteY116" fmla="*/ 428526 h 546100"/>
                    <a:gd name="connsiteX117" fmla="*/ 578885 w 584543"/>
                    <a:gd name="connsiteY117" fmla="*/ 419745 h 546100"/>
                    <a:gd name="connsiteX118" fmla="*/ 577396 w 584543"/>
                    <a:gd name="connsiteY118" fmla="*/ 410617 h 546100"/>
                    <a:gd name="connsiteX119" fmla="*/ 575261 w 584543"/>
                    <a:gd name="connsiteY119" fmla="*/ 401241 h 546100"/>
                    <a:gd name="connsiteX120" fmla="*/ 572482 w 584543"/>
                    <a:gd name="connsiteY120" fmla="*/ 391517 h 546100"/>
                    <a:gd name="connsiteX121" fmla="*/ 569056 w 584543"/>
                    <a:gd name="connsiteY121" fmla="*/ 381447 h 546100"/>
                    <a:gd name="connsiteX122" fmla="*/ 564986 w 584543"/>
                    <a:gd name="connsiteY122" fmla="*/ 371078 h 546100"/>
                    <a:gd name="connsiteX123" fmla="*/ 560270 w 584543"/>
                    <a:gd name="connsiteY123" fmla="*/ 360412 h 546100"/>
                    <a:gd name="connsiteX124" fmla="*/ 554909 w 584543"/>
                    <a:gd name="connsiteY124" fmla="*/ 349448 h 546100"/>
                    <a:gd name="connsiteX125" fmla="*/ 548903 w 584543"/>
                    <a:gd name="connsiteY125" fmla="*/ 338138 h 546100"/>
                    <a:gd name="connsiteX126" fmla="*/ 542301 w 584543"/>
                    <a:gd name="connsiteY126" fmla="*/ 326479 h 546100"/>
                    <a:gd name="connsiteX127" fmla="*/ 535004 w 584543"/>
                    <a:gd name="connsiteY127" fmla="*/ 314573 h 546100"/>
                    <a:gd name="connsiteX128" fmla="*/ 527112 w 584543"/>
                    <a:gd name="connsiteY128" fmla="*/ 302320 h 546100"/>
                    <a:gd name="connsiteX129" fmla="*/ 518524 w 584543"/>
                    <a:gd name="connsiteY129" fmla="*/ 289719 h 546100"/>
                    <a:gd name="connsiteX130" fmla="*/ 509341 w 584543"/>
                    <a:gd name="connsiteY130" fmla="*/ 276870 h 546100"/>
                    <a:gd name="connsiteX131" fmla="*/ 499513 w 584543"/>
                    <a:gd name="connsiteY131" fmla="*/ 263624 h 546100"/>
                    <a:gd name="connsiteX132" fmla="*/ 489039 w 584543"/>
                    <a:gd name="connsiteY132" fmla="*/ 250130 h 546100"/>
                    <a:gd name="connsiteX133" fmla="*/ 477920 w 584543"/>
                    <a:gd name="connsiteY133" fmla="*/ 236289 h 546100"/>
                    <a:gd name="connsiteX134" fmla="*/ 466156 w 584543"/>
                    <a:gd name="connsiteY134" fmla="*/ 222151 h 546100"/>
                    <a:gd name="connsiteX135" fmla="*/ 453746 w 584543"/>
                    <a:gd name="connsiteY135" fmla="*/ 207714 h 546100"/>
                    <a:gd name="connsiteX136" fmla="*/ 440691 w 584543"/>
                    <a:gd name="connsiteY136" fmla="*/ 192931 h 546100"/>
                    <a:gd name="connsiteX137" fmla="*/ 426991 w 584543"/>
                    <a:gd name="connsiteY137" fmla="*/ 177800 h 546100"/>
                    <a:gd name="connsiteX138" fmla="*/ 412645 w 584543"/>
                    <a:gd name="connsiteY138" fmla="*/ 162421 h 546100"/>
                    <a:gd name="connsiteX139" fmla="*/ 397704 w 584543"/>
                    <a:gd name="connsiteY139" fmla="*/ 146695 h 546100"/>
                    <a:gd name="connsiteX140" fmla="*/ 382068 w 584543"/>
                    <a:gd name="connsiteY140" fmla="*/ 130671 h 546100"/>
                    <a:gd name="connsiteX141" fmla="*/ 365787 w 584543"/>
                    <a:gd name="connsiteY141" fmla="*/ 114300 h 546100"/>
                    <a:gd name="connsiteX142" fmla="*/ 348909 w 584543"/>
                    <a:gd name="connsiteY142" fmla="*/ 97631 h 546100"/>
                    <a:gd name="connsiteX143" fmla="*/ 331387 w 584543"/>
                    <a:gd name="connsiteY143" fmla="*/ 80615 h 546100"/>
                    <a:gd name="connsiteX144" fmla="*/ 313170 w 584543"/>
                    <a:gd name="connsiteY144" fmla="*/ 63351 h 546100"/>
                    <a:gd name="connsiteX145" fmla="*/ 294357 w 584543"/>
                    <a:gd name="connsiteY145" fmla="*/ 45740 h 546100"/>
                    <a:gd name="connsiteX146" fmla="*/ 274898 w 584543"/>
                    <a:gd name="connsiteY146" fmla="*/ 27781 h 546100"/>
                    <a:gd name="connsiteX147" fmla="*/ 254795 w 584543"/>
                    <a:gd name="connsiteY147" fmla="*/ 9525 h 54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584543" h="546100">
                      <a:moveTo>
                        <a:pt x="237223" y="29518"/>
                      </a:moveTo>
                      <a:lnTo>
                        <a:pt x="258369" y="47724"/>
                      </a:lnTo>
                      <a:lnTo>
                        <a:pt x="278820" y="65584"/>
                      </a:lnTo>
                      <a:lnTo>
                        <a:pt x="298626" y="83096"/>
                      </a:lnTo>
                      <a:lnTo>
                        <a:pt x="317687" y="100261"/>
                      </a:lnTo>
                      <a:lnTo>
                        <a:pt x="336103" y="117128"/>
                      </a:lnTo>
                      <a:lnTo>
                        <a:pt x="353824" y="133648"/>
                      </a:lnTo>
                      <a:lnTo>
                        <a:pt x="370899" y="149820"/>
                      </a:lnTo>
                      <a:lnTo>
                        <a:pt x="387280" y="165695"/>
                      </a:lnTo>
                      <a:lnTo>
                        <a:pt x="402916" y="181173"/>
                      </a:lnTo>
                      <a:lnTo>
                        <a:pt x="417957" y="196354"/>
                      </a:lnTo>
                      <a:lnTo>
                        <a:pt x="432253" y="211187"/>
                      </a:lnTo>
                      <a:lnTo>
                        <a:pt x="445903" y="225723"/>
                      </a:lnTo>
                      <a:lnTo>
                        <a:pt x="458859" y="239861"/>
                      </a:lnTo>
                      <a:lnTo>
                        <a:pt x="471120" y="253702"/>
                      </a:lnTo>
                      <a:lnTo>
                        <a:pt x="482685" y="267196"/>
                      </a:lnTo>
                      <a:lnTo>
                        <a:pt x="493606" y="280343"/>
                      </a:lnTo>
                      <a:lnTo>
                        <a:pt x="503831" y="293191"/>
                      </a:lnTo>
                      <a:lnTo>
                        <a:pt x="513362" y="305643"/>
                      </a:lnTo>
                      <a:lnTo>
                        <a:pt x="522198" y="317798"/>
                      </a:lnTo>
                      <a:lnTo>
                        <a:pt x="530388" y="329654"/>
                      </a:lnTo>
                      <a:lnTo>
                        <a:pt x="537883" y="341114"/>
                      </a:lnTo>
                      <a:lnTo>
                        <a:pt x="544684" y="352276"/>
                      </a:lnTo>
                      <a:lnTo>
                        <a:pt x="550789" y="363091"/>
                      </a:lnTo>
                      <a:lnTo>
                        <a:pt x="556250" y="373559"/>
                      </a:lnTo>
                      <a:lnTo>
                        <a:pt x="561015" y="383679"/>
                      </a:lnTo>
                      <a:lnTo>
                        <a:pt x="565085" y="393502"/>
                      </a:lnTo>
                      <a:lnTo>
                        <a:pt x="568461" y="402977"/>
                      </a:lnTo>
                      <a:lnTo>
                        <a:pt x="571191" y="412105"/>
                      </a:lnTo>
                      <a:lnTo>
                        <a:pt x="573226" y="420886"/>
                      </a:lnTo>
                      <a:lnTo>
                        <a:pt x="574566" y="429369"/>
                      </a:lnTo>
                      <a:lnTo>
                        <a:pt x="575212" y="437455"/>
                      </a:lnTo>
                      <a:lnTo>
                        <a:pt x="575212" y="445244"/>
                      </a:lnTo>
                      <a:lnTo>
                        <a:pt x="574517" y="452735"/>
                      </a:lnTo>
                      <a:lnTo>
                        <a:pt x="573127" y="459829"/>
                      </a:lnTo>
                      <a:lnTo>
                        <a:pt x="571042" y="466626"/>
                      </a:lnTo>
                      <a:lnTo>
                        <a:pt x="568312" y="473075"/>
                      </a:lnTo>
                      <a:lnTo>
                        <a:pt x="564887" y="479177"/>
                      </a:lnTo>
                      <a:lnTo>
                        <a:pt x="560767" y="484932"/>
                      </a:lnTo>
                      <a:lnTo>
                        <a:pt x="555952" y="490389"/>
                      </a:lnTo>
                      <a:lnTo>
                        <a:pt x="550492" y="495498"/>
                      </a:lnTo>
                      <a:lnTo>
                        <a:pt x="544287" y="500261"/>
                      </a:lnTo>
                      <a:lnTo>
                        <a:pt x="537486" y="504726"/>
                      </a:lnTo>
                      <a:lnTo>
                        <a:pt x="529941" y="508794"/>
                      </a:lnTo>
                      <a:lnTo>
                        <a:pt x="521701" y="512564"/>
                      </a:lnTo>
                      <a:lnTo>
                        <a:pt x="512816" y="515987"/>
                      </a:lnTo>
                      <a:lnTo>
                        <a:pt x="503236" y="519063"/>
                      </a:lnTo>
                      <a:lnTo>
                        <a:pt x="493010" y="521841"/>
                      </a:lnTo>
                      <a:lnTo>
                        <a:pt x="482040" y="524272"/>
                      </a:lnTo>
                      <a:lnTo>
                        <a:pt x="470425" y="526356"/>
                      </a:lnTo>
                      <a:lnTo>
                        <a:pt x="458114" y="528092"/>
                      </a:lnTo>
                      <a:lnTo>
                        <a:pt x="445159" y="529481"/>
                      </a:lnTo>
                      <a:lnTo>
                        <a:pt x="431458" y="530572"/>
                      </a:lnTo>
                      <a:lnTo>
                        <a:pt x="417113" y="531316"/>
                      </a:lnTo>
                      <a:lnTo>
                        <a:pt x="402072" y="531713"/>
                      </a:lnTo>
                      <a:lnTo>
                        <a:pt x="386337" y="531813"/>
                      </a:lnTo>
                      <a:lnTo>
                        <a:pt x="369956" y="531515"/>
                      </a:lnTo>
                      <a:lnTo>
                        <a:pt x="352881" y="530920"/>
                      </a:lnTo>
                      <a:lnTo>
                        <a:pt x="335110" y="529977"/>
                      </a:lnTo>
                      <a:lnTo>
                        <a:pt x="316644" y="528737"/>
                      </a:lnTo>
                      <a:lnTo>
                        <a:pt x="297534" y="527100"/>
                      </a:lnTo>
                      <a:lnTo>
                        <a:pt x="277678" y="525165"/>
                      </a:lnTo>
                      <a:lnTo>
                        <a:pt x="257177" y="522883"/>
                      </a:lnTo>
                      <a:lnTo>
                        <a:pt x="236031" y="520254"/>
                      </a:lnTo>
                      <a:lnTo>
                        <a:pt x="214141" y="517327"/>
                      </a:lnTo>
                      <a:lnTo>
                        <a:pt x="191605" y="514052"/>
                      </a:lnTo>
                      <a:lnTo>
                        <a:pt x="168374" y="510431"/>
                      </a:lnTo>
                      <a:lnTo>
                        <a:pt x="144448" y="506462"/>
                      </a:lnTo>
                      <a:lnTo>
                        <a:pt x="119877" y="502146"/>
                      </a:lnTo>
                      <a:lnTo>
                        <a:pt x="94611" y="497532"/>
                      </a:lnTo>
                      <a:lnTo>
                        <a:pt x="68650" y="492572"/>
                      </a:lnTo>
                      <a:lnTo>
                        <a:pt x="41994" y="487263"/>
                      </a:lnTo>
                      <a:lnTo>
                        <a:pt x="14693" y="481608"/>
                      </a:lnTo>
                      <a:lnTo>
                        <a:pt x="9531" y="507702"/>
                      </a:lnTo>
                      <a:lnTo>
                        <a:pt x="36286" y="512514"/>
                      </a:lnTo>
                      <a:lnTo>
                        <a:pt x="62396" y="516979"/>
                      </a:lnTo>
                      <a:lnTo>
                        <a:pt x="87811" y="521147"/>
                      </a:lnTo>
                      <a:lnTo>
                        <a:pt x="112630" y="524966"/>
                      </a:lnTo>
                      <a:lnTo>
                        <a:pt x="136804" y="528489"/>
                      </a:lnTo>
                      <a:lnTo>
                        <a:pt x="160333" y="531713"/>
                      </a:lnTo>
                      <a:lnTo>
                        <a:pt x="183216" y="534591"/>
                      </a:lnTo>
                      <a:lnTo>
                        <a:pt x="205454" y="537170"/>
                      </a:lnTo>
                      <a:lnTo>
                        <a:pt x="227047" y="539403"/>
                      </a:lnTo>
                      <a:lnTo>
                        <a:pt x="248044" y="541338"/>
                      </a:lnTo>
                      <a:lnTo>
                        <a:pt x="268346" y="542975"/>
                      </a:lnTo>
                      <a:lnTo>
                        <a:pt x="288003" y="544314"/>
                      </a:lnTo>
                      <a:lnTo>
                        <a:pt x="307064" y="545306"/>
                      </a:lnTo>
                      <a:lnTo>
                        <a:pt x="325430" y="546001"/>
                      </a:lnTo>
                      <a:lnTo>
                        <a:pt x="343201" y="546348"/>
                      </a:lnTo>
                      <a:lnTo>
                        <a:pt x="360326" y="546398"/>
                      </a:lnTo>
                      <a:lnTo>
                        <a:pt x="376806" y="546150"/>
                      </a:lnTo>
                      <a:lnTo>
                        <a:pt x="392591" y="545554"/>
                      </a:lnTo>
                      <a:lnTo>
                        <a:pt x="407781" y="544661"/>
                      </a:lnTo>
                      <a:lnTo>
                        <a:pt x="422325" y="543471"/>
                      </a:lnTo>
                      <a:lnTo>
                        <a:pt x="436224" y="541933"/>
                      </a:lnTo>
                      <a:lnTo>
                        <a:pt x="449527" y="540097"/>
                      </a:lnTo>
                      <a:lnTo>
                        <a:pt x="462135" y="537914"/>
                      </a:lnTo>
                      <a:lnTo>
                        <a:pt x="474098" y="535434"/>
                      </a:lnTo>
                      <a:lnTo>
                        <a:pt x="485415" y="532656"/>
                      </a:lnTo>
                      <a:lnTo>
                        <a:pt x="496137" y="529580"/>
                      </a:lnTo>
                      <a:lnTo>
                        <a:pt x="506164" y="526157"/>
                      </a:lnTo>
                      <a:lnTo>
                        <a:pt x="515596" y="522387"/>
                      </a:lnTo>
                      <a:lnTo>
                        <a:pt x="524382" y="518368"/>
                      </a:lnTo>
                      <a:lnTo>
                        <a:pt x="532473" y="514003"/>
                      </a:lnTo>
                      <a:lnTo>
                        <a:pt x="539968" y="509290"/>
                      </a:lnTo>
                      <a:lnTo>
                        <a:pt x="546818" y="504329"/>
                      </a:lnTo>
                      <a:lnTo>
                        <a:pt x="553023" y="499021"/>
                      </a:lnTo>
                      <a:lnTo>
                        <a:pt x="558583" y="493365"/>
                      </a:lnTo>
                      <a:lnTo>
                        <a:pt x="563497" y="487412"/>
                      </a:lnTo>
                      <a:lnTo>
                        <a:pt x="567766" y="481161"/>
                      </a:lnTo>
                      <a:lnTo>
                        <a:pt x="571389" y="474613"/>
                      </a:lnTo>
                      <a:lnTo>
                        <a:pt x="574417" y="467717"/>
                      </a:lnTo>
                      <a:lnTo>
                        <a:pt x="576750" y="460524"/>
                      </a:lnTo>
                      <a:lnTo>
                        <a:pt x="578438" y="452983"/>
                      </a:lnTo>
                      <a:lnTo>
                        <a:pt x="579530" y="445145"/>
                      </a:lnTo>
                      <a:lnTo>
                        <a:pt x="579977" y="437009"/>
                      </a:lnTo>
                      <a:lnTo>
                        <a:pt x="579729" y="428526"/>
                      </a:lnTo>
                      <a:lnTo>
                        <a:pt x="578885" y="419745"/>
                      </a:lnTo>
                      <a:lnTo>
                        <a:pt x="577396" y="410617"/>
                      </a:lnTo>
                      <a:lnTo>
                        <a:pt x="575261" y="401241"/>
                      </a:lnTo>
                      <a:lnTo>
                        <a:pt x="572482" y="391517"/>
                      </a:lnTo>
                      <a:lnTo>
                        <a:pt x="569056" y="381447"/>
                      </a:lnTo>
                      <a:lnTo>
                        <a:pt x="564986" y="371078"/>
                      </a:lnTo>
                      <a:lnTo>
                        <a:pt x="560270" y="360412"/>
                      </a:lnTo>
                      <a:lnTo>
                        <a:pt x="554909" y="349448"/>
                      </a:lnTo>
                      <a:lnTo>
                        <a:pt x="548903" y="338138"/>
                      </a:lnTo>
                      <a:lnTo>
                        <a:pt x="542301" y="326479"/>
                      </a:lnTo>
                      <a:lnTo>
                        <a:pt x="535004" y="314573"/>
                      </a:lnTo>
                      <a:lnTo>
                        <a:pt x="527112" y="302320"/>
                      </a:lnTo>
                      <a:lnTo>
                        <a:pt x="518524" y="289719"/>
                      </a:lnTo>
                      <a:lnTo>
                        <a:pt x="509341" y="276870"/>
                      </a:lnTo>
                      <a:lnTo>
                        <a:pt x="499513" y="263624"/>
                      </a:lnTo>
                      <a:lnTo>
                        <a:pt x="489039" y="250130"/>
                      </a:lnTo>
                      <a:lnTo>
                        <a:pt x="477920" y="236289"/>
                      </a:lnTo>
                      <a:lnTo>
                        <a:pt x="466156" y="222151"/>
                      </a:lnTo>
                      <a:lnTo>
                        <a:pt x="453746" y="207714"/>
                      </a:lnTo>
                      <a:lnTo>
                        <a:pt x="440691" y="192931"/>
                      </a:lnTo>
                      <a:lnTo>
                        <a:pt x="426991" y="177800"/>
                      </a:lnTo>
                      <a:lnTo>
                        <a:pt x="412645" y="162421"/>
                      </a:lnTo>
                      <a:lnTo>
                        <a:pt x="397704" y="146695"/>
                      </a:lnTo>
                      <a:lnTo>
                        <a:pt x="382068" y="130671"/>
                      </a:lnTo>
                      <a:lnTo>
                        <a:pt x="365787" y="114300"/>
                      </a:lnTo>
                      <a:lnTo>
                        <a:pt x="348909" y="97631"/>
                      </a:lnTo>
                      <a:lnTo>
                        <a:pt x="331387" y="80615"/>
                      </a:lnTo>
                      <a:lnTo>
                        <a:pt x="313170" y="63351"/>
                      </a:lnTo>
                      <a:lnTo>
                        <a:pt x="294357" y="45740"/>
                      </a:lnTo>
                      <a:lnTo>
                        <a:pt x="274898" y="27781"/>
                      </a:lnTo>
                      <a:lnTo>
                        <a:pt x="254795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59" name="Forme libre : forme 1358">
                  <a:extLst>
                    <a:ext uri="{FF2B5EF4-FFF2-40B4-BE49-F238E27FC236}">
                      <a16:creationId xmlns:a16="http://schemas.microsoft.com/office/drawing/2014/main" id="{F742D51F-4E2B-452E-B75E-6E4CAA1787CC}"/>
                    </a:ext>
                  </a:extLst>
                </p:cNvPr>
                <p:cNvSpPr/>
                <p:nvPr/>
              </p:nvSpPr>
              <p:spPr>
                <a:xfrm>
                  <a:off x="6591574" y="4990653"/>
                  <a:ext cx="1944243" cy="660400"/>
                </a:xfrm>
                <a:custGeom>
                  <a:avLst/>
                  <a:gdLst>
                    <a:gd name="connsiteX0" fmla="*/ 1941761 w 1944243"/>
                    <a:gd name="connsiteY0" fmla="*/ 651173 h 660400"/>
                    <a:gd name="connsiteX1" fmla="*/ 1926522 w 1944243"/>
                    <a:gd name="connsiteY1" fmla="*/ 646559 h 660400"/>
                    <a:gd name="connsiteX2" fmla="*/ 1911333 w 1944243"/>
                    <a:gd name="connsiteY2" fmla="*/ 641945 h 660400"/>
                    <a:gd name="connsiteX3" fmla="*/ 1896094 w 1944243"/>
                    <a:gd name="connsiteY3" fmla="*/ 637282 h 660400"/>
                    <a:gd name="connsiteX4" fmla="*/ 1880904 w 1944243"/>
                    <a:gd name="connsiteY4" fmla="*/ 632668 h 660400"/>
                    <a:gd name="connsiteX5" fmla="*/ 1865715 w 1944243"/>
                    <a:gd name="connsiteY5" fmla="*/ 628005 h 660400"/>
                    <a:gd name="connsiteX6" fmla="*/ 1850476 w 1944243"/>
                    <a:gd name="connsiteY6" fmla="*/ 623342 h 660400"/>
                    <a:gd name="connsiteX7" fmla="*/ 1804908 w 1944243"/>
                    <a:gd name="connsiteY7" fmla="*/ 609352 h 660400"/>
                    <a:gd name="connsiteX8" fmla="*/ 1789718 w 1944243"/>
                    <a:gd name="connsiteY8" fmla="*/ 604639 h 660400"/>
                    <a:gd name="connsiteX9" fmla="*/ 1774529 w 1944243"/>
                    <a:gd name="connsiteY9" fmla="*/ 599976 h 660400"/>
                    <a:gd name="connsiteX10" fmla="*/ 1683392 w 1944243"/>
                    <a:gd name="connsiteY10" fmla="*/ 571698 h 660400"/>
                    <a:gd name="connsiteX11" fmla="*/ 1668253 w 1944243"/>
                    <a:gd name="connsiteY11" fmla="*/ 566986 h 660400"/>
                    <a:gd name="connsiteX12" fmla="*/ 1653063 w 1944243"/>
                    <a:gd name="connsiteY12" fmla="*/ 562223 h 660400"/>
                    <a:gd name="connsiteX13" fmla="*/ 1637874 w 1944243"/>
                    <a:gd name="connsiteY13" fmla="*/ 557510 h 660400"/>
                    <a:gd name="connsiteX14" fmla="*/ 1622734 w 1944243"/>
                    <a:gd name="connsiteY14" fmla="*/ 552748 h 660400"/>
                    <a:gd name="connsiteX15" fmla="*/ 1592355 w 1944243"/>
                    <a:gd name="connsiteY15" fmla="*/ 543223 h 660400"/>
                    <a:gd name="connsiteX16" fmla="*/ 1577216 w 1944243"/>
                    <a:gd name="connsiteY16" fmla="*/ 538460 h 660400"/>
                    <a:gd name="connsiteX17" fmla="*/ 1562026 w 1944243"/>
                    <a:gd name="connsiteY17" fmla="*/ 533698 h 660400"/>
                    <a:gd name="connsiteX18" fmla="*/ 1546886 w 1944243"/>
                    <a:gd name="connsiteY18" fmla="*/ 528935 h 660400"/>
                    <a:gd name="connsiteX19" fmla="*/ 1531747 w 1944243"/>
                    <a:gd name="connsiteY19" fmla="*/ 524123 h 660400"/>
                    <a:gd name="connsiteX20" fmla="*/ 1516557 w 1944243"/>
                    <a:gd name="connsiteY20" fmla="*/ 519361 h 660400"/>
                    <a:gd name="connsiteX21" fmla="*/ 1486278 w 1944243"/>
                    <a:gd name="connsiteY21" fmla="*/ 509736 h 660400"/>
                    <a:gd name="connsiteX22" fmla="*/ 1471088 w 1944243"/>
                    <a:gd name="connsiteY22" fmla="*/ 504924 h 660400"/>
                    <a:gd name="connsiteX23" fmla="*/ 1440809 w 1944243"/>
                    <a:gd name="connsiteY23" fmla="*/ 495300 h 660400"/>
                    <a:gd name="connsiteX24" fmla="*/ 1425669 w 1944243"/>
                    <a:gd name="connsiteY24" fmla="*/ 490438 h 660400"/>
                    <a:gd name="connsiteX25" fmla="*/ 1410529 w 1944243"/>
                    <a:gd name="connsiteY25" fmla="*/ 485626 h 660400"/>
                    <a:gd name="connsiteX26" fmla="*/ 1395390 w 1944243"/>
                    <a:gd name="connsiteY26" fmla="*/ 480764 h 660400"/>
                    <a:gd name="connsiteX27" fmla="*/ 1380250 w 1944243"/>
                    <a:gd name="connsiteY27" fmla="*/ 475952 h 660400"/>
                    <a:gd name="connsiteX28" fmla="*/ 1304551 w 1944243"/>
                    <a:gd name="connsiteY28" fmla="*/ 451644 h 660400"/>
                    <a:gd name="connsiteX29" fmla="*/ 1289461 w 1944243"/>
                    <a:gd name="connsiteY29" fmla="*/ 446732 h 660400"/>
                    <a:gd name="connsiteX30" fmla="*/ 1274321 w 1944243"/>
                    <a:gd name="connsiteY30" fmla="*/ 441871 h 660400"/>
                    <a:gd name="connsiteX31" fmla="*/ 1259181 w 1944243"/>
                    <a:gd name="connsiteY31" fmla="*/ 436959 h 660400"/>
                    <a:gd name="connsiteX32" fmla="*/ 1244091 w 1944243"/>
                    <a:gd name="connsiteY32" fmla="*/ 432048 h 660400"/>
                    <a:gd name="connsiteX33" fmla="*/ 1228951 w 1944243"/>
                    <a:gd name="connsiteY33" fmla="*/ 427137 h 660400"/>
                    <a:gd name="connsiteX34" fmla="*/ 1213861 w 1944243"/>
                    <a:gd name="connsiteY34" fmla="*/ 422225 h 660400"/>
                    <a:gd name="connsiteX35" fmla="*/ 1198722 w 1944243"/>
                    <a:gd name="connsiteY35" fmla="*/ 417314 h 660400"/>
                    <a:gd name="connsiteX36" fmla="*/ 1183631 w 1944243"/>
                    <a:gd name="connsiteY36" fmla="*/ 412403 h 660400"/>
                    <a:gd name="connsiteX37" fmla="*/ 1168492 w 1944243"/>
                    <a:gd name="connsiteY37" fmla="*/ 407442 h 660400"/>
                    <a:gd name="connsiteX38" fmla="*/ 1153402 w 1944243"/>
                    <a:gd name="connsiteY38" fmla="*/ 402530 h 660400"/>
                    <a:gd name="connsiteX39" fmla="*/ 1138262 w 1944243"/>
                    <a:gd name="connsiteY39" fmla="*/ 397570 h 660400"/>
                    <a:gd name="connsiteX40" fmla="*/ 1123172 w 1944243"/>
                    <a:gd name="connsiteY40" fmla="*/ 392609 h 660400"/>
                    <a:gd name="connsiteX41" fmla="*/ 1108082 w 1944243"/>
                    <a:gd name="connsiteY41" fmla="*/ 387697 h 660400"/>
                    <a:gd name="connsiteX42" fmla="*/ 1092991 w 1944243"/>
                    <a:gd name="connsiteY42" fmla="*/ 382736 h 660400"/>
                    <a:gd name="connsiteX43" fmla="*/ 1077901 w 1944243"/>
                    <a:gd name="connsiteY43" fmla="*/ 377726 h 660400"/>
                    <a:gd name="connsiteX44" fmla="*/ 1062762 w 1944243"/>
                    <a:gd name="connsiteY44" fmla="*/ 372765 h 660400"/>
                    <a:gd name="connsiteX45" fmla="*/ 1047671 w 1944243"/>
                    <a:gd name="connsiteY45" fmla="*/ 367804 h 660400"/>
                    <a:gd name="connsiteX46" fmla="*/ 1032581 w 1944243"/>
                    <a:gd name="connsiteY46" fmla="*/ 362793 h 660400"/>
                    <a:gd name="connsiteX47" fmla="*/ 1017491 w 1944243"/>
                    <a:gd name="connsiteY47" fmla="*/ 357832 h 660400"/>
                    <a:gd name="connsiteX48" fmla="*/ 972221 w 1944243"/>
                    <a:gd name="connsiteY48" fmla="*/ 342801 h 660400"/>
                    <a:gd name="connsiteX49" fmla="*/ 957180 w 1944243"/>
                    <a:gd name="connsiteY49" fmla="*/ 337790 h 660400"/>
                    <a:gd name="connsiteX50" fmla="*/ 942090 w 1944243"/>
                    <a:gd name="connsiteY50" fmla="*/ 332780 h 660400"/>
                    <a:gd name="connsiteX51" fmla="*/ 927000 w 1944243"/>
                    <a:gd name="connsiteY51" fmla="*/ 327720 h 660400"/>
                    <a:gd name="connsiteX52" fmla="*/ 911910 w 1944243"/>
                    <a:gd name="connsiteY52" fmla="*/ 322709 h 660400"/>
                    <a:gd name="connsiteX53" fmla="*/ 896869 w 1944243"/>
                    <a:gd name="connsiteY53" fmla="*/ 317649 h 660400"/>
                    <a:gd name="connsiteX54" fmla="*/ 881779 w 1944243"/>
                    <a:gd name="connsiteY54" fmla="*/ 312638 h 660400"/>
                    <a:gd name="connsiteX55" fmla="*/ 866689 w 1944243"/>
                    <a:gd name="connsiteY55" fmla="*/ 307578 h 660400"/>
                    <a:gd name="connsiteX56" fmla="*/ 851649 w 1944243"/>
                    <a:gd name="connsiteY56" fmla="*/ 302518 h 660400"/>
                    <a:gd name="connsiteX57" fmla="*/ 836559 w 1944243"/>
                    <a:gd name="connsiteY57" fmla="*/ 297458 h 660400"/>
                    <a:gd name="connsiteX58" fmla="*/ 821518 w 1944243"/>
                    <a:gd name="connsiteY58" fmla="*/ 292398 h 660400"/>
                    <a:gd name="connsiteX59" fmla="*/ 806428 w 1944243"/>
                    <a:gd name="connsiteY59" fmla="*/ 287288 h 660400"/>
                    <a:gd name="connsiteX60" fmla="*/ 791388 w 1944243"/>
                    <a:gd name="connsiteY60" fmla="*/ 282228 h 660400"/>
                    <a:gd name="connsiteX61" fmla="*/ 776347 w 1944243"/>
                    <a:gd name="connsiteY61" fmla="*/ 277118 h 660400"/>
                    <a:gd name="connsiteX62" fmla="*/ 761257 w 1944243"/>
                    <a:gd name="connsiteY62" fmla="*/ 272008 h 660400"/>
                    <a:gd name="connsiteX63" fmla="*/ 746216 w 1944243"/>
                    <a:gd name="connsiteY63" fmla="*/ 266948 h 660400"/>
                    <a:gd name="connsiteX64" fmla="*/ 716135 w 1944243"/>
                    <a:gd name="connsiteY64" fmla="*/ 256729 h 660400"/>
                    <a:gd name="connsiteX65" fmla="*/ 701045 w 1944243"/>
                    <a:gd name="connsiteY65" fmla="*/ 251569 h 660400"/>
                    <a:gd name="connsiteX66" fmla="*/ 670964 w 1944243"/>
                    <a:gd name="connsiteY66" fmla="*/ 241350 h 660400"/>
                    <a:gd name="connsiteX67" fmla="*/ 640883 w 1944243"/>
                    <a:gd name="connsiteY67" fmla="*/ 231031 h 660400"/>
                    <a:gd name="connsiteX68" fmla="*/ 625843 w 1944243"/>
                    <a:gd name="connsiteY68" fmla="*/ 225921 h 660400"/>
                    <a:gd name="connsiteX69" fmla="*/ 595762 w 1944243"/>
                    <a:gd name="connsiteY69" fmla="*/ 215602 h 660400"/>
                    <a:gd name="connsiteX70" fmla="*/ 580771 w 1944243"/>
                    <a:gd name="connsiteY70" fmla="*/ 210393 h 660400"/>
                    <a:gd name="connsiteX71" fmla="*/ 550690 w 1944243"/>
                    <a:gd name="connsiteY71" fmla="*/ 200075 h 660400"/>
                    <a:gd name="connsiteX72" fmla="*/ 535650 w 1944243"/>
                    <a:gd name="connsiteY72" fmla="*/ 194866 h 660400"/>
                    <a:gd name="connsiteX73" fmla="*/ 520659 w 1944243"/>
                    <a:gd name="connsiteY73" fmla="*/ 189706 h 660400"/>
                    <a:gd name="connsiteX74" fmla="*/ 490578 w 1944243"/>
                    <a:gd name="connsiteY74" fmla="*/ 179288 h 660400"/>
                    <a:gd name="connsiteX75" fmla="*/ 475587 w 1944243"/>
                    <a:gd name="connsiteY75" fmla="*/ 174079 h 660400"/>
                    <a:gd name="connsiteX76" fmla="*/ 460547 w 1944243"/>
                    <a:gd name="connsiteY76" fmla="*/ 168870 h 660400"/>
                    <a:gd name="connsiteX77" fmla="*/ 445556 w 1944243"/>
                    <a:gd name="connsiteY77" fmla="*/ 163612 h 660400"/>
                    <a:gd name="connsiteX78" fmla="*/ 430515 w 1944243"/>
                    <a:gd name="connsiteY78" fmla="*/ 158403 h 660400"/>
                    <a:gd name="connsiteX79" fmla="*/ 415524 w 1944243"/>
                    <a:gd name="connsiteY79" fmla="*/ 153144 h 660400"/>
                    <a:gd name="connsiteX80" fmla="*/ 400534 w 1944243"/>
                    <a:gd name="connsiteY80" fmla="*/ 147935 h 660400"/>
                    <a:gd name="connsiteX81" fmla="*/ 385493 w 1944243"/>
                    <a:gd name="connsiteY81" fmla="*/ 142677 h 660400"/>
                    <a:gd name="connsiteX82" fmla="*/ 325530 w 1944243"/>
                    <a:gd name="connsiteY82" fmla="*/ 121642 h 660400"/>
                    <a:gd name="connsiteX83" fmla="*/ 310539 w 1944243"/>
                    <a:gd name="connsiteY83" fmla="*/ 116334 h 660400"/>
                    <a:gd name="connsiteX84" fmla="*/ 295498 w 1944243"/>
                    <a:gd name="connsiteY84" fmla="*/ 111075 h 660400"/>
                    <a:gd name="connsiteX85" fmla="*/ 280508 w 1944243"/>
                    <a:gd name="connsiteY85" fmla="*/ 105767 h 660400"/>
                    <a:gd name="connsiteX86" fmla="*/ 265517 w 1944243"/>
                    <a:gd name="connsiteY86" fmla="*/ 100509 h 660400"/>
                    <a:gd name="connsiteX87" fmla="*/ 250575 w 1944243"/>
                    <a:gd name="connsiteY87" fmla="*/ 95200 h 660400"/>
                    <a:gd name="connsiteX88" fmla="*/ 220594 w 1944243"/>
                    <a:gd name="connsiteY88" fmla="*/ 84584 h 660400"/>
                    <a:gd name="connsiteX89" fmla="*/ 205603 w 1944243"/>
                    <a:gd name="connsiteY89" fmla="*/ 79226 h 660400"/>
                    <a:gd name="connsiteX90" fmla="*/ 190612 w 1944243"/>
                    <a:gd name="connsiteY90" fmla="*/ 73918 h 660400"/>
                    <a:gd name="connsiteX91" fmla="*/ 175621 w 1944243"/>
                    <a:gd name="connsiteY91" fmla="*/ 68560 h 660400"/>
                    <a:gd name="connsiteX92" fmla="*/ 160680 w 1944243"/>
                    <a:gd name="connsiteY92" fmla="*/ 63252 h 660400"/>
                    <a:gd name="connsiteX93" fmla="*/ 145689 w 1944243"/>
                    <a:gd name="connsiteY93" fmla="*/ 57894 h 660400"/>
                    <a:gd name="connsiteX94" fmla="*/ 130748 w 1944243"/>
                    <a:gd name="connsiteY94" fmla="*/ 52536 h 660400"/>
                    <a:gd name="connsiteX95" fmla="*/ 100766 w 1944243"/>
                    <a:gd name="connsiteY95" fmla="*/ 41821 h 660400"/>
                    <a:gd name="connsiteX96" fmla="*/ 70884 w 1944243"/>
                    <a:gd name="connsiteY96" fmla="*/ 31105 h 660400"/>
                    <a:gd name="connsiteX97" fmla="*/ 55893 w 1944243"/>
                    <a:gd name="connsiteY97" fmla="*/ 25698 h 660400"/>
                    <a:gd name="connsiteX98" fmla="*/ 40952 w 1944243"/>
                    <a:gd name="connsiteY98" fmla="*/ 20340 h 660400"/>
                    <a:gd name="connsiteX99" fmla="*/ 25961 w 1944243"/>
                    <a:gd name="connsiteY99" fmla="*/ 14932 h 660400"/>
                    <a:gd name="connsiteX100" fmla="*/ 11020 w 1944243"/>
                    <a:gd name="connsiteY100" fmla="*/ 9525 h 660400"/>
                    <a:gd name="connsiteX101" fmla="*/ 9531 w 1944243"/>
                    <a:gd name="connsiteY101" fmla="*/ 13692 h 660400"/>
                    <a:gd name="connsiteX102" fmla="*/ 24521 w 1944243"/>
                    <a:gd name="connsiteY102" fmla="*/ 19000 h 660400"/>
                    <a:gd name="connsiteX103" fmla="*/ 39512 w 1944243"/>
                    <a:gd name="connsiteY103" fmla="*/ 24358 h 660400"/>
                    <a:gd name="connsiteX104" fmla="*/ 54503 w 1944243"/>
                    <a:gd name="connsiteY104" fmla="*/ 29666 h 660400"/>
                    <a:gd name="connsiteX105" fmla="*/ 69444 w 1944243"/>
                    <a:gd name="connsiteY105" fmla="*/ 34975 h 660400"/>
                    <a:gd name="connsiteX106" fmla="*/ 144399 w 1944243"/>
                    <a:gd name="connsiteY106" fmla="*/ 61516 h 660400"/>
                    <a:gd name="connsiteX107" fmla="*/ 159389 w 1944243"/>
                    <a:gd name="connsiteY107" fmla="*/ 66774 h 660400"/>
                    <a:gd name="connsiteX108" fmla="*/ 174380 w 1944243"/>
                    <a:gd name="connsiteY108" fmla="*/ 72082 h 660400"/>
                    <a:gd name="connsiteX109" fmla="*/ 189371 w 1944243"/>
                    <a:gd name="connsiteY109" fmla="*/ 77341 h 660400"/>
                    <a:gd name="connsiteX110" fmla="*/ 204412 w 1944243"/>
                    <a:gd name="connsiteY110" fmla="*/ 82649 h 660400"/>
                    <a:gd name="connsiteX111" fmla="*/ 249384 w 1944243"/>
                    <a:gd name="connsiteY111" fmla="*/ 98425 h 660400"/>
                    <a:gd name="connsiteX112" fmla="*/ 264425 w 1944243"/>
                    <a:gd name="connsiteY112" fmla="*/ 103684 h 660400"/>
                    <a:gd name="connsiteX113" fmla="*/ 279415 w 1944243"/>
                    <a:gd name="connsiteY113" fmla="*/ 108942 h 660400"/>
                    <a:gd name="connsiteX114" fmla="*/ 294406 w 1944243"/>
                    <a:gd name="connsiteY114" fmla="*/ 114151 h 660400"/>
                    <a:gd name="connsiteX115" fmla="*/ 309447 w 1944243"/>
                    <a:gd name="connsiteY115" fmla="*/ 119410 h 660400"/>
                    <a:gd name="connsiteX116" fmla="*/ 324438 w 1944243"/>
                    <a:gd name="connsiteY116" fmla="*/ 124619 h 660400"/>
                    <a:gd name="connsiteX117" fmla="*/ 339428 w 1944243"/>
                    <a:gd name="connsiteY117" fmla="*/ 129877 h 660400"/>
                    <a:gd name="connsiteX118" fmla="*/ 369509 w 1944243"/>
                    <a:gd name="connsiteY118" fmla="*/ 140295 h 660400"/>
                    <a:gd name="connsiteX119" fmla="*/ 384500 w 1944243"/>
                    <a:gd name="connsiteY119" fmla="*/ 145504 h 660400"/>
                    <a:gd name="connsiteX120" fmla="*/ 399541 w 1944243"/>
                    <a:gd name="connsiteY120" fmla="*/ 150713 h 660400"/>
                    <a:gd name="connsiteX121" fmla="*/ 414532 w 1944243"/>
                    <a:gd name="connsiteY121" fmla="*/ 155922 h 660400"/>
                    <a:gd name="connsiteX122" fmla="*/ 444613 w 1944243"/>
                    <a:gd name="connsiteY122" fmla="*/ 166340 h 660400"/>
                    <a:gd name="connsiteX123" fmla="*/ 459603 w 1944243"/>
                    <a:gd name="connsiteY123" fmla="*/ 171500 h 660400"/>
                    <a:gd name="connsiteX124" fmla="*/ 474644 w 1944243"/>
                    <a:gd name="connsiteY124" fmla="*/ 176709 h 660400"/>
                    <a:gd name="connsiteX125" fmla="*/ 504725 w 1944243"/>
                    <a:gd name="connsiteY125" fmla="*/ 187027 h 660400"/>
                    <a:gd name="connsiteX126" fmla="*/ 519765 w 1944243"/>
                    <a:gd name="connsiteY126" fmla="*/ 192236 h 660400"/>
                    <a:gd name="connsiteX127" fmla="*/ 534806 w 1944243"/>
                    <a:gd name="connsiteY127" fmla="*/ 197396 h 660400"/>
                    <a:gd name="connsiteX128" fmla="*/ 549797 w 1944243"/>
                    <a:gd name="connsiteY128" fmla="*/ 202555 h 660400"/>
                    <a:gd name="connsiteX129" fmla="*/ 564837 w 1944243"/>
                    <a:gd name="connsiteY129" fmla="*/ 207665 h 660400"/>
                    <a:gd name="connsiteX130" fmla="*/ 594918 w 1944243"/>
                    <a:gd name="connsiteY130" fmla="*/ 217984 h 660400"/>
                    <a:gd name="connsiteX131" fmla="*/ 610008 w 1944243"/>
                    <a:gd name="connsiteY131" fmla="*/ 223093 h 660400"/>
                    <a:gd name="connsiteX132" fmla="*/ 625049 w 1944243"/>
                    <a:gd name="connsiteY132" fmla="*/ 228253 h 660400"/>
                    <a:gd name="connsiteX133" fmla="*/ 655130 w 1944243"/>
                    <a:gd name="connsiteY133" fmla="*/ 238472 h 660400"/>
                    <a:gd name="connsiteX134" fmla="*/ 670170 w 1944243"/>
                    <a:gd name="connsiteY134" fmla="*/ 243632 h 660400"/>
                    <a:gd name="connsiteX135" fmla="*/ 685211 w 1944243"/>
                    <a:gd name="connsiteY135" fmla="*/ 248741 h 660400"/>
                    <a:gd name="connsiteX136" fmla="*/ 700301 w 1944243"/>
                    <a:gd name="connsiteY136" fmla="*/ 253851 h 660400"/>
                    <a:gd name="connsiteX137" fmla="*/ 715341 w 1944243"/>
                    <a:gd name="connsiteY137" fmla="*/ 258911 h 660400"/>
                    <a:gd name="connsiteX138" fmla="*/ 730382 w 1944243"/>
                    <a:gd name="connsiteY138" fmla="*/ 264021 h 660400"/>
                    <a:gd name="connsiteX139" fmla="*/ 745472 w 1944243"/>
                    <a:gd name="connsiteY139" fmla="*/ 269131 h 660400"/>
                    <a:gd name="connsiteX140" fmla="*/ 760512 w 1944243"/>
                    <a:gd name="connsiteY140" fmla="*/ 274191 h 660400"/>
                    <a:gd name="connsiteX141" fmla="*/ 775602 w 1944243"/>
                    <a:gd name="connsiteY141" fmla="*/ 279301 h 660400"/>
                    <a:gd name="connsiteX142" fmla="*/ 790643 w 1944243"/>
                    <a:gd name="connsiteY142" fmla="*/ 284361 h 660400"/>
                    <a:gd name="connsiteX143" fmla="*/ 805733 w 1944243"/>
                    <a:gd name="connsiteY143" fmla="*/ 289421 h 660400"/>
                    <a:gd name="connsiteX144" fmla="*/ 820774 w 1944243"/>
                    <a:gd name="connsiteY144" fmla="*/ 294481 h 660400"/>
                    <a:gd name="connsiteX145" fmla="*/ 835864 w 1944243"/>
                    <a:gd name="connsiteY145" fmla="*/ 299591 h 660400"/>
                    <a:gd name="connsiteX146" fmla="*/ 850904 w 1944243"/>
                    <a:gd name="connsiteY146" fmla="*/ 304602 h 660400"/>
                    <a:gd name="connsiteX147" fmla="*/ 881084 w 1944243"/>
                    <a:gd name="connsiteY147" fmla="*/ 314722 h 660400"/>
                    <a:gd name="connsiteX148" fmla="*/ 896125 w 1944243"/>
                    <a:gd name="connsiteY148" fmla="*/ 319782 h 660400"/>
                    <a:gd name="connsiteX149" fmla="*/ 911215 w 1944243"/>
                    <a:gd name="connsiteY149" fmla="*/ 324793 h 660400"/>
                    <a:gd name="connsiteX150" fmla="*/ 926305 w 1944243"/>
                    <a:gd name="connsiteY150" fmla="*/ 329853 h 660400"/>
                    <a:gd name="connsiteX151" fmla="*/ 956485 w 1944243"/>
                    <a:gd name="connsiteY151" fmla="*/ 339874 h 660400"/>
                    <a:gd name="connsiteX152" fmla="*/ 971526 w 1944243"/>
                    <a:gd name="connsiteY152" fmla="*/ 344884 h 660400"/>
                    <a:gd name="connsiteX153" fmla="*/ 1031886 w 1944243"/>
                    <a:gd name="connsiteY153" fmla="*/ 364927 h 660400"/>
                    <a:gd name="connsiteX154" fmla="*/ 1046976 w 1944243"/>
                    <a:gd name="connsiteY154" fmla="*/ 369888 h 660400"/>
                    <a:gd name="connsiteX155" fmla="*/ 1062067 w 1944243"/>
                    <a:gd name="connsiteY155" fmla="*/ 374898 h 660400"/>
                    <a:gd name="connsiteX156" fmla="*/ 1077206 w 1944243"/>
                    <a:gd name="connsiteY156" fmla="*/ 379859 h 660400"/>
                    <a:gd name="connsiteX157" fmla="*/ 1092297 w 1944243"/>
                    <a:gd name="connsiteY157" fmla="*/ 384820 h 660400"/>
                    <a:gd name="connsiteX158" fmla="*/ 1107387 w 1944243"/>
                    <a:gd name="connsiteY158" fmla="*/ 389830 h 660400"/>
                    <a:gd name="connsiteX159" fmla="*/ 1137567 w 1944243"/>
                    <a:gd name="connsiteY159" fmla="*/ 399752 h 660400"/>
                    <a:gd name="connsiteX160" fmla="*/ 1152707 w 1944243"/>
                    <a:gd name="connsiteY160" fmla="*/ 404713 h 660400"/>
                    <a:gd name="connsiteX161" fmla="*/ 1167797 w 1944243"/>
                    <a:gd name="connsiteY161" fmla="*/ 409625 h 660400"/>
                    <a:gd name="connsiteX162" fmla="*/ 1182887 w 1944243"/>
                    <a:gd name="connsiteY162" fmla="*/ 414586 h 660400"/>
                    <a:gd name="connsiteX163" fmla="*/ 1198027 w 1944243"/>
                    <a:gd name="connsiteY163" fmla="*/ 419547 h 660400"/>
                    <a:gd name="connsiteX164" fmla="*/ 1213117 w 1944243"/>
                    <a:gd name="connsiteY164" fmla="*/ 424458 h 660400"/>
                    <a:gd name="connsiteX165" fmla="*/ 1228257 w 1944243"/>
                    <a:gd name="connsiteY165" fmla="*/ 429369 h 660400"/>
                    <a:gd name="connsiteX166" fmla="*/ 1243347 w 1944243"/>
                    <a:gd name="connsiteY166" fmla="*/ 434330 h 660400"/>
                    <a:gd name="connsiteX167" fmla="*/ 1258486 w 1944243"/>
                    <a:gd name="connsiteY167" fmla="*/ 439241 h 660400"/>
                    <a:gd name="connsiteX168" fmla="*/ 1273577 w 1944243"/>
                    <a:gd name="connsiteY168" fmla="*/ 444153 h 660400"/>
                    <a:gd name="connsiteX169" fmla="*/ 1288716 w 1944243"/>
                    <a:gd name="connsiteY169" fmla="*/ 449064 h 660400"/>
                    <a:gd name="connsiteX170" fmla="*/ 1303806 w 1944243"/>
                    <a:gd name="connsiteY170" fmla="*/ 453975 h 660400"/>
                    <a:gd name="connsiteX171" fmla="*/ 1318946 w 1944243"/>
                    <a:gd name="connsiteY171" fmla="*/ 458887 h 660400"/>
                    <a:gd name="connsiteX172" fmla="*/ 1334086 w 1944243"/>
                    <a:gd name="connsiteY172" fmla="*/ 463748 h 660400"/>
                    <a:gd name="connsiteX173" fmla="*/ 1349226 w 1944243"/>
                    <a:gd name="connsiteY173" fmla="*/ 468660 h 660400"/>
                    <a:gd name="connsiteX174" fmla="*/ 1364316 w 1944243"/>
                    <a:gd name="connsiteY174" fmla="*/ 473522 h 660400"/>
                    <a:gd name="connsiteX175" fmla="*/ 1379456 w 1944243"/>
                    <a:gd name="connsiteY175" fmla="*/ 478433 h 660400"/>
                    <a:gd name="connsiteX176" fmla="*/ 1470294 w 1944243"/>
                    <a:gd name="connsiteY176" fmla="*/ 507603 h 660400"/>
                    <a:gd name="connsiteX177" fmla="*/ 1485434 w 1944243"/>
                    <a:gd name="connsiteY177" fmla="*/ 512415 h 660400"/>
                    <a:gd name="connsiteX178" fmla="*/ 1500574 w 1944243"/>
                    <a:gd name="connsiteY178" fmla="*/ 517277 h 660400"/>
                    <a:gd name="connsiteX179" fmla="*/ 1515713 w 1944243"/>
                    <a:gd name="connsiteY179" fmla="*/ 522089 h 660400"/>
                    <a:gd name="connsiteX180" fmla="*/ 1530853 w 1944243"/>
                    <a:gd name="connsiteY180" fmla="*/ 526951 h 660400"/>
                    <a:gd name="connsiteX181" fmla="*/ 1561133 w 1944243"/>
                    <a:gd name="connsiteY181" fmla="*/ 536575 h 660400"/>
                    <a:gd name="connsiteX182" fmla="*/ 1576322 w 1944243"/>
                    <a:gd name="connsiteY182" fmla="*/ 541387 h 660400"/>
                    <a:gd name="connsiteX183" fmla="*/ 1606602 w 1944243"/>
                    <a:gd name="connsiteY183" fmla="*/ 551011 h 660400"/>
                    <a:gd name="connsiteX184" fmla="*/ 1621791 w 1944243"/>
                    <a:gd name="connsiteY184" fmla="*/ 555774 h 660400"/>
                    <a:gd name="connsiteX185" fmla="*/ 1652071 w 1944243"/>
                    <a:gd name="connsiteY185" fmla="*/ 565398 h 660400"/>
                    <a:gd name="connsiteX186" fmla="*/ 1667260 w 1944243"/>
                    <a:gd name="connsiteY186" fmla="*/ 570161 h 660400"/>
                    <a:gd name="connsiteX187" fmla="*/ 1682400 w 1944243"/>
                    <a:gd name="connsiteY187" fmla="*/ 574923 h 660400"/>
                    <a:gd name="connsiteX188" fmla="*/ 1697589 w 1944243"/>
                    <a:gd name="connsiteY188" fmla="*/ 579735 h 660400"/>
                    <a:gd name="connsiteX189" fmla="*/ 1712729 w 1944243"/>
                    <a:gd name="connsiteY189" fmla="*/ 584498 h 660400"/>
                    <a:gd name="connsiteX190" fmla="*/ 1743108 w 1944243"/>
                    <a:gd name="connsiteY190" fmla="*/ 594023 h 660400"/>
                    <a:gd name="connsiteX191" fmla="*/ 1758247 w 1944243"/>
                    <a:gd name="connsiteY191" fmla="*/ 598736 h 660400"/>
                    <a:gd name="connsiteX192" fmla="*/ 1788626 w 1944243"/>
                    <a:gd name="connsiteY192" fmla="*/ 608261 h 660400"/>
                    <a:gd name="connsiteX193" fmla="*/ 1803766 w 1944243"/>
                    <a:gd name="connsiteY193" fmla="*/ 612973 h 660400"/>
                    <a:gd name="connsiteX194" fmla="*/ 1818955 w 1944243"/>
                    <a:gd name="connsiteY194" fmla="*/ 617736 h 660400"/>
                    <a:gd name="connsiteX195" fmla="*/ 1925281 w 1944243"/>
                    <a:gd name="connsiteY195" fmla="*/ 650726 h 660400"/>
                    <a:gd name="connsiteX196" fmla="*/ 1940471 w 1944243"/>
                    <a:gd name="connsiteY196" fmla="*/ 655389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</a:cxnLst>
                  <a:rect l="l" t="t" r="r" b="b"/>
                  <a:pathLst>
                    <a:path w="1944243" h="660400">
                      <a:moveTo>
                        <a:pt x="1941761" y="651173"/>
                      </a:moveTo>
                      <a:lnTo>
                        <a:pt x="1926522" y="646559"/>
                      </a:lnTo>
                      <a:lnTo>
                        <a:pt x="1911333" y="641945"/>
                      </a:lnTo>
                      <a:lnTo>
                        <a:pt x="1896094" y="637282"/>
                      </a:lnTo>
                      <a:lnTo>
                        <a:pt x="1880904" y="632668"/>
                      </a:lnTo>
                      <a:lnTo>
                        <a:pt x="1865715" y="628005"/>
                      </a:lnTo>
                      <a:lnTo>
                        <a:pt x="1850476" y="623342"/>
                      </a:lnTo>
                      <a:lnTo>
                        <a:pt x="1804908" y="609352"/>
                      </a:lnTo>
                      <a:lnTo>
                        <a:pt x="1789718" y="604639"/>
                      </a:lnTo>
                      <a:lnTo>
                        <a:pt x="1774529" y="599976"/>
                      </a:lnTo>
                      <a:lnTo>
                        <a:pt x="1683392" y="571698"/>
                      </a:lnTo>
                      <a:lnTo>
                        <a:pt x="1668253" y="566986"/>
                      </a:lnTo>
                      <a:lnTo>
                        <a:pt x="1653063" y="562223"/>
                      </a:lnTo>
                      <a:lnTo>
                        <a:pt x="1637874" y="557510"/>
                      </a:lnTo>
                      <a:lnTo>
                        <a:pt x="1622734" y="552748"/>
                      </a:lnTo>
                      <a:lnTo>
                        <a:pt x="1592355" y="543223"/>
                      </a:lnTo>
                      <a:lnTo>
                        <a:pt x="1577216" y="538460"/>
                      </a:lnTo>
                      <a:lnTo>
                        <a:pt x="1562026" y="533698"/>
                      </a:lnTo>
                      <a:lnTo>
                        <a:pt x="1546886" y="528935"/>
                      </a:lnTo>
                      <a:lnTo>
                        <a:pt x="1531747" y="524123"/>
                      </a:lnTo>
                      <a:lnTo>
                        <a:pt x="1516557" y="519361"/>
                      </a:lnTo>
                      <a:lnTo>
                        <a:pt x="1486278" y="509736"/>
                      </a:lnTo>
                      <a:lnTo>
                        <a:pt x="1471088" y="504924"/>
                      </a:lnTo>
                      <a:lnTo>
                        <a:pt x="1440809" y="495300"/>
                      </a:lnTo>
                      <a:lnTo>
                        <a:pt x="1425669" y="490438"/>
                      </a:lnTo>
                      <a:lnTo>
                        <a:pt x="1410529" y="485626"/>
                      </a:lnTo>
                      <a:lnTo>
                        <a:pt x="1395390" y="480764"/>
                      </a:lnTo>
                      <a:lnTo>
                        <a:pt x="1380250" y="475952"/>
                      </a:lnTo>
                      <a:lnTo>
                        <a:pt x="1304551" y="451644"/>
                      </a:lnTo>
                      <a:lnTo>
                        <a:pt x="1289461" y="446732"/>
                      </a:lnTo>
                      <a:lnTo>
                        <a:pt x="1274321" y="441871"/>
                      </a:lnTo>
                      <a:lnTo>
                        <a:pt x="1259181" y="436959"/>
                      </a:lnTo>
                      <a:lnTo>
                        <a:pt x="1244091" y="432048"/>
                      </a:lnTo>
                      <a:lnTo>
                        <a:pt x="1228951" y="427137"/>
                      </a:lnTo>
                      <a:lnTo>
                        <a:pt x="1213861" y="422225"/>
                      </a:lnTo>
                      <a:lnTo>
                        <a:pt x="1198722" y="417314"/>
                      </a:lnTo>
                      <a:lnTo>
                        <a:pt x="1183631" y="412403"/>
                      </a:lnTo>
                      <a:lnTo>
                        <a:pt x="1168492" y="407442"/>
                      </a:lnTo>
                      <a:lnTo>
                        <a:pt x="1153402" y="402530"/>
                      </a:lnTo>
                      <a:lnTo>
                        <a:pt x="1138262" y="397570"/>
                      </a:lnTo>
                      <a:lnTo>
                        <a:pt x="1123172" y="392609"/>
                      </a:lnTo>
                      <a:lnTo>
                        <a:pt x="1108082" y="387697"/>
                      </a:lnTo>
                      <a:lnTo>
                        <a:pt x="1092991" y="382736"/>
                      </a:lnTo>
                      <a:lnTo>
                        <a:pt x="1077901" y="377726"/>
                      </a:lnTo>
                      <a:lnTo>
                        <a:pt x="1062762" y="372765"/>
                      </a:lnTo>
                      <a:lnTo>
                        <a:pt x="1047671" y="367804"/>
                      </a:lnTo>
                      <a:lnTo>
                        <a:pt x="1032581" y="362793"/>
                      </a:lnTo>
                      <a:lnTo>
                        <a:pt x="1017491" y="357832"/>
                      </a:lnTo>
                      <a:lnTo>
                        <a:pt x="972221" y="342801"/>
                      </a:lnTo>
                      <a:lnTo>
                        <a:pt x="957180" y="337790"/>
                      </a:lnTo>
                      <a:lnTo>
                        <a:pt x="942090" y="332780"/>
                      </a:lnTo>
                      <a:lnTo>
                        <a:pt x="927000" y="327720"/>
                      </a:lnTo>
                      <a:lnTo>
                        <a:pt x="911910" y="322709"/>
                      </a:lnTo>
                      <a:lnTo>
                        <a:pt x="896869" y="317649"/>
                      </a:lnTo>
                      <a:lnTo>
                        <a:pt x="881779" y="312638"/>
                      </a:lnTo>
                      <a:lnTo>
                        <a:pt x="866689" y="307578"/>
                      </a:lnTo>
                      <a:lnTo>
                        <a:pt x="851649" y="302518"/>
                      </a:lnTo>
                      <a:lnTo>
                        <a:pt x="836559" y="297458"/>
                      </a:lnTo>
                      <a:lnTo>
                        <a:pt x="821518" y="292398"/>
                      </a:lnTo>
                      <a:lnTo>
                        <a:pt x="806428" y="287288"/>
                      </a:lnTo>
                      <a:lnTo>
                        <a:pt x="791388" y="282228"/>
                      </a:lnTo>
                      <a:lnTo>
                        <a:pt x="776347" y="277118"/>
                      </a:lnTo>
                      <a:lnTo>
                        <a:pt x="761257" y="272008"/>
                      </a:lnTo>
                      <a:lnTo>
                        <a:pt x="746216" y="266948"/>
                      </a:lnTo>
                      <a:lnTo>
                        <a:pt x="716135" y="256729"/>
                      </a:lnTo>
                      <a:lnTo>
                        <a:pt x="701045" y="251569"/>
                      </a:lnTo>
                      <a:lnTo>
                        <a:pt x="670964" y="241350"/>
                      </a:lnTo>
                      <a:lnTo>
                        <a:pt x="640883" y="231031"/>
                      </a:lnTo>
                      <a:lnTo>
                        <a:pt x="625843" y="225921"/>
                      </a:lnTo>
                      <a:lnTo>
                        <a:pt x="595762" y="215602"/>
                      </a:lnTo>
                      <a:lnTo>
                        <a:pt x="580771" y="210393"/>
                      </a:lnTo>
                      <a:lnTo>
                        <a:pt x="550690" y="200075"/>
                      </a:lnTo>
                      <a:lnTo>
                        <a:pt x="535650" y="194866"/>
                      </a:lnTo>
                      <a:lnTo>
                        <a:pt x="520659" y="189706"/>
                      </a:lnTo>
                      <a:lnTo>
                        <a:pt x="490578" y="179288"/>
                      </a:lnTo>
                      <a:lnTo>
                        <a:pt x="475587" y="174079"/>
                      </a:lnTo>
                      <a:lnTo>
                        <a:pt x="460547" y="168870"/>
                      </a:lnTo>
                      <a:lnTo>
                        <a:pt x="445556" y="163612"/>
                      </a:lnTo>
                      <a:lnTo>
                        <a:pt x="430515" y="158403"/>
                      </a:lnTo>
                      <a:lnTo>
                        <a:pt x="415524" y="153144"/>
                      </a:lnTo>
                      <a:lnTo>
                        <a:pt x="400534" y="147935"/>
                      </a:lnTo>
                      <a:lnTo>
                        <a:pt x="385493" y="142677"/>
                      </a:lnTo>
                      <a:lnTo>
                        <a:pt x="325530" y="121642"/>
                      </a:lnTo>
                      <a:lnTo>
                        <a:pt x="310539" y="116334"/>
                      </a:lnTo>
                      <a:lnTo>
                        <a:pt x="295498" y="111075"/>
                      </a:lnTo>
                      <a:lnTo>
                        <a:pt x="280508" y="105767"/>
                      </a:lnTo>
                      <a:lnTo>
                        <a:pt x="265517" y="100509"/>
                      </a:lnTo>
                      <a:lnTo>
                        <a:pt x="250575" y="95200"/>
                      </a:lnTo>
                      <a:lnTo>
                        <a:pt x="220594" y="84584"/>
                      </a:lnTo>
                      <a:lnTo>
                        <a:pt x="205603" y="79226"/>
                      </a:lnTo>
                      <a:lnTo>
                        <a:pt x="190612" y="73918"/>
                      </a:lnTo>
                      <a:lnTo>
                        <a:pt x="175621" y="68560"/>
                      </a:lnTo>
                      <a:lnTo>
                        <a:pt x="160680" y="63252"/>
                      </a:lnTo>
                      <a:lnTo>
                        <a:pt x="145689" y="57894"/>
                      </a:lnTo>
                      <a:lnTo>
                        <a:pt x="130748" y="52536"/>
                      </a:lnTo>
                      <a:lnTo>
                        <a:pt x="100766" y="41821"/>
                      </a:lnTo>
                      <a:lnTo>
                        <a:pt x="70884" y="31105"/>
                      </a:lnTo>
                      <a:lnTo>
                        <a:pt x="55893" y="25698"/>
                      </a:lnTo>
                      <a:lnTo>
                        <a:pt x="40952" y="20340"/>
                      </a:lnTo>
                      <a:lnTo>
                        <a:pt x="25961" y="14932"/>
                      </a:lnTo>
                      <a:lnTo>
                        <a:pt x="11020" y="9525"/>
                      </a:lnTo>
                      <a:lnTo>
                        <a:pt x="9531" y="13692"/>
                      </a:lnTo>
                      <a:lnTo>
                        <a:pt x="24521" y="19000"/>
                      </a:lnTo>
                      <a:lnTo>
                        <a:pt x="39512" y="24358"/>
                      </a:lnTo>
                      <a:lnTo>
                        <a:pt x="54503" y="29666"/>
                      </a:lnTo>
                      <a:lnTo>
                        <a:pt x="69444" y="34975"/>
                      </a:lnTo>
                      <a:lnTo>
                        <a:pt x="144399" y="61516"/>
                      </a:lnTo>
                      <a:lnTo>
                        <a:pt x="159389" y="66774"/>
                      </a:lnTo>
                      <a:lnTo>
                        <a:pt x="174380" y="72082"/>
                      </a:lnTo>
                      <a:lnTo>
                        <a:pt x="189371" y="77341"/>
                      </a:lnTo>
                      <a:lnTo>
                        <a:pt x="204412" y="82649"/>
                      </a:lnTo>
                      <a:lnTo>
                        <a:pt x="249384" y="98425"/>
                      </a:lnTo>
                      <a:lnTo>
                        <a:pt x="264425" y="103684"/>
                      </a:lnTo>
                      <a:lnTo>
                        <a:pt x="279415" y="108942"/>
                      </a:lnTo>
                      <a:lnTo>
                        <a:pt x="294406" y="114151"/>
                      </a:lnTo>
                      <a:lnTo>
                        <a:pt x="309447" y="119410"/>
                      </a:lnTo>
                      <a:lnTo>
                        <a:pt x="324438" y="124619"/>
                      </a:lnTo>
                      <a:lnTo>
                        <a:pt x="339428" y="129877"/>
                      </a:lnTo>
                      <a:lnTo>
                        <a:pt x="369509" y="140295"/>
                      </a:lnTo>
                      <a:lnTo>
                        <a:pt x="384500" y="145504"/>
                      </a:lnTo>
                      <a:lnTo>
                        <a:pt x="399541" y="150713"/>
                      </a:lnTo>
                      <a:lnTo>
                        <a:pt x="414532" y="155922"/>
                      </a:lnTo>
                      <a:lnTo>
                        <a:pt x="444613" y="166340"/>
                      </a:lnTo>
                      <a:lnTo>
                        <a:pt x="459603" y="171500"/>
                      </a:lnTo>
                      <a:lnTo>
                        <a:pt x="474644" y="176709"/>
                      </a:lnTo>
                      <a:lnTo>
                        <a:pt x="504725" y="187027"/>
                      </a:lnTo>
                      <a:lnTo>
                        <a:pt x="519765" y="192236"/>
                      </a:lnTo>
                      <a:lnTo>
                        <a:pt x="534806" y="197396"/>
                      </a:lnTo>
                      <a:lnTo>
                        <a:pt x="549797" y="202555"/>
                      </a:lnTo>
                      <a:lnTo>
                        <a:pt x="564837" y="207665"/>
                      </a:lnTo>
                      <a:lnTo>
                        <a:pt x="594918" y="217984"/>
                      </a:lnTo>
                      <a:lnTo>
                        <a:pt x="610008" y="223093"/>
                      </a:lnTo>
                      <a:lnTo>
                        <a:pt x="625049" y="228253"/>
                      </a:lnTo>
                      <a:lnTo>
                        <a:pt x="655130" y="238472"/>
                      </a:lnTo>
                      <a:lnTo>
                        <a:pt x="670170" y="243632"/>
                      </a:lnTo>
                      <a:lnTo>
                        <a:pt x="685211" y="248741"/>
                      </a:lnTo>
                      <a:lnTo>
                        <a:pt x="700301" y="253851"/>
                      </a:lnTo>
                      <a:lnTo>
                        <a:pt x="715341" y="258911"/>
                      </a:lnTo>
                      <a:lnTo>
                        <a:pt x="730382" y="264021"/>
                      </a:lnTo>
                      <a:lnTo>
                        <a:pt x="745472" y="269131"/>
                      </a:lnTo>
                      <a:lnTo>
                        <a:pt x="760512" y="274191"/>
                      </a:lnTo>
                      <a:lnTo>
                        <a:pt x="775602" y="279301"/>
                      </a:lnTo>
                      <a:lnTo>
                        <a:pt x="790643" y="284361"/>
                      </a:lnTo>
                      <a:lnTo>
                        <a:pt x="805733" y="289421"/>
                      </a:lnTo>
                      <a:lnTo>
                        <a:pt x="820774" y="294481"/>
                      </a:lnTo>
                      <a:lnTo>
                        <a:pt x="835864" y="299591"/>
                      </a:lnTo>
                      <a:lnTo>
                        <a:pt x="850904" y="304602"/>
                      </a:lnTo>
                      <a:lnTo>
                        <a:pt x="881084" y="314722"/>
                      </a:lnTo>
                      <a:lnTo>
                        <a:pt x="896125" y="319782"/>
                      </a:lnTo>
                      <a:lnTo>
                        <a:pt x="911215" y="324793"/>
                      </a:lnTo>
                      <a:lnTo>
                        <a:pt x="926305" y="329853"/>
                      </a:lnTo>
                      <a:lnTo>
                        <a:pt x="956485" y="339874"/>
                      </a:lnTo>
                      <a:lnTo>
                        <a:pt x="971526" y="344884"/>
                      </a:lnTo>
                      <a:lnTo>
                        <a:pt x="1031886" y="364927"/>
                      </a:lnTo>
                      <a:lnTo>
                        <a:pt x="1046976" y="369888"/>
                      </a:lnTo>
                      <a:lnTo>
                        <a:pt x="1062067" y="374898"/>
                      </a:lnTo>
                      <a:lnTo>
                        <a:pt x="1077206" y="379859"/>
                      </a:lnTo>
                      <a:lnTo>
                        <a:pt x="1092297" y="384820"/>
                      </a:lnTo>
                      <a:lnTo>
                        <a:pt x="1107387" y="389830"/>
                      </a:lnTo>
                      <a:lnTo>
                        <a:pt x="1137567" y="399752"/>
                      </a:lnTo>
                      <a:lnTo>
                        <a:pt x="1152707" y="404713"/>
                      </a:lnTo>
                      <a:lnTo>
                        <a:pt x="1167797" y="409625"/>
                      </a:lnTo>
                      <a:lnTo>
                        <a:pt x="1182887" y="414586"/>
                      </a:lnTo>
                      <a:lnTo>
                        <a:pt x="1198027" y="419547"/>
                      </a:lnTo>
                      <a:lnTo>
                        <a:pt x="1213117" y="424458"/>
                      </a:lnTo>
                      <a:lnTo>
                        <a:pt x="1228257" y="429369"/>
                      </a:lnTo>
                      <a:lnTo>
                        <a:pt x="1243347" y="434330"/>
                      </a:lnTo>
                      <a:lnTo>
                        <a:pt x="1258486" y="439241"/>
                      </a:lnTo>
                      <a:lnTo>
                        <a:pt x="1273577" y="444153"/>
                      </a:lnTo>
                      <a:lnTo>
                        <a:pt x="1288716" y="449064"/>
                      </a:lnTo>
                      <a:lnTo>
                        <a:pt x="1303806" y="453975"/>
                      </a:lnTo>
                      <a:lnTo>
                        <a:pt x="1318946" y="458887"/>
                      </a:lnTo>
                      <a:lnTo>
                        <a:pt x="1334086" y="463748"/>
                      </a:lnTo>
                      <a:lnTo>
                        <a:pt x="1349226" y="468660"/>
                      </a:lnTo>
                      <a:lnTo>
                        <a:pt x="1364316" y="473522"/>
                      </a:lnTo>
                      <a:lnTo>
                        <a:pt x="1379456" y="478433"/>
                      </a:lnTo>
                      <a:lnTo>
                        <a:pt x="1470294" y="507603"/>
                      </a:lnTo>
                      <a:lnTo>
                        <a:pt x="1485434" y="512415"/>
                      </a:lnTo>
                      <a:lnTo>
                        <a:pt x="1500574" y="517277"/>
                      </a:lnTo>
                      <a:lnTo>
                        <a:pt x="1515713" y="522089"/>
                      </a:lnTo>
                      <a:lnTo>
                        <a:pt x="1530853" y="526951"/>
                      </a:lnTo>
                      <a:lnTo>
                        <a:pt x="1561133" y="536575"/>
                      </a:lnTo>
                      <a:lnTo>
                        <a:pt x="1576322" y="541387"/>
                      </a:lnTo>
                      <a:lnTo>
                        <a:pt x="1606602" y="551011"/>
                      </a:lnTo>
                      <a:lnTo>
                        <a:pt x="1621791" y="555774"/>
                      </a:lnTo>
                      <a:lnTo>
                        <a:pt x="1652071" y="565398"/>
                      </a:lnTo>
                      <a:lnTo>
                        <a:pt x="1667260" y="570161"/>
                      </a:lnTo>
                      <a:lnTo>
                        <a:pt x="1682400" y="574923"/>
                      </a:lnTo>
                      <a:lnTo>
                        <a:pt x="1697589" y="579735"/>
                      </a:lnTo>
                      <a:lnTo>
                        <a:pt x="1712729" y="584498"/>
                      </a:lnTo>
                      <a:lnTo>
                        <a:pt x="1743108" y="594023"/>
                      </a:lnTo>
                      <a:lnTo>
                        <a:pt x="1758247" y="598736"/>
                      </a:lnTo>
                      <a:lnTo>
                        <a:pt x="1788626" y="608261"/>
                      </a:lnTo>
                      <a:lnTo>
                        <a:pt x="1803766" y="612973"/>
                      </a:lnTo>
                      <a:lnTo>
                        <a:pt x="1818955" y="617736"/>
                      </a:lnTo>
                      <a:lnTo>
                        <a:pt x="1925281" y="650726"/>
                      </a:lnTo>
                      <a:lnTo>
                        <a:pt x="1940471" y="65538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0" name="Forme libre : forme 1359">
                  <a:extLst>
                    <a:ext uri="{FF2B5EF4-FFF2-40B4-BE49-F238E27FC236}">
                      <a16:creationId xmlns:a16="http://schemas.microsoft.com/office/drawing/2014/main" id="{49769657-08D1-4943-BB04-730650FB854B}"/>
                    </a:ext>
                  </a:extLst>
                </p:cNvPr>
                <p:cNvSpPr/>
                <p:nvPr/>
              </p:nvSpPr>
              <p:spPr>
                <a:xfrm>
                  <a:off x="6590233" y="4994820"/>
                  <a:ext cx="1613849" cy="1143000"/>
                </a:xfrm>
                <a:custGeom>
                  <a:avLst/>
                  <a:gdLst>
                    <a:gd name="connsiteX0" fmla="*/ 1611417 w 1613848"/>
                    <a:gd name="connsiteY0" fmla="*/ 1140272 h 1143000"/>
                    <a:gd name="connsiteX1" fmla="*/ 1601042 w 1613848"/>
                    <a:gd name="connsiteY1" fmla="*/ 1127572 h 1143000"/>
                    <a:gd name="connsiteX2" fmla="*/ 1590618 w 1613848"/>
                    <a:gd name="connsiteY2" fmla="*/ 1114921 h 1143000"/>
                    <a:gd name="connsiteX3" fmla="*/ 1580144 w 1613848"/>
                    <a:gd name="connsiteY3" fmla="*/ 1102320 h 1143000"/>
                    <a:gd name="connsiteX4" fmla="*/ 1569671 w 1613848"/>
                    <a:gd name="connsiteY4" fmla="*/ 1089819 h 1143000"/>
                    <a:gd name="connsiteX5" fmla="*/ 1559097 w 1613848"/>
                    <a:gd name="connsiteY5" fmla="*/ 1077367 h 1143000"/>
                    <a:gd name="connsiteX6" fmla="*/ 1548524 w 1613848"/>
                    <a:gd name="connsiteY6" fmla="*/ 1064965 h 1143000"/>
                    <a:gd name="connsiteX7" fmla="*/ 1537902 w 1613848"/>
                    <a:gd name="connsiteY7" fmla="*/ 1052612 h 1143000"/>
                    <a:gd name="connsiteX8" fmla="*/ 1527230 w 1613848"/>
                    <a:gd name="connsiteY8" fmla="*/ 1040309 h 1143000"/>
                    <a:gd name="connsiteX9" fmla="*/ 1516557 w 1613848"/>
                    <a:gd name="connsiteY9" fmla="*/ 1028055 h 1143000"/>
                    <a:gd name="connsiteX10" fmla="*/ 1505786 w 1613848"/>
                    <a:gd name="connsiteY10" fmla="*/ 1015901 h 1143000"/>
                    <a:gd name="connsiteX11" fmla="*/ 1495014 w 1613848"/>
                    <a:gd name="connsiteY11" fmla="*/ 1003796 h 1143000"/>
                    <a:gd name="connsiteX12" fmla="*/ 1484193 w 1613848"/>
                    <a:gd name="connsiteY12" fmla="*/ 991691 h 1143000"/>
                    <a:gd name="connsiteX13" fmla="*/ 1473322 w 1613848"/>
                    <a:gd name="connsiteY13" fmla="*/ 979736 h 1143000"/>
                    <a:gd name="connsiteX14" fmla="*/ 1462402 w 1613848"/>
                    <a:gd name="connsiteY14" fmla="*/ 967780 h 1143000"/>
                    <a:gd name="connsiteX15" fmla="*/ 1451431 w 1613848"/>
                    <a:gd name="connsiteY15" fmla="*/ 955873 h 1143000"/>
                    <a:gd name="connsiteX16" fmla="*/ 1440461 w 1613848"/>
                    <a:gd name="connsiteY16" fmla="*/ 944066 h 1143000"/>
                    <a:gd name="connsiteX17" fmla="*/ 1429442 w 1613848"/>
                    <a:gd name="connsiteY17" fmla="*/ 932309 h 1143000"/>
                    <a:gd name="connsiteX18" fmla="*/ 1418372 w 1613848"/>
                    <a:gd name="connsiteY18" fmla="*/ 920601 h 1143000"/>
                    <a:gd name="connsiteX19" fmla="*/ 1407253 w 1613848"/>
                    <a:gd name="connsiteY19" fmla="*/ 908943 h 1143000"/>
                    <a:gd name="connsiteX20" fmla="*/ 1396084 w 1613848"/>
                    <a:gd name="connsiteY20" fmla="*/ 897334 h 1143000"/>
                    <a:gd name="connsiteX21" fmla="*/ 1373648 w 1613848"/>
                    <a:gd name="connsiteY21" fmla="*/ 874316 h 1143000"/>
                    <a:gd name="connsiteX22" fmla="*/ 1362380 w 1613848"/>
                    <a:gd name="connsiteY22" fmla="*/ 862906 h 1143000"/>
                    <a:gd name="connsiteX23" fmla="*/ 1351062 w 1613848"/>
                    <a:gd name="connsiteY23" fmla="*/ 851545 h 1143000"/>
                    <a:gd name="connsiteX24" fmla="*/ 1339695 w 1613848"/>
                    <a:gd name="connsiteY24" fmla="*/ 840234 h 1143000"/>
                    <a:gd name="connsiteX25" fmla="*/ 1328278 w 1613848"/>
                    <a:gd name="connsiteY25" fmla="*/ 829022 h 1143000"/>
                    <a:gd name="connsiteX26" fmla="*/ 1316812 w 1613848"/>
                    <a:gd name="connsiteY26" fmla="*/ 817811 h 1143000"/>
                    <a:gd name="connsiteX27" fmla="*/ 1305345 w 1613848"/>
                    <a:gd name="connsiteY27" fmla="*/ 806698 h 1143000"/>
                    <a:gd name="connsiteX28" fmla="*/ 1293829 w 1613848"/>
                    <a:gd name="connsiteY28" fmla="*/ 795635 h 1143000"/>
                    <a:gd name="connsiteX29" fmla="*/ 1282263 w 1613848"/>
                    <a:gd name="connsiteY29" fmla="*/ 784622 h 1143000"/>
                    <a:gd name="connsiteX30" fmla="*/ 1270648 w 1613848"/>
                    <a:gd name="connsiteY30" fmla="*/ 773658 h 1143000"/>
                    <a:gd name="connsiteX31" fmla="*/ 1258983 w 1613848"/>
                    <a:gd name="connsiteY31" fmla="*/ 762744 h 1143000"/>
                    <a:gd name="connsiteX32" fmla="*/ 1247268 w 1613848"/>
                    <a:gd name="connsiteY32" fmla="*/ 751929 h 1143000"/>
                    <a:gd name="connsiteX33" fmla="*/ 1235553 w 1613848"/>
                    <a:gd name="connsiteY33" fmla="*/ 741164 h 1143000"/>
                    <a:gd name="connsiteX34" fmla="*/ 1223789 w 1613848"/>
                    <a:gd name="connsiteY34" fmla="*/ 730399 h 1143000"/>
                    <a:gd name="connsiteX35" fmla="*/ 1211975 w 1613848"/>
                    <a:gd name="connsiteY35" fmla="*/ 719782 h 1143000"/>
                    <a:gd name="connsiteX36" fmla="*/ 1200111 w 1613848"/>
                    <a:gd name="connsiteY36" fmla="*/ 709166 h 1143000"/>
                    <a:gd name="connsiteX37" fmla="*/ 1188198 w 1613848"/>
                    <a:gd name="connsiteY37" fmla="*/ 698599 h 1143000"/>
                    <a:gd name="connsiteX38" fmla="*/ 1176285 w 1613848"/>
                    <a:gd name="connsiteY38" fmla="*/ 688132 h 1143000"/>
                    <a:gd name="connsiteX39" fmla="*/ 1164272 w 1613848"/>
                    <a:gd name="connsiteY39" fmla="*/ 677714 h 1143000"/>
                    <a:gd name="connsiteX40" fmla="*/ 1152260 w 1613848"/>
                    <a:gd name="connsiteY40" fmla="*/ 667345 h 1143000"/>
                    <a:gd name="connsiteX41" fmla="*/ 1140198 w 1613848"/>
                    <a:gd name="connsiteY41" fmla="*/ 657027 h 1143000"/>
                    <a:gd name="connsiteX42" fmla="*/ 1128086 w 1613848"/>
                    <a:gd name="connsiteY42" fmla="*/ 646757 h 1143000"/>
                    <a:gd name="connsiteX43" fmla="*/ 1115974 w 1613848"/>
                    <a:gd name="connsiteY43" fmla="*/ 636538 h 1143000"/>
                    <a:gd name="connsiteX44" fmla="*/ 1103763 w 1613848"/>
                    <a:gd name="connsiteY44" fmla="*/ 626418 h 1143000"/>
                    <a:gd name="connsiteX45" fmla="*/ 1091552 w 1613848"/>
                    <a:gd name="connsiteY45" fmla="*/ 616347 h 1143000"/>
                    <a:gd name="connsiteX46" fmla="*/ 1079291 w 1613848"/>
                    <a:gd name="connsiteY46" fmla="*/ 606326 h 1143000"/>
                    <a:gd name="connsiteX47" fmla="*/ 1066981 w 1613848"/>
                    <a:gd name="connsiteY47" fmla="*/ 596354 h 1143000"/>
                    <a:gd name="connsiteX48" fmla="*/ 1054621 w 1613848"/>
                    <a:gd name="connsiteY48" fmla="*/ 586432 h 1143000"/>
                    <a:gd name="connsiteX49" fmla="*/ 1042211 w 1613848"/>
                    <a:gd name="connsiteY49" fmla="*/ 576610 h 1143000"/>
                    <a:gd name="connsiteX50" fmla="*/ 1029802 w 1613848"/>
                    <a:gd name="connsiteY50" fmla="*/ 566837 h 1143000"/>
                    <a:gd name="connsiteX51" fmla="*/ 1017293 w 1613848"/>
                    <a:gd name="connsiteY51" fmla="*/ 557064 h 1143000"/>
                    <a:gd name="connsiteX52" fmla="*/ 1004784 w 1613848"/>
                    <a:gd name="connsiteY52" fmla="*/ 547439 h 1143000"/>
                    <a:gd name="connsiteX53" fmla="*/ 992225 w 1613848"/>
                    <a:gd name="connsiteY53" fmla="*/ 537815 h 1143000"/>
                    <a:gd name="connsiteX54" fmla="*/ 979617 w 1613848"/>
                    <a:gd name="connsiteY54" fmla="*/ 528241 h 1143000"/>
                    <a:gd name="connsiteX55" fmla="*/ 967009 w 1613848"/>
                    <a:gd name="connsiteY55" fmla="*/ 518765 h 1143000"/>
                    <a:gd name="connsiteX56" fmla="*/ 954301 w 1613848"/>
                    <a:gd name="connsiteY56" fmla="*/ 509290 h 1143000"/>
                    <a:gd name="connsiteX57" fmla="*/ 941594 w 1613848"/>
                    <a:gd name="connsiteY57" fmla="*/ 499914 h 1143000"/>
                    <a:gd name="connsiteX58" fmla="*/ 928837 w 1613848"/>
                    <a:gd name="connsiteY58" fmla="*/ 490587 h 1143000"/>
                    <a:gd name="connsiteX59" fmla="*/ 916030 w 1613848"/>
                    <a:gd name="connsiteY59" fmla="*/ 481360 h 1143000"/>
                    <a:gd name="connsiteX60" fmla="*/ 903174 w 1613848"/>
                    <a:gd name="connsiteY60" fmla="*/ 472132 h 1143000"/>
                    <a:gd name="connsiteX61" fmla="*/ 877362 w 1613848"/>
                    <a:gd name="connsiteY61" fmla="*/ 453876 h 1143000"/>
                    <a:gd name="connsiteX62" fmla="*/ 864406 w 1613848"/>
                    <a:gd name="connsiteY62" fmla="*/ 444847 h 1143000"/>
                    <a:gd name="connsiteX63" fmla="*/ 851401 w 1613848"/>
                    <a:gd name="connsiteY63" fmla="*/ 435868 h 1143000"/>
                    <a:gd name="connsiteX64" fmla="*/ 838346 w 1613848"/>
                    <a:gd name="connsiteY64" fmla="*/ 426988 h 1143000"/>
                    <a:gd name="connsiteX65" fmla="*/ 825241 w 1613848"/>
                    <a:gd name="connsiteY65" fmla="*/ 418108 h 1143000"/>
                    <a:gd name="connsiteX66" fmla="*/ 812087 w 1613848"/>
                    <a:gd name="connsiteY66" fmla="*/ 409327 h 1143000"/>
                    <a:gd name="connsiteX67" fmla="*/ 798933 w 1613848"/>
                    <a:gd name="connsiteY67" fmla="*/ 400596 h 1143000"/>
                    <a:gd name="connsiteX68" fmla="*/ 785729 w 1613848"/>
                    <a:gd name="connsiteY68" fmla="*/ 391914 h 1143000"/>
                    <a:gd name="connsiteX69" fmla="*/ 772475 w 1613848"/>
                    <a:gd name="connsiteY69" fmla="*/ 383282 h 1143000"/>
                    <a:gd name="connsiteX70" fmla="*/ 759172 w 1613848"/>
                    <a:gd name="connsiteY70" fmla="*/ 374700 h 1143000"/>
                    <a:gd name="connsiteX71" fmla="*/ 745819 w 1613848"/>
                    <a:gd name="connsiteY71" fmla="*/ 366216 h 1143000"/>
                    <a:gd name="connsiteX72" fmla="*/ 732417 w 1613848"/>
                    <a:gd name="connsiteY72" fmla="*/ 357733 h 1143000"/>
                    <a:gd name="connsiteX73" fmla="*/ 719015 w 1613848"/>
                    <a:gd name="connsiteY73" fmla="*/ 349349 h 1143000"/>
                    <a:gd name="connsiteX74" fmla="*/ 705562 w 1613848"/>
                    <a:gd name="connsiteY74" fmla="*/ 341015 h 1143000"/>
                    <a:gd name="connsiteX75" fmla="*/ 692061 w 1613848"/>
                    <a:gd name="connsiteY75" fmla="*/ 332730 h 1143000"/>
                    <a:gd name="connsiteX76" fmla="*/ 678509 w 1613848"/>
                    <a:gd name="connsiteY76" fmla="*/ 324545 h 1143000"/>
                    <a:gd name="connsiteX77" fmla="*/ 664909 w 1613848"/>
                    <a:gd name="connsiteY77" fmla="*/ 316359 h 1143000"/>
                    <a:gd name="connsiteX78" fmla="*/ 651308 w 1613848"/>
                    <a:gd name="connsiteY78" fmla="*/ 308273 h 1143000"/>
                    <a:gd name="connsiteX79" fmla="*/ 637607 w 1613848"/>
                    <a:gd name="connsiteY79" fmla="*/ 300236 h 1143000"/>
                    <a:gd name="connsiteX80" fmla="*/ 623907 w 1613848"/>
                    <a:gd name="connsiteY80" fmla="*/ 292249 h 1143000"/>
                    <a:gd name="connsiteX81" fmla="*/ 610157 w 1613848"/>
                    <a:gd name="connsiteY81" fmla="*/ 284311 h 1143000"/>
                    <a:gd name="connsiteX82" fmla="*/ 596358 w 1613848"/>
                    <a:gd name="connsiteY82" fmla="*/ 276473 h 1143000"/>
                    <a:gd name="connsiteX83" fmla="*/ 582508 w 1613848"/>
                    <a:gd name="connsiteY83" fmla="*/ 268635 h 1143000"/>
                    <a:gd name="connsiteX84" fmla="*/ 568659 w 1613848"/>
                    <a:gd name="connsiteY84" fmla="*/ 260896 h 1143000"/>
                    <a:gd name="connsiteX85" fmla="*/ 554761 w 1613848"/>
                    <a:gd name="connsiteY85" fmla="*/ 253206 h 1143000"/>
                    <a:gd name="connsiteX86" fmla="*/ 540762 w 1613848"/>
                    <a:gd name="connsiteY86" fmla="*/ 245566 h 1143000"/>
                    <a:gd name="connsiteX87" fmla="*/ 526764 w 1613848"/>
                    <a:gd name="connsiteY87" fmla="*/ 237976 h 1143000"/>
                    <a:gd name="connsiteX88" fmla="*/ 498669 w 1613848"/>
                    <a:gd name="connsiteY88" fmla="*/ 222994 h 1143000"/>
                    <a:gd name="connsiteX89" fmla="*/ 484522 w 1613848"/>
                    <a:gd name="connsiteY89" fmla="*/ 215602 h 1143000"/>
                    <a:gd name="connsiteX90" fmla="*/ 470375 w 1613848"/>
                    <a:gd name="connsiteY90" fmla="*/ 208260 h 1143000"/>
                    <a:gd name="connsiteX91" fmla="*/ 456178 w 1613848"/>
                    <a:gd name="connsiteY91" fmla="*/ 200968 h 1143000"/>
                    <a:gd name="connsiteX92" fmla="*/ 441932 w 1613848"/>
                    <a:gd name="connsiteY92" fmla="*/ 193774 h 1143000"/>
                    <a:gd name="connsiteX93" fmla="*/ 427636 w 1613848"/>
                    <a:gd name="connsiteY93" fmla="*/ 186581 h 1143000"/>
                    <a:gd name="connsiteX94" fmla="*/ 413291 w 1613848"/>
                    <a:gd name="connsiteY94" fmla="*/ 179487 h 1143000"/>
                    <a:gd name="connsiteX95" fmla="*/ 398945 w 1613848"/>
                    <a:gd name="connsiteY95" fmla="*/ 172442 h 1143000"/>
                    <a:gd name="connsiteX96" fmla="*/ 384550 w 1613848"/>
                    <a:gd name="connsiteY96" fmla="*/ 165447 h 1143000"/>
                    <a:gd name="connsiteX97" fmla="*/ 370055 w 1613848"/>
                    <a:gd name="connsiteY97" fmla="*/ 158502 h 1143000"/>
                    <a:gd name="connsiteX98" fmla="*/ 355561 w 1613848"/>
                    <a:gd name="connsiteY98" fmla="*/ 151606 h 1143000"/>
                    <a:gd name="connsiteX99" fmla="*/ 341067 w 1613848"/>
                    <a:gd name="connsiteY99" fmla="*/ 144810 h 1143000"/>
                    <a:gd name="connsiteX100" fmla="*/ 326473 w 1613848"/>
                    <a:gd name="connsiteY100" fmla="*/ 138013 h 1143000"/>
                    <a:gd name="connsiteX101" fmla="*/ 311879 w 1613848"/>
                    <a:gd name="connsiteY101" fmla="*/ 131316 h 1143000"/>
                    <a:gd name="connsiteX102" fmla="*/ 297186 w 1613848"/>
                    <a:gd name="connsiteY102" fmla="*/ 124668 h 1143000"/>
                    <a:gd name="connsiteX103" fmla="*/ 282493 w 1613848"/>
                    <a:gd name="connsiteY103" fmla="*/ 118120 h 1143000"/>
                    <a:gd name="connsiteX104" fmla="*/ 267750 w 1613848"/>
                    <a:gd name="connsiteY104" fmla="*/ 111571 h 1143000"/>
                    <a:gd name="connsiteX105" fmla="*/ 238166 w 1613848"/>
                    <a:gd name="connsiteY105" fmla="*/ 98673 h 1143000"/>
                    <a:gd name="connsiteX106" fmla="*/ 223274 w 1613848"/>
                    <a:gd name="connsiteY106" fmla="*/ 92323 h 1143000"/>
                    <a:gd name="connsiteX107" fmla="*/ 208383 w 1613848"/>
                    <a:gd name="connsiteY107" fmla="*/ 86023 h 1143000"/>
                    <a:gd name="connsiteX108" fmla="*/ 193441 w 1613848"/>
                    <a:gd name="connsiteY108" fmla="*/ 79821 h 1143000"/>
                    <a:gd name="connsiteX109" fmla="*/ 178451 w 1613848"/>
                    <a:gd name="connsiteY109" fmla="*/ 73620 h 1143000"/>
                    <a:gd name="connsiteX110" fmla="*/ 163410 w 1613848"/>
                    <a:gd name="connsiteY110" fmla="*/ 67518 h 1143000"/>
                    <a:gd name="connsiteX111" fmla="*/ 148370 w 1613848"/>
                    <a:gd name="connsiteY111" fmla="*/ 61466 h 1143000"/>
                    <a:gd name="connsiteX112" fmla="*/ 133230 w 1613848"/>
                    <a:gd name="connsiteY112" fmla="*/ 55463 h 1143000"/>
                    <a:gd name="connsiteX113" fmla="*/ 118090 w 1613848"/>
                    <a:gd name="connsiteY113" fmla="*/ 49510 h 1143000"/>
                    <a:gd name="connsiteX114" fmla="*/ 102901 w 1613848"/>
                    <a:gd name="connsiteY114" fmla="*/ 43607 h 1143000"/>
                    <a:gd name="connsiteX115" fmla="*/ 87662 w 1613848"/>
                    <a:gd name="connsiteY115" fmla="*/ 37753 h 1143000"/>
                    <a:gd name="connsiteX116" fmla="*/ 72373 w 1613848"/>
                    <a:gd name="connsiteY116" fmla="*/ 31998 h 1143000"/>
                    <a:gd name="connsiteX117" fmla="*/ 57084 w 1613848"/>
                    <a:gd name="connsiteY117" fmla="*/ 26293 h 1143000"/>
                    <a:gd name="connsiteX118" fmla="*/ 41696 w 1613848"/>
                    <a:gd name="connsiteY118" fmla="*/ 20638 h 1143000"/>
                    <a:gd name="connsiteX119" fmla="*/ 26308 w 1613848"/>
                    <a:gd name="connsiteY119" fmla="*/ 15032 h 1143000"/>
                    <a:gd name="connsiteX120" fmla="*/ 10871 w 1613848"/>
                    <a:gd name="connsiteY120" fmla="*/ 9525 h 1143000"/>
                    <a:gd name="connsiteX121" fmla="*/ 9531 w 1613848"/>
                    <a:gd name="connsiteY121" fmla="*/ 13345 h 1143000"/>
                    <a:gd name="connsiteX122" fmla="*/ 40406 w 1613848"/>
                    <a:gd name="connsiteY122" fmla="*/ 24358 h 1143000"/>
                    <a:gd name="connsiteX123" fmla="*/ 55794 w 1613848"/>
                    <a:gd name="connsiteY123" fmla="*/ 29964 h 1143000"/>
                    <a:gd name="connsiteX124" fmla="*/ 71082 w 1613848"/>
                    <a:gd name="connsiteY124" fmla="*/ 35620 h 1143000"/>
                    <a:gd name="connsiteX125" fmla="*/ 86421 w 1613848"/>
                    <a:gd name="connsiteY125" fmla="*/ 41325 h 1143000"/>
                    <a:gd name="connsiteX126" fmla="*/ 101660 w 1613848"/>
                    <a:gd name="connsiteY126" fmla="*/ 47129 h 1143000"/>
                    <a:gd name="connsiteX127" fmla="*/ 116849 w 1613848"/>
                    <a:gd name="connsiteY127" fmla="*/ 52933 h 1143000"/>
                    <a:gd name="connsiteX128" fmla="*/ 132039 w 1613848"/>
                    <a:gd name="connsiteY128" fmla="*/ 58837 h 1143000"/>
                    <a:gd name="connsiteX129" fmla="*/ 147178 w 1613848"/>
                    <a:gd name="connsiteY129" fmla="*/ 64790 h 1143000"/>
                    <a:gd name="connsiteX130" fmla="*/ 162268 w 1613848"/>
                    <a:gd name="connsiteY130" fmla="*/ 70793 h 1143000"/>
                    <a:gd name="connsiteX131" fmla="*/ 177309 w 1613848"/>
                    <a:gd name="connsiteY131" fmla="*/ 76845 h 1143000"/>
                    <a:gd name="connsiteX132" fmla="*/ 192300 w 1613848"/>
                    <a:gd name="connsiteY132" fmla="*/ 82996 h 1143000"/>
                    <a:gd name="connsiteX133" fmla="*/ 207241 w 1613848"/>
                    <a:gd name="connsiteY133" fmla="*/ 89148 h 1143000"/>
                    <a:gd name="connsiteX134" fmla="*/ 222182 w 1613848"/>
                    <a:gd name="connsiteY134" fmla="*/ 95399 h 1143000"/>
                    <a:gd name="connsiteX135" fmla="*/ 237074 w 1613848"/>
                    <a:gd name="connsiteY135" fmla="*/ 101699 h 1143000"/>
                    <a:gd name="connsiteX136" fmla="*/ 266658 w 1613848"/>
                    <a:gd name="connsiteY136" fmla="*/ 114498 h 1143000"/>
                    <a:gd name="connsiteX137" fmla="*/ 281451 w 1613848"/>
                    <a:gd name="connsiteY137" fmla="*/ 120997 h 1143000"/>
                    <a:gd name="connsiteX138" fmla="*/ 296144 w 1613848"/>
                    <a:gd name="connsiteY138" fmla="*/ 127546 h 1143000"/>
                    <a:gd name="connsiteX139" fmla="*/ 310787 w 1613848"/>
                    <a:gd name="connsiteY139" fmla="*/ 134144 h 1143000"/>
                    <a:gd name="connsiteX140" fmla="*/ 325430 w 1613848"/>
                    <a:gd name="connsiteY140" fmla="*/ 140791 h 1143000"/>
                    <a:gd name="connsiteX141" fmla="*/ 340024 w 1613848"/>
                    <a:gd name="connsiteY141" fmla="*/ 147489 h 1143000"/>
                    <a:gd name="connsiteX142" fmla="*/ 354568 w 1613848"/>
                    <a:gd name="connsiteY142" fmla="*/ 154285 h 1143000"/>
                    <a:gd name="connsiteX143" fmla="*/ 369063 w 1613848"/>
                    <a:gd name="connsiteY143" fmla="*/ 161082 h 1143000"/>
                    <a:gd name="connsiteX144" fmla="*/ 383508 w 1613848"/>
                    <a:gd name="connsiteY144" fmla="*/ 167977 h 1143000"/>
                    <a:gd name="connsiteX145" fmla="*/ 397952 w 1613848"/>
                    <a:gd name="connsiteY145" fmla="*/ 174972 h 1143000"/>
                    <a:gd name="connsiteX146" fmla="*/ 412298 w 1613848"/>
                    <a:gd name="connsiteY146" fmla="*/ 181967 h 1143000"/>
                    <a:gd name="connsiteX147" fmla="*/ 426643 w 1613848"/>
                    <a:gd name="connsiteY147" fmla="*/ 189012 h 1143000"/>
                    <a:gd name="connsiteX148" fmla="*/ 440939 w 1613848"/>
                    <a:gd name="connsiteY148" fmla="*/ 196155 h 1143000"/>
                    <a:gd name="connsiteX149" fmla="*/ 455186 w 1613848"/>
                    <a:gd name="connsiteY149" fmla="*/ 203349 h 1143000"/>
                    <a:gd name="connsiteX150" fmla="*/ 469382 w 1613848"/>
                    <a:gd name="connsiteY150" fmla="*/ 210592 h 1143000"/>
                    <a:gd name="connsiteX151" fmla="*/ 483579 w 1613848"/>
                    <a:gd name="connsiteY151" fmla="*/ 217934 h 1143000"/>
                    <a:gd name="connsiteX152" fmla="*/ 497676 w 1613848"/>
                    <a:gd name="connsiteY152" fmla="*/ 225276 h 1143000"/>
                    <a:gd name="connsiteX153" fmla="*/ 511774 w 1613848"/>
                    <a:gd name="connsiteY153" fmla="*/ 232718 h 1143000"/>
                    <a:gd name="connsiteX154" fmla="*/ 525821 w 1613848"/>
                    <a:gd name="connsiteY154" fmla="*/ 240209 h 1143000"/>
                    <a:gd name="connsiteX155" fmla="*/ 539819 w 1613848"/>
                    <a:gd name="connsiteY155" fmla="*/ 247749 h 1143000"/>
                    <a:gd name="connsiteX156" fmla="*/ 553768 w 1613848"/>
                    <a:gd name="connsiteY156" fmla="*/ 255339 h 1143000"/>
                    <a:gd name="connsiteX157" fmla="*/ 567716 w 1613848"/>
                    <a:gd name="connsiteY157" fmla="*/ 262979 h 1143000"/>
                    <a:gd name="connsiteX158" fmla="*/ 581565 w 1613848"/>
                    <a:gd name="connsiteY158" fmla="*/ 270718 h 1143000"/>
                    <a:gd name="connsiteX159" fmla="*/ 595415 w 1613848"/>
                    <a:gd name="connsiteY159" fmla="*/ 278507 h 1143000"/>
                    <a:gd name="connsiteX160" fmla="*/ 609214 w 1613848"/>
                    <a:gd name="connsiteY160" fmla="*/ 286345 h 1143000"/>
                    <a:gd name="connsiteX161" fmla="*/ 622964 w 1613848"/>
                    <a:gd name="connsiteY161" fmla="*/ 294233 h 1143000"/>
                    <a:gd name="connsiteX162" fmla="*/ 636664 w 1613848"/>
                    <a:gd name="connsiteY162" fmla="*/ 302171 h 1143000"/>
                    <a:gd name="connsiteX163" fmla="*/ 650315 w 1613848"/>
                    <a:gd name="connsiteY163" fmla="*/ 310207 h 1143000"/>
                    <a:gd name="connsiteX164" fmla="*/ 663916 w 1613848"/>
                    <a:gd name="connsiteY164" fmla="*/ 318294 h 1143000"/>
                    <a:gd name="connsiteX165" fmla="*/ 677517 w 1613848"/>
                    <a:gd name="connsiteY165" fmla="*/ 326430 h 1143000"/>
                    <a:gd name="connsiteX166" fmla="*/ 691068 w 1613848"/>
                    <a:gd name="connsiteY166" fmla="*/ 334615 h 1143000"/>
                    <a:gd name="connsiteX167" fmla="*/ 704570 w 1613848"/>
                    <a:gd name="connsiteY167" fmla="*/ 342850 h 1143000"/>
                    <a:gd name="connsiteX168" fmla="*/ 718022 w 1613848"/>
                    <a:gd name="connsiteY168" fmla="*/ 351185 h 1143000"/>
                    <a:gd name="connsiteX169" fmla="*/ 744827 w 1613848"/>
                    <a:gd name="connsiteY169" fmla="*/ 367953 h 1143000"/>
                    <a:gd name="connsiteX170" fmla="*/ 771433 w 1613848"/>
                    <a:gd name="connsiteY170" fmla="*/ 385018 h 1143000"/>
                    <a:gd name="connsiteX171" fmla="*/ 784686 w 1613848"/>
                    <a:gd name="connsiteY171" fmla="*/ 393601 h 1143000"/>
                    <a:gd name="connsiteX172" fmla="*/ 797890 w 1613848"/>
                    <a:gd name="connsiteY172" fmla="*/ 402282 h 1143000"/>
                    <a:gd name="connsiteX173" fmla="*/ 811044 w 1613848"/>
                    <a:gd name="connsiteY173" fmla="*/ 411014 h 1143000"/>
                    <a:gd name="connsiteX174" fmla="*/ 824149 w 1613848"/>
                    <a:gd name="connsiteY174" fmla="*/ 419795 h 1143000"/>
                    <a:gd name="connsiteX175" fmla="*/ 837254 w 1613848"/>
                    <a:gd name="connsiteY175" fmla="*/ 428625 h 1143000"/>
                    <a:gd name="connsiteX176" fmla="*/ 850309 w 1613848"/>
                    <a:gd name="connsiteY176" fmla="*/ 437555 h 1143000"/>
                    <a:gd name="connsiteX177" fmla="*/ 863264 w 1613848"/>
                    <a:gd name="connsiteY177" fmla="*/ 446484 h 1143000"/>
                    <a:gd name="connsiteX178" fmla="*/ 876220 w 1613848"/>
                    <a:gd name="connsiteY178" fmla="*/ 455513 h 1143000"/>
                    <a:gd name="connsiteX179" fmla="*/ 889176 w 1613848"/>
                    <a:gd name="connsiteY179" fmla="*/ 464592 h 1143000"/>
                    <a:gd name="connsiteX180" fmla="*/ 902032 w 1613848"/>
                    <a:gd name="connsiteY180" fmla="*/ 473720 h 1143000"/>
                    <a:gd name="connsiteX181" fmla="*/ 927645 w 1613848"/>
                    <a:gd name="connsiteY181" fmla="*/ 492175 h 1143000"/>
                    <a:gd name="connsiteX182" fmla="*/ 940402 w 1613848"/>
                    <a:gd name="connsiteY182" fmla="*/ 501501 h 1143000"/>
                    <a:gd name="connsiteX183" fmla="*/ 953110 w 1613848"/>
                    <a:gd name="connsiteY183" fmla="*/ 510877 h 1143000"/>
                    <a:gd name="connsiteX184" fmla="*/ 965768 w 1613848"/>
                    <a:gd name="connsiteY184" fmla="*/ 520303 h 1143000"/>
                    <a:gd name="connsiteX185" fmla="*/ 978376 w 1613848"/>
                    <a:gd name="connsiteY185" fmla="*/ 529828 h 1143000"/>
                    <a:gd name="connsiteX186" fmla="*/ 990935 w 1613848"/>
                    <a:gd name="connsiteY186" fmla="*/ 539353 h 1143000"/>
                    <a:gd name="connsiteX187" fmla="*/ 1003493 w 1613848"/>
                    <a:gd name="connsiteY187" fmla="*/ 548977 h 1143000"/>
                    <a:gd name="connsiteX188" fmla="*/ 1016002 w 1613848"/>
                    <a:gd name="connsiteY188" fmla="*/ 558651 h 1143000"/>
                    <a:gd name="connsiteX189" fmla="*/ 1028461 w 1613848"/>
                    <a:gd name="connsiteY189" fmla="*/ 568375 h 1143000"/>
                    <a:gd name="connsiteX190" fmla="*/ 1040871 w 1613848"/>
                    <a:gd name="connsiteY190" fmla="*/ 578148 h 1143000"/>
                    <a:gd name="connsiteX191" fmla="*/ 1053231 w 1613848"/>
                    <a:gd name="connsiteY191" fmla="*/ 588020 h 1143000"/>
                    <a:gd name="connsiteX192" fmla="*/ 1065541 w 1613848"/>
                    <a:gd name="connsiteY192" fmla="*/ 597892 h 1143000"/>
                    <a:gd name="connsiteX193" fmla="*/ 1077852 w 1613848"/>
                    <a:gd name="connsiteY193" fmla="*/ 607864 h 1143000"/>
                    <a:gd name="connsiteX194" fmla="*/ 1090112 w 1613848"/>
                    <a:gd name="connsiteY194" fmla="*/ 617885 h 1143000"/>
                    <a:gd name="connsiteX195" fmla="*/ 1102274 w 1613848"/>
                    <a:gd name="connsiteY195" fmla="*/ 627956 h 1143000"/>
                    <a:gd name="connsiteX196" fmla="*/ 1114435 w 1613848"/>
                    <a:gd name="connsiteY196" fmla="*/ 638125 h 1143000"/>
                    <a:gd name="connsiteX197" fmla="*/ 1126597 w 1613848"/>
                    <a:gd name="connsiteY197" fmla="*/ 648345 h 1143000"/>
                    <a:gd name="connsiteX198" fmla="*/ 1138659 w 1613848"/>
                    <a:gd name="connsiteY198" fmla="*/ 658564 h 1143000"/>
                    <a:gd name="connsiteX199" fmla="*/ 1150671 w 1613848"/>
                    <a:gd name="connsiteY199" fmla="*/ 668883 h 1143000"/>
                    <a:gd name="connsiteX200" fmla="*/ 1162684 w 1613848"/>
                    <a:gd name="connsiteY200" fmla="*/ 679301 h 1143000"/>
                    <a:gd name="connsiteX201" fmla="*/ 1174647 w 1613848"/>
                    <a:gd name="connsiteY201" fmla="*/ 689719 h 1143000"/>
                    <a:gd name="connsiteX202" fmla="*/ 1186560 w 1613848"/>
                    <a:gd name="connsiteY202" fmla="*/ 700236 h 1143000"/>
                    <a:gd name="connsiteX203" fmla="*/ 1198424 w 1613848"/>
                    <a:gd name="connsiteY203" fmla="*/ 710754 h 1143000"/>
                    <a:gd name="connsiteX204" fmla="*/ 1210238 w 1613848"/>
                    <a:gd name="connsiteY204" fmla="*/ 721370 h 1143000"/>
                    <a:gd name="connsiteX205" fmla="*/ 1222052 w 1613848"/>
                    <a:gd name="connsiteY205" fmla="*/ 732036 h 1143000"/>
                    <a:gd name="connsiteX206" fmla="*/ 1245481 w 1613848"/>
                    <a:gd name="connsiteY206" fmla="*/ 753566 h 1143000"/>
                    <a:gd name="connsiteX207" fmla="*/ 1257146 w 1613848"/>
                    <a:gd name="connsiteY207" fmla="*/ 764431 h 1143000"/>
                    <a:gd name="connsiteX208" fmla="*/ 1268762 w 1613848"/>
                    <a:gd name="connsiteY208" fmla="*/ 775345 h 1143000"/>
                    <a:gd name="connsiteX209" fmla="*/ 1280327 w 1613848"/>
                    <a:gd name="connsiteY209" fmla="*/ 786309 h 1143000"/>
                    <a:gd name="connsiteX210" fmla="*/ 1291844 w 1613848"/>
                    <a:gd name="connsiteY210" fmla="*/ 797322 h 1143000"/>
                    <a:gd name="connsiteX211" fmla="*/ 1303360 w 1613848"/>
                    <a:gd name="connsiteY211" fmla="*/ 808434 h 1143000"/>
                    <a:gd name="connsiteX212" fmla="*/ 1314826 w 1613848"/>
                    <a:gd name="connsiteY212" fmla="*/ 819597 h 1143000"/>
                    <a:gd name="connsiteX213" fmla="*/ 1326243 w 1613848"/>
                    <a:gd name="connsiteY213" fmla="*/ 830759 h 1143000"/>
                    <a:gd name="connsiteX214" fmla="*/ 1337610 w 1613848"/>
                    <a:gd name="connsiteY214" fmla="*/ 842070 h 1143000"/>
                    <a:gd name="connsiteX215" fmla="*/ 1348928 w 1613848"/>
                    <a:gd name="connsiteY215" fmla="*/ 853381 h 1143000"/>
                    <a:gd name="connsiteX216" fmla="*/ 1360196 w 1613848"/>
                    <a:gd name="connsiteY216" fmla="*/ 864741 h 1143000"/>
                    <a:gd name="connsiteX217" fmla="*/ 1371464 w 1613848"/>
                    <a:gd name="connsiteY217" fmla="*/ 876201 h 1143000"/>
                    <a:gd name="connsiteX218" fmla="*/ 1382632 w 1613848"/>
                    <a:gd name="connsiteY218" fmla="*/ 887710 h 1143000"/>
                    <a:gd name="connsiteX219" fmla="*/ 1393801 w 1613848"/>
                    <a:gd name="connsiteY219" fmla="*/ 899269 h 1143000"/>
                    <a:gd name="connsiteX220" fmla="*/ 1404920 w 1613848"/>
                    <a:gd name="connsiteY220" fmla="*/ 910878 h 1143000"/>
                    <a:gd name="connsiteX221" fmla="*/ 1415990 w 1613848"/>
                    <a:gd name="connsiteY221" fmla="*/ 922536 h 1143000"/>
                    <a:gd name="connsiteX222" fmla="*/ 1427009 w 1613848"/>
                    <a:gd name="connsiteY222" fmla="*/ 934293 h 1143000"/>
                    <a:gd name="connsiteX223" fmla="*/ 1438029 w 1613848"/>
                    <a:gd name="connsiteY223" fmla="*/ 946100 h 1143000"/>
                    <a:gd name="connsiteX224" fmla="*/ 1448950 w 1613848"/>
                    <a:gd name="connsiteY224" fmla="*/ 957957 h 1143000"/>
                    <a:gd name="connsiteX225" fmla="*/ 1459870 w 1613848"/>
                    <a:gd name="connsiteY225" fmla="*/ 969863 h 1143000"/>
                    <a:gd name="connsiteX226" fmla="*/ 1470741 w 1613848"/>
                    <a:gd name="connsiteY226" fmla="*/ 981819 h 1143000"/>
                    <a:gd name="connsiteX227" fmla="*/ 1481562 w 1613848"/>
                    <a:gd name="connsiteY227" fmla="*/ 993874 h 1143000"/>
                    <a:gd name="connsiteX228" fmla="*/ 1492334 w 1613848"/>
                    <a:gd name="connsiteY228" fmla="*/ 1005929 h 1143000"/>
                    <a:gd name="connsiteX229" fmla="*/ 1503105 w 1613848"/>
                    <a:gd name="connsiteY229" fmla="*/ 1018084 h 1143000"/>
                    <a:gd name="connsiteX230" fmla="*/ 1513777 w 1613848"/>
                    <a:gd name="connsiteY230" fmla="*/ 1030288 h 1143000"/>
                    <a:gd name="connsiteX231" fmla="*/ 1524450 w 1613848"/>
                    <a:gd name="connsiteY231" fmla="*/ 1042591 h 1143000"/>
                    <a:gd name="connsiteX232" fmla="*/ 1535072 w 1613848"/>
                    <a:gd name="connsiteY232" fmla="*/ 1054894 h 1143000"/>
                    <a:gd name="connsiteX233" fmla="*/ 1545645 w 1613848"/>
                    <a:gd name="connsiteY233" fmla="*/ 1067296 h 1143000"/>
                    <a:gd name="connsiteX234" fmla="*/ 1556169 w 1613848"/>
                    <a:gd name="connsiteY234" fmla="*/ 1079748 h 1143000"/>
                    <a:gd name="connsiteX235" fmla="*/ 1566692 w 1613848"/>
                    <a:gd name="connsiteY235" fmla="*/ 1092250 h 1143000"/>
                    <a:gd name="connsiteX236" fmla="*/ 1577116 w 1613848"/>
                    <a:gd name="connsiteY236" fmla="*/ 1104801 h 1143000"/>
                    <a:gd name="connsiteX237" fmla="*/ 1587540 w 1613848"/>
                    <a:gd name="connsiteY237" fmla="*/ 1117402 h 1143000"/>
                    <a:gd name="connsiteX238" fmla="*/ 1597865 w 1613848"/>
                    <a:gd name="connsiteY238" fmla="*/ 1130102 h 1143000"/>
                    <a:gd name="connsiteX239" fmla="*/ 1608190 w 1613848"/>
                    <a:gd name="connsiteY239" fmla="*/ 1142851 h 114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1613848" h="1143000">
                      <a:moveTo>
                        <a:pt x="1611417" y="1140272"/>
                      </a:moveTo>
                      <a:lnTo>
                        <a:pt x="1601042" y="1127572"/>
                      </a:lnTo>
                      <a:lnTo>
                        <a:pt x="1590618" y="1114921"/>
                      </a:lnTo>
                      <a:lnTo>
                        <a:pt x="1580144" y="1102320"/>
                      </a:lnTo>
                      <a:lnTo>
                        <a:pt x="1569671" y="1089819"/>
                      </a:lnTo>
                      <a:lnTo>
                        <a:pt x="1559097" y="1077367"/>
                      </a:lnTo>
                      <a:lnTo>
                        <a:pt x="1548524" y="1064965"/>
                      </a:lnTo>
                      <a:lnTo>
                        <a:pt x="1537902" y="1052612"/>
                      </a:lnTo>
                      <a:lnTo>
                        <a:pt x="1527230" y="1040309"/>
                      </a:lnTo>
                      <a:lnTo>
                        <a:pt x="1516557" y="1028055"/>
                      </a:lnTo>
                      <a:lnTo>
                        <a:pt x="1505786" y="1015901"/>
                      </a:lnTo>
                      <a:lnTo>
                        <a:pt x="1495014" y="1003796"/>
                      </a:lnTo>
                      <a:lnTo>
                        <a:pt x="1484193" y="991691"/>
                      </a:lnTo>
                      <a:lnTo>
                        <a:pt x="1473322" y="979736"/>
                      </a:lnTo>
                      <a:lnTo>
                        <a:pt x="1462402" y="967780"/>
                      </a:lnTo>
                      <a:lnTo>
                        <a:pt x="1451431" y="955873"/>
                      </a:lnTo>
                      <a:lnTo>
                        <a:pt x="1440461" y="944066"/>
                      </a:lnTo>
                      <a:lnTo>
                        <a:pt x="1429442" y="932309"/>
                      </a:lnTo>
                      <a:lnTo>
                        <a:pt x="1418372" y="920601"/>
                      </a:lnTo>
                      <a:lnTo>
                        <a:pt x="1407253" y="908943"/>
                      </a:lnTo>
                      <a:lnTo>
                        <a:pt x="1396084" y="897334"/>
                      </a:lnTo>
                      <a:lnTo>
                        <a:pt x="1373648" y="874316"/>
                      </a:lnTo>
                      <a:lnTo>
                        <a:pt x="1362380" y="862906"/>
                      </a:lnTo>
                      <a:lnTo>
                        <a:pt x="1351062" y="851545"/>
                      </a:lnTo>
                      <a:lnTo>
                        <a:pt x="1339695" y="840234"/>
                      </a:lnTo>
                      <a:lnTo>
                        <a:pt x="1328278" y="829022"/>
                      </a:lnTo>
                      <a:lnTo>
                        <a:pt x="1316812" y="817811"/>
                      </a:lnTo>
                      <a:lnTo>
                        <a:pt x="1305345" y="806698"/>
                      </a:lnTo>
                      <a:lnTo>
                        <a:pt x="1293829" y="795635"/>
                      </a:lnTo>
                      <a:lnTo>
                        <a:pt x="1282263" y="784622"/>
                      </a:lnTo>
                      <a:lnTo>
                        <a:pt x="1270648" y="773658"/>
                      </a:lnTo>
                      <a:lnTo>
                        <a:pt x="1258983" y="762744"/>
                      </a:lnTo>
                      <a:lnTo>
                        <a:pt x="1247268" y="751929"/>
                      </a:lnTo>
                      <a:lnTo>
                        <a:pt x="1235553" y="741164"/>
                      </a:lnTo>
                      <a:lnTo>
                        <a:pt x="1223789" y="730399"/>
                      </a:lnTo>
                      <a:lnTo>
                        <a:pt x="1211975" y="719782"/>
                      </a:lnTo>
                      <a:lnTo>
                        <a:pt x="1200111" y="709166"/>
                      </a:lnTo>
                      <a:lnTo>
                        <a:pt x="1188198" y="698599"/>
                      </a:lnTo>
                      <a:lnTo>
                        <a:pt x="1176285" y="688132"/>
                      </a:lnTo>
                      <a:lnTo>
                        <a:pt x="1164272" y="677714"/>
                      </a:lnTo>
                      <a:lnTo>
                        <a:pt x="1152260" y="667345"/>
                      </a:lnTo>
                      <a:lnTo>
                        <a:pt x="1140198" y="657027"/>
                      </a:lnTo>
                      <a:lnTo>
                        <a:pt x="1128086" y="646757"/>
                      </a:lnTo>
                      <a:lnTo>
                        <a:pt x="1115974" y="636538"/>
                      </a:lnTo>
                      <a:lnTo>
                        <a:pt x="1103763" y="626418"/>
                      </a:lnTo>
                      <a:lnTo>
                        <a:pt x="1091552" y="616347"/>
                      </a:lnTo>
                      <a:lnTo>
                        <a:pt x="1079291" y="606326"/>
                      </a:lnTo>
                      <a:lnTo>
                        <a:pt x="1066981" y="596354"/>
                      </a:lnTo>
                      <a:lnTo>
                        <a:pt x="1054621" y="586432"/>
                      </a:lnTo>
                      <a:lnTo>
                        <a:pt x="1042211" y="576610"/>
                      </a:lnTo>
                      <a:lnTo>
                        <a:pt x="1029802" y="566837"/>
                      </a:lnTo>
                      <a:lnTo>
                        <a:pt x="1017293" y="557064"/>
                      </a:lnTo>
                      <a:lnTo>
                        <a:pt x="1004784" y="547439"/>
                      </a:lnTo>
                      <a:lnTo>
                        <a:pt x="992225" y="537815"/>
                      </a:lnTo>
                      <a:lnTo>
                        <a:pt x="979617" y="528241"/>
                      </a:lnTo>
                      <a:lnTo>
                        <a:pt x="967009" y="518765"/>
                      </a:lnTo>
                      <a:lnTo>
                        <a:pt x="954301" y="509290"/>
                      </a:lnTo>
                      <a:lnTo>
                        <a:pt x="941594" y="499914"/>
                      </a:lnTo>
                      <a:lnTo>
                        <a:pt x="928837" y="490587"/>
                      </a:lnTo>
                      <a:lnTo>
                        <a:pt x="916030" y="481360"/>
                      </a:lnTo>
                      <a:lnTo>
                        <a:pt x="903174" y="472132"/>
                      </a:lnTo>
                      <a:lnTo>
                        <a:pt x="877362" y="453876"/>
                      </a:lnTo>
                      <a:lnTo>
                        <a:pt x="864406" y="444847"/>
                      </a:lnTo>
                      <a:lnTo>
                        <a:pt x="851401" y="435868"/>
                      </a:lnTo>
                      <a:lnTo>
                        <a:pt x="838346" y="426988"/>
                      </a:lnTo>
                      <a:lnTo>
                        <a:pt x="825241" y="418108"/>
                      </a:lnTo>
                      <a:lnTo>
                        <a:pt x="812087" y="409327"/>
                      </a:lnTo>
                      <a:lnTo>
                        <a:pt x="798933" y="400596"/>
                      </a:lnTo>
                      <a:lnTo>
                        <a:pt x="785729" y="391914"/>
                      </a:lnTo>
                      <a:lnTo>
                        <a:pt x="772475" y="383282"/>
                      </a:lnTo>
                      <a:lnTo>
                        <a:pt x="759172" y="374700"/>
                      </a:lnTo>
                      <a:lnTo>
                        <a:pt x="745819" y="366216"/>
                      </a:lnTo>
                      <a:lnTo>
                        <a:pt x="732417" y="357733"/>
                      </a:lnTo>
                      <a:lnTo>
                        <a:pt x="719015" y="349349"/>
                      </a:lnTo>
                      <a:lnTo>
                        <a:pt x="705562" y="341015"/>
                      </a:lnTo>
                      <a:lnTo>
                        <a:pt x="692061" y="332730"/>
                      </a:lnTo>
                      <a:lnTo>
                        <a:pt x="678509" y="324545"/>
                      </a:lnTo>
                      <a:lnTo>
                        <a:pt x="664909" y="316359"/>
                      </a:lnTo>
                      <a:lnTo>
                        <a:pt x="651308" y="308273"/>
                      </a:lnTo>
                      <a:lnTo>
                        <a:pt x="637607" y="300236"/>
                      </a:lnTo>
                      <a:lnTo>
                        <a:pt x="623907" y="292249"/>
                      </a:lnTo>
                      <a:lnTo>
                        <a:pt x="610157" y="284311"/>
                      </a:lnTo>
                      <a:lnTo>
                        <a:pt x="596358" y="276473"/>
                      </a:lnTo>
                      <a:lnTo>
                        <a:pt x="582508" y="268635"/>
                      </a:lnTo>
                      <a:lnTo>
                        <a:pt x="568659" y="260896"/>
                      </a:lnTo>
                      <a:lnTo>
                        <a:pt x="554761" y="253206"/>
                      </a:lnTo>
                      <a:lnTo>
                        <a:pt x="540762" y="245566"/>
                      </a:lnTo>
                      <a:lnTo>
                        <a:pt x="526764" y="237976"/>
                      </a:lnTo>
                      <a:lnTo>
                        <a:pt x="498669" y="222994"/>
                      </a:lnTo>
                      <a:lnTo>
                        <a:pt x="484522" y="215602"/>
                      </a:lnTo>
                      <a:lnTo>
                        <a:pt x="470375" y="208260"/>
                      </a:lnTo>
                      <a:lnTo>
                        <a:pt x="456178" y="200968"/>
                      </a:lnTo>
                      <a:lnTo>
                        <a:pt x="441932" y="193774"/>
                      </a:lnTo>
                      <a:lnTo>
                        <a:pt x="427636" y="186581"/>
                      </a:lnTo>
                      <a:lnTo>
                        <a:pt x="413291" y="179487"/>
                      </a:lnTo>
                      <a:lnTo>
                        <a:pt x="398945" y="172442"/>
                      </a:lnTo>
                      <a:lnTo>
                        <a:pt x="384550" y="165447"/>
                      </a:lnTo>
                      <a:lnTo>
                        <a:pt x="370055" y="158502"/>
                      </a:lnTo>
                      <a:lnTo>
                        <a:pt x="355561" y="151606"/>
                      </a:lnTo>
                      <a:lnTo>
                        <a:pt x="341067" y="144810"/>
                      </a:lnTo>
                      <a:lnTo>
                        <a:pt x="326473" y="138013"/>
                      </a:lnTo>
                      <a:lnTo>
                        <a:pt x="311879" y="131316"/>
                      </a:lnTo>
                      <a:lnTo>
                        <a:pt x="297186" y="124668"/>
                      </a:lnTo>
                      <a:lnTo>
                        <a:pt x="282493" y="118120"/>
                      </a:lnTo>
                      <a:lnTo>
                        <a:pt x="267750" y="111571"/>
                      </a:lnTo>
                      <a:lnTo>
                        <a:pt x="238166" y="98673"/>
                      </a:lnTo>
                      <a:lnTo>
                        <a:pt x="223274" y="92323"/>
                      </a:lnTo>
                      <a:lnTo>
                        <a:pt x="208383" y="86023"/>
                      </a:lnTo>
                      <a:lnTo>
                        <a:pt x="193441" y="79821"/>
                      </a:lnTo>
                      <a:lnTo>
                        <a:pt x="178451" y="73620"/>
                      </a:lnTo>
                      <a:lnTo>
                        <a:pt x="163410" y="67518"/>
                      </a:lnTo>
                      <a:lnTo>
                        <a:pt x="148370" y="61466"/>
                      </a:lnTo>
                      <a:lnTo>
                        <a:pt x="133230" y="55463"/>
                      </a:lnTo>
                      <a:lnTo>
                        <a:pt x="118090" y="49510"/>
                      </a:lnTo>
                      <a:lnTo>
                        <a:pt x="102901" y="43607"/>
                      </a:lnTo>
                      <a:lnTo>
                        <a:pt x="87662" y="37753"/>
                      </a:lnTo>
                      <a:lnTo>
                        <a:pt x="72373" y="31998"/>
                      </a:lnTo>
                      <a:lnTo>
                        <a:pt x="57084" y="26293"/>
                      </a:lnTo>
                      <a:lnTo>
                        <a:pt x="41696" y="20638"/>
                      </a:lnTo>
                      <a:lnTo>
                        <a:pt x="26308" y="15032"/>
                      </a:lnTo>
                      <a:lnTo>
                        <a:pt x="10871" y="9525"/>
                      </a:lnTo>
                      <a:lnTo>
                        <a:pt x="9531" y="13345"/>
                      </a:lnTo>
                      <a:lnTo>
                        <a:pt x="40406" y="24358"/>
                      </a:lnTo>
                      <a:lnTo>
                        <a:pt x="55794" y="29964"/>
                      </a:lnTo>
                      <a:lnTo>
                        <a:pt x="71082" y="35620"/>
                      </a:lnTo>
                      <a:lnTo>
                        <a:pt x="86421" y="41325"/>
                      </a:lnTo>
                      <a:lnTo>
                        <a:pt x="101660" y="47129"/>
                      </a:lnTo>
                      <a:lnTo>
                        <a:pt x="116849" y="52933"/>
                      </a:lnTo>
                      <a:lnTo>
                        <a:pt x="132039" y="58837"/>
                      </a:lnTo>
                      <a:lnTo>
                        <a:pt x="147178" y="64790"/>
                      </a:lnTo>
                      <a:lnTo>
                        <a:pt x="162268" y="70793"/>
                      </a:lnTo>
                      <a:lnTo>
                        <a:pt x="177309" y="76845"/>
                      </a:lnTo>
                      <a:lnTo>
                        <a:pt x="192300" y="82996"/>
                      </a:lnTo>
                      <a:lnTo>
                        <a:pt x="207241" y="89148"/>
                      </a:lnTo>
                      <a:lnTo>
                        <a:pt x="222182" y="95399"/>
                      </a:lnTo>
                      <a:lnTo>
                        <a:pt x="237074" y="101699"/>
                      </a:lnTo>
                      <a:lnTo>
                        <a:pt x="266658" y="114498"/>
                      </a:lnTo>
                      <a:lnTo>
                        <a:pt x="281451" y="120997"/>
                      </a:lnTo>
                      <a:lnTo>
                        <a:pt x="296144" y="127546"/>
                      </a:lnTo>
                      <a:lnTo>
                        <a:pt x="310787" y="134144"/>
                      </a:lnTo>
                      <a:lnTo>
                        <a:pt x="325430" y="140791"/>
                      </a:lnTo>
                      <a:lnTo>
                        <a:pt x="340024" y="147489"/>
                      </a:lnTo>
                      <a:lnTo>
                        <a:pt x="354568" y="154285"/>
                      </a:lnTo>
                      <a:lnTo>
                        <a:pt x="369063" y="161082"/>
                      </a:lnTo>
                      <a:lnTo>
                        <a:pt x="383508" y="167977"/>
                      </a:lnTo>
                      <a:lnTo>
                        <a:pt x="397952" y="174972"/>
                      </a:lnTo>
                      <a:lnTo>
                        <a:pt x="412298" y="181967"/>
                      </a:lnTo>
                      <a:lnTo>
                        <a:pt x="426643" y="189012"/>
                      </a:lnTo>
                      <a:lnTo>
                        <a:pt x="440939" y="196155"/>
                      </a:lnTo>
                      <a:lnTo>
                        <a:pt x="455186" y="203349"/>
                      </a:lnTo>
                      <a:lnTo>
                        <a:pt x="469382" y="210592"/>
                      </a:lnTo>
                      <a:lnTo>
                        <a:pt x="483579" y="217934"/>
                      </a:lnTo>
                      <a:lnTo>
                        <a:pt x="497676" y="225276"/>
                      </a:lnTo>
                      <a:lnTo>
                        <a:pt x="511774" y="232718"/>
                      </a:lnTo>
                      <a:lnTo>
                        <a:pt x="525821" y="240209"/>
                      </a:lnTo>
                      <a:lnTo>
                        <a:pt x="539819" y="247749"/>
                      </a:lnTo>
                      <a:lnTo>
                        <a:pt x="553768" y="255339"/>
                      </a:lnTo>
                      <a:lnTo>
                        <a:pt x="567716" y="262979"/>
                      </a:lnTo>
                      <a:lnTo>
                        <a:pt x="581565" y="270718"/>
                      </a:lnTo>
                      <a:lnTo>
                        <a:pt x="595415" y="278507"/>
                      </a:lnTo>
                      <a:lnTo>
                        <a:pt x="609214" y="286345"/>
                      </a:lnTo>
                      <a:lnTo>
                        <a:pt x="622964" y="294233"/>
                      </a:lnTo>
                      <a:lnTo>
                        <a:pt x="636664" y="302171"/>
                      </a:lnTo>
                      <a:lnTo>
                        <a:pt x="650315" y="310207"/>
                      </a:lnTo>
                      <a:lnTo>
                        <a:pt x="663916" y="318294"/>
                      </a:lnTo>
                      <a:lnTo>
                        <a:pt x="677517" y="326430"/>
                      </a:lnTo>
                      <a:lnTo>
                        <a:pt x="691068" y="334615"/>
                      </a:lnTo>
                      <a:lnTo>
                        <a:pt x="704570" y="342850"/>
                      </a:lnTo>
                      <a:lnTo>
                        <a:pt x="718022" y="351185"/>
                      </a:lnTo>
                      <a:lnTo>
                        <a:pt x="744827" y="367953"/>
                      </a:lnTo>
                      <a:lnTo>
                        <a:pt x="771433" y="385018"/>
                      </a:lnTo>
                      <a:lnTo>
                        <a:pt x="784686" y="393601"/>
                      </a:lnTo>
                      <a:lnTo>
                        <a:pt x="797890" y="402282"/>
                      </a:lnTo>
                      <a:lnTo>
                        <a:pt x="811044" y="411014"/>
                      </a:lnTo>
                      <a:lnTo>
                        <a:pt x="824149" y="419795"/>
                      </a:lnTo>
                      <a:lnTo>
                        <a:pt x="837254" y="428625"/>
                      </a:lnTo>
                      <a:lnTo>
                        <a:pt x="850309" y="437555"/>
                      </a:lnTo>
                      <a:lnTo>
                        <a:pt x="863264" y="446484"/>
                      </a:lnTo>
                      <a:lnTo>
                        <a:pt x="876220" y="455513"/>
                      </a:lnTo>
                      <a:lnTo>
                        <a:pt x="889176" y="464592"/>
                      </a:lnTo>
                      <a:lnTo>
                        <a:pt x="902032" y="473720"/>
                      </a:lnTo>
                      <a:lnTo>
                        <a:pt x="927645" y="492175"/>
                      </a:lnTo>
                      <a:lnTo>
                        <a:pt x="940402" y="501501"/>
                      </a:lnTo>
                      <a:lnTo>
                        <a:pt x="953110" y="510877"/>
                      </a:lnTo>
                      <a:lnTo>
                        <a:pt x="965768" y="520303"/>
                      </a:lnTo>
                      <a:lnTo>
                        <a:pt x="978376" y="529828"/>
                      </a:lnTo>
                      <a:lnTo>
                        <a:pt x="990935" y="539353"/>
                      </a:lnTo>
                      <a:lnTo>
                        <a:pt x="1003493" y="548977"/>
                      </a:lnTo>
                      <a:lnTo>
                        <a:pt x="1016002" y="558651"/>
                      </a:lnTo>
                      <a:lnTo>
                        <a:pt x="1028461" y="568375"/>
                      </a:lnTo>
                      <a:lnTo>
                        <a:pt x="1040871" y="578148"/>
                      </a:lnTo>
                      <a:lnTo>
                        <a:pt x="1053231" y="588020"/>
                      </a:lnTo>
                      <a:lnTo>
                        <a:pt x="1065541" y="597892"/>
                      </a:lnTo>
                      <a:lnTo>
                        <a:pt x="1077852" y="607864"/>
                      </a:lnTo>
                      <a:lnTo>
                        <a:pt x="1090112" y="617885"/>
                      </a:lnTo>
                      <a:lnTo>
                        <a:pt x="1102274" y="627956"/>
                      </a:lnTo>
                      <a:lnTo>
                        <a:pt x="1114435" y="638125"/>
                      </a:lnTo>
                      <a:lnTo>
                        <a:pt x="1126597" y="648345"/>
                      </a:lnTo>
                      <a:lnTo>
                        <a:pt x="1138659" y="658564"/>
                      </a:lnTo>
                      <a:lnTo>
                        <a:pt x="1150671" y="668883"/>
                      </a:lnTo>
                      <a:lnTo>
                        <a:pt x="1162684" y="679301"/>
                      </a:lnTo>
                      <a:lnTo>
                        <a:pt x="1174647" y="689719"/>
                      </a:lnTo>
                      <a:lnTo>
                        <a:pt x="1186560" y="700236"/>
                      </a:lnTo>
                      <a:lnTo>
                        <a:pt x="1198424" y="710754"/>
                      </a:lnTo>
                      <a:lnTo>
                        <a:pt x="1210238" y="721370"/>
                      </a:lnTo>
                      <a:lnTo>
                        <a:pt x="1222052" y="732036"/>
                      </a:lnTo>
                      <a:lnTo>
                        <a:pt x="1245481" y="753566"/>
                      </a:lnTo>
                      <a:lnTo>
                        <a:pt x="1257146" y="764431"/>
                      </a:lnTo>
                      <a:lnTo>
                        <a:pt x="1268762" y="775345"/>
                      </a:lnTo>
                      <a:lnTo>
                        <a:pt x="1280327" y="786309"/>
                      </a:lnTo>
                      <a:lnTo>
                        <a:pt x="1291844" y="797322"/>
                      </a:lnTo>
                      <a:lnTo>
                        <a:pt x="1303360" y="808434"/>
                      </a:lnTo>
                      <a:lnTo>
                        <a:pt x="1314826" y="819597"/>
                      </a:lnTo>
                      <a:lnTo>
                        <a:pt x="1326243" y="830759"/>
                      </a:lnTo>
                      <a:lnTo>
                        <a:pt x="1337610" y="842070"/>
                      </a:lnTo>
                      <a:lnTo>
                        <a:pt x="1348928" y="853381"/>
                      </a:lnTo>
                      <a:lnTo>
                        <a:pt x="1360196" y="864741"/>
                      </a:lnTo>
                      <a:lnTo>
                        <a:pt x="1371464" y="876201"/>
                      </a:lnTo>
                      <a:lnTo>
                        <a:pt x="1382632" y="887710"/>
                      </a:lnTo>
                      <a:lnTo>
                        <a:pt x="1393801" y="899269"/>
                      </a:lnTo>
                      <a:lnTo>
                        <a:pt x="1404920" y="910878"/>
                      </a:lnTo>
                      <a:lnTo>
                        <a:pt x="1415990" y="922536"/>
                      </a:lnTo>
                      <a:lnTo>
                        <a:pt x="1427009" y="934293"/>
                      </a:lnTo>
                      <a:lnTo>
                        <a:pt x="1438029" y="946100"/>
                      </a:lnTo>
                      <a:lnTo>
                        <a:pt x="1448950" y="957957"/>
                      </a:lnTo>
                      <a:lnTo>
                        <a:pt x="1459870" y="969863"/>
                      </a:lnTo>
                      <a:lnTo>
                        <a:pt x="1470741" y="981819"/>
                      </a:lnTo>
                      <a:lnTo>
                        <a:pt x="1481562" y="993874"/>
                      </a:lnTo>
                      <a:lnTo>
                        <a:pt x="1492334" y="1005929"/>
                      </a:lnTo>
                      <a:lnTo>
                        <a:pt x="1503105" y="1018084"/>
                      </a:lnTo>
                      <a:lnTo>
                        <a:pt x="1513777" y="1030288"/>
                      </a:lnTo>
                      <a:lnTo>
                        <a:pt x="1524450" y="1042591"/>
                      </a:lnTo>
                      <a:lnTo>
                        <a:pt x="1535072" y="1054894"/>
                      </a:lnTo>
                      <a:lnTo>
                        <a:pt x="1545645" y="1067296"/>
                      </a:lnTo>
                      <a:lnTo>
                        <a:pt x="1556169" y="1079748"/>
                      </a:lnTo>
                      <a:lnTo>
                        <a:pt x="1566692" y="1092250"/>
                      </a:lnTo>
                      <a:lnTo>
                        <a:pt x="1577116" y="1104801"/>
                      </a:lnTo>
                      <a:lnTo>
                        <a:pt x="1587540" y="1117402"/>
                      </a:lnTo>
                      <a:lnTo>
                        <a:pt x="1597865" y="1130102"/>
                      </a:lnTo>
                      <a:lnTo>
                        <a:pt x="1608190" y="1142851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1" name="Forme libre : forme 1360">
                  <a:extLst>
                    <a:ext uri="{FF2B5EF4-FFF2-40B4-BE49-F238E27FC236}">
                      <a16:creationId xmlns:a16="http://schemas.microsoft.com/office/drawing/2014/main" id="{D2D6F903-4740-48DC-B34B-FCA181B5D479}"/>
                    </a:ext>
                  </a:extLst>
                </p:cNvPr>
                <p:cNvSpPr/>
                <p:nvPr/>
              </p:nvSpPr>
              <p:spPr>
                <a:xfrm>
                  <a:off x="6572165" y="4675336"/>
                  <a:ext cx="559129" cy="482600"/>
                </a:xfrm>
                <a:custGeom>
                  <a:avLst/>
                  <a:gdLst>
                    <a:gd name="connsiteX0" fmla="*/ 176961 w 559128"/>
                    <a:gd name="connsiteY0" fmla="*/ 55612 h 482600"/>
                    <a:gd name="connsiteX1" fmla="*/ 200391 w 559128"/>
                    <a:gd name="connsiteY1" fmla="*/ 73471 h 482600"/>
                    <a:gd name="connsiteX2" fmla="*/ 223076 w 559128"/>
                    <a:gd name="connsiteY2" fmla="*/ 90934 h 482600"/>
                    <a:gd name="connsiteX3" fmla="*/ 245016 w 559128"/>
                    <a:gd name="connsiteY3" fmla="*/ 108000 h 482600"/>
                    <a:gd name="connsiteX4" fmla="*/ 266162 w 559128"/>
                    <a:gd name="connsiteY4" fmla="*/ 124668 h 482600"/>
                    <a:gd name="connsiteX5" fmla="*/ 286563 w 559128"/>
                    <a:gd name="connsiteY5" fmla="*/ 140891 h 482600"/>
                    <a:gd name="connsiteX6" fmla="*/ 306220 w 559128"/>
                    <a:gd name="connsiteY6" fmla="*/ 156716 h 482600"/>
                    <a:gd name="connsiteX7" fmla="*/ 325083 w 559128"/>
                    <a:gd name="connsiteY7" fmla="*/ 172095 h 482600"/>
                    <a:gd name="connsiteX8" fmla="*/ 343151 w 559128"/>
                    <a:gd name="connsiteY8" fmla="*/ 187127 h 482600"/>
                    <a:gd name="connsiteX9" fmla="*/ 360475 w 559128"/>
                    <a:gd name="connsiteY9" fmla="*/ 201712 h 482600"/>
                    <a:gd name="connsiteX10" fmla="*/ 377054 w 559128"/>
                    <a:gd name="connsiteY10" fmla="*/ 215850 h 482600"/>
                    <a:gd name="connsiteX11" fmla="*/ 392840 w 559128"/>
                    <a:gd name="connsiteY11" fmla="*/ 229642 h 482600"/>
                    <a:gd name="connsiteX12" fmla="*/ 407880 w 559128"/>
                    <a:gd name="connsiteY12" fmla="*/ 242987 h 482600"/>
                    <a:gd name="connsiteX13" fmla="*/ 422176 w 559128"/>
                    <a:gd name="connsiteY13" fmla="*/ 255935 h 482600"/>
                    <a:gd name="connsiteX14" fmla="*/ 435678 w 559128"/>
                    <a:gd name="connsiteY14" fmla="*/ 268436 h 482600"/>
                    <a:gd name="connsiteX15" fmla="*/ 448385 w 559128"/>
                    <a:gd name="connsiteY15" fmla="*/ 280541 h 482600"/>
                    <a:gd name="connsiteX16" fmla="*/ 460348 w 559128"/>
                    <a:gd name="connsiteY16" fmla="*/ 292249 h 482600"/>
                    <a:gd name="connsiteX17" fmla="*/ 471566 w 559128"/>
                    <a:gd name="connsiteY17" fmla="*/ 303560 h 482600"/>
                    <a:gd name="connsiteX18" fmla="*/ 481990 w 559128"/>
                    <a:gd name="connsiteY18" fmla="*/ 314424 h 482600"/>
                    <a:gd name="connsiteX19" fmla="*/ 491670 w 559128"/>
                    <a:gd name="connsiteY19" fmla="*/ 324892 h 482600"/>
                    <a:gd name="connsiteX20" fmla="*/ 500605 w 559128"/>
                    <a:gd name="connsiteY20" fmla="*/ 334913 h 482600"/>
                    <a:gd name="connsiteX21" fmla="*/ 508746 w 559128"/>
                    <a:gd name="connsiteY21" fmla="*/ 344587 h 482600"/>
                    <a:gd name="connsiteX22" fmla="*/ 516092 w 559128"/>
                    <a:gd name="connsiteY22" fmla="*/ 353814 h 482600"/>
                    <a:gd name="connsiteX23" fmla="*/ 522694 w 559128"/>
                    <a:gd name="connsiteY23" fmla="*/ 362595 h 482600"/>
                    <a:gd name="connsiteX24" fmla="*/ 528551 w 559128"/>
                    <a:gd name="connsiteY24" fmla="*/ 371029 h 482600"/>
                    <a:gd name="connsiteX25" fmla="*/ 533664 w 559128"/>
                    <a:gd name="connsiteY25" fmla="*/ 379016 h 482600"/>
                    <a:gd name="connsiteX26" fmla="*/ 537933 w 559128"/>
                    <a:gd name="connsiteY26" fmla="*/ 386606 h 482600"/>
                    <a:gd name="connsiteX27" fmla="*/ 541507 w 559128"/>
                    <a:gd name="connsiteY27" fmla="*/ 393750 h 482600"/>
                    <a:gd name="connsiteX28" fmla="*/ 544287 w 559128"/>
                    <a:gd name="connsiteY28" fmla="*/ 400497 h 482600"/>
                    <a:gd name="connsiteX29" fmla="*/ 546272 w 559128"/>
                    <a:gd name="connsiteY29" fmla="*/ 406847 h 482600"/>
                    <a:gd name="connsiteX30" fmla="*/ 547563 w 559128"/>
                    <a:gd name="connsiteY30" fmla="*/ 412800 h 482600"/>
                    <a:gd name="connsiteX31" fmla="*/ 548010 w 559128"/>
                    <a:gd name="connsiteY31" fmla="*/ 418306 h 482600"/>
                    <a:gd name="connsiteX32" fmla="*/ 547762 w 559128"/>
                    <a:gd name="connsiteY32" fmla="*/ 423416 h 482600"/>
                    <a:gd name="connsiteX33" fmla="*/ 546719 w 559128"/>
                    <a:gd name="connsiteY33" fmla="*/ 428129 h 482600"/>
                    <a:gd name="connsiteX34" fmla="*/ 544882 w 559128"/>
                    <a:gd name="connsiteY34" fmla="*/ 432395 h 482600"/>
                    <a:gd name="connsiteX35" fmla="*/ 542301 w 559128"/>
                    <a:gd name="connsiteY35" fmla="*/ 436265 h 482600"/>
                    <a:gd name="connsiteX36" fmla="*/ 538975 w 559128"/>
                    <a:gd name="connsiteY36" fmla="*/ 439738 h 482600"/>
                    <a:gd name="connsiteX37" fmla="*/ 534855 w 559128"/>
                    <a:gd name="connsiteY37" fmla="*/ 442764 h 482600"/>
                    <a:gd name="connsiteX38" fmla="*/ 529991 w 559128"/>
                    <a:gd name="connsiteY38" fmla="*/ 445393 h 482600"/>
                    <a:gd name="connsiteX39" fmla="*/ 524332 w 559128"/>
                    <a:gd name="connsiteY39" fmla="*/ 447625 h 482600"/>
                    <a:gd name="connsiteX40" fmla="*/ 517929 w 559128"/>
                    <a:gd name="connsiteY40" fmla="*/ 449461 h 482600"/>
                    <a:gd name="connsiteX41" fmla="*/ 510731 w 559128"/>
                    <a:gd name="connsiteY41" fmla="*/ 450850 h 482600"/>
                    <a:gd name="connsiteX42" fmla="*/ 502789 w 559128"/>
                    <a:gd name="connsiteY42" fmla="*/ 451842 h 482600"/>
                    <a:gd name="connsiteX43" fmla="*/ 494102 w 559128"/>
                    <a:gd name="connsiteY43" fmla="*/ 452388 h 482600"/>
                    <a:gd name="connsiteX44" fmla="*/ 484621 w 559128"/>
                    <a:gd name="connsiteY44" fmla="*/ 452586 h 482600"/>
                    <a:gd name="connsiteX45" fmla="*/ 474396 w 559128"/>
                    <a:gd name="connsiteY45" fmla="*/ 452338 h 482600"/>
                    <a:gd name="connsiteX46" fmla="*/ 463376 w 559128"/>
                    <a:gd name="connsiteY46" fmla="*/ 451644 h 482600"/>
                    <a:gd name="connsiteX47" fmla="*/ 451612 w 559128"/>
                    <a:gd name="connsiteY47" fmla="*/ 450602 h 482600"/>
                    <a:gd name="connsiteX48" fmla="*/ 439103 w 559128"/>
                    <a:gd name="connsiteY48" fmla="*/ 449114 h 482600"/>
                    <a:gd name="connsiteX49" fmla="*/ 425800 w 559128"/>
                    <a:gd name="connsiteY49" fmla="*/ 447179 h 482600"/>
                    <a:gd name="connsiteX50" fmla="*/ 411702 w 559128"/>
                    <a:gd name="connsiteY50" fmla="*/ 444897 h 482600"/>
                    <a:gd name="connsiteX51" fmla="*/ 396910 w 559128"/>
                    <a:gd name="connsiteY51" fmla="*/ 442168 h 482600"/>
                    <a:gd name="connsiteX52" fmla="*/ 381274 w 559128"/>
                    <a:gd name="connsiteY52" fmla="*/ 439043 h 482600"/>
                    <a:gd name="connsiteX53" fmla="*/ 364943 w 559128"/>
                    <a:gd name="connsiteY53" fmla="*/ 435471 h 482600"/>
                    <a:gd name="connsiteX54" fmla="*/ 347817 w 559128"/>
                    <a:gd name="connsiteY54" fmla="*/ 431552 h 482600"/>
                    <a:gd name="connsiteX55" fmla="*/ 329898 w 559128"/>
                    <a:gd name="connsiteY55" fmla="*/ 427137 h 482600"/>
                    <a:gd name="connsiteX56" fmla="*/ 311234 w 559128"/>
                    <a:gd name="connsiteY56" fmla="*/ 422374 h 482600"/>
                    <a:gd name="connsiteX57" fmla="*/ 291825 w 559128"/>
                    <a:gd name="connsiteY57" fmla="*/ 417165 h 482600"/>
                    <a:gd name="connsiteX58" fmla="*/ 271622 w 559128"/>
                    <a:gd name="connsiteY58" fmla="*/ 411559 h 482600"/>
                    <a:gd name="connsiteX59" fmla="*/ 250675 w 559128"/>
                    <a:gd name="connsiteY59" fmla="*/ 405557 h 482600"/>
                    <a:gd name="connsiteX60" fmla="*/ 228933 w 559128"/>
                    <a:gd name="connsiteY60" fmla="*/ 399107 h 482600"/>
                    <a:gd name="connsiteX61" fmla="*/ 206447 w 559128"/>
                    <a:gd name="connsiteY61" fmla="*/ 392261 h 482600"/>
                    <a:gd name="connsiteX62" fmla="*/ 183216 w 559128"/>
                    <a:gd name="connsiteY62" fmla="*/ 385018 h 482600"/>
                    <a:gd name="connsiteX63" fmla="*/ 159191 w 559128"/>
                    <a:gd name="connsiteY63" fmla="*/ 377379 h 482600"/>
                    <a:gd name="connsiteX64" fmla="*/ 134372 w 559128"/>
                    <a:gd name="connsiteY64" fmla="*/ 369292 h 482600"/>
                    <a:gd name="connsiteX65" fmla="*/ 108808 w 559128"/>
                    <a:gd name="connsiteY65" fmla="*/ 360809 h 482600"/>
                    <a:gd name="connsiteX66" fmla="*/ 82499 w 559128"/>
                    <a:gd name="connsiteY66" fmla="*/ 351879 h 482600"/>
                    <a:gd name="connsiteX67" fmla="*/ 55446 w 559128"/>
                    <a:gd name="connsiteY67" fmla="*/ 342602 h 482600"/>
                    <a:gd name="connsiteX68" fmla="*/ 27599 w 559128"/>
                    <a:gd name="connsiteY68" fmla="*/ 332829 h 482600"/>
                    <a:gd name="connsiteX69" fmla="*/ 18168 w 559128"/>
                    <a:gd name="connsiteY69" fmla="*/ 360908 h 482600"/>
                    <a:gd name="connsiteX70" fmla="*/ 9531 w 559128"/>
                    <a:gd name="connsiteY70" fmla="*/ 389235 h 482600"/>
                    <a:gd name="connsiteX71" fmla="*/ 37130 w 559128"/>
                    <a:gd name="connsiteY71" fmla="*/ 397073 h 482600"/>
                    <a:gd name="connsiteX72" fmla="*/ 63984 w 559128"/>
                    <a:gd name="connsiteY72" fmla="*/ 404515 h 482600"/>
                    <a:gd name="connsiteX73" fmla="*/ 90144 w 559128"/>
                    <a:gd name="connsiteY73" fmla="*/ 411609 h 482600"/>
                    <a:gd name="connsiteX74" fmla="*/ 115608 w 559128"/>
                    <a:gd name="connsiteY74" fmla="*/ 418306 h 482600"/>
                    <a:gd name="connsiteX75" fmla="*/ 140328 w 559128"/>
                    <a:gd name="connsiteY75" fmla="*/ 424607 h 482600"/>
                    <a:gd name="connsiteX76" fmla="*/ 164353 w 559128"/>
                    <a:gd name="connsiteY76" fmla="*/ 430510 h 482600"/>
                    <a:gd name="connsiteX77" fmla="*/ 187634 w 559128"/>
                    <a:gd name="connsiteY77" fmla="*/ 436066 h 482600"/>
                    <a:gd name="connsiteX78" fmla="*/ 210219 w 559128"/>
                    <a:gd name="connsiteY78" fmla="*/ 441226 h 482600"/>
                    <a:gd name="connsiteX79" fmla="*/ 232060 w 559128"/>
                    <a:gd name="connsiteY79" fmla="*/ 445988 h 482600"/>
                    <a:gd name="connsiteX80" fmla="*/ 253206 w 559128"/>
                    <a:gd name="connsiteY80" fmla="*/ 450354 h 482600"/>
                    <a:gd name="connsiteX81" fmla="*/ 273657 w 559128"/>
                    <a:gd name="connsiteY81" fmla="*/ 454372 h 482600"/>
                    <a:gd name="connsiteX82" fmla="*/ 293364 w 559128"/>
                    <a:gd name="connsiteY82" fmla="*/ 457994 h 482600"/>
                    <a:gd name="connsiteX83" fmla="*/ 312375 w 559128"/>
                    <a:gd name="connsiteY83" fmla="*/ 461218 h 482600"/>
                    <a:gd name="connsiteX84" fmla="*/ 330692 w 559128"/>
                    <a:gd name="connsiteY84" fmla="*/ 464046 h 482600"/>
                    <a:gd name="connsiteX85" fmla="*/ 348264 w 559128"/>
                    <a:gd name="connsiteY85" fmla="*/ 466527 h 482600"/>
                    <a:gd name="connsiteX86" fmla="*/ 365141 w 559128"/>
                    <a:gd name="connsiteY86" fmla="*/ 468610 h 482600"/>
                    <a:gd name="connsiteX87" fmla="*/ 381274 w 559128"/>
                    <a:gd name="connsiteY87" fmla="*/ 470297 h 482600"/>
                    <a:gd name="connsiteX88" fmla="*/ 396711 w 559128"/>
                    <a:gd name="connsiteY88" fmla="*/ 471587 h 482600"/>
                    <a:gd name="connsiteX89" fmla="*/ 411404 w 559128"/>
                    <a:gd name="connsiteY89" fmla="*/ 472529 h 482600"/>
                    <a:gd name="connsiteX90" fmla="*/ 425402 w 559128"/>
                    <a:gd name="connsiteY90" fmla="*/ 473075 h 482600"/>
                    <a:gd name="connsiteX91" fmla="*/ 438706 w 559128"/>
                    <a:gd name="connsiteY91" fmla="*/ 473224 h 482600"/>
                    <a:gd name="connsiteX92" fmla="*/ 451264 w 559128"/>
                    <a:gd name="connsiteY92" fmla="*/ 472976 h 482600"/>
                    <a:gd name="connsiteX93" fmla="*/ 463128 w 559128"/>
                    <a:gd name="connsiteY93" fmla="*/ 472380 h 482600"/>
                    <a:gd name="connsiteX94" fmla="*/ 474296 w 559128"/>
                    <a:gd name="connsiteY94" fmla="*/ 471339 h 482600"/>
                    <a:gd name="connsiteX95" fmla="*/ 484721 w 559128"/>
                    <a:gd name="connsiteY95" fmla="*/ 469999 h 482600"/>
                    <a:gd name="connsiteX96" fmla="*/ 494400 w 559128"/>
                    <a:gd name="connsiteY96" fmla="*/ 468213 h 482600"/>
                    <a:gd name="connsiteX97" fmla="*/ 503434 w 559128"/>
                    <a:gd name="connsiteY97" fmla="*/ 466030 h 482600"/>
                    <a:gd name="connsiteX98" fmla="*/ 511724 w 559128"/>
                    <a:gd name="connsiteY98" fmla="*/ 463500 h 482600"/>
                    <a:gd name="connsiteX99" fmla="*/ 519269 w 559128"/>
                    <a:gd name="connsiteY99" fmla="*/ 460573 h 482600"/>
                    <a:gd name="connsiteX100" fmla="*/ 526119 w 559128"/>
                    <a:gd name="connsiteY100" fmla="*/ 457299 h 482600"/>
                    <a:gd name="connsiteX101" fmla="*/ 532274 w 559128"/>
                    <a:gd name="connsiteY101" fmla="*/ 453579 h 482600"/>
                    <a:gd name="connsiteX102" fmla="*/ 537685 w 559128"/>
                    <a:gd name="connsiteY102" fmla="*/ 449511 h 482600"/>
                    <a:gd name="connsiteX103" fmla="*/ 542401 w 559128"/>
                    <a:gd name="connsiteY103" fmla="*/ 445046 h 482600"/>
                    <a:gd name="connsiteX104" fmla="*/ 546372 w 559128"/>
                    <a:gd name="connsiteY104" fmla="*/ 440184 h 482600"/>
                    <a:gd name="connsiteX105" fmla="*/ 549648 w 559128"/>
                    <a:gd name="connsiteY105" fmla="*/ 434975 h 482600"/>
                    <a:gd name="connsiteX106" fmla="*/ 552229 w 559128"/>
                    <a:gd name="connsiteY106" fmla="*/ 429369 h 482600"/>
                    <a:gd name="connsiteX107" fmla="*/ 554066 w 559128"/>
                    <a:gd name="connsiteY107" fmla="*/ 423366 h 482600"/>
                    <a:gd name="connsiteX108" fmla="*/ 555207 w 559128"/>
                    <a:gd name="connsiteY108" fmla="*/ 416967 h 482600"/>
                    <a:gd name="connsiteX109" fmla="*/ 555654 w 559128"/>
                    <a:gd name="connsiteY109" fmla="*/ 410220 h 482600"/>
                    <a:gd name="connsiteX110" fmla="*/ 555356 w 559128"/>
                    <a:gd name="connsiteY110" fmla="*/ 403027 h 482600"/>
                    <a:gd name="connsiteX111" fmla="*/ 554314 w 559128"/>
                    <a:gd name="connsiteY111" fmla="*/ 395486 h 482600"/>
                    <a:gd name="connsiteX112" fmla="*/ 552626 w 559128"/>
                    <a:gd name="connsiteY112" fmla="*/ 387598 h 482600"/>
                    <a:gd name="connsiteX113" fmla="*/ 550194 w 559128"/>
                    <a:gd name="connsiteY113" fmla="*/ 379264 h 482600"/>
                    <a:gd name="connsiteX114" fmla="*/ 547017 w 559128"/>
                    <a:gd name="connsiteY114" fmla="*/ 370582 h 482600"/>
                    <a:gd name="connsiteX115" fmla="*/ 543145 w 559128"/>
                    <a:gd name="connsiteY115" fmla="*/ 361504 h 482600"/>
                    <a:gd name="connsiteX116" fmla="*/ 538578 w 559128"/>
                    <a:gd name="connsiteY116" fmla="*/ 352028 h 482600"/>
                    <a:gd name="connsiteX117" fmla="*/ 533267 w 559128"/>
                    <a:gd name="connsiteY117" fmla="*/ 342205 h 482600"/>
                    <a:gd name="connsiteX118" fmla="*/ 527261 w 559128"/>
                    <a:gd name="connsiteY118" fmla="*/ 331936 h 482600"/>
                    <a:gd name="connsiteX119" fmla="*/ 520510 w 559128"/>
                    <a:gd name="connsiteY119" fmla="*/ 321320 h 482600"/>
                    <a:gd name="connsiteX120" fmla="*/ 513064 w 559128"/>
                    <a:gd name="connsiteY120" fmla="*/ 310356 h 482600"/>
                    <a:gd name="connsiteX121" fmla="*/ 504923 w 559128"/>
                    <a:gd name="connsiteY121" fmla="*/ 298946 h 482600"/>
                    <a:gd name="connsiteX122" fmla="*/ 496038 w 559128"/>
                    <a:gd name="connsiteY122" fmla="*/ 287189 h 482600"/>
                    <a:gd name="connsiteX123" fmla="*/ 486458 w 559128"/>
                    <a:gd name="connsiteY123" fmla="*/ 275034 h 482600"/>
                    <a:gd name="connsiteX124" fmla="*/ 476183 w 559128"/>
                    <a:gd name="connsiteY124" fmla="*/ 262483 h 482600"/>
                    <a:gd name="connsiteX125" fmla="*/ 465163 w 559128"/>
                    <a:gd name="connsiteY125" fmla="*/ 249535 h 482600"/>
                    <a:gd name="connsiteX126" fmla="*/ 453399 w 559128"/>
                    <a:gd name="connsiteY126" fmla="*/ 236240 h 482600"/>
                    <a:gd name="connsiteX127" fmla="*/ 440939 w 559128"/>
                    <a:gd name="connsiteY127" fmla="*/ 222548 h 482600"/>
                    <a:gd name="connsiteX128" fmla="*/ 427785 w 559128"/>
                    <a:gd name="connsiteY128" fmla="*/ 208459 h 482600"/>
                    <a:gd name="connsiteX129" fmla="*/ 413936 w 559128"/>
                    <a:gd name="connsiteY129" fmla="*/ 194022 h 482600"/>
                    <a:gd name="connsiteX130" fmla="*/ 399342 w 559128"/>
                    <a:gd name="connsiteY130" fmla="*/ 179139 h 482600"/>
                    <a:gd name="connsiteX131" fmla="*/ 384004 w 559128"/>
                    <a:gd name="connsiteY131" fmla="*/ 163909 h 482600"/>
                    <a:gd name="connsiteX132" fmla="*/ 368020 w 559128"/>
                    <a:gd name="connsiteY132" fmla="*/ 148332 h 482600"/>
                    <a:gd name="connsiteX133" fmla="*/ 351292 w 559128"/>
                    <a:gd name="connsiteY133" fmla="*/ 132308 h 482600"/>
                    <a:gd name="connsiteX134" fmla="*/ 333819 w 559128"/>
                    <a:gd name="connsiteY134" fmla="*/ 115937 h 482600"/>
                    <a:gd name="connsiteX135" fmla="*/ 315652 w 559128"/>
                    <a:gd name="connsiteY135" fmla="*/ 99169 h 482600"/>
                    <a:gd name="connsiteX136" fmla="*/ 296789 w 559128"/>
                    <a:gd name="connsiteY136" fmla="*/ 82004 h 482600"/>
                    <a:gd name="connsiteX137" fmla="*/ 277182 w 559128"/>
                    <a:gd name="connsiteY137" fmla="*/ 64443 h 482600"/>
                    <a:gd name="connsiteX138" fmla="*/ 256880 w 559128"/>
                    <a:gd name="connsiteY138" fmla="*/ 46534 h 482600"/>
                    <a:gd name="connsiteX139" fmla="*/ 235833 w 559128"/>
                    <a:gd name="connsiteY139" fmla="*/ 28228 h 482600"/>
                    <a:gd name="connsiteX140" fmla="*/ 214091 w 559128"/>
                    <a:gd name="connsiteY140" fmla="*/ 9525 h 482600"/>
                    <a:gd name="connsiteX141" fmla="*/ 195179 w 559128"/>
                    <a:gd name="connsiteY141" fmla="*/ 32296 h 48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</a:cxnLst>
                  <a:rect l="l" t="t" r="r" b="b"/>
                  <a:pathLst>
                    <a:path w="559128" h="482600">
                      <a:moveTo>
                        <a:pt x="176961" y="55612"/>
                      </a:moveTo>
                      <a:lnTo>
                        <a:pt x="200391" y="73471"/>
                      </a:lnTo>
                      <a:lnTo>
                        <a:pt x="223076" y="90934"/>
                      </a:lnTo>
                      <a:lnTo>
                        <a:pt x="245016" y="108000"/>
                      </a:lnTo>
                      <a:lnTo>
                        <a:pt x="266162" y="124668"/>
                      </a:lnTo>
                      <a:lnTo>
                        <a:pt x="286563" y="140891"/>
                      </a:lnTo>
                      <a:lnTo>
                        <a:pt x="306220" y="156716"/>
                      </a:lnTo>
                      <a:lnTo>
                        <a:pt x="325083" y="172095"/>
                      </a:lnTo>
                      <a:lnTo>
                        <a:pt x="343151" y="187127"/>
                      </a:lnTo>
                      <a:lnTo>
                        <a:pt x="360475" y="201712"/>
                      </a:lnTo>
                      <a:lnTo>
                        <a:pt x="377054" y="215850"/>
                      </a:lnTo>
                      <a:lnTo>
                        <a:pt x="392840" y="229642"/>
                      </a:lnTo>
                      <a:lnTo>
                        <a:pt x="407880" y="242987"/>
                      </a:lnTo>
                      <a:lnTo>
                        <a:pt x="422176" y="255935"/>
                      </a:lnTo>
                      <a:lnTo>
                        <a:pt x="435678" y="268436"/>
                      </a:lnTo>
                      <a:lnTo>
                        <a:pt x="448385" y="280541"/>
                      </a:lnTo>
                      <a:lnTo>
                        <a:pt x="460348" y="292249"/>
                      </a:lnTo>
                      <a:lnTo>
                        <a:pt x="471566" y="303560"/>
                      </a:lnTo>
                      <a:lnTo>
                        <a:pt x="481990" y="314424"/>
                      </a:lnTo>
                      <a:lnTo>
                        <a:pt x="491670" y="324892"/>
                      </a:lnTo>
                      <a:lnTo>
                        <a:pt x="500605" y="334913"/>
                      </a:lnTo>
                      <a:lnTo>
                        <a:pt x="508746" y="344587"/>
                      </a:lnTo>
                      <a:lnTo>
                        <a:pt x="516092" y="353814"/>
                      </a:lnTo>
                      <a:lnTo>
                        <a:pt x="522694" y="362595"/>
                      </a:lnTo>
                      <a:lnTo>
                        <a:pt x="528551" y="371029"/>
                      </a:lnTo>
                      <a:lnTo>
                        <a:pt x="533664" y="379016"/>
                      </a:lnTo>
                      <a:lnTo>
                        <a:pt x="537933" y="386606"/>
                      </a:lnTo>
                      <a:lnTo>
                        <a:pt x="541507" y="393750"/>
                      </a:lnTo>
                      <a:lnTo>
                        <a:pt x="544287" y="400497"/>
                      </a:lnTo>
                      <a:lnTo>
                        <a:pt x="546272" y="406847"/>
                      </a:lnTo>
                      <a:lnTo>
                        <a:pt x="547563" y="412800"/>
                      </a:lnTo>
                      <a:lnTo>
                        <a:pt x="548010" y="418306"/>
                      </a:lnTo>
                      <a:lnTo>
                        <a:pt x="547762" y="423416"/>
                      </a:lnTo>
                      <a:lnTo>
                        <a:pt x="546719" y="428129"/>
                      </a:lnTo>
                      <a:lnTo>
                        <a:pt x="544882" y="432395"/>
                      </a:lnTo>
                      <a:lnTo>
                        <a:pt x="542301" y="436265"/>
                      </a:lnTo>
                      <a:lnTo>
                        <a:pt x="538975" y="439738"/>
                      </a:lnTo>
                      <a:lnTo>
                        <a:pt x="534855" y="442764"/>
                      </a:lnTo>
                      <a:lnTo>
                        <a:pt x="529991" y="445393"/>
                      </a:lnTo>
                      <a:lnTo>
                        <a:pt x="524332" y="447625"/>
                      </a:lnTo>
                      <a:lnTo>
                        <a:pt x="517929" y="449461"/>
                      </a:lnTo>
                      <a:lnTo>
                        <a:pt x="510731" y="450850"/>
                      </a:lnTo>
                      <a:lnTo>
                        <a:pt x="502789" y="451842"/>
                      </a:lnTo>
                      <a:lnTo>
                        <a:pt x="494102" y="452388"/>
                      </a:lnTo>
                      <a:lnTo>
                        <a:pt x="484621" y="452586"/>
                      </a:lnTo>
                      <a:lnTo>
                        <a:pt x="474396" y="452338"/>
                      </a:lnTo>
                      <a:lnTo>
                        <a:pt x="463376" y="451644"/>
                      </a:lnTo>
                      <a:lnTo>
                        <a:pt x="451612" y="450602"/>
                      </a:lnTo>
                      <a:lnTo>
                        <a:pt x="439103" y="449114"/>
                      </a:lnTo>
                      <a:lnTo>
                        <a:pt x="425800" y="447179"/>
                      </a:lnTo>
                      <a:lnTo>
                        <a:pt x="411702" y="444897"/>
                      </a:lnTo>
                      <a:lnTo>
                        <a:pt x="396910" y="442168"/>
                      </a:lnTo>
                      <a:lnTo>
                        <a:pt x="381274" y="439043"/>
                      </a:lnTo>
                      <a:lnTo>
                        <a:pt x="364943" y="435471"/>
                      </a:lnTo>
                      <a:lnTo>
                        <a:pt x="347817" y="431552"/>
                      </a:lnTo>
                      <a:lnTo>
                        <a:pt x="329898" y="427137"/>
                      </a:lnTo>
                      <a:lnTo>
                        <a:pt x="311234" y="422374"/>
                      </a:lnTo>
                      <a:lnTo>
                        <a:pt x="291825" y="417165"/>
                      </a:lnTo>
                      <a:lnTo>
                        <a:pt x="271622" y="411559"/>
                      </a:lnTo>
                      <a:lnTo>
                        <a:pt x="250675" y="405557"/>
                      </a:lnTo>
                      <a:lnTo>
                        <a:pt x="228933" y="399107"/>
                      </a:lnTo>
                      <a:lnTo>
                        <a:pt x="206447" y="392261"/>
                      </a:lnTo>
                      <a:lnTo>
                        <a:pt x="183216" y="385018"/>
                      </a:lnTo>
                      <a:lnTo>
                        <a:pt x="159191" y="377379"/>
                      </a:lnTo>
                      <a:lnTo>
                        <a:pt x="134372" y="369292"/>
                      </a:lnTo>
                      <a:lnTo>
                        <a:pt x="108808" y="360809"/>
                      </a:lnTo>
                      <a:lnTo>
                        <a:pt x="82499" y="351879"/>
                      </a:lnTo>
                      <a:lnTo>
                        <a:pt x="55446" y="342602"/>
                      </a:lnTo>
                      <a:lnTo>
                        <a:pt x="27599" y="332829"/>
                      </a:lnTo>
                      <a:lnTo>
                        <a:pt x="18168" y="360908"/>
                      </a:lnTo>
                      <a:lnTo>
                        <a:pt x="9531" y="389235"/>
                      </a:lnTo>
                      <a:lnTo>
                        <a:pt x="37130" y="397073"/>
                      </a:lnTo>
                      <a:lnTo>
                        <a:pt x="63984" y="404515"/>
                      </a:lnTo>
                      <a:lnTo>
                        <a:pt x="90144" y="411609"/>
                      </a:lnTo>
                      <a:lnTo>
                        <a:pt x="115608" y="418306"/>
                      </a:lnTo>
                      <a:lnTo>
                        <a:pt x="140328" y="424607"/>
                      </a:lnTo>
                      <a:lnTo>
                        <a:pt x="164353" y="430510"/>
                      </a:lnTo>
                      <a:lnTo>
                        <a:pt x="187634" y="436066"/>
                      </a:lnTo>
                      <a:lnTo>
                        <a:pt x="210219" y="441226"/>
                      </a:lnTo>
                      <a:lnTo>
                        <a:pt x="232060" y="445988"/>
                      </a:lnTo>
                      <a:lnTo>
                        <a:pt x="253206" y="450354"/>
                      </a:lnTo>
                      <a:lnTo>
                        <a:pt x="273657" y="454372"/>
                      </a:lnTo>
                      <a:lnTo>
                        <a:pt x="293364" y="457994"/>
                      </a:lnTo>
                      <a:lnTo>
                        <a:pt x="312375" y="461218"/>
                      </a:lnTo>
                      <a:lnTo>
                        <a:pt x="330692" y="464046"/>
                      </a:lnTo>
                      <a:lnTo>
                        <a:pt x="348264" y="466527"/>
                      </a:lnTo>
                      <a:lnTo>
                        <a:pt x="365141" y="468610"/>
                      </a:lnTo>
                      <a:lnTo>
                        <a:pt x="381274" y="470297"/>
                      </a:lnTo>
                      <a:lnTo>
                        <a:pt x="396711" y="471587"/>
                      </a:lnTo>
                      <a:lnTo>
                        <a:pt x="411404" y="472529"/>
                      </a:lnTo>
                      <a:lnTo>
                        <a:pt x="425402" y="473075"/>
                      </a:lnTo>
                      <a:lnTo>
                        <a:pt x="438706" y="473224"/>
                      </a:lnTo>
                      <a:lnTo>
                        <a:pt x="451264" y="472976"/>
                      </a:lnTo>
                      <a:lnTo>
                        <a:pt x="463128" y="472380"/>
                      </a:lnTo>
                      <a:lnTo>
                        <a:pt x="474296" y="471339"/>
                      </a:lnTo>
                      <a:lnTo>
                        <a:pt x="484721" y="469999"/>
                      </a:lnTo>
                      <a:lnTo>
                        <a:pt x="494400" y="468213"/>
                      </a:lnTo>
                      <a:lnTo>
                        <a:pt x="503434" y="466030"/>
                      </a:lnTo>
                      <a:lnTo>
                        <a:pt x="511724" y="463500"/>
                      </a:lnTo>
                      <a:lnTo>
                        <a:pt x="519269" y="460573"/>
                      </a:lnTo>
                      <a:lnTo>
                        <a:pt x="526119" y="457299"/>
                      </a:lnTo>
                      <a:lnTo>
                        <a:pt x="532274" y="453579"/>
                      </a:lnTo>
                      <a:lnTo>
                        <a:pt x="537685" y="449511"/>
                      </a:lnTo>
                      <a:lnTo>
                        <a:pt x="542401" y="445046"/>
                      </a:lnTo>
                      <a:lnTo>
                        <a:pt x="546372" y="440184"/>
                      </a:lnTo>
                      <a:lnTo>
                        <a:pt x="549648" y="434975"/>
                      </a:lnTo>
                      <a:lnTo>
                        <a:pt x="552229" y="429369"/>
                      </a:lnTo>
                      <a:lnTo>
                        <a:pt x="554066" y="423366"/>
                      </a:lnTo>
                      <a:lnTo>
                        <a:pt x="555207" y="416967"/>
                      </a:lnTo>
                      <a:lnTo>
                        <a:pt x="555654" y="410220"/>
                      </a:lnTo>
                      <a:lnTo>
                        <a:pt x="555356" y="403027"/>
                      </a:lnTo>
                      <a:lnTo>
                        <a:pt x="554314" y="395486"/>
                      </a:lnTo>
                      <a:lnTo>
                        <a:pt x="552626" y="387598"/>
                      </a:lnTo>
                      <a:lnTo>
                        <a:pt x="550194" y="379264"/>
                      </a:lnTo>
                      <a:lnTo>
                        <a:pt x="547017" y="370582"/>
                      </a:lnTo>
                      <a:lnTo>
                        <a:pt x="543145" y="361504"/>
                      </a:lnTo>
                      <a:lnTo>
                        <a:pt x="538578" y="352028"/>
                      </a:lnTo>
                      <a:lnTo>
                        <a:pt x="533267" y="342205"/>
                      </a:lnTo>
                      <a:lnTo>
                        <a:pt x="527261" y="331936"/>
                      </a:lnTo>
                      <a:lnTo>
                        <a:pt x="520510" y="321320"/>
                      </a:lnTo>
                      <a:lnTo>
                        <a:pt x="513064" y="310356"/>
                      </a:lnTo>
                      <a:lnTo>
                        <a:pt x="504923" y="298946"/>
                      </a:lnTo>
                      <a:lnTo>
                        <a:pt x="496038" y="287189"/>
                      </a:lnTo>
                      <a:lnTo>
                        <a:pt x="486458" y="275034"/>
                      </a:lnTo>
                      <a:lnTo>
                        <a:pt x="476183" y="262483"/>
                      </a:lnTo>
                      <a:lnTo>
                        <a:pt x="465163" y="249535"/>
                      </a:lnTo>
                      <a:lnTo>
                        <a:pt x="453399" y="236240"/>
                      </a:lnTo>
                      <a:lnTo>
                        <a:pt x="440939" y="222548"/>
                      </a:lnTo>
                      <a:lnTo>
                        <a:pt x="427785" y="208459"/>
                      </a:lnTo>
                      <a:lnTo>
                        <a:pt x="413936" y="194022"/>
                      </a:lnTo>
                      <a:lnTo>
                        <a:pt x="399342" y="179139"/>
                      </a:lnTo>
                      <a:lnTo>
                        <a:pt x="384004" y="163909"/>
                      </a:lnTo>
                      <a:lnTo>
                        <a:pt x="368020" y="148332"/>
                      </a:lnTo>
                      <a:lnTo>
                        <a:pt x="351292" y="132308"/>
                      </a:lnTo>
                      <a:lnTo>
                        <a:pt x="333819" y="115937"/>
                      </a:lnTo>
                      <a:lnTo>
                        <a:pt x="315652" y="99169"/>
                      </a:lnTo>
                      <a:lnTo>
                        <a:pt x="296789" y="82004"/>
                      </a:lnTo>
                      <a:lnTo>
                        <a:pt x="277182" y="64443"/>
                      </a:lnTo>
                      <a:lnTo>
                        <a:pt x="256880" y="46534"/>
                      </a:lnTo>
                      <a:lnTo>
                        <a:pt x="235833" y="28228"/>
                      </a:lnTo>
                      <a:lnTo>
                        <a:pt x="214091" y="9525"/>
                      </a:lnTo>
                      <a:lnTo>
                        <a:pt x="195179" y="3229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2" name="Forme libre : forme 1361">
                  <a:extLst>
                    <a:ext uri="{FF2B5EF4-FFF2-40B4-BE49-F238E27FC236}">
                      <a16:creationId xmlns:a16="http://schemas.microsoft.com/office/drawing/2014/main" id="{D5A5BB82-9437-40EF-A91E-7B646EA3C869}"/>
                    </a:ext>
                  </a:extLst>
                </p:cNvPr>
                <p:cNvSpPr/>
                <p:nvPr/>
              </p:nvSpPr>
              <p:spPr>
                <a:xfrm>
                  <a:off x="6606713" y="4944616"/>
                  <a:ext cx="1601141" cy="1193800"/>
                </a:xfrm>
                <a:custGeom>
                  <a:avLst/>
                  <a:gdLst>
                    <a:gd name="connsiteX0" fmla="*/ 1603623 w 1601141"/>
                    <a:gd name="connsiteY0" fmla="*/ 1183332 h 1193800"/>
                    <a:gd name="connsiteX1" fmla="*/ 1593249 w 1601141"/>
                    <a:gd name="connsiteY1" fmla="*/ 1170930 h 1193800"/>
                    <a:gd name="connsiteX2" fmla="*/ 1582874 w 1601141"/>
                    <a:gd name="connsiteY2" fmla="*/ 1158627 h 1193800"/>
                    <a:gd name="connsiteX3" fmla="*/ 1572450 w 1601141"/>
                    <a:gd name="connsiteY3" fmla="*/ 1146324 h 1193800"/>
                    <a:gd name="connsiteX4" fmla="*/ 1561977 w 1601141"/>
                    <a:gd name="connsiteY4" fmla="*/ 1134070 h 1193800"/>
                    <a:gd name="connsiteX5" fmla="*/ 1551503 w 1601141"/>
                    <a:gd name="connsiteY5" fmla="*/ 1121866 h 1193800"/>
                    <a:gd name="connsiteX6" fmla="*/ 1540979 w 1601141"/>
                    <a:gd name="connsiteY6" fmla="*/ 1109762 h 1193800"/>
                    <a:gd name="connsiteX7" fmla="*/ 1530406 w 1601141"/>
                    <a:gd name="connsiteY7" fmla="*/ 1097657 h 1193800"/>
                    <a:gd name="connsiteX8" fmla="*/ 1519833 w 1601141"/>
                    <a:gd name="connsiteY8" fmla="*/ 1085602 h 1193800"/>
                    <a:gd name="connsiteX9" fmla="*/ 1509161 w 1601141"/>
                    <a:gd name="connsiteY9" fmla="*/ 1073597 h 1193800"/>
                    <a:gd name="connsiteX10" fmla="*/ 1498489 w 1601141"/>
                    <a:gd name="connsiteY10" fmla="*/ 1061641 h 1193800"/>
                    <a:gd name="connsiteX11" fmla="*/ 1487817 w 1601141"/>
                    <a:gd name="connsiteY11" fmla="*/ 1049784 h 1193800"/>
                    <a:gd name="connsiteX12" fmla="*/ 1477045 w 1601141"/>
                    <a:gd name="connsiteY12" fmla="*/ 1037927 h 1193800"/>
                    <a:gd name="connsiteX13" fmla="*/ 1466273 w 1601141"/>
                    <a:gd name="connsiteY13" fmla="*/ 1026120 h 1193800"/>
                    <a:gd name="connsiteX14" fmla="*/ 1455452 w 1601141"/>
                    <a:gd name="connsiteY14" fmla="*/ 1014363 h 1193800"/>
                    <a:gd name="connsiteX15" fmla="*/ 1444581 w 1601141"/>
                    <a:gd name="connsiteY15" fmla="*/ 1002655 h 1193800"/>
                    <a:gd name="connsiteX16" fmla="*/ 1433711 w 1601141"/>
                    <a:gd name="connsiteY16" fmla="*/ 990997 h 1193800"/>
                    <a:gd name="connsiteX17" fmla="*/ 1422790 w 1601141"/>
                    <a:gd name="connsiteY17" fmla="*/ 979438 h 1193800"/>
                    <a:gd name="connsiteX18" fmla="*/ 1411820 w 1601141"/>
                    <a:gd name="connsiteY18" fmla="*/ 967879 h 1193800"/>
                    <a:gd name="connsiteX19" fmla="*/ 1400800 w 1601141"/>
                    <a:gd name="connsiteY19" fmla="*/ 956370 h 1193800"/>
                    <a:gd name="connsiteX20" fmla="*/ 1389780 w 1601141"/>
                    <a:gd name="connsiteY20" fmla="*/ 944910 h 1193800"/>
                    <a:gd name="connsiteX21" fmla="*/ 1378711 w 1601141"/>
                    <a:gd name="connsiteY21" fmla="*/ 933500 h 1193800"/>
                    <a:gd name="connsiteX22" fmla="*/ 1367592 w 1601141"/>
                    <a:gd name="connsiteY22" fmla="*/ 922139 h 1193800"/>
                    <a:gd name="connsiteX23" fmla="*/ 1356473 w 1601141"/>
                    <a:gd name="connsiteY23" fmla="*/ 910828 h 1193800"/>
                    <a:gd name="connsiteX24" fmla="*/ 1345255 w 1601141"/>
                    <a:gd name="connsiteY24" fmla="*/ 899567 h 1193800"/>
                    <a:gd name="connsiteX25" fmla="*/ 1334036 w 1601141"/>
                    <a:gd name="connsiteY25" fmla="*/ 888355 h 1193800"/>
                    <a:gd name="connsiteX26" fmla="*/ 1322818 w 1601141"/>
                    <a:gd name="connsiteY26" fmla="*/ 877193 h 1193800"/>
                    <a:gd name="connsiteX27" fmla="*/ 1311500 w 1601141"/>
                    <a:gd name="connsiteY27" fmla="*/ 866081 h 1193800"/>
                    <a:gd name="connsiteX28" fmla="*/ 1300183 w 1601141"/>
                    <a:gd name="connsiteY28" fmla="*/ 855018 h 1193800"/>
                    <a:gd name="connsiteX29" fmla="*/ 1288816 w 1601141"/>
                    <a:gd name="connsiteY29" fmla="*/ 844004 h 1193800"/>
                    <a:gd name="connsiteX30" fmla="*/ 1277399 w 1601141"/>
                    <a:gd name="connsiteY30" fmla="*/ 833041 h 1193800"/>
                    <a:gd name="connsiteX31" fmla="*/ 1265982 w 1601141"/>
                    <a:gd name="connsiteY31" fmla="*/ 822127 h 1193800"/>
                    <a:gd name="connsiteX32" fmla="*/ 1254515 w 1601141"/>
                    <a:gd name="connsiteY32" fmla="*/ 811262 h 1193800"/>
                    <a:gd name="connsiteX33" fmla="*/ 1242999 w 1601141"/>
                    <a:gd name="connsiteY33" fmla="*/ 800447 h 1193800"/>
                    <a:gd name="connsiteX34" fmla="*/ 1231433 w 1601141"/>
                    <a:gd name="connsiteY34" fmla="*/ 789682 h 1193800"/>
                    <a:gd name="connsiteX35" fmla="*/ 1219868 w 1601141"/>
                    <a:gd name="connsiteY35" fmla="*/ 778966 h 1193800"/>
                    <a:gd name="connsiteX36" fmla="*/ 1208252 w 1601141"/>
                    <a:gd name="connsiteY36" fmla="*/ 768300 h 1193800"/>
                    <a:gd name="connsiteX37" fmla="*/ 1196587 w 1601141"/>
                    <a:gd name="connsiteY37" fmla="*/ 757684 h 1193800"/>
                    <a:gd name="connsiteX38" fmla="*/ 1184922 w 1601141"/>
                    <a:gd name="connsiteY38" fmla="*/ 747117 h 1193800"/>
                    <a:gd name="connsiteX39" fmla="*/ 1173207 w 1601141"/>
                    <a:gd name="connsiteY39" fmla="*/ 736600 h 1193800"/>
                    <a:gd name="connsiteX40" fmla="*/ 1161443 w 1601141"/>
                    <a:gd name="connsiteY40" fmla="*/ 726132 h 1193800"/>
                    <a:gd name="connsiteX41" fmla="*/ 1149629 w 1601141"/>
                    <a:gd name="connsiteY41" fmla="*/ 715714 h 1193800"/>
                    <a:gd name="connsiteX42" fmla="*/ 1137765 w 1601141"/>
                    <a:gd name="connsiteY42" fmla="*/ 705346 h 1193800"/>
                    <a:gd name="connsiteX43" fmla="*/ 1125902 w 1601141"/>
                    <a:gd name="connsiteY43" fmla="*/ 695027 h 1193800"/>
                    <a:gd name="connsiteX44" fmla="*/ 1113989 w 1601141"/>
                    <a:gd name="connsiteY44" fmla="*/ 684758 h 1193800"/>
                    <a:gd name="connsiteX45" fmla="*/ 1102075 w 1601141"/>
                    <a:gd name="connsiteY45" fmla="*/ 674539 h 1193800"/>
                    <a:gd name="connsiteX46" fmla="*/ 1090063 w 1601141"/>
                    <a:gd name="connsiteY46" fmla="*/ 664319 h 1193800"/>
                    <a:gd name="connsiteX47" fmla="*/ 1078050 w 1601141"/>
                    <a:gd name="connsiteY47" fmla="*/ 654199 h 1193800"/>
                    <a:gd name="connsiteX48" fmla="*/ 1065988 w 1601141"/>
                    <a:gd name="connsiteY48" fmla="*/ 644128 h 1193800"/>
                    <a:gd name="connsiteX49" fmla="*/ 1053926 w 1601141"/>
                    <a:gd name="connsiteY49" fmla="*/ 634107 h 1193800"/>
                    <a:gd name="connsiteX50" fmla="*/ 1041814 w 1601141"/>
                    <a:gd name="connsiteY50" fmla="*/ 624136 h 1193800"/>
                    <a:gd name="connsiteX51" fmla="*/ 1029603 w 1601141"/>
                    <a:gd name="connsiteY51" fmla="*/ 614214 h 1193800"/>
                    <a:gd name="connsiteX52" fmla="*/ 1017442 w 1601141"/>
                    <a:gd name="connsiteY52" fmla="*/ 604292 h 1193800"/>
                    <a:gd name="connsiteX53" fmla="*/ 1005181 w 1601141"/>
                    <a:gd name="connsiteY53" fmla="*/ 594469 h 1193800"/>
                    <a:gd name="connsiteX54" fmla="*/ 992920 w 1601141"/>
                    <a:gd name="connsiteY54" fmla="*/ 584696 h 1193800"/>
                    <a:gd name="connsiteX55" fmla="*/ 980610 w 1601141"/>
                    <a:gd name="connsiteY55" fmla="*/ 574973 h 1193800"/>
                    <a:gd name="connsiteX56" fmla="*/ 955890 w 1601141"/>
                    <a:gd name="connsiteY56" fmla="*/ 555625 h 1193800"/>
                    <a:gd name="connsiteX57" fmla="*/ 943480 w 1601141"/>
                    <a:gd name="connsiteY57" fmla="*/ 546050 h 1193800"/>
                    <a:gd name="connsiteX58" fmla="*/ 931021 w 1601141"/>
                    <a:gd name="connsiteY58" fmla="*/ 536525 h 1193800"/>
                    <a:gd name="connsiteX59" fmla="*/ 906003 w 1601141"/>
                    <a:gd name="connsiteY59" fmla="*/ 517575 h 1193800"/>
                    <a:gd name="connsiteX60" fmla="*/ 893444 w 1601141"/>
                    <a:gd name="connsiteY60" fmla="*/ 508198 h 1193800"/>
                    <a:gd name="connsiteX61" fmla="*/ 880836 w 1601141"/>
                    <a:gd name="connsiteY61" fmla="*/ 498872 h 1193800"/>
                    <a:gd name="connsiteX62" fmla="*/ 868178 w 1601141"/>
                    <a:gd name="connsiteY62" fmla="*/ 489545 h 1193800"/>
                    <a:gd name="connsiteX63" fmla="*/ 855521 w 1601141"/>
                    <a:gd name="connsiteY63" fmla="*/ 480318 h 1193800"/>
                    <a:gd name="connsiteX64" fmla="*/ 842813 w 1601141"/>
                    <a:gd name="connsiteY64" fmla="*/ 471140 h 1193800"/>
                    <a:gd name="connsiteX65" fmla="*/ 817299 w 1601141"/>
                    <a:gd name="connsiteY65" fmla="*/ 452884 h 1193800"/>
                    <a:gd name="connsiteX66" fmla="*/ 804492 w 1601141"/>
                    <a:gd name="connsiteY66" fmla="*/ 443855 h 1193800"/>
                    <a:gd name="connsiteX67" fmla="*/ 791636 w 1601141"/>
                    <a:gd name="connsiteY67" fmla="*/ 434876 h 1193800"/>
                    <a:gd name="connsiteX68" fmla="*/ 778730 w 1601141"/>
                    <a:gd name="connsiteY68" fmla="*/ 425897 h 1193800"/>
                    <a:gd name="connsiteX69" fmla="*/ 765824 w 1601141"/>
                    <a:gd name="connsiteY69" fmla="*/ 417016 h 1193800"/>
                    <a:gd name="connsiteX70" fmla="*/ 752868 w 1601141"/>
                    <a:gd name="connsiteY70" fmla="*/ 408136 h 1193800"/>
                    <a:gd name="connsiteX71" fmla="*/ 739863 w 1601141"/>
                    <a:gd name="connsiteY71" fmla="*/ 399355 h 1193800"/>
                    <a:gd name="connsiteX72" fmla="*/ 713753 w 1601141"/>
                    <a:gd name="connsiteY72" fmla="*/ 381893 h 1193800"/>
                    <a:gd name="connsiteX73" fmla="*/ 700648 w 1601141"/>
                    <a:gd name="connsiteY73" fmla="*/ 373261 h 1193800"/>
                    <a:gd name="connsiteX74" fmla="*/ 687494 w 1601141"/>
                    <a:gd name="connsiteY74" fmla="*/ 364629 h 1193800"/>
                    <a:gd name="connsiteX75" fmla="*/ 674290 w 1601141"/>
                    <a:gd name="connsiteY75" fmla="*/ 356096 h 1193800"/>
                    <a:gd name="connsiteX76" fmla="*/ 661086 w 1601141"/>
                    <a:gd name="connsiteY76" fmla="*/ 347613 h 1193800"/>
                    <a:gd name="connsiteX77" fmla="*/ 647833 w 1601141"/>
                    <a:gd name="connsiteY77" fmla="*/ 339130 h 1193800"/>
                    <a:gd name="connsiteX78" fmla="*/ 621227 w 1601141"/>
                    <a:gd name="connsiteY78" fmla="*/ 322362 h 1193800"/>
                    <a:gd name="connsiteX79" fmla="*/ 607874 w 1601141"/>
                    <a:gd name="connsiteY79" fmla="*/ 314077 h 1193800"/>
                    <a:gd name="connsiteX80" fmla="*/ 594471 w 1601141"/>
                    <a:gd name="connsiteY80" fmla="*/ 305792 h 1193800"/>
                    <a:gd name="connsiteX81" fmla="*/ 567567 w 1601141"/>
                    <a:gd name="connsiteY81" fmla="*/ 289421 h 1193800"/>
                    <a:gd name="connsiteX82" fmla="*/ 554066 w 1601141"/>
                    <a:gd name="connsiteY82" fmla="*/ 281335 h 1193800"/>
                    <a:gd name="connsiteX83" fmla="*/ 540514 w 1601141"/>
                    <a:gd name="connsiteY83" fmla="*/ 273248 h 1193800"/>
                    <a:gd name="connsiteX84" fmla="*/ 513312 w 1601141"/>
                    <a:gd name="connsiteY84" fmla="*/ 257274 h 1193800"/>
                    <a:gd name="connsiteX85" fmla="*/ 499662 w 1601141"/>
                    <a:gd name="connsiteY85" fmla="*/ 249386 h 1193800"/>
                    <a:gd name="connsiteX86" fmla="*/ 485961 w 1601141"/>
                    <a:gd name="connsiteY86" fmla="*/ 241498 h 1193800"/>
                    <a:gd name="connsiteX87" fmla="*/ 458462 w 1601141"/>
                    <a:gd name="connsiteY87" fmla="*/ 225921 h 1193800"/>
                    <a:gd name="connsiteX88" fmla="*/ 444662 w 1601141"/>
                    <a:gd name="connsiteY88" fmla="*/ 218182 h 1193800"/>
                    <a:gd name="connsiteX89" fmla="*/ 430863 w 1601141"/>
                    <a:gd name="connsiteY89" fmla="*/ 210542 h 1193800"/>
                    <a:gd name="connsiteX90" fmla="*/ 416964 w 1601141"/>
                    <a:gd name="connsiteY90" fmla="*/ 202902 h 1193800"/>
                    <a:gd name="connsiteX91" fmla="*/ 403065 w 1601141"/>
                    <a:gd name="connsiteY91" fmla="*/ 195362 h 1193800"/>
                    <a:gd name="connsiteX92" fmla="*/ 389117 w 1601141"/>
                    <a:gd name="connsiteY92" fmla="*/ 187821 h 1193800"/>
                    <a:gd name="connsiteX93" fmla="*/ 375119 w 1601141"/>
                    <a:gd name="connsiteY93" fmla="*/ 180330 h 1193800"/>
                    <a:gd name="connsiteX94" fmla="*/ 361121 w 1601141"/>
                    <a:gd name="connsiteY94" fmla="*/ 172938 h 1193800"/>
                    <a:gd name="connsiteX95" fmla="*/ 347073 w 1601141"/>
                    <a:gd name="connsiteY95" fmla="*/ 165546 h 1193800"/>
                    <a:gd name="connsiteX96" fmla="*/ 332975 w 1601141"/>
                    <a:gd name="connsiteY96" fmla="*/ 158204 h 1193800"/>
                    <a:gd name="connsiteX97" fmla="*/ 304681 w 1601141"/>
                    <a:gd name="connsiteY97" fmla="*/ 143718 h 1193800"/>
                    <a:gd name="connsiteX98" fmla="*/ 290485 w 1601141"/>
                    <a:gd name="connsiteY98" fmla="*/ 136525 h 1193800"/>
                    <a:gd name="connsiteX99" fmla="*/ 261992 w 1601141"/>
                    <a:gd name="connsiteY99" fmla="*/ 122337 h 1193800"/>
                    <a:gd name="connsiteX100" fmla="*/ 247696 w 1601141"/>
                    <a:gd name="connsiteY100" fmla="*/ 115292 h 1193800"/>
                    <a:gd name="connsiteX101" fmla="*/ 233351 w 1601141"/>
                    <a:gd name="connsiteY101" fmla="*/ 108347 h 1193800"/>
                    <a:gd name="connsiteX102" fmla="*/ 218956 w 1601141"/>
                    <a:gd name="connsiteY102" fmla="*/ 101402 h 1193800"/>
                    <a:gd name="connsiteX103" fmla="*/ 204561 w 1601141"/>
                    <a:gd name="connsiteY103" fmla="*/ 94506 h 1193800"/>
                    <a:gd name="connsiteX104" fmla="*/ 190066 w 1601141"/>
                    <a:gd name="connsiteY104" fmla="*/ 87660 h 1193800"/>
                    <a:gd name="connsiteX105" fmla="*/ 175621 w 1601141"/>
                    <a:gd name="connsiteY105" fmla="*/ 80913 h 1193800"/>
                    <a:gd name="connsiteX106" fmla="*/ 161077 w 1601141"/>
                    <a:gd name="connsiteY106" fmla="*/ 74166 h 1193800"/>
                    <a:gd name="connsiteX107" fmla="*/ 146533 w 1601141"/>
                    <a:gd name="connsiteY107" fmla="*/ 67469 h 1193800"/>
                    <a:gd name="connsiteX108" fmla="*/ 131890 w 1601141"/>
                    <a:gd name="connsiteY108" fmla="*/ 60821 h 1193800"/>
                    <a:gd name="connsiteX109" fmla="*/ 117296 w 1601141"/>
                    <a:gd name="connsiteY109" fmla="*/ 54273 h 1193800"/>
                    <a:gd name="connsiteX110" fmla="*/ 102603 w 1601141"/>
                    <a:gd name="connsiteY110" fmla="*/ 47724 h 1193800"/>
                    <a:gd name="connsiteX111" fmla="*/ 87910 w 1601141"/>
                    <a:gd name="connsiteY111" fmla="*/ 41225 h 1193800"/>
                    <a:gd name="connsiteX112" fmla="*/ 73167 w 1601141"/>
                    <a:gd name="connsiteY112" fmla="*/ 34776 h 1193800"/>
                    <a:gd name="connsiteX113" fmla="*/ 58375 w 1601141"/>
                    <a:gd name="connsiteY113" fmla="*/ 28377 h 1193800"/>
                    <a:gd name="connsiteX114" fmla="*/ 43583 w 1601141"/>
                    <a:gd name="connsiteY114" fmla="*/ 22076 h 1193800"/>
                    <a:gd name="connsiteX115" fmla="*/ 28691 w 1601141"/>
                    <a:gd name="connsiteY115" fmla="*/ 15776 h 1193800"/>
                    <a:gd name="connsiteX116" fmla="*/ 13800 w 1601141"/>
                    <a:gd name="connsiteY116" fmla="*/ 9525 h 1193800"/>
                    <a:gd name="connsiteX117" fmla="*/ 9531 w 1601141"/>
                    <a:gd name="connsiteY117" fmla="*/ 19893 h 1193800"/>
                    <a:gd name="connsiteX118" fmla="*/ 39909 w 1601141"/>
                    <a:gd name="connsiteY118" fmla="*/ 32296 h 1193800"/>
                    <a:gd name="connsiteX119" fmla="*/ 55000 w 1601141"/>
                    <a:gd name="connsiteY119" fmla="*/ 38596 h 1193800"/>
                    <a:gd name="connsiteX120" fmla="*/ 70090 w 1601141"/>
                    <a:gd name="connsiteY120" fmla="*/ 44946 h 1193800"/>
                    <a:gd name="connsiteX121" fmla="*/ 85130 w 1601141"/>
                    <a:gd name="connsiteY121" fmla="*/ 51346 h 1193800"/>
                    <a:gd name="connsiteX122" fmla="*/ 100121 w 1601141"/>
                    <a:gd name="connsiteY122" fmla="*/ 57745 h 1193800"/>
                    <a:gd name="connsiteX123" fmla="*/ 115112 w 1601141"/>
                    <a:gd name="connsiteY123" fmla="*/ 64244 h 1193800"/>
                    <a:gd name="connsiteX124" fmla="*/ 130003 w 1601141"/>
                    <a:gd name="connsiteY124" fmla="*/ 70793 h 1193800"/>
                    <a:gd name="connsiteX125" fmla="*/ 144895 w 1601141"/>
                    <a:gd name="connsiteY125" fmla="*/ 77391 h 1193800"/>
                    <a:gd name="connsiteX126" fmla="*/ 174579 w 1601141"/>
                    <a:gd name="connsiteY126" fmla="*/ 90785 h 1193800"/>
                    <a:gd name="connsiteX127" fmla="*/ 189321 w 1601141"/>
                    <a:gd name="connsiteY127" fmla="*/ 97532 h 1193800"/>
                    <a:gd name="connsiteX128" fmla="*/ 204064 w 1601141"/>
                    <a:gd name="connsiteY128" fmla="*/ 104378 h 1193800"/>
                    <a:gd name="connsiteX129" fmla="*/ 218757 w 1601141"/>
                    <a:gd name="connsiteY129" fmla="*/ 111224 h 1193800"/>
                    <a:gd name="connsiteX130" fmla="*/ 233401 w 1601141"/>
                    <a:gd name="connsiteY130" fmla="*/ 118120 h 1193800"/>
                    <a:gd name="connsiteX131" fmla="*/ 247994 w 1601141"/>
                    <a:gd name="connsiteY131" fmla="*/ 125115 h 1193800"/>
                    <a:gd name="connsiteX132" fmla="*/ 277082 w 1601141"/>
                    <a:gd name="connsiteY132" fmla="*/ 139204 h 1193800"/>
                    <a:gd name="connsiteX133" fmla="*/ 291577 w 1601141"/>
                    <a:gd name="connsiteY133" fmla="*/ 146348 h 1193800"/>
                    <a:gd name="connsiteX134" fmla="*/ 306022 w 1601141"/>
                    <a:gd name="connsiteY134" fmla="*/ 153541 h 1193800"/>
                    <a:gd name="connsiteX135" fmla="*/ 320467 w 1601141"/>
                    <a:gd name="connsiteY135" fmla="*/ 160784 h 1193800"/>
                    <a:gd name="connsiteX136" fmla="*/ 334812 w 1601141"/>
                    <a:gd name="connsiteY136" fmla="*/ 168077 h 1193800"/>
                    <a:gd name="connsiteX137" fmla="*/ 349158 w 1601141"/>
                    <a:gd name="connsiteY137" fmla="*/ 175419 h 1193800"/>
                    <a:gd name="connsiteX138" fmla="*/ 363454 w 1601141"/>
                    <a:gd name="connsiteY138" fmla="*/ 182811 h 1193800"/>
                    <a:gd name="connsiteX139" fmla="*/ 377700 w 1601141"/>
                    <a:gd name="connsiteY139" fmla="*/ 190252 h 1193800"/>
                    <a:gd name="connsiteX140" fmla="*/ 406093 w 1601141"/>
                    <a:gd name="connsiteY140" fmla="*/ 205333 h 1193800"/>
                    <a:gd name="connsiteX141" fmla="*/ 420240 w 1601141"/>
                    <a:gd name="connsiteY141" fmla="*/ 212923 h 1193800"/>
                    <a:gd name="connsiteX142" fmla="*/ 434337 w 1601141"/>
                    <a:gd name="connsiteY142" fmla="*/ 220613 h 1193800"/>
                    <a:gd name="connsiteX143" fmla="*/ 448385 w 1601141"/>
                    <a:gd name="connsiteY143" fmla="*/ 228302 h 1193800"/>
                    <a:gd name="connsiteX144" fmla="*/ 462433 w 1601141"/>
                    <a:gd name="connsiteY144" fmla="*/ 236091 h 1193800"/>
                    <a:gd name="connsiteX145" fmla="*/ 490330 w 1601141"/>
                    <a:gd name="connsiteY145" fmla="*/ 251768 h 1193800"/>
                    <a:gd name="connsiteX146" fmla="*/ 504228 w 1601141"/>
                    <a:gd name="connsiteY146" fmla="*/ 259705 h 1193800"/>
                    <a:gd name="connsiteX147" fmla="*/ 518127 w 1601141"/>
                    <a:gd name="connsiteY147" fmla="*/ 267692 h 1193800"/>
                    <a:gd name="connsiteX148" fmla="*/ 531927 w 1601141"/>
                    <a:gd name="connsiteY148" fmla="*/ 275729 h 1193800"/>
                    <a:gd name="connsiteX149" fmla="*/ 545726 w 1601141"/>
                    <a:gd name="connsiteY149" fmla="*/ 283815 h 1193800"/>
                    <a:gd name="connsiteX150" fmla="*/ 559476 w 1601141"/>
                    <a:gd name="connsiteY150" fmla="*/ 291951 h 1193800"/>
                    <a:gd name="connsiteX151" fmla="*/ 573176 w 1601141"/>
                    <a:gd name="connsiteY151" fmla="*/ 300137 h 1193800"/>
                    <a:gd name="connsiteX152" fmla="*/ 586827 w 1601141"/>
                    <a:gd name="connsiteY152" fmla="*/ 308372 h 1193800"/>
                    <a:gd name="connsiteX153" fmla="*/ 600478 w 1601141"/>
                    <a:gd name="connsiteY153" fmla="*/ 316706 h 1193800"/>
                    <a:gd name="connsiteX154" fmla="*/ 614029 w 1601141"/>
                    <a:gd name="connsiteY154" fmla="*/ 325041 h 1193800"/>
                    <a:gd name="connsiteX155" fmla="*/ 641132 w 1601141"/>
                    <a:gd name="connsiteY155" fmla="*/ 341908 h 1193800"/>
                    <a:gd name="connsiteX156" fmla="*/ 668036 w 1601141"/>
                    <a:gd name="connsiteY156" fmla="*/ 358973 h 1193800"/>
                    <a:gd name="connsiteX157" fmla="*/ 681389 w 1601141"/>
                    <a:gd name="connsiteY157" fmla="*/ 367605 h 1193800"/>
                    <a:gd name="connsiteX158" fmla="*/ 694741 w 1601141"/>
                    <a:gd name="connsiteY158" fmla="*/ 376287 h 1193800"/>
                    <a:gd name="connsiteX159" fmla="*/ 708094 w 1601141"/>
                    <a:gd name="connsiteY159" fmla="*/ 385018 h 1193800"/>
                    <a:gd name="connsiteX160" fmla="*/ 721348 w 1601141"/>
                    <a:gd name="connsiteY160" fmla="*/ 393799 h 1193800"/>
                    <a:gd name="connsiteX161" fmla="*/ 734601 w 1601141"/>
                    <a:gd name="connsiteY161" fmla="*/ 402630 h 1193800"/>
                    <a:gd name="connsiteX162" fmla="*/ 747805 w 1601141"/>
                    <a:gd name="connsiteY162" fmla="*/ 411510 h 1193800"/>
                    <a:gd name="connsiteX163" fmla="*/ 760959 w 1601141"/>
                    <a:gd name="connsiteY163" fmla="*/ 420439 h 1193800"/>
                    <a:gd name="connsiteX164" fmla="*/ 774064 w 1601141"/>
                    <a:gd name="connsiteY164" fmla="*/ 429419 h 1193800"/>
                    <a:gd name="connsiteX165" fmla="*/ 787119 w 1601141"/>
                    <a:gd name="connsiteY165" fmla="*/ 438448 h 1193800"/>
                    <a:gd name="connsiteX166" fmla="*/ 800174 w 1601141"/>
                    <a:gd name="connsiteY166" fmla="*/ 447576 h 1193800"/>
                    <a:gd name="connsiteX167" fmla="*/ 813179 w 1601141"/>
                    <a:gd name="connsiteY167" fmla="*/ 456704 h 1193800"/>
                    <a:gd name="connsiteX168" fmla="*/ 826135 w 1601141"/>
                    <a:gd name="connsiteY168" fmla="*/ 465882 h 1193800"/>
                    <a:gd name="connsiteX169" fmla="*/ 839090 w 1601141"/>
                    <a:gd name="connsiteY169" fmla="*/ 475159 h 1193800"/>
                    <a:gd name="connsiteX170" fmla="*/ 864803 w 1601141"/>
                    <a:gd name="connsiteY170" fmla="*/ 493812 h 1193800"/>
                    <a:gd name="connsiteX171" fmla="*/ 877610 w 1601141"/>
                    <a:gd name="connsiteY171" fmla="*/ 503238 h 1193800"/>
                    <a:gd name="connsiteX172" fmla="*/ 890367 w 1601141"/>
                    <a:gd name="connsiteY172" fmla="*/ 512713 h 1193800"/>
                    <a:gd name="connsiteX173" fmla="*/ 903074 w 1601141"/>
                    <a:gd name="connsiteY173" fmla="*/ 522238 h 1193800"/>
                    <a:gd name="connsiteX174" fmla="*/ 915782 w 1601141"/>
                    <a:gd name="connsiteY174" fmla="*/ 531813 h 1193800"/>
                    <a:gd name="connsiteX175" fmla="*/ 928440 w 1601141"/>
                    <a:gd name="connsiteY175" fmla="*/ 541437 h 1193800"/>
                    <a:gd name="connsiteX176" fmla="*/ 941048 w 1601141"/>
                    <a:gd name="connsiteY176" fmla="*/ 551111 h 1193800"/>
                    <a:gd name="connsiteX177" fmla="*/ 953606 w 1601141"/>
                    <a:gd name="connsiteY177" fmla="*/ 560834 h 1193800"/>
                    <a:gd name="connsiteX178" fmla="*/ 966115 w 1601141"/>
                    <a:gd name="connsiteY178" fmla="*/ 570607 h 1193800"/>
                    <a:gd name="connsiteX179" fmla="*/ 978624 w 1601141"/>
                    <a:gd name="connsiteY179" fmla="*/ 580479 h 1193800"/>
                    <a:gd name="connsiteX180" fmla="*/ 991083 w 1601141"/>
                    <a:gd name="connsiteY180" fmla="*/ 590352 h 1193800"/>
                    <a:gd name="connsiteX181" fmla="*/ 1003493 w 1601141"/>
                    <a:gd name="connsiteY181" fmla="*/ 600273 h 1193800"/>
                    <a:gd name="connsiteX182" fmla="*/ 1028213 w 1601141"/>
                    <a:gd name="connsiteY182" fmla="*/ 620316 h 1193800"/>
                    <a:gd name="connsiteX183" fmla="*/ 1040474 w 1601141"/>
                    <a:gd name="connsiteY183" fmla="*/ 630436 h 1193800"/>
                    <a:gd name="connsiteX184" fmla="*/ 1052735 w 1601141"/>
                    <a:gd name="connsiteY184" fmla="*/ 640606 h 1193800"/>
                    <a:gd name="connsiteX185" fmla="*/ 1064946 w 1601141"/>
                    <a:gd name="connsiteY185" fmla="*/ 650825 h 1193800"/>
                    <a:gd name="connsiteX186" fmla="*/ 1077157 w 1601141"/>
                    <a:gd name="connsiteY186" fmla="*/ 661095 h 1193800"/>
                    <a:gd name="connsiteX187" fmla="*/ 1089269 w 1601141"/>
                    <a:gd name="connsiteY187" fmla="*/ 671364 h 1193800"/>
                    <a:gd name="connsiteX188" fmla="*/ 1101380 w 1601141"/>
                    <a:gd name="connsiteY188" fmla="*/ 681732 h 1193800"/>
                    <a:gd name="connsiteX189" fmla="*/ 1113443 w 1601141"/>
                    <a:gd name="connsiteY189" fmla="*/ 692200 h 1193800"/>
                    <a:gd name="connsiteX190" fmla="*/ 1125455 w 1601141"/>
                    <a:gd name="connsiteY190" fmla="*/ 702667 h 1193800"/>
                    <a:gd name="connsiteX191" fmla="*/ 1137418 w 1601141"/>
                    <a:gd name="connsiteY191" fmla="*/ 713184 h 1193800"/>
                    <a:gd name="connsiteX192" fmla="*/ 1149381 w 1601141"/>
                    <a:gd name="connsiteY192" fmla="*/ 723751 h 1193800"/>
                    <a:gd name="connsiteX193" fmla="*/ 1161294 w 1601141"/>
                    <a:gd name="connsiteY193" fmla="*/ 734368 h 1193800"/>
                    <a:gd name="connsiteX194" fmla="*/ 1173158 w 1601141"/>
                    <a:gd name="connsiteY194" fmla="*/ 745083 h 1193800"/>
                    <a:gd name="connsiteX195" fmla="*/ 1184972 w 1601141"/>
                    <a:gd name="connsiteY195" fmla="*/ 755799 h 1193800"/>
                    <a:gd name="connsiteX196" fmla="*/ 1196786 w 1601141"/>
                    <a:gd name="connsiteY196" fmla="*/ 766614 h 1193800"/>
                    <a:gd name="connsiteX197" fmla="*/ 1220215 w 1601141"/>
                    <a:gd name="connsiteY197" fmla="*/ 788343 h 1193800"/>
                    <a:gd name="connsiteX198" fmla="*/ 1231880 w 1601141"/>
                    <a:gd name="connsiteY198" fmla="*/ 799306 h 1193800"/>
                    <a:gd name="connsiteX199" fmla="*/ 1243496 w 1601141"/>
                    <a:gd name="connsiteY199" fmla="*/ 810320 h 1193800"/>
                    <a:gd name="connsiteX200" fmla="*/ 1255111 w 1601141"/>
                    <a:gd name="connsiteY200" fmla="*/ 821382 h 1193800"/>
                    <a:gd name="connsiteX201" fmla="*/ 1266627 w 1601141"/>
                    <a:gd name="connsiteY201" fmla="*/ 832495 h 1193800"/>
                    <a:gd name="connsiteX202" fmla="*/ 1278143 w 1601141"/>
                    <a:gd name="connsiteY202" fmla="*/ 843657 h 1193800"/>
                    <a:gd name="connsiteX203" fmla="*/ 1289610 w 1601141"/>
                    <a:gd name="connsiteY203" fmla="*/ 854869 h 1193800"/>
                    <a:gd name="connsiteX204" fmla="*/ 1301076 w 1601141"/>
                    <a:gd name="connsiteY204" fmla="*/ 866130 h 1193800"/>
                    <a:gd name="connsiteX205" fmla="*/ 1312444 w 1601141"/>
                    <a:gd name="connsiteY205" fmla="*/ 877441 h 1193800"/>
                    <a:gd name="connsiteX206" fmla="*/ 1323811 w 1601141"/>
                    <a:gd name="connsiteY206" fmla="*/ 888851 h 1193800"/>
                    <a:gd name="connsiteX207" fmla="*/ 1335128 w 1601141"/>
                    <a:gd name="connsiteY207" fmla="*/ 900261 h 1193800"/>
                    <a:gd name="connsiteX208" fmla="*/ 1346396 w 1601141"/>
                    <a:gd name="connsiteY208" fmla="*/ 911721 h 1193800"/>
                    <a:gd name="connsiteX209" fmla="*/ 1357664 w 1601141"/>
                    <a:gd name="connsiteY209" fmla="*/ 923280 h 1193800"/>
                    <a:gd name="connsiteX210" fmla="*/ 1380002 w 1601141"/>
                    <a:gd name="connsiteY210" fmla="*/ 946497 h 1193800"/>
                    <a:gd name="connsiteX211" fmla="*/ 1391121 w 1601141"/>
                    <a:gd name="connsiteY211" fmla="*/ 958205 h 1193800"/>
                    <a:gd name="connsiteX212" fmla="*/ 1402190 w 1601141"/>
                    <a:gd name="connsiteY212" fmla="*/ 969963 h 1193800"/>
                    <a:gd name="connsiteX213" fmla="*/ 1413210 w 1601141"/>
                    <a:gd name="connsiteY213" fmla="*/ 981770 h 1193800"/>
                    <a:gd name="connsiteX214" fmla="*/ 1424230 w 1601141"/>
                    <a:gd name="connsiteY214" fmla="*/ 993626 h 1193800"/>
                    <a:gd name="connsiteX215" fmla="*/ 1435200 w 1601141"/>
                    <a:gd name="connsiteY215" fmla="*/ 1005532 h 1193800"/>
                    <a:gd name="connsiteX216" fmla="*/ 1446120 w 1601141"/>
                    <a:gd name="connsiteY216" fmla="*/ 1017488 h 1193800"/>
                    <a:gd name="connsiteX217" fmla="*/ 1456991 w 1601141"/>
                    <a:gd name="connsiteY217" fmla="*/ 1029494 h 1193800"/>
                    <a:gd name="connsiteX218" fmla="*/ 1467862 w 1601141"/>
                    <a:gd name="connsiteY218" fmla="*/ 1041549 h 1193800"/>
                    <a:gd name="connsiteX219" fmla="*/ 1478633 w 1601141"/>
                    <a:gd name="connsiteY219" fmla="*/ 1053654 h 1193800"/>
                    <a:gd name="connsiteX220" fmla="*/ 1489405 w 1601141"/>
                    <a:gd name="connsiteY220" fmla="*/ 1065857 h 1193800"/>
                    <a:gd name="connsiteX221" fmla="*/ 1500127 w 1601141"/>
                    <a:gd name="connsiteY221" fmla="*/ 1078061 h 1193800"/>
                    <a:gd name="connsiteX222" fmla="*/ 1510849 w 1601141"/>
                    <a:gd name="connsiteY222" fmla="*/ 1090365 h 1193800"/>
                    <a:gd name="connsiteX223" fmla="*/ 1521471 w 1601141"/>
                    <a:gd name="connsiteY223" fmla="*/ 1102668 h 1193800"/>
                    <a:gd name="connsiteX224" fmla="*/ 1532094 w 1601141"/>
                    <a:gd name="connsiteY224" fmla="*/ 1115070 h 1193800"/>
                    <a:gd name="connsiteX225" fmla="*/ 1542667 w 1601141"/>
                    <a:gd name="connsiteY225" fmla="*/ 1127472 h 1193800"/>
                    <a:gd name="connsiteX226" fmla="*/ 1553191 w 1601141"/>
                    <a:gd name="connsiteY226" fmla="*/ 1139974 h 1193800"/>
                    <a:gd name="connsiteX227" fmla="*/ 1563664 w 1601141"/>
                    <a:gd name="connsiteY227" fmla="*/ 1152525 h 1193800"/>
                    <a:gd name="connsiteX228" fmla="*/ 1574138 w 1601141"/>
                    <a:gd name="connsiteY228" fmla="*/ 1165126 h 1193800"/>
                    <a:gd name="connsiteX229" fmla="*/ 1584562 w 1601141"/>
                    <a:gd name="connsiteY229" fmla="*/ 1177776 h 1193800"/>
                    <a:gd name="connsiteX230" fmla="*/ 1594937 w 1601141"/>
                    <a:gd name="connsiteY230" fmla="*/ 1190476 h 119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</a:cxnLst>
                  <a:rect l="l" t="t" r="r" b="b"/>
                  <a:pathLst>
                    <a:path w="1601141" h="1193800">
                      <a:moveTo>
                        <a:pt x="1603623" y="1183332"/>
                      </a:moveTo>
                      <a:lnTo>
                        <a:pt x="1593249" y="1170930"/>
                      </a:lnTo>
                      <a:lnTo>
                        <a:pt x="1582874" y="1158627"/>
                      </a:lnTo>
                      <a:lnTo>
                        <a:pt x="1572450" y="1146324"/>
                      </a:lnTo>
                      <a:lnTo>
                        <a:pt x="1561977" y="1134070"/>
                      </a:lnTo>
                      <a:lnTo>
                        <a:pt x="1551503" y="1121866"/>
                      </a:lnTo>
                      <a:lnTo>
                        <a:pt x="1540979" y="1109762"/>
                      </a:lnTo>
                      <a:lnTo>
                        <a:pt x="1530406" y="1097657"/>
                      </a:lnTo>
                      <a:lnTo>
                        <a:pt x="1519833" y="1085602"/>
                      </a:lnTo>
                      <a:lnTo>
                        <a:pt x="1509161" y="1073597"/>
                      </a:lnTo>
                      <a:lnTo>
                        <a:pt x="1498489" y="1061641"/>
                      </a:lnTo>
                      <a:lnTo>
                        <a:pt x="1487817" y="1049784"/>
                      </a:lnTo>
                      <a:lnTo>
                        <a:pt x="1477045" y="1037927"/>
                      </a:lnTo>
                      <a:lnTo>
                        <a:pt x="1466273" y="1026120"/>
                      </a:lnTo>
                      <a:lnTo>
                        <a:pt x="1455452" y="1014363"/>
                      </a:lnTo>
                      <a:lnTo>
                        <a:pt x="1444581" y="1002655"/>
                      </a:lnTo>
                      <a:lnTo>
                        <a:pt x="1433711" y="990997"/>
                      </a:lnTo>
                      <a:lnTo>
                        <a:pt x="1422790" y="979438"/>
                      </a:lnTo>
                      <a:lnTo>
                        <a:pt x="1411820" y="967879"/>
                      </a:lnTo>
                      <a:lnTo>
                        <a:pt x="1400800" y="956370"/>
                      </a:lnTo>
                      <a:lnTo>
                        <a:pt x="1389780" y="944910"/>
                      </a:lnTo>
                      <a:lnTo>
                        <a:pt x="1378711" y="933500"/>
                      </a:lnTo>
                      <a:lnTo>
                        <a:pt x="1367592" y="922139"/>
                      </a:lnTo>
                      <a:lnTo>
                        <a:pt x="1356473" y="910828"/>
                      </a:lnTo>
                      <a:lnTo>
                        <a:pt x="1345255" y="899567"/>
                      </a:lnTo>
                      <a:lnTo>
                        <a:pt x="1334036" y="888355"/>
                      </a:lnTo>
                      <a:lnTo>
                        <a:pt x="1322818" y="877193"/>
                      </a:lnTo>
                      <a:lnTo>
                        <a:pt x="1311500" y="866081"/>
                      </a:lnTo>
                      <a:lnTo>
                        <a:pt x="1300183" y="855018"/>
                      </a:lnTo>
                      <a:lnTo>
                        <a:pt x="1288816" y="844004"/>
                      </a:lnTo>
                      <a:lnTo>
                        <a:pt x="1277399" y="833041"/>
                      </a:lnTo>
                      <a:lnTo>
                        <a:pt x="1265982" y="822127"/>
                      </a:lnTo>
                      <a:lnTo>
                        <a:pt x="1254515" y="811262"/>
                      </a:lnTo>
                      <a:lnTo>
                        <a:pt x="1242999" y="800447"/>
                      </a:lnTo>
                      <a:lnTo>
                        <a:pt x="1231433" y="789682"/>
                      </a:lnTo>
                      <a:lnTo>
                        <a:pt x="1219868" y="778966"/>
                      </a:lnTo>
                      <a:lnTo>
                        <a:pt x="1208252" y="768300"/>
                      </a:lnTo>
                      <a:lnTo>
                        <a:pt x="1196587" y="757684"/>
                      </a:lnTo>
                      <a:lnTo>
                        <a:pt x="1184922" y="747117"/>
                      </a:lnTo>
                      <a:lnTo>
                        <a:pt x="1173207" y="736600"/>
                      </a:lnTo>
                      <a:lnTo>
                        <a:pt x="1161443" y="726132"/>
                      </a:lnTo>
                      <a:lnTo>
                        <a:pt x="1149629" y="715714"/>
                      </a:lnTo>
                      <a:lnTo>
                        <a:pt x="1137765" y="705346"/>
                      </a:lnTo>
                      <a:lnTo>
                        <a:pt x="1125902" y="695027"/>
                      </a:lnTo>
                      <a:lnTo>
                        <a:pt x="1113989" y="684758"/>
                      </a:lnTo>
                      <a:lnTo>
                        <a:pt x="1102075" y="674539"/>
                      </a:lnTo>
                      <a:lnTo>
                        <a:pt x="1090063" y="664319"/>
                      </a:lnTo>
                      <a:lnTo>
                        <a:pt x="1078050" y="654199"/>
                      </a:lnTo>
                      <a:lnTo>
                        <a:pt x="1065988" y="644128"/>
                      </a:lnTo>
                      <a:lnTo>
                        <a:pt x="1053926" y="634107"/>
                      </a:lnTo>
                      <a:lnTo>
                        <a:pt x="1041814" y="624136"/>
                      </a:lnTo>
                      <a:lnTo>
                        <a:pt x="1029603" y="614214"/>
                      </a:lnTo>
                      <a:lnTo>
                        <a:pt x="1017442" y="604292"/>
                      </a:lnTo>
                      <a:lnTo>
                        <a:pt x="1005181" y="594469"/>
                      </a:lnTo>
                      <a:lnTo>
                        <a:pt x="992920" y="584696"/>
                      </a:lnTo>
                      <a:lnTo>
                        <a:pt x="980610" y="574973"/>
                      </a:lnTo>
                      <a:lnTo>
                        <a:pt x="955890" y="555625"/>
                      </a:lnTo>
                      <a:lnTo>
                        <a:pt x="943480" y="546050"/>
                      </a:lnTo>
                      <a:lnTo>
                        <a:pt x="931021" y="536525"/>
                      </a:lnTo>
                      <a:lnTo>
                        <a:pt x="906003" y="517575"/>
                      </a:lnTo>
                      <a:lnTo>
                        <a:pt x="893444" y="508198"/>
                      </a:lnTo>
                      <a:lnTo>
                        <a:pt x="880836" y="498872"/>
                      </a:lnTo>
                      <a:lnTo>
                        <a:pt x="868178" y="489545"/>
                      </a:lnTo>
                      <a:lnTo>
                        <a:pt x="855521" y="480318"/>
                      </a:lnTo>
                      <a:lnTo>
                        <a:pt x="842813" y="471140"/>
                      </a:lnTo>
                      <a:lnTo>
                        <a:pt x="817299" y="452884"/>
                      </a:lnTo>
                      <a:lnTo>
                        <a:pt x="804492" y="443855"/>
                      </a:lnTo>
                      <a:lnTo>
                        <a:pt x="791636" y="434876"/>
                      </a:lnTo>
                      <a:lnTo>
                        <a:pt x="778730" y="425897"/>
                      </a:lnTo>
                      <a:lnTo>
                        <a:pt x="765824" y="417016"/>
                      </a:lnTo>
                      <a:lnTo>
                        <a:pt x="752868" y="408136"/>
                      </a:lnTo>
                      <a:lnTo>
                        <a:pt x="739863" y="399355"/>
                      </a:lnTo>
                      <a:lnTo>
                        <a:pt x="713753" y="381893"/>
                      </a:lnTo>
                      <a:lnTo>
                        <a:pt x="700648" y="373261"/>
                      </a:lnTo>
                      <a:lnTo>
                        <a:pt x="687494" y="364629"/>
                      </a:lnTo>
                      <a:lnTo>
                        <a:pt x="674290" y="356096"/>
                      </a:lnTo>
                      <a:lnTo>
                        <a:pt x="661086" y="347613"/>
                      </a:lnTo>
                      <a:lnTo>
                        <a:pt x="647833" y="339130"/>
                      </a:lnTo>
                      <a:lnTo>
                        <a:pt x="621227" y="322362"/>
                      </a:lnTo>
                      <a:lnTo>
                        <a:pt x="607874" y="314077"/>
                      </a:lnTo>
                      <a:lnTo>
                        <a:pt x="594471" y="305792"/>
                      </a:lnTo>
                      <a:lnTo>
                        <a:pt x="567567" y="289421"/>
                      </a:lnTo>
                      <a:lnTo>
                        <a:pt x="554066" y="281335"/>
                      </a:lnTo>
                      <a:lnTo>
                        <a:pt x="540514" y="273248"/>
                      </a:lnTo>
                      <a:lnTo>
                        <a:pt x="513312" y="257274"/>
                      </a:lnTo>
                      <a:lnTo>
                        <a:pt x="499662" y="249386"/>
                      </a:lnTo>
                      <a:lnTo>
                        <a:pt x="485961" y="241498"/>
                      </a:lnTo>
                      <a:lnTo>
                        <a:pt x="458462" y="225921"/>
                      </a:lnTo>
                      <a:lnTo>
                        <a:pt x="444662" y="218182"/>
                      </a:lnTo>
                      <a:lnTo>
                        <a:pt x="430863" y="210542"/>
                      </a:lnTo>
                      <a:lnTo>
                        <a:pt x="416964" y="202902"/>
                      </a:lnTo>
                      <a:lnTo>
                        <a:pt x="403065" y="195362"/>
                      </a:lnTo>
                      <a:lnTo>
                        <a:pt x="389117" y="187821"/>
                      </a:lnTo>
                      <a:lnTo>
                        <a:pt x="375119" y="180330"/>
                      </a:lnTo>
                      <a:lnTo>
                        <a:pt x="361121" y="172938"/>
                      </a:lnTo>
                      <a:lnTo>
                        <a:pt x="347073" y="165546"/>
                      </a:lnTo>
                      <a:lnTo>
                        <a:pt x="332975" y="158204"/>
                      </a:lnTo>
                      <a:lnTo>
                        <a:pt x="304681" y="143718"/>
                      </a:lnTo>
                      <a:lnTo>
                        <a:pt x="290485" y="136525"/>
                      </a:lnTo>
                      <a:lnTo>
                        <a:pt x="261992" y="122337"/>
                      </a:lnTo>
                      <a:lnTo>
                        <a:pt x="247696" y="115292"/>
                      </a:lnTo>
                      <a:lnTo>
                        <a:pt x="233351" y="108347"/>
                      </a:lnTo>
                      <a:lnTo>
                        <a:pt x="218956" y="101402"/>
                      </a:lnTo>
                      <a:lnTo>
                        <a:pt x="204561" y="94506"/>
                      </a:lnTo>
                      <a:lnTo>
                        <a:pt x="190066" y="87660"/>
                      </a:lnTo>
                      <a:lnTo>
                        <a:pt x="175621" y="80913"/>
                      </a:lnTo>
                      <a:lnTo>
                        <a:pt x="161077" y="74166"/>
                      </a:lnTo>
                      <a:lnTo>
                        <a:pt x="146533" y="67469"/>
                      </a:lnTo>
                      <a:lnTo>
                        <a:pt x="131890" y="60821"/>
                      </a:lnTo>
                      <a:lnTo>
                        <a:pt x="117296" y="54273"/>
                      </a:lnTo>
                      <a:lnTo>
                        <a:pt x="102603" y="47724"/>
                      </a:lnTo>
                      <a:lnTo>
                        <a:pt x="87910" y="41225"/>
                      </a:lnTo>
                      <a:lnTo>
                        <a:pt x="73167" y="34776"/>
                      </a:lnTo>
                      <a:lnTo>
                        <a:pt x="58375" y="28377"/>
                      </a:lnTo>
                      <a:lnTo>
                        <a:pt x="43583" y="22076"/>
                      </a:lnTo>
                      <a:lnTo>
                        <a:pt x="28691" y="15776"/>
                      </a:lnTo>
                      <a:lnTo>
                        <a:pt x="13800" y="9525"/>
                      </a:lnTo>
                      <a:lnTo>
                        <a:pt x="9531" y="19893"/>
                      </a:lnTo>
                      <a:lnTo>
                        <a:pt x="39909" y="32296"/>
                      </a:lnTo>
                      <a:lnTo>
                        <a:pt x="55000" y="38596"/>
                      </a:lnTo>
                      <a:lnTo>
                        <a:pt x="70090" y="44946"/>
                      </a:lnTo>
                      <a:lnTo>
                        <a:pt x="85130" y="51346"/>
                      </a:lnTo>
                      <a:lnTo>
                        <a:pt x="100121" y="57745"/>
                      </a:lnTo>
                      <a:lnTo>
                        <a:pt x="115112" y="64244"/>
                      </a:lnTo>
                      <a:lnTo>
                        <a:pt x="130003" y="70793"/>
                      </a:lnTo>
                      <a:lnTo>
                        <a:pt x="144895" y="77391"/>
                      </a:lnTo>
                      <a:lnTo>
                        <a:pt x="174579" y="90785"/>
                      </a:lnTo>
                      <a:lnTo>
                        <a:pt x="189321" y="97532"/>
                      </a:lnTo>
                      <a:lnTo>
                        <a:pt x="204064" y="104378"/>
                      </a:lnTo>
                      <a:lnTo>
                        <a:pt x="218757" y="111224"/>
                      </a:lnTo>
                      <a:lnTo>
                        <a:pt x="233401" y="118120"/>
                      </a:lnTo>
                      <a:lnTo>
                        <a:pt x="247994" y="125115"/>
                      </a:lnTo>
                      <a:lnTo>
                        <a:pt x="277082" y="139204"/>
                      </a:lnTo>
                      <a:lnTo>
                        <a:pt x="291577" y="146348"/>
                      </a:lnTo>
                      <a:lnTo>
                        <a:pt x="306022" y="153541"/>
                      </a:lnTo>
                      <a:lnTo>
                        <a:pt x="320467" y="160784"/>
                      </a:lnTo>
                      <a:lnTo>
                        <a:pt x="334812" y="168077"/>
                      </a:lnTo>
                      <a:lnTo>
                        <a:pt x="349158" y="175419"/>
                      </a:lnTo>
                      <a:lnTo>
                        <a:pt x="363454" y="182811"/>
                      </a:lnTo>
                      <a:lnTo>
                        <a:pt x="377700" y="190252"/>
                      </a:lnTo>
                      <a:lnTo>
                        <a:pt x="406093" y="205333"/>
                      </a:lnTo>
                      <a:lnTo>
                        <a:pt x="420240" y="212923"/>
                      </a:lnTo>
                      <a:lnTo>
                        <a:pt x="434337" y="220613"/>
                      </a:lnTo>
                      <a:lnTo>
                        <a:pt x="448385" y="228302"/>
                      </a:lnTo>
                      <a:lnTo>
                        <a:pt x="462433" y="236091"/>
                      </a:lnTo>
                      <a:lnTo>
                        <a:pt x="490330" y="251768"/>
                      </a:lnTo>
                      <a:lnTo>
                        <a:pt x="504228" y="259705"/>
                      </a:lnTo>
                      <a:lnTo>
                        <a:pt x="518127" y="267692"/>
                      </a:lnTo>
                      <a:lnTo>
                        <a:pt x="531927" y="275729"/>
                      </a:lnTo>
                      <a:lnTo>
                        <a:pt x="545726" y="283815"/>
                      </a:lnTo>
                      <a:lnTo>
                        <a:pt x="559476" y="291951"/>
                      </a:lnTo>
                      <a:lnTo>
                        <a:pt x="573176" y="300137"/>
                      </a:lnTo>
                      <a:lnTo>
                        <a:pt x="586827" y="308372"/>
                      </a:lnTo>
                      <a:lnTo>
                        <a:pt x="600478" y="316706"/>
                      </a:lnTo>
                      <a:lnTo>
                        <a:pt x="614029" y="325041"/>
                      </a:lnTo>
                      <a:lnTo>
                        <a:pt x="641132" y="341908"/>
                      </a:lnTo>
                      <a:lnTo>
                        <a:pt x="668036" y="358973"/>
                      </a:lnTo>
                      <a:lnTo>
                        <a:pt x="681389" y="367605"/>
                      </a:lnTo>
                      <a:lnTo>
                        <a:pt x="694741" y="376287"/>
                      </a:lnTo>
                      <a:lnTo>
                        <a:pt x="708094" y="385018"/>
                      </a:lnTo>
                      <a:lnTo>
                        <a:pt x="721348" y="393799"/>
                      </a:lnTo>
                      <a:lnTo>
                        <a:pt x="734601" y="402630"/>
                      </a:lnTo>
                      <a:lnTo>
                        <a:pt x="747805" y="411510"/>
                      </a:lnTo>
                      <a:lnTo>
                        <a:pt x="760959" y="420439"/>
                      </a:lnTo>
                      <a:lnTo>
                        <a:pt x="774064" y="429419"/>
                      </a:lnTo>
                      <a:lnTo>
                        <a:pt x="787119" y="438448"/>
                      </a:lnTo>
                      <a:lnTo>
                        <a:pt x="800174" y="447576"/>
                      </a:lnTo>
                      <a:lnTo>
                        <a:pt x="813179" y="456704"/>
                      </a:lnTo>
                      <a:lnTo>
                        <a:pt x="826135" y="465882"/>
                      </a:lnTo>
                      <a:lnTo>
                        <a:pt x="839090" y="475159"/>
                      </a:lnTo>
                      <a:lnTo>
                        <a:pt x="864803" y="493812"/>
                      </a:lnTo>
                      <a:lnTo>
                        <a:pt x="877610" y="503238"/>
                      </a:lnTo>
                      <a:lnTo>
                        <a:pt x="890367" y="512713"/>
                      </a:lnTo>
                      <a:lnTo>
                        <a:pt x="903074" y="522238"/>
                      </a:lnTo>
                      <a:lnTo>
                        <a:pt x="915782" y="531813"/>
                      </a:lnTo>
                      <a:lnTo>
                        <a:pt x="928440" y="541437"/>
                      </a:lnTo>
                      <a:lnTo>
                        <a:pt x="941048" y="551111"/>
                      </a:lnTo>
                      <a:lnTo>
                        <a:pt x="953606" y="560834"/>
                      </a:lnTo>
                      <a:lnTo>
                        <a:pt x="966115" y="570607"/>
                      </a:lnTo>
                      <a:lnTo>
                        <a:pt x="978624" y="580479"/>
                      </a:lnTo>
                      <a:lnTo>
                        <a:pt x="991083" y="590352"/>
                      </a:lnTo>
                      <a:lnTo>
                        <a:pt x="1003493" y="600273"/>
                      </a:lnTo>
                      <a:lnTo>
                        <a:pt x="1028213" y="620316"/>
                      </a:lnTo>
                      <a:lnTo>
                        <a:pt x="1040474" y="630436"/>
                      </a:lnTo>
                      <a:lnTo>
                        <a:pt x="1052735" y="640606"/>
                      </a:lnTo>
                      <a:lnTo>
                        <a:pt x="1064946" y="650825"/>
                      </a:lnTo>
                      <a:lnTo>
                        <a:pt x="1077157" y="661095"/>
                      </a:lnTo>
                      <a:lnTo>
                        <a:pt x="1089269" y="671364"/>
                      </a:lnTo>
                      <a:lnTo>
                        <a:pt x="1101380" y="681732"/>
                      </a:lnTo>
                      <a:lnTo>
                        <a:pt x="1113443" y="692200"/>
                      </a:lnTo>
                      <a:lnTo>
                        <a:pt x="1125455" y="702667"/>
                      </a:lnTo>
                      <a:lnTo>
                        <a:pt x="1137418" y="713184"/>
                      </a:lnTo>
                      <a:lnTo>
                        <a:pt x="1149381" y="723751"/>
                      </a:lnTo>
                      <a:lnTo>
                        <a:pt x="1161294" y="734368"/>
                      </a:lnTo>
                      <a:lnTo>
                        <a:pt x="1173158" y="745083"/>
                      </a:lnTo>
                      <a:lnTo>
                        <a:pt x="1184972" y="755799"/>
                      </a:lnTo>
                      <a:lnTo>
                        <a:pt x="1196786" y="766614"/>
                      </a:lnTo>
                      <a:lnTo>
                        <a:pt x="1220215" y="788343"/>
                      </a:lnTo>
                      <a:lnTo>
                        <a:pt x="1231880" y="799306"/>
                      </a:lnTo>
                      <a:lnTo>
                        <a:pt x="1243496" y="810320"/>
                      </a:lnTo>
                      <a:lnTo>
                        <a:pt x="1255111" y="821382"/>
                      </a:lnTo>
                      <a:lnTo>
                        <a:pt x="1266627" y="832495"/>
                      </a:lnTo>
                      <a:lnTo>
                        <a:pt x="1278143" y="843657"/>
                      </a:lnTo>
                      <a:lnTo>
                        <a:pt x="1289610" y="854869"/>
                      </a:lnTo>
                      <a:lnTo>
                        <a:pt x="1301076" y="866130"/>
                      </a:lnTo>
                      <a:lnTo>
                        <a:pt x="1312444" y="877441"/>
                      </a:lnTo>
                      <a:lnTo>
                        <a:pt x="1323811" y="888851"/>
                      </a:lnTo>
                      <a:lnTo>
                        <a:pt x="1335128" y="900261"/>
                      </a:lnTo>
                      <a:lnTo>
                        <a:pt x="1346396" y="911721"/>
                      </a:lnTo>
                      <a:lnTo>
                        <a:pt x="1357664" y="923280"/>
                      </a:lnTo>
                      <a:lnTo>
                        <a:pt x="1380002" y="946497"/>
                      </a:lnTo>
                      <a:lnTo>
                        <a:pt x="1391121" y="958205"/>
                      </a:lnTo>
                      <a:lnTo>
                        <a:pt x="1402190" y="969963"/>
                      </a:lnTo>
                      <a:lnTo>
                        <a:pt x="1413210" y="981770"/>
                      </a:lnTo>
                      <a:lnTo>
                        <a:pt x="1424230" y="993626"/>
                      </a:lnTo>
                      <a:lnTo>
                        <a:pt x="1435200" y="1005532"/>
                      </a:lnTo>
                      <a:lnTo>
                        <a:pt x="1446120" y="1017488"/>
                      </a:lnTo>
                      <a:lnTo>
                        <a:pt x="1456991" y="1029494"/>
                      </a:lnTo>
                      <a:lnTo>
                        <a:pt x="1467862" y="1041549"/>
                      </a:lnTo>
                      <a:lnTo>
                        <a:pt x="1478633" y="1053654"/>
                      </a:lnTo>
                      <a:lnTo>
                        <a:pt x="1489405" y="1065857"/>
                      </a:lnTo>
                      <a:lnTo>
                        <a:pt x="1500127" y="1078061"/>
                      </a:lnTo>
                      <a:lnTo>
                        <a:pt x="1510849" y="1090365"/>
                      </a:lnTo>
                      <a:lnTo>
                        <a:pt x="1521471" y="1102668"/>
                      </a:lnTo>
                      <a:lnTo>
                        <a:pt x="1532094" y="1115070"/>
                      </a:lnTo>
                      <a:lnTo>
                        <a:pt x="1542667" y="1127472"/>
                      </a:lnTo>
                      <a:lnTo>
                        <a:pt x="1553191" y="1139974"/>
                      </a:lnTo>
                      <a:lnTo>
                        <a:pt x="1563664" y="1152525"/>
                      </a:lnTo>
                      <a:lnTo>
                        <a:pt x="1574138" y="1165126"/>
                      </a:lnTo>
                      <a:lnTo>
                        <a:pt x="1584562" y="1177776"/>
                      </a:lnTo>
                      <a:lnTo>
                        <a:pt x="1594937" y="119047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3" name="Forme libre : forme 1362">
                  <a:extLst>
                    <a:ext uri="{FF2B5EF4-FFF2-40B4-BE49-F238E27FC236}">
                      <a16:creationId xmlns:a16="http://schemas.microsoft.com/office/drawing/2014/main" id="{E7ADA2A3-73DF-4CEA-ABE2-E202E058A255}"/>
                    </a:ext>
                  </a:extLst>
                </p:cNvPr>
                <p:cNvSpPr/>
                <p:nvPr/>
              </p:nvSpPr>
              <p:spPr>
                <a:xfrm>
                  <a:off x="6605473" y="4954984"/>
                  <a:ext cx="889523" cy="1409700"/>
                </a:xfrm>
                <a:custGeom>
                  <a:avLst/>
                  <a:gdLst>
                    <a:gd name="connsiteX0" fmla="*/ 887140 w 889522"/>
                    <a:gd name="connsiteY0" fmla="*/ 1405781 h 1409700"/>
                    <a:gd name="connsiteX1" fmla="*/ 888282 w 889522"/>
                    <a:gd name="connsiteY1" fmla="*/ 1387723 h 1409700"/>
                    <a:gd name="connsiteX2" fmla="*/ 889225 w 889522"/>
                    <a:gd name="connsiteY2" fmla="*/ 1369765 h 1409700"/>
                    <a:gd name="connsiteX3" fmla="*/ 890019 w 889522"/>
                    <a:gd name="connsiteY3" fmla="*/ 1351856 h 1409700"/>
                    <a:gd name="connsiteX4" fmla="*/ 890665 w 889522"/>
                    <a:gd name="connsiteY4" fmla="*/ 1334095 h 1409700"/>
                    <a:gd name="connsiteX5" fmla="*/ 891111 w 889522"/>
                    <a:gd name="connsiteY5" fmla="*/ 1316434 h 1409700"/>
                    <a:gd name="connsiteX6" fmla="*/ 891409 w 889522"/>
                    <a:gd name="connsiteY6" fmla="*/ 1298873 h 1409700"/>
                    <a:gd name="connsiteX7" fmla="*/ 891558 w 889522"/>
                    <a:gd name="connsiteY7" fmla="*/ 1281410 h 1409700"/>
                    <a:gd name="connsiteX8" fmla="*/ 891558 w 889522"/>
                    <a:gd name="connsiteY8" fmla="*/ 1264047 h 1409700"/>
                    <a:gd name="connsiteX9" fmla="*/ 891409 w 889522"/>
                    <a:gd name="connsiteY9" fmla="*/ 1246783 h 1409700"/>
                    <a:gd name="connsiteX10" fmla="*/ 891062 w 889522"/>
                    <a:gd name="connsiteY10" fmla="*/ 1229618 h 1409700"/>
                    <a:gd name="connsiteX11" fmla="*/ 890565 w 889522"/>
                    <a:gd name="connsiteY11" fmla="*/ 1212552 h 1409700"/>
                    <a:gd name="connsiteX12" fmla="*/ 889920 w 889522"/>
                    <a:gd name="connsiteY12" fmla="*/ 1195586 h 1409700"/>
                    <a:gd name="connsiteX13" fmla="*/ 889076 w 889522"/>
                    <a:gd name="connsiteY13" fmla="*/ 1178719 h 1409700"/>
                    <a:gd name="connsiteX14" fmla="*/ 888133 w 889522"/>
                    <a:gd name="connsiteY14" fmla="*/ 1161951 h 1409700"/>
                    <a:gd name="connsiteX15" fmla="*/ 886991 w 889522"/>
                    <a:gd name="connsiteY15" fmla="*/ 1145332 h 1409700"/>
                    <a:gd name="connsiteX16" fmla="*/ 885701 w 889522"/>
                    <a:gd name="connsiteY16" fmla="*/ 1128762 h 1409700"/>
                    <a:gd name="connsiteX17" fmla="*/ 884212 w 889522"/>
                    <a:gd name="connsiteY17" fmla="*/ 1112292 h 1409700"/>
                    <a:gd name="connsiteX18" fmla="*/ 882574 w 889522"/>
                    <a:gd name="connsiteY18" fmla="*/ 1095921 h 1409700"/>
                    <a:gd name="connsiteX19" fmla="*/ 880836 w 889522"/>
                    <a:gd name="connsiteY19" fmla="*/ 1079699 h 1409700"/>
                    <a:gd name="connsiteX20" fmla="*/ 878851 w 889522"/>
                    <a:gd name="connsiteY20" fmla="*/ 1063526 h 1409700"/>
                    <a:gd name="connsiteX21" fmla="*/ 876766 w 889522"/>
                    <a:gd name="connsiteY21" fmla="*/ 1047502 h 1409700"/>
                    <a:gd name="connsiteX22" fmla="*/ 874482 w 889522"/>
                    <a:gd name="connsiteY22" fmla="*/ 1031528 h 1409700"/>
                    <a:gd name="connsiteX23" fmla="*/ 872050 w 889522"/>
                    <a:gd name="connsiteY23" fmla="*/ 1015702 h 1409700"/>
                    <a:gd name="connsiteX24" fmla="*/ 869469 w 889522"/>
                    <a:gd name="connsiteY24" fmla="*/ 999927 h 1409700"/>
                    <a:gd name="connsiteX25" fmla="*/ 866739 w 889522"/>
                    <a:gd name="connsiteY25" fmla="*/ 984300 h 1409700"/>
                    <a:gd name="connsiteX26" fmla="*/ 863810 w 889522"/>
                    <a:gd name="connsiteY26" fmla="*/ 968722 h 1409700"/>
                    <a:gd name="connsiteX27" fmla="*/ 860733 w 889522"/>
                    <a:gd name="connsiteY27" fmla="*/ 953294 h 1409700"/>
                    <a:gd name="connsiteX28" fmla="*/ 857506 w 889522"/>
                    <a:gd name="connsiteY28" fmla="*/ 937964 h 1409700"/>
                    <a:gd name="connsiteX29" fmla="*/ 854131 w 889522"/>
                    <a:gd name="connsiteY29" fmla="*/ 922685 h 1409700"/>
                    <a:gd name="connsiteX30" fmla="*/ 850557 w 889522"/>
                    <a:gd name="connsiteY30" fmla="*/ 907554 h 1409700"/>
                    <a:gd name="connsiteX31" fmla="*/ 846834 w 889522"/>
                    <a:gd name="connsiteY31" fmla="*/ 892522 h 1409700"/>
                    <a:gd name="connsiteX32" fmla="*/ 842962 w 889522"/>
                    <a:gd name="connsiteY32" fmla="*/ 877590 h 1409700"/>
                    <a:gd name="connsiteX33" fmla="*/ 838941 w 889522"/>
                    <a:gd name="connsiteY33" fmla="*/ 862757 h 1409700"/>
                    <a:gd name="connsiteX34" fmla="*/ 834722 w 889522"/>
                    <a:gd name="connsiteY34" fmla="*/ 847973 h 1409700"/>
                    <a:gd name="connsiteX35" fmla="*/ 830354 w 889522"/>
                    <a:gd name="connsiteY35" fmla="*/ 833338 h 1409700"/>
                    <a:gd name="connsiteX36" fmla="*/ 825837 w 889522"/>
                    <a:gd name="connsiteY36" fmla="*/ 818803 h 1409700"/>
                    <a:gd name="connsiteX37" fmla="*/ 821171 w 889522"/>
                    <a:gd name="connsiteY37" fmla="*/ 804366 h 1409700"/>
                    <a:gd name="connsiteX38" fmla="*/ 816306 w 889522"/>
                    <a:gd name="connsiteY38" fmla="*/ 790029 h 1409700"/>
                    <a:gd name="connsiteX39" fmla="*/ 811342 w 889522"/>
                    <a:gd name="connsiteY39" fmla="*/ 775841 h 1409700"/>
                    <a:gd name="connsiteX40" fmla="*/ 806180 w 889522"/>
                    <a:gd name="connsiteY40" fmla="*/ 761702 h 1409700"/>
                    <a:gd name="connsiteX41" fmla="*/ 800819 w 889522"/>
                    <a:gd name="connsiteY41" fmla="*/ 747663 h 1409700"/>
                    <a:gd name="connsiteX42" fmla="*/ 795359 w 889522"/>
                    <a:gd name="connsiteY42" fmla="*/ 733723 h 1409700"/>
                    <a:gd name="connsiteX43" fmla="*/ 789700 w 889522"/>
                    <a:gd name="connsiteY43" fmla="*/ 719882 h 1409700"/>
                    <a:gd name="connsiteX44" fmla="*/ 783892 w 889522"/>
                    <a:gd name="connsiteY44" fmla="*/ 706140 h 1409700"/>
                    <a:gd name="connsiteX45" fmla="*/ 777886 w 889522"/>
                    <a:gd name="connsiteY45" fmla="*/ 692547 h 1409700"/>
                    <a:gd name="connsiteX46" fmla="*/ 771780 w 889522"/>
                    <a:gd name="connsiteY46" fmla="*/ 679004 h 1409700"/>
                    <a:gd name="connsiteX47" fmla="*/ 765476 w 889522"/>
                    <a:gd name="connsiteY47" fmla="*/ 665559 h 1409700"/>
                    <a:gd name="connsiteX48" fmla="*/ 759023 w 889522"/>
                    <a:gd name="connsiteY48" fmla="*/ 652264 h 1409700"/>
                    <a:gd name="connsiteX49" fmla="*/ 752421 w 889522"/>
                    <a:gd name="connsiteY49" fmla="*/ 639018 h 1409700"/>
                    <a:gd name="connsiteX50" fmla="*/ 745621 w 889522"/>
                    <a:gd name="connsiteY50" fmla="*/ 625922 h 1409700"/>
                    <a:gd name="connsiteX51" fmla="*/ 738671 w 889522"/>
                    <a:gd name="connsiteY51" fmla="*/ 612874 h 1409700"/>
                    <a:gd name="connsiteX52" fmla="*/ 731573 w 889522"/>
                    <a:gd name="connsiteY52" fmla="*/ 599976 h 1409700"/>
                    <a:gd name="connsiteX53" fmla="*/ 724326 w 889522"/>
                    <a:gd name="connsiteY53" fmla="*/ 587127 h 1409700"/>
                    <a:gd name="connsiteX54" fmla="*/ 716930 w 889522"/>
                    <a:gd name="connsiteY54" fmla="*/ 574427 h 1409700"/>
                    <a:gd name="connsiteX55" fmla="*/ 709335 w 889522"/>
                    <a:gd name="connsiteY55" fmla="*/ 561826 h 1409700"/>
                    <a:gd name="connsiteX56" fmla="*/ 701591 w 889522"/>
                    <a:gd name="connsiteY56" fmla="*/ 549275 h 1409700"/>
                    <a:gd name="connsiteX57" fmla="*/ 693699 w 889522"/>
                    <a:gd name="connsiteY57" fmla="*/ 536873 h 1409700"/>
                    <a:gd name="connsiteX58" fmla="*/ 685608 w 889522"/>
                    <a:gd name="connsiteY58" fmla="*/ 524570 h 1409700"/>
                    <a:gd name="connsiteX59" fmla="*/ 677368 w 889522"/>
                    <a:gd name="connsiteY59" fmla="*/ 512366 h 1409700"/>
                    <a:gd name="connsiteX60" fmla="*/ 668979 w 889522"/>
                    <a:gd name="connsiteY60" fmla="*/ 500211 h 1409700"/>
                    <a:gd name="connsiteX61" fmla="*/ 660441 w 889522"/>
                    <a:gd name="connsiteY61" fmla="*/ 488206 h 1409700"/>
                    <a:gd name="connsiteX62" fmla="*/ 651754 w 889522"/>
                    <a:gd name="connsiteY62" fmla="*/ 476300 h 1409700"/>
                    <a:gd name="connsiteX63" fmla="*/ 642869 w 889522"/>
                    <a:gd name="connsiteY63" fmla="*/ 464493 h 1409700"/>
                    <a:gd name="connsiteX64" fmla="*/ 633835 w 889522"/>
                    <a:gd name="connsiteY64" fmla="*/ 452785 h 1409700"/>
                    <a:gd name="connsiteX65" fmla="*/ 624652 w 889522"/>
                    <a:gd name="connsiteY65" fmla="*/ 441176 h 1409700"/>
                    <a:gd name="connsiteX66" fmla="*/ 615270 w 889522"/>
                    <a:gd name="connsiteY66" fmla="*/ 429667 h 1409700"/>
                    <a:gd name="connsiteX67" fmla="*/ 605789 w 889522"/>
                    <a:gd name="connsiteY67" fmla="*/ 418257 h 1409700"/>
                    <a:gd name="connsiteX68" fmla="*/ 596109 w 889522"/>
                    <a:gd name="connsiteY68" fmla="*/ 406946 h 1409700"/>
                    <a:gd name="connsiteX69" fmla="*/ 586231 w 889522"/>
                    <a:gd name="connsiteY69" fmla="*/ 395784 h 1409700"/>
                    <a:gd name="connsiteX70" fmla="*/ 576254 w 889522"/>
                    <a:gd name="connsiteY70" fmla="*/ 384671 h 1409700"/>
                    <a:gd name="connsiteX71" fmla="*/ 566078 w 889522"/>
                    <a:gd name="connsiteY71" fmla="*/ 373658 h 1409700"/>
                    <a:gd name="connsiteX72" fmla="*/ 555753 w 889522"/>
                    <a:gd name="connsiteY72" fmla="*/ 362744 h 1409700"/>
                    <a:gd name="connsiteX73" fmla="*/ 545280 w 889522"/>
                    <a:gd name="connsiteY73" fmla="*/ 351979 h 1409700"/>
                    <a:gd name="connsiteX74" fmla="*/ 534657 w 889522"/>
                    <a:gd name="connsiteY74" fmla="*/ 341263 h 1409700"/>
                    <a:gd name="connsiteX75" fmla="*/ 523836 w 889522"/>
                    <a:gd name="connsiteY75" fmla="*/ 330647 h 1409700"/>
                    <a:gd name="connsiteX76" fmla="*/ 512866 w 889522"/>
                    <a:gd name="connsiteY76" fmla="*/ 320179 h 1409700"/>
                    <a:gd name="connsiteX77" fmla="*/ 501747 w 889522"/>
                    <a:gd name="connsiteY77" fmla="*/ 309761 h 1409700"/>
                    <a:gd name="connsiteX78" fmla="*/ 490479 w 889522"/>
                    <a:gd name="connsiteY78" fmla="*/ 299492 h 1409700"/>
                    <a:gd name="connsiteX79" fmla="*/ 479012 w 889522"/>
                    <a:gd name="connsiteY79" fmla="*/ 289272 h 1409700"/>
                    <a:gd name="connsiteX80" fmla="*/ 467397 w 889522"/>
                    <a:gd name="connsiteY80" fmla="*/ 279202 h 1409700"/>
                    <a:gd name="connsiteX81" fmla="*/ 455632 w 889522"/>
                    <a:gd name="connsiteY81" fmla="*/ 269180 h 1409700"/>
                    <a:gd name="connsiteX82" fmla="*/ 443669 w 889522"/>
                    <a:gd name="connsiteY82" fmla="*/ 259308 h 1409700"/>
                    <a:gd name="connsiteX83" fmla="*/ 431607 w 889522"/>
                    <a:gd name="connsiteY83" fmla="*/ 249486 h 1409700"/>
                    <a:gd name="connsiteX84" fmla="*/ 419347 w 889522"/>
                    <a:gd name="connsiteY84" fmla="*/ 239812 h 1409700"/>
                    <a:gd name="connsiteX85" fmla="*/ 406937 w 889522"/>
                    <a:gd name="connsiteY85" fmla="*/ 230237 h 1409700"/>
                    <a:gd name="connsiteX86" fmla="*/ 394329 w 889522"/>
                    <a:gd name="connsiteY86" fmla="*/ 220762 h 1409700"/>
                    <a:gd name="connsiteX87" fmla="*/ 381621 w 889522"/>
                    <a:gd name="connsiteY87" fmla="*/ 211336 h 1409700"/>
                    <a:gd name="connsiteX88" fmla="*/ 368715 w 889522"/>
                    <a:gd name="connsiteY88" fmla="*/ 202059 h 1409700"/>
                    <a:gd name="connsiteX89" fmla="*/ 355660 w 889522"/>
                    <a:gd name="connsiteY89" fmla="*/ 192881 h 1409700"/>
                    <a:gd name="connsiteX90" fmla="*/ 342407 w 889522"/>
                    <a:gd name="connsiteY90" fmla="*/ 183803 h 1409700"/>
                    <a:gd name="connsiteX91" fmla="*/ 329054 w 889522"/>
                    <a:gd name="connsiteY91" fmla="*/ 174823 h 1409700"/>
                    <a:gd name="connsiteX92" fmla="*/ 315503 w 889522"/>
                    <a:gd name="connsiteY92" fmla="*/ 165943 h 1409700"/>
                    <a:gd name="connsiteX93" fmla="*/ 301802 w 889522"/>
                    <a:gd name="connsiteY93" fmla="*/ 157163 h 1409700"/>
                    <a:gd name="connsiteX94" fmla="*/ 287953 w 889522"/>
                    <a:gd name="connsiteY94" fmla="*/ 148481 h 1409700"/>
                    <a:gd name="connsiteX95" fmla="*/ 273906 w 889522"/>
                    <a:gd name="connsiteY95" fmla="*/ 139898 h 1409700"/>
                    <a:gd name="connsiteX96" fmla="*/ 259709 w 889522"/>
                    <a:gd name="connsiteY96" fmla="*/ 131415 h 1409700"/>
                    <a:gd name="connsiteX97" fmla="*/ 245363 w 889522"/>
                    <a:gd name="connsiteY97" fmla="*/ 123031 h 1409700"/>
                    <a:gd name="connsiteX98" fmla="*/ 230869 w 889522"/>
                    <a:gd name="connsiteY98" fmla="*/ 114796 h 1409700"/>
                    <a:gd name="connsiteX99" fmla="*/ 216176 w 889522"/>
                    <a:gd name="connsiteY99" fmla="*/ 106611 h 1409700"/>
                    <a:gd name="connsiteX100" fmla="*/ 201334 w 889522"/>
                    <a:gd name="connsiteY100" fmla="*/ 98524 h 1409700"/>
                    <a:gd name="connsiteX101" fmla="*/ 186343 w 889522"/>
                    <a:gd name="connsiteY101" fmla="*/ 90537 h 1409700"/>
                    <a:gd name="connsiteX102" fmla="*/ 171203 w 889522"/>
                    <a:gd name="connsiteY102" fmla="*/ 82699 h 1409700"/>
                    <a:gd name="connsiteX103" fmla="*/ 155865 w 889522"/>
                    <a:gd name="connsiteY103" fmla="*/ 74910 h 1409700"/>
                    <a:gd name="connsiteX104" fmla="*/ 140427 w 889522"/>
                    <a:gd name="connsiteY104" fmla="*/ 67270 h 1409700"/>
                    <a:gd name="connsiteX105" fmla="*/ 124791 w 889522"/>
                    <a:gd name="connsiteY105" fmla="*/ 59680 h 1409700"/>
                    <a:gd name="connsiteX106" fmla="*/ 108957 w 889522"/>
                    <a:gd name="connsiteY106" fmla="*/ 52239 h 1409700"/>
                    <a:gd name="connsiteX107" fmla="*/ 93023 w 889522"/>
                    <a:gd name="connsiteY107" fmla="*/ 44847 h 1409700"/>
                    <a:gd name="connsiteX108" fmla="*/ 76890 w 889522"/>
                    <a:gd name="connsiteY108" fmla="*/ 37604 h 1409700"/>
                    <a:gd name="connsiteX109" fmla="*/ 60609 w 889522"/>
                    <a:gd name="connsiteY109" fmla="*/ 30411 h 1409700"/>
                    <a:gd name="connsiteX110" fmla="*/ 44178 w 889522"/>
                    <a:gd name="connsiteY110" fmla="*/ 23366 h 1409700"/>
                    <a:gd name="connsiteX111" fmla="*/ 27549 w 889522"/>
                    <a:gd name="connsiteY111" fmla="*/ 16421 h 1409700"/>
                    <a:gd name="connsiteX112" fmla="*/ 10772 w 889522"/>
                    <a:gd name="connsiteY112" fmla="*/ 9525 h 1409700"/>
                    <a:gd name="connsiteX113" fmla="*/ 9531 w 889522"/>
                    <a:gd name="connsiteY113" fmla="*/ 12601 h 1409700"/>
                    <a:gd name="connsiteX114" fmla="*/ 26308 w 889522"/>
                    <a:gd name="connsiteY114" fmla="*/ 19447 h 1409700"/>
                    <a:gd name="connsiteX115" fmla="*/ 42937 w 889522"/>
                    <a:gd name="connsiteY115" fmla="*/ 26343 h 1409700"/>
                    <a:gd name="connsiteX116" fmla="*/ 59417 w 889522"/>
                    <a:gd name="connsiteY116" fmla="*/ 33338 h 1409700"/>
                    <a:gd name="connsiteX117" fmla="*/ 75748 w 889522"/>
                    <a:gd name="connsiteY117" fmla="*/ 40432 h 1409700"/>
                    <a:gd name="connsiteX118" fmla="*/ 91881 w 889522"/>
                    <a:gd name="connsiteY118" fmla="*/ 47675 h 1409700"/>
                    <a:gd name="connsiteX119" fmla="*/ 107865 w 889522"/>
                    <a:gd name="connsiteY119" fmla="*/ 54967 h 1409700"/>
                    <a:gd name="connsiteX120" fmla="*/ 123650 w 889522"/>
                    <a:gd name="connsiteY120" fmla="*/ 62409 h 1409700"/>
                    <a:gd name="connsiteX121" fmla="*/ 139335 w 889522"/>
                    <a:gd name="connsiteY121" fmla="*/ 69900 h 1409700"/>
                    <a:gd name="connsiteX122" fmla="*/ 154823 w 889522"/>
                    <a:gd name="connsiteY122" fmla="*/ 77539 h 1409700"/>
                    <a:gd name="connsiteX123" fmla="*/ 170161 w 889522"/>
                    <a:gd name="connsiteY123" fmla="*/ 85229 h 1409700"/>
                    <a:gd name="connsiteX124" fmla="*/ 185301 w 889522"/>
                    <a:gd name="connsiteY124" fmla="*/ 93067 h 1409700"/>
                    <a:gd name="connsiteX125" fmla="*/ 200341 w 889522"/>
                    <a:gd name="connsiteY125" fmla="*/ 101005 h 1409700"/>
                    <a:gd name="connsiteX126" fmla="*/ 215183 w 889522"/>
                    <a:gd name="connsiteY126" fmla="*/ 108992 h 1409700"/>
                    <a:gd name="connsiteX127" fmla="*/ 229827 w 889522"/>
                    <a:gd name="connsiteY127" fmla="*/ 117128 h 1409700"/>
                    <a:gd name="connsiteX128" fmla="*/ 244371 w 889522"/>
                    <a:gd name="connsiteY128" fmla="*/ 125363 h 1409700"/>
                    <a:gd name="connsiteX129" fmla="*/ 258716 w 889522"/>
                    <a:gd name="connsiteY129" fmla="*/ 133697 h 1409700"/>
                    <a:gd name="connsiteX130" fmla="*/ 272913 w 889522"/>
                    <a:gd name="connsiteY130" fmla="*/ 142131 h 1409700"/>
                    <a:gd name="connsiteX131" fmla="*/ 286961 w 889522"/>
                    <a:gd name="connsiteY131" fmla="*/ 150664 h 1409700"/>
                    <a:gd name="connsiteX132" fmla="*/ 300859 w 889522"/>
                    <a:gd name="connsiteY132" fmla="*/ 159296 h 1409700"/>
                    <a:gd name="connsiteX133" fmla="*/ 314560 w 889522"/>
                    <a:gd name="connsiteY133" fmla="*/ 168027 h 1409700"/>
                    <a:gd name="connsiteX134" fmla="*/ 328111 w 889522"/>
                    <a:gd name="connsiteY134" fmla="*/ 176857 h 1409700"/>
                    <a:gd name="connsiteX135" fmla="*/ 341513 w 889522"/>
                    <a:gd name="connsiteY135" fmla="*/ 185787 h 1409700"/>
                    <a:gd name="connsiteX136" fmla="*/ 354717 w 889522"/>
                    <a:gd name="connsiteY136" fmla="*/ 194816 h 1409700"/>
                    <a:gd name="connsiteX137" fmla="*/ 367772 w 889522"/>
                    <a:gd name="connsiteY137" fmla="*/ 203994 h 1409700"/>
                    <a:gd name="connsiteX138" fmla="*/ 380678 w 889522"/>
                    <a:gd name="connsiteY138" fmla="*/ 213221 h 1409700"/>
                    <a:gd name="connsiteX139" fmla="*/ 393435 w 889522"/>
                    <a:gd name="connsiteY139" fmla="*/ 222548 h 1409700"/>
                    <a:gd name="connsiteX140" fmla="*/ 405994 w 889522"/>
                    <a:gd name="connsiteY140" fmla="*/ 231973 h 1409700"/>
                    <a:gd name="connsiteX141" fmla="*/ 418453 w 889522"/>
                    <a:gd name="connsiteY141" fmla="*/ 241548 h 1409700"/>
                    <a:gd name="connsiteX142" fmla="*/ 430714 w 889522"/>
                    <a:gd name="connsiteY142" fmla="*/ 251172 h 1409700"/>
                    <a:gd name="connsiteX143" fmla="*/ 442776 w 889522"/>
                    <a:gd name="connsiteY143" fmla="*/ 260945 h 1409700"/>
                    <a:gd name="connsiteX144" fmla="*/ 454739 w 889522"/>
                    <a:gd name="connsiteY144" fmla="*/ 270768 h 1409700"/>
                    <a:gd name="connsiteX145" fmla="*/ 466503 w 889522"/>
                    <a:gd name="connsiteY145" fmla="*/ 280739 h 1409700"/>
                    <a:gd name="connsiteX146" fmla="*/ 478119 w 889522"/>
                    <a:gd name="connsiteY146" fmla="*/ 290810 h 1409700"/>
                    <a:gd name="connsiteX147" fmla="*/ 489535 w 889522"/>
                    <a:gd name="connsiteY147" fmla="*/ 300930 h 1409700"/>
                    <a:gd name="connsiteX148" fmla="*/ 500853 w 889522"/>
                    <a:gd name="connsiteY148" fmla="*/ 311200 h 1409700"/>
                    <a:gd name="connsiteX149" fmla="*/ 511972 w 889522"/>
                    <a:gd name="connsiteY149" fmla="*/ 321568 h 1409700"/>
                    <a:gd name="connsiteX150" fmla="*/ 522893 w 889522"/>
                    <a:gd name="connsiteY150" fmla="*/ 332036 h 1409700"/>
                    <a:gd name="connsiteX151" fmla="*/ 533714 w 889522"/>
                    <a:gd name="connsiteY151" fmla="*/ 342553 h 1409700"/>
                    <a:gd name="connsiteX152" fmla="*/ 544336 w 889522"/>
                    <a:gd name="connsiteY152" fmla="*/ 353219 h 1409700"/>
                    <a:gd name="connsiteX153" fmla="*/ 554810 w 889522"/>
                    <a:gd name="connsiteY153" fmla="*/ 363984 h 1409700"/>
                    <a:gd name="connsiteX154" fmla="*/ 565135 w 889522"/>
                    <a:gd name="connsiteY154" fmla="*/ 374848 h 1409700"/>
                    <a:gd name="connsiteX155" fmla="*/ 575311 w 889522"/>
                    <a:gd name="connsiteY155" fmla="*/ 385812 h 1409700"/>
                    <a:gd name="connsiteX156" fmla="*/ 585288 w 889522"/>
                    <a:gd name="connsiteY156" fmla="*/ 396875 h 1409700"/>
                    <a:gd name="connsiteX157" fmla="*/ 595117 w 889522"/>
                    <a:gd name="connsiteY157" fmla="*/ 408087 h 1409700"/>
                    <a:gd name="connsiteX158" fmla="*/ 604796 w 889522"/>
                    <a:gd name="connsiteY158" fmla="*/ 419348 h 1409700"/>
                    <a:gd name="connsiteX159" fmla="*/ 614277 w 889522"/>
                    <a:gd name="connsiteY159" fmla="*/ 430709 h 1409700"/>
                    <a:gd name="connsiteX160" fmla="*/ 623609 w 889522"/>
                    <a:gd name="connsiteY160" fmla="*/ 442168 h 1409700"/>
                    <a:gd name="connsiteX161" fmla="*/ 632792 w 889522"/>
                    <a:gd name="connsiteY161" fmla="*/ 453777 h 1409700"/>
                    <a:gd name="connsiteX162" fmla="*/ 641827 w 889522"/>
                    <a:gd name="connsiteY162" fmla="*/ 465435 h 1409700"/>
                    <a:gd name="connsiteX163" fmla="*/ 650712 w 889522"/>
                    <a:gd name="connsiteY163" fmla="*/ 477193 h 1409700"/>
                    <a:gd name="connsiteX164" fmla="*/ 659399 w 889522"/>
                    <a:gd name="connsiteY164" fmla="*/ 489099 h 1409700"/>
                    <a:gd name="connsiteX165" fmla="*/ 667936 w 889522"/>
                    <a:gd name="connsiteY165" fmla="*/ 501055 h 1409700"/>
                    <a:gd name="connsiteX166" fmla="*/ 676276 w 889522"/>
                    <a:gd name="connsiteY166" fmla="*/ 513159 h 1409700"/>
                    <a:gd name="connsiteX167" fmla="*/ 684516 w 889522"/>
                    <a:gd name="connsiteY167" fmla="*/ 525314 h 1409700"/>
                    <a:gd name="connsiteX168" fmla="*/ 692557 w 889522"/>
                    <a:gd name="connsiteY168" fmla="*/ 537617 h 1409700"/>
                    <a:gd name="connsiteX169" fmla="*/ 700450 w 889522"/>
                    <a:gd name="connsiteY169" fmla="*/ 550019 h 1409700"/>
                    <a:gd name="connsiteX170" fmla="*/ 708144 w 889522"/>
                    <a:gd name="connsiteY170" fmla="*/ 562471 h 1409700"/>
                    <a:gd name="connsiteX171" fmla="*/ 715738 w 889522"/>
                    <a:gd name="connsiteY171" fmla="*/ 575072 h 1409700"/>
                    <a:gd name="connsiteX172" fmla="*/ 723135 w 889522"/>
                    <a:gd name="connsiteY172" fmla="*/ 587772 h 1409700"/>
                    <a:gd name="connsiteX173" fmla="*/ 730382 w 889522"/>
                    <a:gd name="connsiteY173" fmla="*/ 600571 h 1409700"/>
                    <a:gd name="connsiteX174" fmla="*/ 737430 w 889522"/>
                    <a:gd name="connsiteY174" fmla="*/ 613470 h 1409700"/>
                    <a:gd name="connsiteX175" fmla="*/ 744380 w 889522"/>
                    <a:gd name="connsiteY175" fmla="*/ 626467 h 1409700"/>
                    <a:gd name="connsiteX176" fmla="*/ 751131 w 889522"/>
                    <a:gd name="connsiteY176" fmla="*/ 639564 h 1409700"/>
                    <a:gd name="connsiteX177" fmla="*/ 757733 w 889522"/>
                    <a:gd name="connsiteY177" fmla="*/ 652760 h 1409700"/>
                    <a:gd name="connsiteX178" fmla="*/ 764136 w 889522"/>
                    <a:gd name="connsiteY178" fmla="*/ 666056 h 1409700"/>
                    <a:gd name="connsiteX179" fmla="*/ 770390 w 889522"/>
                    <a:gd name="connsiteY179" fmla="*/ 679450 h 1409700"/>
                    <a:gd name="connsiteX180" fmla="*/ 776496 w 889522"/>
                    <a:gd name="connsiteY180" fmla="*/ 692944 h 1409700"/>
                    <a:gd name="connsiteX181" fmla="*/ 782453 w 889522"/>
                    <a:gd name="connsiteY181" fmla="*/ 706537 h 1409700"/>
                    <a:gd name="connsiteX182" fmla="*/ 788260 w 889522"/>
                    <a:gd name="connsiteY182" fmla="*/ 720279 h 1409700"/>
                    <a:gd name="connsiteX183" fmla="*/ 793869 w 889522"/>
                    <a:gd name="connsiteY183" fmla="*/ 734070 h 1409700"/>
                    <a:gd name="connsiteX184" fmla="*/ 799330 w 889522"/>
                    <a:gd name="connsiteY184" fmla="*/ 747961 h 1409700"/>
                    <a:gd name="connsiteX185" fmla="*/ 804641 w 889522"/>
                    <a:gd name="connsiteY185" fmla="*/ 762000 h 1409700"/>
                    <a:gd name="connsiteX186" fmla="*/ 809754 w 889522"/>
                    <a:gd name="connsiteY186" fmla="*/ 776089 h 1409700"/>
                    <a:gd name="connsiteX187" fmla="*/ 814718 w 889522"/>
                    <a:gd name="connsiteY187" fmla="*/ 790327 h 1409700"/>
                    <a:gd name="connsiteX188" fmla="*/ 819533 w 889522"/>
                    <a:gd name="connsiteY188" fmla="*/ 804614 h 1409700"/>
                    <a:gd name="connsiteX189" fmla="*/ 824199 w 889522"/>
                    <a:gd name="connsiteY189" fmla="*/ 819051 h 1409700"/>
                    <a:gd name="connsiteX190" fmla="*/ 828666 w 889522"/>
                    <a:gd name="connsiteY190" fmla="*/ 833537 h 1409700"/>
                    <a:gd name="connsiteX191" fmla="*/ 833034 w 889522"/>
                    <a:gd name="connsiteY191" fmla="*/ 848172 h 1409700"/>
                    <a:gd name="connsiteX192" fmla="*/ 837154 w 889522"/>
                    <a:gd name="connsiteY192" fmla="*/ 862906 h 1409700"/>
                    <a:gd name="connsiteX193" fmla="*/ 841175 w 889522"/>
                    <a:gd name="connsiteY193" fmla="*/ 877689 h 1409700"/>
                    <a:gd name="connsiteX194" fmla="*/ 844997 w 889522"/>
                    <a:gd name="connsiteY194" fmla="*/ 892622 h 1409700"/>
                    <a:gd name="connsiteX195" fmla="*/ 848720 w 889522"/>
                    <a:gd name="connsiteY195" fmla="*/ 907653 h 1409700"/>
                    <a:gd name="connsiteX196" fmla="*/ 852195 w 889522"/>
                    <a:gd name="connsiteY196" fmla="*/ 922784 h 1409700"/>
                    <a:gd name="connsiteX197" fmla="*/ 855570 w 889522"/>
                    <a:gd name="connsiteY197" fmla="*/ 938014 h 1409700"/>
                    <a:gd name="connsiteX198" fmla="*/ 858747 w 889522"/>
                    <a:gd name="connsiteY198" fmla="*/ 953343 h 1409700"/>
                    <a:gd name="connsiteX199" fmla="*/ 861775 w 889522"/>
                    <a:gd name="connsiteY199" fmla="*/ 968772 h 1409700"/>
                    <a:gd name="connsiteX200" fmla="*/ 864654 w 889522"/>
                    <a:gd name="connsiteY200" fmla="*/ 984300 h 1409700"/>
                    <a:gd name="connsiteX201" fmla="*/ 867384 w 889522"/>
                    <a:gd name="connsiteY201" fmla="*/ 999927 h 1409700"/>
                    <a:gd name="connsiteX202" fmla="*/ 869916 w 889522"/>
                    <a:gd name="connsiteY202" fmla="*/ 1015653 h 1409700"/>
                    <a:gd name="connsiteX203" fmla="*/ 872298 w 889522"/>
                    <a:gd name="connsiteY203" fmla="*/ 1031528 h 1409700"/>
                    <a:gd name="connsiteX204" fmla="*/ 874532 w 889522"/>
                    <a:gd name="connsiteY204" fmla="*/ 1047452 h 1409700"/>
                    <a:gd name="connsiteX205" fmla="*/ 876567 w 889522"/>
                    <a:gd name="connsiteY205" fmla="*/ 1063476 h 1409700"/>
                    <a:gd name="connsiteX206" fmla="*/ 878503 w 889522"/>
                    <a:gd name="connsiteY206" fmla="*/ 1079599 h 1409700"/>
                    <a:gd name="connsiteX207" fmla="*/ 880241 w 889522"/>
                    <a:gd name="connsiteY207" fmla="*/ 1095871 h 1409700"/>
                    <a:gd name="connsiteX208" fmla="*/ 881779 w 889522"/>
                    <a:gd name="connsiteY208" fmla="*/ 1112193 h 1409700"/>
                    <a:gd name="connsiteX209" fmla="*/ 883219 w 889522"/>
                    <a:gd name="connsiteY209" fmla="*/ 1128663 h 1409700"/>
                    <a:gd name="connsiteX210" fmla="*/ 884460 w 889522"/>
                    <a:gd name="connsiteY210" fmla="*/ 1145183 h 1409700"/>
                    <a:gd name="connsiteX211" fmla="*/ 885552 w 889522"/>
                    <a:gd name="connsiteY211" fmla="*/ 1161852 h 1409700"/>
                    <a:gd name="connsiteX212" fmla="*/ 886495 w 889522"/>
                    <a:gd name="connsiteY212" fmla="*/ 1178570 h 1409700"/>
                    <a:gd name="connsiteX213" fmla="*/ 887240 w 889522"/>
                    <a:gd name="connsiteY213" fmla="*/ 1195437 h 1409700"/>
                    <a:gd name="connsiteX214" fmla="*/ 887835 w 889522"/>
                    <a:gd name="connsiteY214" fmla="*/ 1212404 h 1409700"/>
                    <a:gd name="connsiteX215" fmla="*/ 888282 w 889522"/>
                    <a:gd name="connsiteY215" fmla="*/ 1229469 h 1409700"/>
                    <a:gd name="connsiteX216" fmla="*/ 888580 w 889522"/>
                    <a:gd name="connsiteY216" fmla="*/ 1246584 h 1409700"/>
                    <a:gd name="connsiteX217" fmla="*/ 888679 w 889522"/>
                    <a:gd name="connsiteY217" fmla="*/ 1263849 h 1409700"/>
                    <a:gd name="connsiteX218" fmla="*/ 888629 w 889522"/>
                    <a:gd name="connsiteY218" fmla="*/ 1281212 h 1409700"/>
                    <a:gd name="connsiteX219" fmla="*/ 888431 w 889522"/>
                    <a:gd name="connsiteY219" fmla="*/ 1298674 h 1409700"/>
                    <a:gd name="connsiteX220" fmla="*/ 888083 w 889522"/>
                    <a:gd name="connsiteY220" fmla="*/ 1316236 h 1409700"/>
                    <a:gd name="connsiteX221" fmla="*/ 887537 w 889522"/>
                    <a:gd name="connsiteY221" fmla="*/ 1333897 h 1409700"/>
                    <a:gd name="connsiteX222" fmla="*/ 886842 w 889522"/>
                    <a:gd name="connsiteY222" fmla="*/ 1351657 h 1409700"/>
                    <a:gd name="connsiteX223" fmla="*/ 885999 w 889522"/>
                    <a:gd name="connsiteY223" fmla="*/ 1369516 h 1409700"/>
                    <a:gd name="connsiteX224" fmla="*/ 885006 w 889522"/>
                    <a:gd name="connsiteY224" fmla="*/ 1387475 h 1409700"/>
                    <a:gd name="connsiteX225" fmla="*/ 883815 w 889522"/>
                    <a:gd name="connsiteY225" fmla="*/ 1405582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</a:cxnLst>
                  <a:rect l="l" t="t" r="r" b="b"/>
                  <a:pathLst>
                    <a:path w="889522" h="1409700">
                      <a:moveTo>
                        <a:pt x="887140" y="1405781"/>
                      </a:moveTo>
                      <a:lnTo>
                        <a:pt x="888282" y="1387723"/>
                      </a:lnTo>
                      <a:lnTo>
                        <a:pt x="889225" y="1369765"/>
                      </a:lnTo>
                      <a:lnTo>
                        <a:pt x="890019" y="1351856"/>
                      </a:lnTo>
                      <a:lnTo>
                        <a:pt x="890665" y="1334095"/>
                      </a:lnTo>
                      <a:lnTo>
                        <a:pt x="891111" y="1316434"/>
                      </a:lnTo>
                      <a:lnTo>
                        <a:pt x="891409" y="1298873"/>
                      </a:lnTo>
                      <a:lnTo>
                        <a:pt x="891558" y="1281410"/>
                      </a:lnTo>
                      <a:lnTo>
                        <a:pt x="891558" y="1264047"/>
                      </a:lnTo>
                      <a:lnTo>
                        <a:pt x="891409" y="1246783"/>
                      </a:lnTo>
                      <a:lnTo>
                        <a:pt x="891062" y="1229618"/>
                      </a:lnTo>
                      <a:lnTo>
                        <a:pt x="890565" y="1212552"/>
                      </a:lnTo>
                      <a:lnTo>
                        <a:pt x="889920" y="1195586"/>
                      </a:lnTo>
                      <a:lnTo>
                        <a:pt x="889076" y="1178719"/>
                      </a:lnTo>
                      <a:lnTo>
                        <a:pt x="888133" y="1161951"/>
                      </a:lnTo>
                      <a:lnTo>
                        <a:pt x="886991" y="1145332"/>
                      </a:lnTo>
                      <a:lnTo>
                        <a:pt x="885701" y="1128762"/>
                      </a:lnTo>
                      <a:lnTo>
                        <a:pt x="884212" y="1112292"/>
                      </a:lnTo>
                      <a:lnTo>
                        <a:pt x="882574" y="1095921"/>
                      </a:lnTo>
                      <a:lnTo>
                        <a:pt x="880836" y="1079699"/>
                      </a:lnTo>
                      <a:lnTo>
                        <a:pt x="878851" y="1063526"/>
                      </a:lnTo>
                      <a:lnTo>
                        <a:pt x="876766" y="1047502"/>
                      </a:lnTo>
                      <a:lnTo>
                        <a:pt x="874482" y="1031528"/>
                      </a:lnTo>
                      <a:lnTo>
                        <a:pt x="872050" y="1015702"/>
                      </a:lnTo>
                      <a:lnTo>
                        <a:pt x="869469" y="999927"/>
                      </a:lnTo>
                      <a:lnTo>
                        <a:pt x="866739" y="984300"/>
                      </a:lnTo>
                      <a:lnTo>
                        <a:pt x="863810" y="968722"/>
                      </a:lnTo>
                      <a:lnTo>
                        <a:pt x="860733" y="953294"/>
                      </a:lnTo>
                      <a:lnTo>
                        <a:pt x="857506" y="937964"/>
                      </a:lnTo>
                      <a:lnTo>
                        <a:pt x="854131" y="922685"/>
                      </a:lnTo>
                      <a:lnTo>
                        <a:pt x="850557" y="907554"/>
                      </a:lnTo>
                      <a:lnTo>
                        <a:pt x="846834" y="892522"/>
                      </a:lnTo>
                      <a:lnTo>
                        <a:pt x="842962" y="877590"/>
                      </a:lnTo>
                      <a:lnTo>
                        <a:pt x="838941" y="862757"/>
                      </a:lnTo>
                      <a:lnTo>
                        <a:pt x="834722" y="847973"/>
                      </a:lnTo>
                      <a:lnTo>
                        <a:pt x="830354" y="833338"/>
                      </a:lnTo>
                      <a:lnTo>
                        <a:pt x="825837" y="818803"/>
                      </a:lnTo>
                      <a:lnTo>
                        <a:pt x="821171" y="804366"/>
                      </a:lnTo>
                      <a:lnTo>
                        <a:pt x="816306" y="790029"/>
                      </a:lnTo>
                      <a:lnTo>
                        <a:pt x="811342" y="775841"/>
                      </a:lnTo>
                      <a:lnTo>
                        <a:pt x="806180" y="761702"/>
                      </a:lnTo>
                      <a:lnTo>
                        <a:pt x="800819" y="747663"/>
                      </a:lnTo>
                      <a:lnTo>
                        <a:pt x="795359" y="733723"/>
                      </a:lnTo>
                      <a:lnTo>
                        <a:pt x="789700" y="719882"/>
                      </a:lnTo>
                      <a:lnTo>
                        <a:pt x="783892" y="706140"/>
                      </a:lnTo>
                      <a:lnTo>
                        <a:pt x="777886" y="692547"/>
                      </a:lnTo>
                      <a:lnTo>
                        <a:pt x="771780" y="679004"/>
                      </a:lnTo>
                      <a:lnTo>
                        <a:pt x="765476" y="665559"/>
                      </a:lnTo>
                      <a:lnTo>
                        <a:pt x="759023" y="652264"/>
                      </a:lnTo>
                      <a:lnTo>
                        <a:pt x="752421" y="639018"/>
                      </a:lnTo>
                      <a:lnTo>
                        <a:pt x="745621" y="625922"/>
                      </a:lnTo>
                      <a:lnTo>
                        <a:pt x="738671" y="612874"/>
                      </a:lnTo>
                      <a:lnTo>
                        <a:pt x="731573" y="599976"/>
                      </a:lnTo>
                      <a:lnTo>
                        <a:pt x="724326" y="587127"/>
                      </a:lnTo>
                      <a:lnTo>
                        <a:pt x="716930" y="574427"/>
                      </a:lnTo>
                      <a:lnTo>
                        <a:pt x="709335" y="561826"/>
                      </a:lnTo>
                      <a:lnTo>
                        <a:pt x="701591" y="549275"/>
                      </a:lnTo>
                      <a:lnTo>
                        <a:pt x="693699" y="536873"/>
                      </a:lnTo>
                      <a:lnTo>
                        <a:pt x="685608" y="524570"/>
                      </a:lnTo>
                      <a:lnTo>
                        <a:pt x="677368" y="512366"/>
                      </a:lnTo>
                      <a:lnTo>
                        <a:pt x="668979" y="500211"/>
                      </a:lnTo>
                      <a:lnTo>
                        <a:pt x="660441" y="488206"/>
                      </a:lnTo>
                      <a:lnTo>
                        <a:pt x="651754" y="476300"/>
                      </a:lnTo>
                      <a:lnTo>
                        <a:pt x="642869" y="464493"/>
                      </a:lnTo>
                      <a:lnTo>
                        <a:pt x="633835" y="452785"/>
                      </a:lnTo>
                      <a:lnTo>
                        <a:pt x="624652" y="441176"/>
                      </a:lnTo>
                      <a:lnTo>
                        <a:pt x="615270" y="429667"/>
                      </a:lnTo>
                      <a:lnTo>
                        <a:pt x="605789" y="418257"/>
                      </a:lnTo>
                      <a:lnTo>
                        <a:pt x="596109" y="406946"/>
                      </a:lnTo>
                      <a:lnTo>
                        <a:pt x="586231" y="395784"/>
                      </a:lnTo>
                      <a:lnTo>
                        <a:pt x="576254" y="384671"/>
                      </a:lnTo>
                      <a:lnTo>
                        <a:pt x="566078" y="373658"/>
                      </a:lnTo>
                      <a:lnTo>
                        <a:pt x="555753" y="362744"/>
                      </a:lnTo>
                      <a:lnTo>
                        <a:pt x="545280" y="351979"/>
                      </a:lnTo>
                      <a:lnTo>
                        <a:pt x="534657" y="341263"/>
                      </a:lnTo>
                      <a:lnTo>
                        <a:pt x="523836" y="330647"/>
                      </a:lnTo>
                      <a:lnTo>
                        <a:pt x="512866" y="320179"/>
                      </a:lnTo>
                      <a:lnTo>
                        <a:pt x="501747" y="309761"/>
                      </a:lnTo>
                      <a:lnTo>
                        <a:pt x="490479" y="299492"/>
                      </a:lnTo>
                      <a:lnTo>
                        <a:pt x="479012" y="289272"/>
                      </a:lnTo>
                      <a:lnTo>
                        <a:pt x="467397" y="279202"/>
                      </a:lnTo>
                      <a:lnTo>
                        <a:pt x="455632" y="269180"/>
                      </a:lnTo>
                      <a:lnTo>
                        <a:pt x="443669" y="259308"/>
                      </a:lnTo>
                      <a:lnTo>
                        <a:pt x="431607" y="249486"/>
                      </a:lnTo>
                      <a:lnTo>
                        <a:pt x="419347" y="239812"/>
                      </a:lnTo>
                      <a:lnTo>
                        <a:pt x="406937" y="230237"/>
                      </a:lnTo>
                      <a:lnTo>
                        <a:pt x="394329" y="220762"/>
                      </a:lnTo>
                      <a:lnTo>
                        <a:pt x="381621" y="211336"/>
                      </a:lnTo>
                      <a:lnTo>
                        <a:pt x="368715" y="202059"/>
                      </a:lnTo>
                      <a:lnTo>
                        <a:pt x="355660" y="192881"/>
                      </a:lnTo>
                      <a:lnTo>
                        <a:pt x="342407" y="183803"/>
                      </a:lnTo>
                      <a:lnTo>
                        <a:pt x="329054" y="174823"/>
                      </a:lnTo>
                      <a:lnTo>
                        <a:pt x="315503" y="165943"/>
                      </a:lnTo>
                      <a:lnTo>
                        <a:pt x="301802" y="157163"/>
                      </a:lnTo>
                      <a:lnTo>
                        <a:pt x="287953" y="148481"/>
                      </a:lnTo>
                      <a:lnTo>
                        <a:pt x="273906" y="139898"/>
                      </a:lnTo>
                      <a:lnTo>
                        <a:pt x="259709" y="131415"/>
                      </a:lnTo>
                      <a:lnTo>
                        <a:pt x="245363" y="123031"/>
                      </a:lnTo>
                      <a:lnTo>
                        <a:pt x="230869" y="114796"/>
                      </a:lnTo>
                      <a:lnTo>
                        <a:pt x="216176" y="106611"/>
                      </a:lnTo>
                      <a:lnTo>
                        <a:pt x="201334" y="98524"/>
                      </a:lnTo>
                      <a:lnTo>
                        <a:pt x="186343" y="90537"/>
                      </a:lnTo>
                      <a:lnTo>
                        <a:pt x="171203" y="82699"/>
                      </a:lnTo>
                      <a:lnTo>
                        <a:pt x="155865" y="74910"/>
                      </a:lnTo>
                      <a:lnTo>
                        <a:pt x="140427" y="67270"/>
                      </a:lnTo>
                      <a:lnTo>
                        <a:pt x="124791" y="59680"/>
                      </a:lnTo>
                      <a:lnTo>
                        <a:pt x="108957" y="52239"/>
                      </a:lnTo>
                      <a:lnTo>
                        <a:pt x="93023" y="44847"/>
                      </a:lnTo>
                      <a:lnTo>
                        <a:pt x="76890" y="37604"/>
                      </a:lnTo>
                      <a:lnTo>
                        <a:pt x="60609" y="30411"/>
                      </a:lnTo>
                      <a:lnTo>
                        <a:pt x="44178" y="23366"/>
                      </a:lnTo>
                      <a:lnTo>
                        <a:pt x="27549" y="16421"/>
                      </a:lnTo>
                      <a:lnTo>
                        <a:pt x="10772" y="9525"/>
                      </a:lnTo>
                      <a:lnTo>
                        <a:pt x="9531" y="12601"/>
                      </a:lnTo>
                      <a:lnTo>
                        <a:pt x="26308" y="19447"/>
                      </a:lnTo>
                      <a:lnTo>
                        <a:pt x="42937" y="26343"/>
                      </a:lnTo>
                      <a:lnTo>
                        <a:pt x="59417" y="33338"/>
                      </a:lnTo>
                      <a:lnTo>
                        <a:pt x="75748" y="40432"/>
                      </a:lnTo>
                      <a:lnTo>
                        <a:pt x="91881" y="47675"/>
                      </a:lnTo>
                      <a:lnTo>
                        <a:pt x="107865" y="54967"/>
                      </a:lnTo>
                      <a:lnTo>
                        <a:pt x="123650" y="62409"/>
                      </a:lnTo>
                      <a:lnTo>
                        <a:pt x="139335" y="69900"/>
                      </a:lnTo>
                      <a:lnTo>
                        <a:pt x="154823" y="77539"/>
                      </a:lnTo>
                      <a:lnTo>
                        <a:pt x="170161" y="85229"/>
                      </a:lnTo>
                      <a:lnTo>
                        <a:pt x="185301" y="93067"/>
                      </a:lnTo>
                      <a:lnTo>
                        <a:pt x="200341" y="101005"/>
                      </a:lnTo>
                      <a:lnTo>
                        <a:pt x="215183" y="108992"/>
                      </a:lnTo>
                      <a:lnTo>
                        <a:pt x="229827" y="117128"/>
                      </a:lnTo>
                      <a:lnTo>
                        <a:pt x="244371" y="125363"/>
                      </a:lnTo>
                      <a:lnTo>
                        <a:pt x="258716" y="133697"/>
                      </a:lnTo>
                      <a:lnTo>
                        <a:pt x="272913" y="142131"/>
                      </a:lnTo>
                      <a:lnTo>
                        <a:pt x="286961" y="150664"/>
                      </a:lnTo>
                      <a:lnTo>
                        <a:pt x="300859" y="159296"/>
                      </a:lnTo>
                      <a:lnTo>
                        <a:pt x="314560" y="168027"/>
                      </a:lnTo>
                      <a:lnTo>
                        <a:pt x="328111" y="176857"/>
                      </a:lnTo>
                      <a:lnTo>
                        <a:pt x="341513" y="185787"/>
                      </a:lnTo>
                      <a:lnTo>
                        <a:pt x="354717" y="194816"/>
                      </a:lnTo>
                      <a:lnTo>
                        <a:pt x="367772" y="203994"/>
                      </a:lnTo>
                      <a:lnTo>
                        <a:pt x="380678" y="213221"/>
                      </a:lnTo>
                      <a:lnTo>
                        <a:pt x="393435" y="222548"/>
                      </a:lnTo>
                      <a:lnTo>
                        <a:pt x="405994" y="231973"/>
                      </a:lnTo>
                      <a:lnTo>
                        <a:pt x="418453" y="241548"/>
                      </a:lnTo>
                      <a:lnTo>
                        <a:pt x="430714" y="251172"/>
                      </a:lnTo>
                      <a:lnTo>
                        <a:pt x="442776" y="260945"/>
                      </a:lnTo>
                      <a:lnTo>
                        <a:pt x="454739" y="270768"/>
                      </a:lnTo>
                      <a:lnTo>
                        <a:pt x="466503" y="280739"/>
                      </a:lnTo>
                      <a:lnTo>
                        <a:pt x="478119" y="290810"/>
                      </a:lnTo>
                      <a:lnTo>
                        <a:pt x="489535" y="300930"/>
                      </a:lnTo>
                      <a:lnTo>
                        <a:pt x="500853" y="311200"/>
                      </a:lnTo>
                      <a:lnTo>
                        <a:pt x="511972" y="321568"/>
                      </a:lnTo>
                      <a:lnTo>
                        <a:pt x="522893" y="332036"/>
                      </a:lnTo>
                      <a:lnTo>
                        <a:pt x="533714" y="342553"/>
                      </a:lnTo>
                      <a:lnTo>
                        <a:pt x="544336" y="353219"/>
                      </a:lnTo>
                      <a:lnTo>
                        <a:pt x="554810" y="363984"/>
                      </a:lnTo>
                      <a:lnTo>
                        <a:pt x="565135" y="374848"/>
                      </a:lnTo>
                      <a:lnTo>
                        <a:pt x="575311" y="385812"/>
                      </a:lnTo>
                      <a:lnTo>
                        <a:pt x="585288" y="396875"/>
                      </a:lnTo>
                      <a:lnTo>
                        <a:pt x="595117" y="408087"/>
                      </a:lnTo>
                      <a:lnTo>
                        <a:pt x="604796" y="419348"/>
                      </a:lnTo>
                      <a:lnTo>
                        <a:pt x="614277" y="430709"/>
                      </a:lnTo>
                      <a:lnTo>
                        <a:pt x="623609" y="442168"/>
                      </a:lnTo>
                      <a:lnTo>
                        <a:pt x="632792" y="453777"/>
                      </a:lnTo>
                      <a:lnTo>
                        <a:pt x="641827" y="465435"/>
                      </a:lnTo>
                      <a:lnTo>
                        <a:pt x="650712" y="477193"/>
                      </a:lnTo>
                      <a:lnTo>
                        <a:pt x="659399" y="489099"/>
                      </a:lnTo>
                      <a:lnTo>
                        <a:pt x="667936" y="501055"/>
                      </a:lnTo>
                      <a:lnTo>
                        <a:pt x="676276" y="513159"/>
                      </a:lnTo>
                      <a:lnTo>
                        <a:pt x="684516" y="525314"/>
                      </a:lnTo>
                      <a:lnTo>
                        <a:pt x="692557" y="537617"/>
                      </a:lnTo>
                      <a:lnTo>
                        <a:pt x="700450" y="550019"/>
                      </a:lnTo>
                      <a:lnTo>
                        <a:pt x="708144" y="562471"/>
                      </a:lnTo>
                      <a:lnTo>
                        <a:pt x="715738" y="575072"/>
                      </a:lnTo>
                      <a:lnTo>
                        <a:pt x="723135" y="587772"/>
                      </a:lnTo>
                      <a:lnTo>
                        <a:pt x="730382" y="600571"/>
                      </a:lnTo>
                      <a:lnTo>
                        <a:pt x="737430" y="613470"/>
                      </a:lnTo>
                      <a:lnTo>
                        <a:pt x="744380" y="626467"/>
                      </a:lnTo>
                      <a:lnTo>
                        <a:pt x="751131" y="639564"/>
                      </a:lnTo>
                      <a:lnTo>
                        <a:pt x="757733" y="652760"/>
                      </a:lnTo>
                      <a:lnTo>
                        <a:pt x="764136" y="666056"/>
                      </a:lnTo>
                      <a:lnTo>
                        <a:pt x="770390" y="679450"/>
                      </a:lnTo>
                      <a:lnTo>
                        <a:pt x="776496" y="692944"/>
                      </a:lnTo>
                      <a:lnTo>
                        <a:pt x="782453" y="706537"/>
                      </a:lnTo>
                      <a:lnTo>
                        <a:pt x="788260" y="720279"/>
                      </a:lnTo>
                      <a:lnTo>
                        <a:pt x="793869" y="734070"/>
                      </a:lnTo>
                      <a:lnTo>
                        <a:pt x="799330" y="747961"/>
                      </a:lnTo>
                      <a:lnTo>
                        <a:pt x="804641" y="762000"/>
                      </a:lnTo>
                      <a:lnTo>
                        <a:pt x="809754" y="776089"/>
                      </a:lnTo>
                      <a:lnTo>
                        <a:pt x="814718" y="790327"/>
                      </a:lnTo>
                      <a:lnTo>
                        <a:pt x="819533" y="804614"/>
                      </a:lnTo>
                      <a:lnTo>
                        <a:pt x="824199" y="819051"/>
                      </a:lnTo>
                      <a:lnTo>
                        <a:pt x="828666" y="833537"/>
                      </a:lnTo>
                      <a:lnTo>
                        <a:pt x="833034" y="848172"/>
                      </a:lnTo>
                      <a:lnTo>
                        <a:pt x="837154" y="862906"/>
                      </a:lnTo>
                      <a:lnTo>
                        <a:pt x="841175" y="877689"/>
                      </a:lnTo>
                      <a:lnTo>
                        <a:pt x="844997" y="892622"/>
                      </a:lnTo>
                      <a:lnTo>
                        <a:pt x="848720" y="907653"/>
                      </a:lnTo>
                      <a:lnTo>
                        <a:pt x="852195" y="922784"/>
                      </a:lnTo>
                      <a:lnTo>
                        <a:pt x="855570" y="938014"/>
                      </a:lnTo>
                      <a:lnTo>
                        <a:pt x="858747" y="953343"/>
                      </a:lnTo>
                      <a:lnTo>
                        <a:pt x="861775" y="968772"/>
                      </a:lnTo>
                      <a:lnTo>
                        <a:pt x="864654" y="984300"/>
                      </a:lnTo>
                      <a:lnTo>
                        <a:pt x="867384" y="999927"/>
                      </a:lnTo>
                      <a:lnTo>
                        <a:pt x="869916" y="1015653"/>
                      </a:lnTo>
                      <a:lnTo>
                        <a:pt x="872298" y="1031528"/>
                      </a:lnTo>
                      <a:lnTo>
                        <a:pt x="874532" y="1047452"/>
                      </a:lnTo>
                      <a:lnTo>
                        <a:pt x="876567" y="1063476"/>
                      </a:lnTo>
                      <a:lnTo>
                        <a:pt x="878503" y="1079599"/>
                      </a:lnTo>
                      <a:lnTo>
                        <a:pt x="880241" y="1095871"/>
                      </a:lnTo>
                      <a:lnTo>
                        <a:pt x="881779" y="1112193"/>
                      </a:lnTo>
                      <a:lnTo>
                        <a:pt x="883219" y="1128663"/>
                      </a:lnTo>
                      <a:lnTo>
                        <a:pt x="884460" y="1145183"/>
                      </a:lnTo>
                      <a:lnTo>
                        <a:pt x="885552" y="1161852"/>
                      </a:lnTo>
                      <a:lnTo>
                        <a:pt x="886495" y="1178570"/>
                      </a:lnTo>
                      <a:lnTo>
                        <a:pt x="887240" y="1195437"/>
                      </a:lnTo>
                      <a:lnTo>
                        <a:pt x="887835" y="1212404"/>
                      </a:lnTo>
                      <a:lnTo>
                        <a:pt x="888282" y="1229469"/>
                      </a:lnTo>
                      <a:lnTo>
                        <a:pt x="888580" y="1246584"/>
                      </a:lnTo>
                      <a:lnTo>
                        <a:pt x="888679" y="1263849"/>
                      </a:lnTo>
                      <a:lnTo>
                        <a:pt x="888629" y="1281212"/>
                      </a:lnTo>
                      <a:lnTo>
                        <a:pt x="888431" y="1298674"/>
                      </a:lnTo>
                      <a:lnTo>
                        <a:pt x="888083" y="1316236"/>
                      </a:lnTo>
                      <a:lnTo>
                        <a:pt x="887537" y="1333897"/>
                      </a:lnTo>
                      <a:lnTo>
                        <a:pt x="886842" y="1351657"/>
                      </a:lnTo>
                      <a:lnTo>
                        <a:pt x="885999" y="1369516"/>
                      </a:lnTo>
                      <a:lnTo>
                        <a:pt x="885006" y="1387475"/>
                      </a:lnTo>
                      <a:lnTo>
                        <a:pt x="883815" y="140558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4" name="Forme libre : forme 1363">
                  <a:extLst>
                    <a:ext uri="{FF2B5EF4-FFF2-40B4-BE49-F238E27FC236}">
                      <a16:creationId xmlns:a16="http://schemas.microsoft.com/office/drawing/2014/main" id="{01E5BF59-AC5A-4202-9F5C-39AB13967902}"/>
                    </a:ext>
                  </a:extLst>
                </p:cNvPr>
                <p:cNvSpPr/>
                <p:nvPr/>
              </p:nvSpPr>
              <p:spPr>
                <a:xfrm>
                  <a:off x="6599268" y="4721423"/>
                  <a:ext cx="521006" cy="393700"/>
                </a:xfrm>
                <a:custGeom>
                  <a:avLst/>
                  <a:gdLst>
                    <a:gd name="connsiteX0" fmla="*/ 139584 w 521006"/>
                    <a:gd name="connsiteY0" fmla="*/ 23217 h 393700"/>
                    <a:gd name="connsiteX1" fmla="*/ 164055 w 521006"/>
                    <a:gd name="connsiteY1" fmla="*/ 41225 h 393700"/>
                    <a:gd name="connsiteX2" fmla="*/ 187733 w 521006"/>
                    <a:gd name="connsiteY2" fmla="*/ 58738 h 393700"/>
                    <a:gd name="connsiteX3" fmla="*/ 210567 w 521006"/>
                    <a:gd name="connsiteY3" fmla="*/ 75853 h 393700"/>
                    <a:gd name="connsiteX4" fmla="*/ 232606 w 521006"/>
                    <a:gd name="connsiteY4" fmla="*/ 92521 h 393700"/>
                    <a:gd name="connsiteX5" fmla="*/ 253852 w 521006"/>
                    <a:gd name="connsiteY5" fmla="*/ 108694 h 393700"/>
                    <a:gd name="connsiteX6" fmla="*/ 274253 w 521006"/>
                    <a:gd name="connsiteY6" fmla="*/ 124470 h 393700"/>
                    <a:gd name="connsiteX7" fmla="*/ 293860 w 521006"/>
                    <a:gd name="connsiteY7" fmla="*/ 139750 h 393700"/>
                    <a:gd name="connsiteX8" fmla="*/ 312673 w 521006"/>
                    <a:gd name="connsiteY8" fmla="*/ 154583 h 393700"/>
                    <a:gd name="connsiteX9" fmla="*/ 330642 w 521006"/>
                    <a:gd name="connsiteY9" fmla="*/ 168970 h 393700"/>
                    <a:gd name="connsiteX10" fmla="*/ 347817 w 521006"/>
                    <a:gd name="connsiteY10" fmla="*/ 182910 h 393700"/>
                    <a:gd name="connsiteX11" fmla="*/ 364148 w 521006"/>
                    <a:gd name="connsiteY11" fmla="*/ 196453 h 393700"/>
                    <a:gd name="connsiteX12" fmla="*/ 379735 w 521006"/>
                    <a:gd name="connsiteY12" fmla="*/ 209500 h 393700"/>
                    <a:gd name="connsiteX13" fmla="*/ 394478 w 521006"/>
                    <a:gd name="connsiteY13" fmla="*/ 222101 h 393700"/>
                    <a:gd name="connsiteX14" fmla="*/ 408376 w 521006"/>
                    <a:gd name="connsiteY14" fmla="*/ 234206 h 393700"/>
                    <a:gd name="connsiteX15" fmla="*/ 421481 w 521006"/>
                    <a:gd name="connsiteY15" fmla="*/ 245914 h 393700"/>
                    <a:gd name="connsiteX16" fmla="*/ 433791 w 521006"/>
                    <a:gd name="connsiteY16" fmla="*/ 257175 h 393700"/>
                    <a:gd name="connsiteX17" fmla="*/ 445308 w 521006"/>
                    <a:gd name="connsiteY17" fmla="*/ 267990 h 393700"/>
                    <a:gd name="connsiteX18" fmla="*/ 455980 w 521006"/>
                    <a:gd name="connsiteY18" fmla="*/ 278309 h 393700"/>
                    <a:gd name="connsiteX19" fmla="*/ 465858 w 521006"/>
                    <a:gd name="connsiteY19" fmla="*/ 288230 h 393700"/>
                    <a:gd name="connsiteX20" fmla="*/ 474942 w 521006"/>
                    <a:gd name="connsiteY20" fmla="*/ 297656 h 393700"/>
                    <a:gd name="connsiteX21" fmla="*/ 483182 w 521006"/>
                    <a:gd name="connsiteY21" fmla="*/ 306685 h 393700"/>
                    <a:gd name="connsiteX22" fmla="*/ 490628 w 521006"/>
                    <a:gd name="connsiteY22" fmla="*/ 315218 h 393700"/>
                    <a:gd name="connsiteX23" fmla="*/ 497279 w 521006"/>
                    <a:gd name="connsiteY23" fmla="*/ 323304 h 393700"/>
                    <a:gd name="connsiteX24" fmla="*/ 503087 w 521006"/>
                    <a:gd name="connsiteY24" fmla="*/ 330994 h 393700"/>
                    <a:gd name="connsiteX25" fmla="*/ 508100 w 521006"/>
                    <a:gd name="connsiteY25" fmla="*/ 338187 h 393700"/>
                    <a:gd name="connsiteX26" fmla="*/ 512320 w 521006"/>
                    <a:gd name="connsiteY26" fmla="*/ 344934 h 393700"/>
                    <a:gd name="connsiteX27" fmla="*/ 515695 w 521006"/>
                    <a:gd name="connsiteY27" fmla="*/ 351234 h 393700"/>
                    <a:gd name="connsiteX28" fmla="*/ 518276 w 521006"/>
                    <a:gd name="connsiteY28" fmla="*/ 357088 h 393700"/>
                    <a:gd name="connsiteX29" fmla="*/ 520063 w 521006"/>
                    <a:gd name="connsiteY29" fmla="*/ 362496 h 393700"/>
                    <a:gd name="connsiteX30" fmla="*/ 521006 w 521006"/>
                    <a:gd name="connsiteY30" fmla="*/ 367457 h 393700"/>
                    <a:gd name="connsiteX31" fmla="*/ 521155 w 521006"/>
                    <a:gd name="connsiteY31" fmla="*/ 371922 h 393700"/>
                    <a:gd name="connsiteX32" fmla="*/ 520510 w 521006"/>
                    <a:gd name="connsiteY32" fmla="*/ 375989 h 393700"/>
                    <a:gd name="connsiteX33" fmla="*/ 519021 w 521006"/>
                    <a:gd name="connsiteY33" fmla="*/ 379611 h 393700"/>
                    <a:gd name="connsiteX34" fmla="*/ 516737 w 521006"/>
                    <a:gd name="connsiteY34" fmla="*/ 382736 h 393700"/>
                    <a:gd name="connsiteX35" fmla="*/ 513660 w 521006"/>
                    <a:gd name="connsiteY35" fmla="*/ 385465 h 393700"/>
                    <a:gd name="connsiteX36" fmla="*/ 509788 w 521006"/>
                    <a:gd name="connsiteY36" fmla="*/ 387697 h 393700"/>
                    <a:gd name="connsiteX37" fmla="*/ 505072 w 521006"/>
                    <a:gd name="connsiteY37" fmla="*/ 389483 h 393700"/>
                    <a:gd name="connsiteX38" fmla="*/ 499513 w 521006"/>
                    <a:gd name="connsiteY38" fmla="*/ 390872 h 393700"/>
                    <a:gd name="connsiteX39" fmla="*/ 493209 w 521006"/>
                    <a:gd name="connsiteY39" fmla="*/ 391765 h 393700"/>
                    <a:gd name="connsiteX40" fmla="*/ 486061 w 521006"/>
                    <a:gd name="connsiteY40" fmla="*/ 392212 h 393700"/>
                    <a:gd name="connsiteX41" fmla="*/ 478069 w 521006"/>
                    <a:gd name="connsiteY41" fmla="*/ 392212 h 393700"/>
                    <a:gd name="connsiteX42" fmla="*/ 469333 w 521006"/>
                    <a:gd name="connsiteY42" fmla="*/ 391765 h 393700"/>
                    <a:gd name="connsiteX43" fmla="*/ 459752 w 521006"/>
                    <a:gd name="connsiteY43" fmla="*/ 390872 h 393700"/>
                    <a:gd name="connsiteX44" fmla="*/ 449378 w 521006"/>
                    <a:gd name="connsiteY44" fmla="*/ 389533 h 393700"/>
                    <a:gd name="connsiteX45" fmla="*/ 438160 w 521006"/>
                    <a:gd name="connsiteY45" fmla="*/ 387747 h 393700"/>
                    <a:gd name="connsiteX46" fmla="*/ 426147 w 521006"/>
                    <a:gd name="connsiteY46" fmla="*/ 385514 h 393700"/>
                    <a:gd name="connsiteX47" fmla="*/ 413340 w 521006"/>
                    <a:gd name="connsiteY47" fmla="*/ 382836 h 393700"/>
                    <a:gd name="connsiteX48" fmla="*/ 399690 w 521006"/>
                    <a:gd name="connsiteY48" fmla="*/ 379661 h 393700"/>
                    <a:gd name="connsiteX49" fmla="*/ 385245 w 521006"/>
                    <a:gd name="connsiteY49" fmla="*/ 376089 h 393700"/>
                    <a:gd name="connsiteX50" fmla="*/ 370006 w 521006"/>
                    <a:gd name="connsiteY50" fmla="*/ 372021 h 393700"/>
                    <a:gd name="connsiteX51" fmla="*/ 353973 w 521006"/>
                    <a:gd name="connsiteY51" fmla="*/ 367556 h 393700"/>
                    <a:gd name="connsiteX52" fmla="*/ 337095 w 521006"/>
                    <a:gd name="connsiteY52" fmla="*/ 362595 h 393700"/>
                    <a:gd name="connsiteX53" fmla="*/ 319374 w 521006"/>
                    <a:gd name="connsiteY53" fmla="*/ 357188 h 393700"/>
                    <a:gd name="connsiteX54" fmla="*/ 300909 w 521006"/>
                    <a:gd name="connsiteY54" fmla="*/ 351383 h 393700"/>
                    <a:gd name="connsiteX55" fmla="*/ 281600 w 521006"/>
                    <a:gd name="connsiteY55" fmla="*/ 345083 h 393700"/>
                    <a:gd name="connsiteX56" fmla="*/ 261496 w 521006"/>
                    <a:gd name="connsiteY56" fmla="*/ 338336 h 393700"/>
                    <a:gd name="connsiteX57" fmla="*/ 240548 w 521006"/>
                    <a:gd name="connsiteY57" fmla="*/ 331143 h 393700"/>
                    <a:gd name="connsiteX58" fmla="*/ 218807 w 521006"/>
                    <a:gd name="connsiteY58" fmla="*/ 323503 h 393700"/>
                    <a:gd name="connsiteX59" fmla="*/ 196271 w 521006"/>
                    <a:gd name="connsiteY59" fmla="*/ 315416 h 393700"/>
                    <a:gd name="connsiteX60" fmla="*/ 172891 w 521006"/>
                    <a:gd name="connsiteY60" fmla="*/ 306884 h 393700"/>
                    <a:gd name="connsiteX61" fmla="*/ 148767 w 521006"/>
                    <a:gd name="connsiteY61" fmla="*/ 297855 h 393700"/>
                    <a:gd name="connsiteX62" fmla="*/ 123749 w 521006"/>
                    <a:gd name="connsiteY62" fmla="*/ 288429 h 393700"/>
                    <a:gd name="connsiteX63" fmla="*/ 97987 w 521006"/>
                    <a:gd name="connsiteY63" fmla="*/ 278557 h 393700"/>
                    <a:gd name="connsiteX64" fmla="*/ 71380 w 521006"/>
                    <a:gd name="connsiteY64" fmla="*/ 268188 h 393700"/>
                    <a:gd name="connsiteX65" fmla="*/ 43980 w 521006"/>
                    <a:gd name="connsiteY65" fmla="*/ 257423 h 393700"/>
                    <a:gd name="connsiteX66" fmla="*/ 15735 w 521006"/>
                    <a:gd name="connsiteY66" fmla="*/ 246162 h 393700"/>
                    <a:gd name="connsiteX67" fmla="*/ 9531 w 521006"/>
                    <a:gd name="connsiteY67" fmla="*/ 262136 h 393700"/>
                    <a:gd name="connsiteX68" fmla="*/ 37924 w 521006"/>
                    <a:gd name="connsiteY68" fmla="*/ 272852 h 393700"/>
                    <a:gd name="connsiteX69" fmla="*/ 65523 w 521006"/>
                    <a:gd name="connsiteY69" fmla="*/ 283170 h 393700"/>
                    <a:gd name="connsiteX70" fmla="*/ 92328 w 521006"/>
                    <a:gd name="connsiteY70" fmla="*/ 293043 h 393700"/>
                    <a:gd name="connsiteX71" fmla="*/ 118289 w 521006"/>
                    <a:gd name="connsiteY71" fmla="*/ 302468 h 393700"/>
                    <a:gd name="connsiteX72" fmla="*/ 143455 w 521006"/>
                    <a:gd name="connsiteY72" fmla="*/ 311398 h 393700"/>
                    <a:gd name="connsiteX73" fmla="*/ 167828 w 521006"/>
                    <a:gd name="connsiteY73" fmla="*/ 319931 h 393700"/>
                    <a:gd name="connsiteX74" fmla="*/ 191406 w 521006"/>
                    <a:gd name="connsiteY74" fmla="*/ 327968 h 393700"/>
                    <a:gd name="connsiteX75" fmla="*/ 214141 w 521006"/>
                    <a:gd name="connsiteY75" fmla="*/ 335607 h 393700"/>
                    <a:gd name="connsiteX76" fmla="*/ 236081 w 521006"/>
                    <a:gd name="connsiteY76" fmla="*/ 342751 h 393700"/>
                    <a:gd name="connsiteX77" fmla="*/ 257227 w 521006"/>
                    <a:gd name="connsiteY77" fmla="*/ 349498 h 393700"/>
                    <a:gd name="connsiteX78" fmla="*/ 277529 w 521006"/>
                    <a:gd name="connsiteY78" fmla="*/ 355749 h 393700"/>
                    <a:gd name="connsiteX79" fmla="*/ 297087 w 521006"/>
                    <a:gd name="connsiteY79" fmla="*/ 361603 h 393700"/>
                    <a:gd name="connsiteX80" fmla="*/ 315751 w 521006"/>
                    <a:gd name="connsiteY80" fmla="*/ 366961 h 393700"/>
                    <a:gd name="connsiteX81" fmla="*/ 333670 w 521006"/>
                    <a:gd name="connsiteY81" fmla="*/ 371872 h 393700"/>
                    <a:gd name="connsiteX82" fmla="*/ 350746 w 521006"/>
                    <a:gd name="connsiteY82" fmla="*/ 376337 h 393700"/>
                    <a:gd name="connsiteX83" fmla="*/ 367028 w 521006"/>
                    <a:gd name="connsiteY83" fmla="*/ 380355 h 393700"/>
                    <a:gd name="connsiteX84" fmla="*/ 382515 w 521006"/>
                    <a:gd name="connsiteY84" fmla="*/ 383927 h 393700"/>
                    <a:gd name="connsiteX85" fmla="*/ 397158 w 521006"/>
                    <a:gd name="connsiteY85" fmla="*/ 387102 h 393700"/>
                    <a:gd name="connsiteX86" fmla="*/ 411007 w 521006"/>
                    <a:gd name="connsiteY86" fmla="*/ 389781 h 393700"/>
                    <a:gd name="connsiteX87" fmla="*/ 424062 w 521006"/>
                    <a:gd name="connsiteY87" fmla="*/ 391964 h 393700"/>
                    <a:gd name="connsiteX88" fmla="*/ 436323 w 521006"/>
                    <a:gd name="connsiteY88" fmla="*/ 393750 h 393700"/>
                    <a:gd name="connsiteX89" fmla="*/ 447740 w 521006"/>
                    <a:gd name="connsiteY89" fmla="*/ 395089 h 393700"/>
                    <a:gd name="connsiteX90" fmla="*/ 458362 w 521006"/>
                    <a:gd name="connsiteY90" fmla="*/ 395982 h 393700"/>
                    <a:gd name="connsiteX91" fmla="*/ 468141 w 521006"/>
                    <a:gd name="connsiteY91" fmla="*/ 396429 h 393700"/>
                    <a:gd name="connsiteX92" fmla="*/ 477175 w 521006"/>
                    <a:gd name="connsiteY92" fmla="*/ 396429 h 393700"/>
                    <a:gd name="connsiteX93" fmla="*/ 485366 w 521006"/>
                    <a:gd name="connsiteY93" fmla="*/ 395932 h 393700"/>
                    <a:gd name="connsiteX94" fmla="*/ 492712 w 521006"/>
                    <a:gd name="connsiteY94" fmla="*/ 395039 h 393700"/>
                    <a:gd name="connsiteX95" fmla="*/ 499314 w 521006"/>
                    <a:gd name="connsiteY95" fmla="*/ 393700 h 393700"/>
                    <a:gd name="connsiteX96" fmla="*/ 505072 w 521006"/>
                    <a:gd name="connsiteY96" fmla="*/ 391864 h 393700"/>
                    <a:gd name="connsiteX97" fmla="*/ 510036 w 521006"/>
                    <a:gd name="connsiteY97" fmla="*/ 389632 h 393700"/>
                    <a:gd name="connsiteX98" fmla="*/ 514156 w 521006"/>
                    <a:gd name="connsiteY98" fmla="*/ 386904 h 393700"/>
                    <a:gd name="connsiteX99" fmla="*/ 517532 w 521006"/>
                    <a:gd name="connsiteY99" fmla="*/ 383729 h 393700"/>
                    <a:gd name="connsiteX100" fmla="*/ 520063 w 521006"/>
                    <a:gd name="connsiteY100" fmla="*/ 380157 h 393700"/>
                    <a:gd name="connsiteX101" fmla="*/ 521751 w 521006"/>
                    <a:gd name="connsiteY101" fmla="*/ 376089 h 393700"/>
                    <a:gd name="connsiteX102" fmla="*/ 522694 w 521006"/>
                    <a:gd name="connsiteY102" fmla="*/ 371574 h 393700"/>
                    <a:gd name="connsiteX103" fmla="*/ 522793 w 521006"/>
                    <a:gd name="connsiteY103" fmla="*/ 366663 h 393700"/>
                    <a:gd name="connsiteX104" fmla="*/ 522098 w 521006"/>
                    <a:gd name="connsiteY104" fmla="*/ 361255 h 393700"/>
                    <a:gd name="connsiteX105" fmla="*/ 520560 w 521006"/>
                    <a:gd name="connsiteY105" fmla="*/ 355402 h 393700"/>
                    <a:gd name="connsiteX106" fmla="*/ 518227 w 521006"/>
                    <a:gd name="connsiteY106" fmla="*/ 349101 h 393700"/>
                    <a:gd name="connsiteX107" fmla="*/ 515099 w 521006"/>
                    <a:gd name="connsiteY107" fmla="*/ 342354 h 393700"/>
                    <a:gd name="connsiteX108" fmla="*/ 511178 w 521006"/>
                    <a:gd name="connsiteY108" fmla="*/ 335161 h 393700"/>
                    <a:gd name="connsiteX109" fmla="*/ 506413 w 521006"/>
                    <a:gd name="connsiteY109" fmla="*/ 327521 h 393700"/>
                    <a:gd name="connsiteX110" fmla="*/ 500853 w 521006"/>
                    <a:gd name="connsiteY110" fmla="*/ 319435 h 393700"/>
                    <a:gd name="connsiteX111" fmla="*/ 494499 w 521006"/>
                    <a:gd name="connsiteY111" fmla="*/ 310902 h 393700"/>
                    <a:gd name="connsiteX112" fmla="*/ 487351 w 521006"/>
                    <a:gd name="connsiteY112" fmla="*/ 301923 h 393700"/>
                    <a:gd name="connsiteX113" fmla="*/ 479360 w 521006"/>
                    <a:gd name="connsiteY113" fmla="*/ 292497 h 393700"/>
                    <a:gd name="connsiteX114" fmla="*/ 470574 w 521006"/>
                    <a:gd name="connsiteY114" fmla="*/ 282575 h 393700"/>
                    <a:gd name="connsiteX115" fmla="*/ 460944 w 521006"/>
                    <a:gd name="connsiteY115" fmla="*/ 272256 h 393700"/>
                    <a:gd name="connsiteX116" fmla="*/ 450520 w 521006"/>
                    <a:gd name="connsiteY116" fmla="*/ 261491 h 393700"/>
                    <a:gd name="connsiteX117" fmla="*/ 439301 w 521006"/>
                    <a:gd name="connsiteY117" fmla="*/ 250230 h 393700"/>
                    <a:gd name="connsiteX118" fmla="*/ 427289 w 521006"/>
                    <a:gd name="connsiteY118" fmla="*/ 238571 h 393700"/>
                    <a:gd name="connsiteX119" fmla="*/ 414482 w 521006"/>
                    <a:gd name="connsiteY119" fmla="*/ 226417 h 393700"/>
                    <a:gd name="connsiteX120" fmla="*/ 400831 w 521006"/>
                    <a:gd name="connsiteY120" fmla="*/ 213866 h 393700"/>
                    <a:gd name="connsiteX121" fmla="*/ 386387 w 521006"/>
                    <a:gd name="connsiteY121" fmla="*/ 200819 h 393700"/>
                    <a:gd name="connsiteX122" fmla="*/ 371098 w 521006"/>
                    <a:gd name="connsiteY122" fmla="*/ 187325 h 393700"/>
                    <a:gd name="connsiteX123" fmla="*/ 355015 w 521006"/>
                    <a:gd name="connsiteY123" fmla="*/ 173434 h 393700"/>
                    <a:gd name="connsiteX124" fmla="*/ 338138 w 521006"/>
                    <a:gd name="connsiteY124" fmla="*/ 159048 h 393700"/>
                    <a:gd name="connsiteX125" fmla="*/ 320467 w 521006"/>
                    <a:gd name="connsiteY125" fmla="*/ 144214 h 393700"/>
                    <a:gd name="connsiteX126" fmla="*/ 301951 w 521006"/>
                    <a:gd name="connsiteY126" fmla="*/ 128984 h 393700"/>
                    <a:gd name="connsiteX127" fmla="*/ 282642 w 521006"/>
                    <a:gd name="connsiteY127" fmla="*/ 113258 h 393700"/>
                    <a:gd name="connsiteX128" fmla="*/ 262538 w 521006"/>
                    <a:gd name="connsiteY128" fmla="*/ 97086 h 393700"/>
                    <a:gd name="connsiteX129" fmla="*/ 241641 w 521006"/>
                    <a:gd name="connsiteY129" fmla="*/ 80466 h 393700"/>
                    <a:gd name="connsiteX130" fmla="*/ 219899 w 521006"/>
                    <a:gd name="connsiteY130" fmla="*/ 63401 h 393700"/>
                    <a:gd name="connsiteX131" fmla="*/ 197363 w 521006"/>
                    <a:gd name="connsiteY131" fmla="*/ 45889 h 393700"/>
                    <a:gd name="connsiteX132" fmla="*/ 173983 w 521006"/>
                    <a:gd name="connsiteY132" fmla="*/ 27930 h 393700"/>
                    <a:gd name="connsiteX133" fmla="*/ 149859 w 521006"/>
                    <a:gd name="connsiteY133" fmla="*/ 9525 h 39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521006" h="393700">
                      <a:moveTo>
                        <a:pt x="139584" y="23217"/>
                      </a:moveTo>
                      <a:lnTo>
                        <a:pt x="164055" y="41225"/>
                      </a:lnTo>
                      <a:lnTo>
                        <a:pt x="187733" y="58738"/>
                      </a:lnTo>
                      <a:lnTo>
                        <a:pt x="210567" y="75853"/>
                      </a:lnTo>
                      <a:lnTo>
                        <a:pt x="232606" y="92521"/>
                      </a:lnTo>
                      <a:lnTo>
                        <a:pt x="253852" y="108694"/>
                      </a:lnTo>
                      <a:lnTo>
                        <a:pt x="274253" y="124470"/>
                      </a:lnTo>
                      <a:lnTo>
                        <a:pt x="293860" y="139750"/>
                      </a:lnTo>
                      <a:lnTo>
                        <a:pt x="312673" y="154583"/>
                      </a:lnTo>
                      <a:lnTo>
                        <a:pt x="330642" y="168970"/>
                      </a:lnTo>
                      <a:lnTo>
                        <a:pt x="347817" y="182910"/>
                      </a:lnTo>
                      <a:lnTo>
                        <a:pt x="364148" y="196453"/>
                      </a:lnTo>
                      <a:lnTo>
                        <a:pt x="379735" y="209500"/>
                      </a:lnTo>
                      <a:lnTo>
                        <a:pt x="394478" y="222101"/>
                      </a:lnTo>
                      <a:lnTo>
                        <a:pt x="408376" y="234206"/>
                      </a:lnTo>
                      <a:lnTo>
                        <a:pt x="421481" y="245914"/>
                      </a:lnTo>
                      <a:lnTo>
                        <a:pt x="433791" y="257175"/>
                      </a:lnTo>
                      <a:lnTo>
                        <a:pt x="445308" y="267990"/>
                      </a:lnTo>
                      <a:lnTo>
                        <a:pt x="455980" y="278309"/>
                      </a:lnTo>
                      <a:lnTo>
                        <a:pt x="465858" y="288230"/>
                      </a:lnTo>
                      <a:lnTo>
                        <a:pt x="474942" y="297656"/>
                      </a:lnTo>
                      <a:lnTo>
                        <a:pt x="483182" y="306685"/>
                      </a:lnTo>
                      <a:lnTo>
                        <a:pt x="490628" y="315218"/>
                      </a:lnTo>
                      <a:lnTo>
                        <a:pt x="497279" y="323304"/>
                      </a:lnTo>
                      <a:lnTo>
                        <a:pt x="503087" y="330994"/>
                      </a:lnTo>
                      <a:lnTo>
                        <a:pt x="508100" y="338187"/>
                      </a:lnTo>
                      <a:lnTo>
                        <a:pt x="512320" y="344934"/>
                      </a:lnTo>
                      <a:lnTo>
                        <a:pt x="515695" y="351234"/>
                      </a:lnTo>
                      <a:lnTo>
                        <a:pt x="518276" y="357088"/>
                      </a:lnTo>
                      <a:lnTo>
                        <a:pt x="520063" y="362496"/>
                      </a:lnTo>
                      <a:lnTo>
                        <a:pt x="521006" y="367457"/>
                      </a:lnTo>
                      <a:lnTo>
                        <a:pt x="521155" y="371922"/>
                      </a:lnTo>
                      <a:lnTo>
                        <a:pt x="520510" y="375989"/>
                      </a:lnTo>
                      <a:lnTo>
                        <a:pt x="519021" y="379611"/>
                      </a:lnTo>
                      <a:lnTo>
                        <a:pt x="516737" y="382736"/>
                      </a:lnTo>
                      <a:lnTo>
                        <a:pt x="513660" y="385465"/>
                      </a:lnTo>
                      <a:lnTo>
                        <a:pt x="509788" y="387697"/>
                      </a:lnTo>
                      <a:lnTo>
                        <a:pt x="505072" y="389483"/>
                      </a:lnTo>
                      <a:lnTo>
                        <a:pt x="499513" y="390872"/>
                      </a:lnTo>
                      <a:lnTo>
                        <a:pt x="493209" y="391765"/>
                      </a:lnTo>
                      <a:lnTo>
                        <a:pt x="486061" y="392212"/>
                      </a:lnTo>
                      <a:lnTo>
                        <a:pt x="478069" y="392212"/>
                      </a:lnTo>
                      <a:lnTo>
                        <a:pt x="469333" y="391765"/>
                      </a:lnTo>
                      <a:lnTo>
                        <a:pt x="459752" y="390872"/>
                      </a:lnTo>
                      <a:lnTo>
                        <a:pt x="449378" y="389533"/>
                      </a:lnTo>
                      <a:lnTo>
                        <a:pt x="438160" y="387747"/>
                      </a:lnTo>
                      <a:lnTo>
                        <a:pt x="426147" y="385514"/>
                      </a:lnTo>
                      <a:lnTo>
                        <a:pt x="413340" y="382836"/>
                      </a:lnTo>
                      <a:lnTo>
                        <a:pt x="399690" y="379661"/>
                      </a:lnTo>
                      <a:lnTo>
                        <a:pt x="385245" y="376089"/>
                      </a:lnTo>
                      <a:lnTo>
                        <a:pt x="370006" y="372021"/>
                      </a:lnTo>
                      <a:lnTo>
                        <a:pt x="353973" y="367556"/>
                      </a:lnTo>
                      <a:lnTo>
                        <a:pt x="337095" y="362595"/>
                      </a:lnTo>
                      <a:lnTo>
                        <a:pt x="319374" y="357188"/>
                      </a:lnTo>
                      <a:lnTo>
                        <a:pt x="300909" y="351383"/>
                      </a:lnTo>
                      <a:lnTo>
                        <a:pt x="281600" y="345083"/>
                      </a:lnTo>
                      <a:lnTo>
                        <a:pt x="261496" y="338336"/>
                      </a:lnTo>
                      <a:lnTo>
                        <a:pt x="240548" y="331143"/>
                      </a:lnTo>
                      <a:lnTo>
                        <a:pt x="218807" y="323503"/>
                      </a:lnTo>
                      <a:lnTo>
                        <a:pt x="196271" y="315416"/>
                      </a:lnTo>
                      <a:lnTo>
                        <a:pt x="172891" y="306884"/>
                      </a:lnTo>
                      <a:lnTo>
                        <a:pt x="148767" y="297855"/>
                      </a:lnTo>
                      <a:lnTo>
                        <a:pt x="123749" y="288429"/>
                      </a:lnTo>
                      <a:lnTo>
                        <a:pt x="97987" y="278557"/>
                      </a:lnTo>
                      <a:lnTo>
                        <a:pt x="71380" y="268188"/>
                      </a:lnTo>
                      <a:lnTo>
                        <a:pt x="43980" y="257423"/>
                      </a:lnTo>
                      <a:lnTo>
                        <a:pt x="15735" y="246162"/>
                      </a:lnTo>
                      <a:lnTo>
                        <a:pt x="9531" y="262136"/>
                      </a:lnTo>
                      <a:lnTo>
                        <a:pt x="37924" y="272852"/>
                      </a:lnTo>
                      <a:lnTo>
                        <a:pt x="65523" y="283170"/>
                      </a:lnTo>
                      <a:lnTo>
                        <a:pt x="92328" y="293043"/>
                      </a:lnTo>
                      <a:lnTo>
                        <a:pt x="118289" y="302468"/>
                      </a:lnTo>
                      <a:lnTo>
                        <a:pt x="143455" y="311398"/>
                      </a:lnTo>
                      <a:lnTo>
                        <a:pt x="167828" y="319931"/>
                      </a:lnTo>
                      <a:lnTo>
                        <a:pt x="191406" y="327968"/>
                      </a:lnTo>
                      <a:lnTo>
                        <a:pt x="214141" y="335607"/>
                      </a:lnTo>
                      <a:lnTo>
                        <a:pt x="236081" y="342751"/>
                      </a:lnTo>
                      <a:lnTo>
                        <a:pt x="257227" y="349498"/>
                      </a:lnTo>
                      <a:lnTo>
                        <a:pt x="277529" y="355749"/>
                      </a:lnTo>
                      <a:lnTo>
                        <a:pt x="297087" y="361603"/>
                      </a:lnTo>
                      <a:lnTo>
                        <a:pt x="315751" y="366961"/>
                      </a:lnTo>
                      <a:lnTo>
                        <a:pt x="333670" y="371872"/>
                      </a:lnTo>
                      <a:lnTo>
                        <a:pt x="350746" y="376337"/>
                      </a:lnTo>
                      <a:lnTo>
                        <a:pt x="367028" y="380355"/>
                      </a:lnTo>
                      <a:lnTo>
                        <a:pt x="382515" y="383927"/>
                      </a:lnTo>
                      <a:lnTo>
                        <a:pt x="397158" y="387102"/>
                      </a:lnTo>
                      <a:lnTo>
                        <a:pt x="411007" y="389781"/>
                      </a:lnTo>
                      <a:lnTo>
                        <a:pt x="424062" y="391964"/>
                      </a:lnTo>
                      <a:lnTo>
                        <a:pt x="436323" y="393750"/>
                      </a:lnTo>
                      <a:lnTo>
                        <a:pt x="447740" y="395089"/>
                      </a:lnTo>
                      <a:lnTo>
                        <a:pt x="458362" y="395982"/>
                      </a:lnTo>
                      <a:lnTo>
                        <a:pt x="468141" y="396429"/>
                      </a:lnTo>
                      <a:lnTo>
                        <a:pt x="477175" y="396429"/>
                      </a:lnTo>
                      <a:lnTo>
                        <a:pt x="485366" y="395932"/>
                      </a:lnTo>
                      <a:lnTo>
                        <a:pt x="492712" y="395039"/>
                      </a:lnTo>
                      <a:lnTo>
                        <a:pt x="499314" y="393700"/>
                      </a:lnTo>
                      <a:lnTo>
                        <a:pt x="505072" y="391864"/>
                      </a:lnTo>
                      <a:lnTo>
                        <a:pt x="510036" y="389632"/>
                      </a:lnTo>
                      <a:lnTo>
                        <a:pt x="514156" y="386904"/>
                      </a:lnTo>
                      <a:lnTo>
                        <a:pt x="517532" y="383729"/>
                      </a:lnTo>
                      <a:lnTo>
                        <a:pt x="520063" y="380157"/>
                      </a:lnTo>
                      <a:lnTo>
                        <a:pt x="521751" y="376089"/>
                      </a:lnTo>
                      <a:lnTo>
                        <a:pt x="522694" y="371574"/>
                      </a:lnTo>
                      <a:lnTo>
                        <a:pt x="522793" y="366663"/>
                      </a:lnTo>
                      <a:lnTo>
                        <a:pt x="522098" y="361255"/>
                      </a:lnTo>
                      <a:lnTo>
                        <a:pt x="520560" y="355402"/>
                      </a:lnTo>
                      <a:lnTo>
                        <a:pt x="518227" y="349101"/>
                      </a:lnTo>
                      <a:lnTo>
                        <a:pt x="515099" y="342354"/>
                      </a:lnTo>
                      <a:lnTo>
                        <a:pt x="511178" y="335161"/>
                      </a:lnTo>
                      <a:lnTo>
                        <a:pt x="506413" y="327521"/>
                      </a:lnTo>
                      <a:lnTo>
                        <a:pt x="500853" y="319435"/>
                      </a:lnTo>
                      <a:lnTo>
                        <a:pt x="494499" y="310902"/>
                      </a:lnTo>
                      <a:lnTo>
                        <a:pt x="487351" y="301923"/>
                      </a:lnTo>
                      <a:lnTo>
                        <a:pt x="479360" y="292497"/>
                      </a:lnTo>
                      <a:lnTo>
                        <a:pt x="470574" y="282575"/>
                      </a:lnTo>
                      <a:lnTo>
                        <a:pt x="460944" y="272256"/>
                      </a:lnTo>
                      <a:lnTo>
                        <a:pt x="450520" y="261491"/>
                      </a:lnTo>
                      <a:lnTo>
                        <a:pt x="439301" y="250230"/>
                      </a:lnTo>
                      <a:lnTo>
                        <a:pt x="427289" y="238571"/>
                      </a:lnTo>
                      <a:lnTo>
                        <a:pt x="414482" y="226417"/>
                      </a:lnTo>
                      <a:lnTo>
                        <a:pt x="400831" y="213866"/>
                      </a:lnTo>
                      <a:lnTo>
                        <a:pt x="386387" y="200819"/>
                      </a:lnTo>
                      <a:lnTo>
                        <a:pt x="371098" y="187325"/>
                      </a:lnTo>
                      <a:lnTo>
                        <a:pt x="355015" y="173434"/>
                      </a:lnTo>
                      <a:lnTo>
                        <a:pt x="338138" y="159048"/>
                      </a:lnTo>
                      <a:lnTo>
                        <a:pt x="320467" y="144214"/>
                      </a:lnTo>
                      <a:lnTo>
                        <a:pt x="301951" y="128984"/>
                      </a:lnTo>
                      <a:lnTo>
                        <a:pt x="282642" y="113258"/>
                      </a:lnTo>
                      <a:lnTo>
                        <a:pt x="262538" y="97086"/>
                      </a:lnTo>
                      <a:lnTo>
                        <a:pt x="241641" y="80466"/>
                      </a:lnTo>
                      <a:lnTo>
                        <a:pt x="219899" y="63401"/>
                      </a:lnTo>
                      <a:lnTo>
                        <a:pt x="197363" y="45889"/>
                      </a:lnTo>
                      <a:lnTo>
                        <a:pt x="173983" y="27930"/>
                      </a:lnTo>
                      <a:lnTo>
                        <a:pt x="149859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5" name="Forme libre : forme 1364">
                  <a:extLst>
                    <a:ext uri="{FF2B5EF4-FFF2-40B4-BE49-F238E27FC236}">
                      <a16:creationId xmlns:a16="http://schemas.microsoft.com/office/drawing/2014/main" id="{DB84CFE3-768B-461E-9734-C1F33EA9428B}"/>
                    </a:ext>
                  </a:extLst>
                </p:cNvPr>
                <p:cNvSpPr/>
                <p:nvPr/>
              </p:nvSpPr>
              <p:spPr>
                <a:xfrm>
                  <a:off x="8035460" y="4919513"/>
                  <a:ext cx="546421" cy="469900"/>
                </a:xfrm>
                <a:custGeom>
                  <a:avLst/>
                  <a:gdLst>
                    <a:gd name="connsiteX0" fmla="*/ 541557 w 546421"/>
                    <a:gd name="connsiteY0" fmla="*/ 451842 h 469900"/>
                    <a:gd name="connsiteX1" fmla="*/ 512915 w 546421"/>
                    <a:gd name="connsiteY1" fmla="*/ 451048 h 469900"/>
                    <a:gd name="connsiteX2" fmla="*/ 485018 w 546421"/>
                    <a:gd name="connsiteY2" fmla="*/ 450056 h 469900"/>
                    <a:gd name="connsiteX3" fmla="*/ 457965 w 546421"/>
                    <a:gd name="connsiteY3" fmla="*/ 448965 h 469900"/>
                    <a:gd name="connsiteX4" fmla="*/ 431657 w 546421"/>
                    <a:gd name="connsiteY4" fmla="*/ 447725 h 469900"/>
                    <a:gd name="connsiteX5" fmla="*/ 406192 w 546421"/>
                    <a:gd name="connsiteY5" fmla="*/ 446286 h 469900"/>
                    <a:gd name="connsiteX6" fmla="*/ 381522 w 546421"/>
                    <a:gd name="connsiteY6" fmla="*/ 444698 h 469900"/>
                    <a:gd name="connsiteX7" fmla="*/ 357646 w 546421"/>
                    <a:gd name="connsiteY7" fmla="*/ 443012 h 469900"/>
                    <a:gd name="connsiteX8" fmla="*/ 334514 w 546421"/>
                    <a:gd name="connsiteY8" fmla="*/ 441127 h 469900"/>
                    <a:gd name="connsiteX9" fmla="*/ 312227 w 546421"/>
                    <a:gd name="connsiteY9" fmla="*/ 439093 h 469900"/>
                    <a:gd name="connsiteX10" fmla="*/ 290733 w 546421"/>
                    <a:gd name="connsiteY10" fmla="*/ 436910 h 469900"/>
                    <a:gd name="connsiteX11" fmla="*/ 270034 w 546421"/>
                    <a:gd name="connsiteY11" fmla="*/ 434578 h 469900"/>
                    <a:gd name="connsiteX12" fmla="*/ 250129 w 546421"/>
                    <a:gd name="connsiteY12" fmla="*/ 432098 h 469900"/>
                    <a:gd name="connsiteX13" fmla="*/ 231018 w 546421"/>
                    <a:gd name="connsiteY13" fmla="*/ 429419 h 469900"/>
                    <a:gd name="connsiteX14" fmla="*/ 212751 w 546421"/>
                    <a:gd name="connsiteY14" fmla="*/ 426641 h 469900"/>
                    <a:gd name="connsiteX15" fmla="*/ 195228 w 546421"/>
                    <a:gd name="connsiteY15" fmla="*/ 423664 h 469900"/>
                    <a:gd name="connsiteX16" fmla="*/ 178500 w 546421"/>
                    <a:gd name="connsiteY16" fmla="*/ 420588 h 469900"/>
                    <a:gd name="connsiteX17" fmla="*/ 162566 w 546421"/>
                    <a:gd name="connsiteY17" fmla="*/ 417314 h 469900"/>
                    <a:gd name="connsiteX18" fmla="*/ 147476 w 546421"/>
                    <a:gd name="connsiteY18" fmla="*/ 413941 h 469900"/>
                    <a:gd name="connsiteX19" fmla="*/ 133131 w 546421"/>
                    <a:gd name="connsiteY19" fmla="*/ 410369 h 469900"/>
                    <a:gd name="connsiteX20" fmla="*/ 119629 w 546421"/>
                    <a:gd name="connsiteY20" fmla="*/ 406648 h 469900"/>
                    <a:gd name="connsiteX21" fmla="*/ 106872 w 546421"/>
                    <a:gd name="connsiteY21" fmla="*/ 402779 h 469900"/>
                    <a:gd name="connsiteX22" fmla="*/ 94959 w 546421"/>
                    <a:gd name="connsiteY22" fmla="*/ 398760 h 469900"/>
                    <a:gd name="connsiteX23" fmla="*/ 83840 w 546421"/>
                    <a:gd name="connsiteY23" fmla="*/ 394593 h 469900"/>
                    <a:gd name="connsiteX24" fmla="*/ 73465 w 546421"/>
                    <a:gd name="connsiteY24" fmla="*/ 390227 h 469900"/>
                    <a:gd name="connsiteX25" fmla="*/ 63934 w 546421"/>
                    <a:gd name="connsiteY25" fmla="*/ 385763 h 469900"/>
                    <a:gd name="connsiteX26" fmla="*/ 55198 w 546421"/>
                    <a:gd name="connsiteY26" fmla="*/ 381149 h 469900"/>
                    <a:gd name="connsiteX27" fmla="*/ 47256 w 546421"/>
                    <a:gd name="connsiteY27" fmla="*/ 376337 h 469900"/>
                    <a:gd name="connsiteX28" fmla="*/ 40108 w 546421"/>
                    <a:gd name="connsiteY28" fmla="*/ 371376 h 469900"/>
                    <a:gd name="connsiteX29" fmla="*/ 33754 w 546421"/>
                    <a:gd name="connsiteY29" fmla="*/ 366316 h 469900"/>
                    <a:gd name="connsiteX30" fmla="*/ 28195 w 546421"/>
                    <a:gd name="connsiteY30" fmla="*/ 361057 h 469900"/>
                    <a:gd name="connsiteX31" fmla="*/ 23429 w 546421"/>
                    <a:gd name="connsiteY31" fmla="*/ 355650 h 469900"/>
                    <a:gd name="connsiteX32" fmla="*/ 19458 w 546421"/>
                    <a:gd name="connsiteY32" fmla="*/ 350093 h 469900"/>
                    <a:gd name="connsiteX33" fmla="*/ 16281 w 546421"/>
                    <a:gd name="connsiteY33" fmla="*/ 344388 h 469900"/>
                    <a:gd name="connsiteX34" fmla="*/ 13948 w 546421"/>
                    <a:gd name="connsiteY34" fmla="*/ 338534 h 469900"/>
                    <a:gd name="connsiteX35" fmla="*/ 12360 w 546421"/>
                    <a:gd name="connsiteY35" fmla="*/ 332532 h 469900"/>
                    <a:gd name="connsiteX36" fmla="*/ 11566 w 546421"/>
                    <a:gd name="connsiteY36" fmla="*/ 326330 h 469900"/>
                    <a:gd name="connsiteX37" fmla="*/ 11615 w 546421"/>
                    <a:gd name="connsiteY37" fmla="*/ 320030 h 469900"/>
                    <a:gd name="connsiteX38" fmla="*/ 12410 w 546421"/>
                    <a:gd name="connsiteY38" fmla="*/ 313531 h 469900"/>
                    <a:gd name="connsiteX39" fmla="*/ 14048 w 546421"/>
                    <a:gd name="connsiteY39" fmla="*/ 306933 h 469900"/>
                    <a:gd name="connsiteX40" fmla="*/ 16480 w 546421"/>
                    <a:gd name="connsiteY40" fmla="*/ 300137 h 469900"/>
                    <a:gd name="connsiteX41" fmla="*/ 19657 w 546421"/>
                    <a:gd name="connsiteY41" fmla="*/ 293191 h 469900"/>
                    <a:gd name="connsiteX42" fmla="*/ 23678 w 546421"/>
                    <a:gd name="connsiteY42" fmla="*/ 286097 h 469900"/>
                    <a:gd name="connsiteX43" fmla="*/ 28493 w 546421"/>
                    <a:gd name="connsiteY43" fmla="*/ 278854 h 469900"/>
                    <a:gd name="connsiteX44" fmla="*/ 34102 w 546421"/>
                    <a:gd name="connsiteY44" fmla="*/ 271463 h 469900"/>
                    <a:gd name="connsiteX45" fmla="*/ 40505 w 546421"/>
                    <a:gd name="connsiteY45" fmla="*/ 263922 h 469900"/>
                    <a:gd name="connsiteX46" fmla="*/ 47703 w 546421"/>
                    <a:gd name="connsiteY46" fmla="*/ 256232 h 469900"/>
                    <a:gd name="connsiteX47" fmla="*/ 55694 w 546421"/>
                    <a:gd name="connsiteY47" fmla="*/ 248394 h 469900"/>
                    <a:gd name="connsiteX48" fmla="*/ 64480 w 546421"/>
                    <a:gd name="connsiteY48" fmla="*/ 240357 h 469900"/>
                    <a:gd name="connsiteX49" fmla="*/ 74061 w 546421"/>
                    <a:gd name="connsiteY49" fmla="*/ 232221 h 469900"/>
                    <a:gd name="connsiteX50" fmla="*/ 84435 w 546421"/>
                    <a:gd name="connsiteY50" fmla="*/ 223887 h 469900"/>
                    <a:gd name="connsiteX51" fmla="*/ 95604 w 546421"/>
                    <a:gd name="connsiteY51" fmla="*/ 215404 h 469900"/>
                    <a:gd name="connsiteX52" fmla="*/ 107567 w 546421"/>
                    <a:gd name="connsiteY52" fmla="*/ 206821 h 469900"/>
                    <a:gd name="connsiteX53" fmla="*/ 120374 w 546421"/>
                    <a:gd name="connsiteY53" fmla="*/ 198041 h 469900"/>
                    <a:gd name="connsiteX54" fmla="*/ 133925 w 546421"/>
                    <a:gd name="connsiteY54" fmla="*/ 189111 h 469900"/>
                    <a:gd name="connsiteX55" fmla="*/ 148320 w 546421"/>
                    <a:gd name="connsiteY55" fmla="*/ 180032 h 469900"/>
                    <a:gd name="connsiteX56" fmla="*/ 163460 w 546421"/>
                    <a:gd name="connsiteY56" fmla="*/ 170805 h 469900"/>
                    <a:gd name="connsiteX57" fmla="*/ 179443 w 546421"/>
                    <a:gd name="connsiteY57" fmla="*/ 161379 h 469900"/>
                    <a:gd name="connsiteX58" fmla="*/ 196172 w 546421"/>
                    <a:gd name="connsiteY58" fmla="*/ 151854 h 469900"/>
                    <a:gd name="connsiteX59" fmla="*/ 213744 w 546421"/>
                    <a:gd name="connsiteY59" fmla="*/ 142180 h 469900"/>
                    <a:gd name="connsiteX60" fmla="*/ 232110 w 546421"/>
                    <a:gd name="connsiteY60" fmla="*/ 132308 h 469900"/>
                    <a:gd name="connsiteX61" fmla="*/ 251270 w 546421"/>
                    <a:gd name="connsiteY61" fmla="*/ 122337 h 469900"/>
                    <a:gd name="connsiteX62" fmla="*/ 271175 w 546421"/>
                    <a:gd name="connsiteY62" fmla="*/ 112167 h 469900"/>
                    <a:gd name="connsiteX63" fmla="*/ 291924 w 546421"/>
                    <a:gd name="connsiteY63" fmla="*/ 101848 h 469900"/>
                    <a:gd name="connsiteX64" fmla="*/ 313468 w 546421"/>
                    <a:gd name="connsiteY64" fmla="*/ 91380 h 469900"/>
                    <a:gd name="connsiteX65" fmla="*/ 335805 w 546421"/>
                    <a:gd name="connsiteY65" fmla="*/ 80764 h 469900"/>
                    <a:gd name="connsiteX66" fmla="*/ 358936 w 546421"/>
                    <a:gd name="connsiteY66" fmla="*/ 69999 h 469900"/>
                    <a:gd name="connsiteX67" fmla="*/ 382862 w 546421"/>
                    <a:gd name="connsiteY67" fmla="*/ 59085 h 469900"/>
                    <a:gd name="connsiteX68" fmla="*/ 407632 w 546421"/>
                    <a:gd name="connsiteY68" fmla="*/ 48022 h 469900"/>
                    <a:gd name="connsiteX69" fmla="*/ 433146 w 546421"/>
                    <a:gd name="connsiteY69" fmla="*/ 36810 h 469900"/>
                    <a:gd name="connsiteX70" fmla="*/ 459454 w 546421"/>
                    <a:gd name="connsiteY70" fmla="*/ 25400 h 469900"/>
                    <a:gd name="connsiteX71" fmla="*/ 452455 w 546421"/>
                    <a:gd name="connsiteY71" fmla="*/ 9525 h 469900"/>
                    <a:gd name="connsiteX72" fmla="*/ 426346 w 546421"/>
                    <a:gd name="connsiteY72" fmla="*/ 21332 h 469900"/>
                    <a:gd name="connsiteX73" fmla="*/ 401030 w 546421"/>
                    <a:gd name="connsiteY73" fmla="*/ 33040 h 469900"/>
                    <a:gd name="connsiteX74" fmla="*/ 376459 w 546421"/>
                    <a:gd name="connsiteY74" fmla="*/ 44549 h 469900"/>
                    <a:gd name="connsiteX75" fmla="*/ 352732 w 546421"/>
                    <a:gd name="connsiteY75" fmla="*/ 55910 h 469900"/>
                    <a:gd name="connsiteX76" fmla="*/ 329799 w 546421"/>
                    <a:gd name="connsiteY76" fmla="*/ 67171 h 469900"/>
                    <a:gd name="connsiteX77" fmla="*/ 307610 w 546421"/>
                    <a:gd name="connsiteY77" fmla="*/ 78234 h 469900"/>
                    <a:gd name="connsiteX78" fmla="*/ 286266 w 546421"/>
                    <a:gd name="connsiteY78" fmla="*/ 89148 h 469900"/>
                    <a:gd name="connsiteX79" fmla="*/ 265715 w 546421"/>
                    <a:gd name="connsiteY79" fmla="*/ 99913 h 469900"/>
                    <a:gd name="connsiteX80" fmla="*/ 245909 w 546421"/>
                    <a:gd name="connsiteY80" fmla="*/ 110530 h 469900"/>
                    <a:gd name="connsiteX81" fmla="*/ 226947 w 546421"/>
                    <a:gd name="connsiteY81" fmla="*/ 120997 h 469900"/>
                    <a:gd name="connsiteX82" fmla="*/ 208780 w 546421"/>
                    <a:gd name="connsiteY82" fmla="*/ 131266 h 469900"/>
                    <a:gd name="connsiteX83" fmla="*/ 191357 w 546421"/>
                    <a:gd name="connsiteY83" fmla="*/ 141436 h 469900"/>
                    <a:gd name="connsiteX84" fmla="*/ 174777 w 546421"/>
                    <a:gd name="connsiteY84" fmla="*/ 151457 h 469900"/>
                    <a:gd name="connsiteX85" fmla="*/ 158943 w 546421"/>
                    <a:gd name="connsiteY85" fmla="*/ 161280 h 469900"/>
                    <a:gd name="connsiteX86" fmla="*/ 143952 w 546421"/>
                    <a:gd name="connsiteY86" fmla="*/ 171004 h 469900"/>
                    <a:gd name="connsiteX87" fmla="*/ 129755 w 546421"/>
                    <a:gd name="connsiteY87" fmla="*/ 180529 h 469900"/>
                    <a:gd name="connsiteX88" fmla="*/ 116303 w 546421"/>
                    <a:gd name="connsiteY88" fmla="*/ 189905 h 469900"/>
                    <a:gd name="connsiteX89" fmla="*/ 103695 w 546421"/>
                    <a:gd name="connsiteY89" fmla="*/ 199182 h 469900"/>
                    <a:gd name="connsiteX90" fmla="*/ 91831 w 546421"/>
                    <a:gd name="connsiteY90" fmla="*/ 208260 h 469900"/>
                    <a:gd name="connsiteX91" fmla="*/ 80812 w 546421"/>
                    <a:gd name="connsiteY91" fmla="*/ 217190 h 469900"/>
                    <a:gd name="connsiteX92" fmla="*/ 70586 w 546421"/>
                    <a:gd name="connsiteY92" fmla="*/ 225971 h 469900"/>
                    <a:gd name="connsiteX93" fmla="*/ 61105 w 546421"/>
                    <a:gd name="connsiteY93" fmla="*/ 234603 h 469900"/>
                    <a:gd name="connsiteX94" fmla="*/ 52468 w 546421"/>
                    <a:gd name="connsiteY94" fmla="*/ 243086 h 469900"/>
                    <a:gd name="connsiteX95" fmla="*/ 44575 w 546421"/>
                    <a:gd name="connsiteY95" fmla="*/ 251420 h 469900"/>
                    <a:gd name="connsiteX96" fmla="*/ 37527 w 546421"/>
                    <a:gd name="connsiteY96" fmla="*/ 259556 h 469900"/>
                    <a:gd name="connsiteX97" fmla="*/ 31223 w 546421"/>
                    <a:gd name="connsiteY97" fmla="*/ 267593 h 469900"/>
                    <a:gd name="connsiteX98" fmla="*/ 25762 w 546421"/>
                    <a:gd name="connsiteY98" fmla="*/ 275431 h 469900"/>
                    <a:gd name="connsiteX99" fmla="*/ 21047 w 546421"/>
                    <a:gd name="connsiteY99" fmla="*/ 283170 h 469900"/>
                    <a:gd name="connsiteX100" fmla="*/ 17175 w 546421"/>
                    <a:gd name="connsiteY100" fmla="*/ 290711 h 469900"/>
                    <a:gd name="connsiteX101" fmla="*/ 14048 w 546421"/>
                    <a:gd name="connsiteY101" fmla="*/ 298152 h 469900"/>
                    <a:gd name="connsiteX102" fmla="*/ 11764 w 546421"/>
                    <a:gd name="connsiteY102" fmla="*/ 305395 h 469900"/>
                    <a:gd name="connsiteX103" fmla="*/ 10226 w 546421"/>
                    <a:gd name="connsiteY103" fmla="*/ 312489 h 469900"/>
                    <a:gd name="connsiteX104" fmla="*/ 9531 w 546421"/>
                    <a:gd name="connsiteY104" fmla="*/ 319435 h 469900"/>
                    <a:gd name="connsiteX105" fmla="*/ 9580 w 546421"/>
                    <a:gd name="connsiteY105" fmla="*/ 326231 h 469900"/>
                    <a:gd name="connsiteX106" fmla="*/ 10474 w 546421"/>
                    <a:gd name="connsiteY106" fmla="*/ 332879 h 469900"/>
                    <a:gd name="connsiteX107" fmla="*/ 12112 w 546421"/>
                    <a:gd name="connsiteY107" fmla="*/ 339378 h 469900"/>
                    <a:gd name="connsiteX108" fmla="*/ 14594 w 546421"/>
                    <a:gd name="connsiteY108" fmla="*/ 345678 h 469900"/>
                    <a:gd name="connsiteX109" fmla="*/ 17820 w 546421"/>
                    <a:gd name="connsiteY109" fmla="*/ 351879 h 469900"/>
                    <a:gd name="connsiteX110" fmla="*/ 21891 w 546421"/>
                    <a:gd name="connsiteY110" fmla="*/ 357932 h 469900"/>
                    <a:gd name="connsiteX111" fmla="*/ 26706 w 546421"/>
                    <a:gd name="connsiteY111" fmla="*/ 363786 h 469900"/>
                    <a:gd name="connsiteX112" fmla="*/ 32364 w 546421"/>
                    <a:gd name="connsiteY112" fmla="*/ 369540 h 469900"/>
                    <a:gd name="connsiteX113" fmla="*/ 38768 w 546421"/>
                    <a:gd name="connsiteY113" fmla="*/ 375097 h 469900"/>
                    <a:gd name="connsiteX114" fmla="*/ 46015 w 546421"/>
                    <a:gd name="connsiteY114" fmla="*/ 380504 h 469900"/>
                    <a:gd name="connsiteX115" fmla="*/ 54007 w 546421"/>
                    <a:gd name="connsiteY115" fmla="*/ 385812 h 469900"/>
                    <a:gd name="connsiteX116" fmla="*/ 62793 w 546421"/>
                    <a:gd name="connsiteY116" fmla="*/ 390922 h 469900"/>
                    <a:gd name="connsiteX117" fmla="*/ 72423 w 546421"/>
                    <a:gd name="connsiteY117" fmla="*/ 395883 h 469900"/>
                    <a:gd name="connsiteX118" fmla="*/ 82797 w 546421"/>
                    <a:gd name="connsiteY118" fmla="*/ 400695 h 469900"/>
                    <a:gd name="connsiteX119" fmla="*/ 94015 w 546421"/>
                    <a:gd name="connsiteY119" fmla="*/ 405358 h 469900"/>
                    <a:gd name="connsiteX120" fmla="*/ 105978 w 546421"/>
                    <a:gd name="connsiteY120" fmla="*/ 409873 h 469900"/>
                    <a:gd name="connsiteX121" fmla="*/ 118735 w 546421"/>
                    <a:gd name="connsiteY121" fmla="*/ 414189 h 469900"/>
                    <a:gd name="connsiteX122" fmla="*/ 132336 w 546421"/>
                    <a:gd name="connsiteY122" fmla="*/ 418405 h 469900"/>
                    <a:gd name="connsiteX123" fmla="*/ 146682 w 546421"/>
                    <a:gd name="connsiteY123" fmla="*/ 422473 h 469900"/>
                    <a:gd name="connsiteX124" fmla="*/ 161822 w 546421"/>
                    <a:gd name="connsiteY124" fmla="*/ 426343 h 469900"/>
                    <a:gd name="connsiteX125" fmla="*/ 177805 w 546421"/>
                    <a:gd name="connsiteY125" fmla="*/ 430113 h 469900"/>
                    <a:gd name="connsiteX126" fmla="*/ 194534 w 546421"/>
                    <a:gd name="connsiteY126" fmla="*/ 433685 h 469900"/>
                    <a:gd name="connsiteX127" fmla="*/ 212056 w 546421"/>
                    <a:gd name="connsiteY127" fmla="*/ 437108 h 469900"/>
                    <a:gd name="connsiteX128" fmla="*/ 230422 w 546421"/>
                    <a:gd name="connsiteY128" fmla="*/ 440382 h 469900"/>
                    <a:gd name="connsiteX129" fmla="*/ 249533 w 546421"/>
                    <a:gd name="connsiteY129" fmla="*/ 443557 h 469900"/>
                    <a:gd name="connsiteX130" fmla="*/ 269438 w 546421"/>
                    <a:gd name="connsiteY130" fmla="*/ 446534 h 469900"/>
                    <a:gd name="connsiteX131" fmla="*/ 290187 w 546421"/>
                    <a:gd name="connsiteY131" fmla="*/ 449362 h 469900"/>
                    <a:gd name="connsiteX132" fmla="*/ 311681 w 546421"/>
                    <a:gd name="connsiteY132" fmla="*/ 451991 h 469900"/>
                    <a:gd name="connsiteX133" fmla="*/ 333968 w 546421"/>
                    <a:gd name="connsiteY133" fmla="*/ 454521 h 469900"/>
                    <a:gd name="connsiteX134" fmla="*/ 357100 w 546421"/>
                    <a:gd name="connsiteY134" fmla="*/ 456902 h 469900"/>
                    <a:gd name="connsiteX135" fmla="*/ 380976 w 546421"/>
                    <a:gd name="connsiteY135" fmla="*/ 459135 h 469900"/>
                    <a:gd name="connsiteX136" fmla="*/ 405646 w 546421"/>
                    <a:gd name="connsiteY136" fmla="*/ 461169 h 469900"/>
                    <a:gd name="connsiteX137" fmla="*/ 431111 w 546421"/>
                    <a:gd name="connsiteY137" fmla="*/ 463104 h 469900"/>
                    <a:gd name="connsiteX138" fmla="*/ 457419 w 546421"/>
                    <a:gd name="connsiteY138" fmla="*/ 464840 h 469900"/>
                    <a:gd name="connsiteX139" fmla="*/ 484472 w 546421"/>
                    <a:gd name="connsiteY139" fmla="*/ 466477 h 469900"/>
                    <a:gd name="connsiteX140" fmla="*/ 512320 w 546421"/>
                    <a:gd name="connsiteY140" fmla="*/ 467916 h 469900"/>
                    <a:gd name="connsiteX141" fmla="*/ 540961 w 546421"/>
                    <a:gd name="connsiteY141" fmla="*/ 469205 h 46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</a:cxnLst>
                  <a:rect l="l" t="t" r="r" b="b"/>
                  <a:pathLst>
                    <a:path w="546421" h="469900">
                      <a:moveTo>
                        <a:pt x="541557" y="451842"/>
                      </a:moveTo>
                      <a:lnTo>
                        <a:pt x="512915" y="451048"/>
                      </a:lnTo>
                      <a:lnTo>
                        <a:pt x="485018" y="450056"/>
                      </a:lnTo>
                      <a:lnTo>
                        <a:pt x="457965" y="448965"/>
                      </a:lnTo>
                      <a:lnTo>
                        <a:pt x="431657" y="447725"/>
                      </a:lnTo>
                      <a:lnTo>
                        <a:pt x="406192" y="446286"/>
                      </a:lnTo>
                      <a:lnTo>
                        <a:pt x="381522" y="444698"/>
                      </a:lnTo>
                      <a:lnTo>
                        <a:pt x="357646" y="443012"/>
                      </a:lnTo>
                      <a:lnTo>
                        <a:pt x="334514" y="441127"/>
                      </a:lnTo>
                      <a:lnTo>
                        <a:pt x="312227" y="439093"/>
                      </a:lnTo>
                      <a:lnTo>
                        <a:pt x="290733" y="436910"/>
                      </a:lnTo>
                      <a:lnTo>
                        <a:pt x="270034" y="434578"/>
                      </a:lnTo>
                      <a:lnTo>
                        <a:pt x="250129" y="432098"/>
                      </a:lnTo>
                      <a:lnTo>
                        <a:pt x="231018" y="429419"/>
                      </a:lnTo>
                      <a:lnTo>
                        <a:pt x="212751" y="426641"/>
                      </a:lnTo>
                      <a:lnTo>
                        <a:pt x="195228" y="423664"/>
                      </a:lnTo>
                      <a:lnTo>
                        <a:pt x="178500" y="420588"/>
                      </a:lnTo>
                      <a:lnTo>
                        <a:pt x="162566" y="417314"/>
                      </a:lnTo>
                      <a:lnTo>
                        <a:pt x="147476" y="413941"/>
                      </a:lnTo>
                      <a:lnTo>
                        <a:pt x="133131" y="410369"/>
                      </a:lnTo>
                      <a:lnTo>
                        <a:pt x="119629" y="406648"/>
                      </a:lnTo>
                      <a:lnTo>
                        <a:pt x="106872" y="402779"/>
                      </a:lnTo>
                      <a:lnTo>
                        <a:pt x="94959" y="398760"/>
                      </a:lnTo>
                      <a:lnTo>
                        <a:pt x="83840" y="394593"/>
                      </a:lnTo>
                      <a:lnTo>
                        <a:pt x="73465" y="390227"/>
                      </a:lnTo>
                      <a:lnTo>
                        <a:pt x="63934" y="385763"/>
                      </a:lnTo>
                      <a:lnTo>
                        <a:pt x="55198" y="381149"/>
                      </a:lnTo>
                      <a:lnTo>
                        <a:pt x="47256" y="376337"/>
                      </a:lnTo>
                      <a:lnTo>
                        <a:pt x="40108" y="371376"/>
                      </a:lnTo>
                      <a:lnTo>
                        <a:pt x="33754" y="366316"/>
                      </a:lnTo>
                      <a:lnTo>
                        <a:pt x="28195" y="361057"/>
                      </a:lnTo>
                      <a:lnTo>
                        <a:pt x="23429" y="355650"/>
                      </a:lnTo>
                      <a:lnTo>
                        <a:pt x="19458" y="350093"/>
                      </a:lnTo>
                      <a:lnTo>
                        <a:pt x="16281" y="344388"/>
                      </a:lnTo>
                      <a:lnTo>
                        <a:pt x="13948" y="338534"/>
                      </a:lnTo>
                      <a:lnTo>
                        <a:pt x="12360" y="332532"/>
                      </a:lnTo>
                      <a:lnTo>
                        <a:pt x="11566" y="326330"/>
                      </a:lnTo>
                      <a:lnTo>
                        <a:pt x="11615" y="320030"/>
                      </a:lnTo>
                      <a:lnTo>
                        <a:pt x="12410" y="313531"/>
                      </a:lnTo>
                      <a:lnTo>
                        <a:pt x="14048" y="306933"/>
                      </a:lnTo>
                      <a:lnTo>
                        <a:pt x="16480" y="300137"/>
                      </a:lnTo>
                      <a:lnTo>
                        <a:pt x="19657" y="293191"/>
                      </a:lnTo>
                      <a:lnTo>
                        <a:pt x="23678" y="286097"/>
                      </a:lnTo>
                      <a:lnTo>
                        <a:pt x="28493" y="278854"/>
                      </a:lnTo>
                      <a:lnTo>
                        <a:pt x="34102" y="271463"/>
                      </a:lnTo>
                      <a:lnTo>
                        <a:pt x="40505" y="263922"/>
                      </a:lnTo>
                      <a:lnTo>
                        <a:pt x="47703" y="256232"/>
                      </a:lnTo>
                      <a:lnTo>
                        <a:pt x="55694" y="248394"/>
                      </a:lnTo>
                      <a:lnTo>
                        <a:pt x="64480" y="240357"/>
                      </a:lnTo>
                      <a:lnTo>
                        <a:pt x="74061" y="232221"/>
                      </a:lnTo>
                      <a:lnTo>
                        <a:pt x="84435" y="223887"/>
                      </a:lnTo>
                      <a:lnTo>
                        <a:pt x="95604" y="215404"/>
                      </a:lnTo>
                      <a:lnTo>
                        <a:pt x="107567" y="206821"/>
                      </a:lnTo>
                      <a:lnTo>
                        <a:pt x="120374" y="198041"/>
                      </a:lnTo>
                      <a:lnTo>
                        <a:pt x="133925" y="189111"/>
                      </a:lnTo>
                      <a:lnTo>
                        <a:pt x="148320" y="180032"/>
                      </a:lnTo>
                      <a:lnTo>
                        <a:pt x="163460" y="170805"/>
                      </a:lnTo>
                      <a:lnTo>
                        <a:pt x="179443" y="161379"/>
                      </a:lnTo>
                      <a:lnTo>
                        <a:pt x="196172" y="151854"/>
                      </a:lnTo>
                      <a:lnTo>
                        <a:pt x="213744" y="142180"/>
                      </a:lnTo>
                      <a:lnTo>
                        <a:pt x="232110" y="132308"/>
                      </a:lnTo>
                      <a:lnTo>
                        <a:pt x="251270" y="122337"/>
                      </a:lnTo>
                      <a:lnTo>
                        <a:pt x="271175" y="112167"/>
                      </a:lnTo>
                      <a:lnTo>
                        <a:pt x="291924" y="101848"/>
                      </a:lnTo>
                      <a:lnTo>
                        <a:pt x="313468" y="91380"/>
                      </a:lnTo>
                      <a:lnTo>
                        <a:pt x="335805" y="80764"/>
                      </a:lnTo>
                      <a:lnTo>
                        <a:pt x="358936" y="69999"/>
                      </a:lnTo>
                      <a:lnTo>
                        <a:pt x="382862" y="59085"/>
                      </a:lnTo>
                      <a:lnTo>
                        <a:pt x="407632" y="48022"/>
                      </a:lnTo>
                      <a:lnTo>
                        <a:pt x="433146" y="36810"/>
                      </a:lnTo>
                      <a:lnTo>
                        <a:pt x="459454" y="25400"/>
                      </a:lnTo>
                      <a:lnTo>
                        <a:pt x="452455" y="9525"/>
                      </a:lnTo>
                      <a:lnTo>
                        <a:pt x="426346" y="21332"/>
                      </a:lnTo>
                      <a:lnTo>
                        <a:pt x="401030" y="33040"/>
                      </a:lnTo>
                      <a:lnTo>
                        <a:pt x="376459" y="44549"/>
                      </a:lnTo>
                      <a:lnTo>
                        <a:pt x="352732" y="55910"/>
                      </a:lnTo>
                      <a:lnTo>
                        <a:pt x="329799" y="67171"/>
                      </a:lnTo>
                      <a:lnTo>
                        <a:pt x="307610" y="78234"/>
                      </a:lnTo>
                      <a:lnTo>
                        <a:pt x="286266" y="89148"/>
                      </a:lnTo>
                      <a:lnTo>
                        <a:pt x="265715" y="99913"/>
                      </a:lnTo>
                      <a:lnTo>
                        <a:pt x="245909" y="110530"/>
                      </a:lnTo>
                      <a:lnTo>
                        <a:pt x="226947" y="120997"/>
                      </a:lnTo>
                      <a:lnTo>
                        <a:pt x="208780" y="131266"/>
                      </a:lnTo>
                      <a:lnTo>
                        <a:pt x="191357" y="141436"/>
                      </a:lnTo>
                      <a:lnTo>
                        <a:pt x="174777" y="151457"/>
                      </a:lnTo>
                      <a:lnTo>
                        <a:pt x="158943" y="161280"/>
                      </a:lnTo>
                      <a:lnTo>
                        <a:pt x="143952" y="171004"/>
                      </a:lnTo>
                      <a:lnTo>
                        <a:pt x="129755" y="180529"/>
                      </a:lnTo>
                      <a:lnTo>
                        <a:pt x="116303" y="189905"/>
                      </a:lnTo>
                      <a:lnTo>
                        <a:pt x="103695" y="199182"/>
                      </a:lnTo>
                      <a:lnTo>
                        <a:pt x="91831" y="208260"/>
                      </a:lnTo>
                      <a:lnTo>
                        <a:pt x="80812" y="217190"/>
                      </a:lnTo>
                      <a:lnTo>
                        <a:pt x="70586" y="225971"/>
                      </a:lnTo>
                      <a:lnTo>
                        <a:pt x="61105" y="234603"/>
                      </a:lnTo>
                      <a:lnTo>
                        <a:pt x="52468" y="243086"/>
                      </a:lnTo>
                      <a:lnTo>
                        <a:pt x="44575" y="251420"/>
                      </a:lnTo>
                      <a:lnTo>
                        <a:pt x="37527" y="259556"/>
                      </a:lnTo>
                      <a:lnTo>
                        <a:pt x="31223" y="267593"/>
                      </a:lnTo>
                      <a:lnTo>
                        <a:pt x="25762" y="275431"/>
                      </a:lnTo>
                      <a:lnTo>
                        <a:pt x="21047" y="283170"/>
                      </a:lnTo>
                      <a:lnTo>
                        <a:pt x="17175" y="290711"/>
                      </a:lnTo>
                      <a:lnTo>
                        <a:pt x="14048" y="298152"/>
                      </a:lnTo>
                      <a:lnTo>
                        <a:pt x="11764" y="305395"/>
                      </a:lnTo>
                      <a:lnTo>
                        <a:pt x="10226" y="312489"/>
                      </a:lnTo>
                      <a:lnTo>
                        <a:pt x="9531" y="319435"/>
                      </a:lnTo>
                      <a:lnTo>
                        <a:pt x="9580" y="326231"/>
                      </a:lnTo>
                      <a:lnTo>
                        <a:pt x="10474" y="332879"/>
                      </a:lnTo>
                      <a:lnTo>
                        <a:pt x="12112" y="339378"/>
                      </a:lnTo>
                      <a:lnTo>
                        <a:pt x="14594" y="345678"/>
                      </a:lnTo>
                      <a:lnTo>
                        <a:pt x="17820" y="351879"/>
                      </a:lnTo>
                      <a:lnTo>
                        <a:pt x="21891" y="357932"/>
                      </a:lnTo>
                      <a:lnTo>
                        <a:pt x="26706" y="363786"/>
                      </a:lnTo>
                      <a:lnTo>
                        <a:pt x="32364" y="369540"/>
                      </a:lnTo>
                      <a:lnTo>
                        <a:pt x="38768" y="375097"/>
                      </a:lnTo>
                      <a:lnTo>
                        <a:pt x="46015" y="380504"/>
                      </a:lnTo>
                      <a:lnTo>
                        <a:pt x="54007" y="385812"/>
                      </a:lnTo>
                      <a:lnTo>
                        <a:pt x="62793" y="390922"/>
                      </a:lnTo>
                      <a:lnTo>
                        <a:pt x="72423" y="395883"/>
                      </a:lnTo>
                      <a:lnTo>
                        <a:pt x="82797" y="400695"/>
                      </a:lnTo>
                      <a:lnTo>
                        <a:pt x="94015" y="405358"/>
                      </a:lnTo>
                      <a:lnTo>
                        <a:pt x="105978" y="409873"/>
                      </a:lnTo>
                      <a:lnTo>
                        <a:pt x="118735" y="414189"/>
                      </a:lnTo>
                      <a:lnTo>
                        <a:pt x="132336" y="418405"/>
                      </a:lnTo>
                      <a:lnTo>
                        <a:pt x="146682" y="422473"/>
                      </a:lnTo>
                      <a:lnTo>
                        <a:pt x="161822" y="426343"/>
                      </a:lnTo>
                      <a:lnTo>
                        <a:pt x="177805" y="430113"/>
                      </a:lnTo>
                      <a:lnTo>
                        <a:pt x="194534" y="433685"/>
                      </a:lnTo>
                      <a:lnTo>
                        <a:pt x="212056" y="437108"/>
                      </a:lnTo>
                      <a:lnTo>
                        <a:pt x="230422" y="440382"/>
                      </a:lnTo>
                      <a:lnTo>
                        <a:pt x="249533" y="443557"/>
                      </a:lnTo>
                      <a:lnTo>
                        <a:pt x="269438" y="446534"/>
                      </a:lnTo>
                      <a:lnTo>
                        <a:pt x="290187" y="449362"/>
                      </a:lnTo>
                      <a:lnTo>
                        <a:pt x="311681" y="451991"/>
                      </a:lnTo>
                      <a:lnTo>
                        <a:pt x="333968" y="454521"/>
                      </a:lnTo>
                      <a:lnTo>
                        <a:pt x="357100" y="456902"/>
                      </a:lnTo>
                      <a:lnTo>
                        <a:pt x="380976" y="459135"/>
                      </a:lnTo>
                      <a:lnTo>
                        <a:pt x="405646" y="461169"/>
                      </a:lnTo>
                      <a:lnTo>
                        <a:pt x="431111" y="463104"/>
                      </a:lnTo>
                      <a:lnTo>
                        <a:pt x="457419" y="464840"/>
                      </a:lnTo>
                      <a:lnTo>
                        <a:pt x="484472" y="466477"/>
                      </a:lnTo>
                      <a:lnTo>
                        <a:pt x="512320" y="467916"/>
                      </a:lnTo>
                      <a:lnTo>
                        <a:pt x="540961" y="46920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6" name="Forme libre : forme 1365">
                  <a:extLst>
                    <a:ext uri="{FF2B5EF4-FFF2-40B4-BE49-F238E27FC236}">
                      <a16:creationId xmlns:a16="http://schemas.microsoft.com/office/drawing/2014/main" id="{A75F8BF0-30AD-46A0-9589-E508D7CD532B}"/>
                    </a:ext>
                  </a:extLst>
                </p:cNvPr>
                <p:cNvSpPr/>
                <p:nvPr/>
              </p:nvSpPr>
              <p:spPr>
                <a:xfrm>
                  <a:off x="8013917" y="4835376"/>
                  <a:ext cx="546421" cy="812800"/>
                </a:xfrm>
                <a:custGeom>
                  <a:avLst/>
                  <a:gdLst>
                    <a:gd name="connsiteX0" fmla="*/ 542649 w 546421"/>
                    <a:gd name="connsiteY0" fmla="*/ 715070 h 812800"/>
                    <a:gd name="connsiteX1" fmla="*/ 516737 w 546421"/>
                    <a:gd name="connsiteY1" fmla="*/ 709662 h 812800"/>
                    <a:gd name="connsiteX2" fmla="*/ 491521 w 546421"/>
                    <a:gd name="connsiteY2" fmla="*/ 704156 h 812800"/>
                    <a:gd name="connsiteX3" fmla="*/ 466950 w 546421"/>
                    <a:gd name="connsiteY3" fmla="*/ 698599 h 812800"/>
                    <a:gd name="connsiteX4" fmla="*/ 443024 w 546421"/>
                    <a:gd name="connsiteY4" fmla="*/ 692944 h 812800"/>
                    <a:gd name="connsiteX5" fmla="*/ 419793 w 546421"/>
                    <a:gd name="connsiteY5" fmla="*/ 687239 h 812800"/>
                    <a:gd name="connsiteX6" fmla="*/ 397208 w 546421"/>
                    <a:gd name="connsiteY6" fmla="*/ 681484 h 812800"/>
                    <a:gd name="connsiteX7" fmla="*/ 375317 w 546421"/>
                    <a:gd name="connsiteY7" fmla="*/ 675581 h 812800"/>
                    <a:gd name="connsiteX8" fmla="*/ 354121 w 546421"/>
                    <a:gd name="connsiteY8" fmla="*/ 669677 h 812800"/>
                    <a:gd name="connsiteX9" fmla="*/ 333521 w 546421"/>
                    <a:gd name="connsiteY9" fmla="*/ 663674 h 812800"/>
                    <a:gd name="connsiteX10" fmla="*/ 313616 w 546421"/>
                    <a:gd name="connsiteY10" fmla="*/ 657572 h 812800"/>
                    <a:gd name="connsiteX11" fmla="*/ 294406 w 546421"/>
                    <a:gd name="connsiteY11" fmla="*/ 651421 h 812800"/>
                    <a:gd name="connsiteX12" fmla="*/ 275841 w 546421"/>
                    <a:gd name="connsiteY12" fmla="*/ 645170 h 812800"/>
                    <a:gd name="connsiteX13" fmla="*/ 257922 w 546421"/>
                    <a:gd name="connsiteY13" fmla="*/ 638870 h 812800"/>
                    <a:gd name="connsiteX14" fmla="*/ 240697 w 546421"/>
                    <a:gd name="connsiteY14" fmla="*/ 632520 h 812800"/>
                    <a:gd name="connsiteX15" fmla="*/ 224118 w 546421"/>
                    <a:gd name="connsiteY15" fmla="*/ 626070 h 812800"/>
                    <a:gd name="connsiteX16" fmla="*/ 208234 w 546421"/>
                    <a:gd name="connsiteY16" fmla="*/ 619522 h 812800"/>
                    <a:gd name="connsiteX17" fmla="*/ 192995 w 546421"/>
                    <a:gd name="connsiteY17" fmla="*/ 612924 h 812800"/>
                    <a:gd name="connsiteX18" fmla="*/ 178401 w 546421"/>
                    <a:gd name="connsiteY18" fmla="*/ 606276 h 812800"/>
                    <a:gd name="connsiteX19" fmla="*/ 164502 w 546421"/>
                    <a:gd name="connsiteY19" fmla="*/ 599529 h 812800"/>
                    <a:gd name="connsiteX20" fmla="*/ 151298 w 546421"/>
                    <a:gd name="connsiteY20" fmla="*/ 592733 h 812800"/>
                    <a:gd name="connsiteX21" fmla="*/ 138690 w 546421"/>
                    <a:gd name="connsiteY21" fmla="*/ 585837 h 812800"/>
                    <a:gd name="connsiteX22" fmla="*/ 126827 w 546421"/>
                    <a:gd name="connsiteY22" fmla="*/ 578842 h 812800"/>
                    <a:gd name="connsiteX23" fmla="*/ 115559 w 546421"/>
                    <a:gd name="connsiteY23" fmla="*/ 571847 h 812800"/>
                    <a:gd name="connsiteX24" fmla="*/ 104986 w 546421"/>
                    <a:gd name="connsiteY24" fmla="*/ 564704 h 812800"/>
                    <a:gd name="connsiteX25" fmla="*/ 95107 w 546421"/>
                    <a:gd name="connsiteY25" fmla="*/ 557510 h 812800"/>
                    <a:gd name="connsiteX26" fmla="*/ 85875 w 546421"/>
                    <a:gd name="connsiteY26" fmla="*/ 550267 h 812800"/>
                    <a:gd name="connsiteX27" fmla="*/ 77287 w 546421"/>
                    <a:gd name="connsiteY27" fmla="*/ 542925 h 812800"/>
                    <a:gd name="connsiteX28" fmla="*/ 69395 w 546421"/>
                    <a:gd name="connsiteY28" fmla="*/ 535533 h 812800"/>
                    <a:gd name="connsiteX29" fmla="*/ 62147 w 546421"/>
                    <a:gd name="connsiteY29" fmla="*/ 528042 h 812800"/>
                    <a:gd name="connsiteX30" fmla="*/ 55595 w 546421"/>
                    <a:gd name="connsiteY30" fmla="*/ 520502 h 812800"/>
                    <a:gd name="connsiteX31" fmla="*/ 49688 w 546421"/>
                    <a:gd name="connsiteY31" fmla="*/ 512862 h 812800"/>
                    <a:gd name="connsiteX32" fmla="*/ 44476 w 546421"/>
                    <a:gd name="connsiteY32" fmla="*/ 505172 h 812800"/>
                    <a:gd name="connsiteX33" fmla="*/ 39909 w 546421"/>
                    <a:gd name="connsiteY33" fmla="*/ 497433 h 812800"/>
                    <a:gd name="connsiteX34" fmla="*/ 35988 w 546421"/>
                    <a:gd name="connsiteY34" fmla="*/ 489545 h 812800"/>
                    <a:gd name="connsiteX35" fmla="*/ 32761 w 546421"/>
                    <a:gd name="connsiteY35" fmla="*/ 481657 h 812800"/>
                    <a:gd name="connsiteX36" fmla="*/ 30180 w 546421"/>
                    <a:gd name="connsiteY36" fmla="*/ 473670 h 812800"/>
                    <a:gd name="connsiteX37" fmla="*/ 28294 w 546421"/>
                    <a:gd name="connsiteY37" fmla="*/ 465584 h 812800"/>
                    <a:gd name="connsiteX38" fmla="*/ 27053 w 546421"/>
                    <a:gd name="connsiteY38" fmla="*/ 457448 h 812800"/>
                    <a:gd name="connsiteX39" fmla="*/ 26457 w 546421"/>
                    <a:gd name="connsiteY39" fmla="*/ 449213 h 812800"/>
                    <a:gd name="connsiteX40" fmla="*/ 26557 w 546421"/>
                    <a:gd name="connsiteY40" fmla="*/ 440928 h 812800"/>
                    <a:gd name="connsiteX41" fmla="*/ 27351 w 546421"/>
                    <a:gd name="connsiteY41" fmla="*/ 432594 h 812800"/>
                    <a:gd name="connsiteX42" fmla="*/ 28741 w 546421"/>
                    <a:gd name="connsiteY42" fmla="*/ 424160 h 812800"/>
                    <a:gd name="connsiteX43" fmla="*/ 30875 w 546421"/>
                    <a:gd name="connsiteY43" fmla="*/ 415627 h 812800"/>
                    <a:gd name="connsiteX44" fmla="*/ 33605 w 546421"/>
                    <a:gd name="connsiteY44" fmla="*/ 407045 h 812800"/>
                    <a:gd name="connsiteX45" fmla="*/ 37030 w 546421"/>
                    <a:gd name="connsiteY45" fmla="*/ 398413 h 812800"/>
                    <a:gd name="connsiteX46" fmla="*/ 41150 w 546421"/>
                    <a:gd name="connsiteY46" fmla="*/ 389682 h 812800"/>
                    <a:gd name="connsiteX47" fmla="*/ 45916 w 546421"/>
                    <a:gd name="connsiteY47" fmla="*/ 380851 h 812800"/>
                    <a:gd name="connsiteX48" fmla="*/ 51326 w 546421"/>
                    <a:gd name="connsiteY48" fmla="*/ 372021 h 812800"/>
                    <a:gd name="connsiteX49" fmla="*/ 57432 w 546421"/>
                    <a:gd name="connsiteY49" fmla="*/ 363041 h 812800"/>
                    <a:gd name="connsiteX50" fmla="*/ 64183 w 546421"/>
                    <a:gd name="connsiteY50" fmla="*/ 354013 h 812800"/>
                    <a:gd name="connsiteX51" fmla="*/ 71628 w 546421"/>
                    <a:gd name="connsiteY51" fmla="*/ 344934 h 812800"/>
                    <a:gd name="connsiteX52" fmla="*/ 79720 w 546421"/>
                    <a:gd name="connsiteY52" fmla="*/ 335756 h 812800"/>
                    <a:gd name="connsiteX53" fmla="*/ 88506 w 546421"/>
                    <a:gd name="connsiteY53" fmla="*/ 326529 h 812800"/>
                    <a:gd name="connsiteX54" fmla="*/ 97937 w 546421"/>
                    <a:gd name="connsiteY54" fmla="*/ 317202 h 812800"/>
                    <a:gd name="connsiteX55" fmla="*/ 108014 w 546421"/>
                    <a:gd name="connsiteY55" fmla="*/ 307826 h 812800"/>
                    <a:gd name="connsiteX56" fmla="*/ 118785 w 546421"/>
                    <a:gd name="connsiteY56" fmla="*/ 298351 h 812800"/>
                    <a:gd name="connsiteX57" fmla="*/ 130202 w 546421"/>
                    <a:gd name="connsiteY57" fmla="*/ 288826 h 812800"/>
                    <a:gd name="connsiteX58" fmla="*/ 142314 w 546421"/>
                    <a:gd name="connsiteY58" fmla="*/ 279202 h 812800"/>
                    <a:gd name="connsiteX59" fmla="*/ 155071 w 546421"/>
                    <a:gd name="connsiteY59" fmla="*/ 269528 h 812800"/>
                    <a:gd name="connsiteX60" fmla="*/ 168473 w 546421"/>
                    <a:gd name="connsiteY60" fmla="*/ 259755 h 812800"/>
                    <a:gd name="connsiteX61" fmla="*/ 182571 w 546421"/>
                    <a:gd name="connsiteY61" fmla="*/ 249932 h 812800"/>
                    <a:gd name="connsiteX62" fmla="*/ 197363 w 546421"/>
                    <a:gd name="connsiteY62" fmla="*/ 240010 h 812800"/>
                    <a:gd name="connsiteX63" fmla="*/ 212801 w 546421"/>
                    <a:gd name="connsiteY63" fmla="*/ 230039 h 812800"/>
                    <a:gd name="connsiteX64" fmla="*/ 228883 w 546421"/>
                    <a:gd name="connsiteY64" fmla="*/ 220018 h 812800"/>
                    <a:gd name="connsiteX65" fmla="*/ 245612 w 546421"/>
                    <a:gd name="connsiteY65" fmla="*/ 209848 h 812800"/>
                    <a:gd name="connsiteX66" fmla="*/ 263084 w 546421"/>
                    <a:gd name="connsiteY66" fmla="*/ 199678 h 812800"/>
                    <a:gd name="connsiteX67" fmla="*/ 281153 w 546421"/>
                    <a:gd name="connsiteY67" fmla="*/ 189409 h 812800"/>
                    <a:gd name="connsiteX68" fmla="*/ 299916 w 546421"/>
                    <a:gd name="connsiteY68" fmla="*/ 179040 h 812800"/>
                    <a:gd name="connsiteX69" fmla="*/ 319325 w 546421"/>
                    <a:gd name="connsiteY69" fmla="*/ 168622 h 812800"/>
                    <a:gd name="connsiteX70" fmla="*/ 339428 w 546421"/>
                    <a:gd name="connsiteY70" fmla="*/ 158155 h 812800"/>
                    <a:gd name="connsiteX71" fmla="*/ 360227 w 546421"/>
                    <a:gd name="connsiteY71" fmla="*/ 147588 h 812800"/>
                    <a:gd name="connsiteX72" fmla="*/ 381621 w 546421"/>
                    <a:gd name="connsiteY72" fmla="*/ 136922 h 812800"/>
                    <a:gd name="connsiteX73" fmla="*/ 403710 w 546421"/>
                    <a:gd name="connsiteY73" fmla="*/ 126206 h 812800"/>
                    <a:gd name="connsiteX74" fmla="*/ 426494 w 546421"/>
                    <a:gd name="connsiteY74" fmla="*/ 115441 h 812800"/>
                    <a:gd name="connsiteX75" fmla="*/ 449924 w 546421"/>
                    <a:gd name="connsiteY75" fmla="*/ 104577 h 812800"/>
                    <a:gd name="connsiteX76" fmla="*/ 473999 w 546421"/>
                    <a:gd name="connsiteY76" fmla="*/ 93663 h 812800"/>
                    <a:gd name="connsiteX77" fmla="*/ 464071 w 546421"/>
                    <a:gd name="connsiteY77" fmla="*/ 72231 h 812800"/>
                    <a:gd name="connsiteX78" fmla="*/ 453696 w 546421"/>
                    <a:gd name="connsiteY78" fmla="*/ 51098 h 812800"/>
                    <a:gd name="connsiteX79" fmla="*/ 442776 w 546421"/>
                    <a:gd name="connsiteY79" fmla="*/ 30163 h 812800"/>
                    <a:gd name="connsiteX80" fmla="*/ 431409 w 546421"/>
                    <a:gd name="connsiteY80" fmla="*/ 9525 h 812800"/>
                    <a:gd name="connsiteX81" fmla="*/ 409518 w 546421"/>
                    <a:gd name="connsiteY81" fmla="*/ 22027 h 812800"/>
                    <a:gd name="connsiteX82" fmla="*/ 388273 w 546421"/>
                    <a:gd name="connsiteY82" fmla="*/ 34429 h 812800"/>
                    <a:gd name="connsiteX83" fmla="*/ 367574 w 546421"/>
                    <a:gd name="connsiteY83" fmla="*/ 46782 h 812800"/>
                    <a:gd name="connsiteX84" fmla="*/ 347470 w 546421"/>
                    <a:gd name="connsiteY84" fmla="*/ 59085 h 812800"/>
                    <a:gd name="connsiteX85" fmla="*/ 327962 w 546421"/>
                    <a:gd name="connsiteY85" fmla="*/ 71338 h 812800"/>
                    <a:gd name="connsiteX86" fmla="*/ 309000 w 546421"/>
                    <a:gd name="connsiteY86" fmla="*/ 83493 h 812800"/>
                    <a:gd name="connsiteX87" fmla="*/ 290634 w 546421"/>
                    <a:gd name="connsiteY87" fmla="*/ 95647 h 812800"/>
                    <a:gd name="connsiteX88" fmla="*/ 272863 w 546421"/>
                    <a:gd name="connsiteY88" fmla="*/ 107652 h 812800"/>
                    <a:gd name="connsiteX89" fmla="*/ 255639 w 546421"/>
                    <a:gd name="connsiteY89" fmla="*/ 119658 h 812800"/>
                    <a:gd name="connsiteX90" fmla="*/ 239010 w 546421"/>
                    <a:gd name="connsiteY90" fmla="*/ 131564 h 812800"/>
                    <a:gd name="connsiteX91" fmla="*/ 222976 w 546421"/>
                    <a:gd name="connsiteY91" fmla="*/ 143421 h 812800"/>
                    <a:gd name="connsiteX92" fmla="*/ 207539 w 546421"/>
                    <a:gd name="connsiteY92" fmla="*/ 155228 h 812800"/>
                    <a:gd name="connsiteX93" fmla="*/ 192647 w 546421"/>
                    <a:gd name="connsiteY93" fmla="*/ 166936 h 812800"/>
                    <a:gd name="connsiteX94" fmla="*/ 178351 w 546421"/>
                    <a:gd name="connsiteY94" fmla="*/ 178594 h 812800"/>
                    <a:gd name="connsiteX95" fmla="*/ 164651 w 546421"/>
                    <a:gd name="connsiteY95" fmla="*/ 190202 h 812800"/>
                    <a:gd name="connsiteX96" fmla="*/ 151497 w 546421"/>
                    <a:gd name="connsiteY96" fmla="*/ 201712 h 812800"/>
                    <a:gd name="connsiteX97" fmla="*/ 138938 w 546421"/>
                    <a:gd name="connsiteY97" fmla="*/ 213171 h 812800"/>
                    <a:gd name="connsiteX98" fmla="*/ 126975 w 546421"/>
                    <a:gd name="connsiteY98" fmla="*/ 224582 h 812800"/>
                    <a:gd name="connsiteX99" fmla="*/ 115608 w 546421"/>
                    <a:gd name="connsiteY99" fmla="*/ 235942 h 812800"/>
                    <a:gd name="connsiteX100" fmla="*/ 104787 w 546421"/>
                    <a:gd name="connsiteY100" fmla="*/ 247204 h 812800"/>
                    <a:gd name="connsiteX101" fmla="*/ 94561 w 546421"/>
                    <a:gd name="connsiteY101" fmla="*/ 258415 h 812800"/>
                    <a:gd name="connsiteX102" fmla="*/ 84882 w 546421"/>
                    <a:gd name="connsiteY102" fmla="*/ 269577 h 812800"/>
                    <a:gd name="connsiteX103" fmla="*/ 75848 w 546421"/>
                    <a:gd name="connsiteY103" fmla="*/ 280640 h 812800"/>
                    <a:gd name="connsiteX104" fmla="*/ 67360 w 546421"/>
                    <a:gd name="connsiteY104" fmla="*/ 291654 h 812800"/>
                    <a:gd name="connsiteX105" fmla="*/ 59417 w 546421"/>
                    <a:gd name="connsiteY105" fmla="*/ 302617 h 812800"/>
                    <a:gd name="connsiteX106" fmla="*/ 52120 w 546421"/>
                    <a:gd name="connsiteY106" fmla="*/ 313531 h 812800"/>
                    <a:gd name="connsiteX107" fmla="*/ 45370 w 546421"/>
                    <a:gd name="connsiteY107" fmla="*/ 324346 h 812800"/>
                    <a:gd name="connsiteX108" fmla="*/ 39214 w 546421"/>
                    <a:gd name="connsiteY108" fmla="*/ 335111 h 812800"/>
                    <a:gd name="connsiteX109" fmla="*/ 33605 w 546421"/>
                    <a:gd name="connsiteY109" fmla="*/ 345827 h 812800"/>
                    <a:gd name="connsiteX110" fmla="*/ 28641 w 546421"/>
                    <a:gd name="connsiteY110" fmla="*/ 356443 h 812800"/>
                    <a:gd name="connsiteX111" fmla="*/ 24224 w 546421"/>
                    <a:gd name="connsiteY111" fmla="*/ 367010 h 812800"/>
                    <a:gd name="connsiteX112" fmla="*/ 20352 w 546421"/>
                    <a:gd name="connsiteY112" fmla="*/ 377527 h 812800"/>
                    <a:gd name="connsiteX113" fmla="*/ 17125 w 546421"/>
                    <a:gd name="connsiteY113" fmla="*/ 387945 h 812800"/>
                    <a:gd name="connsiteX114" fmla="*/ 14445 w 546421"/>
                    <a:gd name="connsiteY114" fmla="*/ 398314 h 812800"/>
                    <a:gd name="connsiteX115" fmla="*/ 12360 w 546421"/>
                    <a:gd name="connsiteY115" fmla="*/ 408632 h 812800"/>
                    <a:gd name="connsiteX116" fmla="*/ 10821 w 546421"/>
                    <a:gd name="connsiteY116" fmla="*/ 418902 h 812800"/>
                    <a:gd name="connsiteX117" fmla="*/ 9878 w 546421"/>
                    <a:gd name="connsiteY117" fmla="*/ 429072 h 812800"/>
                    <a:gd name="connsiteX118" fmla="*/ 9531 w 546421"/>
                    <a:gd name="connsiteY118" fmla="*/ 439192 h 812800"/>
                    <a:gd name="connsiteX119" fmla="*/ 9779 w 546421"/>
                    <a:gd name="connsiteY119" fmla="*/ 449263 h 812800"/>
                    <a:gd name="connsiteX120" fmla="*/ 10573 w 546421"/>
                    <a:gd name="connsiteY120" fmla="*/ 459284 h 812800"/>
                    <a:gd name="connsiteX121" fmla="*/ 11963 w 546421"/>
                    <a:gd name="connsiteY121" fmla="*/ 469205 h 812800"/>
                    <a:gd name="connsiteX122" fmla="*/ 13948 w 546421"/>
                    <a:gd name="connsiteY122" fmla="*/ 479078 h 812800"/>
                    <a:gd name="connsiteX123" fmla="*/ 16480 w 546421"/>
                    <a:gd name="connsiteY123" fmla="*/ 488851 h 812800"/>
                    <a:gd name="connsiteX124" fmla="*/ 19607 w 546421"/>
                    <a:gd name="connsiteY124" fmla="*/ 498574 h 812800"/>
                    <a:gd name="connsiteX125" fmla="*/ 23330 w 546421"/>
                    <a:gd name="connsiteY125" fmla="*/ 508248 h 812800"/>
                    <a:gd name="connsiteX126" fmla="*/ 27649 w 546421"/>
                    <a:gd name="connsiteY126" fmla="*/ 517872 h 812800"/>
                    <a:gd name="connsiteX127" fmla="*/ 32513 w 546421"/>
                    <a:gd name="connsiteY127" fmla="*/ 527447 h 812800"/>
                    <a:gd name="connsiteX128" fmla="*/ 37973 w 546421"/>
                    <a:gd name="connsiteY128" fmla="*/ 536922 h 812800"/>
                    <a:gd name="connsiteX129" fmla="*/ 44029 w 546421"/>
                    <a:gd name="connsiteY129" fmla="*/ 546348 h 812800"/>
                    <a:gd name="connsiteX130" fmla="*/ 50631 w 546421"/>
                    <a:gd name="connsiteY130" fmla="*/ 555675 h 812800"/>
                    <a:gd name="connsiteX131" fmla="*/ 57829 w 546421"/>
                    <a:gd name="connsiteY131" fmla="*/ 564952 h 812800"/>
                    <a:gd name="connsiteX132" fmla="*/ 65622 w 546421"/>
                    <a:gd name="connsiteY132" fmla="*/ 574179 h 812800"/>
                    <a:gd name="connsiteX133" fmla="*/ 73961 w 546421"/>
                    <a:gd name="connsiteY133" fmla="*/ 583357 h 812800"/>
                    <a:gd name="connsiteX134" fmla="*/ 82896 w 546421"/>
                    <a:gd name="connsiteY134" fmla="*/ 592435 h 812800"/>
                    <a:gd name="connsiteX135" fmla="*/ 92427 w 546421"/>
                    <a:gd name="connsiteY135" fmla="*/ 601464 h 812800"/>
                    <a:gd name="connsiteX136" fmla="*/ 102553 w 546421"/>
                    <a:gd name="connsiteY136" fmla="*/ 610443 h 812800"/>
                    <a:gd name="connsiteX137" fmla="*/ 113226 w 546421"/>
                    <a:gd name="connsiteY137" fmla="*/ 619373 h 812800"/>
                    <a:gd name="connsiteX138" fmla="*/ 124494 w 546421"/>
                    <a:gd name="connsiteY138" fmla="*/ 628204 h 812800"/>
                    <a:gd name="connsiteX139" fmla="*/ 136357 w 546421"/>
                    <a:gd name="connsiteY139" fmla="*/ 636984 h 812800"/>
                    <a:gd name="connsiteX140" fmla="*/ 148767 w 546421"/>
                    <a:gd name="connsiteY140" fmla="*/ 645666 h 812800"/>
                    <a:gd name="connsiteX141" fmla="*/ 161772 w 546421"/>
                    <a:gd name="connsiteY141" fmla="*/ 654348 h 812800"/>
                    <a:gd name="connsiteX142" fmla="*/ 175373 w 546421"/>
                    <a:gd name="connsiteY142" fmla="*/ 662930 h 812800"/>
                    <a:gd name="connsiteX143" fmla="*/ 189570 w 546421"/>
                    <a:gd name="connsiteY143" fmla="*/ 671413 h 812800"/>
                    <a:gd name="connsiteX144" fmla="*/ 204312 w 546421"/>
                    <a:gd name="connsiteY144" fmla="*/ 679897 h 812800"/>
                    <a:gd name="connsiteX145" fmla="*/ 219651 w 546421"/>
                    <a:gd name="connsiteY145" fmla="*/ 688281 h 812800"/>
                    <a:gd name="connsiteX146" fmla="*/ 235585 w 546421"/>
                    <a:gd name="connsiteY146" fmla="*/ 696615 h 812800"/>
                    <a:gd name="connsiteX147" fmla="*/ 252065 w 546421"/>
                    <a:gd name="connsiteY147" fmla="*/ 704850 h 812800"/>
                    <a:gd name="connsiteX148" fmla="*/ 269140 w 546421"/>
                    <a:gd name="connsiteY148" fmla="*/ 713085 h 812800"/>
                    <a:gd name="connsiteX149" fmla="*/ 286812 w 546421"/>
                    <a:gd name="connsiteY149" fmla="*/ 721221 h 812800"/>
                    <a:gd name="connsiteX150" fmla="*/ 305029 w 546421"/>
                    <a:gd name="connsiteY150" fmla="*/ 729258 h 812800"/>
                    <a:gd name="connsiteX151" fmla="*/ 323842 w 546421"/>
                    <a:gd name="connsiteY151" fmla="*/ 737295 h 812800"/>
                    <a:gd name="connsiteX152" fmla="*/ 343251 w 546421"/>
                    <a:gd name="connsiteY152" fmla="*/ 745232 h 812800"/>
                    <a:gd name="connsiteX153" fmla="*/ 363255 w 546421"/>
                    <a:gd name="connsiteY153" fmla="*/ 753120 h 812800"/>
                    <a:gd name="connsiteX154" fmla="*/ 383805 w 546421"/>
                    <a:gd name="connsiteY154" fmla="*/ 760909 h 812800"/>
                    <a:gd name="connsiteX155" fmla="*/ 404951 w 546421"/>
                    <a:gd name="connsiteY155" fmla="*/ 768697 h 812800"/>
                    <a:gd name="connsiteX156" fmla="*/ 426693 w 546421"/>
                    <a:gd name="connsiteY156" fmla="*/ 776387 h 812800"/>
                    <a:gd name="connsiteX157" fmla="*/ 448981 w 546421"/>
                    <a:gd name="connsiteY157" fmla="*/ 783977 h 812800"/>
                    <a:gd name="connsiteX158" fmla="*/ 471864 w 546421"/>
                    <a:gd name="connsiteY158" fmla="*/ 791567 h 812800"/>
                    <a:gd name="connsiteX159" fmla="*/ 495343 w 546421"/>
                    <a:gd name="connsiteY159" fmla="*/ 799058 h 812800"/>
                    <a:gd name="connsiteX160" fmla="*/ 519418 w 546421"/>
                    <a:gd name="connsiteY160" fmla="*/ 806450 h 812800"/>
                    <a:gd name="connsiteX161" fmla="*/ 526020 w 546421"/>
                    <a:gd name="connsiteY161" fmla="*/ 783828 h 812800"/>
                    <a:gd name="connsiteX162" fmla="*/ 532076 w 546421"/>
                    <a:gd name="connsiteY162" fmla="*/ 761057 h 812800"/>
                    <a:gd name="connsiteX163" fmla="*/ 537635 w 546421"/>
                    <a:gd name="connsiteY163" fmla="*/ 738138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</a:cxnLst>
                  <a:rect l="l" t="t" r="r" b="b"/>
                  <a:pathLst>
                    <a:path w="546421" h="812800">
                      <a:moveTo>
                        <a:pt x="542649" y="715070"/>
                      </a:moveTo>
                      <a:lnTo>
                        <a:pt x="516737" y="709662"/>
                      </a:lnTo>
                      <a:lnTo>
                        <a:pt x="491521" y="704156"/>
                      </a:lnTo>
                      <a:lnTo>
                        <a:pt x="466950" y="698599"/>
                      </a:lnTo>
                      <a:lnTo>
                        <a:pt x="443024" y="692944"/>
                      </a:lnTo>
                      <a:lnTo>
                        <a:pt x="419793" y="687239"/>
                      </a:lnTo>
                      <a:lnTo>
                        <a:pt x="397208" y="681484"/>
                      </a:lnTo>
                      <a:lnTo>
                        <a:pt x="375317" y="675581"/>
                      </a:lnTo>
                      <a:lnTo>
                        <a:pt x="354121" y="669677"/>
                      </a:lnTo>
                      <a:lnTo>
                        <a:pt x="333521" y="663674"/>
                      </a:lnTo>
                      <a:lnTo>
                        <a:pt x="313616" y="657572"/>
                      </a:lnTo>
                      <a:lnTo>
                        <a:pt x="294406" y="651421"/>
                      </a:lnTo>
                      <a:lnTo>
                        <a:pt x="275841" y="645170"/>
                      </a:lnTo>
                      <a:lnTo>
                        <a:pt x="257922" y="638870"/>
                      </a:lnTo>
                      <a:lnTo>
                        <a:pt x="240697" y="632520"/>
                      </a:lnTo>
                      <a:lnTo>
                        <a:pt x="224118" y="626070"/>
                      </a:lnTo>
                      <a:lnTo>
                        <a:pt x="208234" y="619522"/>
                      </a:lnTo>
                      <a:lnTo>
                        <a:pt x="192995" y="612924"/>
                      </a:lnTo>
                      <a:lnTo>
                        <a:pt x="178401" y="606276"/>
                      </a:lnTo>
                      <a:lnTo>
                        <a:pt x="164502" y="599529"/>
                      </a:lnTo>
                      <a:lnTo>
                        <a:pt x="151298" y="592733"/>
                      </a:lnTo>
                      <a:lnTo>
                        <a:pt x="138690" y="585837"/>
                      </a:lnTo>
                      <a:lnTo>
                        <a:pt x="126827" y="578842"/>
                      </a:lnTo>
                      <a:lnTo>
                        <a:pt x="115559" y="571847"/>
                      </a:lnTo>
                      <a:lnTo>
                        <a:pt x="104986" y="564704"/>
                      </a:lnTo>
                      <a:lnTo>
                        <a:pt x="95107" y="557510"/>
                      </a:lnTo>
                      <a:lnTo>
                        <a:pt x="85875" y="550267"/>
                      </a:lnTo>
                      <a:lnTo>
                        <a:pt x="77287" y="542925"/>
                      </a:lnTo>
                      <a:lnTo>
                        <a:pt x="69395" y="535533"/>
                      </a:lnTo>
                      <a:lnTo>
                        <a:pt x="62147" y="528042"/>
                      </a:lnTo>
                      <a:lnTo>
                        <a:pt x="55595" y="520502"/>
                      </a:lnTo>
                      <a:lnTo>
                        <a:pt x="49688" y="512862"/>
                      </a:lnTo>
                      <a:lnTo>
                        <a:pt x="44476" y="505172"/>
                      </a:lnTo>
                      <a:lnTo>
                        <a:pt x="39909" y="497433"/>
                      </a:lnTo>
                      <a:lnTo>
                        <a:pt x="35988" y="489545"/>
                      </a:lnTo>
                      <a:lnTo>
                        <a:pt x="32761" y="481657"/>
                      </a:lnTo>
                      <a:lnTo>
                        <a:pt x="30180" y="473670"/>
                      </a:lnTo>
                      <a:lnTo>
                        <a:pt x="28294" y="465584"/>
                      </a:lnTo>
                      <a:lnTo>
                        <a:pt x="27053" y="457448"/>
                      </a:lnTo>
                      <a:lnTo>
                        <a:pt x="26457" y="449213"/>
                      </a:lnTo>
                      <a:lnTo>
                        <a:pt x="26557" y="440928"/>
                      </a:lnTo>
                      <a:lnTo>
                        <a:pt x="27351" y="432594"/>
                      </a:lnTo>
                      <a:lnTo>
                        <a:pt x="28741" y="424160"/>
                      </a:lnTo>
                      <a:lnTo>
                        <a:pt x="30875" y="415627"/>
                      </a:lnTo>
                      <a:lnTo>
                        <a:pt x="33605" y="407045"/>
                      </a:lnTo>
                      <a:lnTo>
                        <a:pt x="37030" y="398413"/>
                      </a:lnTo>
                      <a:lnTo>
                        <a:pt x="41150" y="389682"/>
                      </a:lnTo>
                      <a:lnTo>
                        <a:pt x="45916" y="380851"/>
                      </a:lnTo>
                      <a:lnTo>
                        <a:pt x="51326" y="372021"/>
                      </a:lnTo>
                      <a:lnTo>
                        <a:pt x="57432" y="363041"/>
                      </a:lnTo>
                      <a:lnTo>
                        <a:pt x="64183" y="354013"/>
                      </a:lnTo>
                      <a:lnTo>
                        <a:pt x="71628" y="344934"/>
                      </a:lnTo>
                      <a:lnTo>
                        <a:pt x="79720" y="335756"/>
                      </a:lnTo>
                      <a:lnTo>
                        <a:pt x="88506" y="326529"/>
                      </a:lnTo>
                      <a:lnTo>
                        <a:pt x="97937" y="317202"/>
                      </a:lnTo>
                      <a:lnTo>
                        <a:pt x="108014" y="307826"/>
                      </a:lnTo>
                      <a:lnTo>
                        <a:pt x="118785" y="298351"/>
                      </a:lnTo>
                      <a:lnTo>
                        <a:pt x="130202" y="288826"/>
                      </a:lnTo>
                      <a:lnTo>
                        <a:pt x="142314" y="279202"/>
                      </a:lnTo>
                      <a:lnTo>
                        <a:pt x="155071" y="269528"/>
                      </a:lnTo>
                      <a:lnTo>
                        <a:pt x="168473" y="259755"/>
                      </a:lnTo>
                      <a:lnTo>
                        <a:pt x="182571" y="249932"/>
                      </a:lnTo>
                      <a:lnTo>
                        <a:pt x="197363" y="240010"/>
                      </a:lnTo>
                      <a:lnTo>
                        <a:pt x="212801" y="230039"/>
                      </a:lnTo>
                      <a:lnTo>
                        <a:pt x="228883" y="220018"/>
                      </a:lnTo>
                      <a:lnTo>
                        <a:pt x="245612" y="209848"/>
                      </a:lnTo>
                      <a:lnTo>
                        <a:pt x="263084" y="199678"/>
                      </a:lnTo>
                      <a:lnTo>
                        <a:pt x="281153" y="189409"/>
                      </a:lnTo>
                      <a:lnTo>
                        <a:pt x="299916" y="179040"/>
                      </a:lnTo>
                      <a:lnTo>
                        <a:pt x="319325" y="168622"/>
                      </a:lnTo>
                      <a:lnTo>
                        <a:pt x="339428" y="158155"/>
                      </a:lnTo>
                      <a:lnTo>
                        <a:pt x="360227" y="147588"/>
                      </a:lnTo>
                      <a:lnTo>
                        <a:pt x="381621" y="136922"/>
                      </a:lnTo>
                      <a:lnTo>
                        <a:pt x="403710" y="126206"/>
                      </a:lnTo>
                      <a:lnTo>
                        <a:pt x="426494" y="115441"/>
                      </a:lnTo>
                      <a:lnTo>
                        <a:pt x="449924" y="104577"/>
                      </a:lnTo>
                      <a:lnTo>
                        <a:pt x="473999" y="93663"/>
                      </a:lnTo>
                      <a:lnTo>
                        <a:pt x="464071" y="72231"/>
                      </a:lnTo>
                      <a:lnTo>
                        <a:pt x="453696" y="51098"/>
                      </a:lnTo>
                      <a:lnTo>
                        <a:pt x="442776" y="30163"/>
                      </a:lnTo>
                      <a:lnTo>
                        <a:pt x="431409" y="9525"/>
                      </a:lnTo>
                      <a:lnTo>
                        <a:pt x="409518" y="22027"/>
                      </a:lnTo>
                      <a:lnTo>
                        <a:pt x="388273" y="34429"/>
                      </a:lnTo>
                      <a:lnTo>
                        <a:pt x="367574" y="46782"/>
                      </a:lnTo>
                      <a:lnTo>
                        <a:pt x="347470" y="59085"/>
                      </a:lnTo>
                      <a:lnTo>
                        <a:pt x="327962" y="71338"/>
                      </a:lnTo>
                      <a:lnTo>
                        <a:pt x="309000" y="83493"/>
                      </a:lnTo>
                      <a:lnTo>
                        <a:pt x="290634" y="95647"/>
                      </a:lnTo>
                      <a:lnTo>
                        <a:pt x="272863" y="107652"/>
                      </a:lnTo>
                      <a:lnTo>
                        <a:pt x="255639" y="119658"/>
                      </a:lnTo>
                      <a:lnTo>
                        <a:pt x="239010" y="131564"/>
                      </a:lnTo>
                      <a:lnTo>
                        <a:pt x="222976" y="143421"/>
                      </a:lnTo>
                      <a:lnTo>
                        <a:pt x="207539" y="155228"/>
                      </a:lnTo>
                      <a:lnTo>
                        <a:pt x="192647" y="166936"/>
                      </a:lnTo>
                      <a:lnTo>
                        <a:pt x="178351" y="178594"/>
                      </a:lnTo>
                      <a:lnTo>
                        <a:pt x="164651" y="190202"/>
                      </a:lnTo>
                      <a:lnTo>
                        <a:pt x="151497" y="201712"/>
                      </a:lnTo>
                      <a:lnTo>
                        <a:pt x="138938" y="213171"/>
                      </a:lnTo>
                      <a:lnTo>
                        <a:pt x="126975" y="224582"/>
                      </a:lnTo>
                      <a:lnTo>
                        <a:pt x="115608" y="235942"/>
                      </a:lnTo>
                      <a:lnTo>
                        <a:pt x="104787" y="247204"/>
                      </a:lnTo>
                      <a:lnTo>
                        <a:pt x="94561" y="258415"/>
                      </a:lnTo>
                      <a:lnTo>
                        <a:pt x="84882" y="269577"/>
                      </a:lnTo>
                      <a:lnTo>
                        <a:pt x="75848" y="280640"/>
                      </a:lnTo>
                      <a:lnTo>
                        <a:pt x="67360" y="291654"/>
                      </a:lnTo>
                      <a:lnTo>
                        <a:pt x="59417" y="302617"/>
                      </a:lnTo>
                      <a:lnTo>
                        <a:pt x="52120" y="313531"/>
                      </a:lnTo>
                      <a:lnTo>
                        <a:pt x="45370" y="324346"/>
                      </a:lnTo>
                      <a:lnTo>
                        <a:pt x="39214" y="335111"/>
                      </a:lnTo>
                      <a:lnTo>
                        <a:pt x="33605" y="345827"/>
                      </a:lnTo>
                      <a:lnTo>
                        <a:pt x="28641" y="356443"/>
                      </a:lnTo>
                      <a:lnTo>
                        <a:pt x="24224" y="367010"/>
                      </a:lnTo>
                      <a:lnTo>
                        <a:pt x="20352" y="377527"/>
                      </a:lnTo>
                      <a:lnTo>
                        <a:pt x="17125" y="387945"/>
                      </a:lnTo>
                      <a:lnTo>
                        <a:pt x="14445" y="398314"/>
                      </a:lnTo>
                      <a:lnTo>
                        <a:pt x="12360" y="408632"/>
                      </a:lnTo>
                      <a:lnTo>
                        <a:pt x="10821" y="418902"/>
                      </a:lnTo>
                      <a:lnTo>
                        <a:pt x="9878" y="429072"/>
                      </a:lnTo>
                      <a:lnTo>
                        <a:pt x="9531" y="439192"/>
                      </a:lnTo>
                      <a:lnTo>
                        <a:pt x="9779" y="449263"/>
                      </a:lnTo>
                      <a:lnTo>
                        <a:pt x="10573" y="459284"/>
                      </a:lnTo>
                      <a:lnTo>
                        <a:pt x="11963" y="469205"/>
                      </a:lnTo>
                      <a:lnTo>
                        <a:pt x="13948" y="479078"/>
                      </a:lnTo>
                      <a:lnTo>
                        <a:pt x="16480" y="488851"/>
                      </a:lnTo>
                      <a:lnTo>
                        <a:pt x="19607" y="498574"/>
                      </a:lnTo>
                      <a:lnTo>
                        <a:pt x="23330" y="508248"/>
                      </a:lnTo>
                      <a:lnTo>
                        <a:pt x="27649" y="517872"/>
                      </a:lnTo>
                      <a:lnTo>
                        <a:pt x="32513" y="527447"/>
                      </a:lnTo>
                      <a:lnTo>
                        <a:pt x="37973" y="536922"/>
                      </a:lnTo>
                      <a:lnTo>
                        <a:pt x="44029" y="546348"/>
                      </a:lnTo>
                      <a:lnTo>
                        <a:pt x="50631" y="555675"/>
                      </a:lnTo>
                      <a:lnTo>
                        <a:pt x="57829" y="564952"/>
                      </a:lnTo>
                      <a:lnTo>
                        <a:pt x="65622" y="574179"/>
                      </a:lnTo>
                      <a:lnTo>
                        <a:pt x="73961" y="583357"/>
                      </a:lnTo>
                      <a:lnTo>
                        <a:pt x="82896" y="592435"/>
                      </a:lnTo>
                      <a:lnTo>
                        <a:pt x="92427" y="601464"/>
                      </a:lnTo>
                      <a:lnTo>
                        <a:pt x="102553" y="610443"/>
                      </a:lnTo>
                      <a:lnTo>
                        <a:pt x="113226" y="619373"/>
                      </a:lnTo>
                      <a:lnTo>
                        <a:pt x="124494" y="628204"/>
                      </a:lnTo>
                      <a:lnTo>
                        <a:pt x="136357" y="636984"/>
                      </a:lnTo>
                      <a:lnTo>
                        <a:pt x="148767" y="645666"/>
                      </a:lnTo>
                      <a:lnTo>
                        <a:pt x="161772" y="654348"/>
                      </a:lnTo>
                      <a:lnTo>
                        <a:pt x="175373" y="662930"/>
                      </a:lnTo>
                      <a:lnTo>
                        <a:pt x="189570" y="671413"/>
                      </a:lnTo>
                      <a:lnTo>
                        <a:pt x="204312" y="679897"/>
                      </a:lnTo>
                      <a:lnTo>
                        <a:pt x="219651" y="688281"/>
                      </a:lnTo>
                      <a:lnTo>
                        <a:pt x="235585" y="696615"/>
                      </a:lnTo>
                      <a:lnTo>
                        <a:pt x="252065" y="704850"/>
                      </a:lnTo>
                      <a:lnTo>
                        <a:pt x="269140" y="713085"/>
                      </a:lnTo>
                      <a:lnTo>
                        <a:pt x="286812" y="721221"/>
                      </a:lnTo>
                      <a:lnTo>
                        <a:pt x="305029" y="729258"/>
                      </a:lnTo>
                      <a:lnTo>
                        <a:pt x="323842" y="737295"/>
                      </a:lnTo>
                      <a:lnTo>
                        <a:pt x="343251" y="745232"/>
                      </a:lnTo>
                      <a:lnTo>
                        <a:pt x="363255" y="753120"/>
                      </a:lnTo>
                      <a:lnTo>
                        <a:pt x="383805" y="760909"/>
                      </a:lnTo>
                      <a:lnTo>
                        <a:pt x="404951" y="768697"/>
                      </a:lnTo>
                      <a:lnTo>
                        <a:pt x="426693" y="776387"/>
                      </a:lnTo>
                      <a:lnTo>
                        <a:pt x="448981" y="783977"/>
                      </a:lnTo>
                      <a:lnTo>
                        <a:pt x="471864" y="791567"/>
                      </a:lnTo>
                      <a:lnTo>
                        <a:pt x="495343" y="799058"/>
                      </a:lnTo>
                      <a:lnTo>
                        <a:pt x="519418" y="806450"/>
                      </a:lnTo>
                      <a:lnTo>
                        <a:pt x="526020" y="783828"/>
                      </a:lnTo>
                      <a:lnTo>
                        <a:pt x="532076" y="761057"/>
                      </a:lnTo>
                      <a:lnTo>
                        <a:pt x="537635" y="73813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7" name="Forme libre : forme 1366">
                  <a:extLst>
                    <a:ext uri="{FF2B5EF4-FFF2-40B4-BE49-F238E27FC236}">
                      <a16:creationId xmlns:a16="http://schemas.microsoft.com/office/drawing/2014/main" id="{75E0759D-E23B-4731-8BD2-FD7A1C466559}"/>
                    </a:ext>
                  </a:extLst>
                </p:cNvPr>
                <p:cNvSpPr/>
                <p:nvPr/>
              </p:nvSpPr>
              <p:spPr>
                <a:xfrm>
                  <a:off x="7996295" y="4828480"/>
                  <a:ext cx="470176" cy="990600"/>
                </a:xfrm>
                <a:custGeom>
                  <a:avLst/>
                  <a:gdLst>
                    <a:gd name="connsiteX0" fmla="*/ 470028 w 470176"/>
                    <a:gd name="connsiteY0" fmla="*/ 979339 h 990600"/>
                    <a:gd name="connsiteX1" fmla="*/ 449179 w 470176"/>
                    <a:gd name="connsiteY1" fmla="*/ 968623 h 990600"/>
                    <a:gd name="connsiteX2" fmla="*/ 428828 w 470176"/>
                    <a:gd name="connsiteY2" fmla="*/ 957858 h 990600"/>
                    <a:gd name="connsiteX3" fmla="*/ 408972 w 470176"/>
                    <a:gd name="connsiteY3" fmla="*/ 947093 h 990600"/>
                    <a:gd name="connsiteX4" fmla="*/ 389563 w 470176"/>
                    <a:gd name="connsiteY4" fmla="*/ 936278 h 990600"/>
                    <a:gd name="connsiteX5" fmla="*/ 370651 w 470176"/>
                    <a:gd name="connsiteY5" fmla="*/ 925513 h 990600"/>
                    <a:gd name="connsiteX6" fmla="*/ 352235 w 470176"/>
                    <a:gd name="connsiteY6" fmla="*/ 914698 h 990600"/>
                    <a:gd name="connsiteX7" fmla="*/ 334316 w 470176"/>
                    <a:gd name="connsiteY7" fmla="*/ 903883 h 990600"/>
                    <a:gd name="connsiteX8" fmla="*/ 316843 w 470176"/>
                    <a:gd name="connsiteY8" fmla="*/ 893068 h 990600"/>
                    <a:gd name="connsiteX9" fmla="*/ 299916 w 470176"/>
                    <a:gd name="connsiteY9" fmla="*/ 882253 h 990600"/>
                    <a:gd name="connsiteX10" fmla="*/ 283436 w 470176"/>
                    <a:gd name="connsiteY10" fmla="*/ 871389 h 990600"/>
                    <a:gd name="connsiteX11" fmla="*/ 267403 w 470176"/>
                    <a:gd name="connsiteY11" fmla="*/ 860524 h 990600"/>
                    <a:gd name="connsiteX12" fmla="*/ 251916 w 470176"/>
                    <a:gd name="connsiteY12" fmla="*/ 849660 h 990600"/>
                    <a:gd name="connsiteX13" fmla="*/ 236875 w 470176"/>
                    <a:gd name="connsiteY13" fmla="*/ 838795 h 990600"/>
                    <a:gd name="connsiteX14" fmla="*/ 222331 w 470176"/>
                    <a:gd name="connsiteY14" fmla="*/ 827931 h 990600"/>
                    <a:gd name="connsiteX15" fmla="*/ 208283 w 470176"/>
                    <a:gd name="connsiteY15" fmla="*/ 817017 h 990600"/>
                    <a:gd name="connsiteX16" fmla="*/ 194732 w 470176"/>
                    <a:gd name="connsiteY16" fmla="*/ 806103 h 990600"/>
                    <a:gd name="connsiteX17" fmla="*/ 181627 w 470176"/>
                    <a:gd name="connsiteY17" fmla="*/ 795189 h 990600"/>
                    <a:gd name="connsiteX18" fmla="*/ 169019 w 470176"/>
                    <a:gd name="connsiteY18" fmla="*/ 784275 h 990600"/>
                    <a:gd name="connsiteX19" fmla="*/ 156907 w 470176"/>
                    <a:gd name="connsiteY19" fmla="*/ 773311 h 990600"/>
                    <a:gd name="connsiteX20" fmla="*/ 145292 w 470176"/>
                    <a:gd name="connsiteY20" fmla="*/ 762397 h 990600"/>
                    <a:gd name="connsiteX21" fmla="*/ 134123 w 470176"/>
                    <a:gd name="connsiteY21" fmla="*/ 751433 h 990600"/>
                    <a:gd name="connsiteX22" fmla="*/ 123451 w 470176"/>
                    <a:gd name="connsiteY22" fmla="*/ 740470 h 990600"/>
                    <a:gd name="connsiteX23" fmla="*/ 113275 w 470176"/>
                    <a:gd name="connsiteY23" fmla="*/ 729456 h 990600"/>
                    <a:gd name="connsiteX24" fmla="*/ 103596 w 470176"/>
                    <a:gd name="connsiteY24" fmla="*/ 718493 h 990600"/>
                    <a:gd name="connsiteX25" fmla="*/ 94363 w 470176"/>
                    <a:gd name="connsiteY25" fmla="*/ 707479 h 990600"/>
                    <a:gd name="connsiteX26" fmla="*/ 85627 w 470176"/>
                    <a:gd name="connsiteY26" fmla="*/ 696466 h 990600"/>
                    <a:gd name="connsiteX27" fmla="*/ 77387 w 470176"/>
                    <a:gd name="connsiteY27" fmla="*/ 685453 h 990600"/>
                    <a:gd name="connsiteX28" fmla="*/ 69643 w 470176"/>
                    <a:gd name="connsiteY28" fmla="*/ 674439 h 990600"/>
                    <a:gd name="connsiteX29" fmla="*/ 62396 w 470176"/>
                    <a:gd name="connsiteY29" fmla="*/ 663377 h 990600"/>
                    <a:gd name="connsiteX30" fmla="*/ 55595 w 470176"/>
                    <a:gd name="connsiteY30" fmla="*/ 652314 h 990600"/>
                    <a:gd name="connsiteX31" fmla="*/ 49291 w 470176"/>
                    <a:gd name="connsiteY31" fmla="*/ 641251 h 990600"/>
                    <a:gd name="connsiteX32" fmla="*/ 43483 w 470176"/>
                    <a:gd name="connsiteY32" fmla="*/ 630188 h 990600"/>
                    <a:gd name="connsiteX33" fmla="*/ 38122 w 470176"/>
                    <a:gd name="connsiteY33" fmla="*/ 619075 h 990600"/>
                    <a:gd name="connsiteX34" fmla="*/ 33258 w 470176"/>
                    <a:gd name="connsiteY34" fmla="*/ 608013 h 990600"/>
                    <a:gd name="connsiteX35" fmla="*/ 28939 w 470176"/>
                    <a:gd name="connsiteY35" fmla="*/ 596900 h 990600"/>
                    <a:gd name="connsiteX36" fmla="*/ 25018 w 470176"/>
                    <a:gd name="connsiteY36" fmla="*/ 585788 h 990600"/>
                    <a:gd name="connsiteX37" fmla="*/ 21642 w 470176"/>
                    <a:gd name="connsiteY37" fmla="*/ 574625 h 990600"/>
                    <a:gd name="connsiteX38" fmla="*/ 18714 w 470176"/>
                    <a:gd name="connsiteY38" fmla="*/ 563513 h 990600"/>
                    <a:gd name="connsiteX39" fmla="*/ 16331 w 470176"/>
                    <a:gd name="connsiteY39" fmla="*/ 552351 h 990600"/>
                    <a:gd name="connsiteX40" fmla="*/ 14346 w 470176"/>
                    <a:gd name="connsiteY40" fmla="*/ 541189 h 990600"/>
                    <a:gd name="connsiteX41" fmla="*/ 12906 w 470176"/>
                    <a:gd name="connsiteY41" fmla="*/ 530027 h 990600"/>
                    <a:gd name="connsiteX42" fmla="*/ 11963 w 470176"/>
                    <a:gd name="connsiteY42" fmla="*/ 518864 h 990600"/>
                    <a:gd name="connsiteX43" fmla="*/ 11467 w 470176"/>
                    <a:gd name="connsiteY43" fmla="*/ 507653 h 990600"/>
                    <a:gd name="connsiteX44" fmla="*/ 11467 w 470176"/>
                    <a:gd name="connsiteY44" fmla="*/ 496441 h 990600"/>
                    <a:gd name="connsiteX45" fmla="*/ 11913 w 470176"/>
                    <a:gd name="connsiteY45" fmla="*/ 485229 h 990600"/>
                    <a:gd name="connsiteX46" fmla="*/ 12906 w 470176"/>
                    <a:gd name="connsiteY46" fmla="*/ 474018 h 990600"/>
                    <a:gd name="connsiteX47" fmla="*/ 14346 w 470176"/>
                    <a:gd name="connsiteY47" fmla="*/ 462756 h 990600"/>
                    <a:gd name="connsiteX48" fmla="*/ 16281 w 470176"/>
                    <a:gd name="connsiteY48" fmla="*/ 451545 h 990600"/>
                    <a:gd name="connsiteX49" fmla="*/ 18714 w 470176"/>
                    <a:gd name="connsiteY49" fmla="*/ 440283 h 990600"/>
                    <a:gd name="connsiteX50" fmla="*/ 21593 w 470176"/>
                    <a:gd name="connsiteY50" fmla="*/ 429022 h 990600"/>
                    <a:gd name="connsiteX51" fmla="*/ 25018 w 470176"/>
                    <a:gd name="connsiteY51" fmla="*/ 417761 h 990600"/>
                    <a:gd name="connsiteX52" fmla="*/ 28890 w 470176"/>
                    <a:gd name="connsiteY52" fmla="*/ 406450 h 990600"/>
                    <a:gd name="connsiteX53" fmla="*/ 33258 w 470176"/>
                    <a:gd name="connsiteY53" fmla="*/ 395139 h 990600"/>
                    <a:gd name="connsiteX54" fmla="*/ 38073 w 470176"/>
                    <a:gd name="connsiteY54" fmla="*/ 383828 h 990600"/>
                    <a:gd name="connsiteX55" fmla="*/ 43434 w 470176"/>
                    <a:gd name="connsiteY55" fmla="*/ 372517 h 990600"/>
                    <a:gd name="connsiteX56" fmla="*/ 49241 w 470176"/>
                    <a:gd name="connsiteY56" fmla="*/ 361206 h 990600"/>
                    <a:gd name="connsiteX57" fmla="*/ 55546 w 470176"/>
                    <a:gd name="connsiteY57" fmla="*/ 349845 h 990600"/>
                    <a:gd name="connsiteX58" fmla="*/ 62296 w 470176"/>
                    <a:gd name="connsiteY58" fmla="*/ 338534 h 990600"/>
                    <a:gd name="connsiteX59" fmla="*/ 69593 w 470176"/>
                    <a:gd name="connsiteY59" fmla="*/ 327124 h 990600"/>
                    <a:gd name="connsiteX60" fmla="*/ 77337 w 470176"/>
                    <a:gd name="connsiteY60" fmla="*/ 315764 h 990600"/>
                    <a:gd name="connsiteX61" fmla="*/ 85577 w 470176"/>
                    <a:gd name="connsiteY61" fmla="*/ 304403 h 990600"/>
                    <a:gd name="connsiteX62" fmla="*/ 94313 w 470176"/>
                    <a:gd name="connsiteY62" fmla="*/ 292993 h 990600"/>
                    <a:gd name="connsiteX63" fmla="*/ 103496 w 470176"/>
                    <a:gd name="connsiteY63" fmla="*/ 281583 h 990600"/>
                    <a:gd name="connsiteX64" fmla="*/ 113176 w 470176"/>
                    <a:gd name="connsiteY64" fmla="*/ 270173 h 990600"/>
                    <a:gd name="connsiteX65" fmla="*/ 123352 w 470176"/>
                    <a:gd name="connsiteY65" fmla="*/ 258763 h 990600"/>
                    <a:gd name="connsiteX66" fmla="*/ 134024 w 470176"/>
                    <a:gd name="connsiteY66" fmla="*/ 247303 h 990600"/>
                    <a:gd name="connsiteX67" fmla="*/ 145193 w 470176"/>
                    <a:gd name="connsiteY67" fmla="*/ 235893 h 990600"/>
                    <a:gd name="connsiteX68" fmla="*/ 156808 w 470176"/>
                    <a:gd name="connsiteY68" fmla="*/ 224433 h 990600"/>
                    <a:gd name="connsiteX69" fmla="*/ 168920 w 470176"/>
                    <a:gd name="connsiteY69" fmla="*/ 212973 h 990600"/>
                    <a:gd name="connsiteX70" fmla="*/ 181528 w 470176"/>
                    <a:gd name="connsiteY70" fmla="*/ 201464 h 990600"/>
                    <a:gd name="connsiteX71" fmla="*/ 194583 w 470176"/>
                    <a:gd name="connsiteY71" fmla="*/ 190004 h 990600"/>
                    <a:gd name="connsiteX72" fmla="*/ 208184 w 470176"/>
                    <a:gd name="connsiteY72" fmla="*/ 178495 h 990600"/>
                    <a:gd name="connsiteX73" fmla="*/ 222232 w 470176"/>
                    <a:gd name="connsiteY73" fmla="*/ 166985 h 990600"/>
                    <a:gd name="connsiteX74" fmla="*/ 236776 w 470176"/>
                    <a:gd name="connsiteY74" fmla="*/ 155476 h 990600"/>
                    <a:gd name="connsiteX75" fmla="*/ 251767 w 470176"/>
                    <a:gd name="connsiteY75" fmla="*/ 143917 h 990600"/>
                    <a:gd name="connsiteX76" fmla="*/ 267304 w 470176"/>
                    <a:gd name="connsiteY76" fmla="*/ 132407 h 990600"/>
                    <a:gd name="connsiteX77" fmla="*/ 283287 w 470176"/>
                    <a:gd name="connsiteY77" fmla="*/ 120848 h 990600"/>
                    <a:gd name="connsiteX78" fmla="*/ 299767 w 470176"/>
                    <a:gd name="connsiteY78" fmla="*/ 109289 h 990600"/>
                    <a:gd name="connsiteX79" fmla="*/ 316694 w 470176"/>
                    <a:gd name="connsiteY79" fmla="*/ 97730 h 990600"/>
                    <a:gd name="connsiteX80" fmla="*/ 334167 w 470176"/>
                    <a:gd name="connsiteY80" fmla="*/ 86122 h 990600"/>
                    <a:gd name="connsiteX81" fmla="*/ 352086 w 470176"/>
                    <a:gd name="connsiteY81" fmla="*/ 74513 h 990600"/>
                    <a:gd name="connsiteX82" fmla="*/ 370502 w 470176"/>
                    <a:gd name="connsiteY82" fmla="*/ 62954 h 990600"/>
                    <a:gd name="connsiteX83" fmla="*/ 389414 w 470176"/>
                    <a:gd name="connsiteY83" fmla="*/ 51296 h 990600"/>
                    <a:gd name="connsiteX84" fmla="*/ 408774 w 470176"/>
                    <a:gd name="connsiteY84" fmla="*/ 39688 h 990600"/>
                    <a:gd name="connsiteX85" fmla="*/ 428679 w 470176"/>
                    <a:gd name="connsiteY85" fmla="*/ 28079 h 990600"/>
                    <a:gd name="connsiteX86" fmla="*/ 449030 w 470176"/>
                    <a:gd name="connsiteY86" fmla="*/ 16421 h 990600"/>
                    <a:gd name="connsiteX87" fmla="*/ 445059 w 470176"/>
                    <a:gd name="connsiteY87" fmla="*/ 9525 h 990600"/>
                    <a:gd name="connsiteX88" fmla="*/ 424807 w 470176"/>
                    <a:gd name="connsiteY88" fmla="*/ 21332 h 990600"/>
                    <a:gd name="connsiteX89" fmla="*/ 405051 w 470176"/>
                    <a:gd name="connsiteY89" fmla="*/ 33139 h 990600"/>
                    <a:gd name="connsiteX90" fmla="*/ 385741 w 470176"/>
                    <a:gd name="connsiteY90" fmla="*/ 44896 h 990600"/>
                    <a:gd name="connsiteX91" fmla="*/ 366928 w 470176"/>
                    <a:gd name="connsiteY91" fmla="*/ 56704 h 990600"/>
                    <a:gd name="connsiteX92" fmla="*/ 348562 w 470176"/>
                    <a:gd name="connsiteY92" fmla="*/ 68461 h 990600"/>
                    <a:gd name="connsiteX93" fmla="*/ 330742 w 470176"/>
                    <a:gd name="connsiteY93" fmla="*/ 80218 h 990600"/>
                    <a:gd name="connsiteX94" fmla="*/ 313368 w 470176"/>
                    <a:gd name="connsiteY94" fmla="*/ 91926 h 990600"/>
                    <a:gd name="connsiteX95" fmla="*/ 296491 w 470176"/>
                    <a:gd name="connsiteY95" fmla="*/ 103684 h 990600"/>
                    <a:gd name="connsiteX96" fmla="*/ 280061 w 470176"/>
                    <a:gd name="connsiteY96" fmla="*/ 115391 h 990600"/>
                    <a:gd name="connsiteX97" fmla="*/ 264176 w 470176"/>
                    <a:gd name="connsiteY97" fmla="*/ 127099 h 990600"/>
                    <a:gd name="connsiteX98" fmla="*/ 248739 w 470176"/>
                    <a:gd name="connsiteY98" fmla="*/ 138807 h 990600"/>
                    <a:gd name="connsiteX99" fmla="*/ 233748 w 470176"/>
                    <a:gd name="connsiteY99" fmla="*/ 150515 h 990600"/>
                    <a:gd name="connsiteX100" fmla="*/ 219303 w 470176"/>
                    <a:gd name="connsiteY100" fmla="*/ 162173 h 990600"/>
                    <a:gd name="connsiteX101" fmla="*/ 205305 w 470176"/>
                    <a:gd name="connsiteY101" fmla="*/ 173831 h 990600"/>
                    <a:gd name="connsiteX102" fmla="*/ 191803 w 470176"/>
                    <a:gd name="connsiteY102" fmla="*/ 185539 h 990600"/>
                    <a:gd name="connsiteX103" fmla="*/ 178798 w 470176"/>
                    <a:gd name="connsiteY103" fmla="*/ 197148 h 990600"/>
                    <a:gd name="connsiteX104" fmla="*/ 166240 w 470176"/>
                    <a:gd name="connsiteY104" fmla="*/ 208806 h 990600"/>
                    <a:gd name="connsiteX105" fmla="*/ 154177 w 470176"/>
                    <a:gd name="connsiteY105" fmla="*/ 220414 h 990600"/>
                    <a:gd name="connsiteX106" fmla="*/ 142612 w 470176"/>
                    <a:gd name="connsiteY106" fmla="*/ 232023 h 990600"/>
                    <a:gd name="connsiteX107" fmla="*/ 131493 w 470176"/>
                    <a:gd name="connsiteY107" fmla="*/ 243632 h 990600"/>
                    <a:gd name="connsiteX108" fmla="*/ 120920 w 470176"/>
                    <a:gd name="connsiteY108" fmla="*/ 255240 h 990600"/>
                    <a:gd name="connsiteX109" fmla="*/ 110793 w 470176"/>
                    <a:gd name="connsiteY109" fmla="*/ 266849 h 990600"/>
                    <a:gd name="connsiteX110" fmla="*/ 101114 w 470176"/>
                    <a:gd name="connsiteY110" fmla="*/ 278408 h 990600"/>
                    <a:gd name="connsiteX111" fmla="*/ 91980 w 470176"/>
                    <a:gd name="connsiteY111" fmla="*/ 289967 h 990600"/>
                    <a:gd name="connsiteX112" fmla="*/ 83294 w 470176"/>
                    <a:gd name="connsiteY112" fmla="*/ 301526 h 990600"/>
                    <a:gd name="connsiteX113" fmla="*/ 75103 w 470176"/>
                    <a:gd name="connsiteY113" fmla="*/ 313085 h 990600"/>
                    <a:gd name="connsiteX114" fmla="*/ 67360 w 470176"/>
                    <a:gd name="connsiteY114" fmla="*/ 324594 h 990600"/>
                    <a:gd name="connsiteX115" fmla="*/ 60112 w 470176"/>
                    <a:gd name="connsiteY115" fmla="*/ 336104 h 990600"/>
                    <a:gd name="connsiteX116" fmla="*/ 53361 w 470176"/>
                    <a:gd name="connsiteY116" fmla="*/ 347613 h 990600"/>
                    <a:gd name="connsiteX117" fmla="*/ 47107 w 470176"/>
                    <a:gd name="connsiteY117" fmla="*/ 359122 h 990600"/>
                    <a:gd name="connsiteX118" fmla="*/ 41349 w 470176"/>
                    <a:gd name="connsiteY118" fmla="*/ 370632 h 990600"/>
                    <a:gd name="connsiteX119" fmla="*/ 36038 w 470176"/>
                    <a:gd name="connsiteY119" fmla="*/ 382091 h 990600"/>
                    <a:gd name="connsiteX120" fmla="*/ 31223 w 470176"/>
                    <a:gd name="connsiteY120" fmla="*/ 393601 h 990600"/>
                    <a:gd name="connsiteX121" fmla="*/ 26854 w 470176"/>
                    <a:gd name="connsiteY121" fmla="*/ 405061 h 990600"/>
                    <a:gd name="connsiteX122" fmla="*/ 23032 w 470176"/>
                    <a:gd name="connsiteY122" fmla="*/ 416471 h 990600"/>
                    <a:gd name="connsiteX123" fmla="*/ 19657 w 470176"/>
                    <a:gd name="connsiteY123" fmla="*/ 427930 h 990600"/>
                    <a:gd name="connsiteX124" fmla="*/ 16778 w 470176"/>
                    <a:gd name="connsiteY124" fmla="*/ 439341 h 990600"/>
                    <a:gd name="connsiteX125" fmla="*/ 14346 w 470176"/>
                    <a:gd name="connsiteY125" fmla="*/ 450751 h 990600"/>
                    <a:gd name="connsiteX126" fmla="*/ 12410 w 470176"/>
                    <a:gd name="connsiteY126" fmla="*/ 462161 h 990600"/>
                    <a:gd name="connsiteX127" fmla="*/ 10970 w 470176"/>
                    <a:gd name="connsiteY127" fmla="*/ 473571 h 990600"/>
                    <a:gd name="connsiteX128" fmla="*/ 10027 w 470176"/>
                    <a:gd name="connsiteY128" fmla="*/ 484932 h 990600"/>
                    <a:gd name="connsiteX129" fmla="*/ 9531 w 470176"/>
                    <a:gd name="connsiteY129" fmla="*/ 496342 h 990600"/>
                    <a:gd name="connsiteX130" fmla="*/ 9580 w 470176"/>
                    <a:gd name="connsiteY130" fmla="*/ 507702 h 990600"/>
                    <a:gd name="connsiteX131" fmla="*/ 10027 w 470176"/>
                    <a:gd name="connsiteY131" fmla="*/ 519063 h 990600"/>
                    <a:gd name="connsiteX132" fmla="*/ 11020 w 470176"/>
                    <a:gd name="connsiteY132" fmla="*/ 530374 h 990600"/>
                    <a:gd name="connsiteX133" fmla="*/ 12459 w 470176"/>
                    <a:gd name="connsiteY133" fmla="*/ 541734 h 990600"/>
                    <a:gd name="connsiteX134" fmla="*/ 14395 w 470176"/>
                    <a:gd name="connsiteY134" fmla="*/ 553045 h 990600"/>
                    <a:gd name="connsiteX135" fmla="*/ 16827 w 470176"/>
                    <a:gd name="connsiteY135" fmla="*/ 564356 h 990600"/>
                    <a:gd name="connsiteX136" fmla="*/ 19756 w 470176"/>
                    <a:gd name="connsiteY136" fmla="*/ 575667 h 990600"/>
                    <a:gd name="connsiteX137" fmla="*/ 23132 w 470176"/>
                    <a:gd name="connsiteY137" fmla="*/ 586929 h 990600"/>
                    <a:gd name="connsiteX138" fmla="*/ 27003 w 470176"/>
                    <a:gd name="connsiteY138" fmla="*/ 598239 h 990600"/>
                    <a:gd name="connsiteX139" fmla="*/ 31322 w 470176"/>
                    <a:gd name="connsiteY139" fmla="*/ 609501 h 990600"/>
                    <a:gd name="connsiteX140" fmla="*/ 36187 w 470176"/>
                    <a:gd name="connsiteY140" fmla="*/ 620762 h 990600"/>
                    <a:gd name="connsiteX141" fmla="*/ 41498 w 470176"/>
                    <a:gd name="connsiteY141" fmla="*/ 632023 h 990600"/>
                    <a:gd name="connsiteX142" fmla="*/ 47306 w 470176"/>
                    <a:gd name="connsiteY142" fmla="*/ 643235 h 990600"/>
                    <a:gd name="connsiteX143" fmla="*/ 53560 w 470176"/>
                    <a:gd name="connsiteY143" fmla="*/ 654497 h 990600"/>
                    <a:gd name="connsiteX144" fmla="*/ 60311 w 470176"/>
                    <a:gd name="connsiteY144" fmla="*/ 665708 h 990600"/>
                    <a:gd name="connsiteX145" fmla="*/ 67558 w 470176"/>
                    <a:gd name="connsiteY145" fmla="*/ 676920 h 990600"/>
                    <a:gd name="connsiteX146" fmla="*/ 75302 w 470176"/>
                    <a:gd name="connsiteY146" fmla="*/ 688082 h 990600"/>
                    <a:gd name="connsiteX147" fmla="*/ 83492 w 470176"/>
                    <a:gd name="connsiteY147" fmla="*/ 699294 h 990600"/>
                    <a:gd name="connsiteX148" fmla="*/ 92228 w 470176"/>
                    <a:gd name="connsiteY148" fmla="*/ 710456 h 990600"/>
                    <a:gd name="connsiteX149" fmla="*/ 101362 w 470176"/>
                    <a:gd name="connsiteY149" fmla="*/ 721618 h 990600"/>
                    <a:gd name="connsiteX150" fmla="*/ 111041 w 470176"/>
                    <a:gd name="connsiteY150" fmla="*/ 732780 h 990600"/>
                    <a:gd name="connsiteX151" fmla="*/ 121168 w 470176"/>
                    <a:gd name="connsiteY151" fmla="*/ 743893 h 990600"/>
                    <a:gd name="connsiteX152" fmla="*/ 131790 w 470176"/>
                    <a:gd name="connsiteY152" fmla="*/ 755055 h 990600"/>
                    <a:gd name="connsiteX153" fmla="*/ 142909 w 470176"/>
                    <a:gd name="connsiteY153" fmla="*/ 766167 h 990600"/>
                    <a:gd name="connsiteX154" fmla="*/ 154525 w 470176"/>
                    <a:gd name="connsiteY154" fmla="*/ 777280 h 990600"/>
                    <a:gd name="connsiteX155" fmla="*/ 166587 w 470176"/>
                    <a:gd name="connsiteY155" fmla="*/ 788392 h 990600"/>
                    <a:gd name="connsiteX156" fmla="*/ 179146 w 470176"/>
                    <a:gd name="connsiteY156" fmla="*/ 799455 h 990600"/>
                    <a:gd name="connsiteX157" fmla="*/ 192151 w 470176"/>
                    <a:gd name="connsiteY157" fmla="*/ 810568 h 990600"/>
                    <a:gd name="connsiteX158" fmla="*/ 205702 w 470176"/>
                    <a:gd name="connsiteY158" fmla="*/ 821631 h 990600"/>
                    <a:gd name="connsiteX159" fmla="*/ 219700 w 470176"/>
                    <a:gd name="connsiteY159" fmla="*/ 832693 h 990600"/>
                    <a:gd name="connsiteX160" fmla="*/ 234195 w 470176"/>
                    <a:gd name="connsiteY160" fmla="*/ 843707 h 990600"/>
                    <a:gd name="connsiteX161" fmla="*/ 249136 w 470176"/>
                    <a:gd name="connsiteY161" fmla="*/ 854770 h 990600"/>
                    <a:gd name="connsiteX162" fmla="*/ 264574 w 470176"/>
                    <a:gd name="connsiteY162" fmla="*/ 865783 h 990600"/>
                    <a:gd name="connsiteX163" fmla="*/ 280508 w 470176"/>
                    <a:gd name="connsiteY163" fmla="*/ 876796 h 990600"/>
                    <a:gd name="connsiteX164" fmla="*/ 296938 w 470176"/>
                    <a:gd name="connsiteY164" fmla="*/ 887809 h 990600"/>
                    <a:gd name="connsiteX165" fmla="*/ 313865 w 470176"/>
                    <a:gd name="connsiteY165" fmla="*/ 898823 h 990600"/>
                    <a:gd name="connsiteX166" fmla="*/ 331238 w 470176"/>
                    <a:gd name="connsiteY166" fmla="*/ 909786 h 990600"/>
                    <a:gd name="connsiteX167" fmla="*/ 349108 w 470176"/>
                    <a:gd name="connsiteY167" fmla="*/ 920750 h 990600"/>
                    <a:gd name="connsiteX168" fmla="*/ 367425 w 470176"/>
                    <a:gd name="connsiteY168" fmla="*/ 931763 h 990600"/>
                    <a:gd name="connsiteX169" fmla="*/ 386287 w 470176"/>
                    <a:gd name="connsiteY169" fmla="*/ 942677 h 990600"/>
                    <a:gd name="connsiteX170" fmla="*/ 405597 w 470176"/>
                    <a:gd name="connsiteY170" fmla="*/ 953641 h 990600"/>
                    <a:gd name="connsiteX171" fmla="*/ 425353 w 470176"/>
                    <a:gd name="connsiteY171" fmla="*/ 964555 h 990600"/>
                    <a:gd name="connsiteX172" fmla="*/ 445655 w 470176"/>
                    <a:gd name="connsiteY172" fmla="*/ 975469 h 990600"/>
                    <a:gd name="connsiteX173" fmla="*/ 466404 w 470176"/>
                    <a:gd name="connsiteY173" fmla="*/ 986383 h 990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</a:cxnLst>
                  <a:rect l="l" t="t" r="r" b="b"/>
                  <a:pathLst>
                    <a:path w="470176" h="990600">
                      <a:moveTo>
                        <a:pt x="470028" y="979339"/>
                      </a:moveTo>
                      <a:lnTo>
                        <a:pt x="449179" y="968623"/>
                      </a:lnTo>
                      <a:lnTo>
                        <a:pt x="428828" y="957858"/>
                      </a:lnTo>
                      <a:lnTo>
                        <a:pt x="408972" y="947093"/>
                      </a:lnTo>
                      <a:lnTo>
                        <a:pt x="389563" y="936278"/>
                      </a:lnTo>
                      <a:lnTo>
                        <a:pt x="370651" y="925513"/>
                      </a:lnTo>
                      <a:lnTo>
                        <a:pt x="352235" y="914698"/>
                      </a:lnTo>
                      <a:lnTo>
                        <a:pt x="334316" y="903883"/>
                      </a:lnTo>
                      <a:lnTo>
                        <a:pt x="316843" y="893068"/>
                      </a:lnTo>
                      <a:lnTo>
                        <a:pt x="299916" y="882253"/>
                      </a:lnTo>
                      <a:lnTo>
                        <a:pt x="283436" y="871389"/>
                      </a:lnTo>
                      <a:lnTo>
                        <a:pt x="267403" y="860524"/>
                      </a:lnTo>
                      <a:lnTo>
                        <a:pt x="251916" y="849660"/>
                      </a:lnTo>
                      <a:lnTo>
                        <a:pt x="236875" y="838795"/>
                      </a:lnTo>
                      <a:lnTo>
                        <a:pt x="222331" y="827931"/>
                      </a:lnTo>
                      <a:lnTo>
                        <a:pt x="208283" y="817017"/>
                      </a:lnTo>
                      <a:lnTo>
                        <a:pt x="194732" y="806103"/>
                      </a:lnTo>
                      <a:lnTo>
                        <a:pt x="181627" y="795189"/>
                      </a:lnTo>
                      <a:lnTo>
                        <a:pt x="169019" y="784275"/>
                      </a:lnTo>
                      <a:lnTo>
                        <a:pt x="156907" y="773311"/>
                      </a:lnTo>
                      <a:lnTo>
                        <a:pt x="145292" y="762397"/>
                      </a:lnTo>
                      <a:lnTo>
                        <a:pt x="134123" y="751433"/>
                      </a:lnTo>
                      <a:lnTo>
                        <a:pt x="123451" y="740470"/>
                      </a:lnTo>
                      <a:lnTo>
                        <a:pt x="113275" y="729456"/>
                      </a:lnTo>
                      <a:lnTo>
                        <a:pt x="103596" y="718493"/>
                      </a:lnTo>
                      <a:lnTo>
                        <a:pt x="94363" y="707479"/>
                      </a:lnTo>
                      <a:lnTo>
                        <a:pt x="85627" y="696466"/>
                      </a:lnTo>
                      <a:lnTo>
                        <a:pt x="77387" y="685453"/>
                      </a:lnTo>
                      <a:lnTo>
                        <a:pt x="69643" y="674439"/>
                      </a:lnTo>
                      <a:lnTo>
                        <a:pt x="62396" y="663377"/>
                      </a:lnTo>
                      <a:lnTo>
                        <a:pt x="55595" y="652314"/>
                      </a:lnTo>
                      <a:lnTo>
                        <a:pt x="49291" y="641251"/>
                      </a:lnTo>
                      <a:lnTo>
                        <a:pt x="43483" y="630188"/>
                      </a:lnTo>
                      <a:lnTo>
                        <a:pt x="38122" y="619075"/>
                      </a:lnTo>
                      <a:lnTo>
                        <a:pt x="33258" y="608013"/>
                      </a:lnTo>
                      <a:lnTo>
                        <a:pt x="28939" y="596900"/>
                      </a:lnTo>
                      <a:lnTo>
                        <a:pt x="25018" y="585788"/>
                      </a:lnTo>
                      <a:lnTo>
                        <a:pt x="21642" y="574625"/>
                      </a:lnTo>
                      <a:lnTo>
                        <a:pt x="18714" y="563513"/>
                      </a:lnTo>
                      <a:lnTo>
                        <a:pt x="16331" y="552351"/>
                      </a:lnTo>
                      <a:lnTo>
                        <a:pt x="14346" y="541189"/>
                      </a:lnTo>
                      <a:lnTo>
                        <a:pt x="12906" y="530027"/>
                      </a:lnTo>
                      <a:lnTo>
                        <a:pt x="11963" y="518864"/>
                      </a:lnTo>
                      <a:lnTo>
                        <a:pt x="11467" y="507653"/>
                      </a:lnTo>
                      <a:lnTo>
                        <a:pt x="11467" y="496441"/>
                      </a:lnTo>
                      <a:lnTo>
                        <a:pt x="11913" y="485229"/>
                      </a:lnTo>
                      <a:lnTo>
                        <a:pt x="12906" y="474018"/>
                      </a:lnTo>
                      <a:lnTo>
                        <a:pt x="14346" y="462756"/>
                      </a:lnTo>
                      <a:lnTo>
                        <a:pt x="16281" y="451545"/>
                      </a:lnTo>
                      <a:lnTo>
                        <a:pt x="18714" y="440283"/>
                      </a:lnTo>
                      <a:lnTo>
                        <a:pt x="21593" y="429022"/>
                      </a:lnTo>
                      <a:lnTo>
                        <a:pt x="25018" y="417761"/>
                      </a:lnTo>
                      <a:lnTo>
                        <a:pt x="28890" y="406450"/>
                      </a:lnTo>
                      <a:lnTo>
                        <a:pt x="33258" y="395139"/>
                      </a:lnTo>
                      <a:lnTo>
                        <a:pt x="38073" y="383828"/>
                      </a:lnTo>
                      <a:lnTo>
                        <a:pt x="43434" y="372517"/>
                      </a:lnTo>
                      <a:lnTo>
                        <a:pt x="49241" y="361206"/>
                      </a:lnTo>
                      <a:lnTo>
                        <a:pt x="55546" y="349845"/>
                      </a:lnTo>
                      <a:lnTo>
                        <a:pt x="62296" y="338534"/>
                      </a:lnTo>
                      <a:lnTo>
                        <a:pt x="69593" y="327124"/>
                      </a:lnTo>
                      <a:lnTo>
                        <a:pt x="77337" y="315764"/>
                      </a:lnTo>
                      <a:lnTo>
                        <a:pt x="85577" y="304403"/>
                      </a:lnTo>
                      <a:lnTo>
                        <a:pt x="94313" y="292993"/>
                      </a:lnTo>
                      <a:lnTo>
                        <a:pt x="103496" y="281583"/>
                      </a:lnTo>
                      <a:lnTo>
                        <a:pt x="113176" y="270173"/>
                      </a:lnTo>
                      <a:lnTo>
                        <a:pt x="123352" y="258763"/>
                      </a:lnTo>
                      <a:lnTo>
                        <a:pt x="134024" y="247303"/>
                      </a:lnTo>
                      <a:lnTo>
                        <a:pt x="145193" y="235893"/>
                      </a:lnTo>
                      <a:lnTo>
                        <a:pt x="156808" y="224433"/>
                      </a:lnTo>
                      <a:lnTo>
                        <a:pt x="168920" y="212973"/>
                      </a:lnTo>
                      <a:lnTo>
                        <a:pt x="181528" y="201464"/>
                      </a:lnTo>
                      <a:lnTo>
                        <a:pt x="194583" y="190004"/>
                      </a:lnTo>
                      <a:lnTo>
                        <a:pt x="208184" y="178495"/>
                      </a:lnTo>
                      <a:lnTo>
                        <a:pt x="222232" y="166985"/>
                      </a:lnTo>
                      <a:lnTo>
                        <a:pt x="236776" y="155476"/>
                      </a:lnTo>
                      <a:lnTo>
                        <a:pt x="251767" y="143917"/>
                      </a:lnTo>
                      <a:lnTo>
                        <a:pt x="267304" y="132407"/>
                      </a:lnTo>
                      <a:lnTo>
                        <a:pt x="283287" y="120848"/>
                      </a:lnTo>
                      <a:lnTo>
                        <a:pt x="299767" y="109289"/>
                      </a:lnTo>
                      <a:lnTo>
                        <a:pt x="316694" y="97730"/>
                      </a:lnTo>
                      <a:lnTo>
                        <a:pt x="334167" y="86122"/>
                      </a:lnTo>
                      <a:lnTo>
                        <a:pt x="352086" y="74513"/>
                      </a:lnTo>
                      <a:lnTo>
                        <a:pt x="370502" y="62954"/>
                      </a:lnTo>
                      <a:lnTo>
                        <a:pt x="389414" y="51296"/>
                      </a:lnTo>
                      <a:lnTo>
                        <a:pt x="408774" y="39688"/>
                      </a:lnTo>
                      <a:lnTo>
                        <a:pt x="428679" y="28079"/>
                      </a:lnTo>
                      <a:lnTo>
                        <a:pt x="449030" y="16421"/>
                      </a:lnTo>
                      <a:lnTo>
                        <a:pt x="445059" y="9525"/>
                      </a:lnTo>
                      <a:lnTo>
                        <a:pt x="424807" y="21332"/>
                      </a:lnTo>
                      <a:lnTo>
                        <a:pt x="405051" y="33139"/>
                      </a:lnTo>
                      <a:lnTo>
                        <a:pt x="385741" y="44896"/>
                      </a:lnTo>
                      <a:lnTo>
                        <a:pt x="366928" y="56704"/>
                      </a:lnTo>
                      <a:lnTo>
                        <a:pt x="348562" y="68461"/>
                      </a:lnTo>
                      <a:lnTo>
                        <a:pt x="330742" y="80218"/>
                      </a:lnTo>
                      <a:lnTo>
                        <a:pt x="313368" y="91926"/>
                      </a:lnTo>
                      <a:lnTo>
                        <a:pt x="296491" y="103684"/>
                      </a:lnTo>
                      <a:lnTo>
                        <a:pt x="280061" y="115391"/>
                      </a:lnTo>
                      <a:lnTo>
                        <a:pt x="264176" y="127099"/>
                      </a:lnTo>
                      <a:lnTo>
                        <a:pt x="248739" y="138807"/>
                      </a:lnTo>
                      <a:lnTo>
                        <a:pt x="233748" y="150515"/>
                      </a:lnTo>
                      <a:lnTo>
                        <a:pt x="219303" y="162173"/>
                      </a:lnTo>
                      <a:lnTo>
                        <a:pt x="205305" y="173831"/>
                      </a:lnTo>
                      <a:lnTo>
                        <a:pt x="191803" y="185539"/>
                      </a:lnTo>
                      <a:lnTo>
                        <a:pt x="178798" y="197148"/>
                      </a:lnTo>
                      <a:lnTo>
                        <a:pt x="166240" y="208806"/>
                      </a:lnTo>
                      <a:lnTo>
                        <a:pt x="154177" y="220414"/>
                      </a:lnTo>
                      <a:lnTo>
                        <a:pt x="142612" y="232023"/>
                      </a:lnTo>
                      <a:lnTo>
                        <a:pt x="131493" y="243632"/>
                      </a:lnTo>
                      <a:lnTo>
                        <a:pt x="120920" y="255240"/>
                      </a:lnTo>
                      <a:lnTo>
                        <a:pt x="110793" y="266849"/>
                      </a:lnTo>
                      <a:lnTo>
                        <a:pt x="101114" y="278408"/>
                      </a:lnTo>
                      <a:lnTo>
                        <a:pt x="91980" y="289967"/>
                      </a:lnTo>
                      <a:lnTo>
                        <a:pt x="83294" y="301526"/>
                      </a:lnTo>
                      <a:lnTo>
                        <a:pt x="75103" y="313085"/>
                      </a:lnTo>
                      <a:lnTo>
                        <a:pt x="67360" y="324594"/>
                      </a:lnTo>
                      <a:lnTo>
                        <a:pt x="60112" y="336104"/>
                      </a:lnTo>
                      <a:lnTo>
                        <a:pt x="53361" y="347613"/>
                      </a:lnTo>
                      <a:lnTo>
                        <a:pt x="47107" y="359122"/>
                      </a:lnTo>
                      <a:lnTo>
                        <a:pt x="41349" y="370632"/>
                      </a:lnTo>
                      <a:lnTo>
                        <a:pt x="36038" y="382091"/>
                      </a:lnTo>
                      <a:lnTo>
                        <a:pt x="31223" y="393601"/>
                      </a:lnTo>
                      <a:lnTo>
                        <a:pt x="26854" y="405061"/>
                      </a:lnTo>
                      <a:lnTo>
                        <a:pt x="23032" y="416471"/>
                      </a:lnTo>
                      <a:lnTo>
                        <a:pt x="19657" y="427930"/>
                      </a:lnTo>
                      <a:lnTo>
                        <a:pt x="16778" y="439341"/>
                      </a:lnTo>
                      <a:lnTo>
                        <a:pt x="14346" y="450751"/>
                      </a:lnTo>
                      <a:lnTo>
                        <a:pt x="12410" y="462161"/>
                      </a:lnTo>
                      <a:lnTo>
                        <a:pt x="10970" y="473571"/>
                      </a:lnTo>
                      <a:lnTo>
                        <a:pt x="10027" y="484932"/>
                      </a:lnTo>
                      <a:lnTo>
                        <a:pt x="9531" y="496342"/>
                      </a:lnTo>
                      <a:lnTo>
                        <a:pt x="9580" y="507702"/>
                      </a:lnTo>
                      <a:lnTo>
                        <a:pt x="10027" y="519063"/>
                      </a:lnTo>
                      <a:lnTo>
                        <a:pt x="11020" y="530374"/>
                      </a:lnTo>
                      <a:lnTo>
                        <a:pt x="12459" y="541734"/>
                      </a:lnTo>
                      <a:lnTo>
                        <a:pt x="14395" y="553045"/>
                      </a:lnTo>
                      <a:lnTo>
                        <a:pt x="16827" y="564356"/>
                      </a:lnTo>
                      <a:lnTo>
                        <a:pt x="19756" y="575667"/>
                      </a:lnTo>
                      <a:lnTo>
                        <a:pt x="23132" y="586929"/>
                      </a:lnTo>
                      <a:lnTo>
                        <a:pt x="27003" y="598239"/>
                      </a:lnTo>
                      <a:lnTo>
                        <a:pt x="31322" y="609501"/>
                      </a:lnTo>
                      <a:lnTo>
                        <a:pt x="36187" y="620762"/>
                      </a:lnTo>
                      <a:lnTo>
                        <a:pt x="41498" y="632023"/>
                      </a:lnTo>
                      <a:lnTo>
                        <a:pt x="47306" y="643235"/>
                      </a:lnTo>
                      <a:lnTo>
                        <a:pt x="53560" y="654497"/>
                      </a:lnTo>
                      <a:lnTo>
                        <a:pt x="60311" y="665708"/>
                      </a:lnTo>
                      <a:lnTo>
                        <a:pt x="67558" y="676920"/>
                      </a:lnTo>
                      <a:lnTo>
                        <a:pt x="75302" y="688082"/>
                      </a:lnTo>
                      <a:lnTo>
                        <a:pt x="83492" y="699294"/>
                      </a:lnTo>
                      <a:lnTo>
                        <a:pt x="92228" y="710456"/>
                      </a:lnTo>
                      <a:lnTo>
                        <a:pt x="101362" y="721618"/>
                      </a:lnTo>
                      <a:lnTo>
                        <a:pt x="111041" y="732780"/>
                      </a:lnTo>
                      <a:lnTo>
                        <a:pt x="121168" y="743893"/>
                      </a:lnTo>
                      <a:lnTo>
                        <a:pt x="131790" y="755055"/>
                      </a:lnTo>
                      <a:lnTo>
                        <a:pt x="142909" y="766167"/>
                      </a:lnTo>
                      <a:lnTo>
                        <a:pt x="154525" y="777280"/>
                      </a:lnTo>
                      <a:lnTo>
                        <a:pt x="166587" y="788392"/>
                      </a:lnTo>
                      <a:lnTo>
                        <a:pt x="179146" y="799455"/>
                      </a:lnTo>
                      <a:lnTo>
                        <a:pt x="192151" y="810568"/>
                      </a:lnTo>
                      <a:lnTo>
                        <a:pt x="205702" y="821631"/>
                      </a:lnTo>
                      <a:lnTo>
                        <a:pt x="219700" y="832693"/>
                      </a:lnTo>
                      <a:lnTo>
                        <a:pt x="234195" y="843707"/>
                      </a:lnTo>
                      <a:lnTo>
                        <a:pt x="249136" y="854770"/>
                      </a:lnTo>
                      <a:lnTo>
                        <a:pt x="264574" y="865783"/>
                      </a:lnTo>
                      <a:lnTo>
                        <a:pt x="280508" y="876796"/>
                      </a:lnTo>
                      <a:lnTo>
                        <a:pt x="296938" y="887809"/>
                      </a:lnTo>
                      <a:lnTo>
                        <a:pt x="313865" y="898823"/>
                      </a:lnTo>
                      <a:lnTo>
                        <a:pt x="331238" y="909786"/>
                      </a:lnTo>
                      <a:lnTo>
                        <a:pt x="349108" y="920750"/>
                      </a:lnTo>
                      <a:lnTo>
                        <a:pt x="367425" y="931763"/>
                      </a:lnTo>
                      <a:lnTo>
                        <a:pt x="386287" y="942677"/>
                      </a:lnTo>
                      <a:lnTo>
                        <a:pt x="405597" y="953641"/>
                      </a:lnTo>
                      <a:lnTo>
                        <a:pt x="425353" y="964555"/>
                      </a:lnTo>
                      <a:lnTo>
                        <a:pt x="445655" y="975469"/>
                      </a:lnTo>
                      <a:lnTo>
                        <a:pt x="466404" y="98638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8" name="Forme libre : forme 1367">
                  <a:extLst>
                    <a:ext uri="{FF2B5EF4-FFF2-40B4-BE49-F238E27FC236}">
                      <a16:creationId xmlns:a16="http://schemas.microsoft.com/office/drawing/2014/main" id="{A2FA24C1-003C-476D-94FA-24A2E403AAC5}"/>
                    </a:ext>
                  </a:extLst>
                </p:cNvPr>
                <p:cNvSpPr/>
                <p:nvPr/>
              </p:nvSpPr>
              <p:spPr>
                <a:xfrm>
                  <a:off x="7887736" y="4599632"/>
                  <a:ext cx="559129" cy="1536700"/>
                </a:xfrm>
                <a:custGeom>
                  <a:avLst/>
                  <a:gdLst>
                    <a:gd name="connsiteX0" fmla="*/ 517581 w 559128"/>
                    <a:gd name="connsiteY0" fmla="*/ 1312069 h 1536700"/>
                    <a:gd name="connsiteX1" fmla="*/ 499016 w 559128"/>
                    <a:gd name="connsiteY1" fmla="*/ 1299518 h 1536700"/>
                    <a:gd name="connsiteX2" fmla="*/ 480849 w 559128"/>
                    <a:gd name="connsiteY2" fmla="*/ 1286966 h 1536700"/>
                    <a:gd name="connsiteX3" fmla="*/ 463128 w 559128"/>
                    <a:gd name="connsiteY3" fmla="*/ 1274415 h 1536700"/>
                    <a:gd name="connsiteX4" fmla="*/ 445854 w 559128"/>
                    <a:gd name="connsiteY4" fmla="*/ 1261914 h 1536700"/>
                    <a:gd name="connsiteX5" fmla="*/ 428976 w 559128"/>
                    <a:gd name="connsiteY5" fmla="*/ 1249412 h 1536700"/>
                    <a:gd name="connsiteX6" fmla="*/ 412546 w 559128"/>
                    <a:gd name="connsiteY6" fmla="*/ 1236911 h 1536700"/>
                    <a:gd name="connsiteX7" fmla="*/ 396513 w 559128"/>
                    <a:gd name="connsiteY7" fmla="*/ 1224409 h 1536700"/>
                    <a:gd name="connsiteX8" fmla="*/ 380926 w 559128"/>
                    <a:gd name="connsiteY8" fmla="*/ 1211957 h 1536700"/>
                    <a:gd name="connsiteX9" fmla="*/ 365737 w 559128"/>
                    <a:gd name="connsiteY9" fmla="*/ 1199505 h 1536700"/>
                    <a:gd name="connsiteX10" fmla="*/ 350994 w 559128"/>
                    <a:gd name="connsiteY10" fmla="*/ 1187053 h 1536700"/>
                    <a:gd name="connsiteX11" fmla="*/ 336698 w 559128"/>
                    <a:gd name="connsiteY11" fmla="*/ 1174651 h 1536700"/>
                    <a:gd name="connsiteX12" fmla="*/ 322800 w 559128"/>
                    <a:gd name="connsiteY12" fmla="*/ 1162249 h 1536700"/>
                    <a:gd name="connsiteX13" fmla="*/ 309348 w 559128"/>
                    <a:gd name="connsiteY13" fmla="*/ 1149846 h 1536700"/>
                    <a:gd name="connsiteX14" fmla="*/ 296293 w 559128"/>
                    <a:gd name="connsiteY14" fmla="*/ 1137444 h 1536700"/>
                    <a:gd name="connsiteX15" fmla="*/ 283684 w 559128"/>
                    <a:gd name="connsiteY15" fmla="*/ 1125091 h 1536700"/>
                    <a:gd name="connsiteX16" fmla="*/ 271523 w 559128"/>
                    <a:gd name="connsiteY16" fmla="*/ 1112738 h 1536700"/>
                    <a:gd name="connsiteX17" fmla="*/ 259759 w 559128"/>
                    <a:gd name="connsiteY17" fmla="*/ 1100386 h 1536700"/>
                    <a:gd name="connsiteX18" fmla="*/ 248441 w 559128"/>
                    <a:gd name="connsiteY18" fmla="*/ 1088082 h 1536700"/>
                    <a:gd name="connsiteX19" fmla="*/ 237521 w 559128"/>
                    <a:gd name="connsiteY19" fmla="*/ 1075779 h 1536700"/>
                    <a:gd name="connsiteX20" fmla="*/ 227047 w 559128"/>
                    <a:gd name="connsiteY20" fmla="*/ 1063476 h 1536700"/>
                    <a:gd name="connsiteX21" fmla="*/ 217020 w 559128"/>
                    <a:gd name="connsiteY21" fmla="*/ 1051173 h 1536700"/>
                    <a:gd name="connsiteX22" fmla="*/ 207390 w 559128"/>
                    <a:gd name="connsiteY22" fmla="*/ 1038920 h 1536700"/>
                    <a:gd name="connsiteX23" fmla="*/ 198207 w 559128"/>
                    <a:gd name="connsiteY23" fmla="*/ 1026666 h 1536700"/>
                    <a:gd name="connsiteX24" fmla="*/ 189421 w 559128"/>
                    <a:gd name="connsiteY24" fmla="*/ 1014413 h 1536700"/>
                    <a:gd name="connsiteX25" fmla="*/ 181081 w 559128"/>
                    <a:gd name="connsiteY25" fmla="*/ 1002209 h 1536700"/>
                    <a:gd name="connsiteX26" fmla="*/ 173139 w 559128"/>
                    <a:gd name="connsiteY26" fmla="*/ 990005 h 1536700"/>
                    <a:gd name="connsiteX27" fmla="*/ 165644 w 559128"/>
                    <a:gd name="connsiteY27" fmla="*/ 977801 h 1536700"/>
                    <a:gd name="connsiteX28" fmla="*/ 158595 w 559128"/>
                    <a:gd name="connsiteY28" fmla="*/ 965647 h 1536700"/>
                    <a:gd name="connsiteX29" fmla="*/ 151944 w 559128"/>
                    <a:gd name="connsiteY29" fmla="*/ 953443 h 1536700"/>
                    <a:gd name="connsiteX30" fmla="*/ 145739 w 559128"/>
                    <a:gd name="connsiteY30" fmla="*/ 941288 h 1536700"/>
                    <a:gd name="connsiteX31" fmla="*/ 139981 w 559128"/>
                    <a:gd name="connsiteY31" fmla="*/ 929184 h 1536700"/>
                    <a:gd name="connsiteX32" fmla="*/ 134620 w 559128"/>
                    <a:gd name="connsiteY32" fmla="*/ 917029 h 1536700"/>
                    <a:gd name="connsiteX33" fmla="*/ 129706 w 559128"/>
                    <a:gd name="connsiteY33" fmla="*/ 904925 h 1536700"/>
                    <a:gd name="connsiteX34" fmla="*/ 125188 w 559128"/>
                    <a:gd name="connsiteY34" fmla="*/ 892820 h 1536700"/>
                    <a:gd name="connsiteX35" fmla="*/ 121118 w 559128"/>
                    <a:gd name="connsiteY35" fmla="*/ 880765 h 1536700"/>
                    <a:gd name="connsiteX36" fmla="*/ 117445 w 559128"/>
                    <a:gd name="connsiteY36" fmla="*/ 868710 h 1536700"/>
                    <a:gd name="connsiteX37" fmla="*/ 114218 w 559128"/>
                    <a:gd name="connsiteY37" fmla="*/ 856655 h 1536700"/>
                    <a:gd name="connsiteX38" fmla="*/ 111439 w 559128"/>
                    <a:gd name="connsiteY38" fmla="*/ 844600 h 1536700"/>
                    <a:gd name="connsiteX39" fmla="*/ 109056 w 559128"/>
                    <a:gd name="connsiteY39" fmla="*/ 832594 h 1536700"/>
                    <a:gd name="connsiteX40" fmla="*/ 107120 w 559128"/>
                    <a:gd name="connsiteY40" fmla="*/ 820589 h 1536700"/>
                    <a:gd name="connsiteX41" fmla="*/ 105581 w 559128"/>
                    <a:gd name="connsiteY41" fmla="*/ 808583 h 1536700"/>
                    <a:gd name="connsiteX42" fmla="*/ 104489 w 559128"/>
                    <a:gd name="connsiteY42" fmla="*/ 796627 h 1536700"/>
                    <a:gd name="connsiteX43" fmla="*/ 103844 w 559128"/>
                    <a:gd name="connsiteY43" fmla="*/ 784622 h 1536700"/>
                    <a:gd name="connsiteX44" fmla="*/ 103596 w 559128"/>
                    <a:gd name="connsiteY44" fmla="*/ 772666 h 1536700"/>
                    <a:gd name="connsiteX45" fmla="*/ 103794 w 559128"/>
                    <a:gd name="connsiteY45" fmla="*/ 760760 h 1536700"/>
                    <a:gd name="connsiteX46" fmla="*/ 104390 w 559128"/>
                    <a:gd name="connsiteY46" fmla="*/ 748804 h 1536700"/>
                    <a:gd name="connsiteX47" fmla="*/ 105432 w 559128"/>
                    <a:gd name="connsiteY47" fmla="*/ 736898 h 1536700"/>
                    <a:gd name="connsiteX48" fmla="*/ 106921 w 559128"/>
                    <a:gd name="connsiteY48" fmla="*/ 725041 h 1536700"/>
                    <a:gd name="connsiteX49" fmla="*/ 108808 w 559128"/>
                    <a:gd name="connsiteY49" fmla="*/ 713135 h 1536700"/>
                    <a:gd name="connsiteX50" fmla="*/ 111091 w 559128"/>
                    <a:gd name="connsiteY50" fmla="*/ 701278 h 1536700"/>
                    <a:gd name="connsiteX51" fmla="*/ 113871 w 559128"/>
                    <a:gd name="connsiteY51" fmla="*/ 689422 h 1536700"/>
                    <a:gd name="connsiteX52" fmla="*/ 117048 w 559128"/>
                    <a:gd name="connsiteY52" fmla="*/ 677565 h 1536700"/>
                    <a:gd name="connsiteX53" fmla="*/ 120622 w 559128"/>
                    <a:gd name="connsiteY53" fmla="*/ 665758 h 1536700"/>
                    <a:gd name="connsiteX54" fmla="*/ 124642 w 559128"/>
                    <a:gd name="connsiteY54" fmla="*/ 653951 h 1536700"/>
                    <a:gd name="connsiteX55" fmla="*/ 129110 w 559128"/>
                    <a:gd name="connsiteY55" fmla="*/ 642144 h 1536700"/>
                    <a:gd name="connsiteX56" fmla="*/ 133974 w 559128"/>
                    <a:gd name="connsiteY56" fmla="*/ 630386 h 1536700"/>
                    <a:gd name="connsiteX57" fmla="*/ 139286 w 559128"/>
                    <a:gd name="connsiteY57" fmla="*/ 618629 h 1536700"/>
                    <a:gd name="connsiteX58" fmla="*/ 145044 w 559128"/>
                    <a:gd name="connsiteY58" fmla="*/ 606872 h 1536700"/>
                    <a:gd name="connsiteX59" fmla="*/ 151199 w 559128"/>
                    <a:gd name="connsiteY59" fmla="*/ 595114 h 1536700"/>
                    <a:gd name="connsiteX60" fmla="*/ 157751 w 559128"/>
                    <a:gd name="connsiteY60" fmla="*/ 583406 h 1536700"/>
                    <a:gd name="connsiteX61" fmla="*/ 164800 w 559128"/>
                    <a:gd name="connsiteY61" fmla="*/ 571698 h 1536700"/>
                    <a:gd name="connsiteX62" fmla="*/ 172196 w 559128"/>
                    <a:gd name="connsiteY62" fmla="*/ 559991 h 1536700"/>
                    <a:gd name="connsiteX63" fmla="*/ 180089 w 559128"/>
                    <a:gd name="connsiteY63" fmla="*/ 548332 h 1536700"/>
                    <a:gd name="connsiteX64" fmla="*/ 188378 w 559128"/>
                    <a:gd name="connsiteY64" fmla="*/ 536674 h 1536700"/>
                    <a:gd name="connsiteX65" fmla="*/ 197065 w 559128"/>
                    <a:gd name="connsiteY65" fmla="*/ 525016 h 1536700"/>
                    <a:gd name="connsiteX66" fmla="*/ 206248 w 559128"/>
                    <a:gd name="connsiteY66" fmla="*/ 513358 h 1536700"/>
                    <a:gd name="connsiteX67" fmla="*/ 215779 w 559128"/>
                    <a:gd name="connsiteY67" fmla="*/ 501749 h 1536700"/>
                    <a:gd name="connsiteX68" fmla="*/ 225806 w 559128"/>
                    <a:gd name="connsiteY68" fmla="*/ 490141 h 1536700"/>
                    <a:gd name="connsiteX69" fmla="*/ 236230 w 559128"/>
                    <a:gd name="connsiteY69" fmla="*/ 478532 h 1536700"/>
                    <a:gd name="connsiteX70" fmla="*/ 247051 w 559128"/>
                    <a:gd name="connsiteY70" fmla="*/ 466973 h 1536700"/>
                    <a:gd name="connsiteX71" fmla="*/ 258369 w 559128"/>
                    <a:gd name="connsiteY71" fmla="*/ 455414 h 1536700"/>
                    <a:gd name="connsiteX72" fmla="*/ 270034 w 559128"/>
                    <a:gd name="connsiteY72" fmla="*/ 443855 h 1536700"/>
                    <a:gd name="connsiteX73" fmla="*/ 282195 w 559128"/>
                    <a:gd name="connsiteY73" fmla="*/ 432296 h 1536700"/>
                    <a:gd name="connsiteX74" fmla="*/ 294754 w 559128"/>
                    <a:gd name="connsiteY74" fmla="*/ 420787 h 1536700"/>
                    <a:gd name="connsiteX75" fmla="*/ 307709 w 559128"/>
                    <a:gd name="connsiteY75" fmla="*/ 409277 h 1536700"/>
                    <a:gd name="connsiteX76" fmla="*/ 321112 w 559128"/>
                    <a:gd name="connsiteY76" fmla="*/ 397768 h 1536700"/>
                    <a:gd name="connsiteX77" fmla="*/ 334961 w 559128"/>
                    <a:gd name="connsiteY77" fmla="*/ 386308 h 1536700"/>
                    <a:gd name="connsiteX78" fmla="*/ 349207 w 559128"/>
                    <a:gd name="connsiteY78" fmla="*/ 374848 h 1536700"/>
                    <a:gd name="connsiteX79" fmla="*/ 363900 w 559128"/>
                    <a:gd name="connsiteY79" fmla="*/ 363389 h 1536700"/>
                    <a:gd name="connsiteX80" fmla="*/ 379040 w 559128"/>
                    <a:gd name="connsiteY80" fmla="*/ 351929 h 1536700"/>
                    <a:gd name="connsiteX81" fmla="*/ 394577 w 559128"/>
                    <a:gd name="connsiteY81" fmla="*/ 340519 h 1536700"/>
                    <a:gd name="connsiteX82" fmla="*/ 410561 w 559128"/>
                    <a:gd name="connsiteY82" fmla="*/ 329109 h 1536700"/>
                    <a:gd name="connsiteX83" fmla="*/ 426941 w 559128"/>
                    <a:gd name="connsiteY83" fmla="*/ 317748 h 1536700"/>
                    <a:gd name="connsiteX84" fmla="*/ 443769 w 559128"/>
                    <a:gd name="connsiteY84" fmla="*/ 306338 h 1536700"/>
                    <a:gd name="connsiteX85" fmla="*/ 460993 w 559128"/>
                    <a:gd name="connsiteY85" fmla="*/ 294977 h 1536700"/>
                    <a:gd name="connsiteX86" fmla="*/ 478665 w 559128"/>
                    <a:gd name="connsiteY86" fmla="*/ 283617 h 1536700"/>
                    <a:gd name="connsiteX87" fmla="*/ 496783 w 559128"/>
                    <a:gd name="connsiteY87" fmla="*/ 272306 h 1536700"/>
                    <a:gd name="connsiteX88" fmla="*/ 515298 w 559128"/>
                    <a:gd name="connsiteY88" fmla="*/ 260995 h 1536700"/>
                    <a:gd name="connsiteX89" fmla="*/ 534260 w 559128"/>
                    <a:gd name="connsiteY89" fmla="*/ 249684 h 1536700"/>
                    <a:gd name="connsiteX90" fmla="*/ 553619 w 559128"/>
                    <a:gd name="connsiteY90" fmla="*/ 238373 h 1536700"/>
                    <a:gd name="connsiteX91" fmla="*/ 544932 w 559128"/>
                    <a:gd name="connsiteY91" fmla="*/ 223540 h 1536700"/>
                    <a:gd name="connsiteX92" fmla="*/ 535948 w 559128"/>
                    <a:gd name="connsiteY92" fmla="*/ 208905 h 1536700"/>
                    <a:gd name="connsiteX93" fmla="*/ 526764 w 559128"/>
                    <a:gd name="connsiteY93" fmla="*/ 194370 h 1536700"/>
                    <a:gd name="connsiteX94" fmla="*/ 517283 w 559128"/>
                    <a:gd name="connsiteY94" fmla="*/ 180032 h 1536700"/>
                    <a:gd name="connsiteX95" fmla="*/ 507604 w 559128"/>
                    <a:gd name="connsiteY95" fmla="*/ 165844 h 1536700"/>
                    <a:gd name="connsiteX96" fmla="*/ 497676 w 559128"/>
                    <a:gd name="connsiteY96" fmla="*/ 151805 h 1536700"/>
                    <a:gd name="connsiteX97" fmla="*/ 487500 w 559128"/>
                    <a:gd name="connsiteY97" fmla="*/ 137964 h 1536700"/>
                    <a:gd name="connsiteX98" fmla="*/ 477126 w 559128"/>
                    <a:gd name="connsiteY98" fmla="*/ 124271 h 1536700"/>
                    <a:gd name="connsiteX99" fmla="*/ 466503 w 559128"/>
                    <a:gd name="connsiteY99" fmla="*/ 110778 h 1536700"/>
                    <a:gd name="connsiteX100" fmla="*/ 455632 w 559128"/>
                    <a:gd name="connsiteY100" fmla="*/ 97433 h 1536700"/>
                    <a:gd name="connsiteX101" fmla="*/ 444563 w 559128"/>
                    <a:gd name="connsiteY101" fmla="*/ 84286 h 1536700"/>
                    <a:gd name="connsiteX102" fmla="*/ 433245 w 559128"/>
                    <a:gd name="connsiteY102" fmla="*/ 71338 h 1536700"/>
                    <a:gd name="connsiteX103" fmla="*/ 421729 w 559128"/>
                    <a:gd name="connsiteY103" fmla="*/ 58589 h 1536700"/>
                    <a:gd name="connsiteX104" fmla="*/ 410014 w 559128"/>
                    <a:gd name="connsiteY104" fmla="*/ 46038 h 1536700"/>
                    <a:gd name="connsiteX105" fmla="*/ 398052 w 559128"/>
                    <a:gd name="connsiteY105" fmla="*/ 33635 h 1536700"/>
                    <a:gd name="connsiteX106" fmla="*/ 385890 w 559128"/>
                    <a:gd name="connsiteY106" fmla="*/ 21481 h 1536700"/>
                    <a:gd name="connsiteX107" fmla="*/ 373530 w 559128"/>
                    <a:gd name="connsiteY107" fmla="*/ 9525 h 1536700"/>
                    <a:gd name="connsiteX108" fmla="*/ 360426 w 559128"/>
                    <a:gd name="connsiteY108" fmla="*/ 23465 h 1536700"/>
                    <a:gd name="connsiteX109" fmla="*/ 347569 w 559128"/>
                    <a:gd name="connsiteY109" fmla="*/ 37356 h 1536700"/>
                    <a:gd name="connsiteX110" fmla="*/ 334911 w 559128"/>
                    <a:gd name="connsiteY110" fmla="*/ 51296 h 1536700"/>
                    <a:gd name="connsiteX111" fmla="*/ 322502 w 559128"/>
                    <a:gd name="connsiteY111" fmla="*/ 65236 h 1536700"/>
                    <a:gd name="connsiteX112" fmla="*/ 310390 w 559128"/>
                    <a:gd name="connsiteY112" fmla="*/ 79127 h 1536700"/>
                    <a:gd name="connsiteX113" fmla="*/ 298477 w 559128"/>
                    <a:gd name="connsiteY113" fmla="*/ 93117 h 1536700"/>
                    <a:gd name="connsiteX114" fmla="*/ 286762 w 559128"/>
                    <a:gd name="connsiteY114" fmla="*/ 107057 h 1536700"/>
                    <a:gd name="connsiteX115" fmla="*/ 275345 w 559128"/>
                    <a:gd name="connsiteY115" fmla="*/ 120997 h 1536700"/>
                    <a:gd name="connsiteX116" fmla="*/ 264176 w 559128"/>
                    <a:gd name="connsiteY116" fmla="*/ 134987 h 1536700"/>
                    <a:gd name="connsiteX117" fmla="*/ 253206 w 559128"/>
                    <a:gd name="connsiteY117" fmla="*/ 148977 h 1536700"/>
                    <a:gd name="connsiteX118" fmla="*/ 242484 w 559128"/>
                    <a:gd name="connsiteY118" fmla="*/ 162917 h 1536700"/>
                    <a:gd name="connsiteX119" fmla="*/ 232011 w 559128"/>
                    <a:gd name="connsiteY119" fmla="*/ 176957 h 1536700"/>
                    <a:gd name="connsiteX120" fmla="*/ 221785 w 559128"/>
                    <a:gd name="connsiteY120" fmla="*/ 190946 h 1536700"/>
                    <a:gd name="connsiteX121" fmla="*/ 211808 w 559128"/>
                    <a:gd name="connsiteY121" fmla="*/ 204936 h 1536700"/>
                    <a:gd name="connsiteX122" fmla="*/ 202079 w 559128"/>
                    <a:gd name="connsiteY122" fmla="*/ 218976 h 1536700"/>
                    <a:gd name="connsiteX123" fmla="*/ 192548 w 559128"/>
                    <a:gd name="connsiteY123" fmla="*/ 232966 h 1536700"/>
                    <a:gd name="connsiteX124" fmla="*/ 183266 w 559128"/>
                    <a:gd name="connsiteY124" fmla="*/ 247005 h 1536700"/>
                    <a:gd name="connsiteX125" fmla="*/ 174281 w 559128"/>
                    <a:gd name="connsiteY125" fmla="*/ 261045 h 1536700"/>
                    <a:gd name="connsiteX126" fmla="*/ 165495 w 559128"/>
                    <a:gd name="connsiteY126" fmla="*/ 275134 h 1536700"/>
                    <a:gd name="connsiteX127" fmla="*/ 156907 w 559128"/>
                    <a:gd name="connsiteY127" fmla="*/ 289173 h 1536700"/>
                    <a:gd name="connsiteX128" fmla="*/ 148618 w 559128"/>
                    <a:gd name="connsiteY128" fmla="*/ 303262 h 1536700"/>
                    <a:gd name="connsiteX129" fmla="*/ 140576 w 559128"/>
                    <a:gd name="connsiteY129" fmla="*/ 317302 h 1536700"/>
                    <a:gd name="connsiteX130" fmla="*/ 132734 w 559128"/>
                    <a:gd name="connsiteY130" fmla="*/ 331391 h 1536700"/>
                    <a:gd name="connsiteX131" fmla="*/ 125139 w 559128"/>
                    <a:gd name="connsiteY131" fmla="*/ 345480 h 1536700"/>
                    <a:gd name="connsiteX132" fmla="*/ 117842 w 559128"/>
                    <a:gd name="connsiteY132" fmla="*/ 359569 h 1536700"/>
                    <a:gd name="connsiteX133" fmla="*/ 110694 w 559128"/>
                    <a:gd name="connsiteY133" fmla="*/ 373707 h 1536700"/>
                    <a:gd name="connsiteX134" fmla="*/ 103844 w 559128"/>
                    <a:gd name="connsiteY134" fmla="*/ 387797 h 1536700"/>
                    <a:gd name="connsiteX135" fmla="*/ 97242 w 559128"/>
                    <a:gd name="connsiteY135" fmla="*/ 401935 h 1536700"/>
                    <a:gd name="connsiteX136" fmla="*/ 90839 w 559128"/>
                    <a:gd name="connsiteY136" fmla="*/ 416074 h 1536700"/>
                    <a:gd name="connsiteX137" fmla="*/ 84733 w 559128"/>
                    <a:gd name="connsiteY137" fmla="*/ 430213 h 1536700"/>
                    <a:gd name="connsiteX138" fmla="*/ 78826 w 559128"/>
                    <a:gd name="connsiteY138" fmla="*/ 444351 h 1536700"/>
                    <a:gd name="connsiteX139" fmla="*/ 73167 w 559128"/>
                    <a:gd name="connsiteY139" fmla="*/ 458490 h 1536700"/>
                    <a:gd name="connsiteX140" fmla="*/ 67757 w 559128"/>
                    <a:gd name="connsiteY140" fmla="*/ 472678 h 1536700"/>
                    <a:gd name="connsiteX141" fmla="*/ 62594 w 559128"/>
                    <a:gd name="connsiteY141" fmla="*/ 486817 h 1536700"/>
                    <a:gd name="connsiteX142" fmla="*/ 57630 w 559128"/>
                    <a:gd name="connsiteY142" fmla="*/ 501005 h 1536700"/>
                    <a:gd name="connsiteX143" fmla="*/ 52964 w 559128"/>
                    <a:gd name="connsiteY143" fmla="*/ 515193 h 1536700"/>
                    <a:gd name="connsiteX144" fmla="*/ 48497 w 559128"/>
                    <a:gd name="connsiteY144" fmla="*/ 529382 h 1536700"/>
                    <a:gd name="connsiteX145" fmla="*/ 44278 w 559128"/>
                    <a:gd name="connsiteY145" fmla="*/ 543570 h 1536700"/>
                    <a:gd name="connsiteX146" fmla="*/ 40307 w 559128"/>
                    <a:gd name="connsiteY146" fmla="*/ 557808 h 1536700"/>
                    <a:gd name="connsiteX147" fmla="*/ 36584 w 559128"/>
                    <a:gd name="connsiteY147" fmla="*/ 572046 h 1536700"/>
                    <a:gd name="connsiteX148" fmla="*/ 33109 w 559128"/>
                    <a:gd name="connsiteY148" fmla="*/ 586234 h 1536700"/>
                    <a:gd name="connsiteX149" fmla="*/ 29833 w 559128"/>
                    <a:gd name="connsiteY149" fmla="*/ 600472 h 1536700"/>
                    <a:gd name="connsiteX150" fmla="*/ 26854 w 559128"/>
                    <a:gd name="connsiteY150" fmla="*/ 614710 h 1536700"/>
                    <a:gd name="connsiteX151" fmla="*/ 24075 w 559128"/>
                    <a:gd name="connsiteY151" fmla="*/ 628997 h 1536700"/>
                    <a:gd name="connsiteX152" fmla="*/ 21543 w 559128"/>
                    <a:gd name="connsiteY152" fmla="*/ 643235 h 1536700"/>
                    <a:gd name="connsiteX153" fmla="*/ 19260 w 559128"/>
                    <a:gd name="connsiteY153" fmla="*/ 657523 h 1536700"/>
                    <a:gd name="connsiteX154" fmla="*/ 17225 w 559128"/>
                    <a:gd name="connsiteY154" fmla="*/ 671761 h 1536700"/>
                    <a:gd name="connsiteX155" fmla="*/ 15438 w 559128"/>
                    <a:gd name="connsiteY155" fmla="*/ 686048 h 1536700"/>
                    <a:gd name="connsiteX156" fmla="*/ 13849 w 559128"/>
                    <a:gd name="connsiteY156" fmla="*/ 700336 h 1536700"/>
                    <a:gd name="connsiteX157" fmla="*/ 12509 w 559128"/>
                    <a:gd name="connsiteY157" fmla="*/ 714673 h 1536700"/>
                    <a:gd name="connsiteX158" fmla="*/ 11467 w 559128"/>
                    <a:gd name="connsiteY158" fmla="*/ 728960 h 1536700"/>
                    <a:gd name="connsiteX159" fmla="*/ 10623 w 559128"/>
                    <a:gd name="connsiteY159" fmla="*/ 743297 h 1536700"/>
                    <a:gd name="connsiteX160" fmla="*/ 9977 w 559128"/>
                    <a:gd name="connsiteY160" fmla="*/ 757585 h 1536700"/>
                    <a:gd name="connsiteX161" fmla="*/ 9630 w 559128"/>
                    <a:gd name="connsiteY161" fmla="*/ 771922 h 1536700"/>
                    <a:gd name="connsiteX162" fmla="*/ 9531 w 559128"/>
                    <a:gd name="connsiteY162" fmla="*/ 786259 h 1536700"/>
                    <a:gd name="connsiteX163" fmla="*/ 9630 w 559128"/>
                    <a:gd name="connsiteY163" fmla="*/ 800646 h 1536700"/>
                    <a:gd name="connsiteX164" fmla="*/ 10027 w 559128"/>
                    <a:gd name="connsiteY164" fmla="*/ 814983 h 1536700"/>
                    <a:gd name="connsiteX165" fmla="*/ 10623 w 559128"/>
                    <a:gd name="connsiteY165" fmla="*/ 829370 h 1536700"/>
                    <a:gd name="connsiteX166" fmla="*/ 11467 w 559128"/>
                    <a:gd name="connsiteY166" fmla="*/ 843707 h 1536700"/>
                    <a:gd name="connsiteX167" fmla="*/ 12509 w 559128"/>
                    <a:gd name="connsiteY167" fmla="*/ 858093 h 1536700"/>
                    <a:gd name="connsiteX168" fmla="*/ 13849 w 559128"/>
                    <a:gd name="connsiteY168" fmla="*/ 872480 h 1536700"/>
                    <a:gd name="connsiteX169" fmla="*/ 15438 w 559128"/>
                    <a:gd name="connsiteY169" fmla="*/ 886867 h 1536700"/>
                    <a:gd name="connsiteX170" fmla="*/ 17225 w 559128"/>
                    <a:gd name="connsiteY170" fmla="*/ 901303 h 1536700"/>
                    <a:gd name="connsiteX171" fmla="*/ 19260 w 559128"/>
                    <a:gd name="connsiteY171" fmla="*/ 915690 h 1536700"/>
                    <a:gd name="connsiteX172" fmla="*/ 21543 w 559128"/>
                    <a:gd name="connsiteY172" fmla="*/ 930126 h 1536700"/>
                    <a:gd name="connsiteX173" fmla="*/ 24075 w 559128"/>
                    <a:gd name="connsiteY173" fmla="*/ 944563 h 1536700"/>
                    <a:gd name="connsiteX174" fmla="*/ 26854 w 559128"/>
                    <a:gd name="connsiteY174" fmla="*/ 958999 h 1536700"/>
                    <a:gd name="connsiteX175" fmla="*/ 29882 w 559128"/>
                    <a:gd name="connsiteY175" fmla="*/ 973435 h 1536700"/>
                    <a:gd name="connsiteX176" fmla="*/ 33109 w 559128"/>
                    <a:gd name="connsiteY176" fmla="*/ 987872 h 1536700"/>
                    <a:gd name="connsiteX177" fmla="*/ 36584 w 559128"/>
                    <a:gd name="connsiteY177" fmla="*/ 1002357 h 1536700"/>
                    <a:gd name="connsiteX178" fmla="*/ 40356 w 559128"/>
                    <a:gd name="connsiteY178" fmla="*/ 1016794 h 1536700"/>
                    <a:gd name="connsiteX179" fmla="*/ 44327 w 559128"/>
                    <a:gd name="connsiteY179" fmla="*/ 1031280 h 1536700"/>
                    <a:gd name="connsiteX180" fmla="*/ 48547 w 559128"/>
                    <a:gd name="connsiteY180" fmla="*/ 1045766 h 1536700"/>
                    <a:gd name="connsiteX181" fmla="*/ 52964 w 559128"/>
                    <a:gd name="connsiteY181" fmla="*/ 1060252 h 1536700"/>
                    <a:gd name="connsiteX182" fmla="*/ 57680 w 559128"/>
                    <a:gd name="connsiteY182" fmla="*/ 1074787 h 1536700"/>
                    <a:gd name="connsiteX183" fmla="*/ 62594 w 559128"/>
                    <a:gd name="connsiteY183" fmla="*/ 1089273 h 1536700"/>
                    <a:gd name="connsiteX184" fmla="*/ 67806 w 559128"/>
                    <a:gd name="connsiteY184" fmla="*/ 1103809 h 1536700"/>
                    <a:gd name="connsiteX185" fmla="*/ 73217 w 559128"/>
                    <a:gd name="connsiteY185" fmla="*/ 1118344 h 1536700"/>
                    <a:gd name="connsiteX186" fmla="*/ 78876 w 559128"/>
                    <a:gd name="connsiteY186" fmla="*/ 1132880 h 1536700"/>
                    <a:gd name="connsiteX187" fmla="*/ 84733 w 559128"/>
                    <a:gd name="connsiteY187" fmla="*/ 1147415 h 1536700"/>
                    <a:gd name="connsiteX188" fmla="*/ 90888 w 559128"/>
                    <a:gd name="connsiteY188" fmla="*/ 1161951 h 1536700"/>
                    <a:gd name="connsiteX189" fmla="*/ 97292 w 559128"/>
                    <a:gd name="connsiteY189" fmla="*/ 1176536 h 1536700"/>
                    <a:gd name="connsiteX190" fmla="*/ 103894 w 559128"/>
                    <a:gd name="connsiteY190" fmla="*/ 1191072 h 1536700"/>
                    <a:gd name="connsiteX191" fmla="*/ 110744 w 559128"/>
                    <a:gd name="connsiteY191" fmla="*/ 1205657 h 1536700"/>
                    <a:gd name="connsiteX192" fmla="*/ 117842 w 559128"/>
                    <a:gd name="connsiteY192" fmla="*/ 1220242 h 1536700"/>
                    <a:gd name="connsiteX193" fmla="*/ 125188 w 559128"/>
                    <a:gd name="connsiteY193" fmla="*/ 1234827 h 1536700"/>
                    <a:gd name="connsiteX194" fmla="*/ 132783 w 559128"/>
                    <a:gd name="connsiteY194" fmla="*/ 1249412 h 1536700"/>
                    <a:gd name="connsiteX195" fmla="*/ 140576 w 559128"/>
                    <a:gd name="connsiteY195" fmla="*/ 1264047 h 1536700"/>
                    <a:gd name="connsiteX196" fmla="*/ 148667 w 559128"/>
                    <a:gd name="connsiteY196" fmla="*/ 1278632 h 1536700"/>
                    <a:gd name="connsiteX197" fmla="*/ 156957 w 559128"/>
                    <a:gd name="connsiteY197" fmla="*/ 1293267 h 1536700"/>
                    <a:gd name="connsiteX198" fmla="*/ 165495 w 559128"/>
                    <a:gd name="connsiteY198" fmla="*/ 1307902 h 1536700"/>
                    <a:gd name="connsiteX199" fmla="*/ 174281 w 559128"/>
                    <a:gd name="connsiteY199" fmla="*/ 1322536 h 1536700"/>
                    <a:gd name="connsiteX200" fmla="*/ 183315 w 559128"/>
                    <a:gd name="connsiteY200" fmla="*/ 1337171 h 1536700"/>
                    <a:gd name="connsiteX201" fmla="*/ 192598 w 559128"/>
                    <a:gd name="connsiteY201" fmla="*/ 1351856 h 1536700"/>
                    <a:gd name="connsiteX202" fmla="*/ 202079 w 559128"/>
                    <a:gd name="connsiteY202" fmla="*/ 1366490 h 1536700"/>
                    <a:gd name="connsiteX203" fmla="*/ 211857 w 559128"/>
                    <a:gd name="connsiteY203" fmla="*/ 1381175 h 1536700"/>
                    <a:gd name="connsiteX204" fmla="*/ 221835 w 559128"/>
                    <a:gd name="connsiteY204" fmla="*/ 1395859 h 1536700"/>
                    <a:gd name="connsiteX205" fmla="*/ 232060 w 559128"/>
                    <a:gd name="connsiteY205" fmla="*/ 1410543 h 1536700"/>
                    <a:gd name="connsiteX206" fmla="*/ 242534 w 559128"/>
                    <a:gd name="connsiteY206" fmla="*/ 1425228 h 1536700"/>
                    <a:gd name="connsiteX207" fmla="*/ 253256 w 559128"/>
                    <a:gd name="connsiteY207" fmla="*/ 1439912 h 1536700"/>
                    <a:gd name="connsiteX208" fmla="*/ 264226 w 559128"/>
                    <a:gd name="connsiteY208" fmla="*/ 1454646 h 1536700"/>
                    <a:gd name="connsiteX209" fmla="*/ 275395 w 559128"/>
                    <a:gd name="connsiteY209" fmla="*/ 1469380 h 1536700"/>
                    <a:gd name="connsiteX210" fmla="*/ 286812 w 559128"/>
                    <a:gd name="connsiteY210" fmla="*/ 1484114 h 1536700"/>
                    <a:gd name="connsiteX211" fmla="*/ 298526 w 559128"/>
                    <a:gd name="connsiteY211" fmla="*/ 1498848 h 1536700"/>
                    <a:gd name="connsiteX212" fmla="*/ 310440 w 559128"/>
                    <a:gd name="connsiteY212" fmla="*/ 1513582 h 1536700"/>
                    <a:gd name="connsiteX213" fmla="*/ 322601 w 559128"/>
                    <a:gd name="connsiteY213" fmla="*/ 1528316 h 1536700"/>
                    <a:gd name="connsiteX214" fmla="*/ 335706 w 559128"/>
                    <a:gd name="connsiteY214" fmla="*/ 1517204 h 1536700"/>
                    <a:gd name="connsiteX215" fmla="*/ 348661 w 559128"/>
                    <a:gd name="connsiteY215" fmla="*/ 1505893 h 1536700"/>
                    <a:gd name="connsiteX216" fmla="*/ 361369 w 559128"/>
                    <a:gd name="connsiteY216" fmla="*/ 1494383 h 1536700"/>
                    <a:gd name="connsiteX217" fmla="*/ 373927 w 559128"/>
                    <a:gd name="connsiteY217" fmla="*/ 1482626 h 1536700"/>
                    <a:gd name="connsiteX218" fmla="*/ 386287 w 559128"/>
                    <a:gd name="connsiteY218" fmla="*/ 1470670 h 1536700"/>
                    <a:gd name="connsiteX219" fmla="*/ 398449 w 559128"/>
                    <a:gd name="connsiteY219" fmla="*/ 1458516 h 1536700"/>
                    <a:gd name="connsiteX220" fmla="*/ 410362 w 559128"/>
                    <a:gd name="connsiteY220" fmla="*/ 1446113 h 1536700"/>
                    <a:gd name="connsiteX221" fmla="*/ 422077 w 559128"/>
                    <a:gd name="connsiteY221" fmla="*/ 1433562 h 1536700"/>
                    <a:gd name="connsiteX222" fmla="*/ 433593 w 559128"/>
                    <a:gd name="connsiteY222" fmla="*/ 1420813 h 1536700"/>
                    <a:gd name="connsiteX223" fmla="*/ 444910 w 559128"/>
                    <a:gd name="connsiteY223" fmla="*/ 1407865 h 1536700"/>
                    <a:gd name="connsiteX224" fmla="*/ 455980 w 559128"/>
                    <a:gd name="connsiteY224" fmla="*/ 1394718 h 1536700"/>
                    <a:gd name="connsiteX225" fmla="*/ 466801 w 559128"/>
                    <a:gd name="connsiteY225" fmla="*/ 1381373 h 1536700"/>
                    <a:gd name="connsiteX226" fmla="*/ 477424 w 559128"/>
                    <a:gd name="connsiteY226" fmla="*/ 1367879 h 1536700"/>
                    <a:gd name="connsiteX227" fmla="*/ 487848 w 559128"/>
                    <a:gd name="connsiteY227" fmla="*/ 1354187 h 1536700"/>
                    <a:gd name="connsiteX228" fmla="*/ 497974 w 559128"/>
                    <a:gd name="connsiteY228" fmla="*/ 1340297 h 1536700"/>
                    <a:gd name="connsiteX229" fmla="*/ 507902 w 559128"/>
                    <a:gd name="connsiteY229" fmla="*/ 1326257 h 153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</a:cxnLst>
                  <a:rect l="l" t="t" r="r" b="b"/>
                  <a:pathLst>
                    <a:path w="559128" h="1536700">
                      <a:moveTo>
                        <a:pt x="517581" y="1312069"/>
                      </a:moveTo>
                      <a:lnTo>
                        <a:pt x="499016" y="1299518"/>
                      </a:lnTo>
                      <a:lnTo>
                        <a:pt x="480849" y="1286966"/>
                      </a:lnTo>
                      <a:lnTo>
                        <a:pt x="463128" y="1274415"/>
                      </a:lnTo>
                      <a:lnTo>
                        <a:pt x="445854" y="1261914"/>
                      </a:lnTo>
                      <a:lnTo>
                        <a:pt x="428976" y="1249412"/>
                      </a:lnTo>
                      <a:lnTo>
                        <a:pt x="412546" y="1236911"/>
                      </a:lnTo>
                      <a:lnTo>
                        <a:pt x="396513" y="1224409"/>
                      </a:lnTo>
                      <a:lnTo>
                        <a:pt x="380926" y="1211957"/>
                      </a:lnTo>
                      <a:lnTo>
                        <a:pt x="365737" y="1199505"/>
                      </a:lnTo>
                      <a:lnTo>
                        <a:pt x="350994" y="1187053"/>
                      </a:lnTo>
                      <a:lnTo>
                        <a:pt x="336698" y="1174651"/>
                      </a:lnTo>
                      <a:lnTo>
                        <a:pt x="322800" y="1162249"/>
                      </a:lnTo>
                      <a:lnTo>
                        <a:pt x="309348" y="1149846"/>
                      </a:lnTo>
                      <a:lnTo>
                        <a:pt x="296293" y="1137444"/>
                      </a:lnTo>
                      <a:lnTo>
                        <a:pt x="283684" y="1125091"/>
                      </a:lnTo>
                      <a:lnTo>
                        <a:pt x="271523" y="1112738"/>
                      </a:lnTo>
                      <a:lnTo>
                        <a:pt x="259759" y="1100386"/>
                      </a:lnTo>
                      <a:lnTo>
                        <a:pt x="248441" y="1088082"/>
                      </a:lnTo>
                      <a:lnTo>
                        <a:pt x="237521" y="1075779"/>
                      </a:lnTo>
                      <a:lnTo>
                        <a:pt x="227047" y="1063476"/>
                      </a:lnTo>
                      <a:lnTo>
                        <a:pt x="217020" y="1051173"/>
                      </a:lnTo>
                      <a:lnTo>
                        <a:pt x="207390" y="1038920"/>
                      </a:lnTo>
                      <a:lnTo>
                        <a:pt x="198207" y="1026666"/>
                      </a:lnTo>
                      <a:lnTo>
                        <a:pt x="189421" y="1014413"/>
                      </a:lnTo>
                      <a:lnTo>
                        <a:pt x="181081" y="1002209"/>
                      </a:lnTo>
                      <a:lnTo>
                        <a:pt x="173139" y="990005"/>
                      </a:lnTo>
                      <a:lnTo>
                        <a:pt x="165644" y="977801"/>
                      </a:lnTo>
                      <a:lnTo>
                        <a:pt x="158595" y="965647"/>
                      </a:lnTo>
                      <a:lnTo>
                        <a:pt x="151944" y="953443"/>
                      </a:lnTo>
                      <a:lnTo>
                        <a:pt x="145739" y="941288"/>
                      </a:lnTo>
                      <a:lnTo>
                        <a:pt x="139981" y="929184"/>
                      </a:lnTo>
                      <a:lnTo>
                        <a:pt x="134620" y="917029"/>
                      </a:lnTo>
                      <a:lnTo>
                        <a:pt x="129706" y="904925"/>
                      </a:lnTo>
                      <a:lnTo>
                        <a:pt x="125188" y="892820"/>
                      </a:lnTo>
                      <a:lnTo>
                        <a:pt x="121118" y="880765"/>
                      </a:lnTo>
                      <a:lnTo>
                        <a:pt x="117445" y="868710"/>
                      </a:lnTo>
                      <a:lnTo>
                        <a:pt x="114218" y="856655"/>
                      </a:lnTo>
                      <a:lnTo>
                        <a:pt x="111439" y="844600"/>
                      </a:lnTo>
                      <a:lnTo>
                        <a:pt x="109056" y="832594"/>
                      </a:lnTo>
                      <a:lnTo>
                        <a:pt x="107120" y="820589"/>
                      </a:lnTo>
                      <a:lnTo>
                        <a:pt x="105581" y="808583"/>
                      </a:lnTo>
                      <a:lnTo>
                        <a:pt x="104489" y="796627"/>
                      </a:lnTo>
                      <a:lnTo>
                        <a:pt x="103844" y="784622"/>
                      </a:lnTo>
                      <a:lnTo>
                        <a:pt x="103596" y="772666"/>
                      </a:lnTo>
                      <a:lnTo>
                        <a:pt x="103794" y="760760"/>
                      </a:lnTo>
                      <a:lnTo>
                        <a:pt x="104390" y="748804"/>
                      </a:lnTo>
                      <a:lnTo>
                        <a:pt x="105432" y="736898"/>
                      </a:lnTo>
                      <a:lnTo>
                        <a:pt x="106921" y="725041"/>
                      </a:lnTo>
                      <a:lnTo>
                        <a:pt x="108808" y="713135"/>
                      </a:lnTo>
                      <a:lnTo>
                        <a:pt x="111091" y="701278"/>
                      </a:lnTo>
                      <a:lnTo>
                        <a:pt x="113871" y="689422"/>
                      </a:lnTo>
                      <a:lnTo>
                        <a:pt x="117048" y="677565"/>
                      </a:lnTo>
                      <a:lnTo>
                        <a:pt x="120622" y="665758"/>
                      </a:lnTo>
                      <a:lnTo>
                        <a:pt x="124642" y="653951"/>
                      </a:lnTo>
                      <a:lnTo>
                        <a:pt x="129110" y="642144"/>
                      </a:lnTo>
                      <a:lnTo>
                        <a:pt x="133974" y="630386"/>
                      </a:lnTo>
                      <a:lnTo>
                        <a:pt x="139286" y="618629"/>
                      </a:lnTo>
                      <a:lnTo>
                        <a:pt x="145044" y="606872"/>
                      </a:lnTo>
                      <a:lnTo>
                        <a:pt x="151199" y="595114"/>
                      </a:lnTo>
                      <a:lnTo>
                        <a:pt x="157751" y="583406"/>
                      </a:lnTo>
                      <a:lnTo>
                        <a:pt x="164800" y="571698"/>
                      </a:lnTo>
                      <a:lnTo>
                        <a:pt x="172196" y="559991"/>
                      </a:lnTo>
                      <a:lnTo>
                        <a:pt x="180089" y="548332"/>
                      </a:lnTo>
                      <a:lnTo>
                        <a:pt x="188378" y="536674"/>
                      </a:lnTo>
                      <a:lnTo>
                        <a:pt x="197065" y="525016"/>
                      </a:lnTo>
                      <a:lnTo>
                        <a:pt x="206248" y="513358"/>
                      </a:lnTo>
                      <a:lnTo>
                        <a:pt x="215779" y="501749"/>
                      </a:lnTo>
                      <a:lnTo>
                        <a:pt x="225806" y="490141"/>
                      </a:lnTo>
                      <a:lnTo>
                        <a:pt x="236230" y="478532"/>
                      </a:lnTo>
                      <a:lnTo>
                        <a:pt x="247051" y="466973"/>
                      </a:lnTo>
                      <a:lnTo>
                        <a:pt x="258369" y="455414"/>
                      </a:lnTo>
                      <a:lnTo>
                        <a:pt x="270034" y="443855"/>
                      </a:lnTo>
                      <a:lnTo>
                        <a:pt x="282195" y="432296"/>
                      </a:lnTo>
                      <a:lnTo>
                        <a:pt x="294754" y="420787"/>
                      </a:lnTo>
                      <a:lnTo>
                        <a:pt x="307709" y="409277"/>
                      </a:lnTo>
                      <a:lnTo>
                        <a:pt x="321112" y="397768"/>
                      </a:lnTo>
                      <a:lnTo>
                        <a:pt x="334961" y="386308"/>
                      </a:lnTo>
                      <a:lnTo>
                        <a:pt x="349207" y="374848"/>
                      </a:lnTo>
                      <a:lnTo>
                        <a:pt x="363900" y="363389"/>
                      </a:lnTo>
                      <a:lnTo>
                        <a:pt x="379040" y="351929"/>
                      </a:lnTo>
                      <a:lnTo>
                        <a:pt x="394577" y="340519"/>
                      </a:lnTo>
                      <a:lnTo>
                        <a:pt x="410561" y="329109"/>
                      </a:lnTo>
                      <a:lnTo>
                        <a:pt x="426941" y="317748"/>
                      </a:lnTo>
                      <a:lnTo>
                        <a:pt x="443769" y="306338"/>
                      </a:lnTo>
                      <a:lnTo>
                        <a:pt x="460993" y="294977"/>
                      </a:lnTo>
                      <a:lnTo>
                        <a:pt x="478665" y="283617"/>
                      </a:lnTo>
                      <a:lnTo>
                        <a:pt x="496783" y="272306"/>
                      </a:lnTo>
                      <a:lnTo>
                        <a:pt x="515298" y="260995"/>
                      </a:lnTo>
                      <a:lnTo>
                        <a:pt x="534260" y="249684"/>
                      </a:lnTo>
                      <a:lnTo>
                        <a:pt x="553619" y="238373"/>
                      </a:lnTo>
                      <a:lnTo>
                        <a:pt x="544932" y="223540"/>
                      </a:lnTo>
                      <a:lnTo>
                        <a:pt x="535948" y="208905"/>
                      </a:lnTo>
                      <a:lnTo>
                        <a:pt x="526764" y="194370"/>
                      </a:lnTo>
                      <a:lnTo>
                        <a:pt x="517283" y="180032"/>
                      </a:lnTo>
                      <a:lnTo>
                        <a:pt x="507604" y="165844"/>
                      </a:lnTo>
                      <a:lnTo>
                        <a:pt x="497676" y="151805"/>
                      </a:lnTo>
                      <a:lnTo>
                        <a:pt x="487500" y="137964"/>
                      </a:lnTo>
                      <a:lnTo>
                        <a:pt x="477126" y="124271"/>
                      </a:lnTo>
                      <a:lnTo>
                        <a:pt x="466503" y="110778"/>
                      </a:lnTo>
                      <a:lnTo>
                        <a:pt x="455632" y="97433"/>
                      </a:lnTo>
                      <a:lnTo>
                        <a:pt x="444563" y="84286"/>
                      </a:lnTo>
                      <a:lnTo>
                        <a:pt x="433245" y="71338"/>
                      </a:lnTo>
                      <a:lnTo>
                        <a:pt x="421729" y="58589"/>
                      </a:lnTo>
                      <a:lnTo>
                        <a:pt x="410014" y="46038"/>
                      </a:lnTo>
                      <a:lnTo>
                        <a:pt x="398052" y="33635"/>
                      </a:lnTo>
                      <a:lnTo>
                        <a:pt x="385890" y="21481"/>
                      </a:lnTo>
                      <a:lnTo>
                        <a:pt x="373530" y="9525"/>
                      </a:lnTo>
                      <a:lnTo>
                        <a:pt x="360426" y="23465"/>
                      </a:lnTo>
                      <a:lnTo>
                        <a:pt x="347569" y="37356"/>
                      </a:lnTo>
                      <a:lnTo>
                        <a:pt x="334911" y="51296"/>
                      </a:lnTo>
                      <a:lnTo>
                        <a:pt x="322502" y="65236"/>
                      </a:lnTo>
                      <a:lnTo>
                        <a:pt x="310390" y="79127"/>
                      </a:lnTo>
                      <a:lnTo>
                        <a:pt x="298477" y="93117"/>
                      </a:lnTo>
                      <a:lnTo>
                        <a:pt x="286762" y="107057"/>
                      </a:lnTo>
                      <a:lnTo>
                        <a:pt x="275345" y="120997"/>
                      </a:lnTo>
                      <a:lnTo>
                        <a:pt x="264176" y="134987"/>
                      </a:lnTo>
                      <a:lnTo>
                        <a:pt x="253206" y="148977"/>
                      </a:lnTo>
                      <a:lnTo>
                        <a:pt x="242484" y="162917"/>
                      </a:lnTo>
                      <a:lnTo>
                        <a:pt x="232011" y="176957"/>
                      </a:lnTo>
                      <a:lnTo>
                        <a:pt x="221785" y="190946"/>
                      </a:lnTo>
                      <a:lnTo>
                        <a:pt x="211808" y="204936"/>
                      </a:lnTo>
                      <a:lnTo>
                        <a:pt x="202079" y="218976"/>
                      </a:lnTo>
                      <a:lnTo>
                        <a:pt x="192548" y="232966"/>
                      </a:lnTo>
                      <a:lnTo>
                        <a:pt x="183266" y="247005"/>
                      </a:lnTo>
                      <a:lnTo>
                        <a:pt x="174281" y="261045"/>
                      </a:lnTo>
                      <a:lnTo>
                        <a:pt x="165495" y="275134"/>
                      </a:lnTo>
                      <a:lnTo>
                        <a:pt x="156907" y="289173"/>
                      </a:lnTo>
                      <a:lnTo>
                        <a:pt x="148618" y="303262"/>
                      </a:lnTo>
                      <a:lnTo>
                        <a:pt x="140576" y="317302"/>
                      </a:lnTo>
                      <a:lnTo>
                        <a:pt x="132734" y="331391"/>
                      </a:lnTo>
                      <a:lnTo>
                        <a:pt x="125139" y="345480"/>
                      </a:lnTo>
                      <a:lnTo>
                        <a:pt x="117842" y="359569"/>
                      </a:lnTo>
                      <a:lnTo>
                        <a:pt x="110694" y="373707"/>
                      </a:lnTo>
                      <a:lnTo>
                        <a:pt x="103844" y="387797"/>
                      </a:lnTo>
                      <a:lnTo>
                        <a:pt x="97242" y="401935"/>
                      </a:lnTo>
                      <a:lnTo>
                        <a:pt x="90839" y="416074"/>
                      </a:lnTo>
                      <a:lnTo>
                        <a:pt x="84733" y="430213"/>
                      </a:lnTo>
                      <a:lnTo>
                        <a:pt x="78826" y="444351"/>
                      </a:lnTo>
                      <a:lnTo>
                        <a:pt x="73167" y="458490"/>
                      </a:lnTo>
                      <a:lnTo>
                        <a:pt x="67757" y="472678"/>
                      </a:lnTo>
                      <a:lnTo>
                        <a:pt x="62594" y="486817"/>
                      </a:lnTo>
                      <a:lnTo>
                        <a:pt x="57630" y="501005"/>
                      </a:lnTo>
                      <a:lnTo>
                        <a:pt x="52964" y="515193"/>
                      </a:lnTo>
                      <a:lnTo>
                        <a:pt x="48497" y="529382"/>
                      </a:lnTo>
                      <a:lnTo>
                        <a:pt x="44278" y="543570"/>
                      </a:lnTo>
                      <a:lnTo>
                        <a:pt x="40307" y="557808"/>
                      </a:lnTo>
                      <a:lnTo>
                        <a:pt x="36584" y="572046"/>
                      </a:lnTo>
                      <a:lnTo>
                        <a:pt x="33109" y="586234"/>
                      </a:lnTo>
                      <a:lnTo>
                        <a:pt x="29833" y="600472"/>
                      </a:lnTo>
                      <a:lnTo>
                        <a:pt x="26854" y="614710"/>
                      </a:lnTo>
                      <a:lnTo>
                        <a:pt x="24075" y="628997"/>
                      </a:lnTo>
                      <a:lnTo>
                        <a:pt x="21543" y="643235"/>
                      </a:lnTo>
                      <a:lnTo>
                        <a:pt x="19260" y="657523"/>
                      </a:lnTo>
                      <a:lnTo>
                        <a:pt x="17225" y="671761"/>
                      </a:lnTo>
                      <a:lnTo>
                        <a:pt x="15438" y="686048"/>
                      </a:lnTo>
                      <a:lnTo>
                        <a:pt x="13849" y="700336"/>
                      </a:lnTo>
                      <a:lnTo>
                        <a:pt x="12509" y="714673"/>
                      </a:lnTo>
                      <a:lnTo>
                        <a:pt x="11467" y="728960"/>
                      </a:lnTo>
                      <a:lnTo>
                        <a:pt x="10623" y="743297"/>
                      </a:lnTo>
                      <a:lnTo>
                        <a:pt x="9977" y="757585"/>
                      </a:lnTo>
                      <a:lnTo>
                        <a:pt x="9630" y="771922"/>
                      </a:lnTo>
                      <a:lnTo>
                        <a:pt x="9531" y="786259"/>
                      </a:lnTo>
                      <a:lnTo>
                        <a:pt x="9630" y="800646"/>
                      </a:lnTo>
                      <a:lnTo>
                        <a:pt x="10027" y="814983"/>
                      </a:lnTo>
                      <a:lnTo>
                        <a:pt x="10623" y="829370"/>
                      </a:lnTo>
                      <a:lnTo>
                        <a:pt x="11467" y="843707"/>
                      </a:lnTo>
                      <a:lnTo>
                        <a:pt x="12509" y="858093"/>
                      </a:lnTo>
                      <a:lnTo>
                        <a:pt x="13849" y="872480"/>
                      </a:lnTo>
                      <a:lnTo>
                        <a:pt x="15438" y="886867"/>
                      </a:lnTo>
                      <a:lnTo>
                        <a:pt x="17225" y="901303"/>
                      </a:lnTo>
                      <a:lnTo>
                        <a:pt x="19260" y="915690"/>
                      </a:lnTo>
                      <a:lnTo>
                        <a:pt x="21543" y="930126"/>
                      </a:lnTo>
                      <a:lnTo>
                        <a:pt x="24075" y="944563"/>
                      </a:lnTo>
                      <a:lnTo>
                        <a:pt x="26854" y="958999"/>
                      </a:lnTo>
                      <a:lnTo>
                        <a:pt x="29882" y="973435"/>
                      </a:lnTo>
                      <a:lnTo>
                        <a:pt x="33109" y="987872"/>
                      </a:lnTo>
                      <a:lnTo>
                        <a:pt x="36584" y="1002357"/>
                      </a:lnTo>
                      <a:lnTo>
                        <a:pt x="40356" y="1016794"/>
                      </a:lnTo>
                      <a:lnTo>
                        <a:pt x="44327" y="1031280"/>
                      </a:lnTo>
                      <a:lnTo>
                        <a:pt x="48547" y="1045766"/>
                      </a:lnTo>
                      <a:lnTo>
                        <a:pt x="52964" y="1060252"/>
                      </a:lnTo>
                      <a:lnTo>
                        <a:pt x="57680" y="1074787"/>
                      </a:lnTo>
                      <a:lnTo>
                        <a:pt x="62594" y="1089273"/>
                      </a:lnTo>
                      <a:lnTo>
                        <a:pt x="67806" y="1103809"/>
                      </a:lnTo>
                      <a:lnTo>
                        <a:pt x="73217" y="1118344"/>
                      </a:lnTo>
                      <a:lnTo>
                        <a:pt x="78876" y="1132880"/>
                      </a:lnTo>
                      <a:lnTo>
                        <a:pt x="84733" y="1147415"/>
                      </a:lnTo>
                      <a:lnTo>
                        <a:pt x="90888" y="1161951"/>
                      </a:lnTo>
                      <a:lnTo>
                        <a:pt x="97292" y="1176536"/>
                      </a:lnTo>
                      <a:lnTo>
                        <a:pt x="103894" y="1191072"/>
                      </a:lnTo>
                      <a:lnTo>
                        <a:pt x="110744" y="1205657"/>
                      </a:lnTo>
                      <a:lnTo>
                        <a:pt x="117842" y="1220242"/>
                      </a:lnTo>
                      <a:lnTo>
                        <a:pt x="125188" y="1234827"/>
                      </a:lnTo>
                      <a:lnTo>
                        <a:pt x="132783" y="1249412"/>
                      </a:lnTo>
                      <a:lnTo>
                        <a:pt x="140576" y="1264047"/>
                      </a:lnTo>
                      <a:lnTo>
                        <a:pt x="148667" y="1278632"/>
                      </a:lnTo>
                      <a:lnTo>
                        <a:pt x="156957" y="1293267"/>
                      </a:lnTo>
                      <a:lnTo>
                        <a:pt x="165495" y="1307902"/>
                      </a:lnTo>
                      <a:lnTo>
                        <a:pt x="174281" y="1322536"/>
                      </a:lnTo>
                      <a:lnTo>
                        <a:pt x="183315" y="1337171"/>
                      </a:lnTo>
                      <a:lnTo>
                        <a:pt x="192598" y="1351856"/>
                      </a:lnTo>
                      <a:lnTo>
                        <a:pt x="202079" y="1366490"/>
                      </a:lnTo>
                      <a:lnTo>
                        <a:pt x="211857" y="1381175"/>
                      </a:lnTo>
                      <a:lnTo>
                        <a:pt x="221835" y="1395859"/>
                      </a:lnTo>
                      <a:lnTo>
                        <a:pt x="232060" y="1410543"/>
                      </a:lnTo>
                      <a:lnTo>
                        <a:pt x="242534" y="1425228"/>
                      </a:lnTo>
                      <a:lnTo>
                        <a:pt x="253256" y="1439912"/>
                      </a:lnTo>
                      <a:lnTo>
                        <a:pt x="264226" y="1454646"/>
                      </a:lnTo>
                      <a:lnTo>
                        <a:pt x="275395" y="1469380"/>
                      </a:lnTo>
                      <a:lnTo>
                        <a:pt x="286812" y="1484114"/>
                      </a:lnTo>
                      <a:lnTo>
                        <a:pt x="298526" y="1498848"/>
                      </a:lnTo>
                      <a:lnTo>
                        <a:pt x="310440" y="1513582"/>
                      </a:lnTo>
                      <a:lnTo>
                        <a:pt x="322601" y="1528316"/>
                      </a:lnTo>
                      <a:lnTo>
                        <a:pt x="335706" y="1517204"/>
                      </a:lnTo>
                      <a:lnTo>
                        <a:pt x="348661" y="1505893"/>
                      </a:lnTo>
                      <a:lnTo>
                        <a:pt x="361369" y="1494383"/>
                      </a:lnTo>
                      <a:lnTo>
                        <a:pt x="373927" y="1482626"/>
                      </a:lnTo>
                      <a:lnTo>
                        <a:pt x="386287" y="1470670"/>
                      </a:lnTo>
                      <a:lnTo>
                        <a:pt x="398449" y="1458516"/>
                      </a:lnTo>
                      <a:lnTo>
                        <a:pt x="410362" y="1446113"/>
                      </a:lnTo>
                      <a:lnTo>
                        <a:pt x="422077" y="1433562"/>
                      </a:lnTo>
                      <a:lnTo>
                        <a:pt x="433593" y="1420813"/>
                      </a:lnTo>
                      <a:lnTo>
                        <a:pt x="444910" y="1407865"/>
                      </a:lnTo>
                      <a:lnTo>
                        <a:pt x="455980" y="1394718"/>
                      </a:lnTo>
                      <a:lnTo>
                        <a:pt x="466801" y="1381373"/>
                      </a:lnTo>
                      <a:lnTo>
                        <a:pt x="477424" y="1367879"/>
                      </a:lnTo>
                      <a:lnTo>
                        <a:pt x="487848" y="1354187"/>
                      </a:lnTo>
                      <a:lnTo>
                        <a:pt x="497974" y="1340297"/>
                      </a:lnTo>
                      <a:lnTo>
                        <a:pt x="507902" y="1326257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69" name="Forme libre : forme 1368">
                  <a:extLst>
                    <a:ext uri="{FF2B5EF4-FFF2-40B4-BE49-F238E27FC236}">
                      <a16:creationId xmlns:a16="http://schemas.microsoft.com/office/drawing/2014/main" id="{FC28C38F-60FD-4D51-97AF-3746106088D1}"/>
                    </a:ext>
                  </a:extLst>
                </p:cNvPr>
                <p:cNvSpPr/>
                <p:nvPr/>
              </p:nvSpPr>
              <p:spPr>
                <a:xfrm>
                  <a:off x="7747110" y="4592588"/>
                  <a:ext cx="521006" cy="1739900"/>
                </a:xfrm>
                <a:custGeom>
                  <a:avLst/>
                  <a:gdLst>
                    <a:gd name="connsiteX0" fmla="*/ 97490 w 521006"/>
                    <a:gd name="connsiteY0" fmla="*/ 1729730 h 1739900"/>
                    <a:gd name="connsiteX1" fmla="*/ 92675 w 521006"/>
                    <a:gd name="connsiteY1" fmla="*/ 1712913 h 1739900"/>
                    <a:gd name="connsiteX2" fmla="*/ 87960 w 521006"/>
                    <a:gd name="connsiteY2" fmla="*/ 1696095 h 1739900"/>
                    <a:gd name="connsiteX3" fmla="*/ 83442 w 521006"/>
                    <a:gd name="connsiteY3" fmla="*/ 1679377 h 1739900"/>
                    <a:gd name="connsiteX4" fmla="*/ 79025 w 521006"/>
                    <a:gd name="connsiteY4" fmla="*/ 1662658 h 1739900"/>
                    <a:gd name="connsiteX5" fmla="*/ 74756 w 521006"/>
                    <a:gd name="connsiteY5" fmla="*/ 1645990 h 1739900"/>
                    <a:gd name="connsiteX6" fmla="*/ 70685 w 521006"/>
                    <a:gd name="connsiteY6" fmla="*/ 1629321 h 1739900"/>
                    <a:gd name="connsiteX7" fmla="*/ 66714 w 521006"/>
                    <a:gd name="connsiteY7" fmla="*/ 1612751 h 1739900"/>
                    <a:gd name="connsiteX8" fmla="*/ 62892 w 521006"/>
                    <a:gd name="connsiteY8" fmla="*/ 1596182 h 1739900"/>
                    <a:gd name="connsiteX9" fmla="*/ 59219 w 521006"/>
                    <a:gd name="connsiteY9" fmla="*/ 1579662 h 1739900"/>
                    <a:gd name="connsiteX10" fmla="*/ 55694 w 521006"/>
                    <a:gd name="connsiteY10" fmla="*/ 1563142 h 1739900"/>
                    <a:gd name="connsiteX11" fmla="*/ 52319 w 521006"/>
                    <a:gd name="connsiteY11" fmla="*/ 1546672 h 1739900"/>
                    <a:gd name="connsiteX12" fmla="*/ 49093 w 521006"/>
                    <a:gd name="connsiteY12" fmla="*/ 1530251 h 1739900"/>
                    <a:gd name="connsiteX13" fmla="*/ 46015 w 521006"/>
                    <a:gd name="connsiteY13" fmla="*/ 1513880 h 1739900"/>
                    <a:gd name="connsiteX14" fmla="*/ 43086 w 521006"/>
                    <a:gd name="connsiteY14" fmla="*/ 1497509 h 1739900"/>
                    <a:gd name="connsiteX15" fmla="*/ 40307 w 521006"/>
                    <a:gd name="connsiteY15" fmla="*/ 1481187 h 1739900"/>
                    <a:gd name="connsiteX16" fmla="*/ 37676 w 521006"/>
                    <a:gd name="connsiteY16" fmla="*/ 1464915 h 1739900"/>
                    <a:gd name="connsiteX17" fmla="*/ 35194 w 521006"/>
                    <a:gd name="connsiteY17" fmla="*/ 1448693 h 1739900"/>
                    <a:gd name="connsiteX18" fmla="*/ 32811 w 521006"/>
                    <a:gd name="connsiteY18" fmla="*/ 1432471 h 1739900"/>
                    <a:gd name="connsiteX19" fmla="*/ 30627 w 521006"/>
                    <a:gd name="connsiteY19" fmla="*/ 1416298 h 1739900"/>
                    <a:gd name="connsiteX20" fmla="*/ 28592 w 521006"/>
                    <a:gd name="connsiteY20" fmla="*/ 1400125 h 1739900"/>
                    <a:gd name="connsiteX21" fmla="*/ 26656 w 521006"/>
                    <a:gd name="connsiteY21" fmla="*/ 1384052 h 1739900"/>
                    <a:gd name="connsiteX22" fmla="*/ 24919 w 521006"/>
                    <a:gd name="connsiteY22" fmla="*/ 1367979 h 1739900"/>
                    <a:gd name="connsiteX23" fmla="*/ 23280 w 521006"/>
                    <a:gd name="connsiteY23" fmla="*/ 1351955 h 1739900"/>
                    <a:gd name="connsiteX24" fmla="*/ 21841 w 521006"/>
                    <a:gd name="connsiteY24" fmla="*/ 1335931 h 1739900"/>
                    <a:gd name="connsiteX25" fmla="*/ 20501 w 521006"/>
                    <a:gd name="connsiteY25" fmla="*/ 1320006 h 1739900"/>
                    <a:gd name="connsiteX26" fmla="*/ 19359 w 521006"/>
                    <a:gd name="connsiteY26" fmla="*/ 1304082 h 1739900"/>
                    <a:gd name="connsiteX27" fmla="*/ 18317 w 521006"/>
                    <a:gd name="connsiteY27" fmla="*/ 1288157 h 1739900"/>
                    <a:gd name="connsiteX28" fmla="*/ 17423 w 521006"/>
                    <a:gd name="connsiteY28" fmla="*/ 1272332 h 1739900"/>
                    <a:gd name="connsiteX29" fmla="*/ 16679 w 521006"/>
                    <a:gd name="connsiteY29" fmla="*/ 1256506 h 1739900"/>
                    <a:gd name="connsiteX30" fmla="*/ 16133 w 521006"/>
                    <a:gd name="connsiteY30" fmla="*/ 1240731 h 1739900"/>
                    <a:gd name="connsiteX31" fmla="*/ 15686 w 521006"/>
                    <a:gd name="connsiteY31" fmla="*/ 1224955 h 1739900"/>
                    <a:gd name="connsiteX32" fmla="*/ 15388 w 521006"/>
                    <a:gd name="connsiteY32" fmla="*/ 1209229 h 1739900"/>
                    <a:gd name="connsiteX33" fmla="*/ 15239 w 521006"/>
                    <a:gd name="connsiteY33" fmla="*/ 1193552 h 1739900"/>
                    <a:gd name="connsiteX34" fmla="*/ 15239 w 521006"/>
                    <a:gd name="connsiteY34" fmla="*/ 1177925 h 1739900"/>
                    <a:gd name="connsiteX35" fmla="*/ 15388 w 521006"/>
                    <a:gd name="connsiteY35" fmla="*/ 1162348 h 1739900"/>
                    <a:gd name="connsiteX36" fmla="*/ 15686 w 521006"/>
                    <a:gd name="connsiteY36" fmla="*/ 1146770 h 1739900"/>
                    <a:gd name="connsiteX37" fmla="*/ 16083 w 521006"/>
                    <a:gd name="connsiteY37" fmla="*/ 1131243 h 1739900"/>
                    <a:gd name="connsiteX38" fmla="*/ 16679 w 521006"/>
                    <a:gd name="connsiteY38" fmla="*/ 1115715 h 1739900"/>
                    <a:gd name="connsiteX39" fmla="*/ 17423 w 521006"/>
                    <a:gd name="connsiteY39" fmla="*/ 1100237 h 1739900"/>
                    <a:gd name="connsiteX40" fmla="*/ 18317 w 521006"/>
                    <a:gd name="connsiteY40" fmla="*/ 1084858 h 1739900"/>
                    <a:gd name="connsiteX41" fmla="*/ 19309 w 521006"/>
                    <a:gd name="connsiteY41" fmla="*/ 1069429 h 1739900"/>
                    <a:gd name="connsiteX42" fmla="*/ 20501 w 521006"/>
                    <a:gd name="connsiteY42" fmla="*/ 1054100 h 1739900"/>
                    <a:gd name="connsiteX43" fmla="*/ 21841 w 521006"/>
                    <a:gd name="connsiteY43" fmla="*/ 1038771 h 1739900"/>
                    <a:gd name="connsiteX44" fmla="*/ 23280 w 521006"/>
                    <a:gd name="connsiteY44" fmla="*/ 1023491 h 1739900"/>
                    <a:gd name="connsiteX45" fmla="*/ 24919 w 521006"/>
                    <a:gd name="connsiteY45" fmla="*/ 1008211 h 1739900"/>
                    <a:gd name="connsiteX46" fmla="*/ 26656 w 521006"/>
                    <a:gd name="connsiteY46" fmla="*/ 993031 h 1739900"/>
                    <a:gd name="connsiteX47" fmla="*/ 28542 w 521006"/>
                    <a:gd name="connsiteY47" fmla="*/ 977850 h 1739900"/>
                    <a:gd name="connsiteX48" fmla="*/ 30627 w 521006"/>
                    <a:gd name="connsiteY48" fmla="*/ 962720 h 1739900"/>
                    <a:gd name="connsiteX49" fmla="*/ 32811 w 521006"/>
                    <a:gd name="connsiteY49" fmla="*/ 947589 h 1739900"/>
                    <a:gd name="connsiteX50" fmla="*/ 35144 w 521006"/>
                    <a:gd name="connsiteY50" fmla="*/ 932507 h 1739900"/>
                    <a:gd name="connsiteX51" fmla="*/ 37676 w 521006"/>
                    <a:gd name="connsiteY51" fmla="*/ 917476 h 1739900"/>
                    <a:gd name="connsiteX52" fmla="*/ 40307 w 521006"/>
                    <a:gd name="connsiteY52" fmla="*/ 902494 h 1739900"/>
                    <a:gd name="connsiteX53" fmla="*/ 43086 w 521006"/>
                    <a:gd name="connsiteY53" fmla="*/ 887512 h 1739900"/>
                    <a:gd name="connsiteX54" fmla="*/ 46015 w 521006"/>
                    <a:gd name="connsiteY54" fmla="*/ 872579 h 1739900"/>
                    <a:gd name="connsiteX55" fmla="*/ 49093 w 521006"/>
                    <a:gd name="connsiteY55" fmla="*/ 857697 h 1739900"/>
                    <a:gd name="connsiteX56" fmla="*/ 52319 w 521006"/>
                    <a:gd name="connsiteY56" fmla="*/ 842863 h 1739900"/>
                    <a:gd name="connsiteX57" fmla="*/ 55694 w 521006"/>
                    <a:gd name="connsiteY57" fmla="*/ 828030 h 1739900"/>
                    <a:gd name="connsiteX58" fmla="*/ 59219 w 521006"/>
                    <a:gd name="connsiteY58" fmla="*/ 813247 h 1739900"/>
                    <a:gd name="connsiteX59" fmla="*/ 62892 w 521006"/>
                    <a:gd name="connsiteY59" fmla="*/ 798463 h 1739900"/>
                    <a:gd name="connsiteX60" fmla="*/ 66665 w 521006"/>
                    <a:gd name="connsiteY60" fmla="*/ 783779 h 1739900"/>
                    <a:gd name="connsiteX61" fmla="*/ 70636 w 521006"/>
                    <a:gd name="connsiteY61" fmla="*/ 769094 h 1739900"/>
                    <a:gd name="connsiteX62" fmla="*/ 74756 w 521006"/>
                    <a:gd name="connsiteY62" fmla="*/ 754459 h 1739900"/>
                    <a:gd name="connsiteX63" fmla="*/ 78975 w 521006"/>
                    <a:gd name="connsiteY63" fmla="*/ 739825 h 1739900"/>
                    <a:gd name="connsiteX64" fmla="*/ 83393 w 521006"/>
                    <a:gd name="connsiteY64" fmla="*/ 725289 h 1739900"/>
                    <a:gd name="connsiteX65" fmla="*/ 87960 w 521006"/>
                    <a:gd name="connsiteY65" fmla="*/ 710754 h 1739900"/>
                    <a:gd name="connsiteX66" fmla="*/ 92626 w 521006"/>
                    <a:gd name="connsiteY66" fmla="*/ 696218 h 1739900"/>
                    <a:gd name="connsiteX67" fmla="*/ 97490 w 521006"/>
                    <a:gd name="connsiteY67" fmla="*/ 681782 h 1739900"/>
                    <a:gd name="connsiteX68" fmla="*/ 102454 w 521006"/>
                    <a:gd name="connsiteY68" fmla="*/ 667345 h 1739900"/>
                    <a:gd name="connsiteX69" fmla="*/ 107567 w 521006"/>
                    <a:gd name="connsiteY69" fmla="*/ 652959 h 1739900"/>
                    <a:gd name="connsiteX70" fmla="*/ 112878 w 521006"/>
                    <a:gd name="connsiteY70" fmla="*/ 638572 h 1739900"/>
                    <a:gd name="connsiteX71" fmla="*/ 118289 w 521006"/>
                    <a:gd name="connsiteY71" fmla="*/ 624235 h 1739900"/>
                    <a:gd name="connsiteX72" fmla="*/ 123848 w 521006"/>
                    <a:gd name="connsiteY72" fmla="*/ 609947 h 1739900"/>
                    <a:gd name="connsiteX73" fmla="*/ 129557 w 521006"/>
                    <a:gd name="connsiteY73" fmla="*/ 595709 h 1739900"/>
                    <a:gd name="connsiteX74" fmla="*/ 135464 w 521006"/>
                    <a:gd name="connsiteY74" fmla="*/ 581521 h 1739900"/>
                    <a:gd name="connsiteX75" fmla="*/ 141470 w 521006"/>
                    <a:gd name="connsiteY75" fmla="*/ 567333 h 1739900"/>
                    <a:gd name="connsiteX76" fmla="*/ 147625 w 521006"/>
                    <a:gd name="connsiteY76" fmla="*/ 553194 h 1739900"/>
                    <a:gd name="connsiteX77" fmla="*/ 153929 w 521006"/>
                    <a:gd name="connsiteY77" fmla="*/ 539056 h 1739900"/>
                    <a:gd name="connsiteX78" fmla="*/ 160382 w 521006"/>
                    <a:gd name="connsiteY78" fmla="*/ 525016 h 1739900"/>
                    <a:gd name="connsiteX79" fmla="*/ 166984 w 521006"/>
                    <a:gd name="connsiteY79" fmla="*/ 510977 h 1739900"/>
                    <a:gd name="connsiteX80" fmla="*/ 173735 w 521006"/>
                    <a:gd name="connsiteY80" fmla="*/ 496937 h 1739900"/>
                    <a:gd name="connsiteX81" fmla="*/ 180585 w 521006"/>
                    <a:gd name="connsiteY81" fmla="*/ 482997 h 1739900"/>
                    <a:gd name="connsiteX82" fmla="*/ 187634 w 521006"/>
                    <a:gd name="connsiteY82" fmla="*/ 469057 h 1739900"/>
                    <a:gd name="connsiteX83" fmla="*/ 194831 w 521006"/>
                    <a:gd name="connsiteY83" fmla="*/ 455166 h 1739900"/>
                    <a:gd name="connsiteX84" fmla="*/ 202178 w 521006"/>
                    <a:gd name="connsiteY84" fmla="*/ 441325 h 1739900"/>
                    <a:gd name="connsiteX85" fmla="*/ 209624 w 521006"/>
                    <a:gd name="connsiteY85" fmla="*/ 427484 h 1739900"/>
                    <a:gd name="connsiteX86" fmla="*/ 217268 w 521006"/>
                    <a:gd name="connsiteY86" fmla="*/ 413693 h 1739900"/>
                    <a:gd name="connsiteX87" fmla="*/ 225012 w 521006"/>
                    <a:gd name="connsiteY87" fmla="*/ 399951 h 1739900"/>
                    <a:gd name="connsiteX88" fmla="*/ 232954 w 521006"/>
                    <a:gd name="connsiteY88" fmla="*/ 386209 h 1739900"/>
                    <a:gd name="connsiteX89" fmla="*/ 240995 w 521006"/>
                    <a:gd name="connsiteY89" fmla="*/ 372517 h 1739900"/>
                    <a:gd name="connsiteX90" fmla="*/ 249235 w 521006"/>
                    <a:gd name="connsiteY90" fmla="*/ 358874 h 1739900"/>
                    <a:gd name="connsiteX91" fmla="*/ 257574 w 521006"/>
                    <a:gd name="connsiteY91" fmla="*/ 345281 h 1739900"/>
                    <a:gd name="connsiteX92" fmla="*/ 266063 w 521006"/>
                    <a:gd name="connsiteY92" fmla="*/ 331688 h 1739900"/>
                    <a:gd name="connsiteX93" fmla="*/ 274749 w 521006"/>
                    <a:gd name="connsiteY93" fmla="*/ 318145 h 1739900"/>
                    <a:gd name="connsiteX94" fmla="*/ 283535 w 521006"/>
                    <a:gd name="connsiteY94" fmla="*/ 304651 h 1739900"/>
                    <a:gd name="connsiteX95" fmla="*/ 292470 w 521006"/>
                    <a:gd name="connsiteY95" fmla="*/ 291207 h 1739900"/>
                    <a:gd name="connsiteX96" fmla="*/ 301554 w 521006"/>
                    <a:gd name="connsiteY96" fmla="*/ 277763 h 1739900"/>
                    <a:gd name="connsiteX97" fmla="*/ 310787 w 521006"/>
                    <a:gd name="connsiteY97" fmla="*/ 264368 h 1739900"/>
                    <a:gd name="connsiteX98" fmla="*/ 320169 w 521006"/>
                    <a:gd name="connsiteY98" fmla="*/ 251023 h 1739900"/>
                    <a:gd name="connsiteX99" fmla="*/ 329699 w 521006"/>
                    <a:gd name="connsiteY99" fmla="*/ 237679 h 1739900"/>
                    <a:gd name="connsiteX100" fmla="*/ 339379 w 521006"/>
                    <a:gd name="connsiteY100" fmla="*/ 224383 h 1739900"/>
                    <a:gd name="connsiteX101" fmla="*/ 349207 w 521006"/>
                    <a:gd name="connsiteY101" fmla="*/ 211138 h 1739900"/>
                    <a:gd name="connsiteX102" fmla="*/ 359185 w 521006"/>
                    <a:gd name="connsiteY102" fmla="*/ 197892 h 1739900"/>
                    <a:gd name="connsiteX103" fmla="*/ 369311 w 521006"/>
                    <a:gd name="connsiteY103" fmla="*/ 184745 h 1739900"/>
                    <a:gd name="connsiteX104" fmla="*/ 379586 w 521006"/>
                    <a:gd name="connsiteY104" fmla="*/ 171599 h 1739900"/>
                    <a:gd name="connsiteX105" fmla="*/ 389961 w 521006"/>
                    <a:gd name="connsiteY105" fmla="*/ 158452 h 1739900"/>
                    <a:gd name="connsiteX106" fmla="*/ 400534 w 521006"/>
                    <a:gd name="connsiteY106" fmla="*/ 145405 h 1739900"/>
                    <a:gd name="connsiteX107" fmla="*/ 411255 w 521006"/>
                    <a:gd name="connsiteY107" fmla="*/ 132358 h 1739900"/>
                    <a:gd name="connsiteX108" fmla="*/ 422077 w 521006"/>
                    <a:gd name="connsiteY108" fmla="*/ 119360 h 1739900"/>
                    <a:gd name="connsiteX109" fmla="*/ 433096 w 521006"/>
                    <a:gd name="connsiteY109" fmla="*/ 106363 h 1739900"/>
                    <a:gd name="connsiteX110" fmla="*/ 444215 w 521006"/>
                    <a:gd name="connsiteY110" fmla="*/ 93464 h 1739900"/>
                    <a:gd name="connsiteX111" fmla="*/ 455533 w 521006"/>
                    <a:gd name="connsiteY111" fmla="*/ 80566 h 1739900"/>
                    <a:gd name="connsiteX112" fmla="*/ 466950 w 521006"/>
                    <a:gd name="connsiteY112" fmla="*/ 67667 h 1739900"/>
                    <a:gd name="connsiteX113" fmla="*/ 478565 w 521006"/>
                    <a:gd name="connsiteY113" fmla="*/ 54868 h 1739900"/>
                    <a:gd name="connsiteX114" fmla="*/ 490280 w 521006"/>
                    <a:gd name="connsiteY114" fmla="*/ 42069 h 1739900"/>
                    <a:gd name="connsiteX115" fmla="*/ 502144 w 521006"/>
                    <a:gd name="connsiteY115" fmla="*/ 29319 h 1739900"/>
                    <a:gd name="connsiteX116" fmla="*/ 514156 w 521006"/>
                    <a:gd name="connsiteY116" fmla="*/ 16570 h 1739900"/>
                    <a:gd name="connsiteX117" fmla="*/ 506661 w 521006"/>
                    <a:gd name="connsiteY117" fmla="*/ 9525 h 1739900"/>
                    <a:gd name="connsiteX118" fmla="*/ 494748 w 521006"/>
                    <a:gd name="connsiteY118" fmla="*/ 22324 h 1739900"/>
                    <a:gd name="connsiteX119" fmla="*/ 482983 w 521006"/>
                    <a:gd name="connsiteY119" fmla="*/ 35223 h 1739900"/>
                    <a:gd name="connsiteX120" fmla="*/ 471368 w 521006"/>
                    <a:gd name="connsiteY120" fmla="*/ 48121 h 1739900"/>
                    <a:gd name="connsiteX121" fmla="*/ 459951 w 521006"/>
                    <a:gd name="connsiteY121" fmla="*/ 61069 h 1739900"/>
                    <a:gd name="connsiteX122" fmla="*/ 448633 w 521006"/>
                    <a:gd name="connsiteY122" fmla="*/ 74067 h 1739900"/>
                    <a:gd name="connsiteX123" fmla="*/ 437415 w 521006"/>
                    <a:gd name="connsiteY123" fmla="*/ 87064 h 1739900"/>
                    <a:gd name="connsiteX124" fmla="*/ 426395 w 521006"/>
                    <a:gd name="connsiteY124" fmla="*/ 100112 h 1739900"/>
                    <a:gd name="connsiteX125" fmla="*/ 415524 w 521006"/>
                    <a:gd name="connsiteY125" fmla="*/ 113209 h 1739900"/>
                    <a:gd name="connsiteX126" fmla="*/ 404753 w 521006"/>
                    <a:gd name="connsiteY126" fmla="*/ 126355 h 1739900"/>
                    <a:gd name="connsiteX127" fmla="*/ 394180 w 521006"/>
                    <a:gd name="connsiteY127" fmla="*/ 139502 h 1739900"/>
                    <a:gd name="connsiteX128" fmla="*/ 383706 w 521006"/>
                    <a:gd name="connsiteY128" fmla="*/ 152698 h 1739900"/>
                    <a:gd name="connsiteX129" fmla="*/ 373431 w 521006"/>
                    <a:gd name="connsiteY129" fmla="*/ 165894 h 1739900"/>
                    <a:gd name="connsiteX130" fmla="*/ 363255 w 521006"/>
                    <a:gd name="connsiteY130" fmla="*/ 179189 h 1739900"/>
                    <a:gd name="connsiteX131" fmla="*/ 353228 w 521006"/>
                    <a:gd name="connsiteY131" fmla="*/ 192484 h 1739900"/>
                    <a:gd name="connsiteX132" fmla="*/ 343350 w 521006"/>
                    <a:gd name="connsiteY132" fmla="*/ 205829 h 1739900"/>
                    <a:gd name="connsiteX133" fmla="*/ 333621 w 521006"/>
                    <a:gd name="connsiteY133" fmla="*/ 219174 h 1739900"/>
                    <a:gd name="connsiteX134" fmla="*/ 324041 w 521006"/>
                    <a:gd name="connsiteY134" fmla="*/ 232569 h 1739900"/>
                    <a:gd name="connsiteX135" fmla="*/ 314560 w 521006"/>
                    <a:gd name="connsiteY135" fmla="*/ 246013 h 1739900"/>
                    <a:gd name="connsiteX136" fmla="*/ 305277 w 521006"/>
                    <a:gd name="connsiteY136" fmla="*/ 259507 h 1739900"/>
                    <a:gd name="connsiteX137" fmla="*/ 296094 w 521006"/>
                    <a:gd name="connsiteY137" fmla="*/ 273000 h 1739900"/>
                    <a:gd name="connsiteX138" fmla="*/ 287109 w 521006"/>
                    <a:gd name="connsiteY138" fmla="*/ 286544 h 1739900"/>
                    <a:gd name="connsiteX139" fmla="*/ 278224 w 521006"/>
                    <a:gd name="connsiteY139" fmla="*/ 300087 h 1739900"/>
                    <a:gd name="connsiteX140" fmla="*/ 269488 w 521006"/>
                    <a:gd name="connsiteY140" fmla="*/ 313730 h 1739900"/>
                    <a:gd name="connsiteX141" fmla="*/ 260900 w 521006"/>
                    <a:gd name="connsiteY141" fmla="*/ 327372 h 1739900"/>
                    <a:gd name="connsiteX142" fmla="*/ 252462 w 521006"/>
                    <a:gd name="connsiteY142" fmla="*/ 341064 h 1739900"/>
                    <a:gd name="connsiteX143" fmla="*/ 244172 w 521006"/>
                    <a:gd name="connsiteY143" fmla="*/ 354757 h 1739900"/>
                    <a:gd name="connsiteX144" fmla="*/ 236031 w 521006"/>
                    <a:gd name="connsiteY144" fmla="*/ 368498 h 1739900"/>
                    <a:gd name="connsiteX145" fmla="*/ 228040 w 521006"/>
                    <a:gd name="connsiteY145" fmla="*/ 382290 h 1739900"/>
                    <a:gd name="connsiteX146" fmla="*/ 220147 w 521006"/>
                    <a:gd name="connsiteY146" fmla="*/ 396131 h 1739900"/>
                    <a:gd name="connsiteX147" fmla="*/ 212453 w 521006"/>
                    <a:gd name="connsiteY147" fmla="*/ 409972 h 1739900"/>
                    <a:gd name="connsiteX148" fmla="*/ 204858 w 521006"/>
                    <a:gd name="connsiteY148" fmla="*/ 423863 h 1739900"/>
                    <a:gd name="connsiteX149" fmla="*/ 197462 w 521006"/>
                    <a:gd name="connsiteY149" fmla="*/ 437803 h 1739900"/>
                    <a:gd name="connsiteX150" fmla="*/ 190165 w 521006"/>
                    <a:gd name="connsiteY150" fmla="*/ 451743 h 1739900"/>
                    <a:gd name="connsiteX151" fmla="*/ 183017 w 521006"/>
                    <a:gd name="connsiteY151" fmla="*/ 465782 h 1739900"/>
                    <a:gd name="connsiteX152" fmla="*/ 176018 w 521006"/>
                    <a:gd name="connsiteY152" fmla="*/ 479772 h 1739900"/>
                    <a:gd name="connsiteX153" fmla="*/ 169168 w 521006"/>
                    <a:gd name="connsiteY153" fmla="*/ 493861 h 1739900"/>
                    <a:gd name="connsiteX154" fmla="*/ 162467 w 521006"/>
                    <a:gd name="connsiteY154" fmla="*/ 507950 h 1739900"/>
                    <a:gd name="connsiteX155" fmla="*/ 155915 w 521006"/>
                    <a:gd name="connsiteY155" fmla="*/ 522089 h 1739900"/>
                    <a:gd name="connsiteX156" fmla="*/ 149462 w 521006"/>
                    <a:gd name="connsiteY156" fmla="*/ 536277 h 1739900"/>
                    <a:gd name="connsiteX157" fmla="*/ 143207 w 521006"/>
                    <a:gd name="connsiteY157" fmla="*/ 550466 h 1739900"/>
                    <a:gd name="connsiteX158" fmla="*/ 137052 w 521006"/>
                    <a:gd name="connsiteY158" fmla="*/ 564704 h 1739900"/>
                    <a:gd name="connsiteX159" fmla="*/ 131095 w 521006"/>
                    <a:gd name="connsiteY159" fmla="*/ 578991 h 1739900"/>
                    <a:gd name="connsiteX160" fmla="*/ 125238 w 521006"/>
                    <a:gd name="connsiteY160" fmla="*/ 593279 h 1739900"/>
                    <a:gd name="connsiteX161" fmla="*/ 119530 w 521006"/>
                    <a:gd name="connsiteY161" fmla="*/ 607665 h 1739900"/>
                    <a:gd name="connsiteX162" fmla="*/ 113970 w 521006"/>
                    <a:gd name="connsiteY162" fmla="*/ 622052 h 1739900"/>
                    <a:gd name="connsiteX163" fmla="*/ 108560 w 521006"/>
                    <a:gd name="connsiteY163" fmla="*/ 636439 h 1739900"/>
                    <a:gd name="connsiteX164" fmla="*/ 103298 w 521006"/>
                    <a:gd name="connsiteY164" fmla="*/ 650875 h 1739900"/>
                    <a:gd name="connsiteX165" fmla="*/ 98185 w 521006"/>
                    <a:gd name="connsiteY165" fmla="*/ 665361 h 1739900"/>
                    <a:gd name="connsiteX166" fmla="*/ 93172 w 521006"/>
                    <a:gd name="connsiteY166" fmla="*/ 679897 h 1739900"/>
                    <a:gd name="connsiteX167" fmla="*/ 88357 w 521006"/>
                    <a:gd name="connsiteY167" fmla="*/ 694482 h 1739900"/>
                    <a:gd name="connsiteX168" fmla="*/ 83641 w 521006"/>
                    <a:gd name="connsiteY168" fmla="*/ 709067 h 1739900"/>
                    <a:gd name="connsiteX169" fmla="*/ 79124 w 521006"/>
                    <a:gd name="connsiteY169" fmla="*/ 723702 h 1739900"/>
                    <a:gd name="connsiteX170" fmla="*/ 74706 w 521006"/>
                    <a:gd name="connsiteY170" fmla="*/ 738336 h 1739900"/>
                    <a:gd name="connsiteX171" fmla="*/ 70437 w 521006"/>
                    <a:gd name="connsiteY171" fmla="*/ 753021 h 1739900"/>
                    <a:gd name="connsiteX172" fmla="*/ 66317 w 521006"/>
                    <a:gd name="connsiteY172" fmla="*/ 767755 h 1739900"/>
                    <a:gd name="connsiteX173" fmla="*/ 62346 w 521006"/>
                    <a:gd name="connsiteY173" fmla="*/ 782538 h 1739900"/>
                    <a:gd name="connsiteX174" fmla="*/ 58524 w 521006"/>
                    <a:gd name="connsiteY174" fmla="*/ 797322 h 1739900"/>
                    <a:gd name="connsiteX175" fmla="*/ 54851 w 521006"/>
                    <a:gd name="connsiteY175" fmla="*/ 812155 h 1739900"/>
                    <a:gd name="connsiteX176" fmla="*/ 51277 w 521006"/>
                    <a:gd name="connsiteY176" fmla="*/ 827038 h 1739900"/>
                    <a:gd name="connsiteX177" fmla="*/ 47901 w 521006"/>
                    <a:gd name="connsiteY177" fmla="*/ 841970 h 1739900"/>
                    <a:gd name="connsiteX178" fmla="*/ 44625 w 521006"/>
                    <a:gd name="connsiteY178" fmla="*/ 856903 h 1739900"/>
                    <a:gd name="connsiteX179" fmla="*/ 41547 w 521006"/>
                    <a:gd name="connsiteY179" fmla="*/ 871885 h 1739900"/>
                    <a:gd name="connsiteX180" fmla="*/ 38569 w 521006"/>
                    <a:gd name="connsiteY180" fmla="*/ 886867 h 1739900"/>
                    <a:gd name="connsiteX181" fmla="*/ 35740 w 521006"/>
                    <a:gd name="connsiteY181" fmla="*/ 901948 h 1739900"/>
                    <a:gd name="connsiteX182" fmla="*/ 33059 w 521006"/>
                    <a:gd name="connsiteY182" fmla="*/ 917029 h 1739900"/>
                    <a:gd name="connsiteX183" fmla="*/ 30528 w 521006"/>
                    <a:gd name="connsiteY183" fmla="*/ 932111 h 1739900"/>
                    <a:gd name="connsiteX184" fmla="*/ 28145 w 521006"/>
                    <a:gd name="connsiteY184" fmla="*/ 947291 h 1739900"/>
                    <a:gd name="connsiteX185" fmla="*/ 25911 w 521006"/>
                    <a:gd name="connsiteY185" fmla="*/ 962472 h 1739900"/>
                    <a:gd name="connsiteX186" fmla="*/ 23827 w 521006"/>
                    <a:gd name="connsiteY186" fmla="*/ 977702 h 1739900"/>
                    <a:gd name="connsiteX187" fmla="*/ 21841 w 521006"/>
                    <a:gd name="connsiteY187" fmla="*/ 992932 h 1739900"/>
                    <a:gd name="connsiteX188" fmla="*/ 20054 w 521006"/>
                    <a:gd name="connsiteY188" fmla="*/ 1008211 h 1739900"/>
                    <a:gd name="connsiteX189" fmla="*/ 18366 w 521006"/>
                    <a:gd name="connsiteY189" fmla="*/ 1023541 h 1739900"/>
                    <a:gd name="connsiteX190" fmla="*/ 16827 w 521006"/>
                    <a:gd name="connsiteY190" fmla="*/ 1038920 h 1739900"/>
                    <a:gd name="connsiteX191" fmla="*/ 15487 w 521006"/>
                    <a:gd name="connsiteY191" fmla="*/ 1054299 h 1739900"/>
                    <a:gd name="connsiteX192" fmla="*/ 14246 w 521006"/>
                    <a:gd name="connsiteY192" fmla="*/ 1069727 h 1739900"/>
                    <a:gd name="connsiteX193" fmla="*/ 13154 w 521006"/>
                    <a:gd name="connsiteY193" fmla="*/ 1085205 h 1739900"/>
                    <a:gd name="connsiteX194" fmla="*/ 12211 w 521006"/>
                    <a:gd name="connsiteY194" fmla="*/ 1100733 h 1739900"/>
                    <a:gd name="connsiteX195" fmla="*/ 11367 w 521006"/>
                    <a:gd name="connsiteY195" fmla="*/ 1116261 h 1739900"/>
                    <a:gd name="connsiteX196" fmla="*/ 10722 w 521006"/>
                    <a:gd name="connsiteY196" fmla="*/ 1131838 h 1739900"/>
                    <a:gd name="connsiteX197" fmla="*/ 10226 w 521006"/>
                    <a:gd name="connsiteY197" fmla="*/ 1147415 h 1739900"/>
                    <a:gd name="connsiteX198" fmla="*/ 9828 w 521006"/>
                    <a:gd name="connsiteY198" fmla="*/ 1163092 h 1739900"/>
                    <a:gd name="connsiteX199" fmla="*/ 9630 w 521006"/>
                    <a:gd name="connsiteY199" fmla="*/ 1178768 h 1739900"/>
                    <a:gd name="connsiteX200" fmla="*/ 9531 w 521006"/>
                    <a:gd name="connsiteY200" fmla="*/ 1194445 h 1739900"/>
                    <a:gd name="connsiteX201" fmla="*/ 9580 w 521006"/>
                    <a:gd name="connsiteY201" fmla="*/ 1210221 h 1739900"/>
                    <a:gd name="connsiteX202" fmla="*/ 9779 w 521006"/>
                    <a:gd name="connsiteY202" fmla="*/ 1225997 h 1739900"/>
                    <a:gd name="connsiteX203" fmla="*/ 10126 w 521006"/>
                    <a:gd name="connsiteY203" fmla="*/ 1241822 h 1739900"/>
                    <a:gd name="connsiteX204" fmla="*/ 10623 w 521006"/>
                    <a:gd name="connsiteY204" fmla="*/ 1257647 h 1739900"/>
                    <a:gd name="connsiteX205" fmla="*/ 11268 w 521006"/>
                    <a:gd name="connsiteY205" fmla="*/ 1273522 h 1739900"/>
                    <a:gd name="connsiteX206" fmla="*/ 12062 w 521006"/>
                    <a:gd name="connsiteY206" fmla="*/ 1289447 h 1739900"/>
                    <a:gd name="connsiteX207" fmla="*/ 12956 w 521006"/>
                    <a:gd name="connsiteY207" fmla="*/ 1305421 h 1739900"/>
                    <a:gd name="connsiteX208" fmla="*/ 14048 w 521006"/>
                    <a:gd name="connsiteY208" fmla="*/ 1321395 h 1739900"/>
                    <a:gd name="connsiteX209" fmla="*/ 15239 w 521006"/>
                    <a:gd name="connsiteY209" fmla="*/ 1337419 h 1739900"/>
                    <a:gd name="connsiteX210" fmla="*/ 16629 w 521006"/>
                    <a:gd name="connsiteY210" fmla="*/ 1353493 h 1739900"/>
                    <a:gd name="connsiteX211" fmla="*/ 18118 w 521006"/>
                    <a:gd name="connsiteY211" fmla="*/ 1369566 h 1739900"/>
                    <a:gd name="connsiteX212" fmla="*/ 19756 w 521006"/>
                    <a:gd name="connsiteY212" fmla="*/ 1385739 h 1739900"/>
                    <a:gd name="connsiteX213" fmla="*/ 21543 w 521006"/>
                    <a:gd name="connsiteY213" fmla="*/ 1401862 h 1739900"/>
                    <a:gd name="connsiteX214" fmla="*/ 23479 w 521006"/>
                    <a:gd name="connsiteY214" fmla="*/ 1418084 h 1739900"/>
                    <a:gd name="connsiteX215" fmla="*/ 25564 w 521006"/>
                    <a:gd name="connsiteY215" fmla="*/ 1434306 h 1739900"/>
                    <a:gd name="connsiteX216" fmla="*/ 27798 w 521006"/>
                    <a:gd name="connsiteY216" fmla="*/ 1450578 h 1739900"/>
                    <a:gd name="connsiteX217" fmla="*/ 30131 w 521006"/>
                    <a:gd name="connsiteY217" fmla="*/ 1466900 h 1739900"/>
                    <a:gd name="connsiteX218" fmla="*/ 32662 w 521006"/>
                    <a:gd name="connsiteY218" fmla="*/ 1483221 h 1739900"/>
                    <a:gd name="connsiteX219" fmla="*/ 35293 w 521006"/>
                    <a:gd name="connsiteY219" fmla="*/ 1499592 h 1739900"/>
                    <a:gd name="connsiteX220" fmla="*/ 38122 w 521006"/>
                    <a:gd name="connsiteY220" fmla="*/ 1516013 h 1739900"/>
                    <a:gd name="connsiteX221" fmla="*/ 41051 w 521006"/>
                    <a:gd name="connsiteY221" fmla="*/ 1532483 h 1739900"/>
                    <a:gd name="connsiteX222" fmla="*/ 44129 w 521006"/>
                    <a:gd name="connsiteY222" fmla="*/ 1548954 h 1739900"/>
                    <a:gd name="connsiteX223" fmla="*/ 47355 w 521006"/>
                    <a:gd name="connsiteY223" fmla="*/ 1565474 h 1739900"/>
                    <a:gd name="connsiteX224" fmla="*/ 50731 w 521006"/>
                    <a:gd name="connsiteY224" fmla="*/ 1582043 h 1739900"/>
                    <a:gd name="connsiteX225" fmla="*/ 54255 w 521006"/>
                    <a:gd name="connsiteY225" fmla="*/ 1598613 h 1739900"/>
                    <a:gd name="connsiteX226" fmla="*/ 57928 w 521006"/>
                    <a:gd name="connsiteY226" fmla="*/ 1615232 h 1739900"/>
                    <a:gd name="connsiteX227" fmla="*/ 61701 w 521006"/>
                    <a:gd name="connsiteY227" fmla="*/ 1631900 h 1739900"/>
                    <a:gd name="connsiteX228" fmla="*/ 65672 w 521006"/>
                    <a:gd name="connsiteY228" fmla="*/ 1648569 h 1739900"/>
                    <a:gd name="connsiteX229" fmla="*/ 69742 w 521006"/>
                    <a:gd name="connsiteY229" fmla="*/ 1665288 h 1739900"/>
                    <a:gd name="connsiteX230" fmla="*/ 74011 w 521006"/>
                    <a:gd name="connsiteY230" fmla="*/ 1682056 h 1739900"/>
                    <a:gd name="connsiteX231" fmla="*/ 78379 w 521006"/>
                    <a:gd name="connsiteY231" fmla="*/ 1698873 h 1739900"/>
                    <a:gd name="connsiteX232" fmla="*/ 82896 w 521006"/>
                    <a:gd name="connsiteY232" fmla="*/ 1715691 h 1739900"/>
                    <a:gd name="connsiteX233" fmla="*/ 87562 w 521006"/>
                    <a:gd name="connsiteY233" fmla="*/ 1732558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</a:cxnLst>
                  <a:rect l="l" t="t" r="r" b="b"/>
                  <a:pathLst>
                    <a:path w="521006" h="1739900">
                      <a:moveTo>
                        <a:pt x="97490" y="1729730"/>
                      </a:moveTo>
                      <a:lnTo>
                        <a:pt x="92675" y="1712913"/>
                      </a:lnTo>
                      <a:lnTo>
                        <a:pt x="87960" y="1696095"/>
                      </a:lnTo>
                      <a:lnTo>
                        <a:pt x="83442" y="1679377"/>
                      </a:lnTo>
                      <a:lnTo>
                        <a:pt x="79025" y="1662658"/>
                      </a:lnTo>
                      <a:lnTo>
                        <a:pt x="74756" y="1645990"/>
                      </a:lnTo>
                      <a:lnTo>
                        <a:pt x="70685" y="1629321"/>
                      </a:lnTo>
                      <a:lnTo>
                        <a:pt x="66714" y="1612751"/>
                      </a:lnTo>
                      <a:lnTo>
                        <a:pt x="62892" y="1596182"/>
                      </a:lnTo>
                      <a:lnTo>
                        <a:pt x="59219" y="1579662"/>
                      </a:lnTo>
                      <a:lnTo>
                        <a:pt x="55694" y="1563142"/>
                      </a:lnTo>
                      <a:lnTo>
                        <a:pt x="52319" y="1546672"/>
                      </a:lnTo>
                      <a:lnTo>
                        <a:pt x="49093" y="1530251"/>
                      </a:lnTo>
                      <a:lnTo>
                        <a:pt x="46015" y="1513880"/>
                      </a:lnTo>
                      <a:lnTo>
                        <a:pt x="43086" y="1497509"/>
                      </a:lnTo>
                      <a:lnTo>
                        <a:pt x="40307" y="1481187"/>
                      </a:lnTo>
                      <a:lnTo>
                        <a:pt x="37676" y="1464915"/>
                      </a:lnTo>
                      <a:lnTo>
                        <a:pt x="35194" y="1448693"/>
                      </a:lnTo>
                      <a:lnTo>
                        <a:pt x="32811" y="1432471"/>
                      </a:lnTo>
                      <a:lnTo>
                        <a:pt x="30627" y="1416298"/>
                      </a:lnTo>
                      <a:lnTo>
                        <a:pt x="28592" y="1400125"/>
                      </a:lnTo>
                      <a:lnTo>
                        <a:pt x="26656" y="1384052"/>
                      </a:lnTo>
                      <a:lnTo>
                        <a:pt x="24919" y="1367979"/>
                      </a:lnTo>
                      <a:lnTo>
                        <a:pt x="23280" y="1351955"/>
                      </a:lnTo>
                      <a:lnTo>
                        <a:pt x="21841" y="1335931"/>
                      </a:lnTo>
                      <a:lnTo>
                        <a:pt x="20501" y="1320006"/>
                      </a:lnTo>
                      <a:lnTo>
                        <a:pt x="19359" y="1304082"/>
                      </a:lnTo>
                      <a:lnTo>
                        <a:pt x="18317" y="1288157"/>
                      </a:lnTo>
                      <a:lnTo>
                        <a:pt x="17423" y="1272332"/>
                      </a:lnTo>
                      <a:lnTo>
                        <a:pt x="16679" y="1256506"/>
                      </a:lnTo>
                      <a:lnTo>
                        <a:pt x="16133" y="1240731"/>
                      </a:lnTo>
                      <a:lnTo>
                        <a:pt x="15686" y="1224955"/>
                      </a:lnTo>
                      <a:lnTo>
                        <a:pt x="15388" y="1209229"/>
                      </a:lnTo>
                      <a:lnTo>
                        <a:pt x="15239" y="1193552"/>
                      </a:lnTo>
                      <a:lnTo>
                        <a:pt x="15239" y="1177925"/>
                      </a:lnTo>
                      <a:lnTo>
                        <a:pt x="15388" y="1162348"/>
                      </a:lnTo>
                      <a:lnTo>
                        <a:pt x="15686" y="1146770"/>
                      </a:lnTo>
                      <a:lnTo>
                        <a:pt x="16083" y="1131243"/>
                      </a:lnTo>
                      <a:lnTo>
                        <a:pt x="16679" y="1115715"/>
                      </a:lnTo>
                      <a:lnTo>
                        <a:pt x="17423" y="1100237"/>
                      </a:lnTo>
                      <a:lnTo>
                        <a:pt x="18317" y="1084858"/>
                      </a:lnTo>
                      <a:lnTo>
                        <a:pt x="19309" y="1069429"/>
                      </a:lnTo>
                      <a:lnTo>
                        <a:pt x="20501" y="1054100"/>
                      </a:lnTo>
                      <a:lnTo>
                        <a:pt x="21841" y="1038771"/>
                      </a:lnTo>
                      <a:lnTo>
                        <a:pt x="23280" y="1023491"/>
                      </a:lnTo>
                      <a:lnTo>
                        <a:pt x="24919" y="1008211"/>
                      </a:lnTo>
                      <a:lnTo>
                        <a:pt x="26656" y="993031"/>
                      </a:lnTo>
                      <a:lnTo>
                        <a:pt x="28542" y="977850"/>
                      </a:lnTo>
                      <a:lnTo>
                        <a:pt x="30627" y="962720"/>
                      </a:lnTo>
                      <a:lnTo>
                        <a:pt x="32811" y="947589"/>
                      </a:lnTo>
                      <a:lnTo>
                        <a:pt x="35144" y="932507"/>
                      </a:lnTo>
                      <a:lnTo>
                        <a:pt x="37676" y="917476"/>
                      </a:lnTo>
                      <a:lnTo>
                        <a:pt x="40307" y="902494"/>
                      </a:lnTo>
                      <a:lnTo>
                        <a:pt x="43086" y="887512"/>
                      </a:lnTo>
                      <a:lnTo>
                        <a:pt x="46015" y="872579"/>
                      </a:lnTo>
                      <a:lnTo>
                        <a:pt x="49093" y="857697"/>
                      </a:lnTo>
                      <a:lnTo>
                        <a:pt x="52319" y="842863"/>
                      </a:lnTo>
                      <a:lnTo>
                        <a:pt x="55694" y="828030"/>
                      </a:lnTo>
                      <a:lnTo>
                        <a:pt x="59219" y="813247"/>
                      </a:lnTo>
                      <a:lnTo>
                        <a:pt x="62892" y="798463"/>
                      </a:lnTo>
                      <a:lnTo>
                        <a:pt x="66665" y="783779"/>
                      </a:lnTo>
                      <a:lnTo>
                        <a:pt x="70636" y="769094"/>
                      </a:lnTo>
                      <a:lnTo>
                        <a:pt x="74756" y="754459"/>
                      </a:lnTo>
                      <a:lnTo>
                        <a:pt x="78975" y="739825"/>
                      </a:lnTo>
                      <a:lnTo>
                        <a:pt x="83393" y="725289"/>
                      </a:lnTo>
                      <a:lnTo>
                        <a:pt x="87960" y="710754"/>
                      </a:lnTo>
                      <a:lnTo>
                        <a:pt x="92626" y="696218"/>
                      </a:lnTo>
                      <a:lnTo>
                        <a:pt x="97490" y="681782"/>
                      </a:lnTo>
                      <a:lnTo>
                        <a:pt x="102454" y="667345"/>
                      </a:lnTo>
                      <a:lnTo>
                        <a:pt x="107567" y="652959"/>
                      </a:lnTo>
                      <a:lnTo>
                        <a:pt x="112878" y="638572"/>
                      </a:lnTo>
                      <a:lnTo>
                        <a:pt x="118289" y="624235"/>
                      </a:lnTo>
                      <a:lnTo>
                        <a:pt x="123848" y="609947"/>
                      </a:lnTo>
                      <a:lnTo>
                        <a:pt x="129557" y="595709"/>
                      </a:lnTo>
                      <a:lnTo>
                        <a:pt x="135464" y="581521"/>
                      </a:lnTo>
                      <a:lnTo>
                        <a:pt x="141470" y="567333"/>
                      </a:lnTo>
                      <a:lnTo>
                        <a:pt x="147625" y="553194"/>
                      </a:lnTo>
                      <a:lnTo>
                        <a:pt x="153929" y="539056"/>
                      </a:lnTo>
                      <a:lnTo>
                        <a:pt x="160382" y="525016"/>
                      </a:lnTo>
                      <a:lnTo>
                        <a:pt x="166984" y="510977"/>
                      </a:lnTo>
                      <a:lnTo>
                        <a:pt x="173735" y="496937"/>
                      </a:lnTo>
                      <a:lnTo>
                        <a:pt x="180585" y="482997"/>
                      </a:lnTo>
                      <a:lnTo>
                        <a:pt x="187634" y="469057"/>
                      </a:lnTo>
                      <a:lnTo>
                        <a:pt x="194831" y="455166"/>
                      </a:lnTo>
                      <a:lnTo>
                        <a:pt x="202178" y="441325"/>
                      </a:lnTo>
                      <a:lnTo>
                        <a:pt x="209624" y="427484"/>
                      </a:lnTo>
                      <a:lnTo>
                        <a:pt x="217268" y="413693"/>
                      </a:lnTo>
                      <a:lnTo>
                        <a:pt x="225012" y="399951"/>
                      </a:lnTo>
                      <a:lnTo>
                        <a:pt x="232954" y="386209"/>
                      </a:lnTo>
                      <a:lnTo>
                        <a:pt x="240995" y="372517"/>
                      </a:lnTo>
                      <a:lnTo>
                        <a:pt x="249235" y="358874"/>
                      </a:lnTo>
                      <a:lnTo>
                        <a:pt x="257574" y="345281"/>
                      </a:lnTo>
                      <a:lnTo>
                        <a:pt x="266063" y="331688"/>
                      </a:lnTo>
                      <a:lnTo>
                        <a:pt x="274749" y="318145"/>
                      </a:lnTo>
                      <a:lnTo>
                        <a:pt x="283535" y="304651"/>
                      </a:lnTo>
                      <a:lnTo>
                        <a:pt x="292470" y="291207"/>
                      </a:lnTo>
                      <a:lnTo>
                        <a:pt x="301554" y="277763"/>
                      </a:lnTo>
                      <a:lnTo>
                        <a:pt x="310787" y="264368"/>
                      </a:lnTo>
                      <a:lnTo>
                        <a:pt x="320169" y="251023"/>
                      </a:lnTo>
                      <a:lnTo>
                        <a:pt x="329699" y="237679"/>
                      </a:lnTo>
                      <a:lnTo>
                        <a:pt x="339379" y="224383"/>
                      </a:lnTo>
                      <a:lnTo>
                        <a:pt x="349207" y="211138"/>
                      </a:lnTo>
                      <a:lnTo>
                        <a:pt x="359185" y="197892"/>
                      </a:lnTo>
                      <a:lnTo>
                        <a:pt x="369311" y="184745"/>
                      </a:lnTo>
                      <a:lnTo>
                        <a:pt x="379586" y="171599"/>
                      </a:lnTo>
                      <a:lnTo>
                        <a:pt x="389961" y="158452"/>
                      </a:lnTo>
                      <a:lnTo>
                        <a:pt x="400534" y="145405"/>
                      </a:lnTo>
                      <a:lnTo>
                        <a:pt x="411255" y="132358"/>
                      </a:lnTo>
                      <a:lnTo>
                        <a:pt x="422077" y="119360"/>
                      </a:lnTo>
                      <a:lnTo>
                        <a:pt x="433096" y="106363"/>
                      </a:lnTo>
                      <a:lnTo>
                        <a:pt x="444215" y="93464"/>
                      </a:lnTo>
                      <a:lnTo>
                        <a:pt x="455533" y="80566"/>
                      </a:lnTo>
                      <a:lnTo>
                        <a:pt x="466950" y="67667"/>
                      </a:lnTo>
                      <a:lnTo>
                        <a:pt x="478565" y="54868"/>
                      </a:lnTo>
                      <a:lnTo>
                        <a:pt x="490280" y="42069"/>
                      </a:lnTo>
                      <a:lnTo>
                        <a:pt x="502144" y="29319"/>
                      </a:lnTo>
                      <a:lnTo>
                        <a:pt x="514156" y="16570"/>
                      </a:lnTo>
                      <a:lnTo>
                        <a:pt x="506661" y="9525"/>
                      </a:lnTo>
                      <a:lnTo>
                        <a:pt x="494748" y="22324"/>
                      </a:lnTo>
                      <a:lnTo>
                        <a:pt x="482983" y="35223"/>
                      </a:lnTo>
                      <a:lnTo>
                        <a:pt x="471368" y="48121"/>
                      </a:lnTo>
                      <a:lnTo>
                        <a:pt x="459951" y="61069"/>
                      </a:lnTo>
                      <a:lnTo>
                        <a:pt x="448633" y="74067"/>
                      </a:lnTo>
                      <a:lnTo>
                        <a:pt x="437415" y="87064"/>
                      </a:lnTo>
                      <a:lnTo>
                        <a:pt x="426395" y="100112"/>
                      </a:lnTo>
                      <a:lnTo>
                        <a:pt x="415524" y="113209"/>
                      </a:lnTo>
                      <a:lnTo>
                        <a:pt x="404753" y="126355"/>
                      </a:lnTo>
                      <a:lnTo>
                        <a:pt x="394180" y="139502"/>
                      </a:lnTo>
                      <a:lnTo>
                        <a:pt x="383706" y="152698"/>
                      </a:lnTo>
                      <a:lnTo>
                        <a:pt x="373431" y="165894"/>
                      </a:lnTo>
                      <a:lnTo>
                        <a:pt x="363255" y="179189"/>
                      </a:lnTo>
                      <a:lnTo>
                        <a:pt x="353228" y="192484"/>
                      </a:lnTo>
                      <a:lnTo>
                        <a:pt x="343350" y="205829"/>
                      </a:lnTo>
                      <a:lnTo>
                        <a:pt x="333621" y="219174"/>
                      </a:lnTo>
                      <a:lnTo>
                        <a:pt x="324041" y="232569"/>
                      </a:lnTo>
                      <a:lnTo>
                        <a:pt x="314560" y="246013"/>
                      </a:lnTo>
                      <a:lnTo>
                        <a:pt x="305277" y="259507"/>
                      </a:lnTo>
                      <a:lnTo>
                        <a:pt x="296094" y="273000"/>
                      </a:lnTo>
                      <a:lnTo>
                        <a:pt x="287109" y="286544"/>
                      </a:lnTo>
                      <a:lnTo>
                        <a:pt x="278224" y="300087"/>
                      </a:lnTo>
                      <a:lnTo>
                        <a:pt x="269488" y="313730"/>
                      </a:lnTo>
                      <a:lnTo>
                        <a:pt x="260900" y="327372"/>
                      </a:lnTo>
                      <a:lnTo>
                        <a:pt x="252462" y="341064"/>
                      </a:lnTo>
                      <a:lnTo>
                        <a:pt x="244172" y="354757"/>
                      </a:lnTo>
                      <a:lnTo>
                        <a:pt x="236031" y="368498"/>
                      </a:lnTo>
                      <a:lnTo>
                        <a:pt x="228040" y="382290"/>
                      </a:lnTo>
                      <a:lnTo>
                        <a:pt x="220147" y="396131"/>
                      </a:lnTo>
                      <a:lnTo>
                        <a:pt x="212453" y="409972"/>
                      </a:lnTo>
                      <a:lnTo>
                        <a:pt x="204858" y="423863"/>
                      </a:lnTo>
                      <a:lnTo>
                        <a:pt x="197462" y="437803"/>
                      </a:lnTo>
                      <a:lnTo>
                        <a:pt x="190165" y="451743"/>
                      </a:lnTo>
                      <a:lnTo>
                        <a:pt x="183017" y="465782"/>
                      </a:lnTo>
                      <a:lnTo>
                        <a:pt x="176018" y="479772"/>
                      </a:lnTo>
                      <a:lnTo>
                        <a:pt x="169168" y="493861"/>
                      </a:lnTo>
                      <a:lnTo>
                        <a:pt x="162467" y="507950"/>
                      </a:lnTo>
                      <a:lnTo>
                        <a:pt x="155915" y="522089"/>
                      </a:lnTo>
                      <a:lnTo>
                        <a:pt x="149462" y="536277"/>
                      </a:lnTo>
                      <a:lnTo>
                        <a:pt x="143207" y="550466"/>
                      </a:lnTo>
                      <a:lnTo>
                        <a:pt x="137052" y="564704"/>
                      </a:lnTo>
                      <a:lnTo>
                        <a:pt x="131095" y="578991"/>
                      </a:lnTo>
                      <a:lnTo>
                        <a:pt x="125238" y="593279"/>
                      </a:lnTo>
                      <a:lnTo>
                        <a:pt x="119530" y="607665"/>
                      </a:lnTo>
                      <a:lnTo>
                        <a:pt x="113970" y="622052"/>
                      </a:lnTo>
                      <a:lnTo>
                        <a:pt x="108560" y="636439"/>
                      </a:lnTo>
                      <a:lnTo>
                        <a:pt x="103298" y="650875"/>
                      </a:lnTo>
                      <a:lnTo>
                        <a:pt x="98185" y="665361"/>
                      </a:lnTo>
                      <a:lnTo>
                        <a:pt x="93172" y="679897"/>
                      </a:lnTo>
                      <a:lnTo>
                        <a:pt x="88357" y="694482"/>
                      </a:lnTo>
                      <a:lnTo>
                        <a:pt x="83641" y="709067"/>
                      </a:lnTo>
                      <a:lnTo>
                        <a:pt x="79124" y="723702"/>
                      </a:lnTo>
                      <a:lnTo>
                        <a:pt x="74706" y="738336"/>
                      </a:lnTo>
                      <a:lnTo>
                        <a:pt x="70437" y="753021"/>
                      </a:lnTo>
                      <a:lnTo>
                        <a:pt x="66317" y="767755"/>
                      </a:lnTo>
                      <a:lnTo>
                        <a:pt x="62346" y="782538"/>
                      </a:lnTo>
                      <a:lnTo>
                        <a:pt x="58524" y="797322"/>
                      </a:lnTo>
                      <a:lnTo>
                        <a:pt x="54851" y="812155"/>
                      </a:lnTo>
                      <a:lnTo>
                        <a:pt x="51277" y="827038"/>
                      </a:lnTo>
                      <a:lnTo>
                        <a:pt x="47901" y="841970"/>
                      </a:lnTo>
                      <a:lnTo>
                        <a:pt x="44625" y="856903"/>
                      </a:lnTo>
                      <a:lnTo>
                        <a:pt x="41547" y="871885"/>
                      </a:lnTo>
                      <a:lnTo>
                        <a:pt x="38569" y="886867"/>
                      </a:lnTo>
                      <a:lnTo>
                        <a:pt x="35740" y="901948"/>
                      </a:lnTo>
                      <a:lnTo>
                        <a:pt x="33059" y="917029"/>
                      </a:lnTo>
                      <a:lnTo>
                        <a:pt x="30528" y="932111"/>
                      </a:lnTo>
                      <a:lnTo>
                        <a:pt x="28145" y="947291"/>
                      </a:lnTo>
                      <a:lnTo>
                        <a:pt x="25911" y="962472"/>
                      </a:lnTo>
                      <a:lnTo>
                        <a:pt x="23827" y="977702"/>
                      </a:lnTo>
                      <a:lnTo>
                        <a:pt x="21841" y="992932"/>
                      </a:lnTo>
                      <a:lnTo>
                        <a:pt x="20054" y="1008211"/>
                      </a:lnTo>
                      <a:lnTo>
                        <a:pt x="18366" y="1023541"/>
                      </a:lnTo>
                      <a:lnTo>
                        <a:pt x="16827" y="1038920"/>
                      </a:lnTo>
                      <a:lnTo>
                        <a:pt x="15487" y="1054299"/>
                      </a:lnTo>
                      <a:lnTo>
                        <a:pt x="14246" y="1069727"/>
                      </a:lnTo>
                      <a:lnTo>
                        <a:pt x="13154" y="1085205"/>
                      </a:lnTo>
                      <a:lnTo>
                        <a:pt x="12211" y="1100733"/>
                      </a:lnTo>
                      <a:lnTo>
                        <a:pt x="11367" y="1116261"/>
                      </a:lnTo>
                      <a:lnTo>
                        <a:pt x="10722" y="1131838"/>
                      </a:lnTo>
                      <a:lnTo>
                        <a:pt x="10226" y="1147415"/>
                      </a:lnTo>
                      <a:lnTo>
                        <a:pt x="9828" y="1163092"/>
                      </a:lnTo>
                      <a:lnTo>
                        <a:pt x="9630" y="1178768"/>
                      </a:lnTo>
                      <a:lnTo>
                        <a:pt x="9531" y="1194445"/>
                      </a:lnTo>
                      <a:lnTo>
                        <a:pt x="9580" y="1210221"/>
                      </a:lnTo>
                      <a:lnTo>
                        <a:pt x="9779" y="1225997"/>
                      </a:lnTo>
                      <a:lnTo>
                        <a:pt x="10126" y="1241822"/>
                      </a:lnTo>
                      <a:lnTo>
                        <a:pt x="10623" y="1257647"/>
                      </a:lnTo>
                      <a:lnTo>
                        <a:pt x="11268" y="1273522"/>
                      </a:lnTo>
                      <a:lnTo>
                        <a:pt x="12062" y="1289447"/>
                      </a:lnTo>
                      <a:lnTo>
                        <a:pt x="12956" y="1305421"/>
                      </a:lnTo>
                      <a:lnTo>
                        <a:pt x="14048" y="1321395"/>
                      </a:lnTo>
                      <a:lnTo>
                        <a:pt x="15239" y="1337419"/>
                      </a:lnTo>
                      <a:lnTo>
                        <a:pt x="16629" y="1353493"/>
                      </a:lnTo>
                      <a:lnTo>
                        <a:pt x="18118" y="1369566"/>
                      </a:lnTo>
                      <a:lnTo>
                        <a:pt x="19756" y="1385739"/>
                      </a:lnTo>
                      <a:lnTo>
                        <a:pt x="21543" y="1401862"/>
                      </a:lnTo>
                      <a:lnTo>
                        <a:pt x="23479" y="1418084"/>
                      </a:lnTo>
                      <a:lnTo>
                        <a:pt x="25564" y="1434306"/>
                      </a:lnTo>
                      <a:lnTo>
                        <a:pt x="27798" y="1450578"/>
                      </a:lnTo>
                      <a:lnTo>
                        <a:pt x="30131" y="1466900"/>
                      </a:lnTo>
                      <a:lnTo>
                        <a:pt x="32662" y="1483221"/>
                      </a:lnTo>
                      <a:lnTo>
                        <a:pt x="35293" y="1499592"/>
                      </a:lnTo>
                      <a:lnTo>
                        <a:pt x="38122" y="1516013"/>
                      </a:lnTo>
                      <a:lnTo>
                        <a:pt x="41051" y="1532483"/>
                      </a:lnTo>
                      <a:lnTo>
                        <a:pt x="44129" y="1548954"/>
                      </a:lnTo>
                      <a:lnTo>
                        <a:pt x="47355" y="1565474"/>
                      </a:lnTo>
                      <a:lnTo>
                        <a:pt x="50731" y="1582043"/>
                      </a:lnTo>
                      <a:lnTo>
                        <a:pt x="54255" y="1598613"/>
                      </a:lnTo>
                      <a:lnTo>
                        <a:pt x="57928" y="1615232"/>
                      </a:lnTo>
                      <a:lnTo>
                        <a:pt x="61701" y="1631900"/>
                      </a:lnTo>
                      <a:lnTo>
                        <a:pt x="65672" y="1648569"/>
                      </a:lnTo>
                      <a:lnTo>
                        <a:pt x="69742" y="1665288"/>
                      </a:lnTo>
                      <a:lnTo>
                        <a:pt x="74011" y="1682056"/>
                      </a:lnTo>
                      <a:lnTo>
                        <a:pt x="78379" y="1698873"/>
                      </a:lnTo>
                      <a:lnTo>
                        <a:pt x="82896" y="1715691"/>
                      </a:lnTo>
                      <a:lnTo>
                        <a:pt x="87562" y="1732558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0" name="Forme libre : forme 1369">
                  <a:extLst>
                    <a:ext uri="{FF2B5EF4-FFF2-40B4-BE49-F238E27FC236}">
                      <a16:creationId xmlns:a16="http://schemas.microsoft.com/office/drawing/2014/main" id="{81FF2DBC-9AAE-4CA9-8DDE-E37C27ABEE0C}"/>
                    </a:ext>
                  </a:extLst>
                </p:cNvPr>
                <p:cNvSpPr/>
                <p:nvPr/>
              </p:nvSpPr>
              <p:spPr>
                <a:xfrm>
                  <a:off x="7720255" y="4590058"/>
                  <a:ext cx="533714" cy="1752600"/>
                </a:xfrm>
                <a:custGeom>
                  <a:avLst/>
                  <a:gdLst>
                    <a:gd name="connsiteX0" fmla="*/ 68700 w 533713"/>
                    <a:gd name="connsiteY0" fmla="*/ 1746796 h 1752600"/>
                    <a:gd name="connsiteX1" fmla="*/ 64878 w 533713"/>
                    <a:gd name="connsiteY1" fmla="*/ 1729978 h 1752600"/>
                    <a:gd name="connsiteX2" fmla="*/ 61155 w 533713"/>
                    <a:gd name="connsiteY2" fmla="*/ 1713260 h 1752600"/>
                    <a:gd name="connsiteX3" fmla="*/ 57630 w 533713"/>
                    <a:gd name="connsiteY3" fmla="*/ 1696541 h 1752600"/>
                    <a:gd name="connsiteX4" fmla="*/ 54205 w 533713"/>
                    <a:gd name="connsiteY4" fmla="*/ 1679873 h 1752600"/>
                    <a:gd name="connsiteX5" fmla="*/ 50929 w 533713"/>
                    <a:gd name="connsiteY5" fmla="*/ 1663254 h 1752600"/>
                    <a:gd name="connsiteX6" fmla="*/ 47752 w 533713"/>
                    <a:gd name="connsiteY6" fmla="*/ 1646634 h 1752600"/>
                    <a:gd name="connsiteX7" fmla="*/ 44724 w 533713"/>
                    <a:gd name="connsiteY7" fmla="*/ 1630065 h 1752600"/>
                    <a:gd name="connsiteX8" fmla="*/ 41845 w 533713"/>
                    <a:gd name="connsiteY8" fmla="*/ 1613545 h 1752600"/>
                    <a:gd name="connsiteX9" fmla="*/ 39066 w 533713"/>
                    <a:gd name="connsiteY9" fmla="*/ 1597075 h 1752600"/>
                    <a:gd name="connsiteX10" fmla="*/ 36435 w 533713"/>
                    <a:gd name="connsiteY10" fmla="*/ 1580604 h 1752600"/>
                    <a:gd name="connsiteX11" fmla="*/ 33953 w 533713"/>
                    <a:gd name="connsiteY11" fmla="*/ 1564184 h 1752600"/>
                    <a:gd name="connsiteX12" fmla="*/ 31620 w 533713"/>
                    <a:gd name="connsiteY12" fmla="*/ 1547813 h 1752600"/>
                    <a:gd name="connsiteX13" fmla="*/ 29386 w 533713"/>
                    <a:gd name="connsiteY13" fmla="*/ 1531441 h 1752600"/>
                    <a:gd name="connsiteX14" fmla="*/ 27252 w 533713"/>
                    <a:gd name="connsiteY14" fmla="*/ 1515120 h 1752600"/>
                    <a:gd name="connsiteX15" fmla="*/ 25316 w 533713"/>
                    <a:gd name="connsiteY15" fmla="*/ 1498848 h 1752600"/>
                    <a:gd name="connsiteX16" fmla="*/ 23479 w 533713"/>
                    <a:gd name="connsiteY16" fmla="*/ 1482576 h 1752600"/>
                    <a:gd name="connsiteX17" fmla="*/ 21791 w 533713"/>
                    <a:gd name="connsiteY17" fmla="*/ 1466404 h 1752600"/>
                    <a:gd name="connsiteX18" fmla="*/ 20203 w 533713"/>
                    <a:gd name="connsiteY18" fmla="*/ 1450231 h 1752600"/>
                    <a:gd name="connsiteX19" fmla="*/ 18763 w 533713"/>
                    <a:gd name="connsiteY19" fmla="*/ 1434058 h 1752600"/>
                    <a:gd name="connsiteX20" fmla="*/ 17473 w 533713"/>
                    <a:gd name="connsiteY20" fmla="*/ 1417985 h 1752600"/>
                    <a:gd name="connsiteX21" fmla="*/ 16331 w 533713"/>
                    <a:gd name="connsiteY21" fmla="*/ 1401911 h 1752600"/>
                    <a:gd name="connsiteX22" fmla="*/ 15289 w 533713"/>
                    <a:gd name="connsiteY22" fmla="*/ 1385888 h 1752600"/>
                    <a:gd name="connsiteX23" fmla="*/ 14395 w 533713"/>
                    <a:gd name="connsiteY23" fmla="*/ 1369864 h 1752600"/>
                    <a:gd name="connsiteX24" fmla="*/ 13601 w 533713"/>
                    <a:gd name="connsiteY24" fmla="*/ 1353890 h 1752600"/>
                    <a:gd name="connsiteX25" fmla="*/ 12956 w 533713"/>
                    <a:gd name="connsiteY25" fmla="*/ 1337965 h 1752600"/>
                    <a:gd name="connsiteX26" fmla="*/ 12459 w 533713"/>
                    <a:gd name="connsiteY26" fmla="*/ 1322090 h 1752600"/>
                    <a:gd name="connsiteX27" fmla="*/ 12112 w 533713"/>
                    <a:gd name="connsiteY27" fmla="*/ 1306265 h 1752600"/>
                    <a:gd name="connsiteX28" fmla="*/ 11864 w 533713"/>
                    <a:gd name="connsiteY28" fmla="*/ 1290439 h 1752600"/>
                    <a:gd name="connsiteX29" fmla="*/ 11764 w 533713"/>
                    <a:gd name="connsiteY29" fmla="*/ 1274614 h 1752600"/>
                    <a:gd name="connsiteX30" fmla="*/ 11764 w 533713"/>
                    <a:gd name="connsiteY30" fmla="*/ 1258888 h 1752600"/>
                    <a:gd name="connsiteX31" fmla="*/ 11963 w 533713"/>
                    <a:gd name="connsiteY31" fmla="*/ 1243161 h 1752600"/>
                    <a:gd name="connsiteX32" fmla="*/ 12261 w 533713"/>
                    <a:gd name="connsiteY32" fmla="*/ 1227485 h 1752600"/>
                    <a:gd name="connsiteX33" fmla="*/ 12658 w 533713"/>
                    <a:gd name="connsiteY33" fmla="*/ 1211858 h 1752600"/>
                    <a:gd name="connsiteX34" fmla="*/ 13204 w 533713"/>
                    <a:gd name="connsiteY34" fmla="*/ 1196231 h 1752600"/>
                    <a:gd name="connsiteX35" fmla="*/ 13899 w 533713"/>
                    <a:gd name="connsiteY35" fmla="*/ 1180703 h 1752600"/>
                    <a:gd name="connsiteX36" fmla="*/ 14743 w 533713"/>
                    <a:gd name="connsiteY36" fmla="*/ 1165126 h 1752600"/>
                    <a:gd name="connsiteX37" fmla="*/ 15686 w 533713"/>
                    <a:gd name="connsiteY37" fmla="*/ 1149648 h 1752600"/>
                    <a:gd name="connsiteX38" fmla="*/ 16778 w 533713"/>
                    <a:gd name="connsiteY38" fmla="*/ 1134170 h 1752600"/>
                    <a:gd name="connsiteX39" fmla="*/ 18019 w 533713"/>
                    <a:gd name="connsiteY39" fmla="*/ 1118741 h 1752600"/>
                    <a:gd name="connsiteX40" fmla="*/ 19359 w 533713"/>
                    <a:gd name="connsiteY40" fmla="*/ 1103362 h 1752600"/>
                    <a:gd name="connsiteX41" fmla="*/ 20848 w 533713"/>
                    <a:gd name="connsiteY41" fmla="*/ 1087983 h 1752600"/>
                    <a:gd name="connsiteX42" fmla="*/ 22437 w 533713"/>
                    <a:gd name="connsiteY42" fmla="*/ 1072654 h 1752600"/>
                    <a:gd name="connsiteX43" fmla="*/ 24224 w 533713"/>
                    <a:gd name="connsiteY43" fmla="*/ 1057374 h 1752600"/>
                    <a:gd name="connsiteX44" fmla="*/ 26110 w 533713"/>
                    <a:gd name="connsiteY44" fmla="*/ 1042144 h 1752600"/>
                    <a:gd name="connsiteX45" fmla="*/ 28095 w 533713"/>
                    <a:gd name="connsiteY45" fmla="*/ 1026914 h 1752600"/>
                    <a:gd name="connsiteX46" fmla="*/ 30230 w 533713"/>
                    <a:gd name="connsiteY46" fmla="*/ 1011734 h 1752600"/>
                    <a:gd name="connsiteX47" fmla="*/ 32513 w 533713"/>
                    <a:gd name="connsiteY47" fmla="*/ 996603 h 1752600"/>
                    <a:gd name="connsiteX48" fmla="*/ 34946 w 533713"/>
                    <a:gd name="connsiteY48" fmla="*/ 981472 h 1752600"/>
                    <a:gd name="connsiteX49" fmla="*/ 37477 w 533713"/>
                    <a:gd name="connsiteY49" fmla="*/ 966391 h 1752600"/>
                    <a:gd name="connsiteX50" fmla="*/ 40158 w 533713"/>
                    <a:gd name="connsiteY50" fmla="*/ 951359 h 1752600"/>
                    <a:gd name="connsiteX51" fmla="*/ 42987 w 533713"/>
                    <a:gd name="connsiteY51" fmla="*/ 936377 h 1752600"/>
                    <a:gd name="connsiteX52" fmla="*/ 45916 w 533713"/>
                    <a:gd name="connsiteY52" fmla="*/ 921395 h 1752600"/>
                    <a:gd name="connsiteX53" fmla="*/ 48993 w 533713"/>
                    <a:gd name="connsiteY53" fmla="*/ 906463 h 1752600"/>
                    <a:gd name="connsiteX54" fmla="*/ 52220 w 533713"/>
                    <a:gd name="connsiteY54" fmla="*/ 891580 h 1752600"/>
                    <a:gd name="connsiteX55" fmla="*/ 55546 w 533713"/>
                    <a:gd name="connsiteY55" fmla="*/ 876697 h 1752600"/>
                    <a:gd name="connsiteX56" fmla="*/ 59020 w 533713"/>
                    <a:gd name="connsiteY56" fmla="*/ 861913 h 1752600"/>
                    <a:gd name="connsiteX57" fmla="*/ 62644 w 533713"/>
                    <a:gd name="connsiteY57" fmla="*/ 847080 h 1752600"/>
                    <a:gd name="connsiteX58" fmla="*/ 66367 w 533713"/>
                    <a:gd name="connsiteY58" fmla="*/ 832346 h 1752600"/>
                    <a:gd name="connsiteX59" fmla="*/ 70239 w 533713"/>
                    <a:gd name="connsiteY59" fmla="*/ 817612 h 1752600"/>
                    <a:gd name="connsiteX60" fmla="*/ 74259 w 533713"/>
                    <a:gd name="connsiteY60" fmla="*/ 802928 h 1752600"/>
                    <a:gd name="connsiteX61" fmla="*/ 78379 w 533713"/>
                    <a:gd name="connsiteY61" fmla="*/ 788293 h 1752600"/>
                    <a:gd name="connsiteX62" fmla="*/ 82648 w 533713"/>
                    <a:gd name="connsiteY62" fmla="*/ 773708 h 1752600"/>
                    <a:gd name="connsiteX63" fmla="*/ 87066 w 533713"/>
                    <a:gd name="connsiteY63" fmla="*/ 759123 h 1752600"/>
                    <a:gd name="connsiteX64" fmla="*/ 91583 w 533713"/>
                    <a:gd name="connsiteY64" fmla="*/ 744587 h 1752600"/>
                    <a:gd name="connsiteX65" fmla="*/ 96299 w 533713"/>
                    <a:gd name="connsiteY65" fmla="*/ 730052 h 1752600"/>
                    <a:gd name="connsiteX66" fmla="*/ 101064 w 533713"/>
                    <a:gd name="connsiteY66" fmla="*/ 715566 h 1752600"/>
                    <a:gd name="connsiteX67" fmla="*/ 106028 w 533713"/>
                    <a:gd name="connsiteY67" fmla="*/ 701129 h 1752600"/>
                    <a:gd name="connsiteX68" fmla="*/ 111091 w 533713"/>
                    <a:gd name="connsiteY68" fmla="*/ 686743 h 1752600"/>
                    <a:gd name="connsiteX69" fmla="*/ 116254 w 533713"/>
                    <a:gd name="connsiteY69" fmla="*/ 672406 h 1752600"/>
                    <a:gd name="connsiteX70" fmla="*/ 121614 w 533713"/>
                    <a:gd name="connsiteY70" fmla="*/ 658068 h 1752600"/>
                    <a:gd name="connsiteX71" fmla="*/ 127075 w 533713"/>
                    <a:gd name="connsiteY71" fmla="*/ 643781 h 1752600"/>
                    <a:gd name="connsiteX72" fmla="*/ 132684 w 533713"/>
                    <a:gd name="connsiteY72" fmla="*/ 629493 h 1752600"/>
                    <a:gd name="connsiteX73" fmla="*/ 138392 w 533713"/>
                    <a:gd name="connsiteY73" fmla="*/ 615305 h 1752600"/>
                    <a:gd name="connsiteX74" fmla="*/ 144250 w 533713"/>
                    <a:gd name="connsiteY74" fmla="*/ 601117 h 1752600"/>
                    <a:gd name="connsiteX75" fmla="*/ 150256 w 533713"/>
                    <a:gd name="connsiteY75" fmla="*/ 586929 h 1752600"/>
                    <a:gd name="connsiteX76" fmla="*/ 156361 w 533713"/>
                    <a:gd name="connsiteY76" fmla="*/ 572839 h 1752600"/>
                    <a:gd name="connsiteX77" fmla="*/ 162666 w 533713"/>
                    <a:gd name="connsiteY77" fmla="*/ 558750 h 1752600"/>
                    <a:gd name="connsiteX78" fmla="*/ 169019 w 533713"/>
                    <a:gd name="connsiteY78" fmla="*/ 544711 h 1752600"/>
                    <a:gd name="connsiteX79" fmla="*/ 175572 w 533713"/>
                    <a:gd name="connsiteY79" fmla="*/ 530721 h 1752600"/>
                    <a:gd name="connsiteX80" fmla="*/ 182223 w 533713"/>
                    <a:gd name="connsiteY80" fmla="*/ 516731 h 1752600"/>
                    <a:gd name="connsiteX81" fmla="*/ 189024 w 533713"/>
                    <a:gd name="connsiteY81" fmla="*/ 502791 h 1752600"/>
                    <a:gd name="connsiteX82" fmla="*/ 195923 w 533713"/>
                    <a:gd name="connsiteY82" fmla="*/ 488900 h 1752600"/>
                    <a:gd name="connsiteX83" fmla="*/ 202972 w 533713"/>
                    <a:gd name="connsiteY83" fmla="*/ 475010 h 1752600"/>
                    <a:gd name="connsiteX84" fmla="*/ 210170 w 533713"/>
                    <a:gd name="connsiteY84" fmla="*/ 461169 h 1752600"/>
                    <a:gd name="connsiteX85" fmla="*/ 217516 w 533713"/>
                    <a:gd name="connsiteY85" fmla="*/ 447377 h 1752600"/>
                    <a:gd name="connsiteX86" fmla="*/ 224962 w 533713"/>
                    <a:gd name="connsiteY86" fmla="*/ 433636 h 1752600"/>
                    <a:gd name="connsiteX87" fmla="*/ 232557 w 533713"/>
                    <a:gd name="connsiteY87" fmla="*/ 419894 h 1752600"/>
                    <a:gd name="connsiteX88" fmla="*/ 240251 w 533713"/>
                    <a:gd name="connsiteY88" fmla="*/ 406202 h 1752600"/>
                    <a:gd name="connsiteX89" fmla="*/ 248094 w 533713"/>
                    <a:gd name="connsiteY89" fmla="*/ 392559 h 1752600"/>
                    <a:gd name="connsiteX90" fmla="*/ 256085 w 533713"/>
                    <a:gd name="connsiteY90" fmla="*/ 378966 h 1752600"/>
                    <a:gd name="connsiteX91" fmla="*/ 264226 w 533713"/>
                    <a:gd name="connsiteY91" fmla="*/ 365373 h 1752600"/>
                    <a:gd name="connsiteX92" fmla="*/ 272466 w 533713"/>
                    <a:gd name="connsiteY92" fmla="*/ 351830 h 1752600"/>
                    <a:gd name="connsiteX93" fmla="*/ 280855 w 533713"/>
                    <a:gd name="connsiteY93" fmla="*/ 338286 h 1752600"/>
                    <a:gd name="connsiteX94" fmla="*/ 289343 w 533713"/>
                    <a:gd name="connsiteY94" fmla="*/ 324842 h 1752600"/>
                    <a:gd name="connsiteX95" fmla="*/ 297980 w 533713"/>
                    <a:gd name="connsiteY95" fmla="*/ 311398 h 1752600"/>
                    <a:gd name="connsiteX96" fmla="*/ 306766 w 533713"/>
                    <a:gd name="connsiteY96" fmla="*/ 297954 h 1752600"/>
                    <a:gd name="connsiteX97" fmla="*/ 315701 w 533713"/>
                    <a:gd name="connsiteY97" fmla="*/ 284609 h 1752600"/>
                    <a:gd name="connsiteX98" fmla="*/ 324735 w 533713"/>
                    <a:gd name="connsiteY98" fmla="*/ 271264 h 1752600"/>
                    <a:gd name="connsiteX99" fmla="*/ 333919 w 533713"/>
                    <a:gd name="connsiteY99" fmla="*/ 257969 h 1752600"/>
                    <a:gd name="connsiteX100" fmla="*/ 343251 w 533713"/>
                    <a:gd name="connsiteY100" fmla="*/ 244723 h 1752600"/>
                    <a:gd name="connsiteX101" fmla="*/ 352682 w 533713"/>
                    <a:gd name="connsiteY101" fmla="*/ 231477 h 1752600"/>
                    <a:gd name="connsiteX102" fmla="*/ 362262 w 533713"/>
                    <a:gd name="connsiteY102" fmla="*/ 218281 h 1752600"/>
                    <a:gd name="connsiteX103" fmla="*/ 371942 w 533713"/>
                    <a:gd name="connsiteY103" fmla="*/ 205135 h 1752600"/>
                    <a:gd name="connsiteX104" fmla="*/ 381820 w 533713"/>
                    <a:gd name="connsiteY104" fmla="*/ 191988 h 1752600"/>
                    <a:gd name="connsiteX105" fmla="*/ 391748 w 533713"/>
                    <a:gd name="connsiteY105" fmla="*/ 178941 h 1752600"/>
                    <a:gd name="connsiteX106" fmla="*/ 401874 w 533713"/>
                    <a:gd name="connsiteY106" fmla="*/ 165894 h 1752600"/>
                    <a:gd name="connsiteX107" fmla="*/ 412099 w 533713"/>
                    <a:gd name="connsiteY107" fmla="*/ 152846 h 1752600"/>
                    <a:gd name="connsiteX108" fmla="*/ 422474 w 533713"/>
                    <a:gd name="connsiteY108" fmla="*/ 139898 h 1752600"/>
                    <a:gd name="connsiteX109" fmla="*/ 432997 w 533713"/>
                    <a:gd name="connsiteY109" fmla="*/ 126950 h 1752600"/>
                    <a:gd name="connsiteX110" fmla="*/ 443620 w 533713"/>
                    <a:gd name="connsiteY110" fmla="*/ 114002 h 1752600"/>
                    <a:gd name="connsiteX111" fmla="*/ 454391 w 533713"/>
                    <a:gd name="connsiteY111" fmla="*/ 101154 h 1752600"/>
                    <a:gd name="connsiteX112" fmla="*/ 465312 w 533713"/>
                    <a:gd name="connsiteY112" fmla="*/ 88305 h 1752600"/>
                    <a:gd name="connsiteX113" fmla="*/ 476332 w 533713"/>
                    <a:gd name="connsiteY113" fmla="*/ 75505 h 1752600"/>
                    <a:gd name="connsiteX114" fmla="*/ 487500 w 533713"/>
                    <a:gd name="connsiteY114" fmla="*/ 62756 h 1752600"/>
                    <a:gd name="connsiteX115" fmla="*/ 498818 w 533713"/>
                    <a:gd name="connsiteY115" fmla="*/ 50006 h 1752600"/>
                    <a:gd name="connsiteX116" fmla="*/ 510235 w 533713"/>
                    <a:gd name="connsiteY116" fmla="*/ 37306 h 1752600"/>
                    <a:gd name="connsiteX117" fmla="*/ 521801 w 533713"/>
                    <a:gd name="connsiteY117" fmla="*/ 24656 h 1752600"/>
                    <a:gd name="connsiteX118" fmla="*/ 533515 w 533713"/>
                    <a:gd name="connsiteY118" fmla="*/ 12055 h 1752600"/>
                    <a:gd name="connsiteX119" fmla="*/ 530785 w 533713"/>
                    <a:gd name="connsiteY119" fmla="*/ 9525 h 1752600"/>
                    <a:gd name="connsiteX120" fmla="*/ 519170 w 533713"/>
                    <a:gd name="connsiteY120" fmla="*/ 22175 h 1752600"/>
                    <a:gd name="connsiteX121" fmla="*/ 507604 w 533713"/>
                    <a:gd name="connsiteY121" fmla="*/ 34875 h 1752600"/>
                    <a:gd name="connsiteX122" fmla="*/ 496237 w 533713"/>
                    <a:gd name="connsiteY122" fmla="*/ 47625 h 1752600"/>
                    <a:gd name="connsiteX123" fmla="*/ 484969 w 533713"/>
                    <a:gd name="connsiteY123" fmla="*/ 60424 h 1752600"/>
                    <a:gd name="connsiteX124" fmla="*/ 473850 w 533713"/>
                    <a:gd name="connsiteY124" fmla="*/ 73223 h 1752600"/>
                    <a:gd name="connsiteX125" fmla="*/ 462880 w 533713"/>
                    <a:gd name="connsiteY125" fmla="*/ 86072 h 1752600"/>
                    <a:gd name="connsiteX126" fmla="*/ 452009 w 533713"/>
                    <a:gd name="connsiteY126" fmla="*/ 98921 h 1752600"/>
                    <a:gd name="connsiteX127" fmla="*/ 441287 w 533713"/>
                    <a:gd name="connsiteY127" fmla="*/ 111869 h 1752600"/>
                    <a:gd name="connsiteX128" fmla="*/ 430664 w 533713"/>
                    <a:gd name="connsiteY128" fmla="*/ 124817 h 1752600"/>
                    <a:gd name="connsiteX129" fmla="*/ 420190 w 533713"/>
                    <a:gd name="connsiteY129" fmla="*/ 137765 h 1752600"/>
                    <a:gd name="connsiteX130" fmla="*/ 409866 w 533713"/>
                    <a:gd name="connsiteY130" fmla="*/ 150813 h 1752600"/>
                    <a:gd name="connsiteX131" fmla="*/ 399640 w 533713"/>
                    <a:gd name="connsiteY131" fmla="*/ 163860 h 1752600"/>
                    <a:gd name="connsiteX132" fmla="*/ 389613 w 533713"/>
                    <a:gd name="connsiteY132" fmla="*/ 176957 h 1752600"/>
                    <a:gd name="connsiteX133" fmla="*/ 379636 w 533713"/>
                    <a:gd name="connsiteY133" fmla="*/ 190054 h 1752600"/>
                    <a:gd name="connsiteX134" fmla="*/ 369857 w 533713"/>
                    <a:gd name="connsiteY134" fmla="*/ 203250 h 1752600"/>
                    <a:gd name="connsiteX135" fmla="*/ 360177 w 533713"/>
                    <a:gd name="connsiteY135" fmla="*/ 216446 h 1752600"/>
                    <a:gd name="connsiteX136" fmla="*/ 350597 w 533713"/>
                    <a:gd name="connsiteY136" fmla="*/ 229642 h 1752600"/>
                    <a:gd name="connsiteX137" fmla="*/ 341215 w 533713"/>
                    <a:gd name="connsiteY137" fmla="*/ 242937 h 1752600"/>
                    <a:gd name="connsiteX138" fmla="*/ 331933 w 533713"/>
                    <a:gd name="connsiteY138" fmla="*/ 256232 h 1752600"/>
                    <a:gd name="connsiteX139" fmla="*/ 322800 w 533713"/>
                    <a:gd name="connsiteY139" fmla="*/ 269577 h 1752600"/>
                    <a:gd name="connsiteX140" fmla="*/ 313765 w 533713"/>
                    <a:gd name="connsiteY140" fmla="*/ 282922 h 1752600"/>
                    <a:gd name="connsiteX141" fmla="*/ 304880 w 533713"/>
                    <a:gd name="connsiteY141" fmla="*/ 296366 h 1752600"/>
                    <a:gd name="connsiteX142" fmla="*/ 296094 w 533713"/>
                    <a:gd name="connsiteY142" fmla="*/ 309811 h 1752600"/>
                    <a:gd name="connsiteX143" fmla="*/ 287507 w 533713"/>
                    <a:gd name="connsiteY143" fmla="*/ 323255 h 1752600"/>
                    <a:gd name="connsiteX144" fmla="*/ 279018 w 533713"/>
                    <a:gd name="connsiteY144" fmla="*/ 336798 h 1752600"/>
                    <a:gd name="connsiteX145" fmla="*/ 270629 w 533713"/>
                    <a:gd name="connsiteY145" fmla="*/ 350341 h 1752600"/>
                    <a:gd name="connsiteX146" fmla="*/ 262439 w 533713"/>
                    <a:gd name="connsiteY146" fmla="*/ 363934 h 1752600"/>
                    <a:gd name="connsiteX147" fmla="*/ 254298 w 533713"/>
                    <a:gd name="connsiteY147" fmla="*/ 377527 h 1752600"/>
                    <a:gd name="connsiteX148" fmla="*/ 246356 w 533713"/>
                    <a:gd name="connsiteY148" fmla="*/ 391170 h 1752600"/>
                    <a:gd name="connsiteX149" fmla="*/ 238513 w 533713"/>
                    <a:gd name="connsiteY149" fmla="*/ 404862 h 1752600"/>
                    <a:gd name="connsiteX150" fmla="*/ 230819 w 533713"/>
                    <a:gd name="connsiteY150" fmla="*/ 418604 h 1752600"/>
                    <a:gd name="connsiteX151" fmla="*/ 223274 w 533713"/>
                    <a:gd name="connsiteY151" fmla="*/ 432346 h 1752600"/>
                    <a:gd name="connsiteX152" fmla="*/ 215828 w 533713"/>
                    <a:gd name="connsiteY152" fmla="*/ 446137 h 1752600"/>
                    <a:gd name="connsiteX153" fmla="*/ 208532 w 533713"/>
                    <a:gd name="connsiteY153" fmla="*/ 459978 h 1752600"/>
                    <a:gd name="connsiteX154" fmla="*/ 201334 w 533713"/>
                    <a:gd name="connsiteY154" fmla="*/ 473869 h 1752600"/>
                    <a:gd name="connsiteX155" fmla="*/ 194285 w 533713"/>
                    <a:gd name="connsiteY155" fmla="*/ 487759 h 1752600"/>
                    <a:gd name="connsiteX156" fmla="*/ 187386 w 533713"/>
                    <a:gd name="connsiteY156" fmla="*/ 501700 h 1752600"/>
                    <a:gd name="connsiteX157" fmla="*/ 180585 w 533713"/>
                    <a:gd name="connsiteY157" fmla="*/ 515640 h 1752600"/>
                    <a:gd name="connsiteX158" fmla="*/ 173983 w 533713"/>
                    <a:gd name="connsiteY158" fmla="*/ 529679 h 1752600"/>
                    <a:gd name="connsiteX159" fmla="*/ 167431 w 533713"/>
                    <a:gd name="connsiteY159" fmla="*/ 543719 h 1752600"/>
                    <a:gd name="connsiteX160" fmla="*/ 161077 w 533713"/>
                    <a:gd name="connsiteY160" fmla="*/ 557808 h 1752600"/>
                    <a:gd name="connsiteX161" fmla="*/ 154823 w 533713"/>
                    <a:gd name="connsiteY161" fmla="*/ 571897 h 1752600"/>
                    <a:gd name="connsiteX162" fmla="*/ 148667 w 533713"/>
                    <a:gd name="connsiteY162" fmla="*/ 586036 h 1752600"/>
                    <a:gd name="connsiteX163" fmla="*/ 142711 w 533713"/>
                    <a:gd name="connsiteY163" fmla="*/ 600224 h 1752600"/>
                    <a:gd name="connsiteX164" fmla="*/ 136854 w 533713"/>
                    <a:gd name="connsiteY164" fmla="*/ 614462 h 1752600"/>
                    <a:gd name="connsiteX165" fmla="*/ 131095 w 533713"/>
                    <a:gd name="connsiteY165" fmla="*/ 628700 h 1752600"/>
                    <a:gd name="connsiteX166" fmla="*/ 125536 w 533713"/>
                    <a:gd name="connsiteY166" fmla="*/ 642987 h 1752600"/>
                    <a:gd name="connsiteX167" fmla="*/ 120076 w 533713"/>
                    <a:gd name="connsiteY167" fmla="*/ 657324 h 1752600"/>
                    <a:gd name="connsiteX168" fmla="*/ 114715 w 533713"/>
                    <a:gd name="connsiteY168" fmla="*/ 671661 h 1752600"/>
                    <a:gd name="connsiteX169" fmla="*/ 109552 w 533713"/>
                    <a:gd name="connsiteY169" fmla="*/ 686048 h 1752600"/>
                    <a:gd name="connsiteX170" fmla="*/ 104489 w 533713"/>
                    <a:gd name="connsiteY170" fmla="*/ 700484 h 1752600"/>
                    <a:gd name="connsiteX171" fmla="*/ 99525 w 533713"/>
                    <a:gd name="connsiteY171" fmla="*/ 714970 h 1752600"/>
                    <a:gd name="connsiteX172" fmla="*/ 94710 w 533713"/>
                    <a:gd name="connsiteY172" fmla="*/ 729456 h 1752600"/>
                    <a:gd name="connsiteX173" fmla="*/ 90044 w 533713"/>
                    <a:gd name="connsiteY173" fmla="*/ 743992 h 1752600"/>
                    <a:gd name="connsiteX174" fmla="*/ 85527 w 533713"/>
                    <a:gd name="connsiteY174" fmla="*/ 758577 h 1752600"/>
                    <a:gd name="connsiteX175" fmla="*/ 81109 w 533713"/>
                    <a:gd name="connsiteY175" fmla="*/ 773162 h 1752600"/>
                    <a:gd name="connsiteX176" fmla="*/ 76840 w 533713"/>
                    <a:gd name="connsiteY176" fmla="*/ 787797 h 1752600"/>
                    <a:gd name="connsiteX177" fmla="*/ 72671 w 533713"/>
                    <a:gd name="connsiteY177" fmla="*/ 802481 h 1752600"/>
                    <a:gd name="connsiteX178" fmla="*/ 68700 w 533713"/>
                    <a:gd name="connsiteY178" fmla="*/ 817215 h 1752600"/>
                    <a:gd name="connsiteX179" fmla="*/ 64778 w 533713"/>
                    <a:gd name="connsiteY179" fmla="*/ 831949 h 1752600"/>
                    <a:gd name="connsiteX180" fmla="*/ 61055 w 533713"/>
                    <a:gd name="connsiteY180" fmla="*/ 846733 h 1752600"/>
                    <a:gd name="connsiteX181" fmla="*/ 57432 w 533713"/>
                    <a:gd name="connsiteY181" fmla="*/ 861566 h 1752600"/>
                    <a:gd name="connsiteX182" fmla="*/ 53957 w 533713"/>
                    <a:gd name="connsiteY182" fmla="*/ 876399 h 1752600"/>
                    <a:gd name="connsiteX183" fmla="*/ 50582 w 533713"/>
                    <a:gd name="connsiteY183" fmla="*/ 891282 h 1752600"/>
                    <a:gd name="connsiteX184" fmla="*/ 47355 w 533713"/>
                    <a:gd name="connsiteY184" fmla="*/ 906214 h 1752600"/>
                    <a:gd name="connsiteX185" fmla="*/ 44278 w 533713"/>
                    <a:gd name="connsiteY185" fmla="*/ 921197 h 1752600"/>
                    <a:gd name="connsiteX186" fmla="*/ 41299 w 533713"/>
                    <a:gd name="connsiteY186" fmla="*/ 936179 h 1752600"/>
                    <a:gd name="connsiteX187" fmla="*/ 38470 w 533713"/>
                    <a:gd name="connsiteY187" fmla="*/ 951210 h 1752600"/>
                    <a:gd name="connsiteX188" fmla="*/ 35789 w 533713"/>
                    <a:gd name="connsiteY188" fmla="*/ 966242 h 1752600"/>
                    <a:gd name="connsiteX189" fmla="*/ 33258 w 533713"/>
                    <a:gd name="connsiteY189" fmla="*/ 981373 h 1752600"/>
                    <a:gd name="connsiteX190" fmla="*/ 30826 w 533713"/>
                    <a:gd name="connsiteY190" fmla="*/ 996504 h 1752600"/>
                    <a:gd name="connsiteX191" fmla="*/ 28493 w 533713"/>
                    <a:gd name="connsiteY191" fmla="*/ 1011684 h 1752600"/>
                    <a:gd name="connsiteX192" fmla="*/ 26358 w 533713"/>
                    <a:gd name="connsiteY192" fmla="*/ 1026864 h 1752600"/>
                    <a:gd name="connsiteX193" fmla="*/ 24273 w 533713"/>
                    <a:gd name="connsiteY193" fmla="*/ 1042095 h 1752600"/>
                    <a:gd name="connsiteX194" fmla="*/ 22387 w 533713"/>
                    <a:gd name="connsiteY194" fmla="*/ 1057374 h 1752600"/>
                    <a:gd name="connsiteX195" fmla="*/ 20600 w 533713"/>
                    <a:gd name="connsiteY195" fmla="*/ 1072704 h 1752600"/>
                    <a:gd name="connsiteX196" fmla="*/ 18962 w 533713"/>
                    <a:gd name="connsiteY196" fmla="*/ 1088033 h 1752600"/>
                    <a:gd name="connsiteX197" fmla="*/ 17473 w 533713"/>
                    <a:gd name="connsiteY197" fmla="*/ 1103412 h 1752600"/>
                    <a:gd name="connsiteX198" fmla="*/ 16083 w 533713"/>
                    <a:gd name="connsiteY198" fmla="*/ 1118840 h 1752600"/>
                    <a:gd name="connsiteX199" fmla="*/ 14842 w 533713"/>
                    <a:gd name="connsiteY199" fmla="*/ 1134318 h 1752600"/>
                    <a:gd name="connsiteX200" fmla="*/ 13750 w 533713"/>
                    <a:gd name="connsiteY200" fmla="*/ 1149797 h 1752600"/>
                    <a:gd name="connsiteX201" fmla="*/ 12757 w 533713"/>
                    <a:gd name="connsiteY201" fmla="*/ 1165324 h 1752600"/>
                    <a:gd name="connsiteX202" fmla="*/ 11913 w 533713"/>
                    <a:gd name="connsiteY202" fmla="*/ 1180852 h 1752600"/>
                    <a:gd name="connsiteX203" fmla="*/ 11169 w 533713"/>
                    <a:gd name="connsiteY203" fmla="*/ 1196479 h 1752600"/>
                    <a:gd name="connsiteX204" fmla="*/ 10573 w 533713"/>
                    <a:gd name="connsiteY204" fmla="*/ 1212106 h 1752600"/>
                    <a:gd name="connsiteX205" fmla="*/ 10126 w 533713"/>
                    <a:gd name="connsiteY205" fmla="*/ 1227733 h 1752600"/>
                    <a:gd name="connsiteX206" fmla="*/ 9828 w 533713"/>
                    <a:gd name="connsiteY206" fmla="*/ 1243459 h 1752600"/>
                    <a:gd name="connsiteX207" fmla="*/ 9630 w 533713"/>
                    <a:gd name="connsiteY207" fmla="*/ 1259185 h 1752600"/>
                    <a:gd name="connsiteX208" fmla="*/ 9531 w 533713"/>
                    <a:gd name="connsiteY208" fmla="*/ 1274961 h 1752600"/>
                    <a:gd name="connsiteX209" fmla="*/ 9630 w 533713"/>
                    <a:gd name="connsiteY209" fmla="*/ 1290737 h 1752600"/>
                    <a:gd name="connsiteX210" fmla="*/ 9828 w 533713"/>
                    <a:gd name="connsiteY210" fmla="*/ 1306612 h 1752600"/>
                    <a:gd name="connsiteX211" fmla="*/ 10176 w 533713"/>
                    <a:gd name="connsiteY211" fmla="*/ 1322487 h 1752600"/>
                    <a:gd name="connsiteX212" fmla="*/ 10623 w 533713"/>
                    <a:gd name="connsiteY212" fmla="*/ 1338362 h 1752600"/>
                    <a:gd name="connsiteX213" fmla="*/ 11218 w 533713"/>
                    <a:gd name="connsiteY213" fmla="*/ 1354336 h 1752600"/>
                    <a:gd name="connsiteX214" fmla="*/ 11963 w 533713"/>
                    <a:gd name="connsiteY214" fmla="*/ 1370310 h 1752600"/>
                    <a:gd name="connsiteX215" fmla="*/ 12807 w 533713"/>
                    <a:gd name="connsiteY215" fmla="*/ 1386334 h 1752600"/>
                    <a:gd name="connsiteX216" fmla="*/ 13800 w 533713"/>
                    <a:gd name="connsiteY216" fmla="*/ 1402358 h 1752600"/>
                    <a:gd name="connsiteX217" fmla="*/ 14941 w 533713"/>
                    <a:gd name="connsiteY217" fmla="*/ 1418481 h 1752600"/>
                    <a:gd name="connsiteX218" fmla="*/ 16182 w 533713"/>
                    <a:gd name="connsiteY218" fmla="*/ 1434604 h 1752600"/>
                    <a:gd name="connsiteX219" fmla="*/ 17572 w 533713"/>
                    <a:gd name="connsiteY219" fmla="*/ 1450727 h 1752600"/>
                    <a:gd name="connsiteX220" fmla="*/ 19111 w 533713"/>
                    <a:gd name="connsiteY220" fmla="*/ 1466949 h 1752600"/>
                    <a:gd name="connsiteX221" fmla="*/ 20749 w 533713"/>
                    <a:gd name="connsiteY221" fmla="*/ 1483172 h 1752600"/>
                    <a:gd name="connsiteX222" fmla="*/ 22536 w 533713"/>
                    <a:gd name="connsiteY222" fmla="*/ 1499443 h 1752600"/>
                    <a:gd name="connsiteX223" fmla="*/ 24422 w 533713"/>
                    <a:gd name="connsiteY223" fmla="*/ 1515715 h 1752600"/>
                    <a:gd name="connsiteX224" fmla="*/ 26507 w 533713"/>
                    <a:gd name="connsiteY224" fmla="*/ 1532037 h 1752600"/>
                    <a:gd name="connsiteX225" fmla="*/ 28691 w 533713"/>
                    <a:gd name="connsiteY225" fmla="*/ 1548408 h 1752600"/>
                    <a:gd name="connsiteX226" fmla="*/ 30974 w 533713"/>
                    <a:gd name="connsiteY226" fmla="*/ 1564829 h 1752600"/>
                    <a:gd name="connsiteX227" fmla="*/ 33407 w 533713"/>
                    <a:gd name="connsiteY227" fmla="*/ 1581249 h 1752600"/>
                    <a:gd name="connsiteX228" fmla="*/ 35988 w 533713"/>
                    <a:gd name="connsiteY228" fmla="*/ 1597769 h 1752600"/>
                    <a:gd name="connsiteX229" fmla="*/ 38718 w 533713"/>
                    <a:gd name="connsiteY229" fmla="*/ 1614240 h 1752600"/>
                    <a:gd name="connsiteX230" fmla="*/ 41547 w 533713"/>
                    <a:gd name="connsiteY230" fmla="*/ 1630809 h 1752600"/>
                    <a:gd name="connsiteX231" fmla="*/ 44526 w 533713"/>
                    <a:gd name="connsiteY231" fmla="*/ 1647379 h 1752600"/>
                    <a:gd name="connsiteX232" fmla="*/ 47603 w 533713"/>
                    <a:gd name="connsiteY232" fmla="*/ 1663998 h 1752600"/>
                    <a:gd name="connsiteX233" fmla="*/ 50830 w 533713"/>
                    <a:gd name="connsiteY233" fmla="*/ 1680666 h 1752600"/>
                    <a:gd name="connsiteX234" fmla="*/ 54205 w 533713"/>
                    <a:gd name="connsiteY234" fmla="*/ 1697335 h 1752600"/>
                    <a:gd name="connsiteX235" fmla="*/ 57680 w 533713"/>
                    <a:gd name="connsiteY235" fmla="*/ 1714054 h 1752600"/>
                    <a:gd name="connsiteX236" fmla="*/ 61304 w 533713"/>
                    <a:gd name="connsiteY236" fmla="*/ 1730822 h 1752600"/>
                    <a:gd name="connsiteX237" fmla="*/ 65076 w 533713"/>
                    <a:gd name="connsiteY237" fmla="*/ 1747590 h 175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</a:cxnLst>
                  <a:rect l="l" t="t" r="r" b="b"/>
                  <a:pathLst>
                    <a:path w="533713" h="1752600">
                      <a:moveTo>
                        <a:pt x="68700" y="1746796"/>
                      </a:moveTo>
                      <a:lnTo>
                        <a:pt x="64878" y="1729978"/>
                      </a:lnTo>
                      <a:lnTo>
                        <a:pt x="61155" y="1713260"/>
                      </a:lnTo>
                      <a:lnTo>
                        <a:pt x="57630" y="1696541"/>
                      </a:lnTo>
                      <a:lnTo>
                        <a:pt x="54205" y="1679873"/>
                      </a:lnTo>
                      <a:lnTo>
                        <a:pt x="50929" y="1663254"/>
                      </a:lnTo>
                      <a:lnTo>
                        <a:pt x="47752" y="1646634"/>
                      </a:lnTo>
                      <a:lnTo>
                        <a:pt x="44724" y="1630065"/>
                      </a:lnTo>
                      <a:lnTo>
                        <a:pt x="41845" y="1613545"/>
                      </a:lnTo>
                      <a:lnTo>
                        <a:pt x="39066" y="1597075"/>
                      </a:lnTo>
                      <a:lnTo>
                        <a:pt x="36435" y="1580604"/>
                      </a:lnTo>
                      <a:lnTo>
                        <a:pt x="33953" y="1564184"/>
                      </a:lnTo>
                      <a:lnTo>
                        <a:pt x="31620" y="1547813"/>
                      </a:lnTo>
                      <a:lnTo>
                        <a:pt x="29386" y="1531441"/>
                      </a:lnTo>
                      <a:lnTo>
                        <a:pt x="27252" y="1515120"/>
                      </a:lnTo>
                      <a:lnTo>
                        <a:pt x="25316" y="1498848"/>
                      </a:lnTo>
                      <a:lnTo>
                        <a:pt x="23479" y="1482576"/>
                      </a:lnTo>
                      <a:lnTo>
                        <a:pt x="21791" y="1466404"/>
                      </a:lnTo>
                      <a:lnTo>
                        <a:pt x="20203" y="1450231"/>
                      </a:lnTo>
                      <a:lnTo>
                        <a:pt x="18763" y="1434058"/>
                      </a:lnTo>
                      <a:lnTo>
                        <a:pt x="17473" y="1417985"/>
                      </a:lnTo>
                      <a:lnTo>
                        <a:pt x="16331" y="1401911"/>
                      </a:lnTo>
                      <a:lnTo>
                        <a:pt x="15289" y="1385888"/>
                      </a:lnTo>
                      <a:lnTo>
                        <a:pt x="14395" y="1369864"/>
                      </a:lnTo>
                      <a:lnTo>
                        <a:pt x="13601" y="1353890"/>
                      </a:lnTo>
                      <a:lnTo>
                        <a:pt x="12956" y="1337965"/>
                      </a:lnTo>
                      <a:lnTo>
                        <a:pt x="12459" y="1322090"/>
                      </a:lnTo>
                      <a:lnTo>
                        <a:pt x="12112" y="1306265"/>
                      </a:lnTo>
                      <a:lnTo>
                        <a:pt x="11864" y="1290439"/>
                      </a:lnTo>
                      <a:lnTo>
                        <a:pt x="11764" y="1274614"/>
                      </a:lnTo>
                      <a:lnTo>
                        <a:pt x="11764" y="1258888"/>
                      </a:lnTo>
                      <a:lnTo>
                        <a:pt x="11963" y="1243161"/>
                      </a:lnTo>
                      <a:lnTo>
                        <a:pt x="12261" y="1227485"/>
                      </a:lnTo>
                      <a:lnTo>
                        <a:pt x="12658" y="1211858"/>
                      </a:lnTo>
                      <a:lnTo>
                        <a:pt x="13204" y="1196231"/>
                      </a:lnTo>
                      <a:lnTo>
                        <a:pt x="13899" y="1180703"/>
                      </a:lnTo>
                      <a:lnTo>
                        <a:pt x="14743" y="1165126"/>
                      </a:lnTo>
                      <a:lnTo>
                        <a:pt x="15686" y="1149648"/>
                      </a:lnTo>
                      <a:lnTo>
                        <a:pt x="16778" y="1134170"/>
                      </a:lnTo>
                      <a:lnTo>
                        <a:pt x="18019" y="1118741"/>
                      </a:lnTo>
                      <a:lnTo>
                        <a:pt x="19359" y="1103362"/>
                      </a:lnTo>
                      <a:lnTo>
                        <a:pt x="20848" y="1087983"/>
                      </a:lnTo>
                      <a:lnTo>
                        <a:pt x="22437" y="1072654"/>
                      </a:lnTo>
                      <a:lnTo>
                        <a:pt x="24224" y="1057374"/>
                      </a:lnTo>
                      <a:lnTo>
                        <a:pt x="26110" y="1042144"/>
                      </a:lnTo>
                      <a:lnTo>
                        <a:pt x="28095" y="1026914"/>
                      </a:lnTo>
                      <a:lnTo>
                        <a:pt x="30230" y="1011734"/>
                      </a:lnTo>
                      <a:lnTo>
                        <a:pt x="32513" y="996603"/>
                      </a:lnTo>
                      <a:lnTo>
                        <a:pt x="34946" y="981472"/>
                      </a:lnTo>
                      <a:lnTo>
                        <a:pt x="37477" y="966391"/>
                      </a:lnTo>
                      <a:lnTo>
                        <a:pt x="40158" y="951359"/>
                      </a:lnTo>
                      <a:lnTo>
                        <a:pt x="42987" y="936377"/>
                      </a:lnTo>
                      <a:lnTo>
                        <a:pt x="45916" y="921395"/>
                      </a:lnTo>
                      <a:lnTo>
                        <a:pt x="48993" y="906463"/>
                      </a:lnTo>
                      <a:lnTo>
                        <a:pt x="52220" y="891580"/>
                      </a:lnTo>
                      <a:lnTo>
                        <a:pt x="55546" y="876697"/>
                      </a:lnTo>
                      <a:lnTo>
                        <a:pt x="59020" y="861913"/>
                      </a:lnTo>
                      <a:lnTo>
                        <a:pt x="62644" y="847080"/>
                      </a:lnTo>
                      <a:lnTo>
                        <a:pt x="66367" y="832346"/>
                      </a:lnTo>
                      <a:lnTo>
                        <a:pt x="70239" y="817612"/>
                      </a:lnTo>
                      <a:lnTo>
                        <a:pt x="74259" y="802928"/>
                      </a:lnTo>
                      <a:lnTo>
                        <a:pt x="78379" y="788293"/>
                      </a:lnTo>
                      <a:lnTo>
                        <a:pt x="82648" y="773708"/>
                      </a:lnTo>
                      <a:lnTo>
                        <a:pt x="87066" y="759123"/>
                      </a:lnTo>
                      <a:lnTo>
                        <a:pt x="91583" y="744587"/>
                      </a:lnTo>
                      <a:lnTo>
                        <a:pt x="96299" y="730052"/>
                      </a:lnTo>
                      <a:lnTo>
                        <a:pt x="101064" y="715566"/>
                      </a:lnTo>
                      <a:lnTo>
                        <a:pt x="106028" y="701129"/>
                      </a:lnTo>
                      <a:lnTo>
                        <a:pt x="111091" y="686743"/>
                      </a:lnTo>
                      <a:lnTo>
                        <a:pt x="116254" y="672406"/>
                      </a:lnTo>
                      <a:lnTo>
                        <a:pt x="121614" y="658068"/>
                      </a:lnTo>
                      <a:lnTo>
                        <a:pt x="127075" y="643781"/>
                      </a:lnTo>
                      <a:lnTo>
                        <a:pt x="132684" y="629493"/>
                      </a:lnTo>
                      <a:lnTo>
                        <a:pt x="138392" y="615305"/>
                      </a:lnTo>
                      <a:lnTo>
                        <a:pt x="144250" y="601117"/>
                      </a:lnTo>
                      <a:lnTo>
                        <a:pt x="150256" y="586929"/>
                      </a:lnTo>
                      <a:lnTo>
                        <a:pt x="156361" y="572839"/>
                      </a:lnTo>
                      <a:lnTo>
                        <a:pt x="162666" y="558750"/>
                      </a:lnTo>
                      <a:lnTo>
                        <a:pt x="169019" y="544711"/>
                      </a:lnTo>
                      <a:lnTo>
                        <a:pt x="175572" y="530721"/>
                      </a:lnTo>
                      <a:lnTo>
                        <a:pt x="182223" y="516731"/>
                      </a:lnTo>
                      <a:lnTo>
                        <a:pt x="189024" y="502791"/>
                      </a:lnTo>
                      <a:lnTo>
                        <a:pt x="195923" y="488900"/>
                      </a:lnTo>
                      <a:lnTo>
                        <a:pt x="202972" y="475010"/>
                      </a:lnTo>
                      <a:lnTo>
                        <a:pt x="210170" y="461169"/>
                      </a:lnTo>
                      <a:lnTo>
                        <a:pt x="217516" y="447377"/>
                      </a:lnTo>
                      <a:lnTo>
                        <a:pt x="224962" y="433636"/>
                      </a:lnTo>
                      <a:lnTo>
                        <a:pt x="232557" y="419894"/>
                      </a:lnTo>
                      <a:lnTo>
                        <a:pt x="240251" y="406202"/>
                      </a:lnTo>
                      <a:lnTo>
                        <a:pt x="248094" y="392559"/>
                      </a:lnTo>
                      <a:lnTo>
                        <a:pt x="256085" y="378966"/>
                      </a:lnTo>
                      <a:lnTo>
                        <a:pt x="264226" y="365373"/>
                      </a:lnTo>
                      <a:lnTo>
                        <a:pt x="272466" y="351830"/>
                      </a:lnTo>
                      <a:lnTo>
                        <a:pt x="280855" y="338286"/>
                      </a:lnTo>
                      <a:lnTo>
                        <a:pt x="289343" y="324842"/>
                      </a:lnTo>
                      <a:lnTo>
                        <a:pt x="297980" y="311398"/>
                      </a:lnTo>
                      <a:lnTo>
                        <a:pt x="306766" y="297954"/>
                      </a:lnTo>
                      <a:lnTo>
                        <a:pt x="315701" y="284609"/>
                      </a:lnTo>
                      <a:lnTo>
                        <a:pt x="324735" y="271264"/>
                      </a:lnTo>
                      <a:lnTo>
                        <a:pt x="333919" y="257969"/>
                      </a:lnTo>
                      <a:lnTo>
                        <a:pt x="343251" y="244723"/>
                      </a:lnTo>
                      <a:lnTo>
                        <a:pt x="352682" y="231477"/>
                      </a:lnTo>
                      <a:lnTo>
                        <a:pt x="362262" y="218281"/>
                      </a:lnTo>
                      <a:lnTo>
                        <a:pt x="371942" y="205135"/>
                      </a:lnTo>
                      <a:lnTo>
                        <a:pt x="381820" y="191988"/>
                      </a:lnTo>
                      <a:lnTo>
                        <a:pt x="391748" y="178941"/>
                      </a:lnTo>
                      <a:lnTo>
                        <a:pt x="401874" y="165894"/>
                      </a:lnTo>
                      <a:lnTo>
                        <a:pt x="412099" y="152846"/>
                      </a:lnTo>
                      <a:lnTo>
                        <a:pt x="422474" y="139898"/>
                      </a:lnTo>
                      <a:lnTo>
                        <a:pt x="432997" y="126950"/>
                      </a:lnTo>
                      <a:lnTo>
                        <a:pt x="443620" y="114002"/>
                      </a:lnTo>
                      <a:lnTo>
                        <a:pt x="454391" y="101154"/>
                      </a:lnTo>
                      <a:lnTo>
                        <a:pt x="465312" y="88305"/>
                      </a:lnTo>
                      <a:lnTo>
                        <a:pt x="476332" y="75505"/>
                      </a:lnTo>
                      <a:lnTo>
                        <a:pt x="487500" y="62756"/>
                      </a:lnTo>
                      <a:lnTo>
                        <a:pt x="498818" y="50006"/>
                      </a:lnTo>
                      <a:lnTo>
                        <a:pt x="510235" y="37306"/>
                      </a:lnTo>
                      <a:lnTo>
                        <a:pt x="521801" y="24656"/>
                      </a:lnTo>
                      <a:lnTo>
                        <a:pt x="533515" y="12055"/>
                      </a:lnTo>
                      <a:lnTo>
                        <a:pt x="530785" y="9525"/>
                      </a:lnTo>
                      <a:lnTo>
                        <a:pt x="519170" y="22175"/>
                      </a:lnTo>
                      <a:lnTo>
                        <a:pt x="507604" y="34875"/>
                      </a:lnTo>
                      <a:lnTo>
                        <a:pt x="496237" y="47625"/>
                      </a:lnTo>
                      <a:lnTo>
                        <a:pt x="484969" y="60424"/>
                      </a:lnTo>
                      <a:lnTo>
                        <a:pt x="473850" y="73223"/>
                      </a:lnTo>
                      <a:lnTo>
                        <a:pt x="462880" y="86072"/>
                      </a:lnTo>
                      <a:lnTo>
                        <a:pt x="452009" y="98921"/>
                      </a:lnTo>
                      <a:lnTo>
                        <a:pt x="441287" y="111869"/>
                      </a:lnTo>
                      <a:lnTo>
                        <a:pt x="430664" y="124817"/>
                      </a:lnTo>
                      <a:lnTo>
                        <a:pt x="420190" y="137765"/>
                      </a:lnTo>
                      <a:lnTo>
                        <a:pt x="409866" y="150813"/>
                      </a:lnTo>
                      <a:lnTo>
                        <a:pt x="399640" y="163860"/>
                      </a:lnTo>
                      <a:lnTo>
                        <a:pt x="389613" y="176957"/>
                      </a:lnTo>
                      <a:lnTo>
                        <a:pt x="379636" y="190054"/>
                      </a:lnTo>
                      <a:lnTo>
                        <a:pt x="369857" y="203250"/>
                      </a:lnTo>
                      <a:lnTo>
                        <a:pt x="360177" y="216446"/>
                      </a:lnTo>
                      <a:lnTo>
                        <a:pt x="350597" y="229642"/>
                      </a:lnTo>
                      <a:lnTo>
                        <a:pt x="341215" y="242937"/>
                      </a:lnTo>
                      <a:lnTo>
                        <a:pt x="331933" y="256232"/>
                      </a:lnTo>
                      <a:lnTo>
                        <a:pt x="322800" y="269577"/>
                      </a:lnTo>
                      <a:lnTo>
                        <a:pt x="313765" y="282922"/>
                      </a:lnTo>
                      <a:lnTo>
                        <a:pt x="304880" y="296366"/>
                      </a:lnTo>
                      <a:lnTo>
                        <a:pt x="296094" y="309811"/>
                      </a:lnTo>
                      <a:lnTo>
                        <a:pt x="287507" y="323255"/>
                      </a:lnTo>
                      <a:lnTo>
                        <a:pt x="279018" y="336798"/>
                      </a:lnTo>
                      <a:lnTo>
                        <a:pt x="270629" y="350341"/>
                      </a:lnTo>
                      <a:lnTo>
                        <a:pt x="262439" y="363934"/>
                      </a:lnTo>
                      <a:lnTo>
                        <a:pt x="254298" y="377527"/>
                      </a:lnTo>
                      <a:lnTo>
                        <a:pt x="246356" y="391170"/>
                      </a:lnTo>
                      <a:lnTo>
                        <a:pt x="238513" y="404862"/>
                      </a:lnTo>
                      <a:lnTo>
                        <a:pt x="230819" y="418604"/>
                      </a:lnTo>
                      <a:lnTo>
                        <a:pt x="223274" y="432346"/>
                      </a:lnTo>
                      <a:lnTo>
                        <a:pt x="215828" y="446137"/>
                      </a:lnTo>
                      <a:lnTo>
                        <a:pt x="208532" y="459978"/>
                      </a:lnTo>
                      <a:lnTo>
                        <a:pt x="201334" y="473869"/>
                      </a:lnTo>
                      <a:lnTo>
                        <a:pt x="194285" y="487759"/>
                      </a:lnTo>
                      <a:lnTo>
                        <a:pt x="187386" y="501700"/>
                      </a:lnTo>
                      <a:lnTo>
                        <a:pt x="180585" y="515640"/>
                      </a:lnTo>
                      <a:lnTo>
                        <a:pt x="173983" y="529679"/>
                      </a:lnTo>
                      <a:lnTo>
                        <a:pt x="167431" y="543719"/>
                      </a:lnTo>
                      <a:lnTo>
                        <a:pt x="161077" y="557808"/>
                      </a:lnTo>
                      <a:lnTo>
                        <a:pt x="154823" y="571897"/>
                      </a:lnTo>
                      <a:lnTo>
                        <a:pt x="148667" y="586036"/>
                      </a:lnTo>
                      <a:lnTo>
                        <a:pt x="142711" y="600224"/>
                      </a:lnTo>
                      <a:lnTo>
                        <a:pt x="136854" y="614462"/>
                      </a:lnTo>
                      <a:lnTo>
                        <a:pt x="131095" y="628700"/>
                      </a:lnTo>
                      <a:lnTo>
                        <a:pt x="125536" y="642987"/>
                      </a:lnTo>
                      <a:lnTo>
                        <a:pt x="120076" y="657324"/>
                      </a:lnTo>
                      <a:lnTo>
                        <a:pt x="114715" y="671661"/>
                      </a:lnTo>
                      <a:lnTo>
                        <a:pt x="109552" y="686048"/>
                      </a:lnTo>
                      <a:lnTo>
                        <a:pt x="104489" y="700484"/>
                      </a:lnTo>
                      <a:lnTo>
                        <a:pt x="99525" y="714970"/>
                      </a:lnTo>
                      <a:lnTo>
                        <a:pt x="94710" y="729456"/>
                      </a:lnTo>
                      <a:lnTo>
                        <a:pt x="90044" y="743992"/>
                      </a:lnTo>
                      <a:lnTo>
                        <a:pt x="85527" y="758577"/>
                      </a:lnTo>
                      <a:lnTo>
                        <a:pt x="81109" y="773162"/>
                      </a:lnTo>
                      <a:lnTo>
                        <a:pt x="76840" y="787797"/>
                      </a:lnTo>
                      <a:lnTo>
                        <a:pt x="72671" y="802481"/>
                      </a:lnTo>
                      <a:lnTo>
                        <a:pt x="68700" y="817215"/>
                      </a:lnTo>
                      <a:lnTo>
                        <a:pt x="64778" y="831949"/>
                      </a:lnTo>
                      <a:lnTo>
                        <a:pt x="61055" y="846733"/>
                      </a:lnTo>
                      <a:lnTo>
                        <a:pt x="57432" y="861566"/>
                      </a:lnTo>
                      <a:lnTo>
                        <a:pt x="53957" y="876399"/>
                      </a:lnTo>
                      <a:lnTo>
                        <a:pt x="50582" y="891282"/>
                      </a:lnTo>
                      <a:lnTo>
                        <a:pt x="47355" y="906214"/>
                      </a:lnTo>
                      <a:lnTo>
                        <a:pt x="44278" y="921197"/>
                      </a:lnTo>
                      <a:lnTo>
                        <a:pt x="41299" y="936179"/>
                      </a:lnTo>
                      <a:lnTo>
                        <a:pt x="38470" y="951210"/>
                      </a:lnTo>
                      <a:lnTo>
                        <a:pt x="35789" y="966242"/>
                      </a:lnTo>
                      <a:lnTo>
                        <a:pt x="33258" y="981373"/>
                      </a:lnTo>
                      <a:lnTo>
                        <a:pt x="30826" y="996504"/>
                      </a:lnTo>
                      <a:lnTo>
                        <a:pt x="28493" y="1011684"/>
                      </a:lnTo>
                      <a:lnTo>
                        <a:pt x="26358" y="1026864"/>
                      </a:lnTo>
                      <a:lnTo>
                        <a:pt x="24273" y="1042095"/>
                      </a:lnTo>
                      <a:lnTo>
                        <a:pt x="22387" y="1057374"/>
                      </a:lnTo>
                      <a:lnTo>
                        <a:pt x="20600" y="1072704"/>
                      </a:lnTo>
                      <a:lnTo>
                        <a:pt x="18962" y="1088033"/>
                      </a:lnTo>
                      <a:lnTo>
                        <a:pt x="17473" y="1103412"/>
                      </a:lnTo>
                      <a:lnTo>
                        <a:pt x="16083" y="1118840"/>
                      </a:lnTo>
                      <a:lnTo>
                        <a:pt x="14842" y="1134318"/>
                      </a:lnTo>
                      <a:lnTo>
                        <a:pt x="13750" y="1149797"/>
                      </a:lnTo>
                      <a:lnTo>
                        <a:pt x="12757" y="1165324"/>
                      </a:lnTo>
                      <a:lnTo>
                        <a:pt x="11913" y="1180852"/>
                      </a:lnTo>
                      <a:lnTo>
                        <a:pt x="11169" y="1196479"/>
                      </a:lnTo>
                      <a:lnTo>
                        <a:pt x="10573" y="1212106"/>
                      </a:lnTo>
                      <a:lnTo>
                        <a:pt x="10126" y="1227733"/>
                      </a:lnTo>
                      <a:lnTo>
                        <a:pt x="9828" y="1243459"/>
                      </a:lnTo>
                      <a:lnTo>
                        <a:pt x="9630" y="1259185"/>
                      </a:lnTo>
                      <a:lnTo>
                        <a:pt x="9531" y="1274961"/>
                      </a:lnTo>
                      <a:lnTo>
                        <a:pt x="9630" y="1290737"/>
                      </a:lnTo>
                      <a:lnTo>
                        <a:pt x="9828" y="1306612"/>
                      </a:lnTo>
                      <a:lnTo>
                        <a:pt x="10176" y="1322487"/>
                      </a:lnTo>
                      <a:lnTo>
                        <a:pt x="10623" y="1338362"/>
                      </a:lnTo>
                      <a:lnTo>
                        <a:pt x="11218" y="1354336"/>
                      </a:lnTo>
                      <a:lnTo>
                        <a:pt x="11963" y="1370310"/>
                      </a:lnTo>
                      <a:lnTo>
                        <a:pt x="12807" y="1386334"/>
                      </a:lnTo>
                      <a:lnTo>
                        <a:pt x="13800" y="1402358"/>
                      </a:lnTo>
                      <a:lnTo>
                        <a:pt x="14941" y="1418481"/>
                      </a:lnTo>
                      <a:lnTo>
                        <a:pt x="16182" y="1434604"/>
                      </a:lnTo>
                      <a:lnTo>
                        <a:pt x="17572" y="1450727"/>
                      </a:lnTo>
                      <a:lnTo>
                        <a:pt x="19111" y="1466949"/>
                      </a:lnTo>
                      <a:lnTo>
                        <a:pt x="20749" y="1483172"/>
                      </a:lnTo>
                      <a:lnTo>
                        <a:pt x="22536" y="1499443"/>
                      </a:lnTo>
                      <a:lnTo>
                        <a:pt x="24422" y="1515715"/>
                      </a:lnTo>
                      <a:lnTo>
                        <a:pt x="26507" y="1532037"/>
                      </a:lnTo>
                      <a:lnTo>
                        <a:pt x="28691" y="1548408"/>
                      </a:lnTo>
                      <a:lnTo>
                        <a:pt x="30974" y="1564829"/>
                      </a:lnTo>
                      <a:lnTo>
                        <a:pt x="33407" y="1581249"/>
                      </a:lnTo>
                      <a:lnTo>
                        <a:pt x="35988" y="1597769"/>
                      </a:lnTo>
                      <a:lnTo>
                        <a:pt x="38718" y="1614240"/>
                      </a:lnTo>
                      <a:lnTo>
                        <a:pt x="41547" y="1630809"/>
                      </a:lnTo>
                      <a:lnTo>
                        <a:pt x="44526" y="1647379"/>
                      </a:lnTo>
                      <a:lnTo>
                        <a:pt x="47603" y="1663998"/>
                      </a:lnTo>
                      <a:lnTo>
                        <a:pt x="50830" y="1680666"/>
                      </a:lnTo>
                      <a:lnTo>
                        <a:pt x="54205" y="1697335"/>
                      </a:lnTo>
                      <a:lnTo>
                        <a:pt x="57680" y="1714054"/>
                      </a:lnTo>
                      <a:lnTo>
                        <a:pt x="61304" y="1730822"/>
                      </a:lnTo>
                      <a:lnTo>
                        <a:pt x="65076" y="174759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1" name="Forme libre : forme 1370">
                  <a:extLst>
                    <a:ext uri="{FF2B5EF4-FFF2-40B4-BE49-F238E27FC236}">
                      <a16:creationId xmlns:a16="http://schemas.microsoft.com/office/drawing/2014/main" id="{360EB3ED-129F-40EF-A51A-35AB822226BC}"/>
                    </a:ext>
                  </a:extLst>
                </p:cNvPr>
                <p:cNvSpPr/>
                <p:nvPr/>
              </p:nvSpPr>
              <p:spPr>
                <a:xfrm>
                  <a:off x="7483082" y="4488309"/>
                  <a:ext cx="775156" cy="1879600"/>
                </a:xfrm>
                <a:custGeom>
                  <a:avLst/>
                  <a:gdLst>
                    <a:gd name="connsiteX0" fmla="*/ 174331 w 775155"/>
                    <a:gd name="connsiteY0" fmla="*/ 1869976 h 1879600"/>
                    <a:gd name="connsiteX1" fmla="*/ 172742 w 775155"/>
                    <a:gd name="connsiteY1" fmla="*/ 1853109 h 1879600"/>
                    <a:gd name="connsiteX2" fmla="*/ 171253 w 775155"/>
                    <a:gd name="connsiteY2" fmla="*/ 1836291 h 1879600"/>
                    <a:gd name="connsiteX3" fmla="*/ 169913 w 775155"/>
                    <a:gd name="connsiteY3" fmla="*/ 1819523 h 1879600"/>
                    <a:gd name="connsiteX4" fmla="*/ 168672 w 775155"/>
                    <a:gd name="connsiteY4" fmla="*/ 1802755 h 1879600"/>
                    <a:gd name="connsiteX5" fmla="*/ 167530 w 775155"/>
                    <a:gd name="connsiteY5" fmla="*/ 1786086 h 1879600"/>
                    <a:gd name="connsiteX6" fmla="*/ 166537 w 775155"/>
                    <a:gd name="connsiteY6" fmla="*/ 1769418 h 1879600"/>
                    <a:gd name="connsiteX7" fmla="*/ 165594 w 775155"/>
                    <a:gd name="connsiteY7" fmla="*/ 1752749 h 1879600"/>
                    <a:gd name="connsiteX8" fmla="*/ 164800 w 775155"/>
                    <a:gd name="connsiteY8" fmla="*/ 1736179 h 1879600"/>
                    <a:gd name="connsiteX9" fmla="*/ 164105 w 775155"/>
                    <a:gd name="connsiteY9" fmla="*/ 1719610 h 1879600"/>
                    <a:gd name="connsiteX10" fmla="*/ 163509 w 775155"/>
                    <a:gd name="connsiteY10" fmla="*/ 1703090 h 1879600"/>
                    <a:gd name="connsiteX11" fmla="*/ 163013 w 775155"/>
                    <a:gd name="connsiteY11" fmla="*/ 1686620 h 1879600"/>
                    <a:gd name="connsiteX12" fmla="*/ 162666 w 775155"/>
                    <a:gd name="connsiteY12" fmla="*/ 1670149 h 1879600"/>
                    <a:gd name="connsiteX13" fmla="*/ 162417 w 775155"/>
                    <a:gd name="connsiteY13" fmla="*/ 1653729 h 1879600"/>
                    <a:gd name="connsiteX14" fmla="*/ 162268 w 775155"/>
                    <a:gd name="connsiteY14" fmla="*/ 1637357 h 1879600"/>
                    <a:gd name="connsiteX15" fmla="*/ 162219 w 775155"/>
                    <a:gd name="connsiteY15" fmla="*/ 1621036 h 1879600"/>
                    <a:gd name="connsiteX16" fmla="*/ 162268 w 775155"/>
                    <a:gd name="connsiteY16" fmla="*/ 1604715 h 1879600"/>
                    <a:gd name="connsiteX17" fmla="*/ 162467 w 775155"/>
                    <a:gd name="connsiteY17" fmla="*/ 1588492 h 1879600"/>
                    <a:gd name="connsiteX18" fmla="*/ 162765 w 775155"/>
                    <a:gd name="connsiteY18" fmla="*/ 1572220 h 1879600"/>
                    <a:gd name="connsiteX19" fmla="*/ 163162 w 775155"/>
                    <a:gd name="connsiteY19" fmla="*/ 1556048 h 1879600"/>
                    <a:gd name="connsiteX20" fmla="*/ 163658 w 775155"/>
                    <a:gd name="connsiteY20" fmla="*/ 1539925 h 1879600"/>
                    <a:gd name="connsiteX21" fmla="*/ 164254 w 775155"/>
                    <a:gd name="connsiteY21" fmla="*/ 1523802 h 1879600"/>
                    <a:gd name="connsiteX22" fmla="*/ 164999 w 775155"/>
                    <a:gd name="connsiteY22" fmla="*/ 1507728 h 1879600"/>
                    <a:gd name="connsiteX23" fmla="*/ 165842 w 775155"/>
                    <a:gd name="connsiteY23" fmla="*/ 1491655 h 1879600"/>
                    <a:gd name="connsiteX24" fmla="*/ 166786 w 775155"/>
                    <a:gd name="connsiteY24" fmla="*/ 1475681 h 1879600"/>
                    <a:gd name="connsiteX25" fmla="*/ 167828 w 775155"/>
                    <a:gd name="connsiteY25" fmla="*/ 1459706 h 1879600"/>
                    <a:gd name="connsiteX26" fmla="*/ 169019 w 775155"/>
                    <a:gd name="connsiteY26" fmla="*/ 1443782 h 1879600"/>
                    <a:gd name="connsiteX27" fmla="*/ 170310 w 775155"/>
                    <a:gd name="connsiteY27" fmla="*/ 1427857 h 1879600"/>
                    <a:gd name="connsiteX28" fmla="*/ 171650 w 775155"/>
                    <a:gd name="connsiteY28" fmla="*/ 1412032 h 1879600"/>
                    <a:gd name="connsiteX29" fmla="*/ 173189 w 775155"/>
                    <a:gd name="connsiteY29" fmla="*/ 1396206 h 1879600"/>
                    <a:gd name="connsiteX30" fmla="*/ 174777 w 775155"/>
                    <a:gd name="connsiteY30" fmla="*/ 1380431 h 1879600"/>
                    <a:gd name="connsiteX31" fmla="*/ 176465 w 775155"/>
                    <a:gd name="connsiteY31" fmla="*/ 1364655 h 1879600"/>
                    <a:gd name="connsiteX32" fmla="*/ 178302 w 775155"/>
                    <a:gd name="connsiteY32" fmla="*/ 1348978 h 1879600"/>
                    <a:gd name="connsiteX33" fmla="*/ 180238 w 775155"/>
                    <a:gd name="connsiteY33" fmla="*/ 1333302 h 1879600"/>
                    <a:gd name="connsiteX34" fmla="*/ 182273 w 775155"/>
                    <a:gd name="connsiteY34" fmla="*/ 1317675 h 1879600"/>
                    <a:gd name="connsiteX35" fmla="*/ 184457 w 775155"/>
                    <a:gd name="connsiteY35" fmla="*/ 1302048 h 1879600"/>
                    <a:gd name="connsiteX36" fmla="*/ 186691 w 775155"/>
                    <a:gd name="connsiteY36" fmla="*/ 1286470 h 1879600"/>
                    <a:gd name="connsiteX37" fmla="*/ 189073 w 775155"/>
                    <a:gd name="connsiteY37" fmla="*/ 1270943 h 1879600"/>
                    <a:gd name="connsiteX38" fmla="*/ 191555 w 775155"/>
                    <a:gd name="connsiteY38" fmla="*/ 1255465 h 1879600"/>
                    <a:gd name="connsiteX39" fmla="*/ 194136 w 775155"/>
                    <a:gd name="connsiteY39" fmla="*/ 1240036 h 1879600"/>
                    <a:gd name="connsiteX40" fmla="*/ 196867 w 775155"/>
                    <a:gd name="connsiteY40" fmla="*/ 1224607 h 1879600"/>
                    <a:gd name="connsiteX41" fmla="*/ 199646 w 775155"/>
                    <a:gd name="connsiteY41" fmla="*/ 1209229 h 1879600"/>
                    <a:gd name="connsiteX42" fmla="*/ 202575 w 775155"/>
                    <a:gd name="connsiteY42" fmla="*/ 1193899 h 1879600"/>
                    <a:gd name="connsiteX43" fmla="*/ 205603 w 775155"/>
                    <a:gd name="connsiteY43" fmla="*/ 1178620 h 1879600"/>
                    <a:gd name="connsiteX44" fmla="*/ 208730 w 775155"/>
                    <a:gd name="connsiteY44" fmla="*/ 1163340 h 1879600"/>
                    <a:gd name="connsiteX45" fmla="*/ 212006 w 775155"/>
                    <a:gd name="connsiteY45" fmla="*/ 1148110 h 1879600"/>
                    <a:gd name="connsiteX46" fmla="*/ 215332 w 775155"/>
                    <a:gd name="connsiteY46" fmla="*/ 1132929 h 1879600"/>
                    <a:gd name="connsiteX47" fmla="*/ 218807 w 775155"/>
                    <a:gd name="connsiteY47" fmla="*/ 1117749 h 1879600"/>
                    <a:gd name="connsiteX48" fmla="*/ 222381 w 775155"/>
                    <a:gd name="connsiteY48" fmla="*/ 1102618 h 1879600"/>
                    <a:gd name="connsiteX49" fmla="*/ 226104 w 775155"/>
                    <a:gd name="connsiteY49" fmla="*/ 1087537 h 1879600"/>
                    <a:gd name="connsiteX50" fmla="*/ 229876 w 775155"/>
                    <a:gd name="connsiteY50" fmla="*/ 1072505 h 1879600"/>
                    <a:gd name="connsiteX51" fmla="*/ 233798 w 775155"/>
                    <a:gd name="connsiteY51" fmla="*/ 1057523 h 1879600"/>
                    <a:gd name="connsiteX52" fmla="*/ 237818 w 775155"/>
                    <a:gd name="connsiteY52" fmla="*/ 1042541 h 1879600"/>
                    <a:gd name="connsiteX53" fmla="*/ 241938 w 775155"/>
                    <a:gd name="connsiteY53" fmla="*/ 1027609 h 1879600"/>
                    <a:gd name="connsiteX54" fmla="*/ 246158 w 775155"/>
                    <a:gd name="connsiteY54" fmla="*/ 1012726 h 1879600"/>
                    <a:gd name="connsiteX55" fmla="*/ 250526 w 775155"/>
                    <a:gd name="connsiteY55" fmla="*/ 997843 h 1879600"/>
                    <a:gd name="connsiteX56" fmla="*/ 254944 w 775155"/>
                    <a:gd name="connsiteY56" fmla="*/ 983010 h 1879600"/>
                    <a:gd name="connsiteX57" fmla="*/ 259510 w 775155"/>
                    <a:gd name="connsiteY57" fmla="*/ 968226 h 1879600"/>
                    <a:gd name="connsiteX58" fmla="*/ 264176 w 775155"/>
                    <a:gd name="connsiteY58" fmla="*/ 953492 h 1879600"/>
                    <a:gd name="connsiteX59" fmla="*/ 268991 w 775155"/>
                    <a:gd name="connsiteY59" fmla="*/ 938808 h 1879600"/>
                    <a:gd name="connsiteX60" fmla="*/ 273856 w 775155"/>
                    <a:gd name="connsiteY60" fmla="*/ 924123 h 1879600"/>
                    <a:gd name="connsiteX61" fmla="*/ 278869 w 775155"/>
                    <a:gd name="connsiteY61" fmla="*/ 909489 h 1879600"/>
                    <a:gd name="connsiteX62" fmla="*/ 283982 w 775155"/>
                    <a:gd name="connsiteY62" fmla="*/ 894854 h 1879600"/>
                    <a:gd name="connsiteX63" fmla="*/ 289194 w 775155"/>
                    <a:gd name="connsiteY63" fmla="*/ 880318 h 1879600"/>
                    <a:gd name="connsiteX64" fmla="*/ 294555 w 775155"/>
                    <a:gd name="connsiteY64" fmla="*/ 865783 h 1879600"/>
                    <a:gd name="connsiteX65" fmla="*/ 299966 w 775155"/>
                    <a:gd name="connsiteY65" fmla="*/ 851297 h 1879600"/>
                    <a:gd name="connsiteX66" fmla="*/ 305525 w 775155"/>
                    <a:gd name="connsiteY66" fmla="*/ 836861 h 1879600"/>
                    <a:gd name="connsiteX67" fmla="*/ 311184 w 775155"/>
                    <a:gd name="connsiteY67" fmla="*/ 822424 h 1879600"/>
                    <a:gd name="connsiteX68" fmla="*/ 316942 w 775155"/>
                    <a:gd name="connsiteY68" fmla="*/ 808038 h 1879600"/>
                    <a:gd name="connsiteX69" fmla="*/ 322849 w 775155"/>
                    <a:gd name="connsiteY69" fmla="*/ 793700 h 1879600"/>
                    <a:gd name="connsiteX70" fmla="*/ 328806 w 775155"/>
                    <a:gd name="connsiteY70" fmla="*/ 779413 h 1879600"/>
                    <a:gd name="connsiteX71" fmla="*/ 334911 w 775155"/>
                    <a:gd name="connsiteY71" fmla="*/ 765125 h 1879600"/>
                    <a:gd name="connsiteX72" fmla="*/ 341116 w 775155"/>
                    <a:gd name="connsiteY72" fmla="*/ 750888 h 1879600"/>
                    <a:gd name="connsiteX73" fmla="*/ 347420 w 775155"/>
                    <a:gd name="connsiteY73" fmla="*/ 736699 h 1879600"/>
                    <a:gd name="connsiteX74" fmla="*/ 353873 w 775155"/>
                    <a:gd name="connsiteY74" fmla="*/ 722561 h 1879600"/>
                    <a:gd name="connsiteX75" fmla="*/ 360426 w 775155"/>
                    <a:gd name="connsiteY75" fmla="*/ 708422 h 1879600"/>
                    <a:gd name="connsiteX76" fmla="*/ 367028 w 775155"/>
                    <a:gd name="connsiteY76" fmla="*/ 694333 h 1879600"/>
                    <a:gd name="connsiteX77" fmla="*/ 373828 w 775155"/>
                    <a:gd name="connsiteY77" fmla="*/ 680293 h 1879600"/>
                    <a:gd name="connsiteX78" fmla="*/ 380678 w 775155"/>
                    <a:gd name="connsiteY78" fmla="*/ 666304 h 1879600"/>
                    <a:gd name="connsiteX79" fmla="*/ 387628 w 775155"/>
                    <a:gd name="connsiteY79" fmla="*/ 652314 h 1879600"/>
                    <a:gd name="connsiteX80" fmla="*/ 394726 w 775155"/>
                    <a:gd name="connsiteY80" fmla="*/ 638373 h 1879600"/>
                    <a:gd name="connsiteX81" fmla="*/ 401923 w 775155"/>
                    <a:gd name="connsiteY81" fmla="*/ 624483 h 1879600"/>
                    <a:gd name="connsiteX82" fmla="*/ 409220 w 775155"/>
                    <a:gd name="connsiteY82" fmla="*/ 610642 h 1879600"/>
                    <a:gd name="connsiteX83" fmla="*/ 416616 w 775155"/>
                    <a:gd name="connsiteY83" fmla="*/ 596801 h 1879600"/>
                    <a:gd name="connsiteX84" fmla="*/ 424161 w 775155"/>
                    <a:gd name="connsiteY84" fmla="*/ 583009 h 1879600"/>
                    <a:gd name="connsiteX85" fmla="*/ 431806 w 775155"/>
                    <a:gd name="connsiteY85" fmla="*/ 569268 h 1879600"/>
                    <a:gd name="connsiteX86" fmla="*/ 439549 w 775155"/>
                    <a:gd name="connsiteY86" fmla="*/ 555526 h 1879600"/>
                    <a:gd name="connsiteX87" fmla="*/ 447392 w 775155"/>
                    <a:gd name="connsiteY87" fmla="*/ 541883 h 1879600"/>
                    <a:gd name="connsiteX88" fmla="*/ 455334 w 775155"/>
                    <a:gd name="connsiteY88" fmla="*/ 528241 h 1879600"/>
                    <a:gd name="connsiteX89" fmla="*/ 463426 w 775155"/>
                    <a:gd name="connsiteY89" fmla="*/ 514648 h 1879600"/>
                    <a:gd name="connsiteX90" fmla="*/ 471616 w 775155"/>
                    <a:gd name="connsiteY90" fmla="*/ 501055 h 1879600"/>
                    <a:gd name="connsiteX91" fmla="*/ 479906 w 775155"/>
                    <a:gd name="connsiteY91" fmla="*/ 487511 h 1879600"/>
                    <a:gd name="connsiteX92" fmla="*/ 488295 w 775155"/>
                    <a:gd name="connsiteY92" fmla="*/ 474067 h 1879600"/>
                    <a:gd name="connsiteX93" fmla="*/ 496783 w 775155"/>
                    <a:gd name="connsiteY93" fmla="*/ 460573 h 1879600"/>
                    <a:gd name="connsiteX94" fmla="*/ 505420 w 775155"/>
                    <a:gd name="connsiteY94" fmla="*/ 447179 h 1879600"/>
                    <a:gd name="connsiteX95" fmla="*/ 514156 w 775155"/>
                    <a:gd name="connsiteY95" fmla="*/ 433784 h 1879600"/>
                    <a:gd name="connsiteX96" fmla="*/ 522992 w 775155"/>
                    <a:gd name="connsiteY96" fmla="*/ 420439 h 1879600"/>
                    <a:gd name="connsiteX97" fmla="*/ 531927 w 775155"/>
                    <a:gd name="connsiteY97" fmla="*/ 407144 h 1879600"/>
                    <a:gd name="connsiteX98" fmla="*/ 541011 w 775155"/>
                    <a:gd name="connsiteY98" fmla="*/ 393849 h 1879600"/>
                    <a:gd name="connsiteX99" fmla="*/ 550144 w 775155"/>
                    <a:gd name="connsiteY99" fmla="*/ 380653 h 1879600"/>
                    <a:gd name="connsiteX100" fmla="*/ 559427 w 775155"/>
                    <a:gd name="connsiteY100" fmla="*/ 367457 h 1879600"/>
                    <a:gd name="connsiteX101" fmla="*/ 568808 w 775155"/>
                    <a:gd name="connsiteY101" fmla="*/ 354261 h 1879600"/>
                    <a:gd name="connsiteX102" fmla="*/ 578289 w 775155"/>
                    <a:gd name="connsiteY102" fmla="*/ 341164 h 1879600"/>
                    <a:gd name="connsiteX103" fmla="*/ 587919 w 775155"/>
                    <a:gd name="connsiteY103" fmla="*/ 328067 h 1879600"/>
                    <a:gd name="connsiteX104" fmla="*/ 597648 w 775155"/>
                    <a:gd name="connsiteY104" fmla="*/ 315020 h 1879600"/>
                    <a:gd name="connsiteX105" fmla="*/ 607477 w 775155"/>
                    <a:gd name="connsiteY105" fmla="*/ 302022 h 1879600"/>
                    <a:gd name="connsiteX106" fmla="*/ 617404 w 775155"/>
                    <a:gd name="connsiteY106" fmla="*/ 289024 h 1879600"/>
                    <a:gd name="connsiteX107" fmla="*/ 627431 w 775155"/>
                    <a:gd name="connsiteY107" fmla="*/ 276076 h 1879600"/>
                    <a:gd name="connsiteX108" fmla="*/ 637607 w 775155"/>
                    <a:gd name="connsiteY108" fmla="*/ 263178 h 1879600"/>
                    <a:gd name="connsiteX109" fmla="*/ 647833 w 775155"/>
                    <a:gd name="connsiteY109" fmla="*/ 250329 h 1879600"/>
                    <a:gd name="connsiteX110" fmla="*/ 658207 w 775155"/>
                    <a:gd name="connsiteY110" fmla="*/ 237530 h 1879600"/>
                    <a:gd name="connsiteX111" fmla="*/ 668681 w 775155"/>
                    <a:gd name="connsiteY111" fmla="*/ 224730 h 1879600"/>
                    <a:gd name="connsiteX112" fmla="*/ 679304 w 775155"/>
                    <a:gd name="connsiteY112" fmla="*/ 211981 h 1879600"/>
                    <a:gd name="connsiteX113" fmla="*/ 689976 w 775155"/>
                    <a:gd name="connsiteY113" fmla="*/ 199231 h 1879600"/>
                    <a:gd name="connsiteX114" fmla="*/ 700797 w 775155"/>
                    <a:gd name="connsiteY114" fmla="*/ 186581 h 1879600"/>
                    <a:gd name="connsiteX115" fmla="*/ 711718 w 775155"/>
                    <a:gd name="connsiteY115" fmla="*/ 173930 h 1879600"/>
                    <a:gd name="connsiteX116" fmla="*/ 722737 w 775155"/>
                    <a:gd name="connsiteY116" fmla="*/ 161330 h 1879600"/>
                    <a:gd name="connsiteX117" fmla="*/ 733906 w 775155"/>
                    <a:gd name="connsiteY117" fmla="*/ 148779 h 1879600"/>
                    <a:gd name="connsiteX118" fmla="*/ 745124 w 775155"/>
                    <a:gd name="connsiteY118" fmla="*/ 136227 h 1879600"/>
                    <a:gd name="connsiteX119" fmla="*/ 756492 w 775155"/>
                    <a:gd name="connsiteY119" fmla="*/ 123726 h 1879600"/>
                    <a:gd name="connsiteX120" fmla="*/ 767958 w 775155"/>
                    <a:gd name="connsiteY120" fmla="*/ 111274 h 1879600"/>
                    <a:gd name="connsiteX121" fmla="*/ 754407 w 775155"/>
                    <a:gd name="connsiteY121" fmla="*/ 98971 h 1879600"/>
                    <a:gd name="connsiteX122" fmla="*/ 740607 w 775155"/>
                    <a:gd name="connsiteY122" fmla="*/ 86866 h 1879600"/>
                    <a:gd name="connsiteX123" fmla="*/ 726609 w 775155"/>
                    <a:gd name="connsiteY123" fmla="*/ 75059 h 1879600"/>
                    <a:gd name="connsiteX124" fmla="*/ 712413 w 775155"/>
                    <a:gd name="connsiteY124" fmla="*/ 63450 h 1879600"/>
                    <a:gd name="connsiteX125" fmla="*/ 698017 w 775155"/>
                    <a:gd name="connsiteY125" fmla="*/ 52139 h 1879600"/>
                    <a:gd name="connsiteX126" fmla="*/ 683374 w 775155"/>
                    <a:gd name="connsiteY126" fmla="*/ 41077 h 1879600"/>
                    <a:gd name="connsiteX127" fmla="*/ 668582 w 775155"/>
                    <a:gd name="connsiteY127" fmla="*/ 30311 h 1879600"/>
                    <a:gd name="connsiteX128" fmla="*/ 653541 w 775155"/>
                    <a:gd name="connsiteY128" fmla="*/ 19794 h 1879600"/>
                    <a:gd name="connsiteX129" fmla="*/ 638352 w 775155"/>
                    <a:gd name="connsiteY129" fmla="*/ 9525 h 1879600"/>
                    <a:gd name="connsiteX130" fmla="*/ 620383 w 775155"/>
                    <a:gd name="connsiteY130" fmla="*/ 36909 h 1879600"/>
                    <a:gd name="connsiteX131" fmla="*/ 611497 w 775155"/>
                    <a:gd name="connsiteY131" fmla="*/ 50651 h 1879600"/>
                    <a:gd name="connsiteX132" fmla="*/ 602662 w 775155"/>
                    <a:gd name="connsiteY132" fmla="*/ 64443 h 1879600"/>
                    <a:gd name="connsiteX133" fmla="*/ 593876 w 775155"/>
                    <a:gd name="connsiteY133" fmla="*/ 78184 h 1879600"/>
                    <a:gd name="connsiteX134" fmla="*/ 585189 w 775155"/>
                    <a:gd name="connsiteY134" fmla="*/ 91976 h 1879600"/>
                    <a:gd name="connsiteX135" fmla="*/ 576502 w 775155"/>
                    <a:gd name="connsiteY135" fmla="*/ 105817 h 1879600"/>
                    <a:gd name="connsiteX136" fmla="*/ 559427 w 775155"/>
                    <a:gd name="connsiteY136" fmla="*/ 133499 h 1879600"/>
                    <a:gd name="connsiteX137" fmla="*/ 550988 w 775155"/>
                    <a:gd name="connsiteY137" fmla="*/ 147389 h 1879600"/>
                    <a:gd name="connsiteX138" fmla="*/ 542599 w 775155"/>
                    <a:gd name="connsiteY138" fmla="*/ 161330 h 1879600"/>
                    <a:gd name="connsiteX139" fmla="*/ 534260 w 775155"/>
                    <a:gd name="connsiteY139" fmla="*/ 175220 h 1879600"/>
                    <a:gd name="connsiteX140" fmla="*/ 526020 w 775155"/>
                    <a:gd name="connsiteY140" fmla="*/ 189210 h 1879600"/>
                    <a:gd name="connsiteX141" fmla="*/ 517829 w 775155"/>
                    <a:gd name="connsiteY141" fmla="*/ 203150 h 1879600"/>
                    <a:gd name="connsiteX142" fmla="*/ 509689 w 775155"/>
                    <a:gd name="connsiteY142" fmla="*/ 217140 h 1879600"/>
                    <a:gd name="connsiteX143" fmla="*/ 501647 w 775155"/>
                    <a:gd name="connsiteY143" fmla="*/ 231180 h 1879600"/>
                    <a:gd name="connsiteX144" fmla="*/ 493655 w 775155"/>
                    <a:gd name="connsiteY144" fmla="*/ 245219 h 1879600"/>
                    <a:gd name="connsiteX145" fmla="*/ 485713 w 775155"/>
                    <a:gd name="connsiteY145" fmla="*/ 259259 h 1879600"/>
                    <a:gd name="connsiteX146" fmla="*/ 477821 w 775155"/>
                    <a:gd name="connsiteY146" fmla="*/ 273348 h 1879600"/>
                    <a:gd name="connsiteX147" fmla="*/ 470028 w 775155"/>
                    <a:gd name="connsiteY147" fmla="*/ 287437 h 1879600"/>
                    <a:gd name="connsiteX148" fmla="*/ 462284 w 775155"/>
                    <a:gd name="connsiteY148" fmla="*/ 301575 h 1879600"/>
                    <a:gd name="connsiteX149" fmla="*/ 454590 w 775155"/>
                    <a:gd name="connsiteY149" fmla="*/ 315714 h 1879600"/>
                    <a:gd name="connsiteX150" fmla="*/ 446995 w 775155"/>
                    <a:gd name="connsiteY150" fmla="*/ 329853 h 1879600"/>
                    <a:gd name="connsiteX151" fmla="*/ 439450 w 775155"/>
                    <a:gd name="connsiteY151" fmla="*/ 344041 h 1879600"/>
                    <a:gd name="connsiteX152" fmla="*/ 431955 w 775155"/>
                    <a:gd name="connsiteY152" fmla="*/ 358279 h 1879600"/>
                    <a:gd name="connsiteX153" fmla="*/ 417162 w 775155"/>
                    <a:gd name="connsiteY153" fmla="*/ 386755 h 1879600"/>
                    <a:gd name="connsiteX154" fmla="*/ 409866 w 775155"/>
                    <a:gd name="connsiteY154" fmla="*/ 401042 h 1879600"/>
                    <a:gd name="connsiteX155" fmla="*/ 402668 w 775155"/>
                    <a:gd name="connsiteY155" fmla="*/ 415330 h 1879600"/>
                    <a:gd name="connsiteX156" fmla="*/ 395520 w 775155"/>
                    <a:gd name="connsiteY156" fmla="*/ 429667 h 1879600"/>
                    <a:gd name="connsiteX157" fmla="*/ 388422 w 775155"/>
                    <a:gd name="connsiteY157" fmla="*/ 444004 h 1879600"/>
                    <a:gd name="connsiteX158" fmla="*/ 381373 w 775155"/>
                    <a:gd name="connsiteY158" fmla="*/ 458341 h 1879600"/>
                    <a:gd name="connsiteX159" fmla="*/ 374374 w 775155"/>
                    <a:gd name="connsiteY159" fmla="*/ 472728 h 1879600"/>
                    <a:gd name="connsiteX160" fmla="*/ 367474 w 775155"/>
                    <a:gd name="connsiteY160" fmla="*/ 487164 h 1879600"/>
                    <a:gd name="connsiteX161" fmla="*/ 360674 w 775155"/>
                    <a:gd name="connsiteY161" fmla="*/ 501551 h 1879600"/>
                    <a:gd name="connsiteX162" fmla="*/ 353873 w 775155"/>
                    <a:gd name="connsiteY162" fmla="*/ 516037 h 1879600"/>
                    <a:gd name="connsiteX163" fmla="*/ 347172 w 775155"/>
                    <a:gd name="connsiteY163" fmla="*/ 530473 h 1879600"/>
                    <a:gd name="connsiteX164" fmla="*/ 340521 w 775155"/>
                    <a:gd name="connsiteY164" fmla="*/ 544959 h 1879600"/>
                    <a:gd name="connsiteX165" fmla="*/ 333919 w 775155"/>
                    <a:gd name="connsiteY165" fmla="*/ 559495 h 1879600"/>
                    <a:gd name="connsiteX166" fmla="*/ 327416 w 775155"/>
                    <a:gd name="connsiteY166" fmla="*/ 574030 h 1879600"/>
                    <a:gd name="connsiteX167" fmla="*/ 320963 w 775155"/>
                    <a:gd name="connsiteY167" fmla="*/ 588566 h 1879600"/>
                    <a:gd name="connsiteX168" fmla="*/ 314560 w 775155"/>
                    <a:gd name="connsiteY168" fmla="*/ 603151 h 1879600"/>
                    <a:gd name="connsiteX169" fmla="*/ 308255 w 775155"/>
                    <a:gd name="connsiteY169" fmla="*/ 617786 h 1879600"/>
                    <a:gd name="connsiteX170" fmla="*/ 302001 w 775155"/>
                    <a:gd name="connsiteY170" fmla="*/ 632371 h 1879600"/>
                    <a:gd name="connsiteX171" fmla="*/ 295796 w 775155"/>
                    <a:gd name="connsiteY171" fmla="*/ 647055 h 1879600"/>
                    <a:gd name="connsiteX172" fmla="*/ 289641 w 775155"/>
                    <a:gd name="connsiteY172" fmla="*/ 661690 h 1879600"/>
                    <a:gd name="connsiteX173" fmla="*/ 283585 w 775155"/>
                    <a:gd name="connsiteY173" fmla="*/ 676374 h 1879600"/>
                    <a:gd name="connsiteX174" fmla="*/ 277579 w 775155"/>
                    <a:gd name="connsiteY174" fmla="*/ 691108 h 1879600"/>
                    <a:gd name="connsiteX175" fmla="*/ 271622 w 775155"/>
                    <a:gd name="connsiteY175" fmla="*/ 705842 h 1879600"/>
                    <a:gd name="connsiteX176" fmla="*/ 265765 w 775155"/>
                    <a:gd name="connsiteY176" fmla="*/ 720576 h 1879600"/>
                    <a:gd name="connsiteX177" fmla="*/ 259957 w 775155"/>
                    <a:gd name="connsiteY177" fmla="*/ 735360 h 1879600"/>
                    <a:gd name="connsiteX178" fmla="*/ 254199 w 775155"/>
                    <a:gd name="connsiteY178" fmla="*/ 750143 h 1879600"/>
                    <a:gd name="connsiteX179" fmla="*/ 242881 w 775155"/>
                    <a:gd name="connsiteY179" fmla="*/ 779810 h 1879600"/>
                    <a:gd name="connsiteX180" fmla="*/ 237372 w 775155"/>
                    <a:gd name="connsiteY180" fmla="*/ 794643 h 1879600"/>
                    <a:gd name="connsiteX181" fmla="*/ 231862 w 775155"/>
                    <a:gd name="connsiteY181" fmla="*/ 809526 h 1879600"/>
                    <a:gd name="connsiteX182" fmla="*/ 226451 w 775155"/>
                    <a:gd name="connsiteY182" fmla="*/ 824458 h 1879600"/>
                    <a:gd name="connsiteX183" fmla="*/ 221090 w 775155"/>
                    <a:gd name="connsiteY183" fmla="*/ 839391 h 1879600"/>
                    <a:gd name="connsiteX184" fmla="*/ 215779 w 775155"/>
                    <a:gd name="connsiteY184" fmla="*/ 854323 h 1879600"/>
                    <a:gd name="connsiteX185" fmla="*/ 205355 w 775155"/>
                    <a:gd name="connsiteY185" fmla="*/ 884287 h 1879600"/>
                    <a:gd name="connsiteX186" fmla="*/ 195228 w 775155"/>
                    <a:gd name="connsiteY186" fmla="*/ 914350 h 1879600"/>
                    <a:gd name="connsiteX187" fmla="*/ 190265 w 775155"/>
                    <a:gd name="connsiteY187" fmla="*/ 929382 h 1879600"/>
                    <a:gd name="connsiteX188" fmla="*/ 185350 w 775155"/>
                    <a:gd name="connsiteY188" fmla="*/ 944463 h 1879600"/>
                    <a:gd name="connsiteX189" fmla="*/ 180486 w 775155"/>
                    <a:gd name="connsiteY189" fmla="*/ 959545 h 1879600"/>
                    <a:gd name="connsiteX190" fmla="*/ 175720 w 775155"/>
                    <a:gd name="connsiteY190" fmla="*/ 974675 h 1879600"/>
                    <a:gd name="connsiteX191" fmla="*/ 171005 w 775155"/>
                    <a:gd name="connsiteY191" fmla="*/ 989806 h 1879600"/>
                    <a:gd name="connsiteX192" fmla="*/ 166339 w 775155"/>
                    <a:gd name="connsiteY192" fmla="*/ 1004987 h 1879600"/>
                    <a:gd name="connsiteX193" fmla="*/ 161772 w 775155"/>
                    <a:gd name="connsiteY193" fmla="*/ 1020167 h 1879600"/>
                    <a:gd name="connsiteX194" fmla="*/ 157255 w 775155"/>
                    <a:gd name="connsiteY194" fmla="*/ 1035397 h 1879600"/>
                    <a:gd name="connsiteX195" fmla="*/ 152787 w 775155"/>
                    <a:gd name="connsiteY195" fmla="*/ 1050627 h 1879600"/>
                    <a:gd name="connsiteX196" fmla="*/ 148370 w 775155"/>
                    <a:gd name="connsiteY196" fmla="*/ 1065857 h 1879600"/>
                    <a:gd name="connsiteX197" fmla="*/ 144051 w 775155"/>
                    <a:gd name="connsiteY197" fmla="*/ 1081137 h 1879600"/>
                    <a:gd name="connsiteX198" fmla="*/ 139782 w 775155"/>
                    <a:gd name="connsiteY198" fmla="*/ 1096417 h 1879600"/>
                    <a:gd name="connsiteX199" fmla="*/ 135563 w 775155"/>
                    <a:gd name="connsiteY199" fmla="*/ 1111746 h 1879600"/>
                    <a:gd name="connsiteX200" fmla="*/ 131443 w 775155"/>
                    <a:gd name="connsiteY200" fmla="*/ 1127075 h 1879600"/>
                    <a:gd name="connsiteX201" fmla="*/ 127373 w 775155"/>
                    <a:gd name="connsiteY201" fmla="*/ 1142454 h 1879600"/>
                    <a:gd name="connsiteX202" fmla="*/ 123352 w 775155"/>
                    <a:gd name="connsiteY202" fmla="*/ 1157833 h 1879600"/>
                    <a:gd name="connsiteX203" fmla="*/ 119430 w 775155"/>
                    <a:gd name="connsiteY203" fmla="*/ 1173212 h 1879600"/>
                    <a:gd name="connsiteX204" fmla="*/ 115509 w 775155"/>
                    <a:gd name="connsiteY204" fmla="*/ 1188641 h 1879600"/>
                    <a:gd name="connsiteX205" fmla="*/ 107964 w 775155"/>
                    <a:gd name="connsiteY205" fmla="*/ 1219597 h 1879600"/>
                    <a:gd name="connsiteX206" fmla="*/ 104291 w 775155"/>
                    <a:gd name="connsiteY206" fmla="*/ 1235075 h 1879600"/>
                    <a:gd name="connsiteX207" fmla="*/ 100667 w 775155"/>
                    <a:gd name="connsiteY207" fmla="*/ 1250603 h 1879600"/>
                    <a:gd name="connsiteX208" fmla="*/ 97093 w 775155"/>
                    <a:gd name="connsiteY208" fmla="*/ 1266131 h 1879600"/>
                    <a:gd name="connsiteX209" fmla="*/ 93618 w 775155"/>
                    <a:gd name="connsiteY209" fmla="*/ 1281658 h 1879600"/>
                    <a:gd name="connsiteX210" fmla="*/ 90193 w 775155"/>
                    <a:gd name="connsiteY210" fmla="*/ 1297236 h 1879600"/>
                    <a:gd name="connsiteX211" fmla="*/ 86818 w 775155"/>
                    <a:gd name="connsiteY211" fmla="*/ 1312863 h 1879600"/>
                    <a:gd name="connsiteX212" fmla="*/ 83492 w 775155"/>
                    <a:gd name="connsiteY212" fmla="*/ 1328440 h 1879600"/>
                    <a:gd name="connsiteX213" fmla="*/ 80266 w 775155"/>
                    <a:gd name="connsiteY213" fmla="*/ 1344116 h 1879600"/>
                    <a:gd name="connsiteX214" fmla="*/ 77089 w 775155"/>
                    <a:gd name="connsiteY214" fmla="*/ 1359793 h 1879600"/>
                    <a:gd name="connsiteX215" fmla="*/ 73961 w 775155"/>
                    <a:gd name="connsiteY215" fmla="*/ 1375470 h 1879600"/>
                    <a:gd name="connsiteX216" fmla="*/ 70934 w 775155"/>
                    <a:gd name="connsiteY216" fmla="*/ 1391146 h 1879600"/>
                    <a:gd name="connsiteX217" fmla="*/ 67955 w 775155"/>
                    <a:gd name="connsiteY217" fmla="*/ 1406872 h 1879600"/>
                    <a:gd name="connsiteX218" fmla="*/ 65027 w 775155"/>
                    <a:gd name="connsiteY218" fmla="*/ 1422648 h 1879600"/>
                    <a:gd name="connsiteX219" fmla="*/ 62197 w 775155"/>
                    <a:gd name="connsiteY219" fmla="*/ 1438424 h 1879600"/>
                    <a:gd name="connsiteX220" fmla="*/ 59417 w 775155"/>
                    <a:gd name="connsiteY220" fmla="*/ 1454200 h 1879600"/>
                    <a:gd name="connsiteX221" fmla="*/ 56687 w 775155"/>
                    <a:gd name="connsiteY221" fmla="*/ 1470025 h 1879600"/>
                    <a:gd name="connsiteX222" fmla="*/ 54007 w 775155"/>
                    <a:gd name="connsiteY222" fmla="*/ 1485850 h 1879600"/>
                    <a:gd name="connsiteX223" fmla="*/ 51426 w 775155"/>
                    <a:gd name="connsiteY223" fmla="*/ 1501725 h 1879600"/>
                    <a:gd name="connsiteX224" fmla="*/ 48894 w 775155"/>
                    <a:gd name="connsiteY224" fmla="*/ 1517600 h 1879600"/>
                    <a:gd name="connsiteX225" fmla="*/ 46412 w 775155"/>
                    <a:gd name="connsiteY225" fmla="*/ 1533525 h 1879600"/>
                    <a:gd name="connsiteX226" fmla="*/ 44029 w 775155"/>
                    <a:gd name="connsiteY226" fmla="*/ 1549400 h 1879600"/>
                    <a:gd name="connsiteX227" fmla="*/ 41696 w 775155"/>
                    <a:gd name="connsiteY227" fmla="*/ 1565374 h 1879600"/>
                    <a:gd name="connsiteX228" fmla="*/ 39413 w 775155"/>
                    <a:gd name="connsiteY228" fmla="*/ 1581349 h 1879600"/>
                    <a:gd name="connsiteX229" fmla="*/ 37229 w 775155"/>
                    <a:gd name="connsiteY229" fmla="*/ 1597323 h 1879600"/>
                    <a:gd name="connsiteX230" fmla="*/ 35094 w 775155"/>
                    <a:gd name="connsiteY230" fmla="*/ 1613347 h 1879600"/>
                    <a:gd name="connsiteX231" fmla="*/ 33010 w 775155"/>
                    <a:gd name="connsiteY231" fmla="*/ 1629370 h 1879600"/>
                    <a:gd name="connsiteX232" fmla="*/ 30974 w 775155"/>
                    <a:gd name="connsiteY232" fmla="*/ 1645444 h 1879600"/>
                    <a:gd name="connsiteX233" fmla="*/ 29039 w 775155"/>
                    <a:gd name="connsiteY233" fmla="*/ 1661517 h 1879600"/>
                    <a:gd name="connsiteX234" fmla="*/ 27152 w 775155"/>
                    <a:gd name="connsiteY234" fmla="*/ 1677591 h 1879600"/>
                    <a:gd name="connsiteX235" fmla="*/ 25316 w 775155"/>
                    <a:gd name="connsiteY235" fmla="*/ 1693714 h 1879600"/>
                    <a:gd name="connsiteX236" fmla="*/ 23578 w 775155"/>
                    <a:gd name="connsiteY236" fmla="*/ 1709837 h 1879600"/>
                    <a:gd name="connsiteX237" fmla="*/ 21891 w 775155"/>
                    <a:gd name="connsiteY237" fmla="*/ 1726009 h 1879600"/>
                    <a:gd name="connsiteX238" fmla="*/ 20253 w 775155"/>
                    <a:gd name="connsiteY238" fmla="*/ 1742182 h 1879600"/>
                    <a:gd name="connsiteX239" fmla="*/ 18664 w 775155"/>
                    <a:gd name="connsiteY239" fmla="*/ 1758404 h 1879600"/>
                    <a:gd name="connsiteX240" fmla="*/ 17175 w 775155"/>
                    <a:gd name="connsiteY240" fmla="*/ 1774627 h 1879600"/>
                    <a:gd name="connsiteX241" fmla="*/ 15735 w 775155"/>
                    <a:gd name="connsiteY241" fmla="*/ 1790899 h 1879600"/>
                    <a:gd name="connsiteX242" fmla="*/ 13055 w 775155"/>
                    <a:gd name="connsiteY242" fmla="*/ 1823442 h 1879600"/>
                    <a:gd name="connsiteX243" fmla="*/ 11814 w 775155"/>
                    <a:gd name="connsiteY243" fmla="*/ 1839764 h 1879600"/>
                    <a:gd name="connsiteX244" fmla="*/ 10623 w 775155"/>
                    <a:gd name="connsiteY244" fmla="*/ 1856085 h 1879600"/>
                    <a:gd name="connsiteX245" fmla="*/ 9531 w 775155"/>
                    <a:gd name="connsiteY245" fmla="*/ 1872456 h 1879600"/>
                    <a:gd name="connsiteX246" fmla="*/ 27847 w 775155"/>
                    <a:gd name="connsiteY246" fmla="*/ 1873498 h 1879600"/>
                    <a:gd name="connsiteX247" fmla="*/ 46164 w 775155"/>
                    <a:gd name="connsiteY247" fmla="*/ 1874193 h 1879600"/>
                    <a:gd name="connsiteX248" fmla="*/ 64480 w 775155"/>
                    <a:gd name="connsiteY248" fmla="*/ 1874590 h 1879600"/>
                    <a:gd name="connsiteX249" fmla="*/ 82797 w 775155"/>
                    <a:gd name="connsiteY249" fmla="*/ 1874639 h 1879600"/>
                    <a:gd name="connsiteX250" fmla="*/ 101163 w 775155"/>
                    <a:gd name="connsiteY250" fmla="*/ 1874391 h 1879600"/>
                    <a:gd name="connsiteX251" fmla="*/ 119480 w 775155"/>
                    <a:gd name="connsiteY251" fmla="*/ 1873746 h 1879600"/>
                    <a:gd name="connsiteX252" fmla="*/ 137747 w 775155"/>
                    <a:gd name="connsiteY252" fmla="*/ 1872853 h 1879600"/>
                    <a:gd name="connsiteX253" fmla="*/ 156064 w 775155"/>
                    <a:gd name="connsiteY253" fmla="*/ 1871563 h 187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</a:cxnLst>
                  <a:rect l="l" t="t" r="r" b="b"/>
                  <a:pathLst>
                    <a:path w="775155" h="1879600">
                      <a:moveTo>
                        <a:pt x="174331" y="1869976"/>
                      </a:moveTo>
                      <a:lnTo>
                        <a:pt x="172742" y="1853109"/>
                      </a:lnTo>
                      <a:lnTo>
                        <a:pt x="171253" y="1836291"/>
                      </a:lnTo>
                      <a:lnTo>
                        <a:pt x="169913" y="1819523"/>
                      </a:lnTo>
                      <a:lnTo>
                        <a:pt x="168672" y="1802755"/>
                      </a:lnTo>
                      <a:lnTo>
                        <a:pt x="167530" y="1786086"/>
                      </a:lnTo>
                      <a:lnTo>
                        <a:pt x="166537" y="1769418"/>
                      </a:lnTo>
                      <a:lnTo>
                        <a:pt x="165594" y="1752749"/>
                      </a:lnTo>
                      <a:lnTo>
                        <a:pt x="164800" y="1736179"/>
                      </a:lnTo>
                      <a:lnTo>
                        <a:pt x="164105" y="1719610"/>
                      </a:lnTo>
                      <a:lnTo>
                        <a:pt x="163509" y="1703090"/>
                      </a:lnTo>
                      <a:lnTo>
                        <a:pt x="163013" y="1686620"/>
                      </a:lnTo>
                      <a:lnTo>
                        <a:pt x="162666" y="1670149"/>
                      </a:lnTo>
                      <a:lnTo>
                        <a:pt x="162417" y="1653729"/>
                      </a:lnTo>
                      <a:lnTo>
                        <a:pt x="162268" y="1637357"/>
                      </a:lnTo>
                      <a:lnTo>
                        <a:pt x="162219" y="1621036"/>
                      </a:lnTo>
                      <a:lnTo>
                        <a:pt x="162268" y="1604715"/>
                      </a:lnTo>
                      <a:lnTo>
                        <a:pt x="162467" y="1588492"/>
                      </a:lnTo>
                      <a:lnTo>
                        <a:pt x="162765" y="1572220"/>
                      </a:lnTo>
                      <a:lnTo>
                        <a:pt x="163162" y="1556048"/>
                      </a:lnTo>
                      <a:lnTo>
                        <a:pt x="163658" y="1539925"/>
                      </a:lnTo>
                      <a:lnTo>
                        <a:pt x="164254" y="1523802"/>
                      </a:lnTo>
                      <a:lnTo>
                        <a:pt x="164999" y="1507728"/>
                      </a:lnTo>
                      <a:lnTo>
                        <a:pt x="165842" y="1491655"/>
                      </a:lnTo>
                      <a:lnTo>
                        <a:pt x="166786" y="1475681"/>
                      </a:lnTo>
                      <a:lnTo>
                        <a:pt x="167828" y="1459706"/>
                      </a:lnTo>
                      <a:lnTo>
                        <a:pt x="169019" y="1443782"/>
                      </a:lnTo>
                      <a:lnTo>
                        <a:pt x="170310" y="1427857"/>
                      </a:lnTo>
                      <a:lnTo>
                        <a:pt x="171650" y="1412032"/>
                      </a:lnTo>
                      <a:lnTo>
                        <a:pt x="173189" y="1396206"/>
                      </a:lnTo>
                      <a:lnTo>
                        <a:pt x="174777" y="1380431"/>
                      </a:lnTo>
                      <a:lnTo>
                        <a:pt x="176465" y="1364655"/>
                      </a:lnTo>
                      <a:lnTo>
                        <a:pt x="178302" y="1348978"/>
                      </a:lnTo>
                      <a:lnTo>
                        <a:pt x="180238" y="1333302"/>
                      </a:lnTo>
                      <a:lnTo>
                        <a:pt x="182273" y="1317675"/>
                      </a:lnTo>
                      <a:lnTo>
                        <a:pt x="184457" y="1302048"/>
                      </a:lnTo>
                      <a:lnTo>
                        <a:pt x="186691" y="1286470"/>
                      </a:lnTo>
                      <a:lnTo>
                        <a:pt x="189073" y="1270943"/>
                      </a:lnTo>
                      <a:lnTo>
                        <a:pt x="191555" y="1255465"/>
                      </a:lnTo>
                      <a:lnTo>
                        <a:pt x="194136" y="1240036"/>
                      </a:lnTo>
                      <a:lnTo>
                        <a:pt x="196867" y="1224607"/>
                      </a:lnTo>
                      <a:lnTo>
                        <a:pt x="199646" y="1209229"/>
                      </a:lnTo>
                      <a:lnTo>
                        <a:pt x="202575" y="1193899"/>
                      </a:lnTo>
                      <a:lnTo>
                        <a:pt x="205603" y="1178620"/>
                      </a:lnTo>
                      <a:lnTo>
                        <a:pt x="208730" y="1163340"/>
                      </a:lnTo>
                      <a:lnTo>
                        <a:pt x="212006" y="1148110"/>
                      </a:lnTo>
                      <a:lnTo>
                        <a:pt x="215332" y="1132929"/>
                      </a:lnTo>
                      <a:lnTo>
                        <a:pt x="218807" y="1117749"/>
                      </a:lnTo>
                      <a:lnTo>
                        <a:pt x="222381" y="1102618"/>
                      </a:lnTo>
                      <a:lnTo>
                        <a:pt x="226104" y="1087537"/>
                      </a:lnTo>
                      <a:lnTo>
                        <a:pt x="229876" y="1072505"/>
                      </a:lnTo>
                      <a:lnTo>
                        <a:pt x="233798" y="1057523"/>
                      </a:lnTo>
                      <a:lnTo>
                        <a:pt x="237818" y="1042541"/>
                      </a:lnTo>
                      <a:lnTo>
                        <a:pt x="241938" y="1027609"/>
                      </a:lnTo>
                      <a:lnTo>
                        <a:pt x="246158" y="1012726"/>
                      </a:lnTo>
                      <a:lnTo>
                        <a:pt x="250526" y="997843"/>
                      </a:lnTo>
                      <a:lnTo>
                        <a:pt x="254944" y="983010"/>
                      </a:lnTo>
                      <a:lnTo>
                        <a:pt x="259510" y="968226"/>
                      </a:lnTo>
                      <a:lnTo>
                        <a:pt x="264176" y="953492"/>
                      </a:lnTo>
                      <a:lnTo>
                        <a:pt x="268991" y="938808"/>
                      </a:lnTo>
                      <a:lnTo>
                        <a:pt x="273856" y="924123"/>
                      </a:lnTo>
                      <a:lnTo>
                        <a:pt x="278869" y="909489"/>
                      </a:lnTo>
                      <a:lnTo>
                        <a:pt x="283982" y="894854"/>
                      </a:lnTo>
                      <a:lnTo>
                        <a:pt x="289194" y="880318"/>
                      </a:lnTo>
                      <a:lnTo>
                        <a:pt x="294555" y="865783"/>
                      </a:lnTo>
                      <a:lnTo>
                        <a:pt x="299966" y="851297"/>
                      </a:lnTo>
                      <a:lnTo>
                        <a:pt x="305525" y="836861"/>
                      </a:lnTo>
                      <a:lnTo>
                        <a:pt x="311184" y="822424"/>
                      </a:lnTo>
                      <a:lnTo>
                        <a:pt x="316942" y="808038"/>
                      </a:lnTo>
                      <a:lnTo>
                        <a:pt x="322849" y="793700"/>
                      </a:lnTo>
                      <a:lnTo>
                        <a:pt x="328806" y="779413"/>
                      </a:lnTo>
                      <a:lnTo>
                        <a:pt x="334911" y="765125"/>
                      </a:lnTo>
                      <a:lnTo>
                        <a:pt x="341116" y="750888"/>
                      </a:lnTo>
                      <a:lnTo>
                        <a:pt x="347420" y="736699"/>
                      </a:lnTo>
                      <a:lnTo>
                        <a:pt x="353873" y="722561"/>
                      </a:lnTo>
                      <a:lnTo>
                        <a:pt x="360426" y="708422"/>
                      </a:lnTo>
                      <a:lnTo>
                        <a:pt x="367028" y="694333"/>
                      </a:lnTo>
                      <a:lnTo>
                        <a:pt x="373828" y="680293"/>
                      </a:lnTo>
                      <a:lnTo>
                        <a:pt x="380678" y="666304"/>
                      </a:lnTo>
                      <a:lnTo>
                        <a:pt x="387628" y="652314"/>
                      </a:lnTo>
                      <a:lnTo>
                        <a:pt x="394726" y="638373"/>
                      </a:lnTo>
                      <a:lnTo>
                        <a:pt x="401923" y="624483"/>
                      </a:lnTo>
                      <a:lnTo>
                        <a:pt x="409220" y="610642"/>
                      </a:lnTo>
                      <a:lnTo>
                        <a:pt x="416616" y="596801"/>
                      </a:lnTo>
                      <a:lnTo>
                        <a:pt x="424161" y="583009"/>
                      </a:lnTo>
                      <a:lnTo>
                        <a:pt x="431806" y="569268"/>
                      </a:lnTo>
                      <a:lnTo>
                        <a:pt x="439549" y="555526"/>
                      </a:lnTo>
                      <a:lnTo>
                        <a:pt x="447392" y="541883"/>
                      </a:lnTo>
                      <a:lnTo>
                        <a:pt x="455334" y="528241"/>
                      </a:lnTo>
                      <a:lnTo>
                        <a:pt x="463426" y="514648"/>
                      </a:lnTo>
                      <a:lnTo>
                        <a:pt x="471616" y="501055"/>
                      </a:lnTo>
                      <a:lnTo>
                        <a:pt x="479906" y="487511"/>
                      </a:lnTo>
                      <a:lnTo>
                        <a:pt x="488295" y="474067"/>
                      </a:lnTo>
                      <a:lnTo>
                        <a:pt x="496783" y="460573"/>
                      </a:lnTo>
                      <a:lnTo>
                        <a:pt x="505420" y="447179"/>
                      </a:lnTo>
                      <a:lnTo>
                        <a:pt x="514156" y="433784"/>
                      </a:lnTo>
                      <a:lnTo>
                        <a:pt x="522992" y="420439"/>
                      </a:lnTo>
                      <a:lnTo>
                        <a:pt x="531927" y="407144"/>
                      </a:lnTo>
                      <a:lnTo>
                        <a:pt x="541011" y="393849"/>
                      </a:lnTo>
                      <a:lnTo>
                        <a:pt x="550144" y="380653"/>
                      </a:lnTo>
                      <a:lnTo>
                        <a:pt x="559427" y="367457"/>
                      </a:lnTo>
                      <a:lnTo>
                        <a:pt x="568808" y="354261"/>
                      </a:lnTo>
                      <a:lnTo>
                        <a:pt x="578289" y="341164"/>
                      </a:lnTo>
                      <a:lnTo>
                        <a:pt x="587919" y="328067"/>
                      </a:lnTo>
                      <a:lnTo>
                        <a:pt x="597648" y="315020"/>
                      </a:lnTo>
                      <a:lnTo>
                        <a:pt x="607477" y="302022"/>
                      </a:lnTo>
                      <a:lnTo>
                        <a:pt x="617404" y="289024"/>
                      </a:lnTo>
                      <a:lnTo>
                        <a:pt x="627431" y="276076"/>
                      </a:lnTo>
                      <a:lnTo>
                        <a:pt x="637607" y="263178"/>
                      </a:lnTo>
                      <a:lnTo>
                        <a:pt x="647833" y="250329"/>
                      </a:lnTo>
                      <a:lnTo>
                        <a:pt x="658207" y="237530"/>
                      </a:lnTo>
                      <a:lnTo>
                        <a:pt x="668681" y="224730"/>
                      </a:lnTo>
                      <a:lnTo>
                        <a:pt x="679304" y="211981"/>
                      </a:lnTo>
                      <a:lnTo>
                        <a:pt x="689976" y="199231"/>
                      </a:lnTo>
                      <a:lnTo>
                        <a:pt x="700797" y="186581"/>
                      </a:lnTo>
                      <a:lnTo>
                        <a:pt x="711718" y="173930"/>
                      </a:lnTo>
                      <a:lnTo>
                        <a:pt x="722737" y="161330"/>
                      </a:lnTo>
                      <a:lnTo>
                        <a:pt x="733906" y="148779"/>
                      </a:lnTo>
                      <a:lnTo>
                        <a:pt x="745124" y="136227"/>
                      </a:lnTo>
                      <a:lnTo>
                        <a:pt x="756492" y="123726"/>
                      </a:lnTo>
                      <a:lnTo>
                        <a:pt x="767958" y="111274"/>
                      </a:lnTo>
                      <a:lnTo>
                        <a:pt x="754407" y="98971"/>
                      </a:lnTo>
                      <a:lnTo>
                        <a:pt x="740607" y="86866"/>
                      </a:lnTo>
                      <a:lnTo>
                        <a:pt x="726609" y="75059"/>
                      </a:lnTo>
                      <a:lnTo>
                        <a:pt x="712413" y="63450"/>
                      </a:lnTo>
                      <a:lnTo>
                        <a:pt x="698017" y="52139"/>
                      </a:lnTo>
                      <a:lnTo>
                        <a:pt x="683374" y="41077"/>
                      </a:lnTo>
                      <a:lnTo>
                        <a:pt x="668582" y="30311"/>
                      </a:lnTo>
                      <a:lnTo>
                        <a:pt x="653541" y="19794"/>
                      </a:lnTo>
                      <a:lnTo>
                        <a:pt x="638352" y="9525"/>
                      </a:lnTo>
                      <a:lnTo>
                        <a:pt x="620383" y="36909"/>
                      </a:lnTo>
                      <a:lnTo>
                        <a:pt x="611497" y="50651"/>
                      </a:lnTo>
                      <a:lnTo>
                        <a:pt x="602662" y="64443"/>
                      </a:lnTo>
                      <a:lnTo>
                        <a:pt x="593876" y="78184"/>
                      </a:lnTo>
                      <a:lnTo>
                        <a:pt x="585189" y="91976"/>
                      </a:lnTo>
                      <a:lnTo>
                        <a:pt x="576502" y="105817"/>
                      </a:lnTo>
                      <a:lnTo>
                        <a:pt x="559427" y="133499"/>
                      </a:lnTo>
                      <a:lnTo>
                        <a:pt x="550988" y="147389"/>
                      </a:lnTo>
                      <a:lnTo>
                        <a:pt x="542599" y="161330"/>
                      </a:lnTo>
                      <a:lnTo>
                        <a:pt x="534260" y="175220"/>
                      </a:lnTo>
                      <a:lnTo>
                        <a:pt x="526020" y="189210"/>
                      </a:lnTo>
                      <a:lnTo>
                        <a:pt x="517829" y="203150"/>
                      </a:lnTo>
                      <a:lnTo>
                        <a:pt x="509689" y="217140"/>
                      </a:lnTo>
                      <a:lnTo>
                        <a:pt x="501647" y="231180"/>
                      </a:lnTo>
                      <a:lnTo>
                        <a:pt x="493655" y="245219"/>
                      </a:lnTo>
                      <a:lnTo>
                        <a:pt x="485713" y="259259"/>
                      </a:lnTo>
                      <a:lnTo>
                        <a:pt x="477821" y="273348"/>
                      </a:lnTo>
                      <a:lnTo>
                        <a:pt x="470028" y="287437"/>
                      </a:lnTo>
                      <a:lnTo>
                        <a:pt x="462284" y="301575"/>
                      </a:lnTo>
                      <a:lnTo>
                        <a:pt x="454590" y="315714"/>
                      </a:lnTo>
                      <a:lnTo>
                        <a:pt x="446995" y="329853"/>
                      </a:lnTo>
                      <a:lnTo>
                        <a:pt x="439450" y="344041"/>
                      </a:lnTo>
                      <a:lnTo>
                        <a:pt x="431955" y="358279"/>
                      </a:lnTo>
                      <a:lnTo>
                        <a:pt x="417162" y="386755"/>
                      </a:lnTo>
                      <a:lnTo>
                        <a:pt x="409866" y="401042"/>
                      </a:lnTo>
                      <a:lnTo>
                        <a:pt x="402668" y="415330"/>
                      </a:lnTo>
                      <a:lnTo>
                        <a:pt x="395520" y="429667"/>
                      </a:lnTo>
                      <a:lnTo>
                        <a:pt x="388422" y="444004"/>
                      </a:lnTo>
                      <a:lnTo>
                        <a:pt x="381373" y="458341"/>
                      </a:lnTo>
                      <a:lnTo>
                        <a:pt x="374374" y="472728"/>
                      </a:lnTo>
                      <a:lnTo>
                        <a:pt x="367474" y="487164"/>
                      </a:lnTo>
                      <a:lnTo>
                        <a:pt x="360674" y="501551"/>
                      </a:lnTo>
                      <a:lnTo>
                        <a:pt x="353873" y="516037"/>
                      </a:lnTo>
                      <a:lnTo>
                        <a:pt x="347172" y="530473"/>
                      </a:lnTo>
                      <a:lnTo>
                        <a:pt x="340521" y="544959"/>
                      </a:lnTo>
                      <a:lnTo>
                        <a:pt x="333919" y="559495"/>
                      </a:lnTo>
                      <a:lnTo>
                        <a:pt x="327416" y="574030"/>
                      </a:lnTo>
                      <a:lnTo>
                        <a:pt x="320963" y="588566"/>
                      </a:lnTo>
                      <a:lnTo>
                        <a:pt x="314560" y="603151"/>
                      </a:lnTo>
                      <a:lnTo>
                        <a:pt x="308255" y="617786"/>
                      </a:lnTo>
                      <a:lnTo>
                        <a:pt x="302001" y="632371"/>
                      </a:lnTo>
                      <a:lnTo>
                        <a:pt x="295796" y="647055"/>
                      </a:lnTo>
                      <a:lnTo>
                        <a:pt x="289641" y="661690"/>
                      </a:lnTo>
                      <a:lnTo>
                        <a:pt x="283585" y="676374"/>
                      </a:lnTo>
                      <a:lnTo>
                        <a:pt x="277579" y="691108"/>
                      </a:lnTo>
                      <a:lnTo>
                        <a:pt x="271622" y="705842"/>
                      </a:lnTo>
                      <a:lnTo>
                        <a:pt x="265765" y="720576"/>
                      </a:lnTo>
                      <a:lnTo>
                        <a:pt x="259957" y="735360"/>
                      </a:lnTo>
                      <a:lnTo>
                        <a:pt x="254199" y="750143"/>
                      </a:lnTo>
                      <a:lnTo>
                        <a:pt x="242881" y="779810"/>
                      </a:lnTo>
                      <a:lnTo>
                        <a:pt x="237372" y="794643"/>
                      </a:lnTo>
                      <a:lnTo>
                        <a:pt x="231862" y="809526"/>
                      </a:lnTo>
                      <a:lnTo>
                        <a:pt x="226451" y="824458"/>
                      </a:lnTo>
                      <a:lnTo>
                        <a:pt x="221090" y="839391"/>
                      </a:lnTo>
                      <a:lnTo>
                        <a:pt x="215779" y="854323"/>
                      </a:lnTo>
                      <a:lnTo>
                        <a:pt x="205355" y="884287"/>
                      </a:lnTo>
                      <a:lnTo>
                        <a:pt x="195228" y="914350"/>
                      </a:lnTo>
                      <a:lnTo>
                        <a:pt x="190265" y="929382"/>
                      </a:lnTo>
                      <a:lnTo>
                        <a:pt x="185350" y="944463"/>
                      </a:lnTo>
                      <a:lnTo>
                        <a:pt x="180486" y="959545"/>
                      </a:lnTo>
                      <a:lnTo>
                        <a:pt x="175720" y="974675"/>
                      </a:lnTo>
                      <a:lnTo>
                        <a:pt x="171005" y="989806"/>
                      </a:lnTo>
                      <a:lnTo>
                        <a:pt x="166339" y="1004987"/>
                      </a:lnTo>
                      <a:lnTo>
                        <a:pt x="161772" y="1020167"/>
                      </a:lnTo>
                      <a:lnTo>
                        <a:pt x="157255" y="1035397"/>
                      </a:lnTo>
                      <a:lnTo>
                        <a:pt x="152787" y="1050627"/>
                      </a:lnTo>
                      <a:lnTo>
                        <a:pt x="148370" y="1065857"/>
                      </a:lnTo>
                      <a:lnTo>
                        <a:pt x="144051" y="1081137"/>
                      </a:lnTo>
                      <a:lnTo>
                        <a:pt x="139782" y="1096417"/>
                      </a:lnTo>
                      <a:lnTo>
                        <a:pt x="135563" y="1111746"/>
                      </a:lnTo>
                      <a:lnTo>
                        <a:pt x="131443" y="1127075"/>
                      </a:lnTo>
                      <a:lnTo>
                        <a:pt x="127373" y="1142454"/>
                      </a:lnTo>
                      <a:lnTo>
                        <a:pt x="123352" y="1157833"/>
                      </a:lnTo>
                      <a:lnTo>
                        <a:pt x="119430" y="1173212"/>
                      </a:lnTo>
                      <a:lnTo>
                        <a:pt x="115509" y="1188641"/>
                      </a:lnTo>
                      <a:lnTo>
                        <a:pt x="107964" y="1219597"/>
                      </a:lnTo>
                      <a:lnTo>
                        <a:pt x="104291" y="1235075"/>
                      </a:lnTo>
                      <a:lnTo>
                        <a:pt x="100667" y="1250603"/>
                      </a:lnTo>
                      <a:lnTo>
                        <a:pt x="97093" y="1266131"/>
                      </a:lnTo>
                      <a:lnTo>
                        <a:pt x="93618" y="1281658"/>
                      </a:lnTo>
                      <a:lnTo>
                        <a:pt x="90193" y="1297236"/>
                      </a:lnTo>
                      <a:lnTo>
                        <a:pt x="86818" y="1312863"/>
                      </a:lnTo>
                      <a:lnTo>
                        <a:pt x="83492" y="1328440"/>
                      </a:lnTo>
                      <a:lnTo>
                        <a:pt x="80266" y="1344116"/>
                      </a:lnTo>
                      <a:lnTo>
                        <a:pt x="77089" y="1359793"/>
                      </a:lnTo>
                      <a:lnTo>
                        <a:pt x="73961" y="1375470"/>
                      </a:lnTo>
                      <a:lnTo>
                        <a:pt x="70934" y="1391146"/>
                      </a:lnTo>
                      <a:lnTo>
                        <a:pt x="67955" y="1406872"/>
                      </a:lnTo>
                      <a:lnTo>
                        <a:pt x="65027" y="1422648"/>
                      </a:lnTo>
                      <a:lnTo>
                        <a:pt x="62197" y="1438424"/>
                      </a:lnTo>
                      <a:lnTo>
                        <a:pt x="59417" y="1454200"/>
                      </a:lnTo>
                      <a:lnTo>
                        <a:pt x="56687" y="1470025"/>
                      </a:lnTo>
                      <a:lnTo>
                        <a:pt x="54007" y="1485850"/>
                      </a:lnTo>
                      <a:lnTo>
                        <a:pt x="51426" y="1501725"/>
                      </a:lnTo>
                      <a:lnTo>
                        <a:pt x="48894" y="1517600"/>
                      </a:lnTo>
                      <a:lnTo>
                        <a:pt x="46412" y="1533525"/>
                      </a:lnTo>
                      <a:lnTo>
                        <a:pt x="44029" y="1549400"/>
                      </a:lnTo>
                      <a:lnTo>
                        <a:pt x="41696" y="1565374"/>
                      </a:lnTo>
                      <a:lnTo>
                        <a:pt x="39413" y="1581349"/>
                      </a:lnTo>
                      <a:lnTo>
                        <a:pt x="37229" y="1597323"/>
                      </a:lnTo>
                      <a:lnTo>
                        <a:pt x="35094" y="1613347"/>
                      </a:lnTo>
                      <a:lnTo>
                        <a:pt x="33010" y="1629370"/>
                      </a:lnTo>
                      <a:lnTo>
                        <a:pt x="30974" y="1645444"/>
                      </a:lnTo>
                      <a:lnTo>
                        <a:pt x="29039" y="1661517"/>
                      </a:lnTo>
                      <a:lnTo>
                        <a:pt x="27152" y="1677591"/>
                      </a:lnTo>
                      <a:lnTo>
                        <a:pt x="25316" y="1693714"/>
                      </a:lnTo>
                      <a:lnTo>
                        <a:pt x="23578" y="1709837"/>
                      </a:lnTo>
                      <a:lnTo>
                        <a:pt x="21891" y="1726009"/>
                      </a:lnTo>
                      <a:lnTo>
                        <a:pt x="20253" y="1742182"/>
                      </a:lnTo>
                      <a:lnTo>
                        <a:pt x="18664" y="1758404"/>
                      </a:lnTo>
                      <a:lnTo>
                        <a:pt x="17175" y="1774627"/>
                      </a:lnTo>
                      <a:lnTo>
                        <a:pt x="15735" y="1790899"/>
                      </a:lnTo>
                      <a:lnTo>
                        <a:pt x="13055" y="1823442"/>
                      </a:lnTo>
                      <a:lnTo>
                        <a:pt x="11814" y="1839764"/>
                      </a:lnTo>
                      <a:lnTo>
                        <a:pt x="10623" y="1856085"/>
                      </a:lnTo>
                      <a:lnTo>
                        <a:pt x="9531" y="1872456"/>
                      </a:lnTo>
                      <a:lnTo>
                        <a:pt x="27847" y="1873498"/>
                      </a:lnTo>
                      <a:lnTo>
                        <a:pt x="46164" y="1874193"/>
                      </a:lnTo>
                      <a:lnTo>
                        <a:pt x="64480" y="1874590"/>
                      </a:lnTo>
                      <a:lnTo>
                        <a:pt x="82797" y="1874639"/>
                      </a:lnTo>
                      <a:lnTo>
                        <a:pt x="101163" y="1874391"/>
                      </a:lnTo>
                      <a:lnTo>
                        <a:pt x="119480" y="1873746"/>
                      </a:lnTo>
                      <a:lnTo>
                        <a:pt x="137747" y="1872853"/>
                      </a:lnTo>
                      <a:lnTo>
                        <a:pt x="156064" y="1871563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2" name="Forme libre : forme 1371">
                  <a:extLst>
                    <a:ext uri="{FF2B5EF4-FFF2-40B4-BE49-F238E27FC236}">
                      <a16:creationId xmlns:a16="http://schemas.microsoft.com/office/drawing/2014/main" id="{9D2FC588-C664-4363-8796-E4262F3E259A}"/>
                    </a:ext>
                  </a:extLst>
                </p:cNvPr>
                <p:cNvSpPr/>
                <p:nvPr/>
              </p:nvSpPr>
              <p:spPr>
                <a:xfrm>
                  <a:off x="7113474" y="4476998"/>
                  <a:ext cx="1016598" cy="1803400"/>
                </a:xfrm>
                <a:custGeom>
                  <a:avLst/>
                  <a:gdLst>
                    <a:gd name="connsiteX0" fmla="*/ 28393 w 1016597"/>
                    <a:gd name="connsiteY0" fmla="*/ 1796306 h 1803400"/>
                    <a:gd name="connsiteX1" fmla="*/ 41498 w 1016597"/>
                    <a:gd name="connsiteY1" fmla="*/ 1767334 h 1803400"/>
                    <a:gd name="connsiteX2" fmla="*/ 48050 w 1016597"/>
                    <a:gd name="connsiteY2" fmla="*/ 1752898 h 1803400"/>
                    <a:gd name="connsiteX3" fmla="*/ 54652 w 1016597"/>
                    <a:gd name="connsiteY3" fmla="*/ 1738412 h 1803400"/>
                    <a:gd name="connsiteX4" fmla="*/ 61254 w 1016597"/>
                    <a:gd name="connsiteY4" fmla="*/ 1723975 h 1803400"/>
                    <a:gd name="connsiteX5" fmla="*/ 67906 w 1016597"/>
                    <a:gd name="connsiteY5" fmla="*/ 1709539 h 1803400"/>
                    <a:gd name="connsiteX6" fmla="*/ 74507 w 1016597"/>
                    <a:gd name="connsiteY6" fmla="*/ 1695103 h 1803400"/>
                    <a:gd name="connsiteX7" fmla="*/ 81209 w 1016597"/>
                    <a:gd name="connsiteY7" fmla="*/ 1680716 h 1803400"/>
                    <a:gd name="connsiteX8" fmla="*/ 87860 w 1016597"/>
                    <a:gd name="connsiteY8" fmla="*/ 1666280 h 1803400"/>
                    <a:gd name="connsiteX9" fmla="*/ 101263 w 1016597"/>
                    <a:gd name="connsiteY9" fmla="*/ 1637506 h 1803400"/>
                    <a:gd name="connsiteX10" fmla="*/ 114764 w 1016597"/>
                    <a:gd name="connsiteY10" fmla="*/ 1608733 h 1803400"/>
                    <a:gd name="connsiteX11" fmla="*/ 121515 w 1016597"/>
                    <a:gd name="connsiteY11" fmla="*/ 1594396 h 1803400"/>
                    <a:gd name="connsiteX12" fmla="*/ 141917 w 1016597"/>
                    <a:gd name="connsiteY12" fmla="*/ 1551384 h 1803400"/>
                    <a:gd name="connsiteX13" fmla="*/ 148767 w 1016597"/>
                    <a:gd name="connsiteY13" fmla="*/ 1537047 h 1803400"/>
                    <a:gd name="connsiteX14" fmla="*/ 155617 w 1016597"/>
                    <a:gd name="connsiteY14" fmla="*/ 1522760 h 1803400"/>
                    <a:gd name="connsiteX15" fmla="*/ 162467 w 1016597"/>
                    <a:gd name="connsiteY15" fmla="*/ 1508423 h 1803400"/>
                    <a:gd name="connsiteX16" fmla="*/ 176267 w 1016597"/>
                    <a:gd name="connsiteY16" fmla="*/ 1479848 h 1803400"/>
                    <a:gd name="connsiteX17" fmla="*/ 183216 w 1016597"/>
                    <a:gd name="connsiteY17" fmla="*/ 1465610 h 1803400"/>
                    <a:gd name="connsiteX18" fmla="*/ 190116 w 1016597"/>
                    <a:gd name="connsiteY18" fmla="*/ 1451322 h 1803400"/>
                    <a:gd name="connsiteX19" fmla="*/ 197115 w 1016597"/>
                    <a:gd name="connsiteY19" fmla="*/ 1437084 h 1803400"/>
                    <a:gd name="connsiteX20" fmla="*/ 204064 w 1016597"/>
                    <a:gd name="connsiteY20" fmla="*/ 1422847 h 1803400"/>
                    <a:gd name="connsiteX21" fmla="*/ 218062 w 1016597"/>
                    <a:gd name="connsiteY21" fmla="*/ 1394371 h 1803400"/>
                    <a:gd name="connsiteX22" fmla="*/ 225111 w 1016597"/>
                    <a:gd name="connsiteY22" fmla="*/ 1380182 h 1803400"/>
                    <a:gd name="connsiteX23" fmla="*/ 232160 w 1016597"/>
                    <a:gd name="connsiteY23" fmla="*/ 1365945 h 1803400"/>
                    <a:gd name="connsiteX24" fmla="*/ 239208 w 1016597"/>
                    <a:gd name="connsiteY24" fmla="*/ 1351756 h 1803400"/>
                    <a:gd name="connsiteX25" fmla="*/ 253405 w 1016597"/>
                    <a:gd name="connsiteY25" fmla="*/ 1323380 h 1803400"/>
                    <a:gd name="connsiteX26" fmla="*/ 260503 w 1016597"/>
                    <a:gd name="connsiteY26" fmla="*/ 1309241 h 1803400"/>
                    <a:gd name="connsiteX27" fmla="*/ 267651 w 1016597"/>
                    <a:gd name="connsiteY27" fmla="*/ 1295053 h 1803400"/>
                    <a:gd name="connsiteX28" fmla="*/ 281947 w 1016597"/>
                    <a:gd name="connsiteY28" fmla="*/ 1266775 h 1803400"/>
                    <a:gd name="connsiteX29" fmla="*/ 289145 w 1016597"/>
                    <a:gd name="connsiteY29" fmla="*/ 1252637 h 1803400"/>
                    <a:gd name="connsiteX30" fmla="*/ 296342 w 1016597"/>
                    <a:gd name="connsiteY30" fmla="*/ 1238548 h 1803400"/>
                    <a:gd name="connsiteX31" fmla="*/ 303589 w 1016597"/>
                    <a:gd name="connsiteY31" fmla="*/ 1224459 h 1803400"/>
                    <a:gd name="connsiteX32" fmla="*/ 310837 w 1016597"/>
                    <a:gd name="connsiteY32" fmla="*/ 1210320 h 1803400"/>
                    <a:gd name="connsiteX33" fmla="*/ 318084 w 1016597"/>
                    <a:gd name="connsiteY33" fmla="*/ 1196231 h 1803400"/>
                    <a:gd name="connsiteX34" fmla="*/ 325381 w 1016597"/>
                    <a:gd name="connsiteY34" fmla="*/ 1182191 h 1803400"/>
                    <a:gd name="connsiteX35" fmla="*/ 332628 w 1016597"/>
                    <a:gd name="connsiteY35" fmla="*/ 1168102 h 1803400"/>
                    <a:gd name="connsiteX36" fmla="*/ 339974 w 1016597"/>
                    <a:gd name="connsiteY36" fmla="*/ 1154063 h 1803400"/>
                    <a:gd name="connsiteX37" fmla="*/ 347271 w 1016597"/>
                    <a:gd name="connsiteY37" fmla="*/ 1139974 h 1803400"/>
                    <a:gd name="connsiteX38" fmla="*/ 354618 w 1016597"/>
                    <a:gd name="connsiteY38" fmla="*/ 1125934 h 1803400"/>
                    <a:gd name="connsiteX39" fmla="*/ 362014 w 1016597"/>
                    <a:gd name="connsiteY39" fmla="*/ 1111895 h 1803400"/>
                    <a:gd name="connsiteX40" fmla="*/ 369361 w 1016597"/>
                    <a:gd name="connsiteY40" fmla="*/ 1097905 h 1803400"/>
                    <a:gd name="connsiteX41" fmla="*/ 376757 w 1016597"/>
                    <a:gd name="connsiteY41" fmla="*/ 1083866 h 1803400"/>
                    <a:gd name="connsiteX42" fmla="*/ 399094 w 1016597"/>
                    <a:gd name="connsiteY42" fmla="*/ 1041896 h 1803400"/>
                    <a:gd name="connsiteX43" fmla="*/ 406540 w 1016597"/>
                    <a:gd name="connsiteY43" fmla="*/ 1027956 h 1803400"/>
                    <a:gd name="connsiteX44" fmla="*/ 414035 w 1016597"/>
                    <a:gd name="connsiteY44" fmla="*/ 1013966 h 1803400"/>
                    <a:gd name="connsiteX45" fmla="*/ 421531 w 1016597"/>
                    <a:gd name="connsiteY45" fmla="*/ 1000026 h 1803400"/>
                    <a:gd name="connsiteX46" fmla="*/ 429076 w 1016597"/>
                    <a:gd name="connsiteY46" fmla="*/ 986086 h 1803400"/>
                    <a:gd name="connsiteX47" fmla="*/ 436571 w 1016597"/>
                    <a:gd name="connsiteY47" fmla="*/ 972145 h 1803400"/>
                    <a:gd name="connsiteX48" fmla="*/ 444166 w 1016597"/>
                    <a:gd name="connsiteY48" fmla="*/ 958205 h 1803400"/>
                    <a:gd name="connsiteX49" fmla="*/ 451711 w 1016597"/>
                    <a:gd name="connsiteY49" fmla="*/ 944314 h 1803400"/>
                    <a:gd name="connsiteX50" fmla="*/ 459306 w 1016597"/>
                    <a:gd name="connsiteY50" fmla="*/ 930424 h 1803400"/>
                    <a:gd name="connsiteX51" fmla="*/ 466900 w 1016597"/>
                    <a:gd name="connsiteY51" fmla="*/ 916484 h 1803400"/>
                    <a:gd name="connsiteX52" fmla="*/ 474545 w 1016597"/>
                    <a:gd name="connsiteY52" fmla="*/ 902643 h 1803400"/>
                    <a:gd name="connsiteX53" fmla="*/ 489833 w 1016597"/>
                    <a:gd name="connsiteY53" fmla="*/ 874861 h 1803400"/>
                    <a:gd name="connsiteX54" fmla="*/ 505221 w 1016597"/>
                    <a:gd name="connsiteY54" fmla="*/ 847179 h 1803400"/>
                    <a:gd name="connsiteX55" fmla="*/ 512965 w 1016597"/>
                    <a:gd name="connsiteY55" fmla="*/ 833338 h 1803400"/>
                    <a:gd name="connsiteX56" fmla="*/ 520659 w 1016597"/>
                    <a:gd name="connsiteY56" fmla="*/ 819497 h 1803400"/>
                    <a:gd name="connsiteX57" fmla="*/ 528452 w 1016597"/>
                    <a:gd name="connsiteY57" fmla="*/ 805706 h 1803400"/>
                    <a:gd name="connsiteX58" fmla="*/ 536196 w 1016597"/>
                    <a:gd name="connsiteY58" fmla="*/ 791865 h 1803400"/>
                    <a:gd name="connsiteX59" fmla="*/ 551782 w 1016597"/>
                    <a:gd name="connsiteY59" fmla="*/ 764282 h 1803400"/>
                    <a:gd name="connsiteX60" fmla="*/ 559625 w 1016597"/>
                    <a:gd name="connsiteY60" fmla="*/ 750540 h 1803400"/>
                    <a:gd name="connsiteX61" fmla="*/ 567418 w 1016597"/>
                    <a:gd name="connsiteY61" fmla="*/ 736749 h 1803400"/>
                    <a:gd name="connsiteX62" fmla="*/ 575311 w 1016597"/>
                    <a:gd name="connsiteY62" fmla="*/ 723007 h 1803400"/>
                    <a:gd name="connsiteX63" fmla="*/ 583154 w 1016597"/>
                    <a:gd name="connsiteY63" fmla="*/ 709265 h 1803400"/>
                    <a:gd name="connsiteX64" fmla="*/ 591046 w 1016597"/>
                    <a:gd name="connsiteY64" fmla="*/ 695523 h 1803400"/>
                    <a:gd name="connsiteX65" fmla="*/ 598988 w 1016597"/>
                    <a:gd name="connsiteY65" fmla="*/ 681782 h 1803400"/>
                    <a:gd name="connsiteX66" fmla="*/ 606881 w 1016597"/>
                    <a:gd name="connsiteY66" fmla="*/ 668040 h 1803400"/>
                    <a:gd name="connsiteX67" fmla="*/ 614823 w 1016597"/>
                    <a:gd name="connsiteY67" fmla="*/ 654348 h 1803400"/>
                    <a:gd name="connsiteX68" fmla="*/ 622815 w 1016597"/>
                    <a:gd name="connsiteY68" fmla="*/ 640656 h 1803400"/>
                    <a:gd name="connsiteX69" fmla="*/ 630757 w 1016597"/>
                    <a:gd name="connsiteY69" fmla="*/ 626963 h 1803400"/>
                    <a:gd name="connsiteX70" fmla="*/ 638749 w 1016597"/>
                    <a:gd name="connsiteY70" fmla="*/ 613271 h 1803400"/>
                    <a:gd name="connsiteX71" fmla="*/ 646790 w 1016597"/>
                    <a:gd name="connsiteY71" fmla="*/ 599579 h 1803400"/>
                    <a:gd name="connsiteX72" fmla="*/ 670915 w 1016597"/>
                    <a:gd name="connsiteY72" fmla="*/ 558651 h 1803400"/>
                    <a:gd name="connsiteX73" fmla="*/ 687097 w 1016597"/>
                    <a:gd name="connsiteY73" fmla="*/ 531366 h 1803400"/>
                    <a:gd name="connsiteX74" fmla="*/ 703378 w 1016597"/>
                    <a:gd name="connsiteY74" fmla="*/ 504180 h 1803400"/>
                    <a:gd name="connsiteX75" fmla="*/ 711519 w 1016597"/>
                    <a:gd name="connsiteY75" fmla="*/ 490538 h 1803400"/>
                    <a:gd name="connsiteX76" fmla="*/ 719709 w 1016597"/>
                    <a:gd name="connsiteY76" fmla="*/ 476994 h 1803400"/>
                    <a:gd name="connsiteX77" fmla="*/ 727900 w 1016597"/>
                    <a:gd name="connsiteY77" fmla="*/ 463401 h 1803400"/>
                    <a:gd name="connsiteX78" fmla="*/ 736090 w 1016597"/>
                    <a:gd name="connsiteY78" fmla="*/ 449858 h 1803400"/>
                    <a:gd name="connsiteX79" fmla="*/ 744330 w 1016597"/>
                    <a:gd name="connsiteY79" fmla="*/ 436265 h 1803400"/>
                    <a:gd name="connsiteX80" fmla="*/ 760810 w 1016597"/>
                    <a:gd name="connsiteY80" fmla="*/ 409178 h 1803400"/>
                    <a:gd name="connsiteX81" fmla="*/ 769100 w 1016597"/>
                    <a:gd name="connsiteY81" fmla="*/ 395684 h 1803400"/>
                    <a:gd name="connsiteX82" fmla="*/ 777389 w 1016597"/>
                    <a:gd name="connsiteY82" fmla="*/ 382141 h 1803400"/>
                    <a:gd name="connsiteX83" fmla="*/ 785679 w 1016597"/>
                    <a:gd name="connsiteY83" fmla="*/ 368647 h 1803400"/>
                    <a:gd name="connsiteX84" fmla="*/ 802358 w 1016597"/>
                    <a:gd name="connsiteY84" fmla="*/ 341660 h 1803400"/>
                    <a:gd name="connsiteX85" fmla="*/ 810747 w 1016597"/>
                    <a:gd name="connsiteY85" fmla="*/ 328166 h 1803400"/>
                    <a:gd name="connsiteX86" fmla="*/ 819135 w 1016597"/>
                    <a:gd name="connsiteY86" fmla="*/ 314722 h 1803400"/>
                    <a:gd name="connsiteX87" fmla="*/ 827524 w 1016597"/>
                    <a:gd name="connsiteY87" fmla="*/ 301228 h 1803400"/>
                    <a:gd name="connsiteX88" fmla="*/ 835963 w 1016597"/>
                    <a:gd name="connsiteY88" fmla="*/ 287784 h 1803400"/>
                    <a:gd name="connsiteX89" fmla="*/ 844352 w 1016597"/>
                    <a:gd name="connsiteY89" fmla="*/ 274340 h 1803400"/>
                    <a:gd name="connsiteX90" fmla="*/ 852840 w 1016597"/>
                    <a:gd name="connsiteY90" fmla="*/ 260945 h 1803400"/>
                    <a:gd name="connsiteX91" fmla="*/ 861279 w 1016597"/>
                    <a:gd name="connsiteY91" fmla="*/ 247501 h 1803400"/>
                    <a:gd name="connsiteX92" fmla="*/ 869767 w 1016597"/>
                    <a:gd name="connsiteY92" fmla="*/ 234107 h 1803400"/>
                    <a:gd name="connsiteX93" fmla="*/ 878305 w 1016597"/>
                    <a:gd name="connsiteY93" fmla="*/ 220712 h 1803400"/>
                    <a:gd name="connsiteX94" fmla="*/ 886793 w 1016597"/>
                    <a:gd name="connsiteY94" fmla="*/ 207318 h 1803400"/>
                    <a:gd name="connsiteX95" fmla="*/ 895331 w 1016597"/>
                    <a:gd name="connsiteY95" fmla="*/ 193923 h 1803400"/>
                    <a:gd name="connsiteX96" fmla="*/ 903918 w 1016597"/>
                    <a:gd name="connsiteY96" fmla="*/ 180529 h 1803400"/>
                    <a:gd name="connsiteX97" fmla="*/ 929681 w 1016597"/>
                    <a:gd name="connsiteY97" fmla="*/ 140494 h 1803400"/>
                    <a:gd name="connsiteX98" fmla="*/ 938318 w 1016597"/>
                    <a:gd name="connsiteY98" fmla="*/ 127149 h 1803400"/>
                    <a:gd name="connsiteX99" fmla="*/ 946955 w 1016597"/>
                    <a:gd name="connsiteY99" fmla="*/ 113854 h 1803400"/>
                    <a:gd name="connsiteX100" fmla="*/ 955642 w 1016597"/>
                    <a:gd name="connsiteY100" fmla="*/ 100509 h 1803400"/>
                    <a:gd name="connsiteX101" fmla="*/ 981702 w 1016597"/>
                    <a:gd name="connsiteY101" fmla="*/ 60623 h 1803400"/>
                    <a:gd name="connsiteX102" fmla="*/ 990438 w 1016597"/>
                    <a:gd name="connsiteY102" fmla="*/ 47377 h 1803400"/>
                    <a:gd name="connsiteX103" fmla="*/ 999224 w 1016597"/>
                    <a:gd name="connsiteY103" fmla="*/ 34082 h 1803400"/>
                    <a:gd name="connsiteX104" fmla="*/ 1007961 w 1016597"/>
                    <a:gd name="connsiteY104" fmla="*/ 20836 h 1803400"/>
                    <a:gd name="connsiteX105" fmla="*/ 990537 w 1016597"/>
                    <a:gd name="connsiteY105" fmla="*/ 9525 h 1803400"/>
                    <a:gd name="connsiteX106" fmla="*/ 982000 w 1016597"/>
                    <a:gd name="connsiteY106" fmla="*/ 22969 h 1803400"/>
                    <a:gd name="connsiteX107" fmla="*/ 973511 w 1016597"/>
                    <a:gd name="connsiteY107" fmla="*/ 36413 h 1803400"/>
                    <a:gd name="connsiteX108" fmla="*/ 965073 w 1016597"/>
                    <a:gd name="connsiteY108" fmla="*/ 49857 h 1803400"/>
                    <a:gd name="connsiteX109" fmla="*/ 956585 w 1016597"/>
                    <a:gd name="connsiteY109" fmla="*/ 63302 h 1803400"/>
                    <a:gd name="connsiteX110" fmla="*/ 948146 w 1016597"/>
                    <a:gd name="connsiteY110" fmla="*/ 76746 h 1803400"/>
                    <a:gd name="connsiteX111" fmla="*/ 939708 w 1016597"/>
                    <a:gd name="connsiteY111" fmla="*/ 90239 h 1803400"/>
                    <a:gd name="connsiteX112" fmla="*/ 931319 w 1016597"/>
                    <a:gd name="connsiteY112" fmla="*/ 103733 h 1803400"/>
                    <a:gd name="connsiteX113" fmla="*/ 922880 w 1016597"/>
                    <a:gd name="connsiteY113" fmla="*/ 117177 h 1803400"/>
                    <a:gd name="connsiteX114" fmla="*/ 906102 w 1016597"/>
                    <a:gd name="connsiteY114" fmla="*/ 144165 h 1803400"/>
                    <a:gd name="connsiteX115" fmla="*/ 897763 w 1016597"/>
                    <a:gd name="connsiteY115" fmla="*/ 157659 h 1803400"/>
                    <a:gd name="connsiteX116" fmla="*/ 889424 w 1016597"/>
                    <a:gd name="connsiteY116" fmla="*/ 171202 h 1803400"/>
                    <a:gd name="connsiteX117" fmla="*/ 881084 w 1016597"/>
                    <a:gd name="connsiteY117" fmla="*/ 184696 h 1803400"/>
                    <a:gd name="connsiteX118" fmla="*/ 864406 w 1016597"/>
                    <a:gd name="connsiteY118" fmla="*/ 211782 h 1803400"/>
                    <a:gd name="connsiteX119" fmla="*/ 839537 w 1016597"/>
                    <a:gd name="connsiteY119" fmla="*/ 252413 h 1803400"/>
                    <a:gd name="connsiteX120" fmla="*/ 831297 w 1016597"/>
                    <a:gd name="connsiteY120" fmla="*/ 265956 h 1803400"/>
                    <a:gd name="connsiteX121" fmla="*/ 814817 w 1016597"/>
                    <a:gd name="connsiteY121" fmla="*/ 293142 h 1803400"/>
                    <a:gd name="connsiteX122" fmla="*/ 806577 w 1016597"/>
                    <a:gd name="connsiteY122" fmla="*/ 306685 h 1803400"/>
                    <a:gd name="connsiteX123" fmla="*/ 790196 w 1016597"/>
                    <a:gd name="connsiteY123" fmla="*/ 333871 h 1803400"/>
                    <a:gd name="connsiteX124" fmla="*/ 782006 w 1016597"/>
                    <a:gd name="connsiteY124" fmla="*/ 347514 h 1803400"/>
                    <a:gd name="connsiteX125" fmla="*/ 773815 w 1016597"/>
                    <a:gd name="connsiteY125" fmla="*/ 361107 h 1803400"/>
                    <a:gd name="connsiteX126" fmla="*/ 765675 w 1016597"/>
                    <a:gd name="connsiteY126" fmla="*/ 374749 h 1803400"/>
                    <a:gd name="connsiteX127" fmla="*/ 757534 w 1016597"/>
                    <a:gd name="connsiteY127" fmla="*/ 388342 h 1803400"/>
                    <a:gd name="connsiteX128" fmla="*/ 749393 w 1016597"/>
                    <a:gd name="connsiteY128" fmla="*/ 401985 h 1803400"/>
                    <a:gd name="connsiteX129" fmla="*/ 741302 w 1016597"/>
                    <a:gd name="connsiteY129" fmla="*/ 415627 h 1803400"/>
                    <a:gd name="connsiteX130" fmla="*/ 733162 w 1016597"/>
                    <a:gd name="connsiteY130" fmla="*/ 429270 h 1803400"/>
                    <a:gd name="connsiteX131" fmla="*/ 725070 w 1016597"/>
                    <a:gd name="connsiteY131" fmla="*/ 442913 h 1803400"/>
                    <a:gd name="connsiteX132" fmla="*/ 717029 w 1016597"/>
                    <a:gd name="connsiteY132" fmla="*/ 456605 h 1803400"/>
                    <a:gd name="connsiteX133" fmla="*/ 708938 w 1016597"/>
                    <a:gd name="connsiteY133" fmla="*/ 470247 h 1803400"/>
                    <a:gd name="connsiteX134" fmla="*/ 684814 w 1016597"/>
                    <a:gd name="connsiteY134" fmla="*/ 511324 h 1803400"/>
                    <a:gd name="connsiteX135" fmla="*/ 668830 w 1016597"/>
                    <a:gd name="connsiteY135" fmla="*/ 538708 h 1803400"/>
                    <a:gd name="connsiteX136" fmla="*/ 660838 w 1016597"/>
                    <a:gd name="connsiteY136" fmla="*/ 552450 h 1803400"/>
                    <a:gd name="connsiteX137" fmla="*/ 652846 w 1016597"/>
                    <a:gd name="connsiteY137" fmla="*/ 566142 h 1803400"/>
                    <a:gd name="connsiteX138" fmla="*/ 621078 w 1016597"/>
                    <a:gd name="connsiteY138" fmla="*/ 621109 h 1803400"/>
                    <a:gd name="connsiteX139" fmla="*/ 613185 w 1016597"/>
                    <a:gd name="connsiteY139" fmla="*/ 634851 h 1803400"/>
                    <a:gd name="connsiteX140" fmla="*/ 605293 w 1016597"/>
                    <a:gd name="connsiteY140" fmla="*/ 648643 h 1803400"/>
                    <a:gd name="connsiteX141" fmla="*/ 597400 w 1016597"/>
                    <a:gd name="connsiteY141" fmla="*/ 662384 h 1803400"/>
                    <a:gd name="connsiteX142" fmla="*/ 566028 w 1016597"/>
                    <a:gd name="connsiteY142" fmla="*/ 717550 h 1803400"/>
                    <a:gd name="connsiteX143" fmla="*/ 558186 w 1016597"/>
                    <a:gd name="connsiteY143" fmla="*/ 731391 h 1803400"/>
                    <a:gd name="connsiteX144" fmla="*/ 550392 w 1016597"/>
                    <a:gd name="connsiteY144" fmla="*/ 745182 h 1803400"/>
                    <a:gd name="connsiteX145" fmla="*/ 542599 w 1016597"/>
                    <a:gd name="connsiteY145" fmla="*/ 759023 h 1803400"/>
                    <a:gd name="connsiteX146" fmla="*/ 534855 w 1016597"/>
                    <a:gd name="connsiteY146" fmla="*/ 772864 h 1803400"/>
                    <a:gd name="connsiteX147" fmla="*/ 527062 w 1016597"/>
                    <a:gd name="connsiteY147" fmla="*/ 786656 h 1803400"/>
                    <a:gd name="connsiteX148" fmla="*/ 519319 w 1016597"/>
                    <a:gd name="connsiteY148" fmla="*/ 800497 h 1803400"/>
                    <a:gd name="connsiteX149" fmla="*/ 511575 w 1016597"/>
                    <a:gd name="connsiteY149" fmla="*/ 814388 h 1803400"/>
                    <a:gd name="connsiteX150" fmla="*/ 503881 w 1016597"/>
                    <a:gd name="connsiteY150" fmla="*/ 828229 h 1803400"/>
                    <a:gd name="connsiteX151" fmla="*/ 496137 w 1016597"/>
                    <a:gd name="connsiteY151" fmla="*/ 842119 h 1803400"/>
                    <a:gd name="connsiteX152" fmla="*/ 488443 w 1016597"/>
                    <a:gd name="connsiteY152" fmla="*/ 855960 h 1803400"/>
                    <a:gd name="connsiteX153" fmla="*/ 480799 w 1016597"/>
                    <a:gd name="connsiteY153" fmla="*/ 869851 h 1803400"/>
                    <a:gd name="connsiteX154" fmla="*/ 473105 w 1016597"/>
                    <a:gd name="connsiteY154" fmla="*/ 883741 h 1803400"/>
                    <a:gd name="connsiteX155" fmla="*/ 457816 w 1016597"/>
                    <a:gd name="connsiteY155" fmla="*/ 911523 h 1803400"/>
                    <a:gd name="connsiteX156" fmla="*/ 450172 w 1016597"/>
                    <a:gd name="connsiteY156" fmla="*/ 925463 h 1803400"/>
                    <a:gd name="connsiteX157" fmla="*/ 442577 w 1016597"/>
                    <a:gd name="connsiteY157" fmla="*/ 939354 h 1803400"/>
                    <a:gd name="connsiteX158" fmla="*/ 434933 w 1016597"/>
                    <a:gd name="connsiteY158" fmla="*/ 953294 h 1803400"/>
                    <a:gd name="connsiteX159" fmla="*/ 427338 w 1016597"/>
                    <a:gd name="connsiteY159" fmla="*/ 967234 h 1803400"/>
                    <a:gd name="connsiteX160" fmla="*/ 419793 w 1016597"/>
                    <a:gd name="connsiteY160" fmla="*/ 981174 h 1803400"/>
                    <a:gd name="connsiteX161" fmla="*/ 412199 w 1016597"/>
                    <a:gd name="connsiteY161" fmla="*/ 995114 h 1803400"/>
                    <a:gd name="connsiteX162" fmla="*/ 397108 w 1016597"/>
                    <a:gd name="connsiteY162" fmla="*/ 1022995 h 1803400"/>
                    <a:gd name="connsiteX163" fmla="*/ 389613 w 1016597"/>
                    <a:gd name="connsiteY163" fmla="*/ 1036985 h 1803400"/>
                    <a:gd name="connsiteX164" fmla="*/ 382068 w 1016597"/>
                    <a:gd name="connsiteY164" fmla="*/ 1050925 h 1803400"/>
                    <a:gd name="connsiteX165" fmla="*/ 367077 w 1016597"/>
                    <a:gd name="connsiteY165" fmla="*/ 1078905 h 1803400"/>
                    <a:gd name="connsiteX166" fmla="*/ 359631 w 1016597"/>
                    <a:gd name="connsiteY166" fmla="*/ 1092895 h 1803400"/>
                    <a:gd name="connsiteX167" fmla="*/ 352186 w 1016597"/>
                    <a:gd name="connsiteY167" fmla="*/ 1106934 h 1803400"/>
                    <a:gd name="connsiteX168" fmla="*/ 344740 w 1016597"/>
                    <a:gd name="connsiteY168" fmla="*/ 1120924 h 1803400"/>
                    <a:gd name="connsiteX169" fmla="*/ 337294 w 1016597"/>
                    <a:gd name="connsiteY169" fmla="*/ 1134963 h 1803400"/>
                    <a:gd name="connsiteX170" fmla="*/ 329848 w 1016597"/>
                    <a:gd name="connsiteY170" fmla="*/ 1148953 h 1803400"/>
                    <a:gd name="connsiteX171" fmla="*/ 307660 w 1016597"/>
                    <a:gd name="connsiteY171" fmla="*/ 1191072 h 1803400"/>
                    <a:gd name="connsiteX172" fmla="*/ 300313 w 1016597"/>
                    <a:gd name="connsiteY172" fmla="*/ 1205161 h 1803400"/>
                    <a:gd name="connsiteX173" fmla="*/ 292967 w 1016597"/>
                    <a:gd name="connsiteY173" fmla="*/ 1219200 h 1803400"/>
                    <a:gd name="connsiteX174" fmla="*/ 285620 w 1016597"/>
                    <a:gd name="connsiteY174" fmla="*/ 1233289 h 1803400"/>
                    <a:gd name="connsiteX175" fmla="*/ 278274 w 1016597"/>
                    <a:gd name="connsiteY175" fmla="*/ 1247329 h 1803400"/>
                    <a:gd name="connsiteX176" fmla="*/ 256383 w 1016597"/>
                    <a:gd name="connsiteY176" fmla="*/ 1289596 h 1803400"/>
                    <a:gd name="connsiteX177" fmla="*/ 249086 w 1016597"/>
                    <a:gd name="connsiteY177" fmla="*/ 1303734 h 1803400"/>
                    <a:gd name="connsiteX178" fmla="*/ 241839 w 1016597"/>
                    <a:gd name="connsiteY178" fmla="*/ 1317824 h 1803400"/>
                    <a:gd name="connsiteX179" fmla="*/ 227345 w 1016597"/>
                    <a:gd name="connsiteY179" fmla="*/ 1346101 h 1803400"/>
                    <a:gd name="connsiteX180" fmla="*/ 220147 w 1016597"/>
                    <a:gd name="connsiteY180" fmla="*/ 1360190 h 1803400"/>
                    <a:gd name="connsiteX181" fmla="*/ 212900 w 1016597"/>
                    <a:gd name="connsiteY181" fmla="*/ 1374378 h 1803400"/>
                    <a:gd name="connsiteX182" fmla="*/ 205702 w 1016597"/>
                    <a:gd name="connsiteY182" fmla="*/ 1388517 h 1803400"/>
                    <a:gd name="connsiteX183" fmla="*/ 198554 w 1016597"/>
                    <a:gd name="connsiteY183" fmla="*/ 1402656 h 1803400"/>
                    <a:gd name="connsiteX184" fmla="*/ 191357 w 1016597"/>
                    <a:gd name="connsiteY184" fmla="*/ 1416844 h 1803400"/>
                    <a:gd name="connsiteX185" fmla="*/ 184209 w 1016597"/>
                    <a:gd name="connsiteY185" fmla="*/ 1430982 h 1803400"/>
                    <a:gd name="connsiteX186" fmla="*/ 169913 w 1016597"/>
                    <a:gd name="connsiteY186" fmla="*/ 1459359 h 1803400"/>
                    <a:gd name="connsiteX187" fmla="*/ 148618 w 1016597"/>
                    <a:gd name="connsiteY187" fmla="*/ 1501924 h 1803400"/>
                    <a:gd name="connsiteX188" fmla="*/ 141520 w 1016597"/>
                    <a:gd name="connsiteY188" fmla="*/ 1516162 h 1803400"/>
                    <a:gd name="connsiteX189" fmla="*/ 134471 w 1016597"/>
                    <a:gd name="connsiteY189" fmla="*/ 1530400 h 1803400"/>
                    <a:gd name="connsiteX190" fmla="*/ 127422 w 1016597"/>
                    <a:gd name="connsiteY190" fmla="*/ 1544588 h 1803400"/>
                    <a:gd name="connsiteX191" fmla="*/ 113325 w 1016597"/>
                    <a:gd name="connsiteY191" fmla="*/ 1573064 h 1803400"/>
                    <a:gd name="connsiteX192" fmla="*/ 106326 w 1016597"/>
                    <a:gd name="connsiteY192" fmla="*/ 1587351 h 1803400"/>
                    <a:gd name="connsiteX193" fmla="*/ 99327 w 1016597"/>
                    <a:gd name="connsiteY193" fmla="*/ 1601589 h 1803400"/>
                    <a:gd name="connsiteX194" fmla="*/ 92328 w 1016597"/>
                    <a:gd name="connsiteY194" fmla="*/ 1615877 h 1803400"/>
                    <a:gd name="connsiteX195" fmla="*/ 85378 w 1016597"/>
                    <a:gd name="connsiteY195" fmla="*/ 1630115 h 1803400"/>
                    <a:gd name="connsiteX196" fmla="*/ 78379 w 1016597"/>
                    <a:gd name="connsiteY196" fmla="*/ 1644402 h 1803400"/>
                    <a:gd name="connsiteX197" fmla="*/ 71480 w 1016597"/>
                    <a:gd name="connsiteY197" fmla="*/ 1658690 h 1803400"/>
                    <a:gd name="connsiteX198" fmla="*/ 57581 w 1016597"/>
                    <a:gd name="connsiteY198" fmla="*/ 1687265 h 1803400"/>
                    <a:gd name="connsiteX199" fmla="*/ 50681 w 1016597"/>
                    <a:gd name="connsiteY199" fmla="*/ 1701602 h 1803400"/>
                    <a:gd name="connsiteX200" fmla="*/ 43781 w 1016597"/>
                    <a:gd name="connsiteY200" fmla="*/ 1715889 h 1803400"/>
                    <a:gd name="connsiteX201" fmla="*/ 36931 w 1016597"/>
                    <a:gd name="connsiteY201" fmla="*/ 1730226 h 1803400"/>
                    <a:gd name="connsiteX202" fmla="*/ 30031 w 1016597"/>
                    <a:gd name="connsiteY202" fmla="*/ 1744563 h 1803400"/>
                    <a:gd name="connsiteX203" fmla="*/ 16331 w 1016597"/>
                    <a:gd name="connsiteY203" fmla="*/ 1773238 h 1803400"/>
                    <a:gd name="connsiteX204" fmla="*/ 9531 w 1016597"/>
                    <a:gd name="connsiteY204" fmla="*/ 1787575 h 180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1016597" h="1803400">
                      <a:moveTo>
                        <a:pt x="28393" y="1796306"/>
                      </a:moveTo>
                      <a:lnTo>
                        <a:pt x="41498" y="1767334"/>
                      </a:lnTo>
                      <a:lnTo>
                        <a:pt x="48050" y="1752898"/>
                      </a:lnTo>
                      <a:lnTo>
                        <a:pt x="54652" y="1738412"/>
                      </a:lnTo>
                      <a:lnTo>
                        <a:pt x="61254" y="1723975"/>
                      </a:lnTo>
                      <a:lnTo>
                        <a:pt x="67906" y="1709539"/>
                      </a:lnTo>
                      <a:lnTo>
                        <a:pt x="74507" y="1695103"/>
                      </a:lnTo>
                      <a:lnTo>
                        <a:pt x="81209" y="1680716"/>
                      </a:lnTo>
                      <a:lnTo>
                        <a:pt x="87860" y="1666280"/>
                      </a:lnTo>
                      <a:lnTo>
                        <a:pt x="101263" y="1637506"/>
                      </a:lnTo>
                      <a:lnTo>
                        <a:pt x="114764" y="1608733"/>
                      </a:lnTo>
                      <a:lnTo>
                        <a:pt x="121515" y="1594396"/>
                      </a:lnTo>
                      <a:lnTo>
                        <a:pt x="141917" y="1551384"/>
                      </a:lnTo>
                      <a:lnTo>
                        <a:pt x="148767" y="1537047"/>
                      </a:lnTo>
                      <a:lnTo>
                        <a:pt x="155617" y="1522760"/>
                      </a:lnTo>
                      <a:lnTo>
                        <a:pt x="162467" y="1508423"/>
                      </a:lnTo>
                      <a:lnTo>
                        <a:pt x="176267" y="1479848"/>
                      </a:lnTo>
                      <a:lnTo>
                        <a:pt x="183216" y="1465610"/>
                      </a:lnTo>
                      <a:lnTo>
                        <a:pt x="190116" y="1451322"/>
                      </a:lnTo>
                      <a:lnTo>
                        <a:pt x="197115" y="1437084"/>
                      </a:lnTo>
                      <a:lnTo>
                        <a:pt x="204064" y="1422847"/>
                      </a:lnTo>
                      <a:lnTo>
                        <a:pt x="218062" y="1394371"/>
                      </a:lnTo>
                      <a:lnTo>
                        <a:pt x="225111" y="1380182"/>
                      </a:lnTo>
                      <a:lnTo>
                        <a:pt x="232160" y="1365945"/>
                      </a:lnTo>
                      <a:lnTo>
                        <a:pt x="239208" y="1351756"/>
                      </a:lnTo>
                      <a:lnTo>
                        <a:pt x="253405" y="1323380"/>
                      </a:lnTo>
                      <a:lnTo>
                        <a:pt x="260503" y="1309241"/>
                      </a:lnTo>
                      <a:lnTo>
                        <a:pt x="267651" y="1295053"/>
                      </a:lnTo>
                      <a:lnTo>
                        <a:pt x="281947" y="1266775"/>
                      </a:lnTo>
                      <a:lnTo>
                        <a:pt x="289145" y="1252637"/>
                      </a:lnTo>
                      <a:lnTo>
                        <a:pt x="296342" y="1238548"/>
                      </a:lnTo>
                      <a:lnTo>
                        <a:pt x="303589" y="1224459"/>
                      </a:lnTo>
                      <a:lnTo>
                        <a:pt x="310837" y="1210320"/>
                      </a:lnTo>
                      <a:lnTo>
                        <a:pt x="318084" y="1196231"/>
                      </a:lnTo>
                      <a:lnTo>
                        <a:pt x="325381" y="1182191"/>
                      </a:lnTo>
                      <a:lnTo>
                        <a:pt x="332628" y="1168102"/>
                      </a:lnTo>
                      <a:lnTo>
                        <a:pt x="339974" y="1154063"/>
                      </a:lnTo>
                      <a:lnTo>
                        <a:pt x="347271" y="1139974"/>
                      </a:lnTo>
                      <a:lnTo>
                        <a:pt x="354618" y="1125934"/>
                      </a:lnTo>
                      <a:lnTo>
                        <a:pt x="362014" y="1111895"/>
                      </a:lnTo>
                      <a:lnTo>
                        <a:pt x="369361" y="1097905"/>
                      </a:lnTo>
                      <a:lnTo>
                        <a:pt x="376757" y="1083866"/>
                      </a:lnTo>
                      <a:lnTo>
                        <a:pt x="399094" y="1041896"/>
                      </a:lnTo>
                      <a:lnTo>
                        <a:pt x="406540" y="1027956"/>
                      </a:lnTo>
                      <a:lnTo>
                        <a:pt x="414035" y="1013966"/>
                      </a:lnTo>
                      <a:lnTo>
                        <a:pt x="421531" y="1000026"/>
                      </a:lnTo>
                      <a:lnTo>
                        <a:pt x="429076" y="986086"/>
                      </a:lnTo>
                      <a:lnTo>
                        <a:pt x="436571" y="972145"/>
                      </a:lnTo>
                      <a:lnTo>
                        <a:pt x="444166" y="958205"/>
                      </a:lnTo>
                      <a:lnTo>
                        <a:pt x="451711" y="944314"/>
                      </a:lnTo>
                      <a:lnTo>
                        <a:pt x="459306" y="930424"/>
                      </a:lnTo>
                      <a:lnTo>
                        <a:pt x="466900" y="916484"/>
                      </a:lnTo>
                      <a:lnTo>
                        <a:pt x="474545" y="902643"/>
                      </a:lnTo>
                      <a:lnTo>
                        <a:pt x="489833" y="874861"/>
                      </a:lnTo>
                      <a:lnTo>
                        <a:pt x="505221" y="847179"/>
                      </a:lnTo>
                      <a:lnTo>
                        <a:pt x="512965" y="833338"/>
                      </a:lnTo>
                      <a:lnTo>
                        <a:pt x="520659" y="819497"/>
                      </a:lnTo>
                      <a:lnTo>
                        <a:pt x="528452" y="805706"/>
                      </a:lnTo>
                      <a:lnTo>
                        <a:pt x="536196" y="791865"/>
                      </a:lnTo>
                      <a:lnTo>
                        <a:pt x="551782" y="764282"/>
                      </a:lnTo>
                      <a:lnTo>
                        <a:pt x="559625" y="750540"/>
                      </a:lnTo>
                      <a:lnTo>
                        <a:pt x="567418" y="736749"/>
                      </a:lnTo>
                      <a:lnTo>
                        <a:pt x="575311" y="723007"/>
                      </a:lnTo>
                      <a:lnTo>
                        <a:pt x="583154" y="709265"/>
                      </a:lnTo>
                      <a:lnTo>
                        <a:pt x="591046" y="695523"/>
                      </a:lnTo>
                      <a:lnTo>
                        <a:pt x="598988" y="681782"/>
                      </a:lnTo>
                      <a:lnTo>
                        <a:pt x="606881" y="668040"/>
                      </a:lnTo>
                      <a:lnTo>
                        <a:pt x="614823" y="654348"/>
                      </a:lnTo>
                      <a:lnTo>
                        <a:pt x="622815" y="640656"/>
                      </a:lnTo>
                      <a:lnTo>
                        <a:pt x="630757" y="626963"/>
                      </a:lnTo>
                      <a:lnTo>
                        <a:pt x="638749" y="613271"/>
                      </a:lnTo>
                      <a:lnTo>
                        <a:pt x="646790" y="599579"/>
                      </a:lnTo>
                      <a:lnTo>
                        <a:pt x="670915" y="558651"/>
                      </a:lnTo>
                      <a:lnTo>
                        <a:pt x="687097" y="531366"/>
                      </a:lnTo>
                      <a:lnTo>
                        <a:pt x="703378" y="504180"/>
                      </a:lnTo>
                      <a:lnTo>
                        <a:pt x="711519" y="490538"/>
                      </a:lnTo>
                      <a:lnTo>
                        <a:pt x="719709" y="476994"/>
                      </a:lnTo>
                      <a:lnTo>
                        <a:pt x="727900" y="463401"/>
                      </a:lnTo>
                      <a:lnTo>
                        <a:pt x="736090" y="449858"/>
                      </a:lnTo>
                      <a:lnTo>
                        <a:pt x="744330" y="436265"/>
                      </a:lnTo>
                      <a:lnTo>
                        <a:pt x="760810" y="409178"/>
                      </a:lnTo>
                      <a:lnTo>
                        <a:pt x="769100" y="395684"/>
                      </a:lnTo>
                      <a:lnTo>
                        <a:pt x="777389" y="382141"/>
                      </a:lnTo>
                      <a:lnTo>
                        <a:pt x="785679" y="368647"/>
                      </a:lnTo>
                      <a:lnTo>
                        <a:pt x="802358" y="341660"/>
                      </a:lnTo>
                      <a:lnTo>
                        <a:pt x="810747" y="328166"/>
                      </a:lnTo>
                      <a:lnTo>
                        <a:pt x="819135" y="314722"/>
                      </a:lnTo>
                      <a:lnTo>
                        <a:pt x="827524" y="301228"/>
                      </a:lnTo>
                      <a:lnTo>
                        <a:pt x="835963" y="287784"/>
                      </a:lnTo>
                      <a:lnTo>
                        <a:pt x="844352" y="274340"/>
                      </a:lnTo>
                      <a:lnTo>
                        <a:pt x="852840" y="260945"/>
                      </a:lnTo>
                      <a:lnTo>
                        <a:pt x="861279" y="247501"/>
                      </a:lnTo>
                      <a:lnTo>
                        <a:pt x="869767" y="234107"/>
                      </a:lnTo>
                      <a:lnTo>
                        <a:pt x="878305" y="220712"/>
                      </a:lnTo>
                      <a:lnTo>
                        <a:pt x="886793" y="207318"/>
                      </a:lnTo>
                      <a:lnTo>
                        <a:pt x="895331" y="193923"/>
                      </a:lnTo>
                      <a:lnTo>
                        <a:pt x="903918" y="180529"/>
                      </a:lnTo>
                      <a:lnTo>
                        <a:pt x="929681" y="140494"/>
                      </a:lnTo>
                      <a:lnTo>
                        <a:pt x="938318" y="127149"/>
                      </a:lnTo>
                      <a:lnTo>
                        <a:pt x="946955" y="113854"/>
                      </a:lnTo>
                      <a:lnTo>
                        <a:pt x="955642" y="100509"/>
                      </a:lnTo>
                      <a:lnTo>
                        <a:pt x="981702" y="60623"/>
                      </a:lnTo>
                      <a:lnTo>
                        <a:pt x="990438" y="47377"/>
                      </a:lnTo>
                      <a:lnTo>
                        <a:pt x="999224" y="34082"/>
                      </a:lnTo>
                      <a:lnTo>
                        <a:pt x="1007961" y="20836"/>
                      </a:lnTo>
                      <a:lnTo>
                        <a:pt x="990537" y="9525"/>
                      </a:lnTo>
                      <a:lnTo>
                        <a:pt x="982000" y="22969"/>
                      </a:lnTo>
                      <a:lnTo>
                        <a:pt x="973511" y="36413"/>
                      </a:lnTo>
                      <a:lnTo>
                        <a:pt x="965073" y="49857"/>
                      </a:lnTo>
                      <a:lnTo>
                        <a:pt x="956585" y="63302"/>
                      </a:lnTo>
                      <a:lnTo>
                        <a:pt x="948146" y="76746"/>
                      </a:lnTo>
                      <a:lnTo>
                        <a:pt x="939708" y="90239"/>
                      </a:lnTo>
                      <a:lnTo>
                        <a:pt x="931319" y="103733"/>
                      </a:lnTo>
                      <a:lnTo>
                        <a:pt x="922880" y="117177"/>
                      </a:lnTo>
                      <a:lnTo>
                        <a:pt x="906102" y="144165"/>
                      </a:lnTo>
                      <a:lnTo>
                        <a:pt x="897763" y="157659"/>
                      </a:lnTo>
                      <a:lnTo>
                        <a:pt x="889424" y="171202"/>
                      </a:lnTo>
                      <a:lnTo>
                        <a:pt x="881084" y="184696"/>
                      </a:lnTo>
                      <a:lnTo>
                        <a:pt x="864406" y="211782"/>
                      </a:lnTo>
                      <a:lnTo>
                        <a:pt x="839537" y="252413"/>
                      </a:lnTo>
                      <a:lnTo>
                        <a:pt x="831297" y="265956"/>
                      </a:lnTo>
                      <a:lnTo>
                        <a:pt x="814817" y="293142"/>
                      </a:lnTo>
                      <a:lnTo>
                        <a:pt x="806577" y="306685"/>
                      </a:lnTo>
                      <a:lnTo>
                        <a:pt x="790196" y="333871"/>
                      </a:lnTo>
                      <a:lnTo>
                        <a:pt x="782006" y="347514"/>
                      </a:lnTo>
                      <a:lnTo>
                        <a:pt x="773815" y="361107"/>
                      </a:lnTo>
                      <a:lnTo>
                        <a:pt x="765675" y="374749"/>
                      </a:lnTo>
                      <a:lnTo>
                        <a:pt x="757534" y="388342"/>
                      </a:lnTo>
                      <a:lnTo>
                        <a:pt x="749393" y="401985"/>
                      </a:lnTo>
                      <a:lnTo>
                        <a:pt x="741302" y="415627"/>
                      </a:lnTo>
                      <a:lnTo>
                        <a:pt x="733162" y="429270"/>
                      </a:lnTo>
                      <a:lnTo>
                        <a:pt x="725070" y="442913"/>
                      </a:lnTo>
                      <a:lnTo>
                        <a:pt x="717029" y="456605"/>
                      </a:lnTo>
                      <a:lnTo>
                        <a:pt x="708938" y="470247"/>
                      </a:lnTo>
                      <a:lnTo>
                        <a:pt x="684814" y="511324"/>
                      </a:lnTo>
                      <a:lnTo>
                        <a:pt x="668830" y="538708"/>
                      </a:lnTo>
                      <a:lnTo>
                        <a:pt x="660838" y="552450"/>
                      </a:lnTo>
                      <a:lnTo>
                        <a:pt x="652846" y="566142"/>
                      </a:lnTo>
                      <a:lnTo>
                        <a:pt x="621078" y="621109"/>
                      </a:lnTo>
                      <a:lnTo>
                        <a:pt x="613185" y="634851"/>
                      </a:lnTo>
                      <a:lnTo>
                        <a:pt x="605293" y="648643"/>
                      </a:lnTo>
                      <a:lnTo>
                        <a:pt x="597400" y="662384"/>
                      </a:lnTo>
                      <a:lnTo>
                        <a:pt x="566028" y="717550"/>
                      </a:lnTo>
                      <a:lnTo>
                        <a:pt x="558186" y="731391"/>
                      </a:lnTo>
                      <a:lnTo>
                        <a:pt x="550392" y="745182"/>
                      </a:lnTo>
                      <a:lnTo>
                        <a:pt x="542599" y="759023"/>
                      </a:lnTo>
                      <a:lnTo>
                        <a:pt x="534855" y="772864"/>
                      </a:lnTo>
                      <a:lnTo>
                        <a:pt x="527062" y="786656"/>
                      </a:lnTo>
                      <a:lnTo>
                        <a:pt x="519319" y="800497"/>
                      </a:lnTo>
                      <a:lnTo>
                        <a:pt x="511575" y="814388"/>
                      </a:lnTo>
                      <a:lnTo>
                        <a:pt x="503881" y="828229"/>
                      </a:lnTo>
                      <a:lnTo>
                        <a:pt x="496137" y="842119"/>
                      </a:lnTo>
                      <a:lnTo>
                        <a:pt x="488443" y="855960"/>
                      </a:lnTo>
                      <a:lnTo>
                        <a:pt x="480799" y="869851"/>
                      </a:lnTo>
                      <a:lnTo>
                        <a:pt x="473105" y="883741"/>
                      </a:lnTo>
                      <a:lnTo>
                        <a:pt x="457816" y="911523"/>
                      </a:lnTo>
                      <a:lnTo>
                        <a:pt x="450172" y="925463"/>
                      </a:lnTo>
                      <a:lnTo>
                        <a:pt x="442577" y="939354"/>
                      </a:lnTo>
                      <a:lnTo>
                        <a:pt x="434933" y="953294"/>
                      </a:lnTo>
                      <a:lnTo>
                        <a:pt x="427338" y="967234"/>
                      </a:lnTo>
                      <a:lnTo>
                        <a:pt x="419793" y="981174"/>
                      </a:lnTo>
                      <a:lnTo>
                        <a:pt x="412199" y="995114"/>
                      </a:lnTo>
                      <a:lnTo>
                        <a:pt x="397108" y="1022995"/>
                      </a:lnTo>
                      <a:lnTo>
                        <a:pt x="389613" y="1036985"/>
                      </a:lnTo>
                      <a:lnTo>
                        <a:pt x="382068" y="1050925"/>
                      </a:lnTo>
                      <a:lnTo>
                        <a:pt x="367077" y="1078905"/>
                      </a:lnTo>
                      <a:lnTo>
                        <a:pt x="359631" y="1092895"/>
                      </a:lnTo>
                      <a:lnTo>
                        <a:pt x="352186" y="1106934"/>
                      </a:lnTo>
                      <a:lnTo>
                        <a:pt x="344740" y="1120924"/>
                      </a:lnTo>
                      <a:lnTo>
                        <a:pt x="337294" y="1134963"/>
                      </a:lnTo>
                      <a:lnTo>
                        <a:pt x="329848" y="1148953"/>
                      </a:lnTo>
                      <a:lnTo>
                        <a:pt x="307660" y="1191072"/>
                      </a:lnTo>
                      <a:lnTo>
                        <a:pt x="300313" y="1205161"/>
                      </a:lnTo>
                      <a:lnTo>
                        <a:pt x="292967" y="1219200"/>
                      </a:lnTo>
                      <a:lnTo>
                        <a:pt x="285620" y="1233289"/>
                      </a:lnTo>
                      <a:lnTo>
                        <a:pt x="278274" y="1247329"/>
                      </a:lnTo>
                      <a:lnTo>
                        <a:pt x="256383" y="1289596"/>
                      </a:lnTo>
                      <a:lnTo>
                        <a:pt x="249086" y="1303734"/>
                      </a:lnTo>
                      <a:lnTo>
                        <a:pt x="241839" y="1317824"/>
                      </a:lnTo>
                      <a:lnTo>
                        <a:pt x="227345" y="1346101"/>
                      </a:lnTo>
                      <a:lnTo>
                        <a:pt x="220147" y="1360190"/>
                      </a:lnTo>
                      <a:lnTo>
                        <a:pt x="212900" y="1374378"/>
                      </a:lnTo>
                      <a:lnTo>
                        <a:pt x="205702" y="1388517"/>
                      </a:lnTo>
                      <a:lnTo>
                        <a:pt x="198554" y="1402656"/>
                      </a:lnTo>
                      <a:lnTo>
                        <a:pt x="191357" y="1416844"/>
                      </a:lnTo>
                      <a:lnTo>
                        <a:pt x="184209" y="1430982"/>
                      </a:lnTo>
                      <a:lnTo>
                        <a:pt x="169913" y="1459359"/>
                      </a:lnTo>
                      <a:lnTo>
                        <a:pt x="148618" y="1501924"/>
                      </a:lnTo>
                      <a:lnTo>
                        <a:pt x="141520" y="1516162"/>
                      </a:lnTo>
                      <a:lnTo>
                        <a:pt x="134471" y="1530400"/>
                      </a:lnTo>
                      <a:lnTo>
                        <a:pt x="127422" y="1544588"/>
                      </a:lnTo>
                      <a:lnTo>
                        <a:pt x="113325" y="1573064"/>
                      </a:lnTo>
                      <a:lnTo>
                        <a:pt x="106326" y="1587351"/>
                      </a:lnTo>
                      <a:lnTo>
                        <a:pt x="99327" y="1601589"/>
                      </a:lnTo>
                      <a:lnTo>
                        <a:pt x="92328" y="1615877"/>
                      </a:lnTo>
                      <a:lnTo>
                        <a:pt x="85378" y="1630115"/>
                      </a:lnTo>
                      <a:lnTo>
                        <a:pt x="78379" y="1644402"/>
                      </a:lnTo>
                      <a:lnTo>
                        <a:pt x="71480" y="1658690"/>
                      </a:lnTo>
                      <a:lnTo>
                        <a:pt x="57581" y="1687265"/>
                      </a:lnTo>
                      <a:lnTo>
                        <a:pt x="50681" y="1701602"/>
                      </a:lnTo>
                      <a:lnTo>
                        <a:pt x="43781" y="1715889"/>
                      </a:lnTo>
                      <a:lnTo>
                        <a:pt x="36931" y="1730226"/>
                      </a:lnTo>
                      <a:lnTo>
                        <a:pt x="30031" y="1744563"/>
                      </a:lnTo>
                      <a:lnTo>
                        <a:pt x="16331" y="1773238"/>
                      </a:lnTo>
                      <a:lnTo>
                        <a:pt x="9531" y="178757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3" name="Forme libre : forme 1372">
                  <a:extLst>
                    <a:ext uri="{FF2B5EF4-FFF2-40B4-BE49-F238E27FC236}">
                      <a16:creationId xmlns:a16="http://schemas.microsoft.com/office/drawing/2014/main" id="{DA116A0F-6106-446A-ACD5-C0D7E3BC4046}"/>
                    </a:ext>
                  </a:extLst>
                </p:cNvPr>
                <p:cNvSpPr/>
                <p:nvPr/>
              </p:nvSpPr>
              <p:spPr>
                <a:xfrm>
                  <a:off x="7004318" y="4464992"/>
                  <a:ext cx="1105550" cy="1752600"/>
                </a:xfrm>
                <a:custGeom>
                  <a:avLst/>
                  <a:gdLst>
                    <a:gd name="connsiteX0" fmla="*/ 28989 w 1105549"/>
                    <a:gd name="connsiteY0" fmla="*/ 1751360 h 1752600"/>
                    <a:gd name="connsiteX1" fmla="*/ 37229 w 1105549"/>
                    <a:gd name="connsiteY1" fmla="*/ 1737767 h 1752600"/>
                    <a:gd name="connsiteX2" fmla="*/ 45419 w 1105549"/>
                    <a:gd name="connsiteY2" fmla="*/ 1724174 h 1752600"/>
                    <a:gd name="connsiteX3" fmla="*/ 127819 w 1105549"/>
                    <a:gd name="connsiteY3" fmla="*/ 1588244 h 1752600"/>
                    <a:gd name="connsiteX4" fmla="*/ 136109 w 1105549"/>
                    <a:gd name="connsiteY4" fmla="*/ 1574651 h 1752600"/>
                    <a:gd name="connsiteX5" fmla="*/ 144349 w 1105549"/>
                    <a:gd name="connsiteY5" fmla="*/ 1561108 h 1752600"/>
                    <a:gd name="connsiteX6" fmla="*/ 152589 w 1105549"/>
                    <a:gd name="connsiteY6" fmla="*/ 1547515 h 1752600"/>
                    <a:gd name="connsiteX7" fmla="*/ 160879 w 1105549"/>
                    <a:gd name="connsiteY7" fmla="*/ 1533922 h 1752600"/>
                    <a:gd name="connsiteX8" fmla="*/ 169119 w 1105549"/>
                    <a:gd name="connsiteY8" fmla="*/ 1520329 h 1752600"/>
                    <a:gd name="connsiteX9" fmla="*/ 177359 w 1105549"/>
                    <a:gd name="connsiteY9" fmla="*/ 1506786 h 1752600"/>
                    <a:gd name="connsiteX10" fmla="*/ 185648 w 1105549"/>
                    <a:gd name="connsiteY10" fmla="*/ 1493193 h 1752600"/>
                    <a:gd name="connsiteX11" fmla="*/ 193888 w 1105549"/>
                    <a:gd name="connsiteY11" fmla="*/ 1479600 h 1752600"/>
                    <a:gd name="connsiteX12" fmla="*/ 202178 w 1105549"/>
                    <a:gd name="connsiteY12" fmla="*/ 1466056 h 1752600"/>
                    <a:gd name="connsiteX13" fmla="*/ 210467 w 1105549"/>
                    <a:gd name="connsiteY13" fmla="*/ 1452463 h 1752600"/>
                    <a:gd name="connsiteX14" fmla="*/ 218707 w 1105549"/>
                    <a:gd name="connsiteY14" fmla="*/ 1438920 h 1752600"/>
                    <a:gd name="connsiteX15" fmla="*/ 226997 w 1105549"/>
                    <a:gd name="connsiteY15" fmla="*/ 1425327 h 1752600"/>
                    <a:gd name="connsiteX16" fmla="*/ 235287 w 1105549"/>
                    <a:gd name="connsiteY16" fmla="*/ 1411784 h 1752600"/>
                    <a:gd name="connsiteX17" fmla="*/ 243576 w 1105549"/>
                    <a:gd name="connsiteY17" fmla="*/ 1398191 h 1752600"/>
                    <a:gd name="connsiteX18" fmla="*/ 251866 w 1105549"/>
                    <a:gd name="connsiteY18" fmla="*/ 1384647 h 1752600"/>
                    <a:gd name="connsiteX19" fmla="*/ 260106 w 1105549"/>
                    <a:gd name="connsiteY19" fmla="*/ 1371054 h 1752600"/>
                    <a:gd name="connsiteX20" fmla="*/ 276685 w 1105549"/>
                    <a:gd name="connsiteY20" fmla="*/ 1343968 h 1752600"/>
                    <a:gd name="connsiteX21" fmla="*/ 284975 w 1105549"/>
                    <a:gd name="connsiteY21" fmla="*/ 1330375 h 1752600"/>
                    <a:gd name="connsiteX22" fmla="*/ 293265 w 1105549"/>
                    <a:gd name="connsiteY22" fmla="*/ 1316831 h 1752600"/>
                    <a:gd name="connsiteX23" fmla="*/ 301604 w 1105549"/>
                    <a:gd name="connsiteY23" fmla="*/ 1303288 h 1752600"/>
                    <a:gd name="connsiteX24" fmla="*/ 309894 w 1105549"/>
                    <a:gd name="connsiteY24" fmla="*/ 1289745 h 1752600"/>
                    <a:gd name="connsiteX25" fmla="*/ 318183 w 1105549"/>
                    <a:gd name="connsiteY25" fmla="*/ 1276152 h 1752600"/>
                    <a:gd name="connsiteX26" fmla="*/ 326473 w 1105549"/>
                    <a:gd name="connsiteY26" fmla="*/ 1262608 h 1752600"/>
                    <a:gd name="connsiteX27" fmla="*/ 334812 w 1105549"/>
                    <a:gd name="connsiteY27" fmla="*/ 1249065 h 1752600"/>
                    <a:gd name="connsiteX28" fmla="*/ 351391 w 1105549"/>
                    <a:gd name="connsiteY28" fmla="*/ 1221978 h 1752600"/>
                    <a:gd name="connsiteX29" fmla="*/ 359731 w 1105549"/>
                    <a:gd name="connsiteY29" fmla="*/ 1208435 h 1752600"/>
                    <a:gd name="connsiteX30" fmla="*/ 368020 w 1105549"/>
                    <a:gd name="connsiteY30" fmla="*/ 1194891 h 1752600"/>
                    <a:gd name="connsiteX31" fmla="*/ 376360 w 1105549"/>
                    <a:gd name="connsiteY31" fmla="*/ 1181348 h 1752600"/>
                    <a:gd name="connsiteX32" fmla="*/ 384649 w 1105549"/>
                    <a:gd name="connsiteY32" fmla="*/ 1167805 h 1752600"/>
                    <a:gd name="connsiteX33" fmla="*/ 401328 w 1105549"/>
                    <a:gd name="connsiteY33" fmla="*/ 1140718 h 1752600"/>
                    <a:gd name="connsiteX34" fmla="*/ 409617 w 1105549"/>
                    <a:gd name="connsiteY34" fmla="*/ 1127175 h 1752600"/>
                    <a:gd name="connsiteX35" fmla="*/ 434635 w 1105549"/>
                    <a:gd name="connsiteY35" fmla="*/ 1086545 h 1752600"/>
                    <a:gd name="connsiteX36" fmla="*/ 442925 w 1105549"/>
                    <a:gd name="connsiteY36" fmla="*/ 1073001 h 1752600"/>
                    <a:gd name="connsiteX37" fmla="*/ 451264 w 1105549"/>
                    <a:gd name="connsiteY37" fmla="*/ 1059507 h 1752600"/>
                    <a:gd name="connsiteX38" fmla="*/ 476282 w 1105549"/>
                    <a:gd name="connsiteY38" fmla="*/ 1018877 h 1752600"/>
                    <a:gd name="connsiteX39" fmla="*/ 484671 w 1105549"/>
                    <a:gd name="connsiteY39" fmla="*/ 1005384 h 1752600"/>
                    <a:gd name="connsiteX40" fmla="*/ 501349 w 1105549"/>
                    <a:gd name="connsiteY40" fmla="*/ 978297 h 1752600"/>
                    <a:gd name="connsiteX41" fmla="*/ 509689 w 1105549"/>
                    <a:gd name="connsiteY41" fmla="*/ 964803 h 1752600"/>
                    <a:gd name="connsiteX42" fmla="*/ 518028 w 1105549"/>
                    <a:gd name="connsiteY42" fmla="*/ 951260 h 1752600"/>
                    <a:gd name="connsiteX43" fmla="*/ 526417 w 1105549"/>
                    <a:gd name="connsiteY43" fmla="*/ 937766 h 1752600"/>
                    <a:gd name="connsiteX44" fmla="*/ 534756 w 1105549"/>
                    <a:gd name="connsiteY44" fmla="*/ 924223 h 1752600"/>
                    <a:gd name="connsiteX45" fmla="*/ 543095 w 1105549"/>
                    <a:gd name="connsiteY45" fmla="*/ 910729 h 1752600"/>
                    <a:gd name="connsiteX46" fmla="*/ 551484 w 1105549"/>
                    <a:gd name="connsiteY46" fmla="*/ 897186 h 1752600"/>
                    <a:gd name="connsiteX47" fmla="*/ 559824 w 1105549"/>
                    <a:gd name="connsiteY47" fmla="*/ 883692 h 1752600"/>
                    <a:gd name="connsiteX48" fmla="*/ 568213 w 1105549"/>
                    <a:gd name="connsiteY48" fmla="*/ 870148 h 1752600"/>
                    <a:gd name="connsiteX49" fmla="*/ 576552 w 1105549"/>
                    <a:gd name="connsiteY49" fmla="*/ 856655 h 1752600"/>
                    <a:gd name="connsiteX50" fmla="*/ 584941 w 1105549"/>
                    <a:gd name="connsiteY50" fmla="*/ 843161 h 1752600"/>
                    <a:gd name="connsiteX51" fmla="*/ 593330 w 1105549"/>
                    <a:gd name="connsiteY51" fmla="*/ 829618 h 1752600"/>
                    <a:gd name="connsiteX52" fmla="*/ 601669 w 1105549"/>
                    <a:gd name="connsiteY52" fmla="*/ 816124 h 1752600"/>
                    <a:gd name="connsiteX53" fmla="*/ 618447 w 1105549"/>
                    <a:gd name="connsiteY53" fmla="*/ 789136 h 1752600"/>
                    <a:gd name="connsiteX54" fmla="*/ 626836 w 1105549"/>
                    <a:gd name="connsiteY54" fmla="*/ 775593 h 1752600"/>
                    <a:gd name="connsiteX55" fmla="*/ 702336 w 1105549"/>
                    <a:gd name="connsiteY55" fmla="*/ 654149 h 1752600"/>
                    <a:gd name="connsiteX56" fmla="*/ 710775 w 1105549"/>
                    <a:gd name="connsiteY56" fmla="*/ 640656 h 1752600"/>
                    <a:gd name="connsiteX57" fmla="*/ 727552 w 1105549"/>
                    <a:gd name="connsiteY57" fmla="*/ 613668 h 1752600"/>
                    <a:gd name="connsiteX58" fmla="*/ 735991 w 1105549"/>
                    <a:gd name="connsiteY58" fmla="*/ 600174 h 1752600"/>
                    <a:gd name="connsiteX59" fmla="*/ 744380 w 1105549"/>
                    <a:gd name="connsiteY59" fmla="*/ 586681 h 1752600"/>
                    <a:gd name="connsiteX60" fmla="*/ 752818 w 1105549"/>
                    <a:gd name="connsiteY60" fmla="*/ 573236 h 1752600"/>
                    <a:gd name="connsiteX61" fmla="*/ 761207 w 1105549"/>
                    <a:gd name="connsiteY61" fmla="*/ 559743 h 1752600"/>
                    <a:gd name="connsiteX62" fmla="*/ 778084 w 1105549"/>
                    <a:gd name="connsiteY62" fmla="*/ 532755 h 1752600"/>
                    <a:gd name="connsiteX63" fmla="*/ 786473 w 1105549"/>
                    <a:gd name="connsiteY63" fmla="*/ 519311 h 1752600"/>
                    <a:gd name="connsiteX64" fmla="*/ 803350 w 1105549"/>
                    <a:gd name="connsiteY64" fmla="*/ 492323 h 1752600"/>
                    <a:gd name="connsiteX65" fmla="*/ 811789 w 1105549"/>
                    <a:gd name="connsiteY65" fmla="*/ 478879 h 1752600"/>
                    <a:gd name="connsiteX66" fmla="*/ 820178 w 1105549"/>
                    <a:gd name="connsiteY66" fmla="*/ 465386 h 1752600"/>
                    <a:gd name="connsiteX67" fmla="*/ 828616 w 1105549"/>
                    <a:gd name="connsiteY67" fmla="*/ 451941 h 1752600"/>
                    <a:gd name="connsiteX68" fmla="*/ 837055 w 1105549"/>
                    <a:gd name="connsiteY68" fmla="*/ 438448 h 1752600"/>
                    <a:gd name="connsiteX69" fmla="*/ 845494 w 1105549"/>
                    <a:gd name="connsiteY69" fmla="*/ 425004 h 1752600"/>
                    <a:gd name="connsiteX70" fmla="*/ 853932 w 1105549"/>
                    <a:gd name="connsiteY70" fmla="*/ 411510 h 1752600"/>
                    <a:gd name="connsiteX71" fmla="*/ 862371 w 1105549"/>
                    <a:gd name="connsiteY71" fmla="*/ 398066 h 1752600"/>
                    <a:gd name="connsiteX72" fmla="*/ 870859 w 1105549"/>
                    <a:gd name="connsiteY72" fmla="*/ 384572 h 1752600"/>
                    <a:gd name="connsiteX73" fmla="*/ 887736 w 1105549"/>
                    <a:gd name="connsiteY73" fmla="*/ 357684 h 1752600"/>
                    <a:gd name="connsiteX74" fmla="*/ 896175 w 1105549"/>
                    <a:gd name="connsiteY74" fmla="*/ 344190 h 1752600"/>
                    <a:gd name="connsiteX75" fmla="*/ 904613 w 1105549"/>
                    <a:gd name="connsiteY75" fmla="*/ 330746 h 1752600"/>
                    <a:gd name="connsiteX76" fmla="*/ 913101 w 1105549"/>
                    <a:gd name="connsiteY76" fmla="*/ 317302 h 1752600"/>
                    <a:gd name="connsiteX77" fmla="*/ 921540 w 1105549"/>
                    <a:gd name="connsiteY77" fmla="*/ 303808 h 1752600"/>
                    <a:gd name="connsiteX78" fmla="*/ 930028 w 1105549"/>
                    <a:gd name="connsiteY78" fmla="*/ 290364 h 1752600"/>
                    <a:gd name="connsiteX79" fmla="*/ 938467 w 1105549"/>
                    <a:gd name="connsiteY79" fmla="*/ 276920 h 1752600"/>
                    <a:gd name="connsiteX80" fmla="*/ 946955 w 1105549"/>
                    <a:gd name="connsiteY80" fmla="*/ 263475 h 1752600"/>
                    <a:gd name="connsiteX81" fmla="*/ 955393 w 1105549"/>
                    <a:gd name="connsiteY81" fmla="*/ 250031 h 1752600"/>
                    <a:gd name="connsiteX82" fmla="*/ 963882 w 1105549"/>
                    <a:gd name="connsiteY82" fmla="*/ 236538 h 1752600"/>
                    <a:gd name="connsiteX83" fmla="*/ 972320 w 1105549"/>
                    <a:gd name="connsiteY83" fmla="*/ 223093 h 1752600"/>
                    <a:gd name="connsiteX84" fmla="*/ 997785 w 1105549"/>
                    <a:gd name="connsiteY84" fmla="*/ 182761 h 1752600"/>
                    <a:gd name="connsiteX85" fmla="*/ 1006223 w 1105549"/>
                    <a:gd name="connsiteY85" fmla="*/ 169317 h 1752600"/>
                    <a:gd name="connsiteX86" fmla="*/ 1023200 w 1105549"/>
                    <a:gd name="connsiteY86" fmla="*/ 142429 h 1752600"/>
                    <a:gd name="connsiteX87" fmla="*/ 1031688 w 1105549"/>
                    <a:gd name="connsiteY87" fmla="*/ 129034 h 1752600"/>
                    <a:gd name="connsiteX88" fmla="*/ 1057152 w 1105549"/>
                    <a:gd name="connsiteY88" fmla="*/ 88702 h 1752600"/>
                    <a:gd name="connsiteX89" fmla="*/ 1065690 w 1105549"/>
                    <a:gd name="connsiteY89" fmla="*/ 75257 h 1752600"/>
                    <a:gd name="connsiteX90" fmla="*/ 1074178 w 1105549"/>
                    <a:gd name="connsiteY90" fmla="*/ 61813 h 1752600"/>
                    <a:gd name="connsiteX91" fmla="*/ 1082667 w 1105549"/>
                    <a:gd name="connsiteY91" fmla="*/ 48419 h 1752600"/>
                    <a:gd name="connsiteX92" fmla="*/ 1091155 w 1105549"/>
                    <a:gd name="connsiteY92" fmla="*/ 34975 h 1752600"/>
                    <a:gd name="connsiteX93" fmla="*/ 1099693 w 1105549"/>
                    <a:gd name="connsiteY93" fmla="*/ 21530 h 1752600"/>
                    <a:gd name="connsiteX94" fmla="*/ 1080234 w 1105549"/>
                    <a:gd name="connsiteY94" fmla="*/ 9525 h 1752600"/>
                    <a:gd name="connsiteX95" fmla="*/ 1071994 w 1105549"/>
                    <a:gd name="connsiteY95" fmla="*/ 23168 h 1752600"/>
                    <a:gd name="connsiteX96" fmla="*/ 1063804 w 1105549"/>
                    <a:gd name="connsiteY96" fmla="*/ 36761 h 1752600"/>
                    <a:gd name="connsiteX97" fmla="*/ 1055614 w 1105549"/>
                    <a:gd name="connsiteY97" fmla="*/ 50403 h 1752600"/>
                    <a:gd name="connsiteX98" fmla="*/ 1047374 w 1105549"/>
                    <a:gd name="connsiteY98" fmla="*/ 63996 h 1752600"/>
                    <a:gd name="connsiteX99" fmla="*/ 1039183 w 1105549"/>
                    <a:gd name="connsiteY99" fmla="*/ 77589 h 1752600"/>
                    <a:gd name="connsiteX100" fmla="*/ 1030943 w 1105549"/>
                    <a:gd name="connsiteY100" fmla="*/ 91232 h 1752600"/>
                    <a:gd name="connsiteX101" fmla="*/ 1022753 w 1105549"/>
                    <a:gd name="connsiteY101" fmla="*/ 104825 h 1752600"/>
                    <a:gd name="connsiteX102" fmla="*/ 1014513 w 1105549"/>
                    <a:gd name="connsiteY102" fmla="*/ 118418 h 1752600"/>
                    <a:gd name="connsiteX103" fmla="*/ 1006322 w 1105549"/>
                    <a:gd name="connsiteY103" fmla="*/ 132011 h 1752600"/>
                    <a:gd name="connsiteX104" fmla="*/ 981602 w 1105549"/>
                    <a:gd name="connsiteY104" fmla="*/ 172789 h 1752600"/>
                    <a:gd name="connsiteX105" fmla="*/ 973412 w 1105549"/>
                    <a:gd name="connsiteY105" fmla="*/ 186432 h 1752600"/>
                    <a:gd name="connsiteX106" fmla="*/ 956932 w 1105549"/>
                    <a:gd name="connsiteY106" fmla="*/ 213618 h 1752600"/>
                    <a:gd name="connsiteX107" fmla="*/ 948692 w 1105549"/>
                    <a:gd name="connsiteY107" fmla="*/ 227161 h 1752600"/>
                    <a:gd name="connsiteX108" fmla="*/ 940452 w 1105549"/>
                    <a:gd name="connsiteY108" fmla="*/ 240754 h 1752600"/>
                    <a:gd name="connsiteX109" fmla="*/ 932162 w 1105549"/>
                    <a:gd name="connsiteY109" fmla="*/ 254347 h 1752600"/>
                    <a:gd name="connsiteX110" fmla="*/ 899202 w 1105549"/>
                    <a:gd name="connsiteY110" fmla="*/ 308719 h 1752600"/>
                    <a:gd name="connsiteX111" fmla="*/ 890913 w 1105549"/>
                    <a:gd name="connsiteY111" fmla="*/ 322263 h 1752600"/>
                    <a:gd name="connsiteX112" fmla="*/ 882673 w 1105549"/>
                    <a:gd name="connsiteY112" fmla="*/ 335855 h 1752600"/>
                    <a:gd name="connsiteX113" fmla="*/ 874383 w 1105549"/>
                    <a:gd name="connsiteY113" fmla="*/ 349448 h 1752600"/>
                    <a:gd name="connsiteX114" fmla="*/ 866143 w 1105549"/>
                    <a:gd name="connsiteY114" fmla="*/ 362992 h 1752600"/>
                    <a:gd name="connsiteX115" fmla="*/ 857854 w 1105549"/>
                    <a:gd name="connsiteY115" fmla="*/ 376585 h 1752600"/>
                    <a:gd name="connsiteX116" fmla="*/ 849614 w 1105549"/>
                    <a:gd name="connsiteY116" fmla="*/ 390128 h 1752600"/>
                    <a:gd name="connsiteX117" fmla="*/ 841324 w 1105549"/>
                    <a:gd name="connsiteY117" fmla="*/ 403721 h 1752600"/>
                    <a:gd name="connsiteX118" fmla="*/ 833034 w 1105549"/>
                    <a:gd name="connsiteY118" fmla="*/ 417264 h 1752600"/>
                    <a:gd name="connsiteX119" fmla="*/ 824745 w 1105549"/>
                    <a:gd name="connsiteY119" fmla="*/ 430857 h 1752600"/>
                    <a:gd name="connsiteX120" fmla="*/ 816455 w 1105549"/>
                    <a:gd name="connsiteY120" fmla="*/ 444401 h 1752600"/>
                    <a:gd name="connsiteX121" fmla="*/ 808215 w 1105549"/>
                    <a:gd name="connsiteY121" fmla="*/ 457994 h 1752600"/>
                    <a:gd name="connsiteX122" fmla="*/ 799925 w 1105549"/>
                    <a:gd name="connsiteY122" fmla="*/ 471537 h 1752600"/>
                    <a:gd name="connsiteX123" fmla="*/ 791636 w 1105549"/>
                    <a:gd name="connsiteY123" fmla="*/ 485130 h 1752600"/>
                    <a:gd name="connsiteX124" fmla="*/ 775056 w 1105549"/>
                    <a:gd name="connsiteY124" fmla="*/ 512217 h 1752600"/>
                    <a:gd name="connsiteX125" fmla="*/ 766717 w 1105549"/>
                    <a:gd name="connsiteY125" fmla="*/ 525760 h 1752600"/>
                    <a:gd name="connsiteX126" fmla="*/ 758428 w 1105549"/>
                    <a:gd name="connsiteY126" fmla="*/ 539353 h 1752600"/>
                    <a:gd name="connsiteX127" fmla="*/ 741848 w 1105549"/>
                    <a:gd name="connsiteY127" fmla="*/ 566440 h 1752600"/>
                    <a:gd name="connsiteX128" fmla="*/ 733509 w 1105549"/>
                    <a:gd name="connsiteY128" fmla="*/ 579983 h 1752600"/>
                    <a:gd name="connsiteX129" fmla="*/ 725219 w 1105549"/>
                    <a:gd name="connsiteY129" fmla="*/ 593527 h 1752600"/>
                    <a:gd name="connsiteX130" fmla="*/ 716880 w 1105549"/>
                    <a:gd name="connsiteY130" fmla="*/ 607070 h 1752600"/>
                    <a:gd name="connsiteX131" fmla="*/ 708590 w 1105549"/>
                    <a:gd name="connsiteY131" fmla="*/ 620613 h 1752600"/>
                    <a:gd name="connsiteX132" fmla="*/ 700251 w 1105549"/>
                    <a:gd name="connsiteY132" fmla="*/ 634157 h 1752600"/>
                    <a:gd name="connsiteX133" fmla="*/ 691962 w 1105549"/>
                    <a:gd name="connsiteY133" fmla="*/ 647700 h 1752600"/>
                    <a:gd name="connsiteX134" fmla="*/ 675283 w 1105549"/>
                    <a:gd name="connsiteY134" fmla="*/ 674787 h 1752600"/>
                    <a:gd name="connsiteX135" fmla="*/ 666993 w 1105549"/>
                    <a:gd name="connsiteY135" fmla="*/ 688330 h 1752600"/>
                    <a:gd name="connsiteX136" fmla="*/ 650315 w 1105549"/>
                    <a:gd name="connsiteY136" fmla="*/ 715417 h 1752600"/>
                    <a:gd name="connsiteX137" fmla="*/ 641975 w 1105549"/>
                    <a:gd name="connsiteY137" fmla="*/ 728911 h 1752600"/>
                    <a:gd name="connsiteX138" fmla="*/ 625297 w 1105549"/>
                    <a:gd name="connsiteY138" fmla="*/ 755997 h 1752600"/>
                    <a:gd name="connsiteX139" fmla="*/ 616958 w 1105549"/>
                    <a:gd name="connsiteY139" fmla="*/ 769491 h 1752600"/>
                    <a:gd name="connsiteX140" fmla="*/ 600279 w 1105549"/>
                    <a:gd name="connsiteY140" fmla="*/ 796578 h 1752600"/>
                    <a:gd name="connsiteX141" fmla="*/ 591890 w 1105549"/>
                    <a:gd name="connsiteY141" fmla="*/ 810072 h 1752600"/>
                    <a:gd name="connsiteX142" fmla="*/ 583551 w 1105549"/>
                    <a:gd name="connsiteY142" fmla="*/ 823615 h 1752600"/>
                    <a:gd name="connsiteX143" fmla="*/ 575212 w 1105549"/>
                    <a:gd name="connsiteY143" fmla="*/ 837109 h 1752600"/>
                    <a:gd name="connsiteX144" fmla="*/ 566823 w 1105549"/>
                    <a:gd name="connsiteY144" fmla="*/ 850652 h 1752600"/>
                    <a:gd name="connsiteX145" fmla="*/ 558483 w 1105549"/>
                    <a:gd name="connsiteY145" fmla="*/ 864146 h 1752600"/>
                    <a:gd name="connsiteX146" fmla="*/ 550144 w 1105549"/>
                    <a:gd name="connsiteY146" fmla="*/ 877689 h 1752600"/>
                    <a:gd name="connsiteX147" fmla="*/ 541755 w 1105549"/>
                    <a:gd name="connsiteY147" fmla="*/ 891183 h 1752600"/>
                    <a:gd name="connsiteX148" fmla="*/ 533366 w 1105549"/>
                    <a:gd name="connsiteY148" fmla="*/ 904726 h 1752600"/>
                    <a:gd name="connsiteX149" fmla="*/ 525027 w 1105549"/>
                    <a:gd name="connsiteY149" fmla="*/ 918220 h 1752600"/>
                    <a:gd name="connsiteX150" fmla="*/ 508249 w 1105549"/>
                    <a:gd name="connsiteY150" fmla="*/ 945207 h 1752600"/>
                    <a:gd name="connsiteX151" fmla="*/ 499910 w 1105549"/>
                    <a:gd name="connsiteY151" fmla="*/ 958751 h 1752600"/>
                    <a:gd name="connsiteX152" fmla="*/ 441188 w 1105549"/>
                    <a:gd name="connsiteY152" fmla="*/ 1053207 h 1752600"/>
                    <a:gd name="connsiteX153" fmla="*/ 432749 w 1105549"/>
                    <a:gd name="connsiteY153" fmla="*/ 1066701 h 1752600"/>
                    <a:gd name="connsiteX154" fmla="*/ 415971 w 1105549"/>
                    <a:gd name="connsiteY154" fmla="*/ 1093688 h 1752600"/>
                    <a:gd name="connsiteX155" fmla="*/ 407533 w 1105549"/>
                    <a:gd name="connsiteY155" fmla="*/ 1107182 h 1752600"/>
                    <a:gd name="connsiteX156" fmla="*/ 390755 w 1105549"/>
                    <a:gd name="connsiteY156" fmla="*/ 1134170 h 1752600"/>
                    <a:gd name="connsiteX157" fmla="*/ 382316 w 1105549"/>
                    <a:gd name="connsiteY157" fmla="*/ 1147663 h 1752600"/>
                    <a:gd name="connsiteX158" fmla="*/ 373878 w 1105549"/>
                    <a:gd name="connsiteY158" fmla="*/ 1161107 h 1752600"/>
                    <a:gd name="connsiteX159" fmla="*/ 365489 w 1105549"/>
                    <a:gd name="connsiteY159" fmla="*/ 1174601 h 1752600"/>
                    <a:gd name="connsiteX160" fmla="*/ 357050 w 1105549"/>
                    <a:gd name="connsiteY160" fmla="*/ 1188095 h 1752600"/>
                    <a:gd name="connsiteX161" fmla="*/ 348612 w 1105549"/>
                    <a:gd name="connsiteY161" fmla="*/ 1201539 h 1752600"/>
                    <a:gd name="connsiteX162" fmla="*/ 340223 w 1105549"/>
                    <a:gd name="connsiteY162" fmla="*/ 1215033 h 1752600"/>
                    <a:gd name="connsiteX163" fmla="*/ 331784 w 1105549"/>
                    <a:gd name="connsiteY163" fmla="*/ 1228527 h 1752600"/>
                    <a:gd name="connsiteX164" fmla="*/ 323346 w 1105549"/>
                    <a:gd name="connsiteY164" fmla="*/ 1241971 h 1752600"/>
                    <a:gd name="connsiteX165" fmla="*/ 314907 w 1105549"/>
                    <a:gd name="connsiteY165" fmla="*/ 1255465 h 1752600"/>
                    <a:gd name="connsiteX166" fmla="*/ 306468 w 1105549"/>
                    <a:gd name="connsiteY166" fmla="*/ 1268909 h 1752600"/>
                    <a:gd name="connsiteX167" fmla="*/ 298030 w 1105549"/>
                    <a:gd name="connsiteY167" fmla="*/ 1282402 h 1752600"/>
                    <a:gd name="connsiteX168" fmla="*/ 281153 w 1105549"/>
                    <a:gd name="connsiteY168" fmla="*/ 1309291 h 1752600"/>
                    <a:gd name="connsiteX169" fmla="*/ 272714 w 1105549"/>
                    <a:gd name="connsiteY169" fmla="*/ 1322784 h 1752600"/>
                    <a:gd name="connsiteX170" fmla="*/ 264226 w 1105549"/>
                    <a:gd name="connsiteY170" fmla="*/ 1336229 h 1752600"/>
                    <a:gd name="connsiteX171" fmla="*/ 255787 w 1105549"/>
                    <a:gd name="connsiteY171" fmla="*/ 1349722 h 1752600"/>
                    <a:gd name="connsiteX172" fmla="*/ 247349 w 1105549"/>
                    <a:gd name="connsiteY172" fmla="*/ 1363166 h 1752600"/>
                    <a:gd name="connsiteX173" fmla="*/ 238861 w 1105549"/>
                    <a:gd name="connsiteY173" fmla="*/ 1376611 h 1752600"/>
                    <a:gd name="connsiteX174" fmla="*/ 230422 w 1105549"/>
                    <a:gd name="connsiteY174" fmla="*/ 1390055 h 1752600"/>
                    <a:gd name="connsiteX175" fmla="*/ 221934 w 1105549"/>
                    <a:gd name="connsiteY175" fmla="*/ 1403499 h 1752600"/>
                    <a:gd name="connsiteX176" fmla="*/ 213495 w 1105549"/>
                    <a:gd name="connsiteY176" fmla="*/ 1416993 h 1752600"/>
                    <a:gd name="connsiteX177" fmla="*/ 205007 w 1105549"/>
                    <a:gd name="connsiteY177" fmla="*/ 1430437 h 1752600"/>
                    <a:gd name="connsiteX178" fmla="*/ 196569 w 1105549"/>
                    <a:gd name="connsiteY178" fmla="*/ 1443881 h 1752600"/>
                    <a:gd name="connsiteX179" fmla="*/ 171104 w 1105549"/>
                    <a:gd name="connsiteY179" fmla="*/ 1484213 h 1752600"/>
                    <a:gd name="connsiteX180" fmla="*/ 162666 w 1105549"/>
                    <a:gd name="connsiteY180" fmla="*/ 1497657 h 1752600"/>
                    <a:gd name="connsiteX181" fmla="*/ 145689 w 1105549"/>
                    <a:gd name="connsiteY181" fmla="*/ 1524546 h 1752600"/>
                    <a:gd name="connsiteX182" fmla="*/ 137201 w 1105549"/>
                    <a:gd name="connsiteY182" fmla="*/ 1537940 h 1752600"/>
                    <a:gd name="connsiteX183" fmla="*/ 120225 w 1105549"/>
                    <a:gd name="connsiteY183" fmla="*/ 1564829 h 1752600"/>
                    <a:gd name="connsiteX184" fmla="*/ 111687 w 1105549"/>
                    <a:gd name="connsiteY184" fmla="*/ 1578273 h 1752600"/>
                    <a:gd name="connsiteX185" fmla="*/ 103199 w 1105549"/>
                    <a:gd name="connsiteY185" fmla="*/ 1591717 h 1752600"/>
                    <a:gd name="connsiteX186" fmla="*/ 94710 w 1105549"/>
                    <a:gd name="connsiteY186" fmla="*/ 1605111 h 1752600"/>
                    <a:gd name="connsiteX187" fmla="*/ 86222 w 1105549"/>
                    <a:gd name="connsiteY187" fmla="*/ 1618556 h 1752600"/>
                    <a:gd name="connsiteX188" fmla="*/ 77684 w 1105549"/>
                    <a:gd name="connsiteY188" fmla="*/ 1632000 h 1752600"/>
                    <a:gd name="connsiteX189" fmla="*/ 69196 w 1105549"/>
                    <a:gd name="connsiteY189" fmla="*/ 1645394 h 1752600"/>
                    <a:gd name="connsiteX190" fmla="*/ 60658 w 1105549"/>
                    <a:gd name="connsiteY190" fmla="*/ 1658838 h 1752600"/>
                    <a:gd name="connsiteX191" fmla="*/ 52170 w 1105549"/>
                    <a:gd name="connsiteY191" fmla="*/ 1672233 h 1752600"/>
                    <a:gd name="connsiteX192" fmla="*/ 43632 w 1105549"/>
                    <a:gd name="connsiteY192" fmla="*/ 1685677 h 1752600"/>
                    <a:gd name="connsiteX193" fmla="*/ 35144 w 1105549"/>
                    <a:gd name="connsiteY193" fmla="*/ 1699072 h 1752600"/>
                    <a:gd name="connsiteX194" fmla="*/ 26606 w 1105549"/>
                    <a:gd name="connsiteY194" fmla="*/ 1712516 h 1752600"/>
                    <a:gd name="connsiteX195" fmla="*/ 18068 w 1105549"/>
                    <a:gd name="connsiteY195" fmla="*/ 1725910 h 1752600"/>
                    <a:gd name="connsiteX196" fmla="*/ 9531 w 1105549"/>
                    <a:gd name="connsiteY196" fmla="*/ 1739354 h 175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</a:cxnLst>
                  <a:rect l="l" t="t" r="r" b="b"/>
                  <a:pathLst>
                    <a:path w="1105549" h="1752600">
                      <a:moveTo>
                        <a:pt x="28989" y="1751360"/>
                      </a:moveTo>
                      <a:lnTo>
                        <a:pt x="37229" y="1737767"/>
                      </a:lnTo>
                      <a:lnTo>
                        <a:pt x="45419" y="1724174"/>
                      </a:lnTo>
                      <a:lnTo>
                        <a:pt x="127819" y="1588244"/>
                      </a:lnTo>
                      <a:lnTo>
                        <a:pt x="136109" y="1574651"/>
                      </a:lnTo>
                      <a:lnTo>
                        <a:pt x="144349" y="1561108"/>
                      </a:lnTo>
                      <a:lnTo>
                        <a:pt x="152589" y="1547515"/>
                      </a:lnTo>
                      <a:lnTo>
                        <a:pt x="160879" y="1533922"/>
                      </a:lnTo>
                      <a:lnTo>
                        <a:pt x="169119" y="1520329"/>
                      </a:lnTo>
                      <a:lnTo>
                        <a:pt x="177359" y="1506786"/>
                      </a:lnTo>
                      <a:lnTo>
                        <a:pt x="185648" y="1493193"/>
                      </a:lnTo>
                      <a:lnTo>
                        <a:pt x="193888" y="1479600"/>
                      </a:lnTo>
                      <a:lnTo>
                        <a:pt x="202178" y="1466056"/>
                      </a:lnTo>
                      <a:lnTo>
                        <a:pt x="210467" y="1452463"/>
                      </a:lnTo>
                      <a:lnTo>
                        <a:pt x="218707" y="1438920"/>
                      </a:lnTo>
                      <a:lnTo>
                        <a:pt x="226997" y="1425327"/>
                      </a:lnTo>
                      <a:lnTo>
                        <a:pt x="235287" y="1411784"/>
                      </a:lnTo>
                      <a:lnTo>
                        <a:pt x="243576" y="1398191"/>
                      </a:lnTo>
                      <a:lnTo>
                        <a:pt x="251866" y="1384647"/>
                      </a:lnTo>
                      <a:lnTo>
                        <a:pt x="260106" y="1371054"/>
                      </a:lnTo>
                      <a:lnTo>
                        <a:pt x="276685" y="1343968"/>
                      </a:lnTo>
                      <a:lnTo>
                        <a:pt x="284975" y="1330375"/>
                      </a:lnTo>
                      <a:lnTo>
                        <a:pt x="293265" y="1316831"/>
                      </a:lnTo>
                      <a:lnTo>
                        <a:pt x="301604" y="1303288"/>
                      </a:lnTo>
                      <a:lnTo>
                        <a:pt x="309894" y="1289745"/>
                      </a:lnTo>
                      <a:lnTo>
                        <a:pt x="318183" y="1276152"/>
                      </a:lnTo>
                      <a:lnTo>
                        <a:pt x="326473" y="1262608"/>
                      </a:lnTo>
                      <a:lnTo>
                        <a:pt x="334812" y="1249065"/>
                      </a:lnTo>
                      <a:lnTo>
                        <a:pt x="351391" y="1221978"/>
                      </a:lnTo>
                      <a:lnTo>
                        <a:pt x="359731" y="1208435"/>
                      </a:lnTo>
                      <a:lnTo>
                        <a:pt x="368020" y="1194891"/>
                      </a:lnTo>
                      <a:lnTo>
                        <a:pt x="376360" y="1181348"/>
                      </a:lnTo>
                      <a:lnTo>
                        <a:pt x="384649" y="1167805"/>
                      </a:lnTo>
                      <a:lnTo>
                        <a:pt x="401328" y="1140718"/>
                      </a:lnTo>
                      <a:lnTo>
                        <a:pt x="409617" y="1127175"/>
                      </a:lnTo>
                      <a:lnTo>
                        <a:pt x="434635" y="1086545"/>
                      </a:lnTo>
                      <a:lnTo>
                        <a:pt x="442925" y="1073001"/>
                      </a:lnTo>
                      <a:lnTo>
                        <a:pt x="451264" y="1059507"/>
                      </a:lnTo>
                      <a:lnTo>
                        <a:pt x="476282" y="1018877"/>
                      </a:lnTo>
                      <a:lnTo>
                        <a:pt x="484671" y="1005384"/>
                      </a:lnTo>
                      <a:lnTo>
                        <a:pt x="501349" y="978297"/>
                      </a:lnTo>
                      <a:lnTo>
                        <a:pt x="509689" y="964803"/>
                      </a:lnTo>
                      <a:lnTo>
                        <a:pt x="518028" y="951260"/>
                      </a:lnTo>
                      <a:lnTo>
                        <a:pt x="526417" y="937766"/>
                      </a:lnTo>
                      <a:lnTo>
                        <a:pt x="534756" y="924223"/>
                      </a:lnTo>
                      <a:lnTo>
                        <a:pt x="543095" y="910729"/>
                      </a:lnTo>
                      <a:lnTo>
                        <a:pt x="551484" y="897186"/>
                      </a:lnTo>
                      <a:lnTo>
                        <a:pt x="559824" y="883692"/>
                      </a:lnTo>
                      <a:lnTo>
                        <a:pt x="568213" y="870148"/>
                      </a:lnTo>
                      <a:lnTo>
                        <a:pt x="576552" y="856655"/>
                      </a:lnTo>
                      <a:lnTo>
                        <a:pt x="584941" y="843161"/>
                      </a:lnTo>
                      <a:lnTo>
                        <a:pt x="593330" y="829618"/>
                      </a:lnTo>
                      <a:lnTo>
                        <a:pt x="601669" y="816124"/>
                      </a:lnTo>
                      <a:lnTo>
                        <a:pt x="618447" y="789136"/>
                      </a:lnTo>
                      <a:lnTo>
                        <a:pt x="626836" y="775593"/>
                      </a:lnTo>
                      <a:lnTo>
                        <a:pt x="702336" y="654149"/>
                      </a:lnTo>
                      <a:lnTo>
                        <a:pt x="710775" y="640656"/>
                      </a:lnTo>
                      <a:lnTo>
                        <a:pt x="727552" y="613668"/>
                      </a:lnTo>
                      <a:lnTo>
                        <a:pt x="735991" y="600174"/>
                      </a:lnTo>
                      <a:lnTo>
                        <a:pt x="744380" y="586681"/>
                      </a:lnTo>
                      <a:lnTo>
                        <a:pt x="752818" y="573236"/>
                      </a:lnTo>
                      <a:lnTo>
                        <a:pt x="761207" y="559743"/>
                      </a:lnTo>
                      <a:lnTo>
                        <a:pt x="778084" y="532755"/>
                      </a:lnTo>
                      <a:lnTo>
                        <a:pt x="786473" y="519311"/>
                      </a:lnTo>
                      <a:lnTo>
                        <a:pt x="803350" y="492323"/>
                      </a:lnTo>
                      <a:lnTo>
                        <a:pt x="811789" y="478879"/>
                      </a:lnTo>
                      <a:lnTo>
                        <a:pt x="820178" y="465386"/>
                      </a:lnTo>
                      <a:lnTo>
                        <a:pt x="828616" y="451941"/>
                      </a:lnTo>
                      <a:lnTo>
                        <a:pt x="837055" y="438448"/>
                      </a:lnTo>
                      <a:lnTo>
                        <a:pt x="845494" y="425004"/>
                      </a:lnTo>
                      <a:lnTo>
                        <a:pt x="853932" y="411510"/>
                      </a:lnTo>
                      <a:lnTo>
                        <a:pt x="862371" y="398066"/>
                      </a:lnTo>
                      <a:lnTo>
                        <a:pt x="870859" y="384572"/>
                      </a:lnTo>
                      <a:lnTo>
                        <a:pt x="887736" y="357684"/>
                      </a:lnTo>
                      <a:lnTo>
                        <a:pt x="896175" y="344190"/>
                      </a:lnTo>
                      <a:lnTo>
                        <a:pt x="904613" y="330746"/>
                      </a:lnTo>
                      <a:lnTo>
                        <a:pt x="913101" y="317302"/>
                      </a:lnTo>
                      <a:lnTo>
                        <a:pt x="921540" y="303808"/>
                      </a:lnTo>
                      <a:lnTo>
                        <a:pt x="930028" y="290364"/>
                      </a:lnTo>
                      <a:lnTo>
                        <a:pt x="938467" y="276920"/>
                      </a:lnTo>
                      <a:lnTo>
                        <a:pt x="946955" y="263475"/>
                      </a:lnTo>
                      <a:lnTo>
                        <a:pt x="955393" y="250031"/>
                      </a:lnTo>
                      <a:lnTo>
                        <a:pt x="963882" y="236538"/>
                      </a:lnTo>
                      <a:lnTo>
                        <a:pt x="972320" y="223093"/>
                      </a:lnTo>
                      <a:lnTo>
                        <a:pt x="997785" y="182761"/>
                      </a:lnTo>
                      <a:lnTo>
                        <a:pt x="1006223" y="169317"/>
                      </a:lnTo>
                      <a:lnTo>
                        <a:pt x="1023200" y="142429"/>
                      </a:lnTo>
                      <a:lnTo>
                        <a:pt x="1031688" y="129034"/>
                      </a:lnTo>
                      <a:lnTo>
                        <a:pt x="1057152" y="88702"/>
                      </a:lnTo>
                      <a:lnTo>
                        <a:pt x="1065690" y="75257"/>
                      </a:lnTo>
                      <a:lnTo>
                        <a:pt x="1074178" y="61813"/>
                      </a:lnTo>
                      <a:lnTo>
                        <a:pt x="1082667" y="48419"/>
                      </a:lnTo>
                      <a:lnTo>
                        <a:pt x="1091155" y="34975"/>
                      </a:lnTo>
                      <a:lnTo>
                        <a:pt x="1099693" y="21530"/>
                      </a:lnTo>
                      <a:lnTo>
                        <a:pt x="1080234" y="9525"/>
                      </a:lnTo>
                      <a:lnTo>
                        <a:pt x="1071994" y="23168"/>
                      </a:lnTo>
                      <a:lnTo>
                        <a:pt x="1063804" y="36761"/>
                      </a:lnTo>
                      <a:lnTo>
                        <a:pt x="1055614" y="50403"/>
                      </a:lnTo>
                      <a:lnTo>
                        <a:pt x="1047374" y="63996"/>
                      </a:lnTo>
                      <a:lnTo>
                        <a:pt x="1039183" y="77589"/>
                      </a:lnTo>
                      <a:lnTo>
                        <a:pt x="1030943" y="91232"/>
                      </a:lnTo>
                      <a:lnTo>
                        <a:pt x="1022753" y="104825"/>
                      </a:lnTo>
                      <a:lnTo>
                        <a:pt x="1014513" y="118418"/>
                      </a:lnTo>
                      <a:lnTo>
                        <a:pt x="1006322" y="132011"/>
                      </a:lnTo>
                      <a:lnTo>
                        <a:pt x="981602" y="172789"/>
                      </a:lnTo>
                      <a:lnTo>
                        <a:pt x="973412" y="186432"/>
                      </a:lnTo>
                      <a:lnTo>
                        <a:pt x="956932" y="213618"/>
                      </a:lnTo>
                      <a:lnTo>
                        <a:pt x="948692" y="227161"/>
                      </a:lnTo>
                      <a:lnTo>
                        <a:pt x="940452" y="240754"/>
                      </a:lnTo>
                      <a:lnTo>
                        <a:pt x="932162" y="254347"/>
                      </a:lnTo>
                      <a:lnTo>
                        <a:pt x="899202" y="308719"/>
                      </a:lnTo>
                      <a:lnTo>
                        <a:pt x="890913" y="322263"/>
                      </a:lnTo>
                      <a:lnTo>
                        <a:pt x="882673" y="335855"/>
                      </a:lnTo>
                      <a:lnTo>
                        <a:pt x="874383" y="349448"/>
                      </a:lnTo>
                      <a:lnTo>
                        <a:pt x="866143" y="362992"/>
                      </a:lnTo>
                      <a:lnTo>
                        <a:pt x="857854" y="376585"/>
                      </a:lnTo>
                      <a:lnTo>
                        <a:pt x="849614" y="390128"/>
                      </a:lnTo>
                      <a:lnTo>
                        <a:pt x="841324" y="403721"/>
                      </a:lnTo>
                      <a:lnTo>
                        <a:pt x="833034" y="417264"/>
                      </a:lnTo>
                      <a:lnTo>
                        <a:pt x="824745" y="430857"/>
                      </a:lnTo>
                      <a:lnTo>
                        <a:pt x="816455" y="444401"/>
                      </a:lnTo>
                      <a:lnTo>
                        <a:pt x="808215" y="457994"/>
                      </a:lnTo>
                      <a:lnTo>
                        <a:pt x="799925" y="471537"/>
                      </a:lnTo>
                      <a:lnTo>
                        <a:pt x="791636" y="485130"/>
                      </a:lnTo>
                      <a:lnTo>
                        <a:pt x="775056" y="512217"/>
                      </a:lnTo>
                      <a:lnTo>
                        <a:pt x="766717" y="525760"/>
                      </a:lnTo>
                      <a:lnTo>
                        <a:pt x="758428" y="539353"/>
                      </a:lnTo>
                      <a:lnTo>
                        <a:pt x="741848" y="566440"/>
                      </a:lnTo>
                      <a:lnTo>
                        <a:pt x="733509" y="579983"/>
                      </a:lnTo>
                      <a:lnTo>
                        <a:pt x="725219" y="593527"/>
                      </a:lnTo>
                      <a:lnTo>
                        <a:pt x="716880" y="607070"/>
                      </a:lnTo>
                      <a:lnTo>
                        <a:pt x="708590" y="620613"/>
                      </a:lnTo>
                      <a:lnTo>
                        <a:pt x="700251" y="634157"/>
                      </a:lnTo>
                      <a:lnTo>
                        <a:pt x="691962" y="647700"/>
                      </a:lnTo>
                      <a:lnTo>
                        <a:pt x="675283" y="674787"/>
                      </a:lnTo>
                      <a:lnTo>
                        <a:pt x="666993" y="688330"/>
                      </a:lnTo>
                      <a:lnTo>
                        <a:pt x="650315" y="715417"/>
                      </a:lnTo>
                      <a:lnTo>
                        <a:pt x="641975" y="728911"/>
                      </a:lnTo>
                      <a:lnTo>
                        <a:pt x="625297" y="755997"/>
                      </a:lnTo>
                      <a:lnTo>
                        <a:pt x="616958" y="769491"/>
                      </a:lnTo>
                      <a:lnTo>
                        <a:pt x="600279" y="796578"/>
                      </a:lnTo>
                      <a:lnTo>
                        <a:pt x="591890" y="810072"/>
                      </a:lnTo>
                      <a:lnTo>
                        <a:pt x="583551" y="823615"/>
                      </a:lnTo>
                      <a:lnTo>
                        <a:pt x="575212" y="837109"/>
                      </a:lnTo>
                      <a:lnTo>
                        <a:pt x="566823" y="850652"/>
                      </a:lnTo>
                      <a:lnTo>
                        <a:pt x="558483" y="864146"/>
                      </a:lnTo>
                      <a:lnTo>
                        <a:pt x="550144" y="877689"/>
                      </a:lnTo>
                      <a:lnTo>
                        <a:pt x="541755" y="891183"/>
                      </a:lnTo>
                      <a:lnTo>
                        <a:pt x="533366" y="904726"/>
                      </a:lnTo>
                      <a:lnTo>
                        <a:pt x="525027" y="918220"/>
                      </a:lnTo>
                      <a:lnTo>
                        <a:pt x="508249" y="945207"/>
                      </a:lnTo>
                      <a:lnTo>
                        <a:pt x="499910" y="958751"/>
                      </a:lnTo>
                      <a:lnTo>
                        <a:pt x="441188" y="1053207"/>
                      </a:lnTo>
                      <a:lnTo>
                        <a:pt x="432749" y="1066701"/>
                      </a:lnTo>
                      <a:lnTo>
                        <a:pt x="415971" y="1093688"/>
                      </a:lnTo>
                      <a:lnTo>
                        <a:pt x="407533" y="1107182"/>
                      </a:lnTo>
                      <a:lnTo>
                        <a:pt x="390755" y="1134170"/>
                      </a:lnTo>
                      <a:lnTo>
                        <a:pt x="382316" y="1147663"/>
                      </a:lnTo>
                      <a:lnTo>
                        <a:pt x="373878" y="1161107"/>
                      </a:lnTo>
                      <a:lnTo>
                        <a:pt x="365489" y="1174601"/>
                      </a:lnTo>
                      <a:lnTo>
                        <a:pt x="357050" y="1188095"/>
                      </a:lnTo>
                      <a:lnTo>
                        <a:pt x="348612" y="1201539"/>
                      </a:lnTo>
                      <a:lnTo>
                        <a:pt x="340223" y="1215033"/>
                      </a:lnTo>
                      <a:lnTo>
                        <a:pt x="331784" y="1228527"/>
                      </a:lnTo>
                      <a:lnTo>
                        <a:pt x="323346" y="1241971"/>
                      </a:lnTo>
                      <a:lnTo>
                        <a:pt x="314907" y="1255465"/>
                      </a:lnTo>
                      <a:lnTo>
                        <a:pt x="306468" y="1268909"/>
                      </a:lnTo>
                      <a:lnTo>
                        <a:pt x="298030" y="1282402"/>
                      </a:lnTo>
                      <a:lnTo>
                        <a:pt x="281153" y="1309291"/>
                      </a:lnTo>
                      <a:lnTo>
                        <a:pt x="272714" y="1322784"/>
                      </a:lnTo>
                      <a:lnTo>
                        <a:pt x="264226" y="1336229"/>
                      </a:lnTo>
                      <a:lnTo>
                        <a:pt x="255787" y="1349722"/>
                      </a:lnTo>
                      <a:lnTo>
                        <a:pt x="247349" y="1363166"/>
                      </a:lnTo>
                      <a:lnTo>
                        <a:pt x="238861" y="1376611"/>
                      </a:lnTo>
                      <a:lnTo>
                        <a:pt x="230422" y="1390055"/>
                      </a:lnTo>
                      <a:lnTo>
                        <a:pt x="221934" y="1403499"/>
                      </a:lnTo>
                      <a:lnTo>
                        <a:pt x="213495" y="1416993"/>
                      </a:lnTo>
                      <a:lnTo>
                        <a:pt x="205007" y="1430437"/>
                      </a:lnTo>
                      <a:lnTo>
                        <a:pt x="196569" y="1443881"/>
                      </a:lnTo>
                      <a:lnTo>
                        <a:pt x="171104" y="1484213"/>
                      </a:lnTo>
                      <a:lnTo>
                        <a:pt x="162666" y="1497657"/>
                      </a:lnTo>
                      <a:lnTo>
                        <a:pt x="145689" y="1524546"/>
                      </a:lnTo>
                      <a:lnTo>
                        <a:pt x="137201" y="1537940"/>
                      </a:lnTo>
                      <a:lnTo>
                        <a:pt x="120225" y="1564829"/>
                      </a:lnTo>
                      <a:lnTo>
                        <a:pt x="111687" y="1578273"/>
                      </a:lnTo>
                      <a:lnTo>
                        <a:pt x="103199" y="1591717"/>
                      </a:lnTo>
                      <a:lnTo>
                        <a:pt x="94710" y="1605111"/>
                      </a:lnTo>
                      <a:lnTo>
                        <a:pt x="86222" y="1618556"/>
                      </a:lnTo>
                      <a:lnTo>
                        <a:pt x="77684" y="1632000"/>
                      </a:lnTo>
                      <a:lnTo>
                        <a:pt x="69196" y="1645394"/>
                      </a:lnTo>
                      <a:lnTo>
                        <a:pt x="60658" y="1658838"/>
                      </a:lnTo>
                      <a:lnTo>
                        <a:pt x="52170" y="1672233"/>
                      </a:lnTo>
                      <a:lnTo>
                        <a:pt x="43632" y="1685677"/>
                      </a:lnTo>
                      <a:lnTo>
                        <a:pt x="35144" y="1699072"/>
                      </a:lnTo>
                      <a:lnTo>
                        <a:pt x="26606" y="1712516"/>
                      </a:lnTo>
                      <a:lnTo>
                        <a:pt x="18068" y="1725910"/>
                      </a:lnTo>
                      <a:lnTo>
                        <a:pt x="9531" y="173935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4" name="Forme libre : forme 1373">
                  <a:extLst>
                    <a:ext uri="{FF2B5EF4-FFF2-40B4-BE49-F238E27FC236}">
                      <a16:creationId xmlns:a16="http://schemas.microsoft.com/office/drawing/2014/main" id="{5B0FA2DB-3C60-43F9-BC65-A5B9EC25D996}"/>
                    </a:ext>
                  </a:extLst>
                </p:cNvPr>
                <p:cNvSpPr/>
                <p:nvPr/>
              </p:nvSpPr>
              <p:spPr>
                <a:xfrm>
                  <a:off x="6854112" y="4459337"/>
                  <a:ext cx="1232625" cy="1638300"/>
                </a:xfrm>
                <a:custGeom>
                  <a:avLst/>
                  <a:gdLst>
                    <a:gd name="connsiteX0" fmla="*/ 17671 w 1232624"/>
                    <a:gd name="connsiteY0" fmla="*/ 1636117 h 1638300"/>
                    <a:gd name="connsiteX1" fmla="*/ 28443 w 1232624"/>
                    <a:gd name="connsiteY1" fmla="*/ 1624409 h 1638300"/>
                    <a:gd name="connsiteX2" fmla="*/ 39165 w 1232624"/>
                    <a:gd name="connsiteY2" fmla="*/ 1612652 h 1638300"/>
                    <a:gd name="connsiteX3" fmla="*/ 49837 w 1232624"/>
                    <a:gd name="connsiteY3" fmla="*/ 1600944 h 1638300"/>
                    <a:gd name="connsiteX4" fmla="*/ 60509 w 1232624"/>
                    <a:gd name="connsiteY4" fmla="*/ 1589137 h 1638300"/>
                    <a:gd name="connsiteX5" fmla="*/ 71182 w 1232624"/>
                    <a:gd name="connsiteY5" fmla="*/ 1577380 h 1638300"/>
                    <a:gd name="connsiteX6" fmla="*/ 103050 w 1232624"/>
                    <a:gd name="connsiteY6" fmla="*/ 1541959 h 1638300"/>
                    <a:gd name="connsiteX7" fmla="*/ 124196 w 1232624"/>
                    <a:gd name="connsiteY7" fmla="*/ 1518245 h 1638300"/>
                    <a:gd name="connsiteX8" fmla="*/ 145242 w 1232624"/>
                    <a:gd name="connsiteY8" fmla="*/ 1494532 h 1638300"/>
                    <a:gd name="connsiteX9" fmla="*/ 166190 w 1232624"/>
                    <a:gd name="connsiteY9" fmla="*/ 1470720 h 1638300"/>
                    <a:gd name="connsiteX10" fmla="*/ 187137 w 1232624"/>
                    <a:gd name="connsiteY10" fmla="*/ 1446808 h 1638300"/>
                    <a:gd name="connsiteX11" fmla="*/ 197512 w 1232624"/>
                    <a:gd name="connsiteY11" fmla="*/ 1434852 h 1638300"/>
                    <a:gd name="connsiteX12" fmla="*/ 207936 w 1232624"/>
                    <a:gd name="connsiteY12" fmla="*/ 1422896 h 1638300"/>
                    <a:gd name="connsiteX13" fmla="*/ 218310 w 1232624"/>
                    <a:gd name="connsiteY13" fmla="*/ 1410891 h 1638300"/>
                    <a:gd name="connsiteX14" fmla="*/ 228685 w 1232624"/>
                    <a:gd name="connsiteY14" fmla="*/ 1398935 h 1638300"/>
                    <a:gd name="connsiteX15" fmla="*/ 239010 w 1232624"/>
                    <a:gd name="connsiteY15" fmla="*/ 1386880 h 1638300"/>
                    <a:gd name="connsiteX16" fmla="*/ 249334 w 1232624"/>
                    <a:gd name="connsiteY16" fmla="*/ 1374874 h 1638300"/>
                    <a:gd name="connsiteX17" fmla="*/ 259610 w 1232624"/>
                    <a:gd name="connsiteY17" fmla="*/ 1362819 h 1638300"/>
                    <a:gd name="connsiteX18" fmla="*/ 269934 w 1232624"/>
                    <a:gd name="connsiteY18" fmla="*/ 1350764 h 1638300"/>
                    <a:gd name="connsiteX19" fmla="*/ 280160 w 1232624"/>
                    <a:gd name="connsiteY19" fmla="*/ 1338659 h 1638300"/>
                    <a:gd name="connsiteX20" fmla="*/ 290435 w 1232624"/>
                    <a:gd name="connsiteY20" fmla="*/ 1326604 h 1638300"/>
                    <a:gd name="connsiteX21" fmla="*/ 300611 w 1232624"/>
                    <a:gd name="connsiteY21" fmla="*/ 1314500 h 1638300"/>
                    <a:gd name="connsiteX22" fmla="*/ 310837 w 1232624"/>
                    <a:gd name="connsiteY22" fmla="*/ 1302345 h 1638300"/>
                    <a:gd name="connsiteX23" fmla="*/ 321013 w 1232624"/>
                    <a:gd name="connsiteY23" fmla="*/ 1290241 h 1638300"/>
                    <a:gd name="connsiteX24" fmla="*/ 331188 w 1232624"/>
                    <a:gd name="connsiteY24" fmla="*/ 1278086 h 1638300"/>
                    <a:gd name="connsiteX25" fmla="*/ 341315 w 1232624"/>
                    <a:gd name="connsiteY25" fmla="*/ 1265932 h 1638300"/>
                    <a:gd name="connsiteX26" fmla="*/ 351441 w 1232624"/>
                    <a:gd name="connsiteY26" fmla="*/ 1253728 h 1638300"/>
                    <a:gd name="connsiteX27" fmla="*/ 361518 w 1232624"/>
                    <a:gd name="connsiteY27" fmla="*/ 1241524 h 1638300"/>
                    <a:gd name="connsiteX28" fmla="*/ 371644 w 1232624"/>
                    <a:gd name="connsiteY28" fmla="*/ 1229320 h 1638300"/>
                    <a:gd name="connsiteX29" fmla="*/ 381671 w 1232624"/>
                    <a:gd name="connsiteY29" fmla="*/ 1217116 h 1638300"/>
                    <a:gd name="connsiteX30" fmla="*/ 391748 w 1232624"/>
                    <a:gd name="connsiteY30" fmla="*/ 1204863 h 1638300"/>
                    <a:gd name="connsiteX31" fmla="*/ 401725 w 1232624"/>
                    <a:gd name="connsiteY31" fmla="*/ 1192609 h 1638300"/>
                    <a:gd name="connsiteX32" fmla="*/ 411752 w 1232624"/>
                    <a:gd name="connsiteY32" fmla="*/ 1180356 h 1638300"/>
                    <a:gd name="connsiteX33" fmla="*/ 431707 w 1232624"/>
                    <a:gd name="connsiteY33" fmla="*/ 1155750 h 1638300"/>
                    <a:gd name="connsiteX34" fmla="*/ 441634 w 1232624"/>
                    <a:gd name="connsiteY34" fmla="*/ 1143447 h 1638300"/>
                    <a:gd name="connsiteX35" fmla="*/ 451562 w 1232624"/>
                    <a:gd name="connsiteY35" fmla="*/ 1131094 h 1638300"/>
                    <a:gd name="connsiteX36" fmla="*/ 461440 w 1232624"/>
                    <a:gd name="connsiteY36" fmla="*/ 1118791 h 1638300"/>
                    <a:gd name="connsiteX37" fmla="*/ 471318 w 1232624"/>
                    <a:gd name="connsiteY37" fmla="*/ 1106388 h 1638300"/>
                    <a:gd name="connsiteX38" fmla="*/ 481196 w 1232624"/>
                    <a:gd name="connsiteY38" fmla="*/ 1094036 h 1638300"/>
                    <a:gd name="connsiteX39" fmla="*/ 510681 w 1232624"/>
                    <a:gd name="connsiteY39" fmla="*/ 1056829 h 1638300"/>
                    <a:gd name="connsiteX40" fmla="*/ 530239 w 1232624"/>
                    <a:gd name="connsiteY40" fmla="*/ 1031925 h 1638300"/>
                    <a:gd name="connsiteX41" fmla="*/ 549697 w 1232624"/>
                    <a:gd name="connsiteY41" fmla="*/ 1007021 h 1638300"/>
                    <a:gd name="connsiteX42" fmla="*/ 569056 w 1232624"/>
                    <a:gd name="connsiteY42" fmla="*/ 982018 h 1638300"/>
                    <a:gd name="connsiteX43" fmla="*/ 578736 w 1232624"/>
                    <a:gd name="connsiteY43" fmla="*/ 969466 h 1638300"/>
                    <a:gd name="connsiteX44" fmla="*/ 588366 w 1232624"/>
                    <a:gd name="connsiteY44" fmla="*/ 956965 h 1638300"/>
                    <a:gd name="connsiteX45" fmla="*/ 597996 w 1232624"/>
                    <a:gd name="connsiteY45" fmla="*/ 944414 h 1638300"/>
                    <a:gd name="connsiteX46" fmla="*/ 607626 w 1232624"/>
                    <a:gd name="connsiteY46" fmla="*/ 931813 h 1638300"/>
                    <a:gd name="connsiteX47" fmla="*/ 617206 w 1232624"/>
                    <a:gd name="connsiteY47" fmla="*/ 919262 h 1638300"/>
                    <a:gd name="connsiteX48" fmla="*/ 626736 w 1232624"/>
                    <a:gd name="connsiteY48" fmla="*/ 906661 h 1638300"/>
                    <a:gd name="connsiteX49" fmla="*/ 636317 w 1232624"/>
                    <a:gd name="connsiteY49" fmla="*/ 894060 h 1638300"/>
                    <a:gd name="connsiteX50" fmla="*/ 645798 w 1232624"/>
                    <a:gd name="connsiteY50" fmla="*/ 881410 h 1638300"/>
                    <a:gd name="connsiteX51" fmla="*/ 655328 w 1232624"/>
                    <a:gd name="connsiteY51" fmla="*/ 868759 h 1638300"/>
                    <a:gd name="connsiteX52" fmla="*/ 674290 w 1232624"/>
                    <a:gd name="connsiteY52" fmla="*/ 843459 h 1638300"/>
                    <a:gd name="connsiteX53" fmla="*/ 693153 w 1232624"/>
                    <a:gd name="connsiteY53" fmla="*/ 818059 h 1638300"/>
                    <a:gd name="connsiteX54" fmla="*/ 702535 w 1232624"/>
                    <a:gd name="connsiteY54" fmla="*/ 805359 h 1638300"/>
                    <a:gd name="connsiteX55" fmla="*/ 721298 w 1232624"/>
                    <a:gd name="connsiteY55" fmla="*/ 779859 h 1638300"/>
                    <a:gd name="connsiteX56" fmla="*/ 730630 w 1232624"/>
                    <a:gd name="connsiteY56" fmla="*/ 767110 h 1638300"/>
                    <a:gd name="connsiteX57" fmla="*/ 739962 w 1232624"/>
                    <a:gd name="connsiteY57" fmla="*/ 754311 h 1638300"/>
                    <a:gd name="connsiteX58" fmla="*/ 749294 w 1232624"/>
                    <a:gd name="connsiteY58" fmla="*/ 741561 h 1638300"/>
                    <a:gd name="connsiteX59" fmla="*/ 758576 w 1232624"/>
                    <a:gd name="connsiteY59" fmla="*/ 728762 h 1638300"/>
                    <a:gd name="connsiteX60" fmla="*/ 767809 w 1232624"/>
                    <a:gd name="connsiteY60" fmla="*/ 715913 h 1638300"/>
                    <a:gd name="connsiteX61" fmla="*/ 777092 w 1232624"/>
                    <a:gd name="connsiteY61" fmla="*/ 703064 h 1638300"/>
                    <a:gd name="connsiteX62" fmla="*/ 786275 w 1232624"/>
                    <a:gd name="connsiteY62" fmla="*/ 690215 h 1638300"/>
                    <a:gd name="connsiteX63" fmla="*/ 795508 w 1232624"/>
                    <a:gd name="connsiteY63" fmla="*/ 677366 h 1638300"/>
                    <a:gd name="connsiteX64" fmla="*/ 804691 w 1232624"/>
                    <a:gd name="connsiteY64" fmla="*/ 664468 h 1638300"/>
                    <a:gd name="connsiteX65" fmla="*/ 813874 w 1232624"/>
                    <a:gd name="connsiteY65" fmla="*/ 651619 h 1638300"/>
                    <a:gd name="connsiteX66" fmla="*/ 823007 w 1232624"/>
                    <a:gd name="connsiteY66" fmla="*/ 638671 h 1638300"/>
                    <a:gd name="connsiteX67" fmla="*/ 832141 w 1232624"/>
                    <a:gd name="connsiteY67" fmla="*/ 625773 h 1638300"/>
                    <a:gd name="connsiteX68" fmla="*/ 859392 w 1232624"/>
                    <a:gd name="connsiteY68" fmla="*/ 586929 h 1638300"/>
                    <a:gd name="connsiteX69" fmla="*/ 877461 w 1232624"/>
                    <a:gd name="connsiteY69" fmla="*/ 560933 h 1638300"/>
                    <a:gd name="connsiteX70" fmla="*/ 886445 w 1232624"/>
                    <a:gd name="connsiteY70" fmla="*/ 547886 h 1638300"/>
                    <a:gd name="connsiteX71" fmla="*/ 895430 w 1232624"/>
                    <a:gd name="connsiteY71" fmla="*/ 534888 h 1638300"/>
                    <a:gd name="connsiteX72" fmla="*/ 904415 w 1232624"/>
                    <a:gd name="connsiteY72" fmla="*/ 521841 h 1638300"/>
                    <a:gd name="connsiteX73" fmla="*/ 913349 w 1232624"/>
                    <a:gd name="connsiteY73" fmla="*/ 508794 h 1638300"/>
                    <a:gd name="connsiteX74" fmla="*/ 931219 w 1232624"/>
                    <a:gd name="connsiteY74" fmla="*/ 482600 h 1638300"/>
                    <a:gd name="connsiteX75" fmla="*/ 940105 w 1232624"/>
                    <a:gd name="connsiteY75" fmla="*/ 469503 h 1638300"/>
                    <a:gd name="connsiteX76" fmla="*/ 948940 w 1232624"/>
                    <a:gd name="connsiteY76" fmla="*/ 456406 h 1638300"/>
                    <a:gd name="connsiteX77" fmla="*/ 957826 w 1232624"/>
                    <a:gd name="connsiteY77" fmla="*/ 443260 h 1638300"/>
                    <a:gd name="connsiteX78" fmla="*/ 966612 w 1232624"/>
                    <a:gd name="connsiteY78" fmla="*/ 430113 h 1638300"/>
                    <a:gd name="connsiteX79" fmla="*/ 975447 w 1232624"/>
                    <a:gd name="connsiteY79" fmla="*/ 416967 h 1638300"/>
                    <a:gd name="connsiteX80" fmla="*/ 993019 w 1232624"/>
                    <a:gd name="connsiteY80" fmla="*/ 390575 h 1638300"/>
                    <a:gd name="connsiteX81" fmla="*/ 1010492 w 1232624"/>
                    <a:gd name="connsiteY81" fmla="*/ 364182 h 1638300"/>
                    <a:gd name="connsiteX82" fmla="*/ 1027866 w 1232624"/>
                    <a:gd name="connsiteY82" fmla="*/ 337691 h 1638300"/>
                    <a:gd name="connsiteX83" fmla="*/ 1036552 w 1232624"/>
                    <a:gd name="connsiteY83" fmla="*/ 324396 h 1638300"/>
                    <a:gd name="connsiteX84" fmla="*/ 1045189 w 1232624"/>
                    <a:gd name="connsiteY84" fmla="*/ 311150 h 1638300"/>
                    <a:gd name="connsiteX85" fmla="*/ 1053827 w 1232624"/>
                    <a:gd name="connsiteY85" fmla="*/ 297855 h 1638300"/>
                    <a:gd name="connsiteX86" fmla="*/ 1062414 w 1232624"/>
                    <a:gd name="connsiteY86" fmla="*/ 284510 h 1638300"/>
                    <a:gd name="connsiteX87" fmla="*/ 1071002 w 1232624"/>
                    <a:gd name="connsiteY87" fmla="*/ 271214 h 1638300"/>
                    <a:gd name="connsiteX88" fmla="*/ 1079589 w 1232624"/>
                    <a:gd name="connsiteY88" fmla="*/ 257870 h 1638300"/>
                    <a:gd name="connsiteX89" fmla="*/ 1088127 w 1232624"/>
                    <a:gd name="connsiteY89" fmla="*/ 244525 h 1638300"/>
                    <a:gd name="connsiteX90" fmla="*/ 1096665 w 1232624"/>
                    <a:gd name="connsiteY90" fmla="*/ 231130 h 1638300"/>
                    <a:gd name="connsiteX91" fmla="*/ 1122129 w 1232624"/>
                    <a:gd name="connsiteY91" fmla="*/ 190946 h 1638300"/>
                    <a:gd name="connsiteX92" fmla="*/ 1139006 w 1232624"/>
                    <a:gd name="connsiteY92" fmla="*/ 164058 h 1638300"/>
                    <a:gd name="connsiteX93" fmla="*/ 1147395 w 1232624"/>
                    <a:gd name="connsiteY93" fmla="*/ 150614 h 1638300"/>
                    <a:gd name="connsiteX94" fmla="*/ 1155834 w 1232624"/>
                    <a:gd name="connsiteY94" fmla="*/ 137120 h 1638300"/>
                    <a:gd name="connsiteX95" fmla="*/ 1180852 w 1232624"/>
                    <a:gd name="connsiteY95" fmla="*/ 96639 h 1638300"/>
                    <a:gd name="connsiteX96" fmla="*/ 1189191 w 1232624"/>
                    <a:gd name="connsiteY96" fmla="*/ 83096 h 1638300"/>
                    <a:gd name="connsiteX97" fmla="*/ 1197481 w 1232624"/>
                    <a:gd name="connsiteY97" fmla="*/ 69552 h 1638300"/>
                    <a:gd name="connsiteX98" fmla="*/ 1205721 w 1232624"/>
                    <a:gd name="connsiteY98" fmla="*/ 55959 h 1638300"/>
                    <a:gd name="connsiteX99" fmla="*/ 1213961 w 1232624"/>
                    <a:gd name="connsiteY99" fmla="*/ 42416 h 1638300"/>
                    <a:gd name="connsiteX100" fmla="*/ 1222201 w 1232624"/>
                    <a:gd name="connsiteY100" fmla="*/ 28823 h 1638300"/>
                    <a:gd name="connsiteX101" fmla="*/ 1230441 w 1232624"/>
                    <a:gd name="connsiteY101" fmla="*/ 15180 h 1638300"/>
                    <a:gd name="connsiteX102" fmla="*/ 1220860 w 1232624"/>
                    <a:gd name="connsiteY102" fmla="*/ 9525 h 1638300"/>
                    <a:gd name="connsiteX103" fmla="*/ 1212769 w 1232624"/>
                    <a:gd name="connsiteY103" fmla="*/ 23217 h 1638300"/>
                    <a:gd name="connsiteX104" fmla="*/ 1204678 w 1232624"/>
                    <a:gd name="connsiteY104" fmla="*/ 36860 h 1638300"/>
                    <a:gd name="connsiteX105" fmla="*/ 1196587 w 1232624"/>
                    <a:gd name="connsiteY105" fmla="*/ 50552 h 1638300"/>
                    <a:gd name="connsiteX106" fmla="*/ 1180306 w 1232624"/>
                    <a:gd name="connsiteY106" fmla="*/ 77837 h 1638300"/>
                    <a:gd name="connsiteX107" fmla="*/ 1155735 w 1232624"/>
                    <a:gd name="connsiteY107" fmla="*/ 118616 h 1638300"/>
                    <a:gd name="connsiteX108" fmla="*/ 1147495 w 1232624"/>
                    <a:gd name="connsiteY108" fmla="*/ 132159 h 1638300"/>
                    <a:gd name="connsiteX109" fmla="*/ 1139205 w 1232624"/>
                    <a:gd name="connsiteY109" fmla="*/ 145703 h 1638300"/>
                    <a:gd name="connsiteX110" fmla="*/ 1130965 w 1232624"/>
                    <a:gd name="connsiteY110" fmla="*/ 159246 h 1638300"/>
                    <a:gd name="connsiteX111" fmla="*/ 1122626 w 1232624"/>
                    <a:gd name="connsiteY111" fmla="*/ 172789 h 1638300"/>
                    <a:gd name="connsiteX112" fmla="*/ 1114336 w 1232624"/>
                    <a:gd name="connsiteY112" fmla="*/ 186283 h 1638300"/>
                    <a:gd name="connsiteX113" fmla="*/ 1105947 w 1232624"/>
                    <a:gd name="connsiteY113" fmla="*/ 199727 h 1638300"/>
                    <a:gd name="connsiteX114" fmla="*/ 1097608 w 1232624"/>
                    <a:gd name="connsiteY114" fmla="*/ 213221 h 1638300"/>
                    <a:gd name="connsiteX115" fmla="*/ 1089219 w 1232624"/>
                    <a:gd name="connsiteY115" fmla="*/ 226665 h 1638300"/>
                    <a:gd name="connsiteX116" fmla="*/ 1080780 w 1232624"/>
                    <a:gd name="connsiteY116" fmla="*/ 240109 h 1638300"/>
                    <a:gd name="connsiteX117" fmla="*/ 1063903 w 1232624"/>
                    <a:gd name="connsiteY117" fmla="*/ 266898 h 1638300"/>
                    <a:gd name="connsiteX118" fmla="*/ 1055415 w 1232624"/>
                    <a:gd name="connsiteY118" fmla="*/ 280293 h 1638300"/>
                    <a:gd name="connsiteX119" fmla="*/ 1046877 w 1232624"/>
                    <a:gd name="connsiteY119" fmla="*/ 293638 h 1638300"/>
                    <a:gd name="connsiteX120" fmla="*/ 1038389 w 1232624"/>
                    <a:gd name="connsiteY120" fmla="*/ 306983 h 1638300"/>
                    <a:gd name="connsiteX121" fmla="*/ 1029851 w 1232624"/>
                    <a:gd name="connsiteY121" fmla="*/ 320328 h 1638300"/>
                    <a:gd name="connsiteX122" fmla="*/ 1021264 w 1232624"/>
                    <a:gd name="connsiteY122" fmla="*/ 333673 h 1638300"/>
                    <a:gd name="connsiteX123" fmla="*/ 1012676 w 1232624"/>
                    <a:gd name="connsiteY123" fmla="*/ 346968 h 1638300"/>
                    <a:gd name="connsiteX124" fmla="*/ 1004039 w 1232624"/>
                    <a:gd name="connsiteY124" fmla="*/ 360263 h 1638300"/>
                    <a:gd name="connsiteX125" fmla="*/ 986765 w 1232624"/>
                    <a:gd name="connsiteY125" fmla="*/ 386755 h 1638300"/>
                    <a:gd name="connsiteX126" fmla="*/ 978078 w 1232624"/>
                    <a:gd name="connsiteY126" fmla="*/ 400000 h 1638300"/>
                    <a:gd name="connsiteX127" fmla="*/ 969391 w 1232624"/>
                    <a:gd name="connsiteY127" fmla="*/ 413197 h 1638300"/>
                    <a:gd name="connsiteX128" fmla="*/ 951919 w 1232624"/>
                    <a:gd name="connsiteY128" fmla="*/ 439589 h 1638300"/>
                    <a:gd name="connsiteX129" fmla="*/ 943133 w 1232624"/>
                    <a:gd name="connsiteY129" fmla="*/ 452785 h 1638300"/>
                    <a:gd name="connsiteX130" fmla="*/ 934347 w 1232624"/>
                    <a:gd name="connsiteY130" fmla="*/ 465931 h 1638300"/>
                    <a:gd name="connsiteX131" fmla="*/ 925511 w 1232624"/>
                    <a:gd name="connsiteY131" fmla="*/ 479028 h 1638300"/>
                    <a:gd name="connsiteX132" fmla="*/ 916675 w 1232624"/>
                    <a:gd name="connsiteY132" fmla="*/ 492175 h 1638300"/>
                    <a:gd name="connsiteX133" fmla="*/ 907840 w 1232624"/>
                    <a:gd name="connsiteY133" fmla="*/ 505272 h 1638300"/>
                    <a:gd name="connsiteX134" fmla="*/ 898954 w 1232624"/>
                    <a:gd name="connsiteY134" fmla="*/ 518368 h 1638300"/>
                    <a:gd name="connsiteX135" fmla="*/ 890069 w 1232624"/>
                    <a:gd name="connsiteY135" fmla="*/ 531416 h 1638300"/>
                    <a:gd name="connsiteX136" fmla="*/ 872199 w 1232624"/>
                    <a:gd name="connsiteY136" fmla="*/ 557510 h 1638300"/>
                    <a:gd name="connsiteX137" fmla="*/ 863215 w 1232624"/>
                    <a:gd name="connsiteY137" fmla="*/ 570557 h 1638300"/>
                    <a:gd name="connsiteX138" fmla="*/ 854230 w 1232624"/>
                    <a:gd name="connsiteY138" fmla="*/ 583555 h 1638300"/>
                    <a:gd name="connsiteX139" fmla="*/ 845245 w 1232624"/>
                    <a:gd name="connsiteY139" fmla="*/ 596503 h 1638300"/>
                    <a:gd name="connsiteX140" fmla="*/ 836211 w 1232624"/>
                    <a:gd name="connsiteY140" fmla="*/ 609501 h 1638300"/>
                    <a:gd name="connsiteX141" fmla="*/ 818043 w 1232624"/>
                    <a:gd name="connsiteY141" fmla="*/ 635397 h 1638300"/>
                    <a:gd name="connsiteX142" fmla="*/ 808960 w 1232624"/>
                    <a:gd name="connsiteY142" fmla="*/ 648295 h 1638300"/>
                    <a:gd name="connsiteX143" fmla="*/ 790693 w 1232624"/>
                    <a:gd name="connsiteY143" fmla="*/ 674092 h 1638300"/>
                    <a:gd name="connsiteX144" fmla="*/ 781509 w 1232624"/>
                    <a:gd name="connsiteY144" fmla="*/ 686991 h 1638300"/>
                    <a:gd name="connsiteX145" fmla="*/ 763143 w 1232624"/>
                    <a:gd name="connsiteY145" fmla="*/ 712688 h 1638300"/>
                    <a:gd name="connsiteX146" fmla="*/ 753910 w 1232624"/>
                    <a:gd name="connsiteY146" fmla="*/ 725488 h 1638300"/>
                    <a:gd name="connsiteX147" fmla="*/ 744628 w 1232624"/>
                    <a:gd name="connsiteY147" fmla="*/ 738287 h 1638300"/>
                    <a:gd name="connsiteX148" fmla="*/ 735395 w 1232624"/>
                    <a:gd name="connsiteY148" fmla="*/ 751086 h 1638300"/>
                    <a:gd name="connsiteX149" fmla="*/ 698067 w 1232624"/>
                    <a:gd name="connsiteY149" fmla="*/ 802084 h 1638300"/>
                    <a:gd name="connsiteX150" fmla="*/ 688685 w 1232624"/>
                    <a:gd name="connsiteY150" fmla="*/ 814784 h 1638300"/>
                    <a:gd name="connsiteX151" fmla="*/ 679254 w 1232624"/>
                    <a:gd name="connsiteY151" fmla="*/ 827484 h 1638300"/>
                    <a:gd name="connsiteX152" fmla="*/ 660391 w 1232624"/>
                    <a:gd name="connsiteY152" fmla="*/ 852785 h 1638300"/>
                    <a:gd name="connsiteX153" fmla="*/ 650910 w 1232624"/>
                    <a:gd name="connsiteY153" fmla="*/ 865436 h 1638300"/>
                    <a:gd name="connsiteX154" fmla="*/ 641380 w 1232624"/>
                    <a:gd name="connsiteY154" fmla="*/ 878086 h 1638300"/>
                    <a:gd name="connsiteX155" fmla="*/ 631899 w 1232624"/>
                    <a:gd name="connsiteY155" fmla="*/ 890687 h 1638300"/>
                    <a:gd name="connsiteX156" fmla="*/ 622319 w 1232624"/>
                    <a:gd name="connsiteY156" fmla="*/ 903238 h 1638300"/>
                    <a:gd name="connsiteX157" fmla="*/ 612788 w 1232624"/>
                    <a:gd name="connsiteY157" fmla="*/ 915839 h 1638300"/>
                    <a:gd name="connsiteX158" fmla="*/ 603208 w 1232624"/>
                    <a:gd name="connsiteY158" fmla="*/ 928390 h 1638300"/>
                    <a:gd name="connsiteX159" fmla="*/ 593578 w 1232624"/>
                    <a:gd name="connsiteY159" fmla="*/ 940941 h 1638300"/>
                    <a:gd name="connsiteX160" fmla="*/ 583948 w 1232624"/>
                    <a:gd name="connsiteY160" fmla="*/ 953443 h 1638300"/>
                    <a:gd name="connsiteX161" fmla="*/ 574318 w 1232624"/>
                    <a:gd name="connsiteY161" fmla="*/ 965994 h 1638300"/>
                    <a:gd name="connsiteX162" fmla="*/ 564639 w 1232624"/>
                    <a:gd name="connsiteY162" fmla="*/ 978446 h 1638300"/>
                    <a:gd name="connsiteX163" fmla="*/ 554959 w 1232624"/>
                    <a:gd name="connsiteY163" fmla="*/ 990947 h 1638300"/>
                    <a:gd name="connsiteX164" fmla="*/ 535501 w 1232624"/>
                    <a:gd name="connsiteY164" fmla="*/ 1015851 h 1638300"/>
                    <a:gd name="connsiteX165" fmla="*/ 515943 w 1232624"/>
                    <a:gd name="connsiteY165" fmla="*/ 1040656 h 1638300"/>
                    <a:gd name="connsiteX166" fmla="*/ 496286 w 1232624"/>
                    <a:gd name="connsiteY166" fmla="*/ 1065461 h 1638300"/>
                    <a:gd name="connsiteX167" fmla="*/ 486458 w 1232624"/>
                    <a:gd name="connsiteY167" fmla="*/ 1077813 h 1638300"/>
                    <a:gd name="connsiteX168" fmla="*/ 476580 w 1232624"/>
                    <a:gd name="connsiteY168" fmla="*/ 1090166 h 1638300"/>
                    <a:gd name="connsiteX169" fmla="*/ 466702 w 1232624"/>
                    <a:gd name="connsiteY169" fmla="*/ 1102469 h 1638300"/>
                    <a:gd name="connsiteX170" fmla="*/ 446846 w 1232624"/>
                    <a:gd name="connsiteY170" fmla="*/ 1127075 h 1638300"/>
                    <a:gd name="connsiteX171" fmla="*/ 436869 w 1232624"/>
                    <a:gd name="connsiteY171" fmla="*/ 1139379 h 1638300"/>
                    <a:gd name="connsiteX172" fmla="*/ 416914 w 1232624"/>
                    <a:gd name="connsiteY172" fmla="*/ 1163886 h 1638300"/>
                    <a:gd name="connsiteX173" fmla="*/ 406887 w 1232624"/>
                    <a:gd name="connsiteY173" fmla="*/ 1176090 h 1638300"/>
                    <a:gd name="connsiteX174" fmla="*/ 376657 w 1232624"/>
                    <a:gd name="connsiteY174" fmla="*/ 1212701 h 1638300"/>
                    <a:gd name="connsiteX175" fmla="*/ 356405 w 1232624"/>
                    <a:gd name="connsiteY175" fmla="*/ 1237010 h 1638300"/>
                    <a:gd name="connsiteX176" fmla="*/ 325877 w 1232624"/>
                    <a:gd name="connsiteY176" fmla="*/ 1273324 h 1638300"/>
                    <a:gd name="connsiteX177" fmla="*/ 315652 w 1232624"/>
                    <a:gd name="connsiteY177" fmla="*/ 1285429 h 1638300"/>
                    <a:gd name="connsiteX178" fmla="*/ 295101 w 1232624"/>
                    <a:gd name="connsiteY178" fmla="*/ 1309539 h 1638300"/>
                    <a:gd name="connsiteX179" fmla="*/ 284826 w 1232624"/>
                    <a:gd name="connsiteY179" fmla="*/ 1321544 h 1638300"/>
                    <a:gd name="connsiteX180" fmla="*/ 264176 w 1232624"/>
                    <a:gd name="connsiteY180" fmla="*/ 1345555 h 1638300"/>
                    <a:gd name="connsiteX181" fmla="*/ 253802 w 1232624"/>
                    <a:gd name="connsiteY181" fmla="*/ 1357561 h 1638300"/>
                    <a:gd name="connsiteX182" fmla="*/ 233053 w 1232624"/>
                    <a:gd name="connsiteY182" fmla="*/ 1381472 h 1638300"/>
                    <a:gd name="connsiteX183" fmla="*/ 222629 w 1232624"/>
                    <a:gd name="connsiteY183" fmla="*/ 1393379 h 1638300"/>
                    <a:gd name="connsiteX184" fmla="*/ 212155 w 1232624"/>
                    <a:gd name="connsiteY184" fmla="*/ 1405285 h 1638300"/>
                    <a:gd name="connsiteX185" fmla="*/ 201731 w 1232624"/>
                    <a:gd name="connsiteY185" fmla="*/ 1417191 h 1638300"/>
                    <a:gd name="connsiteX186" fmla="*/ 191208 w 1232624"/>
                    <a:gd name="connsiteY186" fmla="*/ 1429097 h 1638300"/>
                    <a:gd name="connsiteX187" fmla="*/ 170161 w 1232624"/>
                    <a:gd name="connsiteY187" fmla="*/ 1452811 h 1638300"/>
                    <a:gd name="connsiteX188" fmla="*/ 159638 w 1232624"/>
                    <a:gd name="connsiteY188" fmla="*/ 1464618 h 1638300"/>
                    <a:gd name="connsiteX189" fmla="*/ 149015 w 1232624"/>
                    <a:gd name="connsiteY189" fmla="*/ 1476425 h 1638300"/>
                    <a:gd name="connsiteX190" fmla="*/ 138442 w 1232624"/>
                    <a:gd name="connsiteY190" fmla="*/ 1488232 h 1638300"/>
                    <a:gd name="connsiteX191" fmla="*/ 127819 w 1232624"/>
                    <a:gd name="connsiteY191" fmla="*/ 1500039 h 1638300"/>
                    <a:gd name="connsiteX192" fmla="*/ 117197 w 1232624"/>
                    <a:gd name="connsiteY192" fmla="*/ 1511796 h 1638300"/>
                    <a:gd name="connsiteX193" fmla="*/ 106524 w 1232624"/>
                    <a:gd name="connsiteY193" fmla="*/ 1523554 h 1638300"/>
                    <a:gd name="connsiteX194" fmla="*/ 95802 w 1232624"/>
                    <a:gd name="connsiteY194" fmla="*/ 1535261 h 1638300"/>
                    <a:gd name="connsiteX195" fmla="*/ 85130 w 1232624"/>
                    <a:gd name="connsiteY195" fmla="*/ 1546969 h 1638300"/>
                    <a:gd name="connsiteX196" fmla="*/ 74359 w 1232624"/>
                    <a:gd name="connsiteY196" fmla="*/ 1558677 h 1638300"/>
                    <a:gd name="connsiteX197" fmla="*/ 63637 w 1232624"/>
                    <a:gd name="connsiteY197" fmla="*/ 1570385 h 1638300"/>
                    <a:gd name="connsiteX198" fmla="*/ 52865 w 1232624"/>
                    <a:gd name="connsiteY198" fmla="*/ 1582043 h 1638300"/>
                    <a:gd name="connsiteX199" fmla="*/ 42044 w 1232624"/>
                    <a:gd name="connsiteY199" fmla="*/ 1593701 h 1638300"/>
                    <a:gd name="connsiteX200" fmla="*/ 31223 w 1232624"/>
                    <a:gd name="connsiteY200" fmla="*/ 1605310 h 1638300"/>
                    <a:gd name="connsiteX201" fmla="*/ 20401 w 1232624"/>
                    <a:gd name="connsiteY201" fmla="*/ 1616968 h 1638300"/>
                    <a:gd name="connsiteX202" fmla="*/ 9531 w 1232624"/>
                    <a:gd name="connsiteY202" fmla="*/ 1628527 h 163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</a:cxnLst>
                  <a:rect l="l" t="t" r="r" b="b"/>
                  <a:pathLst>
                    <a:path w="1232624" h="1638300">
                      <a:moveTo>
                        <a:pt x="17671" y="1636117"/>
                      </a:moveTo>
                      <a:lnTo>
                        <a:pt x="28443" y="1624409"/>
                      </a:lnTo>
                      <a:lnTo>
                        <a:pt x="39165" y="1612652"/>
                      </a:lnTo>
                      <a:lnTo>
                        <a:pt x="49837" y="1600944"/>
                      </a:lnTo>
                      <a:lnTo>
                        <a:pt x="60509" y="1589137"/>
                      </a:lnTo>
                      <a:lnTo>
                        <a:pt x="71182" y="1577380"/>
                      </a:lnTo>
                      <a:lnTo>
                        <a:pt x="103050" y="1541959"/>
                      </a:lnTo>
                      <a:lnTo>
                        <a:pt x="124196" y="1518245"/>
                      </a:lnTo>
                      <a:lnTo>
                        <a:pt x="145242" y="1494532"/>
                      </a:lnTo>
                      <a:lnTo>
                        <a:pt x="166190" y="1470720"/>
                      </a:lnTo>
                      <a:lnTo>
                        <a:pt x="187137" y="1446808"/>
                      </a:lnTo>
                      <a:lnTo>
                        <a:pt x="197512" y="1434852"/>
                      </a:lnTo>
                      <a:lnTo>
                        <a:pt x="207936" y="1422896"/>
                      </a:lnTo>
                      <a:lnTo>
                        <a:pt x="218310" y="1410891"/>
                      </a:lnTo>
                      <a:lnTo>
                        <a:pt x="228685" y="1398935"/>
                      </a:lnTo>
                      <a:lnTo>
                        <a:pt x="239010" y="1386880"/>
                      </a:lnTo>
                      <a:lnTo>
                        <a:pt x="249334" y="1374874"/>
                      </a:lnTo>
                      <a:lnTo>
                        <a:pt x="259610" y="1362819"/>
                      </a:lnTo>
                      <a:lnTo>
                        <a:pt x="269934" y="1350764"/>
                      </a:lnTo>
                      <a:lnTo>
                        <a:pt x="280160" y="1338659"/>
                      </a:lnTo>
                      <a:lnTo>
                        <a:pt x="290435" y="1326604"/>
                      </a:lnTo>
                      <a:lnTo>
                        <a:pt x="300611" y="1314500"/>
                      </a:lnTo>
                      <a:lnTo>
                        <a:pt x="310837" y="1302345"/>
                      </a:lnTo>
                      <a:lnTo>
                        <a:pt x="321013" y="1290241"/>
                      </a:lnTo>
                      <a:lnTo>
                        <a:pt x="331188" y="1278086"/>
                      </a:lnTo>
                      <a:lnTo>
                        <a:pt x="341315" y="1265932"/>
                      </a:lnTo>
                      <a:lnTo>
                        <a:pt x="351441" y="1253728"/>
                      </a:lnTo>
                      <a:lnTo>
                        <a:pt x="361518" y="1241524"/>
                      </a:lnTo>
                      <a:lnTo>
                        <a:pt x="371644" y="1229320"/>
                      </a:lnTo>
                      <a:lnTo>
                        <a:pt x="381671" y="1217116"/>
                      </a:lnTo>
                      <a:lnTo>
                        <a:pt x="391748" y="1204863"/>
                      </a:lnTo>
                      <a:lnTo>
                        <a:pt x="401725" y="1192609"/>
                      </a:lnTo>
                      <a:lnTo>
                        <a:pt x="411752" y="1180356"/>
                      </a:lnTo>
                      <a:lnTo>
                        <a:pt x="431707" y="1155750"/>
                      </a:lnTo>
                      <a:lnTo>
                        <a:pt x="441634" y="1143447"/>
                      </a:lnTo>
                      <a:lnTo>
                        <a:pt x="451562" y="1131094"/>
                      </a:lnTo>
                      <a:lnTo>
                        <a:pt x="461440" y="1118791"/>
                      </a:lnTo>
                      <a:lnTo>
                        <a:pt x="471318" y="1106388"/>
                      </a:lnTo>
                      <a:lnTo>
                        <a:pt x="481196" y="1094036"/>
                      </a:lnTo>
                      <a:lnTo>
                        <a:pt x="510681" y="1056829"/>
                      </a:lnTo>
                      <a:lnTo>
                        <a:pt x="530239" y="1031925"/>
                      </a:lnTo>
                      <a:lnTo>
                        <a:pt x="549697" y="1007021"/>
                      </a:lnTo>
                      <a:lnTo>
                        <a:pt x="569056" y="982018"/>
                      </a:lnTo>
                      <a:lnTo>
                        <a:pt x="578736" y="969466"/>
                      </a:lnTo>
                      <a:lnTo>
                        <a:pt x="588366" y="956965"/>
                      </a:lnTo>
                      <a:lnTo>
                        <a:pt x="597996" y="944414"/>
                      </a:lnTo>
                      <a:lnTo>
                        <a:pt x="607626" y="931813"/>
                      </a:lnTo>
                      <a:lnTo>
                        <a:pt x="617206" y="919262"/>
                      </a:lnTo>
                      <a:lnTo>
                        <a:pt x="626736" y="906661"/>
                      </a:lnTo>
                      <a:lnTo>
                        <a:pt x="636317" y="894060"/>
                      </a:lnTo>
                      <a:lnTo>
                        <a:pt x="645798" y="881410"/>
                      </a:lnTo>
                      <a:lnTo>
                        <a:pt x="655328" y="868759"/>
                      </a:lnTo>
                      <a:lnTo>
                        <a:pt x="674290" y="843459"/>
                      </a:lnTo>
                      <a:lnTo>
                        <a:pt x="693153" y="818059"/>
                      </a:lnTo>
                      <a:lnTo>
                        <a:pt x="702535" y="805359"/>
                      </a:lnTo>
                      <a:lnTo>
                        <a:pt x="721298" y="779859"/>
                      </a:lnTo>
                      <a:lnTo>
                        <a:pt x="730630" y="767110"/>
                      </a:lnTo>
                      <a:lnTo>
                        <a:pt x="739962" y="754311"/>
                      </a:lnTo>
                      <a:lnTo>
                        <a:pt x="749294" y="741561"/>
                      </a:lnTo>
                      <a:lnTo>
                        <a:pt x="758576" y="728762"/>
                      </a:lnTo>
                      <a:lnTo>
                        <a:pt x="767809" y="715913"/>
                      </a:lnTo>
                      <a:lnTo>
                        <a:pt x="777092" y="703064"/>
                      </a:lnTo>
                      <a:lnTo>
                        <a:pt x="786275" y="690215"/>
                      </a:lnTo>
                      <a:lnTo>
                        <a:pt x="795508" y="677366"/>
                      </a:lnTo>
                      <a:lnTo>
                        <a:pt x="804691" y="664468"/>
                      </a:lnTo>
                      <a:lnTo>
                        <a:pt x="813874" y="651619"/>
                      </a:lnTo>
                      <a:lnTo>
                        <a:pt x="823007" y="638671"/>
                      </a:lnTo>
                      <a:lnTo>
                        <a:pt x="832141" y="625773"/>
                      </a:lnTo>
                      <a:lnTo>
                        <a:pt x="859392" y="586929"/>
                      </a:lnTo>
                      <a:lnTo>
                        <a:pt x="877461" y="560933"/>
                      </a:lnTo>
                      <a:lnTo>
                        <a:pt x="886445" y="547886"/>
                      </a:lnTo>
                      <a:lnTo>
                        <a:pt x="895430" y="534888"/>
                      </a:lnTo>
                      <a:lnTo>
                        <a:pt x="904415" y="521841"/>
                      </a:lnTo>
                      <a:lnTo>
                        <a:pt x="913349" y="508794"/>
                      </a:lnTo>
                      <a:lnTo>
                        <a:pt x="931219" y="482600"/>
                      </a:lnTo>
                      <a:lnTo>
                        <a:pt x="940105" y="469503"/>
                      </a:lnTo>
                      <a:lnTo>
                        <a:pt x="948940" y="456406"/>
                      </a:lnTo>
                      <a:lnTo>
                        <a:pt x="957826" y="443260"/>
                      </a:lnTo>
                      <a:lnTo>
                        <a:pt x="966612" y="430113"/>
                      </a:lnTo>
                      <a:lnTo>
                        <a:pt x="975447" y="416967"/>
                      </a:lnTo>
                      <a:lnTo>
                        <a:pt x="993019" y="390575"/>
                      </a:lnTo>
                      <a:lnTo>
                        <a:pt x="1010492" y="364182"/>
                      </a:lnTo>
                      <a:lnTo>
                        <a:pt x="1027866" y="337691"/>
                      </a:lnTo>
                      <a:lnTo>
                        <a:pt x="1036552" y="324396"/>
                      </a:lnTo>
                      <a:lnTo>
                        <a:pt x="1045189" y="311150"/>
                      </a:lnTo>
                      <a:lnTo>
                        <a:pt x="1053827" y="297855"/>
                      </a:lnTo>
                      <a:lnTo>
                        <a:pt x="1062414" y="284510"/>
                      </a:lnTo>
                      <a:lnTo>
                        <a:pt x="1071002" y="271214"/>
                      </a:lnTo>
                      <a:lnTo>
                        <a:pt x="1079589" y="257870"/>
                      </a:lnTo>
                      <a:lnTo>
                        <a:pt x="1088127" y="244525"/>
                      </a:lnTo>
                      <a:lnTo>
                        <a:pt x="1096665" y="231130"/>
                      </a:lnTo>
                      <a:lnTo>
                        <a:pt x="1122129" y="190946"/>
                      </a:lnTo>
                      <a:lnTo>
                        <a:pt x="1139006" y="164058"/>
                      </a:lnTo>
                      <a:lnTo>
                        <a:pt x="1147395" y="150614"/>
                      </a:lnTo>
                      <a:lnTo>
                        <a:pt x="1155834" y="137120"/>
                      </a:lnTo>
                      <a:lnTo>
                        <a:pt x="1180852" y="96639"/>
                      </a:lnTo>
                      <a:lnTo>
                        <a:pt x="1189191" y="83096"/>
                      </a:lnTo>
                      <a:lnTo>
                        <a:pt x="1197481" y="69552"/>
                      </a:lnTo>
                      <a:lnTo>
                        <a:pt x="1205721" y="55959"/>
                      </a:lnTo>
                      <a:lnTo>
                        <a:pt x="1213961" y="42416"/>
                      </a:lnTo>
                      <a:lnTo>
                        <a:pt x="1222201" y="28823"/>
                      </a:lnTo>
                      <a:lnTo>
                        <a:pt x="1230441" y="15180"/>
                      </a:lnTo>
                      <a:lnTo>
                        <a:pt x="1220860" y="9525"/>
                      </a:lnTo>
                      <a:lnTo>
                        <a:pt x="1212769" y="23217"/>
                      </a:lnTo>
                      <a:lnTo>
                        <a:pt x="1204678" y="36860"/>
                      </a:lnTo>
                      <a:lnTo>
                        <a:pt x="1196587" y="50552"/>
                      </a:lnTo>
                      <a:lnTo>
                        <a:pt x="1180306" y="77837"/>
                      </a:lnTo>
                      <a:lnTo>
                        <a:pt x="1155735" y="118616"/>
                      </a:lnTo>
                      <a:lnTo>
                        <a:pt x="1147495" y="132159"/>
                      </a:lnTo>
                      <a:lnTo>
                        <a:pt x="1139205" y="145703"/>
                      </a:lnTo>
                      <a:lnTo>
                        <a:pt x="1130965" y="159246"/>
                      </a:lnTo>
                      <a:lnTo>
                        <a:pt x="1122626" y="172789"/>
                      </a:lnTo>
                      <a:lnTo>
                        <a:pt x="1114336" y="186283"/>
                      </a:lnTo>
                      <a:lnTo>
                        <a:pt x="1105947" y="199727"/>
                      </a:lnTo>
                      <a:lnTo>
                        <a:pt x="1097608" y="213221"/>
                      </a:lnTo>
                      <a:lnTo>
                        <a:pt x="1089219" y="226665"/>
                      </a:lnTo>
                      <a:lnTo>
                        <a:pt x="1080780" y="240109"/>
                      </a:lnTo>
                      <a:lnTo>
                        <a:pt x="1063903" y="266898"/>
                      </a:lnTo>
                      <a:lnTo>
                        <a:pt x="1055415" y="280293"/>
                      </a:lnTo>
                      <a:lnTo>
                        <a:pt x="1046877" y="293638"/>
                      </a:lnTo>
                      <a:lnTo>
                        <a:pt x="1038389" y="306983"/>
                      </a:lnTo>
                      <a:lnTo>
                        <a:pt x="1029851" y="320328"/>
                      </a:lnTo>
                      <a:lnTo>
                        <a:pt x="1021264" y="333673"/>
                      </a:lnTo>
                      <a:lnTo>
                        <a:pt x="1012676" y="346968"/>
                      </a:lnTo>
                      <a:lnTo>
                        <a:pt x="1004039" y="360263"/>
                      </a:lnTo>
                      <a:lnTo>
                        <a:pt x="986765" y="386755"/>
                      </a:lnTo>
                      <a:lnTo>
                        <a:pt x="978078" y="400000"/>
                      </a:lnTo>
                      <a:lnTo>
                        <a:pt x="969391" y="413197"/>
                      </a:lnTo>
                      <a:lnTo>
                        <a:pt x="951919" y="439589"/>
                      </a:lnTo>
                      <a:lnTo>
                        <a:pt x="943133" y="452785"/>
                      </a:lnTo>
                      <a:lnTo>
                        <a:pt x="934347" y="465931"/>
                      </a:lnTo>
                      <a:lnTo>
                        <a:pt x="925511" y="479028"/>
                      </a:lnTo>
                      <a:lnTo>
                        <a:pt x="916675" y="492175"/>
                      </a:lnTo>
                      <a:lnTo>
                        <a:pt x="907840" y="505272"/>
                      </a:lnTo>
                      <a:lnTo>
                        <a:pt x="898954" y="518368"/>
                      </a:lnTo>
                      <a:lnTo>
                        <a:pt x="890069" y="531416"/>
                      </a:lnTo>
                      <a:lnTo>
                        <a:pt x="872199" y="557510"/>
                      </a:lnTo>
                      <a:lnTo>
                        <a:pt x="863215" y="570557"/>
                      </a:lnTo>
                      <a:lnTo>
                        <a:pt x="854230" y="583555"/>
                      </a:lnTo>
                      <a:lnTo>
                        <a:pt x="845245" y="596503"/>
                      </a:lnTo>
                      <a:lnTo>
                        <a:pt x="836211" y="609501"/>
                      </a:lnTo>
                      <a:lnTo>
                        <a:pt x="818043" y="635397"/>
                      </a:lnTo>
                      <a:lnTo>
                        <a:pt x="808960" y="648295"/>
                      </a:lnTo>
                      <a:lnTo>
                        <a:pt x="790693" y="674092"/>
                      </a:lnTo>
                      <a:lnTo>
                        <a:pt x="781509" y="686991"/>
                      </a:lnTo>
                      <a:lnTo>
                        <a:pt x="763143" y="712688"/>
                      </a:lnTo>
                      <a:lnTo>
                        <a:pt x="753910" y="725488"/>
                      </a:lnTo>
                      <a:lnTo>
                        <a:pt x="744628" y="738287"/>
                      </a:lnTo>
                      <a:lnTo>
                        <a:pt x="735395" y="751086"/>
                      </a:lnTo>
                      <a:lnTo>
                        <a:pt x="698067" y="802084"/>
                      </a:lnTo>
                      <a:lnTo>
                        <a:pt x="688685" y="814784"/>
                      </a:lnTo>
                      <a:lnTo>
                        <a:pt x="679254" y="827484"/>
                      </a:lnTo>
                      <a:lnTo>
                        <a:pt x="660391" y="852785"/>
                      </a:lnTo>
                      <a:lnTo>
                        <a:pt x="650910" y="865436"/>
                      </a:lnTo>
                      <a:lnTo>
                        <a:pt x="641380" y="878086"/>
                      </a:lnTo>
                      <a:lnTo>
                        <a:pt x="631899" y="890687"/>
                      </a:lnTo>
                      <a:lnTo>
                        <a:pt x="622319" y="903238"/>
                      </a:lnTo>
                      <a:lnTo>
                        <a:pt x="612788" y="915839"/>
                      </a:lnTo>
                      <a:lnTo>
                        <a:pt x="603208" y="928390"/>
                      </a:lnTo>
                      <a:lnTo>
                        <a:pt x="593578" y="940941"/>
                      </a:lnTo>
                      <a:lnTo>
                        <a:pt x="583948" y="953443"/>
                      </a:lnTo>
                      <a:lnTo>
                        <a:pt x="574318" y="965994"/>
                      </a:lnTo>
                      <a:lnTo>
                        <a:pt x="564639" y="978446"/>
                      </a:lnTo>
                      <a:lnTo>
                        <a:pt x="554959" y="990947"/>
                      </a:lnTo>
                      <a:lnTo>
                        <a:pt x="535501" y="1015851"/>
                      </a:lnTo>
                      <a:lnTo>
                        <a:pt x="515943" y="1040656"/>
                      </a:lnTo>
                      <a:lnTo>
                        <a:pt x="496286" y="1065461"/>
                      </a:lnTo>
                      <a:lnTo>
                        <a:pt x="486458" y="1077813"/>
                      </a:lnTo>
                      <a:lnTo>
                        <a:pt x="476580" y="1090166"/>
                      </a:lnTo>
                      <a:lnTo>
                        <a:pt x="466702" y="1102469"/>
                      </a:lnTo>
                      <a:lnTo>
                        <a:pt x="446846" y="1127075"/>
                      </a:lnTo>
                      <a:lnTo>
                        <a:pt x="436869" y="1139379"/>
                      </a:lnTo>
                      <a:lnTo>
                        <a:pt x="416914" y="1163886"/>
                      </a:lnTo>
                      <a:lnTo>
                        <a:pt x="406887" y="1176090"/>
                      </a:lnTo>
                      <a:lnTo>
                        <a:pt x="376657" y="1212701"/>
                      </a:lnTo>
                      <a:lnTo>
                        <a:pt x="356405" y="1237010"/>
                      </a:lnTo>
                      <a:lnTo>
                        <a:pt x="325877" y="1273324"/>
                      </a:lnTo>
                      <a:lnTo>
                        <a:pt x="315652" y="1285429"/>
                      </a:lnTo>
                      <a:lnTo>
                        <a:pt x="295101" y="1309539"/>
                      </a:lnTo>
                      <a:lnTo>
                        <a:pt x="284826" y="1321544"/>
                      </a:lnTo>
                      <a:lnTo>
                        <a:pt x="264176" y="1345555"/>
                      </a:lnTo>
                      <a:lnTo>
                        <a:pt x="253802" y="1357561"/>
                      </a:lnTo>
                      <a:lnTo>
                        <a:pt x="233053" y="1381472"/>
                      </a:lnTo>
                      <a:lnTo>
                        <a:pt x="222629" y="1393379"/>
                      </a:lnTo>
                      <a:lnTo>
                        <a:pt x="212155" y="1405285"/>
                      </a:lnTo>
                      <a:lnTo>
                        <a:pt x="201731" y="1417191"/>
                      </a:lnTo>
                      <a:lnTo>
                        <a:pt x="191208" y="1429097"/>
                      </a:lnTo>
                      <a:lnTo>
                        <a:pt x="170161" y="1452811"/>
                      </a:lnTo>
                      <a:lnTo>
                        <a:pt x="159638" y="1464618"/>
                      </a:lnTo>
                      <a:lnTo>
                        <a:pt x="149015" y="1476425"/>
                      </a:lnTo>
                      <a:lnTo>
                        <a:pt x="138442" y="1488232"/>
                      </a:lnTo>
                      <a:lnTo>
                        <a:pt x="127819" y="1500039"/>
                      </a:lnTo>
                      <a:lnTo>
                        <a:pt x="117197" y="1511796"/>
                      </a:lnTo>
                      <a:lnTo>
                        <a:pt x="106524" y="1523554"/>
                      </a:lnTo>
                      <a:lnTo>
                        <a:pt x="95802" y="1535261"/>
                      </a:lnTo>
                      <a:lnTo>
                        <a:pt x="85130" y="1546969"/>
                      </a:lnTo>
                      <a:lnTo>
                        <a:pt x="74359" y="1558677"/>
                      </a:lnTo>
                      <a:lnTo>
                        <a:pt x="63637" y="1570385"/>
                      </a:lnTo>
                      <a:lnTo>
                        <a:pt x="52865" y="1582043"/>
                      </a:lnTo>
                      <a:lnTo>
                        <a:pt x="42044" y="1593701"/>
                      </a:lnTo>
                      <a:lnTo>
                        <a:pt x="31223" y="1605310"/>
                      </a:lnTo>
                      <a:lnTo>
                        <a:pt x="20401" y="1616968"/>
                      </a:lnTo>
                      <a:lnTo>
                        <a:pt x="9531" y="162852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5" name="Forme libre : forme 1374">
                  <a:extLst>
                    <a:ext uri="{FF2B5EF4-FFF2-40B4-BE49-F238E27FC236}">
                      <a16:creationId xmlns:a16="http://schemas.microsoft.com/office/drawing/2014/main" id="{EE0FDDAE-6554-486B-BEAB-F737658B0E87}"/>
                    </a:ext>
                  </a:extLst>
                </p:cNvPr>
                <p:cNvSpPr/>
                <p:nvPr/>
              </p:nvSpPr>
              <p:spPr>
                <a:xfrm>
                  <a:off x="6812217" y="4454227"/>
                  <a:ext cx="1270747" cy="1600200"/>
                </a:xfrm>
                <a:custGeom>
                  <a:avLst/>
                  <a:gdLst>
                    <a:gd name="connsiteX0" fmla="*/ 16579 w 1270747"/>
                    <a:gd name="connsiteY0" fmla="*/ 1599406 h 1600200"/>
                    <a:gd name="connsiteX1" fmla="*/ 39711 w 1270747"/>
                    <a:gd name="connsiteY1" fmla="*/ 1576884 h 1600200"/>
                    <a:gd name="connsiteX2" fmla="*/ 51227 w 1270747"/>
                    <a:gd name="connsiteY2" fmla="*/ 1565622 h 1600200"/>
                    <a:gd name="connsiteX3" fmla="*/ 62743 w 1270747"/>
                    <a:gd name="connsiteY3" fmla="*/ 1554311 h 1600200"/>
                    <a:gd name="connsiteX4" fmla="*/ 74259 w 1270747"/>
                    <a:gd name="connsiteY4" fmla="*/ 1542951 h 1600200"/>
                    <a:gd name="connsiteX5" fmla="*/ 108510 w 1270747"/>
                    <a:gd name="connsiteY5" fmla="*/ 1508869 h 1600200"/>
                    <a:gd name="connsiteX6" fmla="*/ 119877 w 1270747"/>
                    <a:gd name="connsiteY6" fmla="*/ 1497409 h 1600200"/>
                    <a:gd name="connsiteX7" fmla="*/ 131244 w 1270747"/>
                    <a:gd name="connsiteY7" fmla="*/ 1485999 h 1600200"/>
                    <a:gd name="connsiteX8" fmla="*/ 142562 w 1270747"/>
                    <a:gd name="connsiteY8" fmla="*/ 1474540 h 1600200"/>
                    <a:gd name="connsiteX9" fmla="*/ 153830 w 1270747"/>
                    <a:gd name="connsiteY9" fmla="*/ 1463080 h 1600200"/>
                    <a:gd name="connsiteX10" fmla="*/ 165098 w 1270747"/>
                    <a:gd name="connsiteY10" fmla="*/ 1451570 h 1600200"/>
                    <a:gd name="connsiteX11" fmla="*/ 176316 w 1270747"/>
                    <a:gd name="connsiteY11" fmla="*/ 1440061 h 1600200"/>
                    <a:gd name="connsiteX12" fmla="*/ 187534 w 1270747"/>
                    <a:gd name="connsiteY12" fmla="*/ 1428502 h 1600200"/>
                    <a:gd name="connsiteX13" fmla="*/ 198703 w 1270747"/>
                    <a:gd name="connsiteY13" fmla="*/ 1416943 h 1600200"/>
                    <a:gd name="connsiteX14" fmla="*/ 209872 w 1270747"/>
                    <a:gd name="connsiteY14" fmla="*/ 1405334 h 1600200"/>
                    <a:gd name="connsiteX15" fmla="*/ 232110 w 1270747"/>
                    <a:gd name="connsiteY15" fmla="*/ 1382117 h 1600200"/>
                    <a:gd name="connsiteX16" fmla="*/ 243179 w 1270747"/>
                    <a:gd name="connsiteY16" fmla="*/ 1370459 h 1600200"/>
                    <a:gd name="connsiteX17" fmla="*/ 254199 w 1270747"/>
                    <a:gd name="connsiteY17" fmla="*/ 1358801 h 1600200"/>
                    <a:gd name="connsiteX18" fmla="*/ 276239 w 1270747"/>
                    <a:gd name="connsiteY18" fmla="*/ 1335385 h 1600200"/>
                    <a:gd name="connsiteX19" fmla="*/ 287159 w 1270747"/>
                    <a:gd name="connsiteY19" fmla="*/ 1323628 h 1600200"/>
                    <a:gd name="connsiteX20" fmla="*/ 298129 w 1270747"/>
                    <a:gd name="connsiteY20" fmla="*/ 1311870 h 1600200"/>
                    <a:gd name="connsiteX21" fmla="*/ 309000 w 1270747"/>
                    <a:gd name="connsiteY21" fmla="*/ 1300113 h 1600200"/>
                    <a:gd name="connsiteX22" fmla="*/ 319921 w 1270747"/>
                    <a:gd name="connsiteY22" fmla="*/ 1288306 h 1600200"/>
                    <a:gd name="connsiteX23" fmla="*/ 330742 w 1270747"/>
                    <a:gd name="connsiteY23" fmla="*/ 1276499 h 1600200"/>
                    <a:gd name="connsiteX24" fmla="*/ 352384 w 1270747"/>
                    <a:gd name="connsiteY24" fmla="*/ 1252786 h 1600200"/>
                    <a:gd name="connsiteX25" fmla="*/ 363156 w 1270747"/>
                    <a:gd name="connsiteY25" fmla="*/ 1240929 h 1600200"/>
                    <a:gd name="connsiteX26" fmla="*/ 373927 w 1270747"/>
                    <a:gd name="connsiteY26" fmla="*/ 1229023 h 1600200"/>
                    <a:gd name="connsiteX27" fmla="*/ 384649 w 1270747"/>
                    <a:gd name="connsiteY27" fmla="*/ 1217067 h 1600200"/>
                    <a:gd name="connsiteX28" fmla="*/ 405994 w 1270747"/>
                    <a:gd name="connsiteY28" fmla="*/ 1193155 h 1600200"/>
                    <a:gd name="connsiteX29" fmla="*/ 427239 w 1270747"/>
                    <a:gd name="connsiteY29" fmla="*/ 1169144 h 1600200"/>
                    <a:gd name="connsiteX30" fmla="*/ 437812 w 1270747"/>
                    <a:gd name="connsiteY30" fmla="*/ 1157139 h 1600200"/>
                    <a:gd name="connsiteX31" fmla="*/ 448385 w 1270747"/>
                    <a:gd name="connsiteY31" fmla="*/ 1145084 h 1600200"/>
                    <a:gd name="connsiteX32" fmla="*/ 458908 w 1270747"/>
                    <a:gd name="connsiteY32" fmla="*/ 1132979 h 1600200"/>
                    <a:gd name="connsiteX33" fmla="*/ 479856 w 1270747"/>
                    <a:gd name="connsiteY33" fmla="*/ 1108770 h 1600200"/>
                    <a:gd name="connsiteX34" fmla="*/ 490330 w 1270747"/>
                    <a:gd name="connsiteY34" fmla="*/ 1096615 h 1600200"/>
                    <a:gd name="connsiteX35" fmla="*/ 500754 w 1270747"/>
                    <a:gd name="connsiteY35" fmla="*/ 1084461 h 1600200"/>
                    <a:gd name="connsiteX36" fmla="*/ 511128 w 1270747"/>
                    <a:gd name="connsiteY36" fmla="*/ 1072307 h 1600200"/>
                    <a:gd name="connsiteX37" fmla="*/ 521503 w 1270747"/>
                    <a:gd name="connsiteY37" fmla="*/ 1060103 h 1600200"/>
                    <a:gd name="connsiteX38" fmla="*/ 542152 w 1270747"/>
                    <a:gd name="connsiteY38" fmla="*/ 1035596 h 1600200"/>
                    <a:gd name="connsiteX39" fmla="*/ 552428 w 1270747"/>
                    <a:gd name="connsiteY39" fmla="*/ 1023342 h 1600200"/>
                    <a:gd name="connsiteX40" fmla="*/ 562703 w 1270747"/>
                    <a:gd name="connsiteY40" fmla="*/ 1011039 h 1600200"/>
                    <a:gd name="connsiteX41" fmla="*/ 572928 w 1270747"/>
                    <a:gd name="connsiteY41" fmla="*/ 998736 h 1600200"/>
                    <a:gd name="connsiteX42" fmla="*/ 603456 w 1270747"/>
                    <a:gd name="connsiteY42" fmla="*/ 961678 h 1600200"/>
                    <a:gd name="connsiteX43" fmla="*/ 613582 w 1270747"/>
                    <a:gd name="connsiteY43" fmla="*/ 949275 h 1600200"/>
                    <a:gd name="connsiteX44" fmla="*/ 623659 w 1270747"/>
                    <a:gd name="connsiteY44" fmla="*/ 936873 h 1600200"/>
                    <a:gd name="connsiteX45" fmla="*/ 633735 w 1270747"/>
                    <a:gd name="connsiteY45" fmla="*/ 924421 h 1600200"/>
                    <a:gd name="connsiteX46" fmla="*/ 643762 w 1270747"/>
                    <a:gd name="connsiteY46" fmla="*/ 911969 h 1600200"/>
                    <a:gd name="connsiteX47" fmla="*/ 653789 w 1270747"/>
                    <a:gd name="connsiteY47" fmla="*/ 899468 h 1600200"/>
                    <a:gd name="connsiteX48" fmla="*/ 673744 w 1270747"/>
                    <a:gd name="connsiteY48" fmla="*/ 874464 h 1600200"/>
                    <a:gd name="connsiteX49" fmla="*/ 683672 w 1270747"/>
                    <a:gd name="connsiteY49" fmla="*/ 861913 h 1600200"/>
                    <a:gd name="connsiteX50" fmla="*/ 693550 w 1270747"/>
                    <a:gd name="connsiteY50" fmla="*/ 849362 h 1600200"/>
                    <a:gd name="connsiteX51" fmla="*/ 703428 w 1270747"/>
                    <a:gd name="connsiteY51" fmla="*/ 836761 h 1600200"/>
                    <a:gd name="connsiteX52" fmla="*/ 713256 w 1270747"/>
                    <a:gd name="connsiteY52" fmla="*/ 824161 h 1600200"/>
                    <a:gd name="connsiteX53" fmla="*/ 732913 w 1270747"/>
                    <a:gd name="connsiteY53" fmla="*/ 798860 h 1600200"/>
                    <a:gd name="connsiteX54" fmla="*/ 742642 w 1270747"/>
                    <a:gd name="connsiteY54" fmla="*/ 786209 h 1600200"/>
                    <a:gd name="connsiteX55" fmla="*/ 752421 w 1270747"/>
                    <a:gd name="connsiteY55" fmla="*/ 773509 h 1600200"/>
                    <a:gd name="connsiteX56" fmla="*/ 762101 w 1270747"/>
                    <a:gd name="connsiteY56" fmla="*/ 760760 h 1600200"/>
                    <a:gd name="connsiteX57" fmla="*/ 771830 w 1270747"/>
                    <a:gd name="connsiteY57" fmla="*/ 748060 h 1600200"/>
                    <a:gd name="connsiteX58" fmla="*/ 781460 w 1270747"/>
                    <a:gd name="connsiteY58" fmla="*/ 735261 h 1600200"/>
                    <a:gd name="connsiteX59" fmla="*/ 791090 w 1270747"/>
                    <a:gd name="connsiteY59" fmla="*/ 722511 h 1600200"/>
                    <a:gd name="connsiteX60" fmla="*/ 800720 w 1270747"/>
                    <a:gd name="connsiteY60" fmla="*/ 709712 h 1600200"/>
                    <a:gd name="connsiteX61" fmla="*/ 810300 w 1270747"/>
                    <a:gd name="connsiteY61" fmla="*/ 696863 h 1600200"/>
                    <a:gd name="connsiteX62" fmla="*/ 829361 w 1270747"/>
                    <a:gd name="connsiteY62" fmla="*/ 671165 h 1600200"/>
                    <a:gd name="connsiteX63" fmla="*/ 848323 w 1270747"/>
                    <a:gd name="connsiteY63" fmla="*/ 645368 h 1600200"/>
                    <a:gd name="connsiteX64" fmla="*/ 867186 w 1270747"/>
                    <a:gd name="connsiteY64" fmla="*/ 619472 h 1600200"/>
                    <a:gd name="connsiteX65" fmla="*/ 876567 w 1270747"/>
                    <a:gd name="connsiteY65" fmla="*/ 606524 h 1600200"/>
                    <a:gd name="connsiteX66" fmla="*/ 885949 w 1270747"/>
                    <a:gd name="connsiteY66" fmla="*/ 593527 h 1600200"/>
                    <a:gd name="connsiteX67" fmla="*/ 895281 w 1270747"/>
                    <a:gd name="connsiteY67" fmla="*/ 580529 h 1600200"/>
                    <a:gd name="connsiteX68" fmla="*/ 913846 w 1270747"/>
                    <a:gd name="connsiteY68" fmla="*/ 554434 h 1600200"/>
                    <a:gd name="connsiteX69" fmla="*/ 932311 w 1270747"/>
                    <a:gd name="connsiteY69" fmla="*/ 528241 h 1600200"/>
                    <a:gd name="connsiteX70" fmla="*/ 941544 w 1270747"/>
                    <a:gd name="connsiteY70" fmla="*/ 515094 h 1600200"/>
                    <a:gd name="connsiteX71" fmla="*/ 959811 w 1270747"/>
                    <a:gd name="connsiteY71" fmla="*/ 488801 h 1600200"/>
                    <a:gd name="connsiteX72" fmla="*/ 968945 w 1270747"/>
                    <a:gd name="connsiteY72" fmla="*/ 475605 h 1600200"/>
                    <a:gd name="connsiteX73" fmla="*/ 978029 w 1270747"/>
                    <a:gd name="connsiteY73" fmla="*/ 462409 h 1600200"/>
                    <a:gd name="connsiteX74" fmla="*/ 987112 w 1270747"/>
                    <a:gd name="connsiteY74" fmla="*/ 449163 h 1600200"/>
                    <a:gd name="connsiteX75" fmla="*/ 996147 w 1270747"/>
                    <a:gd name="connsiteY75" fmla="*/ 435918 h 1600200"/>
                    <a:gd name="connsiteX76" fmla="*/ 1005131 w 1270747"/>
                    <a:gd name="connsiteY76" fmla="*/ 422672 h 1600200"/>
                    <a:gd name="connsiteX77" fmla="*/ 1023100 w 1270747"/>
                    <a:gd name="connsiteY77" fmla="*/ 396081 h 1600200"/>
                    <a:gd name="connsiteX78" fmla="*/ 1031986 w 1270747"/>
                    <a:gd name="connsiteY78" fmla="*/ 382736 h 1600200"/>
                    <a:gd name="connsiteX79" fmla="*/ 1040921 w 1270747"/>
                    <a:gd name="connsiteY79" fmla="*/ 369391 h 1600200"/>
                    <a:gd name="connsiteX80" fmla="*/ 1049756 w 1270747"/>
                    <a:gd name="connsiteY80" fmla="*/ 355997 h 1600200"/>
                    <a:gd name="connsiteX81" fmla="*/ 1058642 w 1270747"/>
                    <a:gd name="connsiteY81" fmla="*/ 342602 h 1600200"/>
                    <a:gd name="connsiteX82" fmla="*/ 1085000 w 1270747"/>
                    <a:gd name="connsiteY82" fmla="*/ 302270 h 1600200"/>
                    <a:gd name="connsiteX83" fmla="*/ 1093736 w 1270747"/>
                    <a:gd name="connsiteY83" fmla="*/ 288776 h 1600200"/>
                    <a:gd name="connsiteX84" fmla="*/ 1102423 w 1270747"/>
                    <a:gd name="connsiteY84" fmla="*/ 275282 h 1600200"/>
                    <a:gd name="connsiteX85" fmla="*/ 1111110 w 1270747"/>
                    <a:gd name="connsiteY85" fmla="*/ 261739 h 1600200"/>
                    <a:gd name="connsiteX86" fmla="*/ 1128384 w 1270747"/>
                    <a:gd name="connsiteY86" fmla="*/ 234652 h 1600200"/>
                    <a:gd name="connsiteX87" fmla="*/ 1137021 w 1270747"/>
                    <a:gd name="connsiteY87" fmla="*/ 221059 h 1600200"/>
                    <a:gd name="connsiteX88" fmla="*/ 1162634 w 1270747"/>
                    <a:gd name="connsiteY88" fmla="*/ 180132 h 1600200"/>
                    <a:gd name="connsiteX89" fmla="*/ 1179611 w 1270747"/>
                    <a:gd name="connsiteY89" fmla="*/ 152747 h 1600200"/>
                    <a:gd name="connsiteX90" fmla="*/ 1188049 w 1270747"/>
                    <a:gd name="connsiteY90" fmla="*/ 139055 h 1600200"/>
                    <a:gd name="connsiteX91" fmla="*/ 1196438 w 1270747"/>
                    <a:gd name="connsiteY91" fmla="*/ 125313 h 1600200"/>
                    <a:gd name="connsiteX92" fmla="*/ 1204827 w 1270747"/>
                    <a:gd name="connsiteY92" fmla="*/ 111522 h 1600200"/>
                    <a:gd name="connsiteX93" fmla="*/ 1213166 w 1270747"/>
                    <a:gd name="connsiteY93" fmla="*/ 97780 h 1600200"/>
                    <a:gd name="connsiteX94" fmla="*/ 1221506 w 1270747"/>
                    <a:gd name="connsiteY94" fmla="*/ 83939 h 1600200"/>
                    <a:gd name="connsiteX95" fmla="*/ 1229795 w 1270747"/>
                    <a:gd name="connsiteY95" fmla="*/ 70148 h 1600200"/>
                    <a:gd name="connsiteX96" fmla="*/ 1238085 w 1270747"/>
                    <a:gd name="connsiteY96" fmla="*/ 56307 h 1600200"/>
                    <a:gd name="connsiteX97" fmla="*/ 1254565 w 1270747"/>
                    <a:gd name="connsiteY97" fmla="*/ 28525 h 1600200"/>
                    <a:gd name="connsiteX98" fmla="*/ 1262755 w 1270747"/>
                    <a:gd name="connsiteY98" fmla="*/ 14635 h 1600200"/>
                    <a:gd name="connsiteX99" fmla="*/ 1253920 w 1270747"/>
                    <a:gd name="connsiteY99" fmla="*/ 9525 h 1600200"/>
                    <a:gd name="connsiteX100" fmla="*/ 1245878 w 1270747"/>
                    <a:gd name="connsiteY100" fmla="*/ 23515 h 1600200"/>
                    <a:gd name="connsiteX101" fmla="*/ 1237787 w 1270747"/>
                    <a:gd name="connsiteY101" fmla="*/ 37455 h 1600200"/>
                    <a:gd name="connsiteX102" fmla="*/ 1221506 w 1270747"/>
                    <a:gd name="connsiteY102" fmla="*/ 65336 h 1600200"/>
                    <a:gd name="connsiteX103" fmla="*/ 1213365 w 1270747"/>
                    <a:gd name="connsiteY103" fmla="*/ 79226 h 1600200"/>
                    <a:gd name="connsiteX104" fmla="*/ 1205175 w 1270747"/>
                    <a:gd name="connsiteY104" fmla="*/ 93117 h 1600200"/>
                    <a:gd name="connsiteX105" fmla="*/ 1188695 w 1270747"/>
                    <a:gd name="connsiteY105" fmla="*/ 120799 h 1600200"/>
                    <a:gd name="connsiteX106" fmla="*/ 1180405 w 1270747"/>
                    <a:gd name="connsiteY106" fmla="*/ 134590 h 1600200"/>
                    <a:gd name="connsiteX107" fmla="*/ 1172066 w 1270747"/>
                    <a:gd name="connsiteY107" fmla="*/ 148382 h 1600200"/>
                    <a:gd name="connsiteX108" fmla="*/ 1163726 w 1270747"/>
                    <a:gd name="connsiteY108" fmla="*/ 162123 h 1600200"/>
                    <a:gd name="connsiteX109" fmla="*/ 1146949 w 1270747"/>
                    <a:gd name="connsiteY109" fmla="*/ 189607 h 1600200"/>
                    <a:gd name="connsiteX110" fmla="*/ 1130071 w 1270747"/>
                    <a:gd name="connsiteY110" fmla="*/ 216991 h 1600200"/>
                    <a:gd name="connsiteX111" fmla="*/ 1121583 w 1270747"/>
                    <a:gd name="connsiteY111" fmla="*/ 230634 h 1600200"/>
                    <a:gd name="connsiteX112" fmla="*/ 1104508 w 1270747"/>
                    <a:gd name="connsiteY112" fmla="*/ 257820 h 1600200"/>
                    <a:gd name="connsiteX113" fmla="*/ 1095920 w 1270747"/>
                    <a:gd name="connsiteY113" fmla="*/ 271413 h 1600200"/>
                    <a:gd name="connsiteX114" fmla="*/ 1070009 w 1270747"/>
                    <a:gd name="connsiteY114" fmla="*/ 312043 h 1600200"/>
                    <a:gd name="connsiteX115" fmla="*/ 1061322 w 1270747"/>
                    <a:gd name="connsiteY115" fmla="*/ 325487 h 1600200"/>
                    <a:gd name="connsiteX116" fmla="*/ 1052586 w 1270747"/>
                    <a:gd name="connsiteY116" fmla="*/ 338981 h 1600200"/>
                    <a:gd name="connsiteX117" fmla="*/ 1043849 w 1270747"/>
                    <a:gd name="connsiteY117" fmla="*/ 352425 h 1600200"/>
                    <a:gd name="connsiteX118" fmla="*/ 1035063 w 1270747"/>
                    <a:gd name="connsiteY118" fmla="*/ 365820 h 1600200"/>
                    <a:gd name="connsiteX119" fmla="*/ 1017392 w 1270747"/>
                    <a:gd name="connsiteY119" fmla="*/ 392609 h 1600200"/>
                    <a:gd name="connsiteX120" fmla="*/ 999621 w 1270747"/>
                    <a:gd name="connsiteY120" fmla="*/ 419298 h 1600200"/>
                    <a:gd name="connsiteX121" fmla="*/ 981751 w 1270747"/>
                    <a:gd name="connsiteY121" fmla="*/ 445889 h 1600200"/>
                    <a:gd name="connsiteX122" fmla="*/ 972767 w 1270747"/>
                    <a:gd name="connsiteY122" fmla="*/ 459135 h 1600200"/>
                    <a:gd name="connsiteX123" fmla="*/ 963733 w 1270747"/>
                    <a:gd name="connsiteY123" fmla="*/ 472380 h 1600200"/>
                    <a:gd name="connsiteX124" fmla="*/ 954698 w 1270747"/>
                    <a:gd name="connsiteY124" fmla="*/ 485577 h 1600200"/>
                    <a:gd name="connsiteX125" fmla="*/ 945615 w 1270747"/>
                    <a:gd name="connsiteY125" fmla="*/ 498773 h 1600200"/>
                    <a:gd name="connsiteX126" fmla="*/ 936531 w 1270747"/>
                    <a:gd name="connsiteY126" fmla="*/ 511919 h 1600200"/>
                    <a:gd name="connsiteX127" fmla="*/ 927397 w 1270747"/>
                    <a:gd name="connsiteY127" fmla="*/ 525066 h 1600200"/>
                    <a:gd name="connsiteX128" fmla="*/ 918214 w 1270747"/>
                    <a:gd name="connsiteY128" fmla="*/ 538212 h 1600200"/>
                    <a:gd name="connsiteX129" fmla="*/ 909031 w 1270747"/>
                    <a:gd name="connsiteY129" fmla="*/ 551309 h 1600200"/>
                    <a:gd name="connsiteX130" fmla="*/ 890565 w 1270747"/>
                    <a:gd name="connsiteY130" fmla="*/ 577404 h 1600200"/>
                    <a:gd name="connsiteX131" fmla="*/ 881283 w 1270747"/>
                    <a:gd name="connsiteY131" fmla="*/ 590451 h 1600200"/>
                    <a:gd name="connsiteX132" fmla="*/ 862619 w 1270747"/>
                    <a:gd name="connsiteY132" fmla="*/ 616446 h 1600200"/>
                    <a:gd name="connsiteX133" fmla="*/ 853287 w 1270747"/>
                    <a:gd name="connsiteY133" fmla="*/ 629394 h 1600200"/>
                    <a:gd name="connsiteX134" fmla="*/ 843856 w 1270747"/>
                    <a:gd name="connsiteY134" fmla="*/ 642342 h 1600200"/>
                    <a:gd name="connsiteX135" fmla="*/ 834474 w 1270747"/>
                    <a:gd name="connsiteY135" fmla="*/ 655241 h 1600200"/>
                    <a:gd name="connsiteX136" fmla="*/ 824993 w 1270747"/>
                    <a:gd name="connsiteY136" fmla="*/ 668139 h 1600200"/>
                    <a:gd name="connsiteX137" fmla="*/ 815512 w 1270747"/>
                    <a:gd name="connsiteY137" fmla="*/ 680988 h 1600200"/>
                    <a:gd name="connsiteX138" fmla="*/ 796451 w 1270747"/>
                    <a:gd name="connsiteY138" fmla="*/ 706686 h 1600200"/>
                    <a:gd name="connsiteX139" fmla="*/ 777290 w 1270747"/>
                    <a:gd name="connsiteY139" fmla="*/ 732284 h 1600200"/>
                    <a:gd name="connsiteX140" fmla="*/ 767660 w 1270747"/>
                    <a:gd name="connsiteY140" fmla="*/ 745034 h 1600200"/>
                    <a:gd name="connsiteX141" fmla="*/ 738622 w 1270747"/>
                    <a:gd name="connsiteY141" fmla="*/ 783134 h 1600200"/>
                    <a:gd name="connsiteX142" fmla="*/ 709285 w 1270747"/>
                    <a:gd name="connsiteY142" fmla="*/ 821085 h 1600200"/>
                    <a:gd name="connsiteX143" fmla="*/ 699457 w 1270747"/>
                    <a:gd name="connsiteY143" fmla="*/ 833636 h 1600200"/>
                    <a:gd name="connsiteX144" fmla="*/ 689579 w 1270747"/>
                    <a:gd name="connsiteY144" fmla="*/ 846237 h 1600200"/>
                    <a:gd name="connsiteX145" fmla="*/ 679701 w 1270747"/>
                    <a:gd name="connsiteY145" fmla="*/ 858788 h 1600200"/>
                    <a:gd name="connsiteX146" fmla="*/ 659845 w 1270747"/>
                    <a:gd name="connsiteY146" fmla="*/ 883791 h 1600200"/>
                    <a:gd name="connsiteX147" fmla="*/ 649868 w 1270747"/>
                    <a:gd name="connsiteY147" fmla="*/ 896293 h 1600200"/>
                    <a:gd name="connsiteX148" fmla="*/ 629814 w 1270747"/>
                    <a:gd name="connsiteY148" fmla="*/ 921197 h 1600200"/>
                    <a:gd name="connsiteX149" fmla="*/ 619737 w 1270747"/>
                    <a:gd name="connsiteY149" fmla="*/ 933599 h 1600200"/>
                    <a:gd name="connsiteX150" fmla="*/ 609661 w 1270747"/>
                    <a:gd name="connsiteY150" fmla="*/ 945952 h 1600200"/>
                    <a:gd name="connsiteX151" fmla="*/ 599535 w 1270747"/>
                    <a:gd name="connsiteY151" fmla="*/ 958354 h 1600200"/>
                    <a:gd name="connsiteX152" fmla="*/ 589359 w 1270747"/>
                    <a:gd name="connsiteY152" fmla="*/ 970657 h 1600200"/>
                    <a:gd name="connsiteX153" fmla="*/ 579183 w 1270747"/>
                    <a:gd name="connsiteY153" fmla="*/ 983010 h 1600200"/>
                    <a:gd name="connsiteX154" fmla="*/ 568957 w 1270747"/>
                    <a:gd name="connsiteY154" fmla="*/ 995313 h 1600200"/>
                    <a:gd name="connsiteX155" fmla="*/ 558732 w 1270747"/>
                    <a:gd name="connsiteY155" fmla="*/ 1007566 h 1600200"/>
                    <a:gd name="connsiteX156" fmla="*/ 548456 w 1270747"/>
                    <a:gd name="connsiteY156" fmla="*/ 1019820 h 1600200"/>
                    <a:gd name="connsiteX157" fmla="*/ 538181 w 1270747"/>
                    <a:gd name="connsiteY157" fmla="*/ 1032024 h 1600200"/>
                    <a:gd name="connsiteX158" fmla="*/ 527856 w 1270747"/>
                    <a:gd name="connsiteY158" fmla="*/ 1044228 h 1600200"/>
                    <a:gd name="connsiteX159" fmla="*/ 517482 w 1270747"/>
                    <a:gd name="connsiteY159" fmla="*/ 1056432 h 1600200"/>
                    <a:gd name="connsiteX160" fmla="*/ 507108 w 1270747"/>
                    <a:gd name="connsiteY160" fmla="*/ 1068586 h 1600200"/>
                    <a:gd name="connsiteX161" fmla="*/ 496683 w 1270747"/>
                    <a:gd name="connsiteY161" fmla="*/ 1080740 h 1600200"/>
                    <a:gd name="connsiteX162" fmla="*/ 475736 w 1270747"/>
                    <a:gd name="connsiteY162" fmla="*/ 1104950 h 1600200"/>
                    <a:gd name="connsiteX163" fmla="*/ 465262 w 1270747"/>
                    <a:gd name="connsiteY163" fmla="*/ 1117005 h 1600200"/>
                    <a:gd name="connsiteX164" fmla="*/ 454739 w 1270747"/>
                    <a:gd name="connsiteY164" fmla="*/ 1129060 h 1600200"/>
                    <a:gd name="connsiteX165" fmla="*/ 444166 w 1270747"/>
                    <a:gd name="connsiteY165" fmla="*/ 1141065 h 1600200"/>
                    <a:gd name="connsiteX166" fmla="*/ 433543 w 1270747"/>
                    <a:gd name="connsiteY166" fmla="*/ 1153071 h 1600200"/>
                    <a:gd name="connsiteX167" fmla="*/ 422970 w 1270747"/>
                    <a:gd name="connsiteY167" fmla="*/ 1165027 h 1600200"/>
                    <a:gd name="connsiteX168" fmla="*/ 401626 w 1270747"/>
                    <a:gd name="connsiteY168" fmla="*/ 1188938 h 1600200"/>
                    <a:gd name="connsiteX169" fmla="*/ 390904 w 1270747"/>
                    <a:gd name="connsiteY169" fmla="*/ 1200845 h 1600200"/>
                    <a:gd name="connsiteX170" fmla="*/ 380182 w 1270747"/>
                    <a:gd name="connsiteY170" fmla="*/ 1212701 h 1600200"/>
                    <a:gd name="connsiteX171" fmla="*/ 358639 w 1270747"/>
                    <a:gd name="connsiteY171" fmla="*/ 1236415 h 1600200"/>
                    <a:gd name="connsiteX172" fmla="*/ 347768 w 1270747"/>
                    <a:gd name="connsiteY172" fmla="*/ 1248222 h 1600200"/>
                    <a:gd name="connsiteX173" fmla="*/ 336947 w 1270747"/>
                    <a:gd name="connsiteY173" fmla="*/ 1260029 h 1600200"/>
                    <a:gd name="connsiteX174" fmla="*/ 326076 w 1270747"/>
                    <a:gd name="connsiteY174" fmla="*/ 1271786 h 1600200"/>
                    <a:gd name="connsiteX175" fmla="*/ 315155 w 1270747"/>
                    <a:gd name="connsiteY175" fmla="*/ 1283543 h 1600200"/>
                    <a:gd name="connsiteX176" fmla="*/ 282245 w 1270747"/>
                    <a:gd name="connsiteY176" fmla="*/ 1318667 h 1600200"/>
                    <a:gd name="connsiteX177" fmla="*/ 271225 w 1270747"/>
                    <a:gd name="connsiteY177" fmla="*/ 1330275 h 1600200"/>
                    <a:gd name="connsiteX178" fmla="*/ 260156 w 1270747"/>
                    <a:gd name="connsiteY178" fmla="*/ 1341934 h 1600200"/>
                    <a:gd name="connsiteX179" fmla="*/ 249086 w 1270747"/>
                    <a:gd name="connsiteY179" fmla="*/ 1353542 h 1600200"/>
                    <a:gd name="connsiteX180" fmla="*/ 237967 w 1270747"/>
                    <a:gd name="connsiteY180" fmla="*/ 1365101 h 1600200"/>
                    <a:gd name="connsiteX181" fmla="*/ 226799 w 1270747"/>
                    <a:gd name="connsiteY181" fmla="*/ 1376710 h 1600200"/>
                    <a:gd name="connsiteX182" fmla="*/ 215630 w 1270747"/>
                    <a:gd name="connsiteY182" fmla="*/ 1388219 h 1600200"/>
                    <a:gd name="connsiteX183" fmla="*/ 193193 w 1270747"/>
                    <a:gd name="connsiteY183" fmla="*/ 1411238 h 1600200"/>
                    <a:gd name="connsiteX184" fmla="*/ 170657 w 1270747"/>
                    <a:gd name="connsiteY184" fmla="*/ 1434157 h 1600200"/>
                    <a:gd name="connsiteX185" fmla="*/ 159340 w 1270747"/>
                    <a:gd name="connsiteY185" fmla="*/ 1445568 h 1600200"/>
                    <a:gd name="connsiteX186" fmla="*/ 136605 w 1270747"/>
                    <a:gd name="connsiteY186" fmla="*/ 1468388 h 1600200"/>
                    <a:gd name="connsiteX187" fmla="*/ 125188 w 1270747"/>
                    <a:gd name="connsiteY187" fmla="*/ 1479749 h 1600200"/>
                    <a:gd name="connsiteX188" fmla="*/ 113772 w 1270747"/>
                    <a:gd name="connsiteY188" fmla="*/ 1491059 h 1600200"/>
                    <a:gd name="connsiteX189" fmla="*/ 102305 w 1270747"/>
                    <a:gd name="connsiteY189" fmla="*/ 1502370 h 1600200"/>
                    <a:gd name="connsiteX190" fmla="*/ 90789 w 1270747"/>
                    <a:gd name="connsiteY190" fmla="*/ 1513681 h 1600200"/>
                    <a:gd name="connsiteX191" fmla="*/ 79273 w 1270747"/>
                    <a:gd name="connsiteY191" fmla="*/ 1524943 h 1600200"/>
                    <a:gd name="connsiteX192" fmla="*/ 67707 w 1270747"/>
                    <a:gd name="connsiteY192" fmla="*/ 1536154 h 1600200"/>
                    <a:gd name="connsiteX193" fmla="*/ 56141 w 1270747"/>
                    <a:gd name="connsiteY193" fmla="*/ 1547416 h 1600200"/>
                    <a:gd name="connsiteX194" fmla="*/ 44526 w 1270747"/>
                    <a:gd name="connsiteY194" fmla="*/ 1558578 h 1600200"/>
                    <a:gd name="connsiteX195" fmla="*/ 32861 w 1270747"/>
                    <a:gd name="connsiteY195" fmla="*/ 1569790 h 1600200"/>
                    <a:gd name="connsiteX196" fmla="*/ 21196 w 1270747"/>
                    <a:gd name="connsiteY196" fmla="*/ 1580902 h 1600200"/>
                    <a:gd name="connsiteX197" fmla="*/ 9531 w 1270747"/>
                    <a:gd name="connsiteY197" fmla="*/ 1592064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270747" h="1600200">
                      <a:moveTo>
                        <a:pt x="16579" y="1599406"/>
                      </a:moveTo>
                      <a:lnTo>
                        <a:pt x="39711" y="1576884"/>
                      </a:lnTo>
                      <a:lnTo>
                        <a:pt x="51227" y="1565622"/>
                      </a:lnTo>
                      <a:lnTo>
                        <a:pt x="62743" y="1554311"/>
                      </a:lnTo>
                      <a:lnTo>
                        <a:pt x="74259" y="1542951"/>
                      </a:lnTo>
                      <a:lnTo>
                        <a:pt x="108510" y="1508869"/>
                      </a:lnTo>
                      <a:lnTo>
                        <a:pt x="119877" y="1497409"/>
                      </a:lnTo>
                      <a:lnTo>
                        <a:pt x="131244" y="1485999"/>
                      </a:lnTo>
                      <a:lnTo>
                        <a:pt x="142562" y="1474540"/>
                      </a:lnTo>
                      <a:lnTo>
                        <a:pt x="153830" y="1463080"/>
                      </a:lnTo>
                      <a:lnTo>
                        <a:pt x="165098" y="1451570"/>
                      </a:lnTo>
                      <a:lnTo>
                        <a:pt x="176316" y="1440061"/>
                      </a:lnTo>
                      <a:lnTo>
                        <a:pt x="187534" y="1428502"/>
                      </a:lnTo>
                      <a:lnTo>
                        <a:pt x="198703" y="1416943"/>
                      </a:lnTo>
                      <a:lnTo>
                        <a:pt x="209872" y="1405334"/>
                      </a:lnTo>
                      <a:lnTo>
                        <a:pt x="232110" y="1382117"/>
                      </a:lnTo>
                      <a:lnTo>
                        <a:pt x="243179" y="1370459"/>
                      </a:lnTo>
                      <a:lnTo>
                        <a:pt x="254199" y="1358801"/>
                      </a:lnTo>
                      <a:lnTo>
                        <a:pt x="276239" y="1335385"/>
                      </a:lnTo>
                      <a:lnTo>
                        <a:pt x="287159" y="1323628"/>
                      </a:lnTo>
                      <a:lnTo>
                        <a:pt x="298129" y="1311870"/>
                      </a:lnTo>
                      <a:lnTo>
                        <a:pt x="309000" y="1300113"/>
                      </a:lnTo>
                      <a:lnTo>
                        <a:pt x="319921" y="1288306"/>
                      </a:lnTo>
                      <a:lnTo>
                        <a:pt x="330742" y="1276499"/>
                      </a:lnTo>
                      <a:lnTo>
                        <a:pt x="352384" y="1252786"/>
                      </a:lnTo>
                      <a:lnTo>
                        <a:pt x="363156" y="1240929"/>
                      </a:lnTo>
                      <a:lnTo>
                        <a:pt x="373927" y="1229023"/>
                      </a:lnTo>
                      <a:lnTo>
                        <a:pt x="384649" y="1217067"/>
                      </a:lnTo>
                      <a:lnTo>
                        <a:pt x="405994" y="1193155"/>
                      </a:lnTo>
                      <a:lnTo>
                        <a:pt x="427239" y="1169144"/>
                      </a:lnTo>
                      <a:lnTo>
                        <a:pt x="437812" y="1157139"/>
                      </a:lnTo>
                      <a:lnTo>
                        <a:pt x="448385" y="1145084"/>
                      </a:lnTo>
                      <a:lnTo>
                        <a:pt x="458908" y="1132979"/>
                      </a:lnTo>
                      <a:lnTo>
                        <a:pt x="479856" y="1108770"/>
                      </a:lnTo>
                      <a:lnTo>
                        <a:pt x="490330" y="1096615"/>
                      </a:lnTo>
                      <a:lnTo>
                        <a:pt x="500754" y="1084461"/>
                      </a:lnTo>
                      <a:lnTo>
                        <a:pt x="511128" y="1072307"/>
                      </a:lnTo>
                      <a:lnTo>
                        <a:pt x="521503" y="1060103"/>
                      </a:lnTo>
                      <a:lnTo>
                        <a:pt x="542152" y="1035596"/>
                      </a:lnTo>
                      <a:lnTo>
                        <a:pt x="552428" y="1023342"/>
                      </a:lnTo>
                      <a:lnTo>
                        <a:pt x="562703" y="1011039"/>
                      </a:lnTo>
                      <a:lnTo>
                        <a:pt x="572928" y="998736"/>
                      </a:lnTo>
                      <a:lnTo>
                        <a:pt x="603456" y="961678"/>
                      </a:lnTo>
                      <a:lnTo>
                        <a:pt x="613582" y="949275"/>
                      </a:lnTo>
                      <a:lnTo>
                        <a:pt x="623659" y="936873"/>
                      </a:lnTo>
                      <a:lnTo>
                        <a:pt x="633735" y="924421"/>
                      </a:lnTo>
                      <a:lnTo>
                        <a:pt x="643762" y="911969"/>
                      </a:lnTo>
                      <a:lnTo>
                        <a:pt x="653789" y="899468"/>
                      </a:lnTo>
                      <a:lnTo>
                        <a:pt x="673744" y="874464"/>
                      </a:lnTo>
                      <a:lnTo>
                        <a:pt x="683672" y="861913"/>
                      </a:lnTo>
                      <a:lnTo>
                        <a:pt x="693550" y="849362"/>
                      </a:lnTo>
                      <a:lnTo>
                        <a:pt x="703428" y="836761"/>
                      </a:lnTo>
                      <a:lnTo>
                        <a:pt x="713256" y="824161"/>
                      </a:lnTo>
                      <a:lnTo>
                        <a:pt x="732913" y="798860"/>
                      </a:lnTo>
                      <a:lnTo>
                        <a:pt x="742642" y="786209"/>
                      </a:lnTo>
                      <a:lnTo>
                        <a:pt x="752421" y="773509"/>
                      </a:lnTo>
                      <a:lnTo>
                        <a:pt x="762101" y="760760"/>
                      </a:lnTo>
                      <a:lnTo>
                        <a:pt x="771830" y="748060"/>
                      </a:lnTo>
                      <a:lnTo>
                        <a:pt x="781460" y="735261"/>
                      </a:lnTo>
                      <a:lnTo>
                        <a:pt x="791090" y="722511"/>
                      </a:lnTo>
                      <a:lnTo>
                        <a:pt x="800720" y="709712"/>
                      </a:lnTo>
                      <a:lnTo>
                        <a:pt x="810300" y="696863"/>
                      </a:lnTo>
                      <a:lnTo>
                        <a:pt x="829361" y="671165"/>
                      </a:lnTo>
                      <a:lnTo>
                        <a:pt x="848323" y="645368"/>
                      </a:lnTo>
                      <a:lnTo>
                        <a:pt x="867186" y="619472"/>
                      </a:lnTo>
                      <a:lnTo>
                        <a:pt x="876567" y="606524"/>
                      </a:lnTo>
                      <a:lnTo>
                        <a:pt x="885949" y="593527"/>
                      </a:lnTo>
                      <a:lnTo>
                        <a:pt x="895281" y="580529"/>
                      </a:lnTo>
                      <a:lnTo>
                        <a:pt x="913846" y="554434"/>
                      </a:lnTo>
                      <a:lnTo>
                        <a:pt x="932311" y="528241"/>
                      </a:lnTo>
                      <a:lnTo>
                        <a:pt x="941544" y="515094"/>
                      </a:lnTo>
                      <a:lnTo>
                        <a:pt x="959811" y="488801"/>
                      </a:lnTo>
                      <a:lnTo>
                        <a:pt x="968945" y="475605"/>
                      </a:lnTo>
                      <a:lnTo>
                        <a:pt x="978029" y="462409"/>
                      </a:lnTo>
                      <a:lnTo>
                        <a:pt x="987112" y="449163"/>
                      </a:lnTo>
                      <a:lnTo>
                        <a:pt x="996147" y="435918"/>
                      </a:lnTo>
                      <a:lnTo>
                        <a:pt x="1005131" y="422672"/>
                      </a:lnTo>
                      <a:lnTo>
                        <a:pt x="1023100" y="396081"/>
                      </a:lnTo>
                      <a:lnTo>
                        <a:pt x="1031986" y="382736"/>
                      </a:lnTo>
                      <a:lnTo>
                        <a:pt x="1040921" y="369391"/>
                      </a:lnTo>
                      <a:lnTo>
                        <a:pt x="1049756" y="355997"/>
                      </a:lnTo>
                      <a:lnTo>
                        <a:pt x="1058642" y="342602"/>
                      </a:lnTo>
                      <a:lnTo>
                        <a:pt x="1085000" y="302270"/>
                      </a:lnTo>
                      <a:lnTo>
                        <a:pt x="1093736" y="288776"/>
                      </a:lnTo>
                      <a:lnTo>
                        <a:pt x="1102423" y="275282"/>
                      </a:lnTo>
                      <a:lnTo>
                        <a:pt x="1111110" y="261739"/>
                      </a:lnTo>
                      <a:lnTo>
                        <a:pt x="1128384" y="234652"/>
                      </a:lnTo>
                      <a:lnTo>
                        <a:pt x="1137021" y="221059"/>
                      </a:lnTo>
                      <a:lnTo>
                        <a:pt x="1162634" y="180132"/>
                      </a:lnTo>
                      <a:lnTo>
                        <a:pt x="1179611" y="152747"/>
                      </a:lnTo>
                      <a:lnTo>
                        <a:pt x="1188049" y="139055"/>
                      </a:lnTo>
                      <a:lnTo>
                        <a:pt x="1196438" y="125313"/>
                      </a:lnTo>
                      <a:lnTo>
                        <a:pt x="1204827" y="111522"/>
                      </a:lnTo>
                      <a:lnTo>
                        <a:pt x="1213166" y="97780"/>
                      </a:lnTo>
                      <a:lnTo>
                        <a:pt x="1221506" y="83939"/>
                      </a:lnTo>
                      <a:lnTo>
                        <a:pt x="1229795" y="70148"/>
                      </a:lnTo>
                      <a:lnTo>
                        <a:pt x="1238085" y="56307"/>
                      </a:lnTo>
                      <a:lnTo>
                        <a:pt x="1254565" y="28525"/>
                      </a:lnTo>
                      <a:lnTo>
                        <a:pt x="1262755" y="14635"/>
                      </a:lnTo>
                      <a:lnTo>
                        <a:pt x="1253920" y="9525"/>
                      </a:lnTo>
                      <a:lnTo>
                        <a:pt x="1245878" y="23515"/>
                      </a:lnTo>
                      <a:lnTo>
                        <a:pt x="1237787" y="37455"/>
                      </a:lnTo>
                      <a:lnTo>
                        <a:pt x="1221506" y="65336"/>
                      </a:lnTo>
                      <a:lnTo>
                        <a:pt x="1213365" y="79226"/>
                      </a:lnTo>
                      <a:lnTo>
                        <a:pt x="1205175" y="93117"/>
                      </a:lnTo>
                      <a:lnTo>
                        <a:pt x="1188695" y="120799"/>
                      </a:lnTo>
                      <a:lnTo>
                        <a:pt x="1180405" y="134590"/>
                      </a:lnTo>
                      <a:lnTo>
                        <a:pt x="1172066" y="148382"/>
                      </a:lnTo>
                      <a:lnTo>
                        <a:pt x="1163726" y="162123"/>
                      </a:lnTo>
                      <a:lnTo>
                        <a:pt x="1146949" y="189607"/>
                      </a:lnTo>
                      <a:lnTo>
                        <a:pt x="1130071" y="216991"/>
                      </a:lnTo>
                      <a:lnTo>
                        <a:pt x="1121583" y="230634"/>
                      </a:lnTo>
                      <a:lnTo>
                        <a:pt x="1104508" y="257820"/>
                      </a:lnTo>
                      <a:lnTo>
                        <a:pt x="1095920" y="271413"/>
                      </a:lnTo>
                      <a:lnTo>
                        <a:pt x="1070009" y="312043"/>
                      </a:lnTo>
                      <a:lnTo>
                        <a:pt x="1061322" y="325487"/>
                      </a:lnTo>
                      <a:lnTo>
                        <a:pt x="1052586" y="338981"/>
                      </a:lnTo>
                      <a:lnTo>
                        <a:pt x="1043849" y="352425"/>
                      </a:lnTo>
                      <a:lnTo>
                        <a:pt x="1035063" y="365820"/>
                      </a:lnTo>
                      <a:lnTo>
                        <a:pt x="1017392" y="392609"/>
                      </a:lnTo>
                      <a:lnTo>
                        <a:pt x="999621" y="419298"/>
                      </a:lnTo>
                      <a:lnTo>
                        <a:pt x="981751" y="445889"/>
                      </a:lnTo>
                      <a:lnTo>
                        <a:pt x="972767" y="459135"/>
                      </a:lnTo>
                      <a:lnTo>
                        <a:pt x="963733" y="472380"/>
                      </a:lnTo>
                      <a:lnTo>
                        <a:pt x="954698" y="485577"/>
                      </a:lnTo>
                      <a:lnTo>
                        <a:pt x="945615" y="498773"/>
                      </a:lnTo>
                      <a:lnTo>
                        <a:pt x="936531" y="511919"/>
                      </a:lnTo>
                      <a:lnTo>
                        <a:pt x="927397" y="525066"/>
                      </a:lnTo>
                      <a:lnTo>
                        <a:pt x="918214" y="538212"/>
                      </a:lnTo>
                      <a:lnTo>
                        <a:pt x="909031" y="551309"/>
                      </a:lnTo>
                      <a:lnTo>
                        <a:pt x="890565" y="577404"/>
                      </a:lnTo>
                      <a:lnTo>
                        <a:pt x="881283" y="590451"/>
                      </a:lnTo>
                      <a:lnTo>
                        <a:pt x="862619" y="616446"/>
                      </a:lnTo>
                      <a:lnTo>
                        <a:pt x="853287" y="629394"/>
                      </a:lnTo>
                      <a:lnTo>
                        <a:pt x="843856" y="642342"/>
                      </a:lnTo>
                      <a:lnTo>
                        <a:pt x="834474" y="655241"/>
                      </a:lnTo>
                      <a:lnTo>
                        <a:pt x="824993" y="668139"/>
                      </a:lnTo>
                      <a:lnTo>
                        <a:pt x="815512" y="680988"/>
                      </a:lnTo>
                      <a:lnTo>
                        <a:pt x="796451" y="706686"/>
                      </a:lnTo>
                      <a:lnTo>
                        <a:pt x="777290" y="732284"/>
                      </a:lnTo>
                      <a:lnTo>
                        <a:pt x="767660" y="745034"/>
                      </a:lnTo>
                      <a:lnTo>
                        <a:pt x="738622" y="783134"/>
                      </a:lnTo>
                      <a:lnTo>
                        <a:pt x="709285" y="821085"/>
                      </a:lnTo>
                      <a:lnTo>
                        <a:pt x="699457" y="833636"/>
                      </a:lnTo>
                      <a:lnTo>
                        <a:pt x="689579" y="846237"/>
                      </a:lnTo>
                      <a:lnTo>
                        <a:pt x="679701" y="858788"/>
                      </a:lnTo>
                      <a:lnTo>
                        <a:pt x="659845" y="883791"/>
                      </a:lnTo>
                      <a:lnTo>
                        <a:pt x="649868" y="896293"/>
                      </a:lnTo>
                      <a:lnTo>
                        <a:pt x="629814" y="921197"/>
                      </a:lnTo>
                      <a:lnTo>
                        <a:pt x="619737" y="933599"/>
                      </a:lnTo>
                      <a:lnTo>
                        <a:pt x="609661" y="945952"/>
                      </a:lnTo>
                      <a:lnTo>
                        <a:pt x="599535" y="958354"/>
                      </a:lnTo>
                      <a:lnTo>
                        <a:pt x="589359" y="970657"/>
                      </a:lnTo>
                      <a:lnTo>
                        <a:pt x="579183" y="983010"/>
                      </a:lnTo>
                      <a:lnTo>
                        <a:pt x="568957" y="995313"/>
                      </a:lnTo>
                      <a:lnTo>
                        <a:pt x="558732" y="1007566"/>
                      </a:lnTo>
                      <a:lnTo>
                        <a:pt x="548456" y="1019820"/>
                      </a:lnTo>
                      <a:lnTo>
                        <a:pt x="538181" y="1032024"/>
                      </a:lnTo>
                      <a:lnTo>
                        <a:pt x="527856" y="1044228"/>
                      </a:lnTo>
                      <a:lnTo>
                        <a:pt x="517482" y="1056432"/>
                      </a:lnTo>
                      <a:lnTo>
                        <a:pt x="507108" y="1068586"/>
                      </a:lnTo>
                      <a:lnTo>
                        <a:pt x="496683" y="1080740"/>
                      </a:lnTo>
                      <a:lnTo>
                        <a:pt x="475736" y="1104950"/>
                      </a:lnTo>
                      <a:lnTo>
                        <a:pt x="465262" y="1117005"/>
                      </a:lnTo>
                      <a:lnTo>
                        <a:pt x="454739" y="1129060"/>
                      </a:lnTo>
                      <a:lnTo>
                        <a:pt x="444166" y="1141065"/>
                      </a:lnTo>
                      <a:lnTo>
                        <a:pt x="433543" y="1153071"/>
                      </a:lnTo>
                      <a:lnTo>
                        <a:pt x="422970" y="1165027"/>
                      </a:lnTo>
                      <a:lnTo>
                        <a:pt x="401626" y="1188938"/>
                      </a:lnTo>
                      <a:lnTo>
                        <a:pt x="390904" y="1200845"/>
                      </a:lnTo>
                      <a:lnTo>
                        <a:pt x="380182" y="1212701"/>
                      </a:lnTo>
                      <a:lnTo>
                        <a:pt x="358639" y="1236415"/>
                      </a:lnTo>
                      <a:lnTo>
                        <a:pt x="347768" y="1248222"/>
                      </a:lnTo>
                      <a:lnTo>
                        <a:pt x="336947" y="1260029"/>
                      </a:lnTo>
                      <a:lnTo>
                        <a:pt x="326076" y="1271786"/>
                      </a:lnTo>
                      <a:lnTo>
                        <a:pt x="315155" y="1283543"/>
                      </a:lnTo>
                      <a:lnTo>
                        <a:pt x="282245" y="1318667"/>
                      </a:lnTo>
                      <a:lnTo>
                        <a:pt x="271225" y="1330275"/>
                      </a:lnTo>
                      <a:lnTo>
                        <a:pt x="260156" y="1341934"/>
                      </a:lnTo>
                      <a:lnTo>
                        <a:pt x="249086" y="1353542"/>
                      </a:lnTo>
                      <a:lnTo>
                        <a:pt x="237967" y="1365101"/>
                      </a:lnTo>
                      <a:lnTo>
                        <a:pt x="226799" y="1376710"/>
                      </a:lnTo>
                      <a:lnTo>
                        <a:pt x="215630" y="1388219"/>
                      </a:lnTo>
                      <a:lnTo>
                        <a:pt x="193193" y="1411238"/>
                      </a:lnTo>
                      <a:lnTo>
                        <a:pt x="170657" y="1434157"/>
                      </a:lnTo>
                      <a:lnTo>
                        <a:pt x="159340" y="1445568"/>
                      </a:lnTo>
                      <a:lnTo>
                        <a:pt x="136605" y="1468388"/>
                      </a:lnTo>
                      <a:lnTo>
                        <a:pt x="125188" y="1479749"/>
                      </a:lnTo>
                      <a:lnTo>
                        <a:pt x="113772" y="1491059"/>
                      </a:lnTo>
                      <a:lnTo>
                        <a:pt x="102305" y="1502370"/>
                      </a:lnTo>
                      <a:lnTo>
                        <a:pt x="90789" y="1513681"/>
                      </a:lnTo>
                      <a:lnTo>
                        <a:pt x="79273" y="1524943"/>
                      </a:lnTo>
                      <a:lnTo>
                        <a:pt x="67707" y="1536154"/>
                      </a:lnTo>
                      <a:lnTo>
                        <a:pt x="56141" y="1547416"/>
                      </a:lnTo>
                      <a:lnTo>
                        <a:pt x="44526" y="1558578"/>
                      </a:lnTo>
                      <a:lnTo>
                        <a:pt x="32861" y="1569790"/>
                      </a:lnTo>
                      <a:lnTo>
                        <a:pt x="21196" y="1580902"/>
                      </a:lnTo>
                      <a:lnTo>
                        <a:pt x="9531" y="159206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6" name="Forme libre : forme 1375">
                  <a:extLst>
                    <a:ext uri="{FF2B5EF4-FFF2-40B4-BE49-F238E27FC236}">
                      <a16:creationId xmlns:a16="http://schemas.microsoft.com/office/drawing/2014/main" id="{591CD240-18EA-4AD0-B7BF-16B2D363EB95}"/>
                    </a:ext>
                  </a:extLst>
                </p:cNvPr>
                <p:cNvSpPr/>
                <p:nvPr/>
              </p:nvSpPr>
              <p:spPr>
                <a:xfrm>
                  <a:off x="6719294" y="4448175"/>
                  <a:ext cx="1346992" cy="1498600"/>
                </a:xfrm>
                <a:custGeom>
                  <a:avLst/>
                  <a:gdLst>
                    <a:gd name="connsiteX0" fmla="*/ 16679 w 1346991"/>
                    <a:gd name="connsiteY0" fmla="*/ 1495028 h 1498600"/>
                    <a:gd name="connsiteX1" fmla="*/ 29733 w 1346991"/>
                    <a:gd name="connsiteY1" fmla="*/ 1485553 h 1498600"/>
                    <a:gd name="connsiteX2" fmla="*/ 55744 w 1346991"/>
                    <a:gd name="connsiteY2" fmla="*/ 1466404 h 1498600"/>
                    <a:gd name="connsiteX3" fmla="*/ 68650 w 1346991"/>
                    <a:gd name="connsiteY3" fmla="*/ 1456829 h 1498600"/>
                    <a:gd name="connsiteX4" fmla="*/ 81556 w 1346991"/>
                    <a:gd name="connsiteY4" fmla="*/ 1447155 h 1498600"/>
                    <a:gd name="connsiteX5" fmla="*/ 94413 w 1346991"/>
                    <a:gd name="connsiteY5" fmla="*/ 1437481 h 1498600"/>
                    <a:gd name="connsiteX6" fmla="*/ 107219 w 1346991"/>
                    <a:gd name="connsiteY6" fmla="*/ 1427807 h 1498600"/>
                    <a:gd name="connsiteX7" fmla="*/ 120026 w 1346991"/>
                    <a:gd name="connsiteY7" fmla="*/ 1418034 h 1498600"/>
                    <a:gd name="connsiteX8" fmla="*/ 132734 w 1346991"/>
                    <a:gd name="connsiteY8" fmla="*/ 1408261 h 1498600"/>
                    <a:gd name="connsiteX9" fmla="*/ 145441 w 1346991"/>
                    <a:gd name="connsiteY9" fmla="*/ 1398439 h 1498600"/>
                    <a:gd name="connsiteX10" fmla="*/ 158099 w 1346991"/>
                    <a:gd name="connsiteY10" fmla="*/ 1388566 h 1498600"/>
                    <a:gd name="connsiteX11" fmla="*/ 170707 w 1346991"/>
                    <a:gd name="connsiteY11" fmla="*/ 1378694 h 1498600"/>
                    <a:gd name="connsiteX12" fmla="*/ 183266 w 1346991"/>
                    <a:gd name="connsiteY12" fmla="*/ 1368723 h 1498600"/>
                    <a:gd name="connsiteX13" fmla="*/ 195824 w 1346991"/>
                    <a:gd name="connsiteY13" fmla="*/ 1358801 h 1498600"/>
                    <a:gd name="connsiteX14" fmla="*/ 208333 w 1346991"/>
                    <a:gd name="connsiteY14" fmla="*/ 1348780 h 1498600"/>
                    <a:gd name="connsiteX15" fmla="*/ 220743 w 1346991"/>
                    <a:gd name="connsiteY15" fmla="*/ 1338759 h 1498600"/>
                    <a:gd name="connsiteX16" fmla="*/ 233202 w 1346991"/>
                    <a:gd name="connsiteY16" fmla="*/ 1328688 h 1498600"/>
                    <a:gd name="connsiteX17" fmla="*/ 245562 w 1346991"/>
                    <a:gd name="connsiteY17" fmla="*/ 1318568 h 1498600"/>
                    <a:gd name="connsiteX18" fmla="*/ 270183 w 1346991"/>
                    <a:gd name="connsiteY18" fmla="*/ 1298228 h 1498600"/>
                    <a:gd name="connsiteX19" fmla="*/ 282443 w 1346991"/>
                    <a:gd name="connsiteY19" fmla="*/ 1288008 h 1498600"/>
                    <a:gd name="connsiteX20" fmla="*/ 294654 w 1346991"/>
                    <a:gd name="connsiteY20" fmla="*/ 1277789 h 1498600"/>
                    <a:gd name="connsiteX21" fmla="*/ 318977 w 1346991"/>
                    <a:gd name="connsiteY21" fmla="*/ 1257151 h 1498600"/>
                    <a:gd name="connsiteX22" fmla="*/ 343102 w 1346991"/>
                    <a:gd name="connsiteY22" fmla="*/ 1236415 h 1498600"/>
                    <a:gd name="connsiteX23" fmla="*/ 367127 w 1346991"/>
                    <a:gd name="connsiteY23" fmla="*/ 1215479 h 1498600"/>
                    <a:gd name="connsiteX24" fmla="*/ 379040 w 1346991"/>
                    <a:gd name="connsiteY24" fmla="*/ 1205012 h 1498600"/>
                    <a:gd name="connsiteX25" fmla="*/ 390953 w 1346991"/>
                    <a:gd name="connsiteY25" fmla="*/ 1194445 h 1498600"/>
                    <a:gd name="connsiteX26" fmla="*/ 402817 w 1346991"/>
                    <a:gd name="connsiteY26" fmla="*/ 1183878 h 1498600"/>
                    <a:gd name="connsiteX27" fmla="*/ 414631 w 1346991"/>
                    <a:gd name="connsiteY27" fmla="*/ 1173262 h 1498600"/>
                    <a:gd name="connsiteX28" fmla="*/ 426395 w 1346991"/>
                    <a:gd name="connsiteY28" fmla="*/ 1162596 h 1498600"/>
                    <a:gd name="connsiteX29" fmla="*/ 438110 w 1346991"/>
                    <a:gd name="connsiteY29" fmla="*/ 1151930 h 1498600"/>
                    <a:gd name="connsiteX30" fmla="*/ 449825 w 1346991"/>
                    <a:gd name="connsiteY30" fmla="*/ 1141214 h 1498600"/>
                    <a:gd name="connsiteX31" fmla="*/ 461490 w 1346991"/>
                    <a:gd name="connsiteY31" fmla="*/ 1130449 h 1498600"/>
                    <a:gd name="connsiteX32" fmla="*/ 473105 w 1346991"/>
                    <a:gd name="connsiteY32" fmla="*/ 1119684 h 1498600"/>
                    <a:gd name="connsiteX33" fmla="*/ 484671 w 1346991"/>
                    <a:gd name="connsiteY33" fmla="*/ 1108819 h 1498600"/>
                    <a:gd name="connsiteX34" fmla="*/ 496187 w 1346991"/>
                    <a:gd name="connsiteY34" fmla="*/ 1098004 h 1498600"/>
                    <a:gd name="connsiteX35" fmla="*/ 507703 w 1346991"/>
                    <a:gd name="connsiteY35" fmla="*/ 1087090 h 1498600"/>
                    <a:gd name="connsiteX36" fmla="*/ 519170 w 1346991"/>
                    <a:gd name="connsiteY36" fmla="*/ 1076127 h 1498600"/>
                    <a:gd name="connsiteX37" fmla="*/ 530587 w 1346991"/>
                    <a:gd name="connsiteY37" fmla="*/ 1065163 h 1498600"/>
                    <a:gd name="connsiteX38" fmla="*/ 541954 w 1346991"/>
                    <a:gd name="connsiteY38" fmla="*/ 1054150 h 1498600"/>
                    <a:gd name="connsiteX39" fmla="*/ 553271 w 1346991"/>
                    <a:gd name="connsiteY39" fmla="*/ 1043136 h 1498600"/>
                    <a:gd name="connsiteX40" fmla="*/ 564589 w 1346991"/>
                    <a:gd name="connsiteY40" fmla="*/ 1032073 h 1498600"/>
                    <a:gd name="connsiteX41" fmla="*/ 575857 w 1346991"/>
                    <a:gd name="connsiteY41" fmla="*/ 1020961 h 1498600"/>
                    <a:gd name="connsiteX42" fmla="*/ 598244 w 1346991"/>
                    <a:gd name="connsiteY42" fmla="*/ 998587 h 1498600"/>
                    <a:gd name="connsiteX43" fmla="*/ 609363 w 1346991"/>
                    <a:gd name="connsiteY43" fmla="*/ 987375 h 1498600"/>
                    <a:gd name="connsiteX44" fmla="*/ 620482 w 1346991"/>
                    <a:gd name="connsiteY44" fmla="*/ 976114 h 1498600"/>
                    <a:gd name="connsiteX45" fmla="*/ 631502 w 1346991"/>
                    <a:gd name="connsiteY45" fmla="*/ 964853 h 1498600"/>
                    <a:gd name="connsiteX46" fmla="*/ 642522 w 1346991"/>
                    <a:gd name="connsiteY46" fmla="*/ 953492 h 1498600"/>
                    <a:gd name="connsiteX47" fmla="*/ 653492 w 1346991"/>
                    <a:gd name="connsiteY47" fmla="*/ 942132 h 1498600"/>
                    <a:gd name="connsiteX48" fmla="*/ 664462 w 1346991"/>
                    <a:gd name="connsiteY48" fmla="*/ 930722 h 1498600"/>
                    <a:gd name="connsiteX49" fmla="*/ 675333 w 1346991"/>
                    <a:gd name="connsiteY49" fmla="*/ 919311 h 1498600"/>
                    <a:gd name="connsiteX50" fmla="*/ 686203 w 1346991"/>
                    <a:gd name="connsiteY50" fmla="*/ 907802 h 1498600"/>
                    <a:gd name="connsiteX51" fmla="*/ 697025 w 1346991"/>
                    <a:gd name="connsiteY51" fmla="*/ 896293 h 1498600"/>
                    <a:gd name="connsiteX52" fmla="*/ 707796 w 1346991"/>
                    <a:gd name="connsiteY52" fmla="*/ 884783 h 1498600"/>
                    <a:gd name="connsiteX53" fmla="*/ 729240 w 1346991"/>
                    <a:gd name="connsiteY53" fmla="*/ 861566 h 1498600"/>
                    <a:gd name="connsiteX54" fmla="*/ 750485 w 1346991"/>
                    <a:gd name="connsiteY54" fmla="*/ 838250 h 1498600"/>
                    <a:gd name="connsiteX55" fmla="*/ 771631 w 1346991"/>
                    <a:gd name="connsiteY55" fmla="*/ 814735 h 1498600"/>
                    <a:gd name="connsiteX56" fmla="*/ 782105 w 1346991"/>
                    <a:gd name="connsiteY56" fmla="*/ 802977 h 1498600"/>
                    <a:gd name="connsiteX57" fmla="*/ 792579 w 1346991"/>
                    <a:gd name="connsiteY57" fmla="*/ 791121 h 1498600"/>
                    <a:gd name="connsiteX58" fmla="*/ 803003 w 1346991"/>
                    <a:gd name="connsiteY58" fmla="*/ 779264 h 1498600"/>
                    <a:gd name="connsiteX59" fmla="*/ 813377 w 1346991"/>
                    <a:gd name="connsiteY59" fmla="*/ 767358 h 1498600"/>
                    <a:gd name="connsiteX60" fmla="*/ 823702 w 1346991"/>
                    <a:gd name="connsiteY60" fmla="*/ 755402 h 1498600"/>
                    <a:gd name="connsiteX61" fmla="*/ 833977 w 1346991"/>
                    <a:gd name="connsiteY61" fmla="*/ 743446 h 1498600"/>
                    <a:gd name="connsiteX62" fmla="*/ 844253 w 1346991"/>
                    <a:gd name="connsiteY62" fmla="*/ 731441 h 1498600"/>
                    <a:gd name="connsiteX63" fmla="*/ 854478 w 1346991"/>
                    <a:gd name="connsiteY63" fmla="*/ 719386 h 1498600"/>
                    <a:gd name="connsiteX64" fmla="*/ 864654 w 1346991"/>
                    <a:gd name="connsiteY64" fmla="*/ 707281 h 1498600"/>
                    <a:gd name="connsiteX65" fmla="*/ 874780 w 1346991"/>
                    <a:gd name="connsiteY65" fmla="*/ 695176 h 1498600"/>
                    <a:gd name="connsiteX66" fmla="*/ 884857 w 1346991"/>
                    <a:gd name="connsiteY66" fmla="*/ 683022 h 1498600"/>
                    <a:gd name="connsiteX67" fmla="*/ 894934 w 1346991"/>
                    <a:gd name="connsiteY67" fmla="*/ 670818 h 1498600"/>
                    <a:gd name="connsiteX68" fmla="*/ 904961 w 1346991"/>
                    <a:gd name="connsiteY68" fmla="*/ 658614 h 1498600"/>
                    <a:gd name="connsiteX69" fmla="*/ 914938 w 1346991"/>
                    <a:gd name="connsiteY69" fmla="*/ 646361 h 1498600"/>
                    <a:gd name="connsiteX70" fmla="*/ 924866 w 1346991"/>
                    <a:gd name="connsiteY70" fmla="*/ 634057 h 1498600"/>
                    <a:gd name="connsiteX71" fmla="*/ 944622 w 1346991"/>
                    <a:gd name="connsiteY71" fmla="*/ 609352 h 1498600"/>
                    <a:gd name="connsiteX72" fmla="*/ 954450 w 1346991"/>
                    <a:gd name="connsiteY72" fmla="*/ 596950 h 1498600"/>
                    <a:gd name="connsiteX73" fmla="*/ 964229 w 1346991"/>
                    <a:gd name="connsiteY73" fmla="*/ 584498 h 1498600"/>
                    <a:gd name="connsiteX74" fmla="*/ 973958 w 1346991"/>
                    <a:gd name="connsiteY74" fmla="*/ 571996 h 1498600"/>
                    <a:gd name="connsiteX75" fmla="*/ 983638 w 1346991"/>
                    <a:gd name="connsiteY75" fmla="*/ 559495 h 1498600"/>
                    <a:gd name="connsiteX76" fmla="*/ 993317 w 1346991"/>
                    <a:gd name="connsiteY76" fmla="*/ 546943 h 1498600"/>
                    <a:gd name="connsiteX77" fmla="*/ 1002947 w 1346991"/>
                    <a:gd name="connsiteY77" fmla="*/ 534392 h 1498600"/>
                    <a:gd name="connsiteX78" fmla="*/ 1012527 w 1346991"/>
                    <a:gd name="connsiteY78" fmla="*/ 521742 h 1498600"/>
                    <a:gd name="connsiteX79" fmla="*/ 1022058 w 1346991"/>
                    <a:gd name="connsiteY79" fmla="*/ 509091 h 1498600"/>
                    <a:gd name="connsiteX80" fmla="*/ 1041020 w 1346991"/>
                    <a:gd name="connsiteY80" fmla="*/ 483691 h 1498600"/>
                    <a:gd name="connsiteX81" fmla="*/ 1059783 w 1346991"/>
                    <a:gd name="connsiteY81" fmla="*/ 458093 h 1498600"/>
                    <a:gd name="connsiteX82" fmla="*/ 1069115 w 1346991"/>
                    <a:gd name="connsiteY82" fmla="*/ 445294 h 1498600"/>
                    <a:gd name="connsiteX83" fmla="*/ 1078447 w 1346991"/>
                    <a:gd name="connsiteY83" fmla="*/ 432395 h 1498600"/>
                    <a:gd name="connsiteX84" fmla="*/ 1087680 w 1346991"/>
                    <a:gd name="connsiteY84" fmla="*/ 419497 h 1498600"/>
                    <a:gd name="connsiteX85" fmla="*/ 1096913 w 1346991"/>
                    <a:gd name="connsiteY85" fmla="*/ 406549 h 1498600"/>
                    <a:gd name="connsiteX86" fmla="*/ 1106096 w 1346991"/>
                    <a:gd name="connsiteY86" fmla="*/ 393551 h 1498600"/>
                    <a:gd name="connsiteX87" fmla="*/ 1115230 w 1346991"/>
                    <a:gd name="connsiteY87" fmla="*/ 380554 h 1498600"/>
                    <a:gd name="connsiteX88" fmla="*/ 1124313 w 1346991"/>
                    <a:gd name="connsiteY88" fmla="*/ 367506 h 1498600"/>
                    <a:gd name="connsiteX89" fmla="*/ 1133397 w 1346991"/>
                    <a:gd name="connsiteY89" fmla="*/ 354409 h 1498600"/>
                    <a:gd name="connsiteX90" fmla="*/ 1151366 w 1346991"/>
                    <a:gd name="connsiteY90" fmla="*/ 328116 h 1498600"/>
                    <a:gd name="connsiteX91" fmla="*/ 1160301 w 1346991"/>
                    <a:gd name="connsiteY91" fmla="*/ 314920 h 1498600"/>
                    <a:gd name="connsiteX92" fmla="*/ 1169187 w 1346991"/>
                    <a:gd name="connsiteY92" fmla="*/ 301724 h 1498600"/>
                    <a:gd name="connsiteX93" fmla="*/ 1178072 w 1346991"/>
                    <a:gd name="connsiteY93" fmla="*/ 288429 h 1498600"/>
                    <a:gd name="connsiteX94" fmla="*/ 1186908 w 1346991"/>
                    <a:gd name="connsiteY94" fmla="*/ 275134 h 1498600"/>
                    <a:gd name="connsiteX95" fmla="*/ 1195644 w 1346991"/>
                    <a:gd name="connsiteY95" fmla="*/ 261789 h 1498600"/>
                    <a:gd name="connsiteX96" fmla="*/ 1213117 w 1346991"/>
                    <a:gd name="connsiteY96" fmla="*/ 235000 h 1498600"/>
                    <a:gd name="connsiteX97" fmla="*/ 1221754 w 1346991"/>
                    <a:gd name="connsiteY97" fmla="*/ 221555 h 1498600"/>
                    <a:gd name="connsiteX98" fmla="*/ 1230391 w 1346991"/>
                    <a:gd name="connsiteY98" fmla="*/ 208062 h 1498600"/>
                    <a:gd name="connsiteX99" fmla="*/ 1238978 w 1346991"/>
                    <a:gd name="connsiteY99" fmla="*/ 194568 h 1498600"/>
                    <a:gd name="connsiteX100" fmla="*/ 1247516 w 1346991"/>
                    <a:gd name="connsiteY100" fmla="*/ 181025 h 1498600"/>
                    <a:gd name="connsiteX101" fmla="*/ 1256004 w 1346991"/>
                    <a:gd name="connsiteY101" fmla="*/ 167432 h 1498600"/>
                    <a:gd name="connsiteX102" fmla="*/ 1272882 w 1346991"/>
                    <a:gd name="connsiteY102" fmla="*/ 140146 h 1498600"/>
                    <a:gd name="connsiteX103" fmla="*/ 1281270 w 1346991"/>
                    <a:gd name="connsiteY103" fmla="*/ 126405 h 1498600"/>
                    <a:gd name="connsiteX104" fmla="*/ 1289610 w 1346991"/>
                    <a:gd name="connsiteY104" fmla="*/ 112713 h 1498600"/>
                    <a:gd name="connsiteX105" fmla="*/ 1297899 w 1346991"/>
                    <a:gd name="connsiteY105" fmla="*/ 98921 h 1498600"/>
                    <a:gd name="connsiteX106" fmla="*/ 1306139 w 1346991"/>
                    <a:gd name="connsiteY106" fmla="*/ 85130 h 1498600"/>
                    <a:gd name="connsiteX107" fmla="*/ 1314379 w 1346991"/>
                    <a:gd name="connsiteY107" fmla="*/ 71289 h 1498600"/>
                    <a:gd name="connsiteX108" fmla="*/ 1322570 w 1346991"/>
                    <a:gd name="connsiteY108" fmla="*/ 57398 h 1498600"/>
                    <a:gd name="connsiteX109" fmla="*/ 1330661 w 1346991"/>
                    <a:gd name="connsiteY109" fmla="*/ 43507 h 1498600"/>
                    <a:gd name="connsiteX110" fmla="*/ 1338802 w 1346991"/>
                    <a:gd name="connsiteY110" fmla="*/ 29518 h 1498600"/>
                    <a:gd name="connsiteX111" fmla="*/ 1346843 w 1346991"/>
                    <a:gd name="connsiteY111" fmla="*/ 15577 h 1498600"/>
                    <a:gd name="connsiteX112" fmla="*/ 1336171 w 1346991"/>
                    <a:gd name="connsiteY112" fmla="*/ 9525 h 1498600"/>
                    <a:gd name="connsiteX113" fmla="*/ 1328278 w 1346991"/>
                    <a:gd name="connsiteY113" fmla="*/ 23614 h 1498600"/>
                    <a:gd name="connsiteX114" fmla="*/ 1320336 w 1346991"/>
                    <a:gd name="connsiteY114" fmla="*/ 37654 h 1498600"/>
                    <a:gd name="connsiteX115" fmla="*/ 1312344 w 1346991"/>
                    <a:gd name="connsiteY115" fmla="*/ 51643 h 1498600"/>
                    <a:gd name="connsiteX116" fmla="*/ 1304352 w 1346991"/>
                    <a:gd name="connsiteY116" fmla="*/ 65584 h 1498600"/>
                    <a:gd name="connsiteX117" fmla="*/ 1296261 w 1346991"/>
                    <a:gd name="connsiteY117" fmla="*/ 79524 h 1498600"/>
                    <a:gd name="connsiteX118" fmla="*/ 1288170 w 1346991"/>
                    <a:gd name="connsiteY118" fmla="*/ 93414 h 1498600"/>
                    <a:gd name="connsiteX119" fmla="*/ 1280030 w 1346991"/>
                    <a:gd name="connsiteY119" fmla="*/ 107255 h 1498600"/>
                    <a:gd name="connsiteX120" fmla="*/ 1271839 w 1346991"/>
                    <a:gd name="connsiteY120" fmla="*/ 121096 h 1498600"/>
                    <a:gd name="connsiteX121" fmla="*/ 1263599 w 1346991"/>
                    <a:gd name="connsiteY121" fmla="*/ 134888 h 1498600"/>
                    <a:gd name="connsiteX122" fmla="*/ 1255359 w 1346991"/>
                    <a:gd name="connsiteY122" fmla="*/ 148580 h 1498600"/>
                    <a:gd name="connsiteX123" fmla="*/ 1247020 w 1346991"/>
                    <a:gd name="connsiteY123" fmla="*/ 162322 h 1498600"/>
                    <a:gd name="connsiteX124" fmla="*/ 1238681 w 1346991"/>
                    <a:gd name="connsiteY124" fmla="*/ 175964 h 1498600"/>
                    <a:gd name="connsiteX125" fmla="*/ 1230292 w 1346991"/>
                    <a:gd name="connsiteY125" fmla="*/ 189607 h 1498600"/>
                    <a:gd name="connsiteX126" fmla="*/ 1221853 w 1346991"/>
                    <a:gd name="connsiteY126" fmla="*/ 203200 h 1498600"/>
                    <a:gd name="connsiteX127" fmla="*/ 1213365 w 1346991"/>
                    <a:gd name="connsiteY127" fmla="*/ 216743 h 1498600"/>
                    <a:gd name="connsiteX128" fmla="*/ 1196289 w 1346991"/>
                    <a:gd name="connsiteY128" fmla="*/ 243731 h 1498600"/>
                    <a:gd name="connsiteX129" fmla="*/ 1187652 w 1346991"/>
                    <a:gd name="connsiteY129" fmla="*/ 257125 h 1498600"/>
                    <a:gd name="connsiteX130" fmla="*/ 1179015 w 1346991"/>
                    <a:gd name="connsiteY130" fmla="*/ 270570 h 1498600"/>
                    <a:gd name="connsiteX131" fmla="*/ 1170328 w 1346991"/>
                    <a:gd name="connsiteY131" fmla="*/ 283914 h 1498600"/>
                    <a:gd name="connsiteX132" fmla="*/ 1161592 w 1346991"/>
                    <a:gd name="connsiteY132" fmla="*/ 297210 h 1498600"/>
                    <a:gd name="connsiteX133" fmla="*/ 1152806 w 1346991"/>
                    <a:gd name="connsiteY133" fmla="*/ 310505 h 1498600"/>
                    <a:gd name="connsiteX134" fmla="*/ 1143970 w 1346991"/>
                    <a:gd name="connsiteY134" fmla="*/ 323751 h 1498600"/>
                    <a:gd name="connsiteX135" fmla="*/ 1135135 w 1346991"/>
                    <a:gd name="connsiteY135" fmla="*/ 336947 h 1498600"/>
                    <a:gd name="connsiteX136" fmla="*/ 1126249 w 1346991"/>
                    <a:gd name="connsiteY136" fmla="*/ 350143 h 1498600"/>
                    <a:gd name="connsiteX137" fmla="*/ 1117265 w 1346991"/>
                    <a:gd name="connsiteY137" fmla="*/ 363289 h 1498600"/>
                    <a:gd name="connsiteX138" fmla="*/ 1108280 w 1346991"/>
                    <a:gd name="connsiteY138" fmla="*/ 376337 h 1498600"/>
                    <a:gd name="connsiteX139" fmla="*/ 1099246 w 1346991"/>
                    <a:gd name="connsiteY139" fmla="*/ 389434 h 1498600"/>
                    <a:gd name="connsiteX140" fmla="*/ 1090212 w 1346991"/>
                    <a:gd name="connsiteY140" fmla="*/ 402431 h 1498600"/>
                    <a:gd name="connsiteX141" fmla="*/ 1081078 w 1346991"/>
                    <a:gd name="connsiteY141" fmla="*/ 415429 h 1498600"/>
                    <a:gd name="connsiteX142" fmla="*/ 1071945 w 1346991"/>
                    <a:gd name="connsiteY142" fmla="*/ 428377 h 1498600"/>
                    <a:gd name="connsiteX143" fmla="*/ 1062712 w 1346991"/>
                    <a:gd name="connsiteY143" fmla="*/ 441275 h 1498600"/>
                    <a:gd name="connsiteX144" fmla="*/ 1053479 w 1346991"/>
                    <a:gd name="connsiteY144" fmla="*/ 454124 h 1498600"/>
                    <a:gd name="connsiteX145" fmla="*/ 1044197 w 1346991"/>
                    <a:gd name="connsiteY145" fmla="*/ 466973 h 1498600"/>
                    <a:gd name="connsiteX146" fmla="*/ 1034865 w 1346991"/>
                    <a:gd name="connsiteY146" fmla="*/ 479772 h 1498600"/>
                    <a:gd name="connsiteX147" fmla="*/ 1025483 w 1346991"/>
                    <a:gd name="connsiteY147" fmla="*/ 492522 h 1498600"/>
                    <a:gd name="connsiteX148" fmla="*/ 1016101 w 1346991"/>
                    <a:gd name="connsiteY148" fmla="*/ 505222 h 1498600"/>
                    <a:gd name="connsiteX149" fmla="*/ 997139 w 1346991"/>
                    <a:gd name="connsiteY149" fmla="*/ 530523 h 1498600"/>
                    <a:gd name="connsiteX150" fmla="*/ 987609 w 1346991"/>
                    <a:gd name="connsiteY150" fmla="*/ 543123 h 1498600"/>
                    <a:gd name="connsiteX151" fmla="*/ 978029 w 1346991"/>
                    <a:gd name="connsiteY151" fmla="*/ 555724 h 1498600"/>
                    <a:gd name="connsiteX152" fmla="*/ 958769 w 1346991"/>
                    <a:gd name="connsiteY152" fmla="*/ 580727 h 1498600"/>
                    <a:gd name="connsiteX153" fmla="*/ 949040 w 1346991"/>
                    <a:gd name="connsiteY153" fmla="*/ 593179 h 1498600"/>
                    <a:gd name="connsiteX154" fmla="*/ 939310 w 1346991"/>
                    <a:gd name="connsiteY154" fmla="*/ 605582 h 1498600"/>
                    <a:gd name="connsiteX155" fmla="*/ 919654 w 1346991"/>
                    <a:gd name="connsiteY155" fmla="*/ 630287 h 1498600"/>
                    <a:gd name="connsiteX156" fmla="*/ 909776 w 1346991"/>
                    <a:gd name="connsiteY156" fmla="*/ 642590 h 1498600"/>
                    <a:gd name="connsiteX157" fmla="*/ 899897 w 1346991"/>
                    <a:gd name="connsiteY157" fmla="*/ 654844 h 1498600"/>
                    <a:gd name="connsiteX158" fmla="*/ 879943 w 1346991"/>
                    <a:gd name="connsiteY158" fmla="*/ 679252 h 1498600"/>
                    <a:gd name="connsiteX159" fmla="*/ 869866 w 1346991"/>
                    <a:gd name="connsiteY159" fmla="*/ 691406 h 1498600"/>
                    <a:gd name="connsiteX160" fmla="*/ 859789 w 1346991"/>
                    <a:gd name="connsiteY160" fmla="*/ 703511 h 1498600"/>
                    <a:gd name="connsiteX161" fmla="*/ 849663 w 1346991"/>
                    <a:gd name="connsiteY161" fmla="*/ 715566 h 1498600"/>
                    <a:gd name="connsiteX162" fmla="*/ 839487 w 1346991"/>
                    <a:gd name="connsiteY162" fmla="*/ 727621 h 1498600"/>
                    <a:gd name="connsiteX163" fmla="*/ 829262 w 1346991"/>
                    <a:gd name="connsiteY163" fmla="*/ 739626 h 1498600"/>
                    <a:gd name="connsiteX164" fmla="*/ 819036 w 1346991"/>
                    <a:gd name="connsiteY164" fmla="*/ 751582 h 1498600"/>
                    <a:gd name="connsiteX165" fmla="*/ 808711 w 1346991"/>
                    <a:gd name="connsiteY165" fmla="*/ 763488 h 1498600"/>
                    <a:gd name="connsiteX166" fmla="*/ 798387 w 1346991"/>
                    <a:gd name="connsiteY166" fmla="*/ 775345 h 1498600"/>
                    <a:gd name="connsiteX167" fmla="*/ 788012 w 1346991"/>
                    <a:gd name="connsiteY167" fmla="*/ 787202 h 1498600"/>
                    <a:gd name="connsiteX168" fmla="*/ 777588 w 1346991"/>
                    <a:gd name="connsiteY168" fmla="*/ 799009 h 1498600"/>
                    <a:gd name="connsiteX169" fmla="*/ 767114 w 1346991"/>
                    <a:gd name="connsiteY169" fmla="*/ 810766 h 1498600"/>
                    <a:gd name="connsiteX170" fmla="*/ 756591 w 1346991"/>
                    <a:gd name="connsiteY170" fmla="*/ 822523 h 1498600"/>
                    <a:gd name="connsiteX171" fmla="*/ 746068 w 1346991"/>
                    <a:gd name="connsiteY171" fmla="*/ 834182 h 1498600"/>
                    <a:gd name="connsiteX172" fmla="*/ 735495 w 1346991"/>
                    <a:gd name="connsiteY172" fmla="*/ 845840 h 1498600"/>
                    <a:gd name="connsiteX173" fmla="*/ 714150 w 1346991"/>
                    <a:gd name="connsiteY173" fmla="*/ 869057 h 1498600"/>
                    <a:gd name="connsiteX174" fmla="*/ 692706 w 1346991"/>
                    <a:gd name="connsiteY174" fmla="*/ 892076 h 1498600"/>
                    <a:gd name="connsiteX175" fmla="*/ 681885 w 1346991"/>
                    <a:gd name="connsiteY175" fmla="*/ 903536 h 1498600"/>
                    <a:gd name="connsiteX176" fmla="*/ 671014 w 1346991"/>
                    <a:gd name="connsiteY176" fmla="*/ 914995 h 1498600"/>
                    <a:gd name="connsiteX177" fmla="*/ 660143 w 1346991"/>
                    <a:gd name="connsiteY177" fmla="*/ 926356 h 1498600"/>
                    <a:gd name="connsiteX178" fmla="*/ 649223 w 1346991"/>
                    <a:gd name="connsiteY178" fmla="*/ 937716 h 1498600"/>
                    <a:gd name="connsiteX179" fmla="*/ 638253 w 1346991"/>
                    <a:gd name="connsiteY179" fmla="*/ 949027 h 1498600"/>
                    <a:gd name="connsiteX180" fmla="*/ 627233 w 1346991"/>
                    <a:gd name="connsiteY180" fmla="*/ 960289 h 1498600"/>
                    <a:gd name="connsiteX181" fmla="*/ 616163 w 1346991"/>
                    <a:gd name="connsiteY181" fmla="*/ 971550 h 1498600"/>
                    <a:gd name="connsiteX182" fmla="*/ 605094 w 1346991"/>
                    <a:gd name="connsiteY182" fmla="*/ 982762 h 1498600"/>
                    <a:gd name="connsiteX183" fmla="*/ 593925 w 1346991"/>
                    <a:gd name="connsiteY183" fmla="*/ 993924 h 1498600"/>
                    <a:gd name="connsiteX184" fmla="*/ 582757 w 1346991"/>
                    <a:gd name="connsiteY184" fmla="*/ 1005036 h 1498600"/>
                    <a:gd name="connsiteX185" fmla="*/ 571538 w 1346991"/>
                    <a:gd name="connsiteY185" fmla="*/ 1016099 h 1498600"/>
                    <a:gd name="connsiteX186" fmla="*/ 560270 w 1346991"/>
                    <a:gd name="connsiteY186" fmla="*/ 1027162 h 1498600"/>
                    <a:gd name="connsiteX187" fmla="*/ 548953 w 1346991"/>
                    <a:gd name="connsiteY187" fmla="*/ 1038175 h 1498600"/>
                    <a:gd name="connsiteX188" fmla="*/ 537586 w 1346991"/>
                    <a:gd name="connsiteY188" fmla="*/ 1049139 h 1498600"/>
                    <a:gd name="connsiteX189" fmla="*/ 526218 w 1346991"/>
                    <a:gd name="connsiteY189" fmla="*/ 1060053 h 1498600"/>
                    <a:gd name="connsiteX190" fmla="*/ 514752 w 1346991"/>
                    <a:gd name="connsiteY190" fmla="*/ 1070967 h 1498600"/>
                    <a:gd name="connsiteX191" fmla="*/ 503285 w 1346991"/>
                    <a:gd name="connsiteY191" fmla="*/ 1081832 h 1498600"/>
                    <a:gd name="connsiteX192" fmla="*/ 491769 w 1346991"/>
                    <a:gd name="connsiteY192" fmla="*/ 1092647 h 1498600"/>
                    <a:gd name="connsiteX193" fmla="*/ 480203 w 1346991"/>
                    <a:gd name="connsiteY193" fmla="*/ 1103412 h 1498600"/>
                    <a:gd name="connsiteX194" fmla="*/ 468588 w 1346991"/>
                    <a:gd name="connsiteY194" fmla="*/ 1114177 h 1498600"/>
                    <a:gd name="connsiteX195" fmla="*/ 456973 w 1346991"/>
                    <a:gd name="connsiteY195" fmla="*/ 1124893 h 1498600"/>
                    <a:gd name="connsiteX196" fmla="*/ 445258 w 1346991"/>
                    <a:gd name="connsiteY196" fmla="*/ 1135559 h 1498600"/>
                    <a:gd name="connsiteX197" fmla="*/ 433543 w 1346991"/>
                    <a:gd name="connsiteY197" fmla="*/ 1146175 h 1498600"/>
                    <a:gd name="connsiteX198" fmla="*/ 421779 w 1346991"/>
                    <a:gd name="connsiteY198" fmla="*/ 1156791 h 1498600"/>
                    <a:gd name="connsiteX199" fmla="*/ 409965 w 1346991"/>
                    <a:gd name="connsiteY199" fmla="*/ 1167309 h 1498600"/>
                    <a:gd name="connsiteX200" fmla="*/ 398101 w 1346991"/>
                    <a:gd name="connsiteY200" fmla="*/ 1177826 h 1498600"/>
                    <a:gd name="connsiteX201" fmla="*/ 386188 w 1346991"/>
                    <a:gd name="connsiteY201" fmla="*/ 1188343 h 1498600"/>
                    <a:gd name="connsiteX202" fmla="*/ 362262 w 1346991"/>
                    <a:gd name="connsiteY202" fmla="*/ 1209179 h 1498600"/>
                    <a:gd name="connsiteX203" fmla="*/ 350250 w 1346991"/>
                    <a:gd name="connsiteY203" fmla="*/ 1219547 h 1498600"/>
                    <a:gd name="connsiteX204" fmla="*/ 338138 w 1346991"/>
                    <a:gd name="connsiteY204" fmla="*/ 1229866 h 1498600"/>
                    <a:gd name="connsiteX205" fmla="*/ 313914 w 1346991"/>
                    <a:gd name="connsiteY205" fmla="*/ 1250404 h 1498600"/>
                    <a:gd name="connsiteX206" fmla="*/ 301703 w 1346991"/>
                    <a:gd name="connsiteY206" fmla="*/ 1260624 h 1498600"/>
                    <a:gd name="connsiteX207" fmla="*/ 289442 w 1346991"/>
                    <a:gd name="connsiteY207" fmla="*/ 1270794 h 1498600"/>
                    <a:gd name="connsiteX208" fmla="*/ 277182 w 1346991"/>
                    <a:gd name="connsiteY208" fmla="*/ 1280914 h 1498600"/>
                    <a:gd name="connsiteX209" fmla="*/ 264871 w 1346991"/>
                    <a:gd name="connsiteY209" fmla="*/ 1291034 h 1498600"/>
                    <a:gd name="connsiteX210" fmla="*/ 252511 w 1346991"/>
                    <a:gd name="connsiteY210" fmla="*/ 1301105 h 1498600"/>
                    <a:gd name="connsiteX211" fmla="*/ 240102 w 1346991"/>
                    <a:gd name="connsiteY211" fmla="*/ 1311126 h 1498600"/>
                    <a:gd name="connsiteX212" fmla="*/ 227642 w 1346991"/>
                    <a:gd name="connsiteY212" fmla="*/ 1321098 h 1498600"/>
                    <a:gd name="connsiteX213" fmla="*/ 202625 w 1346991"/>
                    <a:gd name="connsiteY213" fmla="*/ 1340941 h 1498600"/>
                    <a:gd name="connsiteX214" fmla="*/ 190016 w 1346991"/>
                    <a:gd name="connsiteY214" fmla="*/ 1350814 h 1498600"/>
                    <a:gd name="connsiteX215" fmla="*/ 177408 w 1346991"/>
                    <a:gd name="connsiteY215" fmla="*/ 1360636 h 1498600"/>
                    <a:gd name="connsiteX216" fmla="*/ 164750 w 1346991"/>
                    <a:gd name="connsiteY216" fmla="*/ 1370459 h 1498600"/>
                    <a:gd name="connsiteX217" fmla="*/ 152043 w 1346991"/>
                    <a:gd name="connsiteY217" fmla="*/ 1380232 h 1498600"/>
                    <a:gd name="connsiteX218" fmla="*/ 139286 w 1346991"/>
                    <a:gd name="connsiteY218" fmla="*/ 1389956 h 1498600"/>
                    <a:gd name="connsiteX219" fmla="*/ 126529 w 1346991"/>
                    <a:gd name="connsiteY219" fmla="*/ 1399629 h 1498600"/>
                    <a:gd name="connsiteX220" fmla="*/ 100816 w 1346991"/>
                    <a:gd name="connsiteY220" fmla="*/ 1418878 h 1498600"/>
                    <a:gd name="connsiteX221" fmla="*/ 87910 w 1346991"/>
                    <a:gd name="connsiteY221" fmla="*/ 1428452 h 1498600"/>
                    <a:gd name="connsiteX222" fmla="*/ 74954 w 1346991"/>
                    <a:gd name="connsiteY222" fmla="*/ 1437977 h 1498600"/>
                    <a:gd name="connsiteX223" fmla="*/ 61949 w 1346991"/>
                    <a:gd name="connsiteY223" fmla="*/ 1447453 h 1498600"/>
                    <a:gd name="connsiteX224" fmla="*/ 48894 w 1346991"/>
                    <a:gd name="connsiteY224" fmla="*/ 1456928 h 1498600"/>
                    <a:gd name="connsiteX225" fmla="*/ 35839 w 1346991"/>
                    <a:gd name="connsiteY225" fmla="*/ 1466354 h 1498600"/>
                    <a:gd name="connsiteX226" fmla="*/ 22685 w 1346991"/>
                    <a:gd name="connsiteY226" fmla="*/ 1475730 h 1498600"/>
                    <a:gd name="connsiteX227" fmla="*/ 9531 w 1346991"/>
                    <a:gd name="connsiteY227" fmla="*/ 1485057 h 149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</a:cxnLst>
                  <a:rect l="l" t="t" r="r" b="b"/>
                  <a:pathLst>
                    <a:path w="1346991" h="1498600">
                      <a:moveTo>
                        <a:pt x="16679" y="1495028"/>
                      </a:moveTo>
                      <a:lnTo>
                        <a:pt x="29733" y="1485553"/>
                      </a:lnTo>
                      <a:lnTo>
                        <a:pt x="55744" y="1466404"/>
                      </a:lnTo>
                      <a:lnTo>
                        <a:pt x="68650" y="1456829"/>
                      </a:lnTo>
                      <a:lnTo>
                        <a:pt x="81556" y="1447155"/>
                      </a:lnTo>
                      <a:lnTo>
                        <a:pt x="94413" y="1437481"/>
                      </a:lnTo>
                      <a:lnTo>
                        <a:pt x="107219" y="1427807"/>
                      </a:lnTo>
                      <a:lnTo>
                        <a:pt x="120026" y="1418034"/>
                      </a:lnTo>
                      <a:lnTo>
                        <a:pt x="132734" y="1408261"/>
                      </a:lnTo>
                      <a:lnTo>
                        <a:pt x="145441" y="1398439"/>
                      </a:lnTo>
                      <a:lnTo>
                        <a:pt x="158099" y="1388566"/>
                      </a:lnTo>
                      <a:lnTo>
                        <a:pt x="170707" y="1378694"/>
                      </a:lnTo>
                      <a:lnTo>
                        <a:pt x="183266" y="1368723"/>
                      </a:lnTo>
                      <a:lnTo>
                        <a:pt x="195824" y="1358801"/>
                      </a:lnTo>
                      <a:lnTo>
                        <a:pt x="208333" y="1348780"/>
                      </a:lnTo>
                      <a:lnTo>
                        <a:pt x="220743" y="1338759"/>
                      </a:lnTo>
                      <a:lnTo>
                        <a:pt x="233202" y="1328688"/>
                      </a:lnTo>
                      <a:lnTo>
                        <a:pt x="245562" y="1318568"/>
                      </a:lnTo>
                      <a:lnTo>
                        <a:pt x="270183" y="1298228"/>
                      </a:lnTo>
                      <a:lnTo>
                        <a:pt x="282443" y="1288008"/>
                      </a:lnTo>
                      <a:lnTo>
                        <a:pt x="294654" y="1277789"/>
                      </a:lnTo>
                      <a:lnTo>
                        <a:pt x="318977" y="1257151"/>
                      </a:lnTo>
                      <a:lnTo>
                        <a:pt x="343102" y="1236415"/>
                      </a:lnTo>
                      <a:lnTo>
                        <a:pt x="367127" y="1215479"/>
                      </a:lnTo>
                      <a:lnTo>
                        <a:pt x="379040" y="1205012"/>
                      </a:lnTo>
                      <a:lnTo>
                        <a:pt x="390953" y="1194445"/>
                      </a:lnTo>
                      <a:lnTo>
                        <a:pt x="402817" y="1183878"/>
                      </a:lnTo>
                      <a:lnTo>
                        <a:pt x="414631" y="1173262"/>
                      </a:lnTo>
                      <a:lnTo>
                        <a:pt x="426395" y="1162596"/>
                      </a:lnTo>
                      <a:lnTo>
                        <a:pt x="438110" y="1151930"/>
                      </a:lnTo>
                      <a:lnTo>
                        <a:pt x="449825" y="1141214"/>
                      </a:lnTo>
                      <a:lnTo>
                        <a:pt x="461490" y="1130449"/>
                      </a:lnTo>
                      <a:lnTo>
                        <a:pt x="473105" y="1119684"/>
                      </a:lnTo>
                      <a:lnTo>
                        <a:pt x="484671" y="1108819"/>
                      </a:lnTo>
                      <a:lnTo>
                        <a:pt x="496187" y="1098004"/>
                      </a:lnTo>
                      <a:lnTo>
                        <a:pt x="507703" y="1087090"/>
                      </a:lnTo>
                      <a:lnTo>
                        <a:pt x="519170" y="1076127"/>
                      </a:lnTo>
                      <a:lnTo>
                        <a:pt x="530587" y="1065163"/>
                      </a:lnTo>
                      <a:lnTo>
                        <a:pt x="541954" y="1054150"/>
                      </a:lnTo>
                      <a:lnTo>
                        <a:pt x="553271" y="1043136"/>
                      </a:lnTo>
                      <a:lnTo>
                        <a:pt x="564589" y="1032073"/>
                      </a:lnTo>
                      <a:lnTo>
                        <a:pt x="575857" y="1020961"/>
                      </a:lnTo>
                      <a:lnTo>
                        <a:pt x="598244" y="998587"/>
                      </a:lnTo>
                      <a:lnTo>
                        <a:pt x="609363" y="987375"/>
                      </a:lnTo>
                      <a:lnTo>
                        <a:pt x="620482" y="976114"/>
                      </a:lnTo>
                      <a:lnTo>
                        <a:pt x="631502" y="964853"/>
                      </a:lnTo>
                      <a:lnTo>
                        <a:pt x="642522" y="953492"/>
                      </a:lnTo>
                      <a:lnTo>
                        <a:pt x="653492" y="942132"/>
                      </a:lnTo>
                      <a:lnTo>
                        <a:pt x="664462" y="930722"/>
                      </a:lnTo>
                      <a:lnTo>
                        <a:pt x="675333" y="919311"/>
                      </a:lnTo>
                      <a:lnTo>
                        <a:pt x="686203" y="907802"/>
                      </a:lnTo>
                      <a:lnTo>
                        <a:pt x="697025" y="896293"/>
                      </a:lnTo>
                      <a:lnTo>
                        <a:pt x="707796" y="884783"/>
                      </a:lnTo>
                      <a:lnTo>
                        <a:pt x="729240" y="861566"/>
                      </a:lnTo>
                      <a:lnTo>
                        <a:pt x="750485" y="838250"/>
                      </a:lnTo>
                      <a:lnTo>
                        <a:pt x="771631" y="814735"/>
                      </a:lnTo>
                      <a:lnTo>
                        <a:pt x="782105" y="802977"/>
                      </a:lnTo>
                      <a:lnTo>
                        <a:pt x="792579" y="791121"/>
                      </a:lnTo>
                      <a:lnTo>
                        <a:pt x="803003" y="779264"/>
                      </a:lnTo>
                      <a:lnTo>
                        <a:pt x="813377" y="767358"/>
                      </a:lnTo>
                      <a:lnTo>
                        <a:pt x="823702" y="755402"/>
                      </a:lnTo>
                      <a:lnTo>
                        <a:pt x="833977" y="743446"/>
                      </a:lnTo>
                      <a:lnTo>
                        <a:pt x="844253" y="731441"/>
                      </a:lnTo>
                      <a:lnTo>
                        <a:pt x="854478" y="719386"/>
                      </a:lnTo>
                      <a:lnTo>
                        <a:pt x="864654" y="707281"/>
                      </a:lnTo>
                      <a:lnTo>
                        <a:pt x="874780" y="695176"/>
                      </a:lnTo>
                      <a:lnTo>
                        <a:pt x="884857" y="683022"/>
                      </a:lnTo>
                      <a:lnTo>
                        <a:pt x="894934" y="670818"/>
                      </a:lnTo>
                      <a:lnTo>
                        <a:pt x="904961" y="658614"/>
                      </a:lnTo>
                      <a:lnTo>
                        <a:pt x="914938" y="646361"/>
                      </a:lnTo>
                      <a:lnTo>
                        <a:pt x="924866" y="634057"/>
                      </a:lnTo>
                      <a:lnTo>
                        <a:pt x="944622" y="609352"/>
                      </a:lnTo>
                      <a:lnTo>
                        <a:pt x="954450" y="596950"/>
                      </a:lnTo>
                      <a:lnTo>
                        <a:pt x="964229" y="584498"/>
                      </a:lnTo>
                      <a:lnTo>
                        <a:pt x="973958" y="571996"/>
                      </a:lnTo>
                      <a:lnTo>
                        <a:pt x="983638" y="559495"/>
                      </a:lnTo>
                      <a:lnTo>
                        <a:pt x="993317" y="546943"/>
                      </a:lnTo>
                      <a:lnTo>
                        <a:pt x="1002947" y="534392"/>
                      </a:lnTo>
                      <a:lnTo>
                        <a:pt x="1012527" y="521742"/>
                      </a:lnTo>
                      <a:lnTo>
                        <a:pt x="1022058" y="509091"/>
                      </a:lnTo>
                      <a:lnTo>
                        <a:pt x="1041020" y="483691"/>
                      </a:lnTo>
                      <a:lnTo>
                        <a:pt x="1059783" y="458093"/>
                      </a:lnTo>
                      <a:lnTo>
                        <a:pt x="1069115" y="445294"/>
                      </a:lnTo>
                      <a:lnTo>
                        <a:pt x="1078447" y="432395"/>
                      </a:lnTo>
                      <a:lnTo>
                        <a:pt x="1087680" y="419497"/>
                      </a:lnTo>
                      <a:lnTo>
                        <a:pt x="1096913" y="406549"/>
                      </a:lnTo>
                      <a:lnTo>
                        <a:pt x="1106096" y="393551"/>
                      </a:lnTo>
                      <a:lnTo>
                        <a:pt x="1115230" y="380554"/>
                      </a:lnTo>
                      <a:lnTo>
                        <a:pt x="1124313" y="367506"/>
                      </a:lnTo>
                      <a:lnTo>
                        <a:pt x="1133397" y="354409"/>
                      </a:lnTo>
                      <a:lnTo>
                        <a:pt x="1151366" y="328116"/>
                      </a:lnTo>
                      <a:lnTo>
                        <a:pt x="1160301" y="314920"/>
                      </a:lnTo>
                      <a:lnTo>
                        <a:pt x="1169187" y="301724"/>
                      </a:lnTo>
                      <a:lnTo>
                        <a:pt x="1178072" y="288429"/>
                      </a:lnTo>
                      <a:lnTo>
                        <a:pt x="1186908" y="275134"/>
                      </a:lnTo>
                      <a:lnTo>
                        <a:pt x="1195644" y="261789"/>
                      </a:lnTo>
                      <a:lnTo>
                        <a:pt x="1213117" y="235000"/>
                      </a:lnTo>
                      <a:lnTo>
                        <a:pt x="1221754" y="221555"/>
                      </a:lnTo>
                      <a:lnTo>
                        <a:pt x="1230391" y="208062"/>
                      </a:lnTo>
                      <a:lnTo>
                        <a:pt x="1238978" y="194568"/>
                      </a:lnTo>
                      <a:lnTo>
                        <a:pt x="1247516" y="181025"/>
                      </a:lnTo>
                      <a:lnTo>
                        <a:pt x="1256004" y="167432"/>
                      </a:lnTo>
                      <a:lnTo>
                        <a:pt x="1272882" y="140146"/>
                      </a:lnTo>
                      <a:lnTo>
                        <a:pt x="1281270" y="126405"/>
                      </a:lnTo>
                      <a:lnTo>
                        <a:pt x="1289610" y="112713"/>
                      </a:lnTo>
                      <a:lnTo>
                        <a:pt x="1297899" y="98921"/>
                      </a:lnTo>
                      <a:lnTo>
                        <a:pt x="1306139" y="85130"/>
                      </a:lnTo>
                      <a:lnTo>
                        <a:pt x="1314379" y="71289"/>
                      </a:lnTo>
                      <a:lnTo>
                        <a:pt x="1322570" y="57398"/>
                      </a:lnTo>
                      <a:lnTo>
                        <a:pt x="1330661" y="43507"/>
                      </a:lnTo>
                      <a:lnTo>
                        <a:pt x="1338802" y="29518"/>
                      </a:lnTo>
                      <a:lnTo>
                        <a:pt x="1346843" y="15577"/>
                      </a:lnTo>
                      <a:lnTo>
                        <a:pt x="1336171" y="9525"/>
                      </a:lnTo>
                      <a:lnTo>
                        <a:pt x="1328278" y="23614"/>
                      </a:lnTo>
                      <a:lnTo>
                        <a:pt x="1320336" y="37654"/>
                      </a:lnTo>
                      <a:lnTo>
                        <a:pt x="1312344" y="51643"/>
                      </a:lnTo>
                      <a:lnTo>
                        <a:pt x="1304352" y="65584"/>
                      </a:lnTo>
                      <a:lnTo>
                        <a:pt x="1296261" y="79524"/>
                      </a:lnTo>
                      <a:lnTo>
                        <a:pt x="1288170" y="93414"/>
                      </a:lnTo>
                      <a:lnTo>
                        <a:pt x="1280030" y="107255"/>
                      </a:lnTo>
                      <a:lnTo>
                        <a:pt x="1271839" y="121096"/>
                      </a:lnTo>
                      <a:lnTo>
                        <a:pt x="1263599" y="134888"/>
                      </a:lnTo>
                      <a:lnTo>
                        <a:pt x="1255359" y="148580"/>
                      </a:lnTo>
                      <a:lnTo>
                        <a:pt x="1247020" y="162322"/>
                      </a:lnTo>
                      <a:lnTo>
                        <a:pt x="1238681" y="175964"/>
                      </a:lnTo>
                      <a:lnTo>
                        <a:pt x="1230292" y="189607"/>
                      </a:lnTo>
                      <a:lnTo>
                        <a:pt x="1221853" y="203200"/>
                      </a:lnTo>
                      <a:lnTo>
                        <a:pt x="1213365" y="216743"/>
                      </a:lnTo>
                      <a:lnTo>
                        <a:pt x="1196289" y="243731"/>
                      </a:lnTo>
                      <a:lnTo>
                        <a:pt x="1187652" y="257125"/>
                      </a:lnTo>
                      <a:lnTo>
                        <a:pt x="1179015" y="270570"/>
                      </a:lnTo>
                      <a:lnTo>
                        <a:pt x="1170328" y="283914"/>
                      </a:lnTo>
                      <a:lnTo>
                        <a:pt x="1161592" y="297210"/>
                      </a:lnTo>
                      <a:lnTo>
                        <a:pt x="1152806" y="310505"/>
                      </a:lnTo>
                      <a:lnTo>
                        <a:pt x="1143970" y="323751"/>
                      </a:lnTo>
                      <a:lnTo>
                        <a:pt x="1135135" y="336947"/>
                      </a:lnTo>
                      <a:lnTo>
                        <a:pt x="1126249" y="350143"/>
                      </a:lnTo>
                      <a:lnTo>
                        <a:pt x="1117265" y="363289"/>
                      </a:lnTo>
                      <a:lnTo>
                        <a:pt x="1108280" y="376337"/>
                      </a:lnTo>
                      <a:lnTo>
                        <a:pt x="1099246" y="389434"/>
                      </a:lnTo>
                      <a:lnTo>
                        <a:pt x="1090212" y="402431"/>
                      </a:lnTo>
                      <a:lnTo>
                        <a:pt x="1081078" y="415429"/>
                      </a:lnTo>
                      <a:lnTo>
                        <a:pt x="1071945" y="428377"/>
                      </a:lnTo>
                      <a:lnTo>
                        <a:pt x="1062712" y="441275"/>
                      </a:lnTo>
                      <a:lnTo>
                        <a:pt x="1053479" y="454124"/>
                      </a:lnTo>
                      <a:lnTo>
                        <a:pt x="1044197" y="466973"/>
                      </a:lnTo>
                      <a:lnTo>
                        <a:pt x="1034865" y="479772"/>
                      </a:lnTo>
                      <a:lnTo>
                        <a:pt x="1025483" y="492522"/>
                      </a:lnTo>
                      <a:lnTo>
                        <a:pt x="1016101" y="505222"/>
                      </a:lnTo>
                      <a:lnTo>
                        <a:pt x="997139" y="530523"/>
                      </a:lnTo>
                      <a:lnTo>
                        <a:pt x="987609" y="543123"/>
                      </a:lnTo>
                      <a:lnTo>
                        <a:pt x="978029" y="555724"/>
                      </a:lnTo>
                      <a:lnTo>
                        <a:pt x="958769" y="580727"/>
                      </a:lnTo>
                      <a:lnTo>
                        <a:pt x="949040" y="593179"/>
                      </a:lnTo>
                      <a:lnTo>
                        <a:pt x="939310" y="605582"/>
                      </a:lnTo>
                      <a:lnTo>
                        <a:pt x="919654" y="630287"/>
                      </a:lnTo>
                      <a:lnTo>
                        <a:pt x="909776" y="642590"/>
                      </a:lnTo>
                      <a:lnTo>
                        <a:pt x="899897" y="654844"/>
                      </a:lnTo>
                      <a:lnTo>
                        <a:pt x="879943" y="679252"/>
                      </a:lnTo>
                      <a:lnTo>
                        <a:pt x="869866" y="691406"/>
                      </a:lnTo>
                      <a:lnTo>
                        <a:pt x="859789" y="703511"/>
                      </a:lnTo>
                      <a:lnTo>
                        <a:pt x="849663" y="715566"/>
                      </a:lnTo>
                      <a:lnTo>
                        <a:pt x="839487" y="727621"/>
                      </a:lnTo>
                      <a:lnTo>
                        <a:pt x="829262" y="739626"/>
                      </a:lnTo>
                      <a:lnTo>
                        <a:pt x="819036" y="751582"/>
                      </a:lnTo>
                      <a:lnTo>
                        <a:pt x="808711" y="763488"/>
                      </a:lnTo>
                      <a:lnTo>
                        <a:pt x="798387" y="775345"/>
                      </a:lnTo>
                      <a:lnTo>
                        <a:pt x="788012" y="787202"/>
                      </a:lnTo>
                      <a:lnTo>
                        <a:pt x="777588" y="799009"/>
                      </a:lnTo>
                      <a:lnTo>
                        <a:pt x="767114" y="810766"/>
                      </a:lnTo>
                      <a:lnTo>
                        <a:pt x="756591" y="822523"/>
                      </a:lnTo>
                      <a:lnTo>
                        <a:pt x="746068" y="834182"/>
                      </a:lnTo>
                      <a:lnTo>
                        <a:pt x="735495" y="845840"/>
                      </a:lnTo>
                      <a:lnTo>
                        <a:pt x="714150" y="869057"/>
                      </a:lnTo>
                      <a:lnTo>
                        <a:pt x="692706" y="892076"/>
                      </a:lnTo>
                      <a:lnTo>
                        <a:pt x="681885" y="903536"/>
                      </a:lnTo>
                      <a:lnTo>
                        <a:pt x="671014" y="914995"/>
                      </a:lnTo>
                      <a:lnTo>
                        <a:pt x="660143" y="926356"/>
                      </a:lnTo>
                      <a:lnTo>
                        <a:pt x="649223" y="937716"/>
                      </a:lnTo>
                      <a:lnTo>
                        <a:pt x="638253" y="949027"/>
                      </a:lnTo>
                      <a:lnTo>
                        <a:pt x="627233" y="960289"/>
                      </a:lnTo>
                      <a:lnTo>
                        <a:pt x="616163" y="971550"/>
                      </a:lnTo>
                      <a:lnTo>
                        <a:pt x="605094" y="982762"/>
                      </a:lnTo>
                      <a:lnTo>
                        <a:pt x="593925" y="993924"/>
                      </a:lnTo>
                      <a:lnTo>
                        <a:pt x="582757" y="1005036"/>
                      </a:lnTo>
                      <a:lnTo>
                        <a:pt x="571538" y="1016099"/>
                      </a:lnTo>
                      <a:lnTo>
                        <a:pt x="560270" y="1027162"/>
                      </a:lnTo>
                      <a:lnTo>
                        <a:pt x="548953" y="1038175"/>
                      </a:lnTo>
                      <a:lnTo>
                        <a:pt x="537586" y="1049139"/>
                      </a:lnTo>
                      <a:lnTo>
                        <a:pt x="526218" y="1060053"/>
                      </a:lnTo>
                      <a:lnTo>
                        <a:pt x="514752" y="1070967"/>
                      </a:lnTo>
                      <a:lnTo>
                        <a:pt x="503285" y="1081832"/>
                      </a:lnTo>
                      <a:lnTo>
                        <a:pt x="491769" y="1092647"/>
                      </a:lnTo>
                      <a:lnTo>
                        <a:pt x="480203" y="1103412"/>
                      </a:lnTo>
                      <a:lnTo>
                        <a:pt x="468588" y="1114177"/>
                      </a:lnTo>
                      <a:lnTo>
                        <a:pt x="456973" y="1124893"/>
                      </a:lnTo>
                      <a:lnTo>
                        <a:pt x="445258" y="1135559"/>
                      </a:lnTo>
                      <a:lnTo>
                        <a:pt x="433543" y="1146175"/>
                      </a:lnTo>
                      <a:lnTo>
                        <a:pt x="421779" y="1156791"/>
                      </a:lnTo>
                      <a:lnTo>
                        <a:pt x="409965" y="1167309"/>
                      </a:lnTo>
                      <a:lnTo>
                        <a:pt x="398101" y="1177826"/>
                      </a:lnTo>
                      <a:lnTo>
                        <a:pt x="386188" y="1188343"/>
                      </a:lnTo>
                      <a:lnTo>
                        <a:pt x="362262" y="1209179"/>
                      </a:lnTo>
                      <a:lnTo>
                        <a:pt x="350250" y="1219547"/>
                      </a:lnTo>
                      <a:lnTo>
                        <a:pt x="338138" y="1229866"/>
                      </a:lnTo>
                      <a:lnTo>
                        <a:pt x="313914" y="1250404"/>
                      </a:lnTo>
                      <a:lnTo>
                        <a:pt x="301703" y="1260624"/>
                      </a:lnTo>
                      <a:lnTo>
                        <a:pt x="289442" y="1270794"/>
                      </a:lnTo>
                      <a:lnTo>
                        <a:pt x="277182" y="1280914"/>
                      </a:lnTo>
                      <a:lnTo>
                        <a:pt x="264871" y="1291034"/>
                      </a:lnTo>
                      <a:lnTo>
                        <a:pt x="252511" y="1301105"/>
                      </a:lnTo>
                      <a:lnTo>
                        <a:pt x="240102" y="1311126"/>
                      </a:lnTo>
                      <a:lnTo>
                        <a:pt x="227642" y="1321098"/>
                      </a:lnTo>
                      <a:lnTo>
                        <a:pt x="202625" y="1340941"/>
                      </a:lnTo>
                      <a:lnTo>
                        <a:pt x="190016" y="1350814"/>
                      </a:lnTo>
                      <a:lnTo>
                        <a:pt x="177408" y="1360636"/>
                      </a:lnTo>
                      <a:lnTo>
                        <a:pt x="164750" y="1370459"/>
                      </a:lnTo>
                      <a:lnTo>
                        <a:pt x="152043" y="1380232"/>
                      </a:lnTo>
                      <a:lnTo>
                        <a:pt x="139286" y="1389956"/>
                      </a:lnTo>
                      <a:lnTo>
                        <a:pt x="126529" y="1399629"/>
                      </a:lnTo>
                      <a:lnTo>
                        <a:pt x="100816" y="1418878"/>
                      </a:lnTo>
                      <a:lnTo>
                        <a:pt x="87910" y="1428452"/>
                      </a:lnTo>
                      <a:lnTo>
                        <a:pt x="74954" y="1437977"/>
                      </a:lnTo>
                      <a:lnTo>
                        <a:pt x="61949" y="1447453"/>
                      </a:lnTo>
                      <a:lnTo>
                        <a:pt x="48894" y="1456928"/>
                      </a:lnTo>
                      <a:lnTo>
                        <a:pt x="35839" y="1466354"/>
                      </a:lnTo>
                      <a:lnTo>
                        <a:pt x="22685" y="1475730"/>
                      </a:lnTo>
                      <a:lnTo>
                        <a:pt x="9531" y="148505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7" name="Forme libre : forme 1376">
                  <a:extLst>
                    <a:ext uri="{FF2B5EF4-FFF2-40B4-BE49-F238E27FC236}">
                      <a16:creationId xmlns:a16="http://schemas.microsoft.com/office/drawing/2014/main" id="{CDCB4B8D-87D6-4FC6-BB50-17EED8267D07}"/>
                    </a:ext>
                  </a:extLst>
                </p:cNvPr>
                <p:cNvSpPr/>
                <p:nvPr/>
              </p:nvSpPr>
              <p:spPr>
                <a:xfrm>
                  <a:off x="6670499" y="4445942"/>
                  <a:ext cx="1385114" cy="1422400"/>
                </a:xfrm>
                <a:custGeom>
                  <a:avLst/>
                  <a:gdLst>
                    <a:gd name="connsiteX0" fmla="*/ 11864 w 1385114"/>
                    <a:gd name="connsiteY0" fmla="*/ 1415356 h 1422400"/>
                    <a:gd name="connsiteX1" fmla="*/ 25961 w 1385114"/>
                    <a:gd name="connsiteY1" fmla="*/ 1407021 h 1422400"/>
                    <a:gd name="connsiteX2" fmla="*/ 40058 w 1385114"/>
                    <a:gd name="connsiteY2" fmla="*/ 1398637 h 1422400"/>
                    <a:gd name="connsiteX3" fmla="*/ 54056 w 1385114"/>
                    <a:gd name="connsiteY3" fmla="*/ 1390204 h 1422400"/>
                    <a:gd name="connsiteX4" fmla="*/ 68054 w 1385114"/>
                    <a:gd name="connsiteY4" fmla="*/ 1381720 h 1422400"/>
                    <a:gd name="connsiteX5" fmla="*/ 82003 w 1385114"/>
                    <a:gd name="connsiteY5" fmla="*/ 1373188 h 1422400"/>
                    <a:gd name="connsiteX6" fmla="*/ 95852 w 1385114"/>
                    <a:gd name="connsiteY6" fmla="*/ 1364605 h 1422400"/>
                    <a:gd name="connsiteX7" fmla="*/ 109701 w 1385114"/>
                    <a:gd name="connsiteY7" fmla="*/ 1355973 h 1422400"/>
                    <a:gd name="connsiteX8" fmla="*/ 123451 w 1385114"/>
                    <a:gd name="connsiteY8" fmla="*/ 1347341 h 1422400"/>
                    <a:gd name="connsiteX9" fmla="*/ 137201 w 1385114"/>
                    <a:gd name="connsiteY9" fmla="*/ 1338610 h 1422400"/>
                    <a:gd name="connsiteX10" fmla="*/ 150852 w 1385114"/>
                    <a:gd name="connsiteY10" fmla="*/ 1329829 h 1422400"/>
                    <a:gd name="connsiteX11" fmla="*/ 164502 w 1385114"/>
                    <a:gd name="connsiteY11" fmla="*/ 1320999 h 1422400"/>
                    <a:gd name="connsiteX12" fmla="*/ 178103 w 1385114"/>
                    <a:gd name="connsiteY12" fmla="*/ 1312118 h 1422400"/>
                    <a:gd name="connsiteX13" fmla="*/ 205107 w 1385114"/>
                    <a:gd name="connsiteY13" fmla="*/ 1294259 h 1422400"/>
                    <a:gd name="connsiteX14" fmla="*/ 218509 w 1385114"/>
                    <a:gd name="connsiteY14" fmla="*/ 1285230 h 1422400"/>
                    <a:gd name="connsiteX15" fmla="*/ 231911 w 1385114"/>
                    <a:gd name="connsiteY15" fmla="*/ 1276152 h 1422400"/>
                    <a:gd name="connsiteX16" fmla="*/ 258518 w 1385114"/>
                    <a:gd name="connsiteY16" fmla="*/ 1257895 h 1422400"/>
                    <a:gd name="connsiteX17" fmla="*/ 271771 w 1385114"/>
                    <a:gd name="connsiteY17" fmla="*/ 1248668 h 1422400"/>
                    <a:gd name="connsiteX18" fmla="*/ 298080 w 1385114"/>
                    <a:gd name="connsiteY18" fmla="*/ 1230114 h 1422400"/>
                    <a:gd name="connsiteX19" fmla="*/ 324189 w 1385114"/>
                    <a:gd name="connsiteY19" fmla="*/ 1211362 h 1422400"/>
                    <a:gd name="connsiteX20" fmla="*/ 350101 w 1385114"/>
                    <a:gd name="connsiteY20" fmla="*/ 1192411 h 1422400"/>
                    <a:gd name="connsiteX21" fmla="*/ 363007 w 1385114"/>
                    <a:gd name="connsiteY21" fmla="*/ 1182836 h 1422400"/>
                    <a:gd name="connsiteX22" fmla="*/ 375814 w 1385114"/>
                    <a:gd name="connsiteY22" fmla="*/ 1173262 h 1422400"/>
                    <a:gd name="connsiteX23" fmla="*/ 388620 w 1385114"/>
                    <a:gd name="connsiteY23" fmla="*/ 1163588 h 1422400"/>
                    <a:gd name="connsiteX24" fmla="*/ 401328 w 1385114"/>
                    <a:gd name="connsiteY24" fmla="*/ 1153914 h 1422400"/>
                    <a:gd name="connsiteX25" fmla="*/ 414035 w 1385114"/>
                    <a:gd name="connsiteY25" fmla="*/ 1144141 h 1422400"/>
                    <a:gd name="connsiteX26" fmla="*/ 426643 w 1385114"/>
                    <a:gd name="connsiteY26" fmla="*/ 1134368 h 1422400"/>
                    <a:gd name="connsiteX27" fmla="*/ 439252 w 1385114"/>
                    <a:gd name="connsiteY27" fmla="*/ 1124545 h 1422400"/>
                    <a:gd name="connsiteX28" fmla="*/ 451810 w 1385114"/>
                    <a:gd name="connsiteY28" fmla="*/ 1114624 h 1422400"/>
                    <a:gd name="connsiteX29" fmla="*/ 464269 w 1385114"/>
                    <a:gd name="connsiteY29" fmla="*/ 1104702 h 1422400"/>
                    <a:gd name="connsiteX30" fmla="*/ 476729 w 1385114"/>
                    <a:gd name="connsiteY30" fmla="*/ 1094730 h 1422400"/>
                    <a:gd name="connsiteX31" fmla="*/ 501449 w 1385114"/>
                    <a:gd name="connsiteY31" fmla="*/ 1074589 h 1422400"/>
                    <a:gd name="connsiteX32" fmla="*/ 513759 w 1385114"/>
                    <a:gd name="connsiteY32" fmla="*/ 1064468 h 1422400"/>
                    <a:gd name="connsiteX33" fmla="*/ 525970 w 1385114"/>
                    <a:gd name="connsiteY33" fmla="*/ 1054299 h 1422400"/>
                    <a:gd name="connsiteX34" fmla="*/ 538181 w 1385114"/>
                    <a:gd name="connsiteY34" fmla="*/ 1044079 h 1422400"/>
                    <a:gd name="connsiteX35" fmla="*/ 562405 w 1385114"/>
                    <a:gd name="connsiteY35" fmla="*/ 1023441 h 1422400"/>
                    <a:gd name="connsiteX36" fmla="*/ 574417 w 1385114"/>
                    <a:gd name="connsiteY36" fmla="*/ 1013073 h 1422400"/>
                    <a:gd name="connsiteX37" fmla="*/ 586430 w 1385114"/>
                    <a:gd name="connsiteY37" fmla="*/ 1002655 h 1422400"/>
                    <a:gd name="connsiteX38" fmla="*/ 598393 w 1385114"/>
                    <a:gd name="connsiteY38" fmla="*/ 992188 h 1422400"/>
                    <a:gd name="connsiteX39" fmla="*/ 610256 w 1385114"/>
                    <a:gd name="connsiteY39" fmla="*/ 981670 h 1422400"/>
                    <a:gd name="connsiteX40" fmla="*/ 622120 w 1385114"/>
                    <a:gd name="connsiteY40" fmla="*/ 971104 h 1422400"/>
                    <a:gd name="connsiteX41" fmla="*/ 633884 w 1385114"/>
                    <a:gd name="connsiteY41" fmla="*/ 960487 h 1422400"/>
                    <a:gd name="connsiteX42" fmla="*/ 645649 w 1385114"/>
                    <a:gd name="connsiteY42" fmla="*/ 949821 h 1422400"/>
                    <a:gd name="connsiteX43" fmla="*/ 657314 w 1385114"/>
                    <a:gd name="connsiteY43" fmla="*/ 939106 h 1422400"/>
                    <a:gd name="connsiteX44" fmla="*/ 668979 w 1385114"/>
                    <a:gd name="connsiteY44" fmla="*/ 928340 h 1422400"/>
                    <a:gd name="connsiteX45" fmla="*/ 680594 w 1385114"/>
                    <a:gd name="connsiteY45" fmla="*/ 917525 h 1422400"/>
                    <a:gd name="connsiteX46" fmla="*/ 692110 w 1385114"/>
                    <a:gd name="connsiteY46" fmla="*/ 906661 h 1422400"/>
                    <a:gd name="connsiteX47" fmla="*/ 703627 w 1385114"/>
                    <a:gd name="connsiteY47" fmla="*/ 895747 h 1422400"/>
                    <a:gd name="connsiteX48" fmla="*/ 715043 w 1385114"/>
                    <a:gd name="connsiteY48" fmla="*/ 884833 h 1422400"/>
                    <a:gd name="connsiteX49" fmla="*/ 726460 w 1385114"/>
                    <a:gd name="connsiteY49" fmla="*/ 873820 h 1422400"/>
                    <a:gd name="connsiteX50" fmla="*/ 737778 w 1385114"/>
                    <a:gd name="connsiteY50" fmla="*/ 862757 h 1422400"/>
                    <a:gd name="connsiteX51" fmla="*/ 749095 w 1385114"/>
                    <a:gd name="connsiteY51" fmla="*/ 851644 h 1422400"/>
                    <a:gd name="connsiteX52" fmla="*/ 760363 w 1385114"/>
                    <a:gd name="connsiteY52" fmla="*/ 840482 h 1422400"/>
                    <a:gd name="connsiteX53" fmla="*/ 771532 w 1385114"/>
                    <a:gd name="connsiteY53" fmla="*/ 829320 h 1422400"/>
                    <a:gd name="connsiteX54" fmla="*/ 782701 w 1385114"/>
                    <a:gd name="connsiteY54" fmla="*/ 818059 h 1422400"/>
                    <a:gd name="connsiteX55" fmla="*/ 804840 w 1385114"/>
                    <a:gd name="connsiteY55" fmla="*/ 795437 h 1422400"/>
                    <a:gd name="connsiteX56" fmla="*/ 815859 w 1385114"/>
                    <a:gd name="connsiteY56" fmla="*/ 784027 h 1422400"/>
                    <a:gd name="connsiteX57" fmla="*/ 837700 w 1385114"/>
                    <a:gd name="connsiteY57" fmla="*/ 761107 h 1422400"/>
                    <a:gd name="connsiteX58" fmla="*/ 859343 w 1385114"/>
                    <a:gd name="connsiteY58" fmla="*/ 737989 h 1422400"/>
                    <a:gd name="connsiteX59" fmla="*/ 880787 w 1385114"/>
                    <a:gd name="connsiteY59" fmla="*/ 714673 h 1422400"/>
                    <a:gd name="connsiteX60" fmla="*/ 891459 w 1385114"/>
                    <a:gd name="connsiteY60" fmla="*/ 702915 h 1422400"/>
                    <a:gd name="connsiteX61" fmla="*/ 902032 w 1385114"/>
                    <a:gd name="connsiteY61" fmla="*/ 691158 h 1422400"/>
                    <a:gd name="connsiteX62" fmla="*/ 912605 w 1385114"/>
                    <a:gd name="connsiteY62" fmla="*/ 679301 h 1422400"/>
                    <a:gd name="connsiteX63" fmla="*/ 923079 w 1385114"/>
                    <a:gd name="connsiteY63" fmla="*/ 667445 h 1422400"/>
                    <a:gd name="connsiteX64" fmla="*/ 933552 w 1385114"/>
                    <a:gd name="connsiteY64" fmla="*/ 655489 h 1422400"/>
                    <a:gd name="connsiteX65" fmla="*/ 943976 w 1385114"/>
                    <a:gd name="connsiteY65" fmla="*/ 643533 h 1422400"/>
                    <a:gd name="connsiteX66" fmla="*/ 954301 w 1385114"/>
                    <a:gd name="connsiteY66" fmla="*/ 631527 h 1422400"/>
                    <a:gd name="connsiteX67" fmla="*/ 964626 w 1385114"/>
                    <a:gd name="connsiteY67" fmla="*/ 619423 h 1422400"/>
                    <a:gd name="connsiteX68" fmla="*/ 974852 w 1385114"/>
                    <a:gd name="connsiteY68" fmla="*/ 607318 h 1422400"/>
                    <a:gd name="connsiteX69" fmla="*/ 985077 w 1385114"/>
                    <a:gd name="connsiteY69" fmla="*/ 595164 h 1422400"/>
                    <a:gd name="connsiteX70" fmla="*/ 995203 w 1385114"/>
                    <a:gd name="connsiteY70" fmla="*/ 582960 h 1422400"/>
                    <a:gd name="connsiteX71" fmla="*/ 1005330 w 1385114"/>
                    <a:gd name="connsiteY71" fmla="*/ 570657 h 1422400"/>
                    <a:gd name="connsiteX72" fmla="*/ 1015406 w 1385114"/>
                    <a:gd name="connsiteY72" fmla="*/ 558354 h 1422400"/>
                    <a:gd name="connsiteX73" fmla="*/ 1025384 w 1385114"/>
                    <a:gd name="connsiteY73" fmla="*/ 546001 h 1422400"/>
                    <a:gd name="connsiteX74" fmla="*/ 1035361 w 1385114"/>
                    <a:gd name="connsiteY74" fmla="*/ 533598 h 1422400"/>
                    <a:gd name="connsiteX75" fmla="*/ 1045239 w 1385114"/>
                    <a:gd name="connsiteY75" fmla="*/ 521147 h 1422400"/>
                    <a:gd name="connsiteX76" fmla="*/ 1055117 w 1385114"/>
                    <a:gd name="connsiteY76" fmla="*/ 508595 h 1422400"/>
                    <a:gd name="connsiteX77" fmla="*/ 1064946 w 1385114"/>
                    <a:gd name="connsiteY77" fmla="*/ 496044 h 1422400"/>
                    <a:gd name="connsiteX78" fmla="*/ 1074675 w 1385114"/>
                    <a:gd name="connsiteY78" fmla="*/ 483443 h 1422400"/>
                    <a:gd name="connsiteX79" fmla="*/ 1084404 w 1385114"/>
                    <a:gd name="connsiteY79" fmla="*/ 470793 h 1422400"/>
                    <a:gd name="connsiteX80" fmla="*/ 1094034 w 1385114"/>
                    <a:gd name="connsiteY80" fmla="*/ 458093 h 1422400"/>
                    <a:gd name="connsiteX81" fmla="*/ 1103664 w 1385114"/>
                    <a:gd name="connsiteY81" fmla="*/ 445343 h 1422400"/>
                    <a:gd name="connsiteX82" fmla="*/ 1113194 w 1385114"/>
                    <a:gd name="connsiteY82" fmla="*/ 432544 h 1422400"/>
                    <a:gd name="connsiteX83" fmla="*/ 1122725 w 1385114"/>
                    <a:gd name="connsiteY83" fmla="*/ 419695 h 1422400"/>
                    <a:gd name="connsiteX84" fmla="*/ 1132206 w 1385114"/>
                    <a:gd name="connsiteY84" fmla="*/ 406797 h 1422400"/>
                    <a:gd name="connsiteX85" fmla="*/ 1141588 w 1385114"/>
                    <a:gd name="connsiteY85" fmla="*/ 393849 h 1422400"/>
                    <a:gd name="connsiteX86" fmla="*/ 1150969 w 1385114"/>
                    <a:gd name="connsiteY86" fmla="*/ 380851 h 1422400"/>
                    <a:gd name="connsiteX87" fmla="*/ 1160252 w 1385114"/>
                    <a:gd name="connsiteY87" fmla="*/ 367854 h 1422400"/>
                    <a:gd name="connsiteX88" fmla="*/ 1169534 w 1385114"/>
                    <a:gd name="connsiteY88" fmla="*/ 354757 h 1422400"/>
                    <a:gd name="connsiteX89" fmla="*/ 1178767 w 1385114"/>
                    <a:gd name="connsiteY89" fmla="*/ 341610 h 1422400"/>
                    <a:gd name="connsiteX90" fmla="*/ 1187900 w 1385114"/>
                    <a:gd name="connsiteY90" fmla="*/ 328414 h 1422400"/>
                    <a:gd name="connsiteX91" fmla="*/ 1197034 w 1385114"/>
                    <a:gd name="connsiteY91" fmla="*/ 315168 h 1422400"/>
                    <a:gd name="connsiteX92" fmla="*/ 1206068 w 1385114"/>
                    <a:gd name="connsiteY92" fmla="*/ 301923 h 1422400"/>
                    <a:gd name="connsiteX93" fmla="*/ 1215102 w 1385114"/>
                    <a:gd name="connsiteY93" fmla="*/ 288578 h 1422400"/>
                    <a:gd name="connsiteX94" fmla="*/ 1224087 w 1385114"/>
                    <a:gd name="connsiteY94" fmla="*/ 275183 h 1422400"/>
                    <a:gd name="connsiteX95" fmla="*/ 1241857 w 1385114"/>
                    <a:gd name="connsiteY95" fmla="*/ 248295 h 1422400"/>
                    <a:gd name="connsiteX96" fmla="*/ 1250644 w 1385114"/>
                    <a:gd name="connsiteY96" fmla="*/ 234752 h 1422400"/>
                    <a:gd name="connsiteX97" fmla="*/ 1259430 w 1385114"/>
                    <a:gd name="connsiteY97" fmla="*/ 221159 h 1422400"/>
                    <a:gd name="connsiteX98" fmla="*/ 1268116 w 1385114"/>
                    <a:gd name="connsiteY98" fmla="*/ 207566 h 1422400"/>
                    <a:gd name="connsiteX99" fmla="*/ 1276803 w 1385114"/>
                    <a:gd name="connsiteY99" fmla="*/ 193873 h 1422400"/>
                    <a:gd name="connsiteX100" fmla="*/ 1285440 w 1385114"/>
                    <a:gd name="connsiteY100" fmla="*/ 180181 h 1422400"/>
                    <a:gd name="connsiteX101" fmla="*/ 1302516 w 1385114"/>
                    <a:gd name="connsiteY101" fmla="*/ 152598 h 1422400"/>
                    <a:gd name="connsiteX102" fmla="*/ 1319393 w 1385114"/>
                    <a:gd name="connsiteY102" fmla="*/ 124817 h 1422400"/>
                    <a:gd name="connsiteX103" fmla="*/ 1327782 w 1385114"/>
                    <a:gd name="connsiteY103" fmla="*/ 110827 h 1422400"/>
                    <a:gd name="connsiteX104" fmla="*/ 1336071 w 1385114"/>
                    <a:gd name="connsiteY104" fmla="*/ 96838 h 1422400"/>
                    <a:gd name="connsiteX105" fmla="*/ 1344361 w 1385114"/>
                    <a:gd name="connsiteY105" fmla="*/ 82748 h 1422400"/>
                    <a:gd name="connsiteX106" fmla="*/ 1352551 w 1385114"/>
                    <a:gd name="connsiteY106" fmla="*/ 68659 h 1422400"/>
                    <a:gd name="connsiteX107" fmla="*/ 1360742 w 1385114"/>
                    <a:gd name="connsiteY107" fmla="*/ 54521 h 1422400"/>
                    <a:gd name="connsiteX108" fmla="*/ 1368883 w 1385114"/>
                    <a:gd name="connsiteY108" fmla="*/ 40283 h 1422400"/>
                    <a:gd name="connsiteX109" fmla="*/ 1376924 w 1385114"/>
                    <a:gd name="connsiteY109" fmla="*/ 26045 h 1422400"/>
                    <a:gd name="connsiteX110" fmla="*/ 1384965 w 1385114"/>
                    <a:gd name="connsiteY110" fmla="*/ 11757 h 1422400"/>
                    <a:gd name="connsiteX111" fmla="*/ 1380945 w 1385114"/>
                    <a:gd name="connsiteY111" fmla="*/ 9525 h 1422400"/>
                    <a:gd name="connsiteX112" fmla="*/ 1373003 w 1385114"/>
                    <a:gd name="connsiteY112" fmla="*/ 23862 h 1422400"/>
                    <a:gd name="connsiteX113" fmla="*/ 1364961 w 1385114"/>
                    <a:gd name="connsiteY113" fmla="*/ 38150 h 1422400"/>
                    <a:gd name="connsiteX114" fmla="*/ 1356920 w 1385114"/>
                    <a:gd name="connsiteY114" fmla="*/ 52388 h 1422400"/>
                    <a:gd name="connsiteX115" fmla="*/ 1348829 w 1385114"/>
                    <a:gd name="connsiteY115" fmla="*/ 66576 h 1422400"/>
                    <a:gd name="connsiteX116" fmla="*/ 1340638 w 1385114"/>
                    <a:gd name="connsiteY116" fmla="*/ 80714 h 1422400"/>
                    <a:gd name="connsiteX117" fmla="*/ 1332448 w 1385114"/>
                    <a:gd name="connsiteY117" fmla="*/ 94804 h 1422400"/>
                    <a:gd name="connsiteX118" fmla="*/ 1324208 w 1385114"/>
                    <a:gd name="connsiteY118" fmla="*/ 108843 h 1422400"/>
                    <a:gd name="connsiteX119" fmla="*/ 1315869 w 1385114"/>
                    <a:gd name="connsiteY119" fmla="*/ 122833 h 1422400"/>
                    <a:gd name="connsiteX120" fmla="*/ 1307529 w 1385114"/>
                    <a:gd name="connsiteY120" fmla="*/ 136773 h 1422400"/>
                    <a:gd name="connsiteX121" fmla="*/ 1299091 w 1385114"/>
                    <a:gd name="connsiteY121" fmla="*/ 150664 h 1422400"/>
                    <a:gd name="connsiteX122" fmla="*/ 1290652 w 1385114"/>
                    <a:gd name="connsiteY122" fmla="*/ 164505 h 1422400"/>
                    <a:gd name="connsiteX123" fmla="*/ 1273577 w 1385114"/>
                    <a:gd name="connsiteY123" fmla="*/ 192088 h 1422400"/>
                    <a:gd name="connsiteX124" fmla="*/ 1264939 w 1385114"/>
                    <a:gd name="connsiteY124" fmla="*/ 205780 h 1422400"/>
                    <a:gd name="connsiteX125" fmla="*/ 1256302 w 1385114"/>
                    <a:gd name="connsiteY125" fmla="*/ 219422 h 1422400"/>
                    <a:gd name="connsiteX126" fmla="*/ 1247566 w 1385114"/>
                    <a:gd name="connsiteY126" fmla="*/ 233015 h 1422400"/>
                    <a:gd name="connsiteX127" fmla="*/ 1238830 w 1385114"/>
                    <a:gd name="connsiteY127" fmla="*/ 246559 h 1422400"/>
                    <a:gd name="connsiteX128" fmla="*/ 1229994 w 1385114"/>
                    <a:gd name="connsiteY128" fmla="*/ 260052 h 1422400"/>
                    <a:gd name="connsiteX129" fmla="*/ 1221158 w 1385114"/>
                    <a:gd name="connsiteY129" fmla="*/ 273497 h 1422400"/>
                    <a:gd name="connsiteX130" fmla="*/ 1212223 w 1385114"/>
                    <a:gd name="connsiteY130" fmla="*/ 286891 h 1422400"/>
                    <a:gd name="connsiteX131" fmla="*/ 1194254 w 1385114"/>
                    <a:gd name="connsiteY131" fmla="*/ 313581 h 1422400"/>
                    <a:gd name="connsiteX132" fmla="*/ 1185170 w 1385114"/>
                    <a:gd name="connsiteY132" fmla="*/ 326827 h 1422400"/>
                    <a:gd name="connsiteX133" fmla="*/ 1176037 w 1385114"/>
                    <a:gd name="connsiteY133" fmla="*/ 340023 h 1422400"/>
                    <a:gd name="connsiteX134" fmla="*/ 1166903 w 1385114"/>
                    <a:gd name="connsiteY134" fmla="*/ 353169 h 1422400"/>
                    <a:gd name="connsiteX135" fmla="*/ 1157670 w 1385114"/>
                    <a:gd name="connsiteY135" fmla="*/ 366266 h 1422400"/>
                    <a:gd name="connsiteX136" fmla="*/ 1148388 w 1385114"/>
                    <a:gd name="connsiteY136" fmla="*/ 379313 h 1422400"/>
                    <a:gd name="connsiteX137" fmla="*/ 1139106 w 1385114"/>
                    <a:gd name="connsiteY137" fmla="*/ 392311 h 1422400"/>
                    <a:gd name="connsiteX138" fmla="*/ 1129724 w 1385114"/>
                    <a:gd name="connsiteY138" fmla="*/ 405309 h 1422400"/>
                    <a:gd name="connsiteX139" fmla="*/ 1120293 w 1385114"/>
                    <a:gd name="connsiteY139" fmla="*/ 418207 h 1422400"/>
                    <a:gd name="connsiteX140" fmla="*/ 1110812 w 1385114"/>
                    <a:gd name="connsiteY140" fmla="*/ 431056 h 1422400"/>
                    <a:gd name="connsiteX141" fmla="*/ 1101281 w 1385114"/>
                    <a:gd name="connsiteY141" fmla="*/ 443855 h 1422400"/>
                    <a:gd name="connsiteX142" fmla="*/ 1091750 w 1385114"/>
                    <a:gd name="connsiteY142" fmla="*/ 456605 h 1422400"/>
                    <a:gd name="connsiteX143" fmla="*/ 1082121 w 1385114"/>
                    <a:gd name="connsiteY143" fmla="*/ 469354 h 1422400"/>
                    <a:gd name="connsiteX144" fmla="*/ 1072441 w 1385114"/>
                    <a:gd name="connsiteY144" fmla="*/ 482005 h 1422400"/>
                    <a:gd name="connsiteX145" fmla="*/ 1062712 w 1385114"/>
                    <a:gd name="connsiteY145" fmla="*/ 494605 h 1422400"/>
                    <a:gd name="connsiteX146" fmla="*/ 1052933 w 1385114"/>
                    <a:gd name="connsiteY146" fmla="*/ 507157 h 1422400"/>
                    <a:gd name="connsiteX147" fmla="*/ 1043105 w 1385114"/>
                    <a:gd name="connsiteY147" fmla="*/ 519708 h 1422400"/>
                    <a:gd name="connsiteX148" fmla="*/ 1033227 w 1385114"/>
                    <a:gd name="connsiteY148" fmla="*/ 532160 h 1422400"/>
                    <a:gd name="connsiteX149" fmla="*/ 1023299 w 1385114"/>
                    <a:gd name="connsiteY149" fmla="*/ 544562 h 1422400"/>
                    <a:gd name="connsiteX150" fmla="*/ 1013322 w 1385114"/>
                    <a:gd name="connsiteY150" fmla="*/ 556915 h 1422400"/>
                    <a:gd name="connsiteX151" fmla="*/ 1003295 w 1385114"/>
                    <a:gd name="connsiteY151" fmla="*/ 569268 h 1422400"/>
                    <a:gd name="connsiteX152" fmla="*/ 993218 w 1385114"/>
                    <a:gd name="connsiteY152" fmla="*/ 581521 h 1422400"/>
                    <a:gd name="connsiteX153" fmla="*/ 983092 w 1385114"/>
                    <a:gd name="connsiteY153" fmla="*/ 593725 h 1422400"/>
                    <a:gd name="connsiteX154" fmla="*/ 972916 w 1385114"/>
                    <a:gd name="connsiteY154" fmla="*/ 605879 h 1422400"/>
                    <a:gd name="connsiteX155" fmla="*/ 962690 w 1385114"/>
                    <a:gd name="connsiteY155" fmla="*/ 618034 h 1422400"/>
                    <a:gd name="connsiteX156" fmla="*/ 952415 w 1385114"/>
                    <a:gd name="connsiteY156" fmla="*/ 630089 h 1422400"/>
                    <a:gd name="connsiteX157" fmla="*/ 942090 w 1385114"/>
                    <a:gd name="connsiteY157" fmla="*/ 642094 h 1422400"/>
                    <a:gd name="connsiteX158" fmla="*/ 931716 w 1385114"/>
                    <a:gd name="connsiteY158" fmla="*/ 654100 h 1422400"/>
                    <a:gd name="connsiteX159" fmla="*/ 921292 w 1385114"/>
                    <a:gd name="connsiteY159" fmla="*/ 666006 h 1422400"/>
                    <a:gd name="connsiteX160" fmla="*/ 910818 w 1385114"/>
                    <a:gd name="connsiteY160" fmla="*/ 677863 h 1422400"/>
                    <a:gd name="connsiteX161" fmla="*/ 900295 w 1385114"/>
                    <a:gd name="connsiteY161" fmla="*/ 689719 h 1422400"/>
                    <a:gd name="connsiteX162" fmla="*/ 889722 w 1385114"/>
                    <a:gd name="connsiteY162" fmla="*/ 701477 h 1422400"/>
                    <a:gd name="connsiteX163" fmla="*/ 868377 w 1385114"/>
                    <a:gd name="connsiteY163" fmla="*/ 724892 h 1422400"/>
                    <a:gd name="connsiteX164" fmla="*/ 857655 w 1385114"/>
                    <a:gd name="connsiteY164" fmla="*/ 736501 h 1422400"/>
                    <a:gd name="connsiteX165" fmla="*/ 846883 w 1385114"/>
                    <a:gd name="connsiteY165" fmla="*/ 748060 h 1422400"/>
                    <a:gd name="connsiteX166" fmla="*/ 836062 w 1385114"/>
                    <a:gd name="connsiteY166" fmla="*/ 759619 h 1422400"/>
                    <a:gd name="connsiteX167" fmla="*/ 825142 w 1385114"/>
                    <a:gd name="connsiteY167" fmla="*/ 771079 h 1422400"/>
                    <a:gd name="connsiteX168" fmla="*/ 814221 w 1385114"/>
                    <a:gd name="connsiteY168" fmla="*/ 782489 h 1422400"/>
                    <a:gd name="connsiteX169" fmla="*/ 803251 w 1385114"/>
                    <a:gd name="connsiteY169" fmla="*/ 793899 h 1422400"/>
                    <a:gd name="connsiteX170" fmla="*/ 792231 w 1385114"/>
                    <a:gd name="connsiteY170" fmla="*/ 805210 h 1422400"/>
                    <a:gd name="connsiteX171" fmla="*/ 781112 w 1385114"/>
                    <a:gd name="connsiteY171" fmla="*/ 816521 h 1422400"/>
                    <a:gd name="connsiteX172" fmla="*/ 769993 w 1385114"/>
                    <a:gd name="connsiteY172" fmla="*/ 827732 h 1422400"/>
                    <a:gd name="connsiteX173" fmla="*/ 758825 w 1385114"/>
                    <a:gd name="connsiteY173" fmla="*/ 838895 h 1422400"/>
                    <a:gd name="connsiteX174" fmla="*/ 747557 w 1385114"/>
                    <a:gd name="connsiteY174" fmla="*/ 850057 h 1422400"/>
                    <a:gd name="connsiteX175" fmla="*/ 736289 w 1385114"/>
                    <a:gd name="connsiteY175" fmla="*/ 861120 h 1422400"/>
                    <a:gd name="connsiteX176" fmla="*/ 724922 w 1385114"/>
                    <a:gd name="connsiteY176" fmla="*/ 872182 h 1422400"/>
                    <a:gd name="connsiteX177" fmla="*/ 713554 w 1385114"/>
                    <a:gd name="connsiteY177" fmla="*/ 883146 h 1422400"/>
                    <a:gd name="connsiteX178" fmla="*/ 702137 w 1385114"/>
                    <a:gd name="connsiteY178" fmla="*/ 894110 h 1422400"/>
                    <a:gd name="connsiteX179" fmla="*/ 690621 w 1385114"/>
                    <a:gd name="connsiteY179" fmla="*/ 904974 h 1422400"/>
                    <a:gd name="connsiteX180" fmla="*/ 679105 w 1385114"/>
                    <a:gd name="connsiteY180" fmla="*/ 915789 h 1422400"/>
                    <a:gd name="connsiteX181" fmla="*/ 667490 w 1385114"/>
                    <a:gd name="connsiteY181" fmla="*/ 926604 h 1422400"/>
                    <a:gd name="connsiteX182" fmla="*/ 655874 w 1385114"/>
                    <a:gd name="connsiteY182" fmla="*/ 937320 h 1422400"/>
                    <a:gd name="connsiteX183" fmla="*/ 644160 w 1385114"/>
                    <a:gd name="connsiteY183" fmla="*/ 948035 h 1422400"/>
                    <a:gd name="connsiteX184" fmla="*/ 632445 w 1385114"/>
                    <a:gd name="connsiteY184" fmla="*/ 958652 h 1422400"/>
                    <a:gd name="connsiteX185" fmla="*/ 620631 w 1385114"/>
                    <a:gd name="connsiteY185" fmla="*/ 969268 h 1422400"/>
                    <a:gd name="connsiteX186" fmla="*/ 608817 w 1385114"/>
                    <a:gd name="connsiteY186" fmla="*/ 979785 h 1422400"/>
                    <a:gd name="connsiteX187" fmla="*/ 596904 w 1385114"/>
                    <a:gd name="connsiteY187" fmla="*/ 990302 h 1422400"/>
                    <a:gd name="connsiteX188" fmla="*/ 572978 w 1385114"/>
                    <a:gd name="connsiteY188" fmla="*/ 1011138 h 1422400"/>
                    <a:gd name="connsiteX189" fmla="*/ 548854 w 1385114"/>
                    <a:gd name="connsiteY189" fmla="*/ 1031776 h 1422400"/>
                    <a:gd name="connsiteX190" fmla="*/ 536692 w 1385114"/>
                    <a:gd name="connsiteY190" fmla="*/ 1041995 h 1422400"/>
                    <a:gd name="connsiteX191" fmla="*/ 524481 w 1385114"/>
                    <a:gd name="connsiteY191" fmla="*/ 1052215 h 1422400"/>
                    <a:gd name="connsiteX192" fmla="*/ 512270 w 1385114"/>
                    <a:gd name="connsiteY192" fmla="*/ 1062335 h 1422400"/>
                    <a:gd name="connsiteX193" fmla="*/ 499960 w 1385114"/>
                    <a:gd name="connsiteY193" fmla="*/ 1072456 h 1422400"/>
                    <a:gd name="connsiteX194" fmla="*/ 487600 w 1385114"/>
                    <a:gd name="connsiteY194" fmla="*/ 1082526 h 1422400"/>
                    <a:gd name="connsiteX195" fmla="*/ 462780 w 1385114"/>
                    <a:gd name="connsiteY195" fmla="*/ 1102469 h 1422400"/>
                    <a:gd name="connsiteX196" fmla="*/ 450271 w 1385114"/>
                    <a:gd name="connsiteY196" fmla="*/ 1112341 h 1422400"/>
                    <a:gd name="connsiteX197" fmla="*/ 437713 w 1385114"/>
                    <a:gd name="connsiteY197" fmla="*/ 1122214 h 1422400"/>
                    <a:gd name="connsiteX198" fmla="*/ 425105 w 1385114"/>
                    <a:gd name="connsiteY198" fmla="*/ 1131987 h 1422400"/>
                    <a:gd name="connsiteX199" fmla="*/ 412447 w 1385114"/>
                    <a:gd name="connsiteY199" fmla="*/ 1141760 h 1422400"/>
                    <a:gd name="connsiteX200" fmla="*/ 399789 w 1385114"/>
                    <a:gd name="connsiteY200" fmla="*/ 1151483 h 1422400"/>
                    <a:gd name="connsiteX201" fmla="*/ 387032 w 1385114"/>
                    <a:gd name="connsiteY201" fmla="*/ 1161107 h 1422400"/>
                    <a:gd name="connsiteX202" fmla="*/ 374225 w 1385114"/>
                    <a:gd name="connsiteY202" fmla="*/ 1170732 h 1422400"/>
                    <a:gd name="connsiteX203" fmla="*/ 361369 w 1385114"/>
                    <a:gd name="connsiteY203" fmla="*/ 1180257 h 1422400"/>
                    <a:gd name="connsiteX204" fmla="*/ 348463 w 1385114"/>
                    <a:gd name="connsiteY204" fmla="*/ 1189782 h 1422400"/>
                    <a:gd name="connsiteX205" fmla="*/ 335507 w 1385114"/>
                    <a:gd name="connsiteY205" fmla="*/ 1199257 h 1422400"/>
                    <a:gd name="connsiteX206" fmla="*/ 322502 w 1385114"/>
                    <a:gd name="connsiteY206" fmla="*/ 1208633 h 1422400"/>
                    <a:gd name="connsiteX207" fmla="*/ 309447 w 1385114"/>
                    <a:gd name="connsiteY207" fmla="*/ 1218009 h 1422400"/>
                    <a:gd name="connsiteX208" fmla="*/ 296342 w 1385114"/>
                    <a:gd name="connsiteY208" fmla="*/ 1227336 h 1422400"/>
                    <a:gd name="connsiteX209" fmla="*/ 283188 w 1385114"/>
                    <a:gd name="connsiteY209" fmla="*/ 1236563 h 1422400"/>
                    <a:gd name="connsiteX210" fmla="*/ 269984 w 1385114"/>
                    <a:gd name="connsiteY210" fmla="*/ 1245791 h 1422400"/>
                    <a:gd name="connsiteX211" fmla="*/ 256731 w 1385114"/>
                    <a:gd name="connsiteY211" fmla="*/ 1254968 h 1422400"/>
                    <a:gd name="connsiteX212" fmla="*/ 243427 w 1385114"/>
                    <a:gd name="connsiteY212" fmla="*/ 1264047 h 1422400"/>
                    <a:gd name="connsiteX213" fmla="*/ 230075 w 1385114"/>
                    <a:gd name="connsiteY213" fmla="*/ 1273125 h 1422400"/>
                    <a:gd name="connsiteX214" fmla="*/ 216672 w 1385114"/>
                    <a:gd name="connsiteY214" fmla="*/ 1282154 h 1422400"/>
                    <a:gd name="connsiteX215" fmla="*/ 203220 w 1385114"/>
                    <a:gd name="connsiteY215" fmla="*/ 1291084 h 1422400"/>
                    <a:gd name="connsiteX216" fmla="*/ 189719 w 1385114"/>
                    <a:gd name="connsiteY216" fmla="*/ 1300014 h 1422400"/>
                    <a:gd name="connsiteX217" fmla="*/ 176167 w 1385114"/>
                    <a:gd name="connsiteY217" fmla="*/ 1308894 h 1422400"/>
                    <a:gd name="connsiteX218" fmla="*/ 162566 w 1385114"/>
                    <a:gd name="connsiteY218" fmla="*/ 1317724 h 1422400"/>
                    <a:gd name="connsiteX219" fmla="*/ 148916 w 1385114"/>
                    <a:gd name="connsiteY219" fmla="*/ 1326456 h 1422400"/>
                    <a:gd name="connsiteX220" fmla="*/ 135166 w 1385114"/>
                    <a:gd name="connsiteY220" fmla="*/ 1335187 h 1422400"/>
                    <a:gd name="connsiteX221" fmla="*/ 121416 w 1385114"/>
                    <a:gd name="connsiteY221" fmla="*/ 1343868 h 1422400"/>
                    <a:gd name="connsiteX222" fmla="*/ 107616 w 1385114"/>
                    <a:gd name="connsiteY222" fmla="*/ 1352451 h 1422400"/>
                    <a:gd name="connsiteX223" fmla="*/ 93767 w 1385114"/>
                    <a:gd name="connsiteY223" fmla="*/ 1361033 h 1422400"/>
                    <a:gd name="connsiteX224" fmla="*/ 79868 w 1385114"/>
                    <a:gd name="connsiteY224" fmla="*/ 1369566 h 1422400"/>
                    <a:gd name="connsiteX225" fmla="*/ 65870 w 1385114"/>
                    <a:gd name="connsiteY225" fmla="*/ 1378049 h 1422400"/>
                    <a:gd name="connsiteX226" fmla="*/ 51872 w 1385114"/>
                    <a:gd name="connsiteY226" fmla="*/ 1386433 h 1422400"/>
                    <a:gd name="connsiteX227" fmla="*/ 37825 w 1385114"/>
                    <a:gd name="connsiteY227" fmla="*/ 1394817 h 1422400"/>
                    <a:gd name="connsiteX228" fmla="*/ 23727 w 1385114"/>
                    <a:gd name="connsiteY228" fmla="*/ 1403152 h 1422400"/>
                    <a:gd name="connsiteX229" fmla="*/ 9531 w 1385114"/>
                    <a:gd name="connsiteY229" fmla="*/ 1411436 h 14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</a:cxnLst>
                  <a:rect l="l" t="t" r="r" b="b"/>
                  <a:pathLst>
                    <a:path w="1385114" h="1422400">
                      <a:moveTo>
                        <a:pt x="11864" y="1415356"/>
                      </a:moveTo>
                      <a:lnTo>
                        <a:pt x="25961" y="1407021"/>
                      </a:lnTo>
                      <a:lnTo>
                        <a:pt x="40058" y="1398637"/>
                      </a:lnTo>
                      <a:lnTo>
                        <a:pt x="54056" y="1390204"/>
                      </a:lnTo>
                      <a:lnTo>
                        <a:pt x="68054" y="1381720"/>
                      </a:lnTo>
                      <a:lnTo>
                        <a:pt x="82003" y="1373188"/>
                      </a:lnTo>
                      <a:lnTo>
                        <a:pt x="95852" y="1364605"/>
                      </a:lnTo>
                      <a:lnTo>
                        <a:pt x="109701" y="1355973"/>
                      </a:lnTo>
                      <a:lnTo>
                        <a:pt x="123451" y="1347341"/>
                      </a:lnTo>
                      <a:lnTo>
                        <a:pt x="137201" y="1338610"/>
                      </a:lnTo>
                      <a:lnTo>
                        <a:pt x="150852" y="1329829"/>
                      </a:lnTo>
                      <a:lnTo>
                        <a:pt x="164502" y="1320999"/>
                      </a:lnTo>
                      <a:lnTo>
                        <a:pt x="178103" y="1312118"/>
                      </a:lnTo>
                      <a:lnTo>
                        <a:pt x="205107" y="1294259"/>
                      </a:lnTo>
                      <a:lnTo>
                        <a:pt x="218509" y="1285230"/>
                      </a:lnTo>
                      <a:lnTo>
                        <a:pt x="231911" y="1276152"/>
                      </a:lnTo>
                      <a:lnTo>
                        <a:pt x="258518" y="1257895"/>
                      </a:lnTo>
                      <a:lnTo>
                        <a:pt x="271771" y="1248668"/>
                      </a:lnTo>
                      <a:lnTo>
                        <a:pt x="298080" y="1230114"/>
                      </a:lnTo>
                      <a:lnTo>
                        <a:pt x="324189" y="1211362"/>
                      </a:lnTo>
                      <a:lnTo>
                        <a:pt x="350101" y="1192411"/>
                      </a:lnTo>
                      <a:lnTo>
                        <a:pt x="363007" y="1182836"/>
                      </a:lnTo>
                      <a:lnTo>
                        <a:pt x="375814" y="1173262"/>
                      </a:lnTo>
                      <a:lnTo>
                        <a:pt x="388620" y="1163588"/>
                      </a:lnTo>
                      <a:lnTo>
                        <a:pt x="401328" y="1153914"/>
                      </a:lnTo>
                      <a:lnTo>
                        <a:pt x="414035" y="1144141"/>
                      </a:lnTo>
                      <a:lnTo>
                        <a:pt x="426643" y="1134368"/>
                      </a:lnTo>
                      <a:lnTo>
                        <a:pt x="439252" y="1124545"/>
                      </a:lnTo>
                      <a:lnTo>
                        <a:pt x="451810" y="1114624"/>
                      </a:lnTo>
                      <a:lnTo>
                        <a:pt x="464269" y="1104702"/>
                      </a:lnTo>
                      <a:lnTo>
                        <a:pt x="476729" y="1094730"/>
                      </a:lnTo>
                      <a:lnTo>
                        <a:pt x="501449" y="1074589"/>
                      </a:lnTo>
                      <a:lnTo>
                        <a:pt x="513759" y="1064468"/>
                      </a:lnTo>
                      <a:lnTo>
                        <a:pt x="525970" y="1054299"/>
                      </a:lnTo>
                      <a:lnTo>
                        <a:pt x="538181" y="1044079"/>
                      </a:lnTo>
                      <a:lnTo>
                        <a:pt x="562405" y="1023441"/>
                      </a:lnTo>
                      <a:lnTo>
                        <a:pt x="574417" y="1013073"/>
                      </a:lnTo>
                      <a:lnTo>
                        <a:pt x="586430" y="1002655"/>
                      </a:lnTo>
                      <a:lnTo>
                        <a:pt x="598393" y="992188"/>
                      </a:lnTo>
                      <a:lnTo>
                        <a:pt x="610256" y="981670"/>
                      </a:lnTo>
                      <a:lnTo>
                        <a:pt x="622120" y="971104"/>
                      </a:lnTo>
                      <a:lnTo>
                        <a:pt x="633884" y="960487"/>
                      </a:lnTo>
                      <a:lnTo>
                        <a:pt x="645649" y="949821"/>
                      </a:lnTo>
                      <a:lnTo>
                        <a:pt x="657314" y="939106"/>
                      </a:lnTo>
                      <a:lnTo>
                        <a:pt x="668979" y="928340"/>
                      </a:lnTo>
                      <a:lnTo>
                        <a:pt x="680594" y="917525"/>
                      </a:lnTo>
                      <a:lnTo>
                        <a:pt x="692110" y="906661"/>
                      </a:lnTo>
                      <a:lnTo>
                        <a:pt x="703627" y="895747"/>
                      </a:lnTo>
                      <a:lnTo>
                        <a:pt x="715043" y="884833"/>
                      </a:lnTo>
                      <a:lnTo>
                        <a:pt x="726460" y="873820"/>
                      </a:lnTo>
                      <a:lnTo>
                        <a:pt x="737778" y="862757"/>
                      </a:lnTo>
                      <a:lnTo>
                        <a:pt x="749095" y="851644"/>
                      </a:lnTo>
                      <a:lnTo>
                        <a:pt x="760363" y="840482"/>
                      </a:lnTo>
                      <a:lnTo>
                        <a:pt x="771532" y="829320"/>
                      </a:lnTo>
                      <a:lnTo>
                        <a:pt x="782701" y="818059"/>
                      </a:lnTo>
                      <a:lnTo>
                        <a:pt x="804840" y="795437"/>
                      </a:lnTo>
                      <a:lnTo>
                        <a:pt x="815859" y="784027"/>
                      </a:lnTo>
                      <a:lnTo>
                        <a:pt x="837700" y="761107"/>
                      </a:lnTo>
                      <a:lnTo>
                        <a:pt x="859343" y="737989"/>
                      </a:lnTo>
                      <a:lnTo>
                        <a:pt x="880787" y="714673"/>
                      </a:lnTo>
                      <a:lnTo>
                        <a:pt x="891459" y="702915"/>
                      </a:lnTo>
                      <a:lnTo>
                        <a:pt x="902032" y="691158"/>
                      </a:lnTo>
                      <a:lnTo>
                        <a:pt x="912605" y="679301"/>
                      </a:lnTo>
                      <a:lnTo>
                        <a:pt x="923079" y="667445"/>
                      </a:lnTo>
                      <a:lnTo>
                        <a:pt x="933552" y="655489"/>
                      </a:lnTo>
                      <a:lnTo>
                        <a:pt x="943976" y="643533"/>
                      </a:lnTo>
                      <a:lnTo>
                        <a:pt x="954301" y="631527"/>
                      </a:lnTo>
                      <a:lnTo>
                        <a:pt x="964626" y="619423"/>
                      </a:lnTo>
                      <a:lnTo>
                        <a:pt x="974852" y="607318"/>
                      </a:lnTo>
                      <a:lnTo>
                        <a:pt x="985077" y="595164"/>
                      </a:lnTo>
                      <a:lnTo>
                        <a:pt x="995203" y="582960"/>
                      </a:lnTo>
                      <a:lnTo>
                        <a:pt x="1005330" y="570657"/>
                      </a:lnTo>
                      <a:lnTo>
                        <a:pt x="1015406" y="558354"/>
                      </a:lnTo>
                      <a:lnTo>
                        <a:pt x="1025384" y="546001"/>
                      </a:lnTo>
                      <a:lnTo>
                        <a:pt x="1035361" y="533598"/>
                      </a:lnTo>
                      <a:lnTo>
                        <a:pt x="1045239" y="521147"/>
                      </a:lnTo>
                      <a:lnTo>
                        <a:pt x="1055117" y="508595"/>
                      </a:lnTo>
                      <a:lnTo>
                        <a:pt x="1064946" y="496044"/>
                      </a:lnTo>
                      <a:lnTo>
                        <a:pt x="1074675" y="483443"/>
                      </a:lnTo>
                      <a:lnTo>
                        <a:pt x="1084404" y="470793"/>
                      </a:lnTo>
                      <a:lnTo>
                        <a:pt x="1094034" y="458093"/>
                      </a:lnTo>
                      <a:lnTo>
                        <a:pt x="1103664" y="445343"/>
                      </a:lnTo>
                      <a:lnTo>
                        <a:pt x="1113194" y="432544"/>
                      </a:lnTo>
                      <a:lnTo>
                        <a:pt x="1122725" y="419695"/>
                      </a:lnTo>
                      <a:lnTo>
                        <a:pt x="1132206" y="406797"/>
                      </a:lnTo>
                      <a:lnTo>
                        <a:pt x="1141588" y="393849"/>
                      </a:lnTo>
                      <a:lnTo>
                        <a:pt x="1150969" y="380851"/>
                      </a:lnTo>
                      <a:lnTo>
                        <a:pt x="1160252" y="367854"/>
                      </a:lnTo>
                      <a:lnTo>
                        <a:pt x="1169534" y="354757"/>
                      </a:lnTo>
                      <a:lnTo>
                        <a:pt x="1178767" y="341610"/>
                      </a:lnTo>
                      <a:lnTo>
                        <a:pt x="1187900" y="328414"/>
                      </a:lnTo>
                      <a:lnTo>
                        <a:pt x="1197034" y="315168"/>
                      </a:lnTo>
                      <a:lnTo>
                        <a:pt x="1206068" y="301923"/>
                      </a:lnTo>
                      <a:lnTo>
                        <a:pt x="1215102" y="288578"/>
                      </a:lnTo>
                      <a:lnTo>
                        <a:pt x="1224087" y="275183"/>
                      </a:lnTo>
                      <a:lnTo>
                        <a:pt x="1241857" y="248295"/>
                      </a:lnTo>
                      <a:lnTo>
                        <a:pt x="1250644" y="234752"/>
                      </a:lnTo>
                      <a:lnTo>
                        <a:pt x="1259430" y="221159"/>
                      </a:lnTo>
                      <a:lnTo>
                        <a:pt x="1268116" y="207566"/>
                      </a:lnTo>
                      <a:lnTo>
                        <a:pt x="1276803" y="193873"/>
                      </a:lnTo>
                      <a:lnTo>
                        <a:pt x="1285440" y="180181"/>
                      </a:lnTo>
                      <a:lnTo>
                        <a:pt x="1302516" y="152598"/>
                      </a:lnTo>
                      <a:lnTo>
                        <a:pt x="1319393" y="124817"/>
                      </a:lnTo>
                      <a:lnTo>
                        <a:pt x="1327782" y="110827"/>
                      </a:lnTo>
                      <a:lnTo>
                        <a:pt x="1336071" y="96838"/>
                      </a:lnTo>
                      <a:lnTo>
                        <a:pt x="1344361" y="82748"/>
                      </a:lnTo>
                      <a:lnTo>
                        <a:pt x="1352551" y="68659"/>
                      </a:lnTo>
                      <a:lnTo>
                        <a:pt x="1360742" y="54521"/>
                      </a:lnTo>
                      <a:lnTo>
                        <a:pt x="1368883" y="40283"/>
                      </a:lnTo>
                      <a:lnTo>
                        <a:pt x="1376924" y="26045"/>
                      </a:lnTo>
                      <a:lnTo>
                        <a:pt x="1384965" y="11757"/>
                      </a:lnTo>
                      <a:lnTo>
                        <a:pt x="1380945" y="9525"/>
                      </a:lnTo>
                      <a:lnTo>
                        <a:pt x="1373003" y="23862"/>
                      </a:lnTo>
                      <a:lnTo>
                        <a:pt x="1364961" y="38150"/>
                      </a:lnTo>
                      <a:lnTo>
                        <a:pt x="1356920" y="52388"/>
                      </a:lnTo>
                      <a:lnTo>
                        <a:pt x="1348829" y="66576"/>
                      </a:lnTo>
                      <a:lnTo>
                        <a:pt x="1340638" y="80714"/>
                      </a:lnTo>
                      <a:lnTo>
                        <a:pt x="1332448" y="94804"/>
                      </a:lnTo>
                      <a:lnTo>
                        <a:pt x="1324208" y="108843"/>
                      </a:lnTo>
                      <a:lnTo>
                        <a:pt x="1315869" y="122833"/>
                      </a:lnTo>
                      <a:lnTo>
                        <a:pt x="1307529" y="136773"/>
                      </a:lnTo>
                      <a:lnTo>
                        <a:pt x="1299091" y="150664"/>
                      </a:lnTo>
                      <a:lnTo>
                        <a:pt x="1290652" y="164505"/>
                      </a:lnTo>
                      <a:lnTo>
                        <a:pt x="1273577" y="192088"/>
                      </a:lnTo>
                      <a:lnTo>
                        <a:pt x="1264939" y="205780"/>
                      </a:lnTo>
                      <a:lnTo>
                        <a:pt x="1256302" y="219422"/>
                      </a:lnTo>
                      <a:lnTo>
                        <a:pt x="1247566" y="233015"/>
                      </a:lnTo>
                      <a:lnTo>
                        <a:pt x="1238830" y="246559"/>
                      </a:lnTo>
                      <a:lnTo>
                        <a:pt x="1229994" y="260052"/>
                      </a:lnTo>
                      <a:lnTo>
                        <a:pt x="1221158" y="273497"/>
                      </a:lnTo>
                      <a:lnTo>
                        <a:pt x="1212223" y="286891"/>
                      </a:lnTo>
                      <a:lnTo>
                        <a:pt x="1194254" y="313581"/>
                      </a:lnTo>
                      <a:lnTo>
                        <a:pt x="1185170" y="326827"/>
                      </a:lnTo>
                      <a:lnTo>
                        <a:pt x="1176037" y="340023"/>
                      </a:lnTo>
                      <a:lnTo>
                        <a:pt x="1166903" y="353169"/>
                      </a:lnTo>
                      <a:lnTo>
                        <a:pt x="1157670" y="366266"/>
                      </a:lnTo>
                      <a:lnTo>
                        <a:pt x="1148388" y="379313"/>
                      </a:lnTo>
                      <a:lnTo>
                        <a:pt x="1139106" y="392311"/>
                      </a:lnTo>
                      <a:lnTo>
                        <a:pt x="1129724" y="405309"/>
                      </a:lnTo>
                      <a:lnTo>
                        <a:pt x="1120293" y="418207"/>
                      </a:lnTo>
                      <a:lnTo>
                        <a:pt x="1110812" y="431056"/>
                      </a:lnTo>
                      <a:lnTo>
                        <a:pt x="1101281" y="443855"/>
                      </a:lnTo>
                      <a:lnTo>
                        <a:pt x="1091750" y="456605"/>
                      </a:lnTo>
                      <a:lnTo>
                        <a:pt x="1082121" y="469354"/>
                      </a:lnTo>
                      <a:lnTo>
                        <a:pt x="1072441" y="482005"/>
                      </a:lnTo>
                      <a:lnTo>
                        <a:pt x="1062712" y="494605"/>
                      </a:lnTo>
                      <a:lnTo>
                        <a:pt x="1052933" y="507157"/>
                      </a:lnTo>
                      <a:lnTo>
                        <a:pt x="1043105" y="519708"/>
                      </a:lnTo>
                      <a:lnTo>
                        <a:pt x="1033227" y="532160"/>
                      </a:lnTo>
                      <a:lnTo>
                        <a:pt x="1023299" y="544562"/>
                      </a:lnTo>
                      <a:lnTo>
                        <a:pt x="1013322" y="556915"/>
                      </a:lnTo>
                      <a:lnTo>
                        <a:pt x="1003295" y="569268"/>
                      </a:lnTo>
                      <a:lnTo>
                        <a:pt x="993218" y="581521"/>
                      </a:lnTo>
                      <a:lnTo>
                        <a:pt x="983092" y="593725"/>
                      </a:lnTo>
                      <a:lnTo>
                        <a:pt x="972916" y="605879"/>
                      </a:lnTo>
                      <a:lnTo>
                        <a:pt x="962690" y="618034"/>
                      </a:lnTo>
                      <a:lnTo>
                        <a:pt x="952415" y="630089"/>
                      </a:lnTo>
                      <a:lnTo>
                        <a:pt x="942090" y="642094"/>
                      </a:lnTo>
                      <a:lnTo>
                        <a:pt x="931716" y="654100"/>
                      </a:lnTo>
                      <a:lnTo>
                        <a:pt x="921292" y="666006"/>
                      </a:lnTo>
                      <a:lnTo>
                        <a:pt x="910818" y="677863"/>
                      </a:lnTo>
                      <a:lnTo>
                        <a:pt x="900295" y="689719"/>
                      </a:lnTo>
                      <a:lnTo>
                        <a:pt x="889722" y="701477"/>
                      </a:lnTo>
                      <a:lnTo>
                        <a:pt x="868377" y="724892"/>
                      </a:lnTo>
                      <a:lnTo>
                        <a:pt x="857655" y="736501"/>
                      </a:lnTo>
                      <a:lnTo>
                        <a:pt x="846883" y="748060"/>
                      </a:lnTo>
                      <a:lnTo>
                        <a:pt x="836062" y="759619"/>
                      </a:lnTo>
                      <a:lnTo>
                        <a:pt x="825142" y="771079"/>
                      </a:lnTo>
                      <a:lnTo>
                        <a:pt x="814221" y="782489"/>
                      </a:lnTo>
                      <a:lnTo>
                        <a:pt x="803251" y="793899"/>
                      </a:lnTo>
                      <a:lnTo>
                        <a:pt x="792231" y="805210"/>
                      </a:lnTo>
                      <a:lnTo>
                        <a:pt x="781112" y="816521"/>
                      </a:lnTo>
                      <a:lnTo>
                        <a:pt x="769993" y="827732"/>
                      </a:lnTo>
                      <a:lnTo>
                        <a:pt x="758825" y="838895"/>
                      </a:lnTo>
                      <a:lnTo>
                        <a:pt x="747557" y="850057"/>
                      </a:lnTo>
                      <a:lnTo>
                        <a:pt x="736289" y="861120"/>
                      </a:lnTo>
                      <a:lnTo>
                        <a:pt x="724922" y="872182"/>
                      </a:lnTo>
                      <a:lnTo>
                        <a:pt x="713554" y="883146"/>
                      </a:lnTo>
                      <a:lnTo>
                        <a:pt x="702137" y="894110"/>
                      </a:lnTo>
                      <a:lnTo>
                        <a:pt x="690621" y="904974"/>
                      </a:lnTo>
                      <a:lnTo>
                        <a:pt x="679105" y="915789"/>
                      </a:lnTo>
                      <a:lnTo>
                        <a:pt x="667490" y="926604"/>
                      </a:lnTo>
                      <a:lnTo>
                        <a:pt x="655874" y="937320"/>
                      </a:lnTo>
                      <a:lnTo>
                        <a:pt x="644160" y="948035"/>
                      </a:lnTo>
                      <a:lnTo>
                        <a:pt x="632445" y="958652"/>
                      </a:lnTo>
                      <a:lnTo>
                        <a:pt x="620631" y="969268"/>
                      </a:lnTo>
                      <a:lnTo>
                        <a:pt x="608817" y="979785"/>
                      </a:lnTo>
                      <a:lnTo>
                        <a:pt x="596904" y="990302"/>
                      </a:lnTo>
                      <a:lnTo>
                        <a:pt x="572978" y="1011138"/>
                      </a:lnTo>
                      <a:lnTo>
                        <a:pt x="548854" y="1031776"/>
                      </a:lnTo>
                      <a:lnTo>
                        <a:pt x="536692" y="1041995"/>
                      </a:lnTo>
                      <a:lnTo>
                        <a:pt x="524481" y="1052215"/>
                      </a:lnTo>
                      <a:lnTo>
                        <a:pt x="512270" y="1062335"/>
                      </a:lnTo>
                      <a:lnTo>
                        <a:pt x="499960" y="1072456"/>
                      </a:lnTo>
                      <a:lnTo>
                        <a:pt x="487600" y="1082526"/>
                      </a:lnTo>
                      <a:lnTo>
                        <a:pt x="462780" y="1102469"/>
                      </a:lnTo>
                      <a:lnTo>
                        <a:pt x="450271" y="1112341"/>
                      </a:lnTo>
                      <a:lnTo>
                        <a:pt x="437713" y="1122214"/>
                      </a:lnTo>
                      <a:lnTo>
                        <a:pt x="425105" y="1131987"/>
                      </a:lnTo>
                      <a:lnTo>
                        <a:pt x="412447" y="1141760"/>
                      </a:lnTo>
                      <a:lnTo>
                        <a:pt x="399789" y="1151483"/>
                      </a:lnTo>
                      <a:lnTo>
                        <a:pt x="387032" y="1161107"/>
                      </a:lnTo>
                      <a:lnTo>
                        <a:pt x="374225" y="1170732"/>
                      </a:lnTo>
                      <a:lnTo>
                        <a:pt x="361369" y="1180257"/>
                      </a:lnTo>
                      <a:lnTo>
                        <a:pt x="348463" y="1189782"/>
                      </a:lnTo>
                      <a:lnTo>
                        <a:pt x="335507" y="1199257"/>
                      </a:lnTo>
                      <a:lnTo>
                        <a:pt x="322502" y="1208633"/>
                      </a:lnTo>
                      <a:lnTo>
                        <a:pt x="309447" y="1218009"/>
                      </a:lnTo>
                      <a:lnTo>
                        <a:pt x="296342" y="1227336"/>
                      </a:lnTo>
                      <a:lnTo>
                        <a:pt x="283188" y="1236563"/>
                      </a:lnTo>
                      <a:lnTo>
                        <a:pt x="269984" y="1245791"/>
                      </a:lnTo>
                      <a:lnTo>
                        <a:pt x="256731" y="1254968"/>
                      </a:lnTo>
                      <a:lnTo>
                        <a:pt x="243427" y="1264047"/>
                      </a:lnTo>
                      <a:lnTo>
                        <a:pt x="230075" y="1273125"/>
                      </a:lnTo>
                      <a:lnTo>
                        <a:pt x="216672" y="1282154"/>
                      </a:lnTo>
                      <a:lnTo>
                        <a:pt x="203220" y="1291084"/>
                      </a:lnTo>
                      <a:lnTo>
                        <a:pt x="189719" y="1300014"/>
                      </a:lnTo>
                      <a:lnTo>
                        <a:pt x="176167" y="1308894"/>
                      </a:lnTo>
                      <a:lnTo>
                        <a:pt x="162566" y="1317724"/>
                      </a:lnTo>
                      <a:lnTo>
                        <a:pt x="148916" y="1326456"/>
                      </a:lnTo>
                      <a:lnTo>
                        <a:pt x="135166" y="1335187"/>
                      </a:lnTo>
                      <a:lnTo>
                        <a:pt x="121416" y="1343868"/>
                      </a:lnTo>
                      <a:lnTo>
                        <a:pt x="107616" y="1352451"/>
                      </a:lnTo>
                      <a:lnTo>
                        <a:pt x="93767" y="1361033"/>
                      </a:lnTo>
                      <a:lnTo>
                        <a:pt x="79868" y="1369566"/>
                      </a:lnTo>
                      <a:lnTo>
                        <a:pt x="65870" y="1378049"/>
                      </a:lnTo>
                      <a:lnTo>
                        <a:pt x="51872" y="1386433"/>
                      </a:lnTo>
                      <a:lnTo>
                        <a:pt x="37825" y="1394817"/>
                      </a:lnTo>
                      <a:lnTo>
                        <a:pt x="23727" y="1403152"/>
                      </a:lnTo>
                      <a:lnTo>
                        <a:pt x="9531" y="141143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8" name="Forme libre : forme 1377">
                  <a:extLst>
                    <a:ext uri="{FF2B5EF4-FFF2-40B4-BE49-F238E27FC236}">
                      <a16:creationId xmlns:a16="http://schemas.microsoft.com/office/drawing/2014/main" id="{F39F11C2-6F2C-484D-9298-87B480BD6333}"/>
                    </a:ext>
                  </a:extLst>
                </p:cNvPr>
                <p:cNvSpPr/>
                <p:nvPr/>
              </p:nvSpPr>
              <p:spPr>
                <a:xfrm>
                  <a:off x="6635702" y="4426793"/>
                  <a:ext cx="1423237" cy="1409700"/>
                </a:xfrm>
                <a:custGeom>
                  <a:avLst/>
                  <a:gdLst>
                    <a:gd name="connsiteX0" fmla="*/ 28344 w 1423236"/>
                    <a:gd name="connsiteY0" fmla="*/ 1402060 h 1409700"/>
                    <a:gd name="connsiteX1" fmla="*/ 42788 w 1423236"/>
                    <a:gd name="connsiteY1" fmla="*/ 1394222 h 1409700"/>
                    <a:gd name="connsiteX2" fmla="*/ 57134 w 1423236"/>
                    <a:gd name="connsiteY2" fmla="*/ 1386384 h 1409700"/>
                    <a:gd name="connsiteX3" fmla="*/ 71430 w 1423236"/>
                    <a:gd name="connsiteY3" fmla="*/ 1378446 h 1409700"/>
                    <a:gd name="connsiteX4" fmla="*/ 85726 w 1423236"/>
                    <a:gd name="connsiteY4" fmla="*/ 1370459 h 1409700"/>
                    <a:gd name="connsiteX5" fmla="*/ 99922 w 1423236"/>
                    <a:gd name="connsiteY5" fmla="*/ 1362422 h 1409700"/>
                    <a:gd name="connsiteX6" fmla="*/ 114069 w 1423236"/>
                    <a:gd name="connsiteY6" fmla="*/ 1354386 h 1409700"/>
                    <a:gd name="connsiteX7" fmla="*/ 128167 w 1423236"/>
                    <a:gd name="connsiteY7" fmla="*/ 1346250 h 1409700"/>
                    <a:gd name="connsiteX8" fmla="*/ 142214 w 1423236"/>
                    <a:gd name="connsiteY8" fmla="*/ 1338064 h 1409700"/>
                    <a:gd name="connsiteX9" fmla="*/ 156213 w 1423236"/>
                    <a:gd name="connsiteY9" fmla="*/ 1329829 h 1409700"/>
                    <a:gd name="connsiteX10" fmla="*/ 170161 w 1423236"/>
                    <a:gd name="connsiteY10" fmla="*/ 1321495 h 1409700"/>
                    <a:gd name="connsiteX11" fmla="*/ 184060 w 1423236"/>
                    <a:gd name="connsiteY11" fmla="*/ 1313160 h 1409700"/>
                    <a:gd name="connsiteX12" fmla="*/ 197909 w 1423236"/>
                    <a:gd name="connsiteY12" fmla="*/ 1304776 h 1409700"/>
                    <a:gd name="connsiteX13" fmla="*/ 211708 w 1423236"/>
                    <a:gd name="connsiteY13" fmla="*/ 1296293 h 1409700"/>
                    <a:gd name="connsiteX14" fmla="*/ 225458 w 1423236"/>
                    <a:gd name="connsiteY14" fmla="*/ 1287810 h 1409700"/>
                    <a:gd name="connsiteX15" fmla="*/ 252760 w 1423236"/>
                    <a:gd name="connsiteY15" fmla="*/ 1270645 h 1409700"/>
                    <a:gd name="connsiteX16" fmla="*/ 279862 w 1423236"/>
                    <a:gd name="connsiteY16" fmla="*/ 1253282 h 1409700"/>
                    <a:gd name="connsiteX17" fmla="*/ 293314 w 1423236"/>
                    <a:gd name="connsiteY17" fmla="*/ 1244501 h 1409700"/>
                    <a:gd name="connsiteX18" fmla="*/ 306766 w 1423236"/>
                    <a:gd name="connsiteY18" fmla="*/ 1235670 h 1409700"/>
                    <a:gd name="connsiteX19" fmla="*/ 320119 w 1423236"/>
                    <a:gd name="connsiteY19" fmla="*/ 1226790 h 1409700"/>
                    <a:gd name="connsiteX20" fmla="*/ 333422 w 1423236"/>
                    <a:gd name="connsiteY20" fmla="*/ 1217861 h 1409700"/>
                    <a:gd name="connsiteX21" fmla="*/ 346676 w 1423236"/>
                    <a:gd name="connsiteY21" fmla="*/ 1208881 h 1409700"/>
                    <a:gd name="connsiteX22" fmla="*/ 359929 w 1423236"/>
                    <a:gd name="connsiteY22" fmla="*/ 1199852 h 1409700"/>
                    <a:gd name="connsiteX23" fmla="*/ 373083 w 1423236"/>
                    <a:gd name="connsiteY23" fmla="*/ 1190774 h 1409700"/>
                    <a:gd name="connsiteX24" fmla="*/ 386188 w 1423236"/>
                    <a:gd name="connsiteY24" fmla="*/ 1181596 h 1409700"/>
                    <a:gd name="connsiteX25" fmla="*/ 399243 w 1423236"/>
                    <a:gd name="connsiteY25" fmla="*/ 1172418 h 1409700"/>
                    <a:gd name="connsiteX26" fmla="*/ 412248 w 1423236"/>
                    <a:gd name="connsiteY26" fmla="*/ 1163191 h 1409700"/>
                    <a:gd name="connsiteX27" fmla="*/ 438060 w 1423236"/>
                    <a:gd name="connsiteY27" fmla="*/ 1144538 h 1409700"/>
                    <a:gd name="connsiteX28" fmla="*/ 450917 w 1423236"/>
                    <a:gd name="connsiteY28" fmla="*/ 1135112 h 1409700"/>
                    <a:gd name="connsiteX29" fmla="*/ 463723 w 1423236"/>
                    <a:gd name="connsiteY29" fmla="*/ 1125637 h 1409700"/>
                    <a:gd name="connsiteX30" fmla="*/ 476431 w 1423236"/>
                    <a:gd name="connsiteY30" fmla="*/ 1116161 h 1409700"/>
                    <a:gd name="connsiteX31" fmla="*/ 489138 w 1423236"/>
                    <a:gd name="connsiteY31" fmla="*/ 1106587 h 1409700"/>
                    <a:gd name="connsiteX32" fmla="*/ 501747 w 1423236"/>
                    <a:gd name="connsiteY32" fmla="*/ 1096963 h 1409700"/>
                    <a:gd name="connsiteX33" fmla="*/ 514355 w 1423236"/>
                    <a:gd name="connsiteY33" fmla="*/ 1087289 h 1409700"/>
                    <a:gd name="connsiteX34" fmla="*/ 526864 w 1423236"/>
                    <a:gd name="connsiteY34" fmla="*/ 1077565 h 1409700"/>
                    <a:gd name="connsiteX35" fmla="*/ 539373 w 1423236"/>
                    <a:gd name="connsiteY35" fmla="*/ 1067792 h 1409700"/>
                    <a:gd name="connsiteX36" fmla="*/ 551782 w 1423236"/>
                    <a:gd name="connsiteY36" fmla="*/ 1057970 h 1409700"/>
                    <a:gd name="connsiteX37" fmla="*/ 564142 w 1423236"/>
                    <a:gd name="connsiteY37" fmla="*/ 1048097 h 1409700"/>
                    <a:gd name="connsiteX38" fmla="*/ 576453 w 1423236"/>
                    <a:gd name="connsiteY38" fmla="*/ 1038126 h 1409700"/>
                    <a:gd name="connsiteX39" fmla="*/ 588713 w 1423236"/>
                    <a:gd name="connsiteY39" fmla="*/ 1028154 h 1409700"/>
                    <a:gd name="connsiteX40" fmla="*/ 600924 w 1423236"/>
                    <a:gd name="connsiteY40" fmla="*/ 1018133 h 1409700"/>
                    <a:gd name="connsiteX41" fmla="*/ 613086 w 1423236"/>
                    <a:gd name="connsiteY41" fmla="*/ 1008013 h 1409700"/>
                    <a:gd name="connsiteX42" fmla="*/ 625198 w 1423236"/>
                    <a:gd name="connsiteY42" fmla="*/ 997843 h 1409700"/>
                    <a:gd name="connsiteX43" fmla="*/ 637260 w 1423236"/>
                    <a:gd name="connsiteY43" fmla="*/ 987673 h 1409700"/>
                    <a:gd name="connsiteX44" fmla="*/ 649272 w 1423236"/>
                    <a:gd name="connsiteY44" fmla="*/ 977404 h 1409700"/>
                    <a:gd name="connsiteX45" fmla="*/ 661235 w 1423236"/>
                    <a:gd name="connsiteY45" fmla="*/ 967085 h 1409700"/>
                    <a:gd name="connsiteX46" fmla="*/ 673099 w 1423236"/>
                    <a:gd name="connsiteY46" fmla="*/ 956766 h 1409700"/>
                    <a:gd name="connsiteX47" fmla="*/ 684962 w 1423236"/>
                    <a:gd name="connsiteY47" fmla="*/ 946348 h 1409700"/>
                    <a:gd name="connsiteX48" fmla="*/ 696776 w 1423236"/>
                    <a:gd name="connsiteY48" fmla="*/ 935881 h 1409700"/>
                    <a:gd name="connsiteX49" fmla="*/ 708491 w 1423236"/>
                    <a:gd name="connsiteY49" fmla="*/ 925364 h 1409700"/>
                    <a:gd name="connsiteX50" fmla="*/ 720206 w 1423236"/>
                    <a:gd name="connsiteY50" fmla="*/ 914797 h 1409700"/>
                    <a:gd name="connsiteX51" fmla="*/ 731821 w 1423236"/>
                    <a:gd name="connsiteY51" fmla="*/ 904131 h 1409700"/>
                    <a:gd name="connsiteX52" fmla="*/ 743387 w 1423236"/>
                    <a:gd name="connsiteY52" fmla="*/ 893465 h 1409700"/>
                    <a:gd name="connsiteX53" fmla="*/ 754953 w 1423236"/>
                    <a:gd name="connsiteY53" fmla="*/ 882749 h 1409700"/>
                    <a:gd name="connsiteX54" fmla="*/ 766419 w 1423236"/>
                    <a:gd name="connsiteY54" fmla="*/ 871934 h 1409700"/>
                    <a:gd name="connsiteX55" fmla="*/ 777836 w 1423236"/>
                    <a:gd name="connsiteY55" fmla="*/ 861120 h 1409700"/>
                    <a:gd name="connsiteX56" fmla="*/ 789203 w 1423236"/>
                    <a:gd name="connsiteY56" fmla="*/ 850206 h 1409700"/>
                    <a:gd name="connsiteX57" fmla="*/ 800521 w 1423236"/>
                    <a:gd name="connsiteY57" fmla="*/ 839291 h 1409700"/>
                    <a:gd name="connsiteX58" fmla="*/ 811789 w 1423236"/>
                    <a:gd name="connsiteY58" fmla="*/ 828278 h 1409700"/>
                    <a:gd name="connsiteX59" fmla="*/ 823007 w 1423236"/>
                    <a:gd name="connsiteY59" fmla="*/ 817215 h 1409700"/>
                    <a:gd name="connsiteX60" fmla="*/ 834176 w 1423236"/>
                    <a:gd name="connsiteY60" fmla="*/ 806152 h 1409700"/>
                    <a:gd name="connsiteX61" fmla="*/ 845295 w 1423236"/>
                    <a:gd name="connsiteY61" fmla="*/ 794990 h 1409700"/>
                    <a:gd name="connsiteX62" fmla="*/ 856315 w 1423236"/>
                    <a:gd name="connsiteY62" fmla="*/ 783779 h 1409700"/>
                    <a:gd name="connsiteX63" fmla="*/ 867335 w 1423236"/>
                    <a:gd name="connsiteY63" fmla="*/ 772517 h 1409700"/>
                    <a:gd name="connsiteX64" fmla="*/ 878305 w 1423236"/>
                    <a:gd name="connsiteY64" fmla="*/ 761206 h 1409700"/>
                    <a:gd name="connsiteX65" fmla="*/ 889176 w 1423236"/>
                    <a:gd name="connsiteY65" fmla="*/ 749846 h 1409700"/>
                    <a:gd name="connsiteX66" fmla="*/ 900046 w 1423236"/>
                    <a:gd name="connsiteY66" fmla="*/ 738386 h 1409700"/>
                    <a:gd name="connsiteX67" fmla="*/ 910818 w 1423236"/>
                    <a:gd name="connsiteY67" fmla="*/ 726926 h 1409700"/>
                    <a:gd name="connsiteX68" fmla="*/ 921589 w 1423236"/>
                    <a:gd name="connsiteY68" fmla="*/ 715417 h 1409700"/>
                    <a:gd name="connsiteX69" fmla="*/ 932262 w 1423236"/>
                    <a:gd name="connsiteY69" fmla="*/ 703808 h 1409700"/>
                    <a:gd name="connsiteX70" fmla="*/ 942884 w 1423236"/>
                    <a:gd name="connsiteY70" fmla="*/ 692200 h 1409700"/>
                    <a:gd name="connsiteX71" fmla="*/ 953507 w 1423236"/>
                    <a:gd name="connsiteY71" fmla="*/ 680492 h 1409700"/>
                    <a:gd name="connsiteX72" fmla="*/ 964030 w 1423236"/>
                    <a:gd name="connsiteY72" fmla="*/ 668784 h 1409700"/>
                    <a:gd name="connsiteX73" fmla="*/ 974504 w 1423236"/>
                    <a:gd name="connsiteY73" fmla="*/ 656977 h 1409700"/>
                    <a:gd name="connsiteX74" fmla="*/ 984928 w 1423236"/>
                    <a:gd name="connsiteY74" fmla="*/ 645120 h 1409700"/>
                    <a:gd name="connsiteX75" fmla="*/ 995303 w 1423236"/>
                    <a:gd name="connsiteY75" fmla="*/ 633264 h 1409700"/>
                    <a:gd name="connsiteX76" fmla="*/ 1005628 w 1423236"/>
                    <a:gd name="connsiteY76" fmla="*/ 621308 h 1409700"/>
                    <a:gd name="connsiteX77" fmla="*/ 1015903 w 1423236"/>
                    <a:gd name="connsiteY77" fmla="*/ 609302 h 1409700"/>
                    <a:gd name="connsiteX78" fmla="*/ 1026128 w 1423236"/>
                    <a:gd name="connsiteY78" fmla="*/ 597247 h 1409700"/>
                    <a:gd name="connsiteX79" fmla="*/ 1036255 w 1423236"/>
                    <a:gd name="connsiteY79" fmla="*/ 585143 h 1409700"/>
                    <a:gd name="connsiteX80" fmla="*/ 1046381 w 1423236"/>
                    <a:gd name="connsiteY80" fmla="*/ 572939 h 1409700"/>
                    <a:gd name="connsiteX81" fmla="*/ 1056457 w 1423236"/>
                    <a:gd name="connsiteY81" fmla="*/ 560735 h 1409700"/>
                    <a:gd name="connsiteX82" fmla="*/ 1066435 w 1423236"/>
                    <a:gd name="connsiteY82" fmla="*/ 548481 h 1409700"/>
                    <a:gd name="connsiteX83" fmla="*/ 1076412 w 1423236"/>
                    <a:gd name="connsiteY83" fmla="*/ 536178 h 1409700"/>
                    <a:gd name="connsiteX84" fmla="*/ 1096168 w 1423236"/>
                    <a:gd name="connsiteY84" fmla="*/ 511373 h 1409700"/>
                    <a:gd name="connsiteX85" fmla="*/ 1105947 w 1423236"/>
                    <a:gd name="connsiteY85" fmla="*/ 498872 h 1409700"/>
                    <a:gd name="connsiteX86" fmla="*/ 1125405 w 1423236"/>
                    <a:gd name="connsiteY86" fmla="*/ 473770 h 1409700"/>
                    <a:gd name="connsiteX87" fmla="*/ 1135035 w 1423236"/>
                    <a:gd name="connsiteY87" fmla="*/ 461119 h 1409700"/>
                    <a:gd name="connsiteX88" fmla="*/ 1144616 w 1423236"/>
                    <a:gd name="connsiteY88" fmla="*/ 448419 h 1409700"/>
                    <a:gd name="connsiteX89" fmla="*/ 1154146 w 1423236"/>
                    <a:gd name="connsiteY89" fmla="*/ 435670 h 1409700"/>
                    <a:gd name="connsiteX90" fmla="*/ 1163627 w 1423236"/>
                    <a:gd name="connsiteY90" fmla="*/ 422870 h 1409700"/>
                    <a:gd name="connsiteX91" fmla="*/ 1173058 w 1423236"/>
                    <a:gd name="connsiteY91" fmla="*/ 410022 h 1409700"/>
                    <a:gd name="connsiteX92" fmla="*/ 1182440 w 1423236"/>
                    <a:gd name="connsiteY92" fmla="*/ 397123 h 1409700"/>
                    <a:gd name="connsiteX93" fmla="*/ 1191772 w 1423236"/>
                    <a:gd name="connsiteY93" fmla="*/ 384175 h 1409700"/>
                    <a:gd name="connsiteX94" fmla="*/ 1201055 w 1423236"/>
                    <a:gd name="connsiteY94" fmla="*/ 371177 h 1409700"/>
                    <a:gd name="connsiteX95" fmla="*/ 1219421 w 1423236"/>
                    <a:gd name="connsiteY95" fmla="*/ 344984 h 1409700"/>
                    <a:gd name="connsiteX96" fmla="*/ 1228554 w 1423236"/>
                    <a:gd name="connsiteY96" fmla="*/ 331788 h 1409700"/>
                    <a:gd name="connsiteX97" fmla="*/ 1237589 w 1423236"/>
                    <a:gd name="connsiteY97" fmla="*/ 318591 h 1409700"/>
                    <a:gd name="connsiteX98" fmla="*/ 1246623 w 1423236"/>
                    <a:gd name="connsiteY98" fmla="*/ 305296 h 1409700"/>
                    <a:gd name="connsiteX99" fmla="*/ 1255558 w 1423236"/>
                    <a:gd name="connsiteY99" fmla="*/ 292001 h 1409700"/>
                    <a:gd name="connsiteX100" fmla="*/ 1264443 w 1423236"/>
                    <a:gd name="connsiteY100" fmla="*/ 278606 h 1409700"/>
                    <a:gd name="connsiteX101" fmla="*/ 1273328 w 1423236"/>
                    <a:gd name="connsiteY101" fmla="*/ 265162 h 1409700"/>
                    <a:gd name="connsiteX102" fmla="*/ 1282114 w 1423236"/>
                    <a:gd name="connsiteY102" fmla="*/ 251668 h 1409700"/>
                    <a:gd name="connsiteX103" fmla="*/ 1290851 w 1423236"/>
                    <a:gd name="connsiteY103" fmla="*/ 238125 h 1409700"/>
                    <a:gd name="connsiteX104" fmla="*/ 1299537 w 1423236"/>
                    <a:gd name="connsiteY104" fmla="*/ 224532 h 1409700"/>
                    <a:gd name="connsiteX105" fmla="*/ 1308175 w 1423236"/>
                    <a:gd name="connsiteY105" fmla="*/ 210889 h 1409700"/>
                    <a:gd name="connsiteX106" fmla="*/ 1316762 w 1423236"/>
                    <a:gd name="connsiteY106" fmla="*/ 197197 h 1409700"/>
                    <a:gd name="connsiteX107" fmla="*/ 1325300 w 1423236"/>
                    <a:gd name="connsiteY107" fmla="*/ 183455 h 1409700"/>
                    <a:gd name="connsiteX108" fmla="*/ 1333788 w 1423236"/>
                    <a:gd name="connsiteY108" fmla="*/ 169664 h 1409700"/>
                    <a:gd name="connsiteX109" fmla="*/ 1342227 w 1423236"/>
                    <a:gd name="connsiteY109" fmla="*/ 155773 h 1409700"/>
                    <a:gd name="connsiteX110" fmla="*/ 1350616 w 1423236"/>
                    <a:gd name="connsiteY110" fmla="*/ 141883 h 1409700"/>
                    <a:gd name="connsiteX111" fmla="*/ 1358955 w 1423236"/>
                    <a:gd name="connsiteY111" fmla="*/ 127893 h 1409700"/>
                    <a:gd name="connsiteX112" fmla="*/ 1367195 w 1423236"/>
                    <a:gd name="connsiteY112" fmla="*/ 113903 h 1409700"/>
                    <a:gd name="connsiteX113" fmla="*/ 1375435 w 1423236"/>
                    <a:gd name="connsiteY113" fmla="*/ 99814 h 1409700"/>
                    <a:gd name="connsiteX114" fmla="*/ 1391716 w 1423236"/>
                    <a:gd name="connsiteY114" fmla="*/ 71537 h 1409700"/>
                    <a:gd name="connsiteX115" fmla="*/ 1399758 w 1423236"/>
                    <a:gd name="connsiteY115" fmla="*/ 57299 h 1409700"/>
                    <a:gd name="connsiteX116" fmla="*/ 1407799 w 1423236"/>
                    <a:gd name="connsiteY116" fmla="*/ 43011 h 1409700"/>
                    <a:gd name="connsiteX117" fmla="*/ 1415741 w 1423236"/>
                    <a:gd name="connsiteY117" fmla="*/ 28674 h 1409700"/>
                    <a:gd name="connsiteX118" fmla="*/ 1379307 w 1423236"/>
                    <a:gd name="connsiteY118" fmla="*/ 9525 h 1409700"/>
                    <a:gd name="connsiteX119" fmla="*/ 1371911 w 1423236"/>
                    <a:gd name="connsiteY119" fmla="*/ 24160 h 1409700"/>
                    <a:gd name="connsiteX120" fmla="*/ 1364514 w 1423236"/>
                    <a:gd name="connsiteY120" fmla="*/ 38745 h 1409700"/>
                    <a:gd name="connsiteX121" fmla="*/ 1357019 w 1423236"/>
                    <a:gd name="connsiteY121" fmla="*/ 53280 h 1409700"/>
                    <a:gd name="connsiteX122" fmla="*/ 1349474 w 1423236"/>
                    <a:gd name="connsiteY122" fmla="*/ 67717 h 1409700"/>
                    <a:gd name="connsiteX123" fmla="*/ 1341830 w 1423236"/>
                    <a:gd name="connsiteY123" fmla="*/ 82104 h 1409700"/>
                    <a:gd name="connsiteX124" fmla="*/ 1334185 w 1423236"/>
                    <a:gd name="connsiteY124" fmla="*/ 96441 h 1409700"/>
                    <a:gd name="connsiteX125" fmla="*/ 1326442 w 1423236"/>
                    <a:gd name="connsiteY125" fmla="*/ 110728 h 1409700"/>
                    <a:gd name="connsiteX126" fmla="*/ 1318648 w 1423236"/>
                    <a:gd name="connsiteY126" fmla="*/ 124966 h 1409700"/>
                    <a:gd name="connsiteX127" fmla="*/ 1310805 w 1423236"/>
                    <a:gd name="connsiteY127" fmla="*/ 139105 h 1409700"/>
                    <a:gd name="connsiteX128" fmla="*/ 1302863 w 1423236"/>
                    <a:gd name="connsiteY128" fmla="*/ 153243 h 1409700"/>
                    <a:gd name="connsiteX129" fmla="*/ 1294921 w 1423236"/>
                    <a:gd name="connsiteY129" fmla="*/ 167233 h 1409700"/>
                    <a:gd name="connsiteX130" fmla="*/ 1286880 w 1423236"/>
                    <a:gd name="connsiteY130" fmla="*/ 181223 h 1409700"/>
                    <a:gd name="connsiteX131" fmla="*/ 1278789 w 1423236"/>
                    <a:gd name="connsiteY131" fmla="*/ 195163 h 1409700"/>
                    <a:gd name="connsiteX132" fmla="*/ 1270648 w 1423236"/>
                    <a:gd name="connsiteY132" fmla="*/ 209004 h 1409700"/>
                    <a:gd name="connsiteX133" fmla="*/ 1262408 w 1423236"/>
                    <a:gd name="connsiteY133" fmla="*/ 222796 h 1409700"/>
                    <a:gd name="connsiteX134" fmla="*/ 1254168 w 1423236"/>
                    <a:gd name="connsiteY134" fmla="*/ 236538 h 1409700"/>
                    <a:gd name="connsiteX135" fmla="*/ 1245829 w 1423236"/>
                    <a:gd name="connsiteY135" fmla="*/ 250230 h 1409700"/>
                    <a:gd name="connsiteX136" fmla="*/ 1237440 w 1423236"/>
                    <a:gd name="connsiteY136" fmla="*/ 263823 h 1409700"/>
                    <a:gd name="connsiteX137" fmla="*/ 1229001 w 1423236"/>
                    <a:gd name="connsiteY137" fmla="*/ 277416 h 1409700"/>
                    <a:gd name="connsiteX138" fmla="*/ 1220463 w 1423236"/>
                    <a:gd name="connsiteY138" fmla="*/ 290909 h 1409700"/>
                    <a:gd name="connsiteX139" fmla="*/ 1211925 w 1423236"/>
                    <a:gd name="connsiteY139" fmla="*/ 304304 h 1409700"/>
                    <a:gd name="connsiteX140" fmla="*/ 1203288 w 1423236"/>
                    <a:gd name="connsiteY140" fmla="*/ 317698 h 1409700"/>
                    <a:gd name="connsiteX141" fmla="*/ 1194602 w 1423236"/>
                    <a:gd name="connsiteY141" fmla="*/ 330994 h 1409700"/>
                    <a:gd name="connsiteX142" fmla="*/ 1185865 w 1423236"/>
                    <a:gd name="connsiteY142" fmla="*/ 344289 h 1409700"/>
                    <a:gd name="connsiteX143" fmla="*/ 1177030 w 1423236"/>
                    <a:gd name="connsiteY143" fmla="*/ 357485 h 1409700"/>
                    <a:gd name="connsiteX144" fmla="*/ 1168194 w 1423236"/>
                    <a:gd name="connsiteY144" fmla="*/ 370582 h 1409700"/>
                    <a:gd name="connsiteX145" fmla="*/ 1159259 w 1423236"/>
                    <a:gd name="connsiteY145" fmla="*/ 383679 h 1409700"/>
                    <a:gd name="connsiteX146" fmla="*/ 1150274 w 1423236"/>
                    <a:gd name="connsiteY146" fmla="*/ 396677 h 1409700"/>
                    <a:gd name="connsiteX147" fmla="*/ 1141240 w 1423236"/>
                    <a:gd name="connsiteY147" fmla="*/ 409625 h 1409700"/>
                    <a:gd name="connsiteX148" fmla="*/ 1132107 w 1423236"/>
                    <a:gd name="connsiteY148" fmla="*/ 422523 h 1409700"/>
                    <a:gd name="connsiteX149" fmla="*/ 1122923 w 1423236"/>
                    <a:gd name="connsiteY149" fmla="*/ 435372 h 1409700"/>
                    <a:gd name="connsiteX150" fmla="*/ 1113740 w 1423236"/>
                    <a:gd name="connsiteY150" fmla="*/ 448122 h 1409700"/>
                    <a:gd name="connsiteX151" fmla="*/ 1104458 w 1423236"/>
                    <a:gd name="connsiteY151" fmla="*/ 460871 h 1409700"/>
                    <a:gd name="connsiteX152" fmla="*/ 1095076 w 1423236"/>
                    <a:gd name="connsiteY152" fmla="*/ 473522 h 1409700"/>
                    <a:gd name="connsiteX153" fmla="*/ 1085695 w 1423236"/>
                    <a:gd name="connsiteY153" fmla="*/ 486073 h 1409700"/>
                    <a:gd name="connsiteX154" fmla="*/ 1076214 w 1423236"/>
                    <a:gd name="connsiteY154" fmla="*/ 498624 h 1409700"/>
                    <a:gd name="connsiteX155" fmla="*/ 1066683 w 1423236"/>
                    <a:gd name="connsiteY155" fmla="*/ 511076 h 1409700"/>
                    <a:gd name="connsiteX156" fmla="*/ 1057103 w 1423236"/>
                    <a:gd name="connsiteY156" fmla="*/ 523528 h 1409700"/>
                    <a:gd name="connsiteX157" fmla="*/ 1047473 w 1423236"/>
                    <a:gd name="connsiteY157" fmla="*/ 535881 h 1409700"/>
                    <a:gd name="connsiteX158" fmla="*/ 1037793 w 1423236"/>
                    <a:gd name="connsiteY158" fmla="*/ 548134 h 1409700"/>
                    <a:gd name="connsiteX159" fmla="*/ 1028015 w 1423236"/>
                    <a:gd name="connsiteY159" fmla="*/ 560388 h 1409700"/>
                    <a:gd name="connsiteX160" fmla="*/ 1018186 w 1423236"/>
                    <a:gd name="connsiteY160" fmla="*/ 572542 h 1409700"/>
                    <a:gd name="connsiteX161" fmla="*/ 1008308 w 1423236"/>
                    <a:gd name="connsiteY161" fmla="*/ 584647 h 1409700"/>
                    <a:gd name="connsiteX162" fmla="*/ 998380 w 1423236"/>
                    <a:gd name="connsiteY162" fmla="*/ 596702 h 1409700"/>
                    <a:gd name="connsiteX163" fmla="*/ 988353 w 1423236"/>
                    <a:gd name="connsiteY163" fmla="*/ 608707 h 1409700"/>
                    <a:gd name="connsiteX164" fmla="*/ 968200 w 1423236"/>
                    <a:gd name="connsiteY164" fmla="*/ 632520 h 1409700"/>
                    <a:gd name="connsiteX165" fmla="*/ 957975 w 1423236"/>
                    <a:gd name="connsiteY165" fmla="*/ 644327 h 1409700"/>
                    <a:gd name="connsiteX166" fmla="*/ 947749 w 1423236"/>
                    <a:gd name="connsiteY166" fmla="*/ 656034 h 1409700"/>
                    <a:gd name="connsiteX167" fmla="*/ 937474 w 1423236"/>
                    <a:gd name="connsiteY167" fmla="*/ 667742 h 1409700"/>
                    <a:gd name="connsiteX168" fmla="*/ 927099 w 1423236"/>
                    <a:gd name="connsiteY168" fmla="*/ 679351 h 1409700"/>
                    <a:gd name="connsiteX169" fmla="*/ 916675 w 1423236"/>
                    <a:gd name="connsiteY169" fmla="*/ 690959 h 1409700"/>
                    <a:gd name="connsiteX170" fmla="*/ 906202 w 1423236"/>
                    <a:gd name="connsiteY170" fmla="*/ 702469 h 1409700"/>
                    <a:gd name="connsiteX171" fmla="*/ 895678 w 1423236"/>
                    <a:gd name="connsiteY171" fmla="*/ 713879 h 1409700"/>
                    <a:gd name="connsiteX172" fmla="*/ 885056 w 1423236"/>
                    <a:gd name="connsiteY172" fmla="*/ 725289 h 1409700"/>
                    <a:gd name="connsiteX173" fmla="*/ 874383 w 1423236"/>
                    <a:gd name="connsiteY173" fmla="*/ 736600 h 1409700"/>
                    <a:gd name="connsiteX174" fmla="*/ 863661 w 1423236"/>
                    <a:gd name="connsiteY174" fmla="*/ 747861 h 1409700"/>
                    <a:gd name="connsiteX175" fmla="*/ 852890 w 1423236"/>
                    <a:gd name="connsiteY175" fmla="*/ 759073 h 1409700"/>
                    <a:gd name="connsiteX176" fmla="*/ 842069 w 1423236"/>
                    <a:gd name="connsiteY176" fmla="*/ 770235 h 1409700"/>
                    <a:gd name="connsiteX177" fmla="*/ 820228 w 1423236"/>
                    <a:gd name="connsiteY177" fmla="*/ 792361 h 1409700"/>
                    <a:gd name="connsiteX178" fmla="*/ 809208 w 1423236"/>
                    <a:gd name="connsiteY178" fmla="*/ 803325 h 1409700"/>
                    <a:gd name="connsiteX179" fmla="*/ 798138 w 1423236"/>
                    <a:gd name="connsiteY179" fmla="*/ 814189 h 1409700"/>
                    <a:gd name="connsiteX180" fmla="*/ 786970 w 1423236"/>
                    <a:gd name="connsiteY180" fmla="*/ 825054 h 1409700"/>
                    <a:gd name="connsiteX181" fmla="*/ 775801 w 1423236"/>
                    <a:gd name="connsiteY181" fmla="*/ 835819 h 1409700"/>
                    <a:gd name="connsiteX182" fmla="*/ 764533 w 1423236"/>
                    <a:gd name="connsiteY182" fmla="*/ 846584 h 1409700"/>
                    <a:gd name="connsiteX183" fmla="*/ 753215 w 1423236"/>
                    <a:gd name="connsiteY183" fmla="*/ 857200 h 1409700"/>
                    <a:gd name="connsiteX184" fmla="*/ 741848 w 1423236"/>
                    <a:gd name="connsiteY184" fmla="*/ 867817 h 1409700"/>
                    <a:gd name="connsiteX185" fmla="*/ 730431 w 1423236"/>
                    <a:gd name="connsiteY185" fmla="*/ 878384 h 1409700"/>
                    <a:gd name="connsiteX186" fmla="*/ 718915 w 1423236"/>
                    <a:gd name="connsiteY186" fmla="*/ 888851 h 1409700"/>
                    <a:gd name="connsiteX187" fmla="*/ 707349 w 1423236"/>
                    <a:gd name="connsiteY187" fmla="*/ 899269 h 1409700"/>
                    <a:gd name="connsiteX188" fmla="*/ 695734 w 1423236"/>
                    <a:gd name="connsiteY188" fmla="*/ 909638 h 1409700"/>
                    <a:gd name="connsiteX189" fmla="*/ 684069 w 1423236"/>
                    <a:gd name="connsiteY189" fmla="*/ 919956 h 1409700"/>
                    <a:gd name="connsiteX190" fmla="*/ 672354 w 1423236"/>
                    <a:gd name="connsiteY190" fmla="*/ 930176 h 1409700"/>
                    <a:gd name="connsiteX191" fmla="*/ 660540 w 1423236"/>
                    <a:gd name="connsiteY191" fmla="*/ 940346 h 1409700"/>
                    <a:gd name="connsiteX192" fmla="*/ 648677 w 1423236"/>
                    <a:gd name="connsiteY192" fmla="*/ 950466 h 1409700"/>
                    <a:gd name="connsiteX193" fmla="*/ 636763 w 1423236"/>
                    <a:gd name="connsiteY193" fmla="*/ 960537 h 1409700"/>
                    <a:gd name="connsiteX194" fmla="*/ 624801 w 1423236"/>
                    <a:gd name="connsiteY194" fmla="*/ 970558 h 1409700"/>
                    <a:gd name="connsiteX195" fmla="*/ 612788 w 1423236"/>
                    <a:gd name="connsiteY195" fmla="*/ 980480 h 1409700"/>
                    <a:gd name="connsiteX196" fmla="*/ 600676 w 1423236"/>
                    <a:gd name="connsiteY196" fmla="*/ 990352 h 1409700"/>
                    <a:gd name="connsiteX197" fmla="*/ 588515 w 1423236"/>
                    <a:gd name="connsiteY197" fmla="*/ 1000175 h 1409700"/>
                    <a:gd name="connsiteX198" fmla="*/ 576304 w 1423236"/>
                    <a:gd name="connsiteY198" fmla="*/ 1009948 h 1409700"/>
                    <a:gd name="connsiteX199" fmla="*/ 564043 w 1423236"/>
                    <a:gd name="connsiteY199" fmla="*/ 1019671 h 1409700"/>
                    <a:gd name="connsiteX200" fmla="*/ 551733 w 1423236"/>
                    <a:gd name="connsiteY200" fmla="*/ 1029295 h 1409700"/>
                    <a:gd name="connsiteX201" fmla="*/ 539323 w 1423236"/>
                    <a:gd name="connsiteY201" fmla="*/ 1038870 h 1409700"/>
                    <a:gd name="connsiteX202" fmla="*/ 526864 w 1423236"/>
                    <a:gd name="connsiteY202" fmla="*/ 1048395 h 1409700"/>
                    <a:gd name="connsiteX203" fmla="*/ 514355 w 1423236"/>
                    <a:gd name="connsiteY203" fmla="*/ 1057870 h 1409700"/>
                    <a:gd name="connsiteX204" fmla="*/ 501796 w 1423236"/>
                    <a:gd name="connsiteY204" fmla="*/ 1067247 h 1409700"/>
                    <a:gd name="connsiteX205" fmla="*/ 489188 w 1423236"/>
                    <a:gd name="connsiteY205" fmla="*/ 1076573 h 1409700"/>
                    <a:gd name="connsiteX206" fmla="*/ 476481 w 1423236"/>
                    <a:gd name="connsiteY206" fmla="*/ 1085850 h 1409700"/>
                    <a:gd name="connsiteX207" fmla="*/ 463723 w 1423236"/>
                    <a:gd name="connsiteY207" fmla="*/ 1095077 h 1409700"/>
                    <a:gd name="connsiteX208" fmla="*/ 450917 w 1423236"/>
                    <a:gd name="connsiteY208" fmla="*/ 1104255 h 1409700"/>
                    <a:gd name="connsiteX209" fmla="*/ 438060 w 1423236"/>
                    <a:gd name="connsiteY209" fmla="*/ 1113334 h 1409700"/>
                    <a:gd name="connsiteX210" fmla="*/ 425154 w 1423236"/>
                    <a:gd name="connsiteY210" fmla="*/ 1122363 h 1409700"/>
                    <a:gd name="connsiteX211" fmla="*/ 412149 w 1423236"/>
                    <a:gd name="connsiteY211" fmla="*/ 1131342 h 1409700"/>
                    <a:gd name="connsiteX212" fmla="*/ 399094 w 1423236"/>
                    <a:gd name="connsiteY212" fmla="*/ 1140272 h 1409700"/>
                    <a:gd name="connsiteX213" fmla="*/ 385989 w 1423236"/>
                    <a:gd name="connsiteY213" fmla="*/ 1149102 h 1409700"/>
                    <a:gd name="connsiteX214" fmla="*/ 372835 w 1423236"/>
                    <a:gd name="connsiteY214" fmla="*/ 1157932 h 1409700"/>
                    <a:gd name="connsiteX215" fmla="*/ 359582 w 1423236"/>
                    <a:gd name="connsiteY215" fmla="*/ 1166664 h 1409700"/>
                    <a:gd name="connsiteX216" fmla="*/ 346328 w 1423236"/>
                    <a:gd name="connsiteY216" fmla="*/ 1175345 h 1409700"/>
                    <a:gd name="connsiteX217" fmla="*/ 332975 w 1423236"/>
                    <a:gd name="connsiteY217" fmla="*/ 1183928 h 1409700"/>
                    <a:gd name="connsiteX218" fmla="*/ 319573 w 1423236"/>
                    <a:gd name="connsiteY218" fmla="*/ 1192510 h 1409700"/>
                    <a:gd name="connsiteX219" fmla="*/ 306071 w 1423236"/>
                    <a:gd name="connsiteY219" fmla="*/ 1200993 h 1409700"/>
                    <a:gd name="connsiteX220" fmla="*/ 292570 w 1423236"/>
                    <a:gd name="connsiteY220" fmla="*/ 1209427 h 1409700"/>
                    <a:gd name="connsiteX221" fmla="*/ 278969 w 1423236"/>
                    <a:gd name="connsiteY221" fmla="*/ 1217811 h 1409700"/>
                    <a:gd name="connsiteX222" fmla="*/ 265318 w 1423236"/>
                    <a:gd name="connsiteY222" fmla="*/ 1226096 h 1409700"/>
                    <a:gd name="connsiteX223" fmla="*/ 251618 w 1423236"/>
                    <a:gd name="connsiteY223" fmla="*/ 1234381 h 1409700"/>
                    <a:gd name="connsiteX224" fmla="*/ 237868 w 1423236"/>
                    <a:gd name="connsiteY224" fmla="*/ 1242566 h 1409700"/>
                    <a:gd name="connsiteX225" fmla="*/ 224068 w 1423236"/>
                    <a:gd name="connsiteY225" fmla="*/ 1250702 h 1409700"/>
                    <a:gd name="connsiteX226" fmla="*/ 210170 w 1423236"/>
                    <a:gd name="connsiteY226" fmla="*/ 1258788 h 1409700"/>
                    <a:gd name="connsiteX227" fmla="*/ 196221 w 1423236"/>
                    <a:gd name="connsiteY227" fmla="*/ 1266775 h 1409700"/>
                    <a:gd name="connsiteX228" fmla="*/ 182223 w 1423236"/>
                    <a:gd name="connsiteY228" fmla="*/ 1274713 h 1409700"/>
                    <a:gd name="connsiteX229" fmla="*/ 168175 w 1423236"/>
                    <a:gd name="connsiteY229" fmla="*/ 1282601 h 1409700"/>
                    <a:gd name="connsiteX230" fmla="*/ 154028 w 1423236"/>
                    <a:gd name="connsiteY230" fmla="*/ 1290439 h 1409700"/>
                    <a:gd name="connsiteX231" fmla="*/ 139832 w 1423236"/>
                    <a:gd name="connsiteY231" fmla="*/ 1298228 h 1409700"/>
                    <a:gd name="connsiteX232" fmla="*/ 125635 w 1423236"/>
                    <a:gd name="connsiteY232" fmla="*/ 1305917 h 1409700"/>
                    <a:gd name="connsiteX233" fmla="*/ 111290 w 1423236"/>
                    <a:gd name="connsiteY233" fmla="*/ 1313607 h 1409700"/>
                    <a:gd name="connsiteX234" fmla="*/ 96944 w 1423236"/>
                    <a:gd name="connsiteY234" fmla="*/ 1321197 h 1409700"/>
                    <a:gd name="connsiteX235" fmla="*/ 82549 w 1423236"/>
                    <a:gd name="connsiteY235" fmla="*/ 1328688 h 1409700"/>
                    <a:gd name="connsiteX236" fmla="*/ 68054 w 1423236"/>
                    <a:gd name="connsiteY236" fmla="*/ 1336179 h 1409700"/>
                    <a:gd name="connsiteX237" fmla="*/ 53510 w 1423236"/>
                    <a:gd name="connsiteY237" fmla="*/ 1343571 h 1409700"/>
                    <a:gd name="connsiteX238" fmla="*/ 38917 w 1423236"/>
                    <a:gd name="connsiteY238" fmla="*/ 1350963 h 1409700"/>
                    <a:gd name="connsiteX239" fmla="*/ 24273 w 1423236"/>
                    <a:gd name="connsiteY239" fmla="*/ 1358206 h 1409700"/>
                    <a:gd name="connsiteX240" fmla="*/ 9531 w 1423236"/>
                    <a:gd name="connsiteY240" fmla="*/ 1365449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</a:cxnLst>
                  <a:rect l="l" t="t" r="r" b="b"/>
                  <a:pathLst>
                    <a:path w="1423236" h="1409700">
                      <a:moveTo>
                        <a:pt x="28344" y="1402060"/>
                      </a:moveTo>
                      <a:lnTo>
                        <a:pt x="42788" y="1394222"/>
                      </a:lnTo>
                      <a:lnTo>
                        <a:pt x="57134" y="1386384"/>
                      </a:lnTo>
                      <a:lnTo>
                        <a:pt x="71430" y="1378446"/>
                      </a:lnTo>
                      <a:lnTo>
                        <a:pt x="85726" y="1370459"/>
                      </a:lnTo>
                      <a:lnTo>
                        <a:pt x="99922" y="1362422"/>
                      </a:lnTo>
                      <a:lnTo>
                        <a:pt x="114069" y="1354386"/>
                      </a:lnTo>
                      <a:lnTo>
                        <a:pt x="128167" y="1346250"/>
                      </a:lnTo>
                      <a:lnTo>
                        <a:pt x="142214" y="1338064"/>
                      </a:lnTo>
                      <a:lnTo>
                        <a:pt x="156213" y="1329829"/>
                      </a:lnTo>
                      <a:lnTo>
                        <a:pt x="170161" y="1321495"/>
                      </a:lnTo>
                      <a:lnTo>
                        <a:pt x="184060" y="1313160"/>
                      </a:lnTo>
                      <a:lnTo>
                        <a:pt x="197909" y="1304776"/>
                      </a:lnTo>
                      <a:lnTo>
                        <a:pt x="211708" y="1296293"/>
                      </a:lnTo>
                      <a:lnTo>
                        <a:pt x="225458" y="1287810"/>
                      </a:lnTo>
                      <a:lnTo>
                        <a:pt x="252760" y="1270645"/>
                      </a:lnTo>
                      <a:lnTo>
                        <a:pt x="279862" y="1253282"/>
                      </a:lnTo>
                      <a:lnTo>
                        <a:pt x="293314" y="1244501"/>
                      </a:lnTo>
                      <a:lnTo>
                        <a:pt x="306766" y="1235670"/>
                      </a:lnTo>
                      <a:lnTo>
                        <a:pt x="320119" y="1226790"/>
                      </a:lnTo>
                      <a:lnTo>
                        <a:pt x="333422" y="1217861"/>
                      </a:lnTo>
                      <a:lnTo>
                        <a:pt x="346676" y="1208881"/>
                      </a:lnTo>
                      <a:lnTo>
                        <a:pt x="359929" y="1199852"/>
                      </a:lnTo>
                      <a:lnTo>
                        <a:pt x="373083" y="1190774"/>
                      </a:lnTo>
                      <a:lnTo>
                        <a:pt x="386188" y="1181596"/>
                      </a:lnTo>
                      <a:lnTo>
                        <a:pt x="399243" y="1172418"/>
                      </a:lnTo>
                      <a:lnTo>
                        <a:pt x="412248" y="1163191"/>
                      </a:lnTo>
                      <a:lnTo>
                        <a:pt x="438060" y="1144538"/>
                      </a:lnTo>
                      <a:lnTo>
                        <a:pt x="450917" y="1135112"/>
                      </a:lnTo>
                      <a:lnTo>
                        <a:pt x="463723" y="1125637"/>
                      </a:lnTo>
                      <a:lnTo>
                        <a:pt x="476431" y="1116161"/>
                      </a:lnTo>
                      <a:lnTo>
                        <a:pt x="489138" y="1106587"/>
                      </a:lnTo>
                      <a:lnTo>
                        <a:pt x="501747" y="1096963"/>
                      </a:lnTo>
                      <a:lnTo>
                        <a:pt x="514355" y="1087289"/>
                      </a:lnTo>
                      <a:lnTo>
                        <a:pt x="526864" y="1077565"/>
                      </a:lnTo>
                      <a:lnTo>
                        <a:pt x="539373" y="1067792"/>
                      </a:lnTo>
                      <a:lnTo>
                        <a:pt x="551782" y="1057970"/>
                      </a:lnTo>
                      <a:lnTo>
                        <a:pt x="564142" y="1048097"/>
                      </a:lnTo>
                      <a:lnTo>
                        <a:pt x="576453" y="1038126"/>
                      </a:lnTo>
                      <a:lnTo>
                        <a:pt x="588713" y="1028154"/>
                      </a:lnTo>
                      <a:lnTo>
                        <a:pt x="600924" y="1018133"/>
                      </a:lnTo>
                      <a:lnTo>
                        <a:pt x="613086" y="1008013"/>
                      </a:lnTo>
                      <a:lnTo>
                        <a:pt x="625198" y="997843"/>
                      </a:lnTo>
                      <a:lnTo>
                        <a:pt x="637260" y="987673"/>
                      </a:lnTo>
                      <a:lnTo>
                        <a:pt x="649272" y="977404"/>
                      </a:lnTo>
                      <a:lnTo>
                        <a:pt x="661235" y="967085"/>
                      </a:lnTo>
                      <a:lnTo>
                        <a:pt x="673099" y="956766"/>
                      </a:lnTo>
                      <a:lnTo>
                        <a:pt x="684962" y="946348"/>
                      </a:lnTo>
                      <a:lnTo>
                        <a:pt x="696776" y="935881"/>
                      </a:lnTo>
                      <a:lnTo>
                        <a:pt x="708491" y="925364"/>
                      </a:lnTo>
                      <a:lnTo>
                        <a:pt x="720206" y="914797"/>
                      </a:lnTo>
                      <a:lnTo>
                        <a:pt x="731821" y="904131"/>
                      </a:lnTo>
                      <a:lnTo>
                        <a:pt x="743387" y="893465"/>
                      </a:lnTo>
                      <a:lnTo>
                        <a:pt x="754953" y="882749"/>
                      </a:lnTo>
                      <a:lnTo>
                        <a:pt x="766419" y="871934"/>
                      </a:lnTo>
                      <a:lnTo>
                        <a:pt x="777836" y="861120"/>
                      </a:lnTo>
                      <a:lnTo>
                        <a:pt x="789203" y="850206"/>
                      </a:lnTo>
                      <a:lnTo>
                        <a:pt x="800521" y="839291"/>
                      </a:lnTo>
                      <a:lnTo>
                        <a:pt x="811789" y="828278"/>
                      </a:lnTo>
                      <a:lnTo>
                        <a:pt x="823007" y="817215"/>
                      </a:lnTo>
                      <a:lnTo>
                        <a:pt x="834176" y="806152"/>
                      </a:lnTo>
                      <a:lnTo>
                        <a:pt x="845295" y="794990"/>
                      </a:lnTo>
                      <a:lnTo>
                        <a:pt x="856315" y="783779"/>
                      </a:lnTo>
                      <a:lnTo>
                        <a:pt x="867335" y="772517"/>
                      </a:lnTo>
                      <a:lnTo>
                        <a:pt x="878305" y="761206"/>
                      </a:lnTo>
                      <a:lnTo>
                        <a:pt x="889176" y="749846"/>
                      </a:lnTo>
                      <a:lnTo>
                        <a:pt x="900046" y="738386"/>
                      </a:lnTo>
                      <a:lnTo>
                        <a:pt x="910818" y="726926"/>
                      </a:lnTo>
                      <a:lnTo>
                        <a:pt x="921589" y="715417"/>
                      </a:lnTo>
                      <a:lnTo>
                        <a:pt x="932262" y="703808"/>
                      </a:lnTo>
                      <a:lnTo>
                        <a:pt x="942884" y="692200"/>
                      </a:lnTo>
                      <a:lnTo>
                        <a:pt x="953507" y="680492"/>
                      </a:lnTo>
                      <a:lnTo>
                        <a:pt x="964030" y="668784"/>
                      </a:lnTo>
                      <a:lnTo>
                        <a:pt x="974504" y="656977"/>
                      </a:lnTo>
                      <a:lnTo>
                        <a:pt x="984928" y="645120"/>
                      </a:lnTo>
                      <a:lnTo>
                        <a:pt x="995303" y="633264"/>
                      </a:lnTo>
                      <a:lnTo>
                        <a:pt x="1005628" y="621308"/>
                      </a:lnTo>
                      <a:lnTo>
                        <a:pt x="1015903" y="609302"/>
                      </a:lnTo>
                      <a:lnTo>
                        <a:pt x="1026128" y="597247"/>
                      </a:lnTo>
                      <a:lnTo>
                        <a:pt x="1036255" y="585143"/>
                      </a:lnTo>
                      <a:lnTo>
                        <a:pt x="1046381" y="572939"/>
                      </a:lnTo>
                      <a:lnTo>
                        <a:pt x="1056457" y="560735"/>
                      </a:lnTo>
                      <a:lnTo>
                        <a:pt x="1066435" y="548481"/>
                      </a:lnTo>
                      <a:lnTo>
                        <a:pt x="1076412" y="536178"/>
                      </a:lnTo>
                      <a:lnTo>
                        <a:pt x="1096168" y="511373"/>
                      </a:lnTo>
                      <a:lnTo>
                        <a:pt x="1105947" y="498872"/>
                      </a:lnTo>
                      <a:lnTo>
                        <a:pt x="1125405" y="473770"/>
                      </a:lnTo>
                      <a:lnTo>
                        <a:pt x="1135035" y="461119"/>
                      </a:lnTo>
                      <a:lnTo>
                        <a:pt x="1144616" y="448419"/>
                      </a:lnTo>
                      <a:lnTo>
                        <a:pt x="1154146" y="435670"/>
                      </a:lnTo>
                      <a:lnTo>
                        <a:pt x="1163627" y="422870"/>
                      </a:lnTo>
                      <a:lnTo>
                        <a:pt x="1173058" y="410022"/>
                      </a:lnTo>
                      <a:lnTo>
                        <a:pt x="1182440" y="397123"/>
                      </a:lnTo>
                      <a:lnTo>
                        <a:pt x="1191772" y="384175"/>
                      </a:lnTo>
                      <a:lnTo>
                        <a:pt x="1201055" y="371177"/>
                      </a:lnTo>
                      <a:lnTo>
                        <a:pt x="1219421" y="344984"/>
                      </a:lnTo>
                      <a:lnTo>
                        <a:pt x="1228554" y="331788"/>
                      </a:lnTo>
                      <a:lnTo>
                        <a:pt x="1237589" y="318591"/>
                      </a:lnTo>
                      <a:lnTo>
                        <a:pt x="1246623" y="305296"/>
                      </a:lnTo>
                      <a:lnTo>
                        <a:pt x="1255558" y="292001"/>
                      </a:lnTo>
                      <a:lnTo>
                        <a:pt x="1264443" y="278606"/>
                      </a:lnTo>
                      <a:lnTo>
                        <a:pt x="1273328" y="265162"/>
                      </a:lnTo>
                      <a:lnTo>
                        <a:pt x="1282114" y="251668"/>
                      </a:lnTo>
                      <a:lnTo>
                        <a:pt x="1290851" y="238125"/>
                      </a:lnTo>
                      <a:lnTo>
                        <a:pt x="1299537" y="224532"/>
                      </a:lnTo>
                      <a:lnTo>
                        <a:pt x="1308175" y="210889"/>
                      </a:lnTo>
                      <a:lnTo>
                        <a:pt x="1316762" y="197197"/>
                      </a:lnTo>
                      <a:lnTo>
                        <a:pt x="1325300" y="183455"/>
                      </a:lnTo>
                      <a:lnTo>
                        <a:pt x="1333788" y="169664"/>
                      </a:lnTo>
                      <a:lnTo>
                        <a:pt x="1342227" y="155773"/>
                      </a:lnTo>
                      <a:lnTo>
                        <a:pt x="1350616" y="141883"/>
                      </a:lnTo>
                      <a:lnTo>
                        <a:pt x="1358955" y="127893"/>
                      </a:lnTo>
                      <a:lnTo>
                        <a:pt x="1367195" y="113903"/>
                      </a:lnTo>
                      <a:lnTo>
                        <a:pt x="1375435" y="99814"/>
                      </a:lnTo>
                      <a:lnTo>
                        <a:pt x="1391716" y="71537"/>
                      </a:lnTo>
                      <a:lnTo>
                        <a:pt x="1399758" y="57299"/>
                      </a:lnTo>
                      <a:lnTo>
                        <a:pt x="1407799" y="43011"/>
                      </a:lnTo>
                      <a:lnTo>
                        <a:pt x="1415741" y="28674"/>
                      </a:lnTo>
                      <a:lnTo>
                        <a:pt x="1379307" y="9525"/>
                      </a:lnTo>
                      <a:lnTo>
                        <a:pt x="1371911" y="24160"/>
                      </a:lnTo>
                      <a:lnTo>
                        <a:pt x="1364514" y="38745"/>
                      </a:lnTo>
                      <a:lnTo>
                        <a:pt x="1357019" y="53280"/>
                      </a:lnTo>
                      <a:lnTo>
                        <a:pt x="1349474" y="67717"/>
                      </a:lnTo>
                      <a:lnTo>
                        <a:pt x="1341830" y="82104"/>
                      </a:lnTo>
                      <a:lnTo>
                        <a:pt x="1334185" y="96441"/>
                      </a:lnTo>
                      <a:lnTo>
                        <a:pt x="1326442" y="110728"/>
                      </a:lnTo>
                      <a:lnTo>
                        <a:pt x="1318648" y="124966"/>
                      </a:lnTo>
                      <a:lnTo>
                        <a:pt x="1310805" y="139105"/>
                      </a:lnTo>
                      <a:lnTo>
                        <a:pt x="1302863" y="153243"/>
                      </a:lnTo>
                      <a:lnTo>
                        <a:pt x="1294921" y="167233"/>
                      </a:lnTo>
                      <a:lnTo>
                        <a:pt x="1286880" y="181223"/>
                      </a:lnTo>
                      <a:lnTo>
                        <a:pt x="1278789" y="195163"/>
                      </a:lnTo>
                      <a:lnTo>
                        <a:pt x="1270648" y="209004"/>
                      </a:lnTo>
                      <a:lnTo>
                        <a:pt x="1262408" y="222796"/>
                      </a:lnTo>
                      <a:lnTo>
                        <a:pt x="1254168" y="236538"/>
                      </a:lnTo>
                      <a:lnTo>
                        <a:pt x="1245829" y="250230"/>
                      </a:lnTo>
                      <a:lnTo>
                        <a:pt x="1237440" y="263823"/>
                      </a:lnTo>
                      <a:lnTo>
                        <a:pt x="1229001" y="277416"/>
                      </a:lnTo>
                      <a:lnTo>
                        <a:pt x="1220463" y="290909"/>
                      </a:lnTo>
                      <a:lnTo>
                        <a:pt x="1211925" y="304304"/>
                      </a:lnTo>
                      <a:lnTo>
                        <a:pt x="1203288" y="317698"/>
                      </a:lnTo>
                      <a:lnTo>
                        <a:pt x="1194602" y="330994"/>
                      </a:lnTo>
                      <a:lnTo>
                        <a:pt x="1185865" y="344289"/>
                      </a:lnTo>
                      <a:lnTo>
                        <a:pt x="1177030" y="357485"/>
                      </a:lnTo>
                      <a:lnTo>
                        <a:pt x="1168194" y="370582"/>
                      </a:lnTo>
                      <a:lnTo>
                        <a:pt x="1159259" y="383679"/>
                      </a:lnTo>
                      <a:lnTo>
                        <a:pt x="1150274" y="396677"/>
                      </a:lnTo>
                      <a:lnTo>
                        <a:pt x="1141240" y="409625"/>
                      </a:lnTo>
                      <a:lnTo>
                        <a:pt x="1132107" y="422523"/>
                      </a:lnTo>
                      <a:lnTo>
                        <a:pt x="1122923" y="435372"/>
                      </a:lnTo>
                      <a:lnTo>
                        <a:pt x="1113740" y="448122"/>
                      </a:lnTo>
                      <a:lnTo>
                        <a:pt x="1104458" y="460871"/>
                      </a:lnTo>
                      <a:lnTo>
                        <a:pt x="1095076" y="473522"/>
                      </a:lnTo>
                      <a:lnTo>
                        <a:pt x="1085695" y="486073"/>
                      </a:lnTo>
                      <a:lnTo>
                        <a:pt x="1076214" y="498624"/>
                      </a:lnTo>
                      <a:lnTo>
                        <a:pt x="1066683" y="511076"/>
                      </a:lnTo>
                      <a:lnTo>
                        <a:pt x="1057103" y="523528"/>
                      </a:lnTo>
                      <a:lnTo>
                        <a:pt x="1047473" y="535881"/>
                      </a:lnTo>
                      <a:lnTo>
                        <a:pt x="1037793" y="548134"/>
                      </a:lnTo>
                      <a:lnTo>
                        <a:pt x="1028015" y="560388"/>
                      </a:lnTo>
                      <a:lnTo>
                        <a:pt x="1018186" y="572542"/>
                      </a:lnTo>
                      <a:lnTo>
                        <a:pt x="1008308" y="584647"/>
                      </a:lnTo>
                      <a:lnTo>
                        <a:pt x="998380" y="596702"/>
                      </a:lnTo>
                      <a:lnTo>
                        <a:pt x="988353" y="608707"/>
                      </a:lnTo>
                      <a:lnTo>
                        <a:pt x="968200" y="632520"/>
                      </a:lnTo>
                      <a:lnTo>
                        <a:pt x="957975" y="644327"/>
                      </a:lnTo>
                      <a:lnTo>
                        <a:pt x="947749" y="656034"/>
                      </a:lnTo>
                      <a:lnTo>
                        <a:pt x="937474" y="667742"/>
                      </a:lnTo>
                      <a:lnTo>
                        <a:pt x="927099" y="679351"/>
                      </a:lnTo>
                      <a:lnTo>
                        <a:pt x="916675" y="690959"/>
                      </a:lnTo>
                      <a:lnTo>
                        <a:pt x="906202" y="702469"/>
                      </a:lnTo>
                      <a:lnTo>
                        <a:pt x="895678" y="713879"/>
                      </a:lnTo>
                      <a:lnTo>
                        <a:pt x="885056" y="725289"/>
                      </a:lnTo>
                      <a:lnTo>
                        <a:pt x="874383" y="736600"/>
                      </a:lnTo>
                      <a:lnTo>
                        <a:pt x="863661" y="747861"/>
                      </a:lnTo>
                      <a:lnTo>
                        <a:pt x="852890" y="759073"/>
                      </a:lnTo>
                      <a:lnTo>
                        <a:pt x="842069" y="770235"/>
                      </a:lnTo>
                      <a:lnTo>
                        <a:pt x="820228" y="792361"/>
                      </a:lnTo>
                      <a:lnTo>
                        <a:pt x="809208" y="803325"/>
                      </a:lnTo>
                      <a:lnTo>
                        <a:pt x="798138" y="814189"/>
                      </a:lnTo>
                      <a:lnTo>
                        <a:pt x="786970" y="825054"/>
                      </a:lnTo>
                      <a:lnTo>
                        <a:pt x="775801" y="835819"/>
                      </a:lnTo>
                      <a:lnTo>
                        <a:pt x="764533" y="846584"/>
                      </a:lnTo>
                      <a:lnTo>
                        <a:pt x="753215" y="857200"/>
                      </a:lnTo>
                      <a:lnTo>
                        <a:pt x="741848" y="867817"/>
                      </a:lnTo>
                      <a:lnTo>
                        <a:pt x="730431" y="878384"/>
                      </a:lnTo>
                      <a:lnTo>
                        <a:pt x="718915" y="888851"/>
                      </a:lnTo>
                      <a:lnTo>
                        <a:pt x="707349" y="899269"/>
                      </a:lnTo>
                      <a:lnTo>
                        <a:pt x="695734" y="909638"/>
                      </a:lnTo>
                      <a:lnTo>
                        <a:pt x="684069" y="919956"/>
                      </a:lnTo>
                      <a:lnTo>
                        <a:pt x="672354" y="930176"/>
                      </a:lnTo>
                      <a:lnTo>
                        <a:pt x="660540" y="940346"/>
                      </a:lnTo>
                      <a:lnTo>
                        <a:pt x="648677" y="950466"/>
                      </a:lnTo>
                      <a:lnTo>
                        <a:pt x="636763" y="960537"/>
                      </a:lnTo>
                      <a:lnTo>
                        <a:pt x="624801" y="970558"/>
                      </a:lnTo>
                      <a:lnTo>
                        <a:pt x="612788" y="980480"/>
                      </a:lnTo>
                      <a:lnTo>
                        <a:pt x="600676" y="990352"/>
                      </a:lnTo>
                      <a:lnTo>
                        <a:pt x="588515" y="1000175"/>
                      </a:lnTo>
                      <a:lnTo>
                        <a:pt x="576304" y="1009948"/>
                      </a:lnTo>
                      <a:lnTo>
                        <a:pt x="564043" y="1019671"/>
                      </a:lnTo>
                      <a:lnTo>
                        <a:pt x="551733" y="1029295"/>
                      </a:lnTo>
                      <a:lnTo>
                        <a:pt x="539323" y="1038870"/>
                      </a:lnTo>
                      <a:lnTo>
                        <a:pt x="526864" y="1048395"/>
                      </a:lnTo>
                      <a:lnTo>
                        <a:pt x="514355" y="1057870"/>
                      </a:lnTo>
                      <a:lnTo>
                        <a:pt x="501796" y="1067247"/>
                      </a:lnTo>
                      <a:lnTo>
                        <a:pt x="489188" y="1076573"/>
                      </a:lnTo>
                      <a:lnTo>
                        <a:pt x="476481" y="1085850"/>
                      </a:lnTo>
                      <a:lnTo>
                        <a:pt x="463723" y="1095077"/>
                      </a:lnTo>
                      <a:lnTo>
                        <a:pt x="450917" y="1104255"/>
                      </a:lnTo>
                      <a:lnTo>
                        <a:pt x="438060" y="1113334"/>
                      </a:lnTo>
                      <a:lnTo>
                        <a:pt x="425154" y="1122363"/>
                      </a:lnTo>
                      <a:lnTo>
                        <a:pt x="412149" y="1131342"/>
                      </a:lnTo>
                      <a:lnTo>
                        <a:pt x="399094" y="1140272"/>
                      </a:lnTo>
                      <a:lnTo>
                        <a:pt x="385989" y="1149102"/>
                      </a:lnTo>
                      <a:lnTo>
                        <a:pt x="372835" y="1157932"/>
                      </a:lnTo>
                      <a:lnTo>
                        <a:pt x="359582" y="1166664"/>
                      </a:lnTo>
                      <a:lnTo>
                        <a:pt x="346328" y="1175345"/>
                      </a:lnTo>
                      <a:lnTo>
                        <a:pt x="332975" y="1183928"/>
                      </a:lnTo>
                      <a:lnTo>
                        <a:pt x="319573" y="1192510"/>
                      </a:lnTo>
                      <a:lnTo>
                        <a:pt x="306071" y="1200993"/>
                      </a:lnTo>
                      <a:lnTo>
                        <a:pt x="292570" y="1209427"/>
                      </a:lnTo>
                      <a:lnTo>
                        <a:pt x="278969" y="1217811"/>
                      </a:lnTo>
                      <a:lnTo>
                        <a:pt x="265318" y="1226096"/>
                      </a:lnTo>
                      <a:lnTo>
                        <a:pt x="251618" y="1234381"/>
                      </a:lnTo>
                      <a:lnTo>
                        <a:pt x="237868" y="1242566"/>
                      </a:lnTo>
                      <a:lnTo>
                        <a:pt x="224068" y="1250702"/>
                      </a:lnTo>
                      <a:lnTo>
                        <a:pt x="210170" y="1258788"/>
                      </a:lnTo>
                      <a:lnTo>
                        <a:pt x="196221" y="1266775"/>
                      </a:lnTo>
                      <a:lnTo>
                        <a:pt x="182223" y="1274713"/>
                      </a:lnTo>
                      <a:lnTo>
                        <a:pt x="168175" y="1282601"/>
                      </a:lnTo>
                      <a:lnTo>
                        <a:pt x="154028" y="1290439"/>
                      </a:lnTo>
                      <a:lnTo>
                        <a:pt x="139832" y="1298228"/>
                      </a:lnTo>
                      <a:lnTo>
                        <a:pt x="125635" y="1305917"/>
                      </a:lnTo>
                      <a:lnTo>
                        <a:pt x="111290" y="1313607"/>
                      </a:lnTo>
                      <a:lnTo>
                        <a:pt x="96944" y="1321197"/>
                      </a:lnTo>
                      <a:lnTo>
                        <a:pt x="82549" y="1328688"/>
                      </a:lnTo>
                      <a:lnTo>
                        <a:pt x="68054" y="1336179"/>
                      </a:lnTo>
                      <a:lnTo>
                        <a:pt x="53510" y="1343571"/>
                      </a:lnTo>
                      <a:lnTo>
                        <a:pt x="38917" y="1350963"/>
                      </a:lnTo>
                      <a:lnTo>
                        <a:pt x="24273" y="1358206"/>
                      </a:lnTo>
                      <a:lnTo>
                        <a:pt x="9531" y="136544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79" name="Forme libre : forme 1378">
                  <a:extLst>
                    <a:ext uri="{FF2B5EF4-FFF2-40B4-BE49-F238E27FC236}">
                      <a16:creationId xmlns:a16="http://schemas.microsoft.com/office/drawing/2014/main" id="{D2E37B8D-B1A5-4FAD-BE5A-E62CDB812FE6}"/>
                    </a:ext>
                  </a:extLst>
                </p:cNvPr>
                <p:cNvSpPr/>
                <p:nvPr/>
              </p:nvSpPr>
              <p:spPr>
                <a:xfrm>
                  <a:off x="6563429" y="4422924"/>
                  <a:ext cx="1448652" cy="1181100"/>
                </a:xfrm>
                <a:custGeom>
                  <a:avLst/>
                  <a:gdLst>
                    <a:gd name="connsiteX0" fmla="*/ 11715 w 1448651"/>
                    <a:gd name="connsiteY0" fmla="*/ 1180505 h 1181100"/>
                    <a:gd name="connsiteX1" fmla="*/ 28095 w 1448651"/>
                    <a:gd name="connsiteY1" fmla="*/ 1176189 h 1181100"/>
                    <a:gd name="connsiteX2" fmla="*/ 44427 w 1448651"/>
                    <a:gd name="connsiteY2" fmla="*/ 1171774 h 1181100"/>
                    <a:gd name="connsiteX3" fmla="*/ 76791 w 1448651"/>
                    <a:gd name="connsiteY3" fmla="*/ 1162645 h 1181100"/>
                    <a:gd name="connsiteX4" fmla="*/ 92874 w 1448651"/>
                    <a:gd name="connsiteY4" fmla="*/ 1157932 h 1181100"/>
                    <a:gd name="connsiteX5" fmla="*/ 108857 w 1448651"/>
                    <a:gd name="connsiteY5" fmla="*/ 1153120 h 1181100"/>
                    <a:gd name="connsiteX6" fmla="*/ 124791 w 1448651"/>
                    <a:gd name="connsiteY6" fmla="*/ 1148259 h 1181100"/>
                    <a:gd name="connsiteX7" fmla="*/ 140676 w 1448651"/>
                    <a:gd name="connsiteY7" fmla="*/ 1143298 h 1181100"/>
                    <a:gd name="connsiteX8" fmla="*/ 156461 w 1448651"/>
                    <a:gd name="connsiteY8" fmla="*/ 1138238 h 1181100"/>
                    <a:gd name="connsiteX9" fmla="*/ 172147 w 1448651"/>
                    <a:gd name="connsiteY9" fmla="*/ 1133078 h 1181100"/>
                    <a:gd name="connsiteX10" fmla="*/ 187783 w 1448651"/>
                    <a:gd name="connsiteY10" fmla="*/ 1127820 h 1181100"/>
                    <a:gd name="connsiteX11" fmla="*/ 203369 w 1448651"/>
                    <a:gd name="connsiteY11" fmla="*/ 1122511 h 1181100"/>
                    <a:gd name="connsiteX12" fmla="*/ 218856 w 1448651"/>
                    <a:gd name="connsiteY12" fmla="*/ 1117054 h 1181100"/>
                    <a:gd name="connsiteX13" fmla="*/ 234244 w 1448651"/>
                    <a:gd name="connsiteY13" fmla="*/ 1111548 h 1181100"/>
                    <a:gd name="connsiteX14" fmla="*/ 249583 w 1448651"/>
                    <a:gd name="connsiteY14" fmla="*/ 1105942 h 1181100"/>
                    <a:gd name="connsiteX15" fmla="*/ 264871 w 1448651"/>
                    <a:gd name="connsiteY15" fmla="*/ 1100237 h 1181100"/>
                    <a:gd name="connsiteX16" fmla="*/ 280061 w 1448651"/>
                    <a:gd name="connsiteY16" fmla="*/ 1094482 h 1181100"/>
                    <a:gd name="connsiteX17" fmla="*/ 295201 w 1448651"/>
                    <a:gd name="connsiteY17" fmla="*/ 1088579 h 1181100"/>
                    <a:gd name="connsiteX18" fmla="*/ 310241 w 1448651"/>
                    <a:gd name="connsiteY18" fmla="*/ 1082625 h 1181100"/>
                    <a:gd name="connsiteX19" fmla="*/ 325232 w 1448651"/>
                    <a:gd name="connsiteY19" fmla="*/ 1076573 h 1181100"/>
                    <a:gd name="connsiteX20" fmla="*/ 340123 w 1448651"/>
                    <a:gd name="connsiteY20" fmla="*/ 1070422 h 1181100"/>
                    <a:gd name="connsiteX21" fmla="*/ 354916 w 1448651"/>
                    <a:gd name="connsiteY21" fmla="*/ 1064171 h 1181100"/>
                    <a:gd name="connsiteX22" fmla="*/ 369708 w 1448651"/>
                    <a:gd name="connsiteY22" fmla="*/ 1057821 h 1181100"/>
                    <a:gd name="connsiteX23" fmla="*/ 384351 w 1448651"/>
                    <a:gd name="connsiteY23" fmla="*/ 1051421 h 1181100"/>
                    <a:gd name="connsiteX24" fmla="*/ 398995 w 1448651"/>
                    <a:gd name="connsiteY24" fmla="*/ 1044922 h 1181100"/>
                    <a:gd name="connsiteX25" fmla="*/ 413539 w 1448651"/>
                    <a:gd name="connsiteY25" fmla="*/ 1038324 h 1181100"/>
                    <a:gd name="connsiteX26" fmla="*/ 427984 w 1448651"/>
                    <a:gd name="connsiteY26" fmla="*/ 1031627 h 1181100"/>
                    <a:gd name="connsiteX27" fmla="*/ 442379 w 1448651"/>
                    <a:gd name="connsiteY27" fmla="*/ 1024831 h 1181100"/>
                    <a:gd name="connsiteX28" fmla="*/ 456675 w 1448651"/>
                    <a:gd name="connsiteY28" fmla="*/ 1017984 h 1181100"/>
                    <a:gd name="connsiteX29" fmla="*/ 470921 w 1448651"/>
                    <a:gd name="connsiteY29" fmla="*/ 1010989 h 1181100"/>
                    <a:gd name="connsiteX30" fmla="*/ 485068 w 1448651"/>
                    <a:gd name="connsiteY30" fmla="*/ 1003945 h 1181100"/>
                    <a:gd name="connsiteX31" fmla="*/ 499165 w 1448651"/>
                    <a:gd name="connsiteY31" fmla="*/ 996801 h 1181100"/>
                    <a:gd name="connsiteX32" fmla="*/ 513213 w 1448651"/>
                    <a:gd name="connsiteY32" fmla="*/ 989558 h 1181100"/>
                    <a:gd name="connsiteX33" fmla="*/ 527162 w 1448651"/>
                    <a:gd name="connsiteY33" fmla="*/ 982216 h 1181100"/>
                    <a:gd name="connsiteX34" fmla="*/ 541011 w 1448651"/>
                    <a:gd name="connsiteY34" fmla="*/ 974824 h 1181100"/>
                    <a:gd name="connsiteX35" fmla="*/ 554810 w 1448651"/>
                    <a:gd name="connsiteY35" fmla="*/ 967333 h 1181100"/>
                    <a:gd name="connsiteX36" fmla="*/ 568560 w 1448651"/>
                    <a:gd name="connsiteY36" fmla="*/ 959693 h 1181100"/>
                    <a:gd name="connsiteX37" fmla="*/ 582211 w 1448651"/>
                    <a:gd name="connsiteY37" fmla="*/ 952004 h 1181100"/>
                    <a:gd name="connsiteX38" fmla="*/ 595762 w 1448651"/>
                    <a:gd name="connsiteY38" fmla="*/ 944265 h 1181100"/>
                    <a:gd name="connsiteX39" fmla="*/ 609264 w 1448651"/>
                    <a:gd name="connsiteY39" fmla="*/ 936377 h 1181100"/>
                    <a:gd name="connsiteX40" fmla="*/ 622716 w 1448651"/>
                    <a:gd name="connsiteY40" fmla="*/ 928439 h 1181100"/>
                    <a:gd name="connsiteX41" fmla="*/ 636069 w 1448651"/>
                    <a:gd name="connsiteY41" fmla="*/ 920353 h 1181100"/>
                    <a:gd name="connsiteX42" fmla="*/ 649372 w 1448651"/>
                    <a:gd name="connsiteY42" fmla="*/ 912217 h 1181100"/>
                    <a:gd name="connsiteX43" fmla="*/ 662575 w 1448651"/>
                    <a:gd name="connsiteY43" fmla="*/ 903982 h 1181100"/>
                    <a:gd name="connsiteX44" fmla="*/ 675680 w 1448651"/>
                    <a:gd name="connsiteY44" fmla="*/ 895648 h 1181100"/>
                    <a:gd name="connsiteX45" fmla="*/ 688785 w 1448651"/>
                    <a:gd name="connsiteY45" fmla="*/ 887264 h 1181100"/>
                    <a:gd name="connsiteX46" fmla="*/ 701740 w 1448651"/>
                    <a:gd name="connsiteY46" fmla="*/ 878731 h 1181100"/>
                    <a:gd name="connsiteX47" fmla="*/ 714696 w 1448651"/>
                    <a:gd name="connsiteY47" fmla="*/ 870148 h 1181100"/>
                    <a:gd name="connsiteX48" fmla="*/ 727503 w 1448651"/>
                    <a:gd name="connsiteY48" fmla="*/ 861467 h 1181100"/>
                    <a:gd name="connsiteX49" fmla="*/ 740309 w 1448651"/>
                    <a:gd name="connsiteY49" fmla="*/ 852686 h 1181100"/>
                    <a:gd name="connsiteX50" fmla="*/ 752967 w 1448651"/>
                    <a:gd name="connsiteY50" fmla="*/ 843856 h 1181100"/>
                    <a:gd name="connsiteX51" fmla="*/ 765625 w 1448651"/>
                    <a:gd name="connsiteY51" fmla="*/ 834876 h 1181100"/>
                    <a:gd name="connsiteX52" fmla="*/ 778184 w 1448651"/>
                    <a:gd name="connsiteY52" fmla="*/ 825847 h 1181100"/>
                    <a:gd name="connsiteX53" fmla="*/ 790643 w 1448651"/>
                    <a:gd name="connsiteY53" fmla="*/ 816719 h 1181100"/>
                    <a:gd name="connsiteX54" fmla="*/ 803053 w 1448651"/>
                    <a:gd name="connsiteY54" fmla="*/ 807442 h 1181100"/>
                    <a:gd name="connsiteX55" fmla="*/ 815363 w 1448651"/>
                    <a:gd name="connsiteY55" fmla="*/ 798165 h 1181100"/>
                    <a:gd name="connsiteX56" fmla="*/ 827624 w 1448651"/>
                    <a:gd name="connsiteY56" fmla="*/ 788739 h 1181100"/>
                    <a:gd name="connsiteX57" fmla="*/ 839785 w 1448651"/>
                    <a:gd name="connsiteY57" fmla="*/ 779264 h 1181100"/>
                    <a:gd name="connsiteX58" fmla="*/ 851897 w 1448651"/>
                    <a:gd name="connsiteY58" fmla="*/ 769640 h 1181100"/>
                    <a:gd name="connsiteX59" fmla="*/ 863959 w 1448651"/>
                    <a:gd name="connsiteY59" fmla="*/ 759966 h 1181100"/>
                    <a:gd name="connsiteX60" fmla="*/ 875922 w 1448651"/>
                    <a:gd name="connsiteY60" fmla="*/ 750193 h 1181100"/>
                    <a:gd name="connsiteX61" fmla="*/ 887786 w 1448651"/>
                    <a:gd name="connsiteY61" fmla="*/ 740321 h 1181100"/>
                    <a:gd name="connsiteX62" fmla="*/ 899600 w 1448651"/>
                    <a:gd name="connsiteY62" fmla="*/ 730399 h 1181100"/>
                    <a:gd name="connsiteX63" fmla="*/ 911364 w 1448651"/>
                    <a:gd name="connsiteY63" fmla="*/ 720328 h 1181100"/>
                    <a:gd name="connsiteX64" fmla="*/ 923029 w 1448651"/>
                    <a:gd name="connsiteY64" fmla="*/ 710208 h 1181100"/>
                    <a:gd name="connsiteX65" fmla="*/ 934644 w 1448651"/>
                    <a:gd name="connsiteY65" fmla="*/ 699988 h 1181100"/>
                    <a:gd name="connsiteX66" fmla="*/ 946161 w 1448651"/>
                    <a:gd name="connsiteY66" fmla="*/ 689670 h 1181100"/>
                    <a:gd name="connsiteX67" fmla="*/ 957577 w 1448651"/>
                    <a:gd name="connsiteY67" fmla="*/ 679252 h 1181100"/>
                    <a:gd name="connsiteX68" fmla="*/ 968945 w 1448651"/>
                    <a:gd name="connsiteY68" fmla="*/ 668784 h 1181100"/>
                    <a:gd name="connsiteX69" fmla="*/ 980262 w 1448651"/>
                    <a:gd name="connsiteY69" fmla="*/ 658168 h 1181100"/>
                    <a:gd name="connsiteX70" fmla="*/ 991481 w 1448651"/>
                    <a:gd name="connsiteY70" fmla="*/ 647502 h 1181100"/>
                    <a:gd name="connsiteX71" fmla="*/ 1002649 w 1448651"/>
                    <a:gd name="connsiteY71" fmla="*/ 636736 h 1181100"/>
                    <a:gd name="connsiteX72" fmla="*/ 1013719 w 1448651"/>
                    <a:gd name="connsiteY72" fmla="*/ 625872 h 1181100"/>
                    <a:gd name="connsiteX73" fmla="*/ 1024738 w 1448651"/>
                    <a:gd name="connsiteY73" fmla="*/ 614908 h 1181100"/>
                    <a:gd name="connsiteX74" fmla="*/ 1035659 w 1448651"/>
                    <a:gd name="connsiteY74" fmla="*/ 603895 h 1181100"/>
                    <a:gd name="connsiteX75" fmla="*/ 1046530 w 1448651"/>
                    <a:gd name="connsiteY75" fmla="*/ 592782 h 1181100"/>
                    <a:gd name="connsiteX76" fmla="*/ 1057301 w 1448651"/>
                    <a:gd name="connsiteY76" fmla="*/ 581521 h 1181100"/>
                    <a:gd name="connsiteX77" fmla="*/ 1068023 w 1448651"/>
                    <a:gd name="connsiteY77" fmla="*/ 570210 h 1181100"/>
                    <a:gd name="connsiteX78" fmla="*/ 1078646 w 1448651"/>
                    <a:gd name="connsiteY78" fmla="*/ 558850 h 1181100"/>
                    <a:gd name="connsiteX79" fmla="*/ 1089219 w 1448651"/>
                    <a:gd name="connsiteY79" fmla="*/ 547340 h 1181100"/>
                    <a:gd name="connsiteX80" fmla="*/ 1099742 w 1448651"/>
                    <a:gd name="connsiteY80" fmla="*/ 535732 h 1181100"/>
                    <a:gd name="connsiteX81" fmla="*/ 1110117 w 1448651"/>
                    <a:gd name="connsiteY81" fmla="*/ 524073 h 1181100"/>
                    <a:gd name="connsiteX82" fmla="*/ 1120491 w 1448651"/>
                    <a:gd name="connsiteY82" fmla="*/ 512316 h 1181100"/>
                    <a:gd name="connsiteX83" fmla="*/ 1130766 w 1448651"/>
                    <a:gd name="connsiteY83" fmla="*/ 500459 h 1181100"/>
                    <a:gd name="connsiteX84" fmla="*/ 1140942 w 1448651"/>
                    <a:gd name="connsiteY84" fmla="*/ 488504 h 1181100"/>
                    <a:gd name="connsiteX85" fmla="*/ 1151069 w 1448651"/>
                    <a:gd name="connsiteY85" fmla="*/ 476498 h 1181100"/>
                    <a:gd name="connsiteX86" fmla="*/ 1161145 w 1448651"/>
                    <a:gd name="connsiteY86" fmla="*/ 464344 h 1181100"/>
                    <a:gd name="connsiteX87" fmla="*/ 1171123 w 1448651"/>
                    <a:gd name="connsiteY87" fmla="*/ 452140 h 1181100"/>
                    <a:gd name="connsiteX88" fmla="*/ 1181001 w 1448651"/>
                    <a:gd name="connsiteY88" fmla="*/ 439837 h 1181100"/>
                    <a:gd name="connsiteX89" fmla="*/ 1190829 w 1448651"/>
                    <a:gd name="connsiteY89" fmla="*/ 427434 h 1181100"/>
                    <a:gd name="connsiteX90" fmla="*/ 1200608 w 1448651"/>
                    <a:gd name="connsiteY90" fmla="*/ 414933 h 1181100"/>
                    <a:gd name="connsiteX91" fmla="*/ 1210287 w 1448651"/>
                    <a:gd name="connsiteY91" fmla="*/ 402382 h 1181100"/>
                    <a:gd name="connsiteX92" fmla="*/ 1219868 w 1448651"/>
                    <a:gd name="connsiteY92" fmla="*/ 389682 h 1181100"/>
                    <a:gd name="connsiteX93" fmla="*/ 1229448 w 1448651"/>
                    <a:gd name="connsiteY93" fmla="*/ 376932 h 1181100"/>
                    <a:gd name="connsiteX94" fmla="*/ 1238879 w 1448651"/>
                    <a:gd name="connsiteY94" fmla="*/ 364083 h 1181100"/>
                    <a:gd name="connsiteX95" fmla="*/ 1248261 w 1448651"/>
                    <a:gd name="connsiteY95" fmla="*/ 351135 h 1181100"/>
                    <a:gd name="connsiteX96" fmla="*/ 1257593 w 1448651"/>
                    <a:gd name="connsiteY96" fmla="*/ 338138 h 1181100"/>
                    <a:gd name="connsiteX97" fmla="*/ 1266826 w 1448651"/>
                    <a:gd name="connsiteY97" fmla="*/ 324991 h 1181100"/>
                    <a:gd name="connsiteX98" fmla="*/ 1276009 w 1448651"/>
                    <a:gd name="connsiteY98" fmla="*/ 311795 h 1181100"/>
                    <a:gd name="connsiteX99" fmla="*/ 1285093 w 1448651"/>
                    <a:gd name="connsiteY99" fmla="*/ 298500 h 1181100"/>
                    <a:gd name="connsiteX100" fmla="*/ 1294127 w 1448651"/>
                    <a:gd name="connsiteY100" fmla="*/ 285105 h 1181100"/>
                    <a:gd name="connsiteX101" fmla="*/ 1303062 w 1448651"/>
                    <a:gd name="connsiteY101" fmla="*/ 271611 h 1181100"/>
                    <a:gd name="connsiteX102" fmla="*/ 1311947 w 1448651"/>
                    <a:gd name="connsiteY102" fmla="*/ 258018 h 1181100"/>
                    <a:gd name="connsiteX103" fmla="*/ 1320733 w 1448651"/>
                    <a:gd name="connsiteY103" fmla="*/ 244376 h 1181100"/>
                    <a:gd name="connsiteX104" fmla="*/ 1329470 w 1448651"/>
                    <a:gd name="connsiteY104" fmla="*/ 230584 h 1181100"/>
                    <a:gd name="connsiteX105" fmla="*/ 1338156 w 1448651"/>
                    <a:gd name="connsiteY105" fmla="*/ 216743 h 1181100"/>
                    <a:gd name="connsiteX106" fmla="*/ 1346694 w 1448651"/>
                    <a:gd name="connsiteY106" fmla="*/ 202803 h 1181100"/>
                    <a:gd name="connsiteX107" fmla="*/ 1355232 w 1448651"/>
                    <a:gd name="connsiteY107" fmla="*/ 188813 h 1181100"/>
                    <a:gd name="connsiteX108" fmla="*/ 1363670 w 1448651"/>
                    <a:gd name="connsiteY108" fmla="*/ 174675 h 1181100"/>
                    <a:gd name="connsiteX109" fmla="*/ 1372010 w 1448651"/>
                    <a:gd name="connsiteY109" fmla="*/ 160486 h 1181100"/>
                    <a:gd name="connsiteX110" fmla="*/ 1380299 w 1448651"/>
                    <a:gd name="connsiteY110" fmla="*/ 146149 h 1181100"/>
                    <a:gd name="connsiteX111" fmla="*/ 1388539 w 1448651"/>
                    <a:gd name="connsiteY111" fmla="*/ 131763 h 1181100"/>
                    <a:gd name="connsiteX112" fmla="*/ 1396680 w 1448651"/>
                    <a:gd name="connsiteY112" fmla="*/ 117277 h 1181100"/>
                    <a:gd name="connsiteX113" fmla="*/ 1404722 w 1448651"/>
                    <a:gd name="connsiteY113" fmla="*/ 102741 h 1181100"/>
                    <a:gd name="connsiteX114" fmla="*/ 1412713 w 1448651"/>
                    <a:gd name="connsiteY114" fmla="*/ 88057 h 1181100"/>
                    <a:gd name="connsiteX115" fmla="*/ 1420656 w 1448651"/>
                    <a:gd name="connsiteY115" fmla="*/ 73323 h 1181100"/>
                    <a:gd name="connsiteX116" fmla="*/ 1428498 w 1448651"/>
                    <a:gd name="connsiteY116" fmla="*/ 58489 h 1181100"/>
                    <a:gd name="connsiteX117" fmla="*/ 1436242 w 1448651"/>
                    <a:gd name="connsiteY117" fmla="*/ 43507 h 1181100"/>
                    <a:gd name="connsiteX118" fmla="*/ 1443936 w 1448651"/>
                    <a:gd name="connsiteY118" fmla="*/ 28525 h 1181100"/>
                    <a:gd name="connsiteX119" fmla="*/ 1451580 w 1448651"/>
                    <a:gd name="connsiteY119" fmla="*/ 13395 h 1181100"/>
                    <a:gd name="connsiteX120" fmla="*/ 1443737 w 1448651"/>
                    <a:gd name="connsiteY120" fmla="*/ 9525 h 1181100"/>
                    <a:gd name="connsiteX121" fmla="*/ 1436242 w 1448651"/>
                    <a:gd name="connsiteY121" fmla="*/ 24705 h 1181100"/>
                    <a:gd name="connsiteX122" fmla="*/ 1428647 w 1448651"/>
                    <a:gd name="connsiteY122" fmla="*/ 39787 h 1181100"/>
                    <a:gd name="connsiteX123" fmla="*/ 1421003 w 1448651"/>
                    <a:gd name="connsiteY123" fmla="*/ 54769 h 1181100"/>
                    <a:gd name="connsiteX124" fmla="*/ 1413309 w 1448651"/>
                    <a:gd name="connsiteY124" fmla="*/ 69652 h 1181100"/>
                    <a:gd name="connsiteX125" fmla="*/ 1405516 w 1448651"/>
                    <a:gd name="connsiteY125" fmla="*/ 84485 h 1181100"/>
                    <a:gd name="connsiteX126" fmla="*/ 1397623 w 1448651"/>
                    <a:gd name="connsiteY126" fmla="*/ 99169 h 1181100"/>
                    <a:gd name="connsiteX127" fmla="*/ 1389681 w 1448651"/>
                    <a:gd name="connsiteY127" fmla="*/ 113804 h 1181100"/>
                    <a:gd name="connsiteX128" fmla="*/ 1381640 w 1448651"/>
                    <a:gd name="connsiteY128" fmla="*/ 128339 h 1181100"/>
                    <a:gd name="connsiteX129" fmla="*/ 1373549 w 1448651"/>
                    <a:gd name="connsiteY129" fmla="*/ 142776 h 1181100"/>
                    <a:gd name="connsiteX130" fmla="*/ 1365408 w 1448651"/>
                    <a:gd name="connsiteY130" fmla="*/ 157163 h 1181100"/>
                    <a:gd name="connsiteX131" fmla="*/ 1357168 w 1448651"/>
                    <a:gd name="connsiteY131" fmla="*/ 171400 h 1181100"/>
                    <a:gd name="connsiteX132" fmla="*/ 1348829 w 1448651"/>
                    <a:gd name="connsiteY132" fmla="*/ 185539 h 1181100"/>
                    <a:gd name="connsiteX133" fmla="*/ 1340440 w 1448651"/>
                    <a:gd name="connsiteY133" fmla="*/ 199628 h 1181100"/>
                    <a:gd name="connsiteX134" fmla="*/ 1331951 w 1448651"/>
                    <a:gd name="connsiteY134" fmla="*/ 213618 h 1181100"/>
                    <a:gd name="connsiteX135" fmla="*/ 1323414 w 1448651"/>
                    <a:gd name="connsiteY135" fmla="*/ 227509 h 1181100"/>
                    <a:gd name="connsiteX136" fmla="*/ 1314826 w 1448651"/>
                    <a:gd name="connsiteY136" fmla="*/ 241300 h 1181100"/>
                    <a:gd name="connsiteX137" fmla="*/ 1306139 w 1448651"/>
                    <a:gd name="connsiteY137" fmla="*/ 254992 h 1181100"/>
                    <a:gd name="connsiteX138" fmla="*/ 1297353 w 1448651"/>
                    <a:gd name="connsiteY138" fmla="*/ 268585 h 1181100"/>
                    <a:gd name="connsiteX139" fmla="*/ 1288518 w 1448651"/>
                    <a:gd name="connsiteY139" fmla="*/ 282129 h 1181100"/>
                    <a:gd name="connsiteX140" fmla="*/ 1279583 w 1448651"/>
                    <a:gd name="connsiteY140" fmla="*/ 295523 h 1181100"/>
                    <a:gd name="connsiteX141" fmla="*/ 1270598 w 1448651"/>
                    <a:gd name="connsiteY141" fmla="*/ 308868 h 1181100"/>
                    <a:gd name="connsiteX142" fmla="*/ 1261514 w 1448651"/>
                    <a:gd name="connsiteY142" fmla="*/ 322114 h 1181100"/>
                    <a:gd name="connsiteX143" fmla="*/ 1252381 w 1448651"/>
                    <a:gd name="connsiteY143" fmla="*/ 335260 h 1181100"/>
                    <a:gd name="connsiteX144" fmla="*/ 1243148 w 1448651"/>
                    <a:gd name="connsiteY144" fmla="*/ 348307 h 1181100"/>
                    <a:gd name="connsiteX145" fmla="*/ 1233866 w 1448651"/>
                    <a:gd name="connsiteY145" fmla="*/ 361305 h 1181100"/>
                    <a:gd name="connsiteX146" fmla="*/ 1224484 w 1448651"/>
                    <a:gd name="connsiteY146" fmla="*/ 374154 h 1181100"/>
                    <a:gd name="connsiteX147" fmla="*/ 1215053 w 1448651"/>
                    <a:gd name="connsiteY147" fmla="*/ 386953 h 1181100"/>
                    <a:gd name="connsiteX148" fmla="*/ 1205522 w 1448651"/>
                    <a:gd name="connsiteY148" fmla="*/ 399604 h 1181100"/>
                    <a:gd name="connsiteX149" fmla="*/ 1195942 w 1448651"/>
                    <a:gd name="connsiteY149" fmla="*/ 412204 h 1181100"/>
                    <a:gd name="connsiteX150" fmla="*/ 1186262 w 1448651"/>
                    <a:gd name="connsiteY150" fmla="*/ 424706 h 1181100"/>
                    <a:gd name="connsiteX151" fmla="*/ 1176533 w 1448651"/>
                    <a:gd name="connsiteY151" fmla="*/ 437108 h 1181100"/>
                    <a:gd name="connsiteX152" fmla="*/ 1166705 w 1448651"/>
                    <a:gd name="connsiteY152" fmla="*/ 449461 h 1181100"/>
                    <a:gd name="connsiteX153" fmla="*/ 1156827 w 1448651"/>
                    <a:gd name="connsiteY153" fmla="*/ 461665 h 1181100"/>
                    <a:gd name="connsiteX154" fmla="*/ 1146849 w 1448651"/>
                    <a:gd name="connsiteY154" fmla="*/ 473819 h 1181100"/>
                    <a:gd name="connsiteX155" fmla="*/ 1136822 w 1448651"/>
                    <a:gd name="connsiteY155" fmla="*/ 485825 h 1181100"/>
                    <a:gd name="connsiteX156" fmla="*/ 1126696 w 1448651"/>
                    <a:gd name="connsiteY156" fmla="*/ 497780 h 1181100"/>
                    <a:gd name="connsiteX157" fmla="*/ 1116520 w 1448651"/>
                    <a:gd name="connsiteY157" fmla="*/ 509637 h 1181100"/>
                    <a:gd name="connsiteX158" fmla="*/ 1106245 w 1448651"/>
                    <a:gd name="connsiteY158" fmla="*/ 521395 h 1181100"/>
                    <a:gd name="connsiteX159" fmla="*/ 1095920 w 1448651"/>
                    <a:gd name="connsiteY159" fmla="*/ 533102 h 1181100"/>
                    <a:gd name="connsiteX160" fmla="*/ 1085496 w 1448651"/>
                    <a:gd name="connsiteY160" fmla="*/ 544661 h 1181100"/>
                    <a:gd name="connsiteX161" fmla="*/ 1075022 w 1448651"/>
                    <a:gd name="connsiteY161" fmla="*/ 556171 h 1181100"/>
                    <a:gd name="connsiteX162" fmla="*/ 1064449 w 1448651"/>
                    <a:gd name="connsiteY162" fmla="*/ 567531 h 1181100"/>
                    <a:gd name="connsiteX163" fmla="*/ 1053777 w 1448651"/>
                    <a:gd name="connsiteY163" fmla="*/ 578842 h 1181100"/>
                    <a:gd name="connsiteX164" fmla="*/ 1043055 w 1448651"/>
                    <a:gd name="connsiteY164" fmla="*/ 590054 h 1181100"/>
                    <a:gd name="connsiteX165" fmla="*/ 1032283 w 1448651"/>
                    <a:gd name="connsiteY165" fmla="*/ 601166 h 1181100"/>
                    <a:gd name="connsiteX166" fmla="*/ 1021413 w 1448651"/>
                    <a:gd name="connsiteY166" fmla="*/ 612180 h 1181100"/>
                    <a:gd name="connsiteX167" fmla="*/ 1010492 w 1448651"/>
                    <a:gd name="connsiteY167" fmla="*/ 623143 h 1181100"/>
                    <a:gd name="connsiteX168" fmla="*/ 999472 w 1448651"/>
                    <a:gd name="connsiteY168" fmla="*/ 633958 h 1181100"/>
                    <a:gd name="connsiteX169" fmla="*/ 988353 w 1448651"/>
                    <a:gd name="connsiteY169" fmla="*/ 644723 h 1181100"/>
                    <a:gd name="connsiteX170" fmla="*/ 977234 w 1448651"/>
                    <a:gd name="connsiteY170" fmla="*/ 655389 h 1181100"/>
                    <a:gd name="connsiteX171" fmla="*/ 965966 w 1448651"/>
                    <a:gd name="connsiteY171" fmla="*/ 665956 h 1181100"/>
                    <a:gd name="connsiteX172" fmla="*/ 954649 w 1448651"/>
                    <a:gd name="connsiteY172" fmla="*/ 676424 h 1181100"/>
                    <a:gd name="connsiteX173" fmla="*/ 943282 w 1448651"/>
                    <a:gd name="connsiteY173" fmla="*/ 686792 h 1181100"/>
                    <a:gd name="connsiteX174" fmla="*/ 931815 w 1448651"/>
                    <a:gd name="connsiteY174" fmla="*/ 697111 h 1181100"/>
                    <a:gd name="connsiteX175" fmla="*/ 920249 w 1448651"/>
                    <a:gd name="connsiteY175" fmla="*/ 707281 h 1181100"/>
                    <a:gd name="connsiteX176" fmla="*/ 908634 w 1448651"/>
                    <a:gd name="connsiteY176" fmla="*/ 717401 h 1181100"/>
                    <a:gd name="connsiteX177" fmla="*/ 896969 w 1448651"/>
                    <a:gd name="connsiteY177" fmla="*/ 727373 h 1181100"/>
                    <a:gd name="connsiteX178" fmla="*/ 885204 w 1448651"/>
                    <a:gd name="connsiteY178" fmla="*/ 737295 h 1181100"/>
                    <a:gd name="connsiteX179" fmla="*/ 873341 w 1448651"/>
                    <a:gd name="connsiteY179" fmla="*/ 747117 h 1181100"/>
                    <a:gd name="connsiteX180" fmla="*/ 861428 w 1448651"/>
                    <a:gd name="connsiteY180" fmla="*/ 756890 h 1181100"/>
                    <a:gd name="connsiteX181" fmla="*/ 849465 w 1448651"/>
                    <a:gd name="connsiteY181" fmla="*/ 766514 h 1181100"/>
                    <a:gd name="connsiteX182" fmla="*/ 837402 w 1448651"/>
                    <a:gd name="connsiteY182" fmla="*/ 776089 h 1181100"/>
                    <a:gd name="connsiteX183" fmla="*/ 825241 w 1448651"/>
                    <a:gd name="connsiteY183" fmla="*/ 785515 h 1181100"/>
                    <a:gd name="connsiteX184" fmla="*/ 813030 w 1448651"/>
                    <a:gd name="connsiteY184" fmla="*/ 794891 h 1181100"/>
                    <a:gd name="connsiteX185" fmla="*/ 800769 w 1448651"/>
                    <a:gd name="connsiteY185" fmla="*/ 804168 h 1181100"/>
                    <a:gd name="connsiteX186" fmla="*/ 788409 w 1448651"/>
                    <a:gd name="connsiteY186" fmla="*/ 813346 h 1181100"/>
                    <a:gd name="connsiteX187" fmla="*/ 775950 w 1448651"/>
                    <a:gd name="connsiteY187" fmla="*/ 822424 h 1181100"/>
                    <a:gd name="connsiteX188" fmla="*/ 763441 w 1448651"/>
                    <a:gd name="connsiteY188" fmla="*/ 831404 h 1181100"/>
                    <a:gd name="connsiteX189" fmla="*/ 750833 w 1448651"/>
                    <a:gd name="connsiteY189" fmla="*/ 840333 h 1181100"/>
                    <a:gd name="connsiteX190" fmla="*/ 738175 w 1448651"/>
                    <a:gd name="connsiteY190" fmla="*/ 849114 h 1181100"/>
                    <a:gd name="connsiteX191" fmla="*/ 725468 w 1448651"/>
                    <a:gd name="connsiteY191" fmla="*/ 857845 h 1181100"/>
                    <a:gd name="connsiteX192" fmla="*/ 712611 w 1448651"/>
                    <a:gd name="connsiteY192" fmla="*/ 866477 h 1181100"/>
                    <a:gd name="connsiteX193" fmla="*/ 699755 w 1448651"/>
                    <a:gd name="connsiteY193" fmla="*/ 875010 h 1181100"/>
                    <a:gd name="connsiteX194" fmla="*/ 686799 w 1448651"/>
                    <a:gd name="connsiteY194" fmla="*/ 883444 h 1181100"/>
                    <a:gd name="connsiteX195" fmla="*/ 673744 w 1448651"/>
                    <a:gd name="connsiteY195" fmla="*/ 891828 h 1181100"/>
                    <a:gd name="connsiteX196" fmla="*/ 660640 w 1448651"/>
                    <a:gd name="connsiteY196" fmla="*/ 900063 h 1181100"/>
                    <a:gd name="connsiteX197" fmla="*/ 647436 w 1448651"/>
                    <a:gd name="connsiteY197" fmla="*/ 908248 h 1181100"/>
                    <a:gd name="connsiteX198" fmla="*/ 634182 w 1448651"/>
                    <a:gd name="connsiteY198" fmla="*/ 916285 h 1181100"/>
                    <a:gd name="connsiteX199" fmla="*/ 620829 w 1448651"/>
                    <a:gd name="connsiteY199" fmla="*/ 924272 h 1181100"/>
                    <a:gd name="connsiteX200" fmla="*/ 607427 w 1448651"/>
                    <a:gd name="connsiteY200" fmla="*/ 932160 h 1181100"/>
                    <a:gd name="connsiteX201" fmla="*/ 593925 w 1448651"/>
                    <a:gd name="connsiteY201" fmla="*/ 939949 h 1181100"/>
                    <a:gd name="connsiteX202" fmla="*/ 580374 w 1448651"/>
                    <a:gd name="connsiteY202" fmla="*/ 947688 h 1181100"/>
                    <a:gd name="connsiteX203" fmla="*/ 566773 w 1448651"/>
                    <a:gd name="connsiteY203" fmla="*/ 955278 h 1181100"/>
                    <a:gd name="connsiteX204" fmla="*/ 553023 w 1448651"/>
                    <a:gd name="connsiteY204" fmla="*/ 962819 h 1181100"/>
                    <a:gd name="connsiteX205" fmla="*/ 539273 w 1448651"/>
                    <a:gd name="connsiteY205" fmla="*/ 970211 h 1181100"/>
                    <a:gd name="connsiteX206" fmla="*/ 525375 w 1448651"/>
                    <a:gd name="connsiteY206" fmla="*/ 977553 h 1181100"/>
                    <a:gd name="connsiteX207" fmla="*/ 511476 w 1448651"/>
                    <a:gd name="connsiteY207" fmla="*/ 984796 h 1181100"/>
                    <a:gd name="connsiteX208" fmla="*/ 497428 w 1448651"/>
                    <a:gd name="connsiteY208" fmla="*/ 991939 h 1181100"/>
                    <a:gd name="connsiteX209" fmla="*/ 483380 w 1448651"/>
                    <a:gd name="connsiteY209" fmla="*/ 999034 h 1181100"/>
                    <a:gd name="connsiteX210" fmla="*/ 469184 w 1448651"/>
                    <a:gd name="connsiteY210" fmla="*/ 1005979 h 1181100"/>
                    <a:gd name="connsiteX211" fmla="*/ 454987 w 1448651"/>
                    <a:gd name="connsiteY211" fmla="*/ 1012875 h 1181100"/>
                    <a:gd name="connsiteX212" fmla="*/ 440641 w 1448651"/>
                    <a:gd name="connsiteY212" fmla="*/ 1019622 h 1181100"/>
                    <a:gd name="connsiteX213" fmla="*/ 426246 w 1448651"/>
                    <a:gd name="connsiteY213" fmla="*/ 1026319 h 1181100"/>
                    <a:gd name="connsiteX214" fmla="*/ 411801 w 1448651"/>
                    <a:gd name="connsiteY214" fmla="*/ 1032917 h 1181100"/>
                    <a:gd name="connsiteX215" fmla="*/ 397257 w 1448651"/>
                    <a:gd name="connsiteY215" fmla="*/ 1039416 h 1181100"/>
                    <a:gd name="connsiteX216" fmla="*/ 382664 w 1448651"/>
                    <a:gd name="connsiteY216" fmla="*/ 1045815 h 1181100"/>
                    <a:gd name="connsiteX217" fmla="*/ 367971 w 1448651"/>
                    <a:gd name="connsiteY217" fmla="*/ 1052165 h 1181100"/>
                    <a:gd name="connsiteX218" fmla="*/ 353228 w 1448651"/>
                    <a:gd name="connsiteY218" fmla="*/ 1058366 h 1181100"/>
                    <a:gd name="connsiteX219" fmla="*/ 338386 w 1448651"/>
                    <a:gd name="connsiteY219" fmla="*/ 1064518 h 1181100"/>
                    <a:gd name="connsiteX220" fmla="*/ 323494 w 1448651"/>
                    <a:gd name="connsiteY220" fmla="*/ 1070570 h 1181100"/>
                    <a:gd name="connsiteX221" fmla="*/ 308504 w 1448651"/>
                    <a:gd name="connsiteY221" fmla="*/ 1076524 h 1181100"/>
                    <a:gd name="connsiteX222" fmla="*/ 293414 w 1448651"/>
                    <a:gd name="connsiteY222" fmla="*/ 1082377 h 1181100"/>
                    <a:gd name="connsiteX223" fmla="*/ 278274 w 1448651"/>
                    <a:gd name="connsiteY223" fmla="*/ 1088132 h 1181100"/>
                    <a:gd name="connsiteX224" fmla="*/ 263084 w 1448651"/>
                    <a:gd name="connsiteY224" fmla="*/ 1093788 h 1181100"/>
                    <a:gd name="connsiteX225" fmla="*/ 247796 w 1448651"/>
                    <a:gd name="connsiteY225" fmla="*/ 1099393 h 1181100"/>
                    <a:gd name="connsiteX226" fmla="*/ 232457 w 1448651"/>
                    <a:gd name="connsiteY226" fmla="*/ 1104850 h 1181100"/>
                    <a:gd name="connsiteX227" fmla="*/ 217020 w 1448651"/>
                    <a:gd name="connsiteY227" fmla="*/ 1110258 h 1181100"/>
                    <a:gd name="connsiteX228" fmla="*/ 201483 w 1448651"/>
                    <a:gd name="connsiteY228" fmla="*/ 1115566 h 1181100"/>
                    <a:gd name="connsiteX229" fmla="*/ 185896 w 1448651"/>
                    <a:gd name="connsiteY229" fmla="*/ 1120775 h 1181100"/>
                    <a:gd name="connsiteX230" fmla="*/ 170260 w 1448651"/>
                    <a:gd name="connsiteY230" fmla="*/ 1125885 h 1181100"/>
                    <a:gd name="connsiteX231" fmla="*/ 154525 w 1448651"/>
                    <a:gd name="connsiteY231" fmla="*/ 1130945 h 1181100"/>
                    <a:gd name="connsiteX232" fmla="*/ 138740 w 1448651"/>
                    <a:gd name="connsiteY232" fmla="*/ 1135856 h 1181100"/>
                    <a:gd name="connsiteX233" fmla="*/ 122855 w 1448651"/>
                    <a:gd name="connsiteY233" fmla="*/ 1140718 h 1181100"/>
                    <a:gd name="connsiteX234" fmla="*/ 106872 w 1448651"/>
                    <a:gd name="connsiteY234" fmla="*/ 1145481 h 1181100"/>
                    <a:gd name="connsiteX235" fmla="*/ 90839 w 1448651"/>
                    <a:gd name="connsiteY235" fmla="*/ 1150144 h 1181100"/>
                    <a:gd name="connsiteX236" fmla="*/ 74756 w 1448651"/>
                    <a:gd name="connsiteY236" fmla="*/ 1154708 h 1181100"/>
                    <a:gd name="connsiteX237" fmla="*/ 58573 w 1448651"/>
                    <a:gd name="connsiteY237" fmla="*/ 1159173 h 1181100"/>
                    <a:gd name="connsiteX238" fmla="*/ 42292 w 1448651"/>
                    <a:gd name="connsiteY238" fmla="*/ 1163538 h 1181100"/>
                    <a:gd name="connsiteX239" fmla="*/ 25961 w 1448651"/>
                    <a:gd name="connsiteY239" fmla="*/ 1167854 h 1181100"/>
                    <a:gd name="connsiteX240" fmla="*/ 9531 w 1448651"/>
                    <a:gd name="connsiteY240" fmla="*/ 1172022 h 118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</a:cxnLst>
                  <a:rect l="l" t="t" r="r" b="b"/>
                  <a:pathLst>
                    <a:path w="1448651" h="1181100">
                      <a:moveTo>
                        <a:pt x="11715" y="1180505"/>
                      </a:moveTo>
                      <a:lnTo>
                        <a:pt x="28095" y="1176189"/>
                      </a:lnTo>
                      <a:lnTo>
                        <a:pt x="44427" y="1171774"/>
                      </a:lnTo>
                      <a:lnTo>
                        <a:pt x="76791" y="1162645"/>
                      </a:lnTo>
                      <a:lnTo>
                        <a:pt x="92874" y="1157932"/>
                      </a:lnTo>
                      <a:lnTo>
                        <a:pt x="108857" y="1153120"/>
                      </a:lnTo>
                      <a:lnTo>
                        <a:pt x="124791" y="1148259"/>
                      </a:lnTo>
                      <a:lnTo>
                        <a:pt x="140676" y="1143298"/>
                      </a:lnTo>
                      <a:lnTo>
                        <a:pt x="156461" y="1138238"/>
                      </a:lnTo>
                      <a:lnTo>
                        <a:pt x="172147" y="1133078"/>
                      </a:lnTo>
                      <a:lnTo>
                        <a:pt x="187783" y="1127820"/>
                      </a:lnTo>
                      <a:lnTo>
                        <a:pt x="203369" y="1122511"/>
                      </a:lnTo>
                      <a:lnTo>
                        <a:pt x="218856" y="1117054"/>
                      </a:lnTo>
                      <a:lnTo>
                        <a:pt x="234244" y="1111548"/>
                      </a:lnTo>
                      <a:lnTo>
                        <a:pt x="249583" y="1105942"/>
                      </a:lnTo>
                      <a:lnTo>
                        <a:pt x="264871" y="1100237"/>
                      </a:lnTo>
                      <a:lnTo>
                        <a:pt x="280061" y="1094482"/>
                      </a:lnTo>
                      <a:lnTo>
                        <a:pt x="295201" y="1088579"/>
                      </a:lnTo>
                      <a:lnTo>
                        <a:pt x="310241" y="1082625"/>
                      </a:lnTo>
                      <a:lnTo>
                        <a:pt x="325232" y="1076573"/>
                      </a:lnTo>
                      <a:lnTo>
                        <a:pt x="340123" y="1070422"/>
                      </a:lnTo>
                      <a:lnTo>
                        <a:pt x="354916" y="1064171"/>
                      </a:lnTo>
                      <a:lnTo>
                        <a:pt x="369708" y="1057821"/>
                      </a:lnTo>
                      <a:lnTo>
                        <a:pt x="384351" y="1051421"/>
                      </a:lnTo>
                      <a:lnTo>
                        <a:pt x="398995" y="1044922"/>
                      </a:lnTo>
                      <a:lnTo>
                        <a:pt x="413539" y="1038324"/>
                      </a:lnTo>
                      <a:lnTo>
                        <a:pt x="427984" y="1031627"/>
                      </a:lnTo>
                      <a:lnTo>
                        <a:pt x="442379" y="1024831"/>
                      </a:lnTo>
                      <a:lnTo>
                        <a:pt x="456675" y="1017984"/>
                      </a:lnTo>
                      <a:lnTo>
                        <a:pt x="470921" y="1010989"/>
                      </a:lnTo>
                      <a:lnTo>
                        <a:pt x="485068" y="1003945"/>
                      </a:lnTo>
                      <a:lnTo>
                        <a:pt x="499165" y="996801"/>
                      </a:lnTo>
                      <a:lnTo>
                        <a:pt x="513213" y="989558"/>
                      </a:lnTo>
                      <a:lnTo>
                        <a:pt x="527162" y="982216"/>
                      </a:lnTo>
                      <a:lnTo>
                        <a:pt x="541011" y="974824"/>
                      </a:lnTo>
                      <a:lnTo>
                        <a:pt x="554810" y="967333"/>
                      </a:lnTo>
                      <a:lnTo>
                        <a:pt x="568560" y="959693"/>
                      </a:lnTo>
                      <a:lnTo>
                        <a:pt x="582211" y="952004"/>
                      </a:lnTo>
                      <a:lnTo>
                        <a:pt x="595762" y="944265"/>
                      </a:lnTo>
                      <a:lnTo>
                        <a:pt x="609264" y="936377"/>
                      </a:lnTo>
                      <a:lnTo>
                        <a:pt x="622716" y="928439"/>
                      </a:lnTo>
                      <a:lnTo>
                        <a:pt x="636069" y="920353"/>
                      </a:lnTo>
                      <a:lnTo>
                        <a:pt x="649372" y="912217"/>
                      </a:lnTo>
                      <a:lnTo>
                        <a:pt x="662575" y="903982"/>
                      </a:lnTo>
                      <a:lnTo>
                        <a:pt x="675680" y="895648"/>
                      </a:lnTo>
                      <a:lnTo>
                        <a:pt x="688785" y="887264"/>
                      </a:lnTo>
                      <a:lnTo>
                        <a:pt x="701740" y="878731"/>
                      </a:lnTo>
                      <a:lnTo>
                        <a:pt x="714696" y="870148"/>
                      </a:lnTo>
                      <a:lnTo>
                        <a:pt x="727503" y="861467"/>
                      </a:lnTo>
                      <a:lnTo>
                        <a:pt x="740309" y="852686"/>
                      </a:lnTo>
                      <a:lnTo>
                        <a:pt x="752967" y="843856"/>
                      </a:lnTo>
                      <a:lnTo>
                        <a:pt x="765625" y="834876"/>
                      </a:lnTo>
                      <a:lnTo>
                        <a:pt x="778184" y="825847"/>
                      </a:lnTo>
                      <a:lnTo>
                        <a:pt x="790643" y="816719"/>
                      </a:lnTo>
                      <a:lnTo>
                        <a:pt x="803053" y="807442"/>
                      </a:lnTo>
                      <a:lnTo>
                        <a:pt x="815363" y="798165"/>
                      </a:lnTo>
                      <a:lnTo>
                        <a:pt x="827624" y="788739"/>
                      </a:lnTo>
                      <a:lnTo>
                        <a:pt x="839785" y="779264"/>
                      </a:lnTo>
                      <a:lnTo>
                        <a:pt x="851897" y="769640"/>
                      </a:lnTo>
                      <a:lnTo>
                        <a:pt x="863959" y="759966"/>
                      </a:lnTo>
                      <a:lnTo>
                        <a:pt x="875922" y="750193"/>
                      </a:lnTo>
                      <a:lnTo>
                        <a:pt x="887786" y="740321"/>
                      </a:lnTo>
                      <a:lnTo>
                        <a:pt x="899600" y="730399"/>
                      </a:lnTo>
                      <a:lnTo>
                        <a:pt x="911364" y="720328"/>
                      </a:lnTo>
                      <a:lnTo>
                        <a:pt x="923029" y="710208"/>
                      </a:lnTo>
                      <a:lnTo>
                        <a:pt x="934644" y="699988"/>
                      </a:lnTo>
                      <a:lnTo>
                        <a:pt x="946161" y="689670"/>
                      </a:lnTo>
                      <a:lnTo>
                        <a:pt x="957577" y="679252"/>
                      </a:lnTo>
                      <a:lnTo>
                        <a:pt x="968945" y="668784"/>
                      </a:lnTo>
                      <a:lnTo>
                        <a:pt x="980262" y="658168"/>
                      </a:lnTo>
                      <a:lnTo>
                        <a:pt x="991481" y="647502"/>
                      </a:lnTo>
                      <a:lnTo>
                        <a:pt x="1002649" y="636736"/>
                      </a:lnTo>
                      <a:lnTo>
                        <a:pt x="1013719" y="625872"/>
                      </a:lnTo>
                      <a:lnTo>
                        <a:pt x="1024738" y="614908"/>
                      </a:lnTo>
                      <a:lnTo>
                        <a:pt x="1035659" y="603895"/>
                      </a:lnTo>
                      <a:lnTo>
                        <a:pt x="1046530" y="592782"/>
                      </a:lnTo>
                      <a:lnTo>
                        <a:pt x="1057301" y="581521"/>
                      </a:lnTo>
                      <a:lnTo>
                        <a:pt x="1068023" y="570210"/>
                      </a:lnTo>
                      <a:lnTo>
                        <a:pt x="1078646" y="558850"/>
                      </a:lnTo>
                      <a:lnTo>
                        <a:pt x="1089219" y="547340"/>
                      </a:lnTo>
                      <a:lnTo>
                        <a:pt x="1099742" y="535732"/>
                      </a:lnTo>
                      <a:lnTo>
                        <a:pt x="1110117" y="524073"/>
                      </a:lnTo>
                      <a:lnTo>
                        <a:pt x="1120491" y="512316"/>
                      </a:lnTo>
                      <a:lnTo>
                        <a:pt x="1130766" y="500459"/>
                      </a:lnTo>
                      <a:lnTo>
                        <a:pt x="1140942" y="488504"/>
                      </a:lnTo>
                      <a:lnTo>
                        <a:pt x="1151069" y="476498"/>
                      </a:lnTo>
                      <a:lnTo>
                        <a:pt x="1161145" y="464344"/>
                      </a:lnTo>
                      <a:lnTo>
                        <a:pt x="1171123" y="452140"/>
                      </a:lnTo>
                      <a:lnTo>
                        <a:pt x="1181001" y="439837"/>
                      </a:lnTo>
                      <a:lnTo>
                        <a:pt x="1190829" y="427434"/>
                      </a:lnTo>
                      <a:lnTo>
                        <a:pt x="1200608" y="414933"/>
                      </a:lnTo>
                      <a:lnTo>
                        <a:pt x="1210287" y="402382"/>
                      </a:lnTo>
                      <a:lnTo>
                        <a:pt x="1219868" y="389682"/>
                      </a:lnTo>
                      <a:lnTo>
                        <a:pt x="1229448" y="376932"/>
                      </a:lnTo>
                      <a:lnTo>
                        <a:pt x="1238879" y="364083"/>
                      </a:lnTo>
                      <a:lnTo>
                        <a:pt x="1248261" y="351135"/>
                      </a:lnTo>
                      <a:lnTo>
                        <a:pt x="1257593" y="338138"/>
                      </a:lnTo>
                      <a:lnTo>
                        <a:pt x="1266826" y="324991"/>
                      </a:lnTo>
                      <a:lnTo>
                        <a:pt x="1276009" y="311795"/>
                      </a:lnTo>
                      <a:lnTo>
                        <a:pt x="1285093" y="298500"/>
                      </a:lnTo>
                      <a:lnTo>
                        <a:pt x="1294127" y="285105"/>
                      </a:lnTo>
                      <a:lnTo>
                        <a:pt x="1303062" y="271611"/>
                      </a:lnTo>
                      <a:lnTo>
                        <a:pt x="1311947" y="258018"/>
                      </a:lnTo>
                      <a:lnTo>
                        <a:pt x="1320733" y="244376"/>
                      </a:lnTo>
                      <a:lnTo>
                        <a:pt x="1329470" y="230584"/>
                      </a:lnTo>
                      <a:lnTo>
                        <a:pt x="1338156" y="216743"/>
                      </a:lnTo>
                      <a:lnTo>
                        <a:pt x="1346694" y="202803"/>
                      </a:lnTo>
                      <a:lnTo>
                        <a:pt x="1355232" y="188813"/>
                      </a:lnTo>
                      <a:lnTo>
                        <a:pt x="1363670" y="174675"/>
                      </a:lnTo>
                      <a:lnTo>
                        <a:pt x="1372010" y="160486"/>
                      </a:lnTo>
                      <a:lnTo>
                        <a:pt x="1380299" y="146149"/>
                      </a:lnTo>
                      <a:lnTo>
                        <a:pt x="1388539" y="131763"/>
                      </a:lnTo>
                      <a:lnTo>
                        <a:pt x="1396680" y="117277"/>
                      </a:lnTo>
                      <a:lnTo>
                        <a:pt x="1404722" y="102741"/>
                      </a:lnTo>
                      <a:lnTo>
                        <a:pt x="1412713" y="88057"/>
                      </a:lnTo>
                      <a:lnTo>
                        <a:pt x="1420656" y="73323"/>
                      </a:lnTo>
                      <a:lnTo>
                        <a:pt x="1428498" y="58489"/>
                      </a:lnTo>
                      <a:lnTo>
                        <a:pt x="1436242" y="43507"/>
                      </a:lnTo>
                      <a:lnTo>
                        <a:pt x="1443936" y="28525"/>
                      </a:lnTo>
                      <a:lnTo>
                        <a:pt x="1451580" y="13395"/>
                      </a:lnTo>
                      <a:lnTo>
                        <a:pt x="1443737" y="9525"/>
                      </a:lnTo>
                      <a:lnTo>
                        <a:pt x="1436242" y="24705"/>
                      </a:lnTo>
                      <a:lnTo>
                        <a:pt x="1428647" y="39787"/>
                      </a:lnTo>
                      <a:lnTo>
                        <a:pt x="1421003" y="54769"/>
                      </a:lnTo>
                      <a:lnTo>
                        <a:pt x="1413309" y="69652"/>
                      </a:lnTo>
                      <a:lnTo>
                        <a:pt x="1405516" y="84485"/>
                      </a:lnTo>
                      <a:lnTo>
                        <a:pt x="1397623" y="99169"/>
                      </a:lnTo>
                      <a:lnTo>
                        <a:pt x="1389681" y="113804"/>
                      </a:lnTo>
                      <a:lnTo>
                        <a:pt x="1381640" y="128339"/>
                      </a:lnTo>
                      <a:lnTo>
                        <a:pt x="1373549" y="142776"/>
                      </a:lnTo>
                      <a:lnTo>
                        <a:pt x="1365408" y="157163"/>
                      </a:lnTo>
                      <a:lnTo>
                        <a:pt x="1357168" y="171400"/>
                      </a:lnTo>
                      <a:lnTo>
                        <a:pt x="1348829" y="185539"/>
                      </a:lnTo>
                      <a:lnTo>
                        <a:pt x="1340440" y="199628"/>
                      </a:lnTo>
                      <a:lnTo>
                        <a:pt x="1331951" y="213618"/>
                      </a:lnTo>
                      <a:lnTo>
                        <a:pt x="1323414" y="227509"/>
                      </a:lnTo>
                      <a:lnTo>
                        <a:pt x="1314826" y="241300"/>
                      </a:lnTo>
                      <a:lnTo>
                        <a:pt x="1306139" y="254992"/>
                      </a:lnTo>
                      <a:lnTo>
                        <a:pt x="1297353" y="268585"/>
                      </a:lnTo>
                      <a:lnTo>
                        <a:pt x="1288518" y="282129"/>
                      </a:lnTo>
                      <a:lnTo>
                        <a:pt x="1279583" y="295523"/>
                      </a:lnTo>
                      <a:lnTo>
                        <a:pt x="1270598" y="308868"/>
                      </a:lnTo>
                      <a:lnTo>
                        <a:pt x="1261514" y="322114"/>
                      </a:lnTo>
                      <a:lnTo>
                        <a:pt x="1252381" y="335260"/>
                      </a:lnTo>
                      <a:lnTo>
                        <a:pt x="1243148" y="348307"/>
                      </a:lnTo>
                      <a:lnTo>
                        <a:pt x="1233866" y="361305"/>
                      </a:lnTo>
                      <a:lnTo>
                        <a:pt x="1224484" y="374154"/>
                      </a:lnTo>
                      <a:lnTo>
                        <a:pt x="1215053" y="386953"/>
                      </a:lnTo>
                      <a:lnTo>
                        <a:pt x="1205522" y="399604"/>
                      </a:lnTo>
                      <a:lnTo>
                        <a:pt x="1195942" y="412204"/>
                      </a:lnTo>
                      <a:lnTo>
                        <a:pt x="1186262" y="424706"/>
                      </a:lnTo>
                      <a:lnTo>
                        <a:pt x="1176533" y="437108"/>
                      </a:lnTo>
                      <a:lnTo>
                        <a:pt x="1166705" y="449461"/>
                      </a:lnTo>
                      <a:lnTo>
                        <a:pt x="1156827" y="461665"/>
                      </a:lnTo>
                      <a:lnTo>
                        <a:pt x="1146849" y="473819"/>
                      </a:lnTo>
                      <a:lnTo>
                        <a:pt x="1136822" y="485825"/>
                      </a:lnTo>
                      <a:lnTo>
                        <a:pt x="1126696" y="497780"/>
                      </a:lnTo>
                      <a:lnTo>
                        <a:pt x="1116520" y="509637"/>
                      </a:lnTo>
                      <a:lnTo>
                        <a:pt x="1106245" y="521395"/>
                      </a:lnTo>
                      <a:lnTo>
                        <a:pt x="1095920" y="533102"/>
                      </a:lnTo>
                      <a:lnTo>
                        <a:pt x="1085496" y="544661"/>
                      </a:lnTo>
                      <a:lnTo>
                        <a:pt x="1075022" y="556171"/>
                      </a:lnTo>
                      <a:lnTo>
                        <a:pt x="1064449" y="567531"/>
                      </a:lnTo>
                      <a:lnTo>
                        <a:pt x="1053777" y="578842"/>
                      </a:lnTo>
                      <a:lnTo>
                        <a:pt x="1043055" y="590054"/>
                      </a:lnTo>
                      <a:lnTo>
                        <a:pt x="1032283" y="601166"/>
                      </a:lnTo>
                      <a:lnTo>
                        <a:pt x="1021413" y="612180"/>
                      </a:lnTo>
                      <a:lnTo>
                        <a:pt x="1010492" y="623143"/>
                      </a:lnTo>
                      <a:lnTo>
                        <a:pt x="999472" y="633958"/>
                      </a:lnTo>
                      <a:lnTo>
                        <a:pt x="988353" y="644723"/>
                      </a:lnTo>
                      <a:lnTo>
                        <a:pt x="977234" y="655389"/>
                      </a:lnTo>
                      <a:lnTo>
                        <a:pt x="965966" y="665956"/>
                      </a:lnTo>
                      <a:lnTo>
                        <a:pt x="954649" y="676424"/>
                      </a:lnTo>
                      <a:lnTo>
                        <a:pt x="943282" y="686792"/>
                      </a:lnTo>
                      <a:lnTo>
                        <a:pt x="931815" y="697111"/>
                      </a:lnTo>
                      <a:lnTo>
                        <a:pt x="920249" y="707281"/>
                      </a:lnTo>
                      <a:lnTo>
                        <a:pt x="908634" y="717401"/>
                      </a:lnTo>
                      <a:lnTo>
                        <a:pt x="896969" y="727373"/>
                      </a:lnTo>
                      <a:lnTo>
                        <a:pt x="885204" y="737295"/>
                      </a:lnTo>
                      <a:lnTo>
                        <a:pt x="873341" y="747117"/>
                      </a:lnTo>
                      <a:lnTo>
                        <a:pt x="861428" y="756890"/>
                      </a:lnTo>
                      <a:lnTo>
                        <a:pt x="849465" y="766514"/>
                      </a:lnTo>
                      <a:lnTo>
                        <a:pt x="837402" y="776089"/>
                      </a:lnTo>
                      <a:lnTo>
                        <a:pt x="825241" y="785515"/>
                      </a:lnTo>
                      <a:lnTo>
                        <a:pt x="813030" y="794891"/>
                      </a:lnTo>
                      <a:lnTo>
                        <a:pt x="800769" y="804168"/>
                      </a:lnTo>
                      <a:lnTo>
                        <a:pt x="788409" y="813346"/>
                      </a:lnTo>
                      <a:lnTo>
                        <a:pt x="775950" y="822424"/>
                      </a:lnTo>
                      <a:lnTo>
                        <a:pt x="763441" y="831404"/>
                      </a:lnTo>
                      <a:lnTo>
                        <a:pt x="750833" y="840333"/>
                      </a:lnTo>
                      <a:lnTo>
                        <a:pt x="738175" y="849114"/>
                      </a:lnTo>
                      <a:lnTo>
                        <a:pt x="725468" y="857845"/>
                      </a:lnTo>
                      <a:lnTo>
                        <a:pt x="712611" y="866477"/>
                      </a:lnTo>
                      <a:lnTo>
                        <a:pt x="699755" y="875010"/>
                      </a:lnTo>
                      <a:lnTo>
                        <a:pt x="686799" y="883444"/>
                      </a:lnTo>
                      <a:lnTo>
                        <a:pt x="673744" y="891828"/>
                      </a:lnTo>
                      <a:lnTo>
                        <a:pt x="660640" y="900063"/>
                      </a:lnTo>
                      <a:lnTo>
                        <a:pt x="647436" y="908248"/>
                      </a:lnTo>
                      <a:lnTo>
                        <a:pt x="634182" y="916285"/>
                      </a:lnTo>
                      <a:lnTo>
                        <a:pt x="620829" y="924272"/>
                      </a:lnTo>
                      <a:lnTo>
                        <a:pt x="607427" y="932160"/>
                      </a:lnTo>
                      <a:lnTo>
                        <a:pt x="593925" y="939949"/>
                      </a:lnTo>
                      <a:lnTo>
                        <a:pt x="580374" y="947688"/>
                      </a:lnTo>
                      <a:lnTo>
                        <a:pt x="566773" y="955278"/>
                      </a:lnTo>
                      <a:lnTo>
                        <a:pt x="553023" y="962819"/>
                      </a:lnTo>
                      <a:lnTo>
                        <a:pt x="539273" y="970211"/>
                      </a:lnTo>
                      <a:lnTo>
                        <a:pt x="525375" y="977553"/>
                      </a:lnTo>
                      <a:lnTo>
                        <a:pt x="511476" y="984796"/>
                      </a:lnTo>
                      <a:lnTo>
                        <a:pt x="497428" y="991939"/>
                      </a:lnTo>
                      <a:lnTo>
                        <a:pt x="483380" y="999034"/>
                      </a:lnTo>
                      <a:lnTo>
                        <a:pt x="469184" y="1005979"/>
                      </a:lnTo>
                      <a:lnTo>
                        <a:pt x="454987" y="1012875"/>
                      </a:lnTo>
                      <a:lnTo>
                        <a:pt x="440641" y="1019622"/>
                      </a:lnTo>
                      <a:lnTo>
                        <a:pt x="426246" y="1026319"/>
                      </a:lnTo>
                      <a:lnTo>
                        <a:pt x="411801" y="1032917"/>
                      </a:lnTo>
                      <a:lnTo>
                        <a:pt x="397257" y="1039416"/>
                      </a:lnTo>
                      <a:lnTo>
                        <a:pt x="382664" y="1045815"/>
                      </a:lnTo>
                      <a:lnTo>
                        <a:pt x="367971" y="1052165"/>
                      </a:lnTo>
                      <a:lnTo>
                        <a:pt x="353228" y="1058366"/>
                      </a:lnTo>
                      <a:lnTo>
                        <a:pt x="338386" y="1064518"/>
                      </a:lnTo>
                      <a:lnTo>
                        <a:pt x="323494" y="1070570"/>
                      </a:lnTo>
                      <a:lnTo>
                        <a:pt x="308504" y="1076524"/>
                      </a:lnTo>
                      <a:lnTo>
                        <a:pt x="293414" y="1082377"/>
                      </a:lnTo>
                      <a:lnTo>
                        <a:pt x="278274" y="1088132"/>
                      </a:lnTo>
                      <a:lnTo>
                        <a:pt x="263084" y="1093788"/>
                      </a:lnTo>
                      <a:lnTo>
                        <a:pt x="247796" y="1099393"/>
                      </a:lnTo>
                      <a:lnTo>
                        <a:pt x="232457" y="1104850"/>
                      </a:lnTo>
                      <a:lnTo>
                        <a:pt x="217020" y="1110258"/>
                      </a:lnTo>
                      <a:lnTo>
                        <a:pt x="201483" y="1115566"/>
                      </a:lnTo>
                      <a:lnTo>
                        <a:pt x="185896" y="1120775"/>
                      </a:lnTo>
                      <a:lnTo>
                        <a:pt x="170260" y="1125885"/>
                      </a:lnTo>
                      <a:lnTo>
                        <a:pt x="154525" y="1130945"/>
                      </a:lnTo>
                      <a:lnTo>
                        <a:pt x="138740" y="1135856"/>
                      </a:lnTo>
                      <a:lnTo>
                        <a:pt x="122855" y="1140718"/>
                      </a:lnTo>
                      <a:lnTo>
                        <a:pt x="106872" y="1145481"/>
                      </a:lnTo>
                      <a:lnTo>
                        <a:pt x="90839" y="1150144"/>
                      </a:lnTo>
                      <a:lnTo>
                        <a:pt x="74756" y="1154708"/>
                      </a:lnTo>
                      <a:lnTo>
                        <a:pt x="58573" y="1159173"/>
                      </a:lnTo>
                      <a:lnTo>
                        <a:pt x="42292" y="1163538"/>
                      </a:lnTo>
                      <a:lnTo>
                        <a:pt x="25961" y="1167854"/>
                      </a:lnTo>
                      <a:lnTo>
                        <a:pt x="9531" y="117202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0" name="Forme libre : forme 1379">
                  <a:extLst>
                    <a:ext uri="{FF2B5EF4-FFF2-40B4-BE49-F238E27FC236}">
                      <a16:creationId xmlns:a16="http://schemas.microsoft.com/office/drawing/2014/main" id="{D2F04BF2-B127-447A-B702-FD52BFD60830}"/>
                    </a:ext>
                  </a:extLst>
                </p:cNvPr>
                <p:cNvSpPr/>
                <p:nvPr/>
              </p:nvSpPr>
              <p:spPr>
                <a:xfrm>
                  <a:off x="6535184" y="4417417"/>
                  <a:ext cx="1474067" cy="1016000"/>
                </a:xfrm>
                <a:custGeom>
                  <a:avLst/>
                  <a:gdLst>
                    <a:gd name="connsiteX0" fmla="*/ 10523 w 1474066"/>
                    <a:gd name="connsiteY0" fmla="*/ 1015008 h 1016000"/>
                    <a:gd name="connsiteX1" fmla="*/ 27947 w 1474066"/>
                    <a:gd name="connsiteY1" fmla="*/ 1013470 h 1016000"/>
                    <a:gd name="connsiteX2" fmla="*/ 45320 w 1474066"/>
                    <a:gd name="connsiteY2" fmla="*/ 1011783 h 1016000"/>
                    <a:gd name="connsiteX3" fmla="*/ 62594 w 1474066"/>
                    <a:gd name="connsiteY3" fmla="*/ 1009948 h 1016000"/>
                    <a:gd name="connsiteX4" fmla="*/ 79769 w 1474066"/>
                    <a:gd name="connsiteY4" fmla="*/ 1008063 h 1016000"/>
                    <a:gd name="connsiteX5" fmla="*/ 96845 w 1474066"/>
                    <a:gd name="connsiteY5" fmla="*/ 1006029 h 1016000"/>
                    <a:gd name="connsiteX6" fmla="*/ 113871 w 1474066"/>
                    <a:gd name="connsiteY6" fmla="*/ 1003846 h 1016000"/>
                    <a:gd name="connsiteX7" fmla="*/ 130798 w 1474066"/>
                    <a:gd name="connsiteY7" fmla="*/ 1001564 h 1016000"/>
                    <a:gd name="connsiteX8" fmla="*/ 147675 w 1474066"/>
                    <a:gd name="connsiteY8" fmla="*/ 999133 h 1016000"/>
                    <a:gd name="connsiteX9" fmla="*/ 164453 w 1474066"/>
                    <a:gd name="connsiteY9" fmla="*/ 996603 h 1016000"/>
                    <a:gd name="connsiteX10" fmla="*/ 181131 w 1474066"/>
                    <a:gd name="connsiteY10" fmla="*/ 993924 h 1016000"/>
                    <a:gd name="connsiteX11" fmla="*/ 197710 w 1474066"/>
                    <a:gd name="connsiteY11" fmla="*/ 991146 h 1016000"/>
                    <a:gd name="connsiteX12" fmla="*/ 214240 w 1474066"/>
                    <a:gd name="connsiteY12" fmla="*/ 988268 h 1016000"/>
                    <a:gd name="connsiteX13" fmla="*/ 230670 w 1474066"/>
                    <a:gd name="connsiteY13" fmla="*/ 985242 h 1016000"/>
                    <a:gd name="connsiteX14" fmla="*/ 247001 w 1474066"/>
                    <a:gd name="connsiteY14" fmla="*/ 982067 h 1016000"/>
                    <a:gd name="connsiteX15" fmla="*/ 263283 w 1474066"/>
                    <a:gd name="connsiteY15" fmla="*/ 978793 h 1016000"/>
                    <a:gd name="connsiteX16" fmla="*/ 279465 w 1474066"/>
                    <a:gd name="connsiteY16" fmla="*/ 975420 h 1016000"/>
                    <a:gd name="connsiteX17" fmla="*/ 295548 w 1474066"/>
                    <a:gd name="connsiteY17" fmla="*/ 971897 h 1016000"/>
                    <a:gd name="connsiteX18" fmla="*/ 311532 w 1474066"/>
                    <a:gd name="connsiteY18" fmla="*/ 968226 h 1016000"/>
                    <a:gd name="connsiteX19" fmla="*/ 327466 w 1474066"/>
                    <a:gd name="connsiteY19" fmla="*/ 964456 h 1016000"/>
                    <a:gd name="connsiteX20" fmla="*/ 343300 w 1474066"/>
                    <a:gd name="connsiteY20" fmla="*/ 960586 h 1016000"/>
                    <a:gd name="connsiteX21" fmla="*/ 359085 w 1474066"/>
                    <a:gd name="connsiteY21" fmla="*/ 956568 h 1016000"/>
                    <a:gd name="connsiteX22" fmla="*/ 374721 w 1474066"/>
                    <a:gd name="connsiteY22" fmla="*/ 952450 h 1016000"/>
                    <a:gd name="connsiteX23" fmla="*/ 390308 w 1474066"/>
                    <a:gd name="connsiteY23" fmla="*/ 948184 h 1016000"/>
                    <a:gd name="connsiteX24" fmla="*/ 405845 w 1474066"/>
                    <a:gd name="connsiteY24" fmla="*/ 943818 h 1016000"/>
                    <a:gd name="connsiteX25" fmla="*/ 421233 w 1474066"/>
                    <a:gd name="connsiteY25" fmla="*/ 939304 h 1016000"/>
                    <a:gd name="connsiteX26" fmla="*/ 436571 w 1474066"/>
                    <a:gd name="connsiteY26" fmla="*/ 934690 h 1016000"/>
                    <a:gd name="connsiteX27" fmla="*/ 451860 w 1474066"/>
                    <a:gd name="connsiteY27" fmla="*/ 929928 h 1016000"/>
                    <a:gd name="connsiteX28" fmla="*/ 467000 w 1474066"/>
                    <a:gd name="connsiteY28" fmla="*/ 925066 h 1016000"/>
                    <a:gd name="connsiteX29" fmla="*/ 482090 w 1474066"/>
                    <a:gd name="connsiteY29" fmla="*/ 920056 h 1016000"/>
                    <a:gd name="connsiteX30" fmla="*/ 497081 w 1474066"/>
                    <a:gd name="connsiteY30" fmla="*/ 914946 h 1016000"/>
                    <a:gd name="connsiteX31" fmla="*/ 512022 w 1474066"/>
                    <a:gd name="connsiteY31" fmla="*/ 909687 h 1016000"/>
                    <a:gd name="connsiteX32" fmla="*/ 526814 w 1474066"/>
                    <a:gd name="connsiteY32" fmla="*/ 904329 h 1016000"/>
                    <a:gd name="connsiteX33" fmla="*/ 541557 w 1474066"/>
                    <a:gd name="connsiteY33" fmla="*/ 898872 h 1016000"/>
                    <a:gd name="connsiteX34" fmla="*/ 556250 w 1474066"/>
                    <a:gd name="connsiteY34" fmla="*/ 893266 h 1016000"/>
                    <a:gd name="connsiteX35" fmla="*/ 570843 w 1474066"/>
                    <a:gd name="connsiteY35" fmla="*/ 887512 h 1016000"/>
                    <a:gd name="connsiteX36" fmla="*/ 585288 w 1474066"/>
                    <a:gd name="connsiteY36" fmla="*/ 881658 h 1016000"/>
                    <a:gd name="connsiteX37" fmla="*/ 599733 w 1474066"/>
                    <a:gd name="connsiteY37" fmla="*/ 875655 h 1016000"/>
                    <a:gd name="connsiteX38" fmla="*/ 614029 w 1474066"/>
                    <a:gd name="connsiteY38" fmla="*/ 869553 h 1016000"/>
                    <a:gd name="connsiteX39" fmla="*/ 628275 w 1474066"/>
                    <a:gd name="connsiteY39" fmla="*/ 863352 h 1016000"/>
                    <a:gd name="connsiteX40" fmla="*/ 642422 w 1474066"/>
                    <a:gd name="connsiteY40" fmla="*/ 857002 h 1016000"/>
                    <a:gd name="connsiteX41" fmla="*/ 656520 w 1474066"/>
                    <a:gd name="connsiteY41" fmla="*/ 850553 h 1016000"/>
                    <a:gd name="connsiteX42" fmla="*/ 670518 w 1474066"/>
                    <a:gd name="connsiteY42" fmla="*/ 843955 h 1016000"/>
                    <a:gd name="connsiteX43" fmla="*/ 684416 w 1474066"/>
                    <a:gd name="connsiteY43" fmla="*/ 837208 h 1016000"/>
                    <a:gd name="connsiteX44" fmla="*/ 698216 w 1474066"/>
                    <a:gd name="connsiteY44" fmla="*/ 830411 h 1016000"/>
                    <a:gd name="connsiteX45" fmla="*/ 711966 w 1474066"/>
                    <a:gd name="connsiteY45" fmla="*/ 823416 h 1016000"/>
                    <a:gd name="connsiteX46" fmla="*/ 725616 w 1474066"/>
                    <a:gd name="connsiteY46" fmla="*/ 816322 h 1016000"/>
                    <a:gd name="connsiteX47" fmla="*/ 739168 w 1474066"/>
                    <a:gd name="connsiteY47" fmla="*/ 809129 h 1016000"/>
                    <a:gd name="connsiteX48" fmla="*/ 752669 w 1474066"/>
                    <a:gd name="connsiteY48" fmla="*/ 801787 h 1016000"/>
                    <a:gd name="connsiteX49" fmla="*/ 766072 w 1474066"/>
                    <a:gd name="connsiteY49" fmla="*/ 794345 h 1016000"/>
                    <a:gd name="connsiteX50" fmla="*/ 779375 w 1474066"/>
                    <a:gd name="connsiteY50" fmla="*/ 786755 h 1016000"/>
                    <a:gd name="connsiteX51" fmla="*/ 792629 w 1474066"/>
                    <a:gd name="connsiteY51" fmla="*/ 779066 h 1016000"/>
                    <a:gd name="connsiteX52" fmla="*/ 805733 w 1474066"/>
                    <a:gd name="connsiteY52" fmla="*/ 771277 h 1016000"/>
                    <a:gd name="connsiteX53" fmla="*/ 818838 w 1474066"/>
                    <a:gd name="connsiteY53" fmla="*/ 763290 h 1016000"/>
                    <a:gd name="connsiteX54" fmla="*/ 831793 w 1474066"/>
                    <a:gd name="connsiteY54" fmla="*/ 755253 h 1016000"/>
                    <a:gd name="connsiteX55" fmla="*/ 844699 w 1474066"/>
                    <a:gd name="connsiteY55" fmla="*/ 747068 h 1016000"/>
                    <a:gd name="connsiteX56" fmla="*/ 857506 w 1474066"/>
                    <a:gd name="connsiteY56" fmla="*/ 738733 h 1016000"/>
                    <a:gd name="connsiteX57" fmla="*/ 870214 w 1474066"/>
                    <a:gd name="connsiteY57" fmla="*/ 730300 h 1016000"/>
                    <a:gd name="connsiteX58" fmla="*/ 882871 w 1474066"/>
                    <a:gd name="connsiteY58" fmla="*/ 721767 h 1016000"/>
                    <a:gd name="connsiteX59" fmla="*/ 895430 w 1474066"/>
                    <a:gd name="connsiteY59" fmla="*/ 713085 h 1016000"/>
                    <a:gd name="connsiteX60" fmla="*/ 907889 w 1474066"/>
                    <a:gd name="connsiteY60" fmla="*/ 704255 h 1016000"/>
                    <a:gd name="connsiteX61" fmla="*/ 920299 w 1474066"/>
                    <a:gd name="connsiteY61" fmla="*/ 695325 h 1016000"/>
                    <a:gd name="connsiteX62" fmla="*/ 932609 w 1474066"/>
                    <a:gd name="connsiteY62" fmla="*/ 686296 h 1016000"/>
                    <a:gd name="connsiteX63" fmla="*/ 944820 w 1474066"/>
                    <a:gd name="connsiteY63" fmla="*/ 677118 h 1016000"/>
                    <a:gd name="connsiteX64" fmla="*/ 956932 w 1474066"/>
                    <a:gd name="connsiteY64" fmla="*/ 667792 h 1016000"/>
                    <a:gd name="connsiteX65" fmla="*/ 968994 w 1474066"/>
                    <a:gd name="connsiteY65" fmla="*/ 658416 h 1016000"/>
                    <a:gd name="connsiteX66" fmla="*/ 980957 w 1474066"/>
                    <a:gd name="connsiteY66" fmla="*/ 648841 h 1016000"/>
                    <a:gd name="connsiteX67" fmla="*/ 992821 w 1474066"/>
                    <a:gd name="connsiteY67" fmla="*/ 639167 h 1016000"/>
                    <a:gd name="connsiteX68" fmla="*/ 1004635 w 1474066"/>
                    <a:gd name="connsiteY68" fmla="*/ 629394 h 1016000"/>
                    <a:gd name="connsiteX69" fmla="*/ 1016349 w 1474066"/>
                    <a:gd name="connsiteY69" fmla="*/ 619472 h 1016000"/>
                    <a:gd name="connsiteX70" fmla="*/ 1027965 w 1474066"/>
                    <a:gd name="connsiteY70" fmla="*/ 609451 h 1016000"/>
                    <a:gd name="connsiteX71" fmla="*/ 1039531 w 1474066"/>
                    <a:gd name="connsiteY71" fmla="*/ 599281 h 1016000"/>
                    <a:gd name="connsiteX72" fmla="*/ 1050997 w 1474066"/>
                    <a:gd name="connsiteY72" fmla="*/ 589012 h 1016000"/>
                    <a:gd name="connsiteX73" fmla="*/ 1062364 w 1474066"/>
                    <a:gd name="connsiteY73" fmla="*/ 578594 h 1016000"/>
                    <a:gd name="connsiteX74" fmla="*/ 1073682 w 1474066"/>
                    <a:gd name="connsiteY74" fmla="*/ 568077 h 1016000"/>
                    <a:gd name="connsiteX75" fmla="*/ 1084900 w 1474066"/>
                    <a:gd name="connsiteY75" fmla="*/ 557461 h 1016000"/>
                    <a:gd name="connsiteX76" fmla="*/ 1096019 w 1474066"/>
                    <a:gd name="connsiteY76" fmla="*/ 546646 h 1016000"/>
                    <a:gd name="connsiteX77" fmla="*/ 1107039 w 1474066"/>
                    <a:gd name="connsiteY77" fmla="*/ 535781 h 1016000"/>
                    <a:gd name="connsiteX78" fmla="*/ 1118009 w 1474066"/>
                    <a:gd name="connsiteY78" fmla="*/ 524768 h 1016000"/>
                    <a:gd name="connsiteX79" fmla="*/ 1128880 w 1474066"/>
                    <a:gd name="connsiteY79" fmla="*/ 513606 h 1016000"/>
                    <a:gd name="connsiteX80" fmla="*/ 1139652 w 1474066"/>
                    <a:gd name="connsiteY80" fmla="*/ 502345 h 1016000"/>
                    <a:gd name="connsiteX81" fmla="*/ 1150374 w 1474066"/>
                    <a:gd name="connsiteY81" fmla="*/ 490984 h 1016000"/>
                    <a:gd name="connsiteX82" fmla="*/ 1160996 w 1474066"/>
                    <a:gd name="connsiteY82" fmla="*/ 479475 h 1016000"/>
                    <a:gd name="connsiteX83" fmla="*/ 1171520 w 1474066"/>
                    <a:gd name="connsiteY83" fmla="*/ 467816 h 1016000"/>
                    <a:gd name="connsiteX84" fmla="*/ 1181993 w 1474066"/>
                    <a:gd name="connsiteY84" fmla="*/ 456059 h 1016000"/>
                    <a:gd name="connsiteX85" fmla="*/ 1192318 w 1474066"/>
                    <a:gd name="connsiteY85" fmla="*/ 444202 h 1016000"/>
                    <a:gd name="connsiteX86" fmla="*/ 1202643 w 1474066"/>
                    <a:gd name="connsiteY86" fmla="*/ 432197 h 1016000"/>
                    <a:gd name="connsiteX87" fmla="*/ 1212819 w 1474066"/>
                    <a:gd name="connsiteY87" fmla="*/ 420043 h 1016000"/>
                    <a:gd name="connsiteX88" fmla="*/ 1222945 w 1474066"/>
                    <a:gd name="connsiteY88" fmla="*/ 407839 h 1016000"/>
                    <a:gd name="connsiteX89" fmla="*/ 1232972 w 1474066"/>
                    <a:gd name="connsiteY89" fmla="*/ 395436 h 1016000"/>
                    <a:gd name="connsiteX90" fmla="*/ 1242900 w 1474066"/>
                    <a:gd name="connsiteY90" fmla="*/ 382935 h 1016000"/>
                    <a:gd name="connsiteX91" fmla="*/ 1252778 w 1474066"/>
                    <a:gd name="connsiteY91" fmla="*/ 370334 h 1016000"/>
                    <a:gd name="connsiteX92" fmla="*/ 1262557 w 1474066"/>
                    <a:gd name="connsiteY92" fmla="*/ 357584 h 1016000"/>
                    <a:gd name="connsiteX93" fmla="*/ 1272236 w 1474066"/>
                    <a:gd name="connsiteY93" fmla="*/ 344736 h 1016000"/>
                    <a:gd name="connsiteX94" fmla="*/ 1281866 w 1474066"/>
                    <a:gd name="connsiteY94" fmla="*/ 331738 h 1016000"/>
                    <a:gd name="connsiteX95" fmla="*/ 1291397 w 1474066"/>
                    <a:gd name="connsiteY95" fmla="*/ 318641 h 1016000"/>
                    <a:gd name="connsiteX96" fmla="*/ 1300828 w 1474066"/>
                    <a:gd name="connsiteY96" fmla="*/ 305445 h 1016000"/>
                    <a:gd name="connsiteX97" fmla="*/ 1310160 w 1474066"/>
                    <a:gd name="connsiteY97" fmla="*/ 292050 h 1016000"/>
                    <a:gd name="connsiteX98" fmla="*/ 1319443 w 1474066"/>
                    <a:gd name="connsiteY98" fmla="*/ 278606 h 1016000"/>
                    <a:gd name="connsiteX99" fmla="*/ 1328626 w 1474066"/>
                    <a:gd name="connsiteY99" fmla="*/ 265013 h 1016000"/>
                    <a:gd name="connsiteX100" fmla="*/ 1337759 w 1474066"/>
                    <a:gd name="connsiteY100" fmla="*/ 251271 h 1016000"/>
                    <a:gd name="connsiteX101" fmla="*/ 1346744 w 1474066"/>
                    <a:gd name="connsiteY101" fmla="*/ 237430 h 1016000"/>
                    <a:gd name="connsiteX102" fmla="*/ 1355728 w 1474066"/>
                    <a:gd name="connsiteY102" fmla="*/ 223441 h 1016000"/>
                    <a:gd name="connsiteX103" fmla="*/ 1364564 w 1474066"/>
                    <a:gd name="connsiteY103" fmla="*/ 209352 h 1016000"/>
                    <a:gd name="connsiteX104" fmla="*/ 1373300 w 1474066"/>
                    <a:gd name="connsiteY104" fmla="*/ 195163 h 1016000"/>
                    <a:gd name="connsiteX105" fmla="*/ 1381987 w 1474066"/>
                    <a:gd name="connsiteY105" fmla="*/ 180826 h 1016000"/>
                    <a:gd name="connsiteX106" fmla="*/ 1390624 w 1474066"/>
                    <a:gd name="connsiteY106" fmla="*/ 166340 h 1016000"/>
                    <a:gd name="connsiteX107" fmla="*/ 1399112 w 1474066"/>
                    <a:gd name="connsiteY107" fmla="*/ 151805 h 1016000"/>
                    <a:gd name="connsiteX108" fmla="*/ 1407551 w 1474066"/>
                    <a:gd name="connsiteY108" fmla="*/ 137071 h 1016000"/>
                    <a:gd name="connsiteX109" fmla="*/ 1415890 w 1474066"/>
                    <a:gd name="connsiteY109" fmla="*/ 122238 h 1016000"/>
                    <a:gd name="connsiteX110" fmla="*/ 1424180 w 1474066"/>
                    <a:gd name="connsiteY110" fmla="*/ 107305 h 1016000"/>
                    <a:gd name="connsiteX111" fmla="*/ 1432321 w 1474066"/>
                    <a:gd name="connsiteY111" fmla="*/ 92224 h 1016000"/>
                    <a:gd name="connsiteX112" fmla="*/ 1440412 w 1474066"/>
                    <a:gd name="connsiteY112" fmla="*/ 77043 h 1016000"/>
                    <a:gd name="connsiteX113" fmla="*/ 1448453 w 1474066"/>
                    <a:gd name="connsiteY113" fmla="*/ 61714 h 1016000"/>
                    <a:gd name="connsiteX114" fmla="*/ 1456346 w 1474066"/>
                    <a:gd name="connsiteY114" fmla="*/ 46286 h 1016000"/>
                    <a:gd name="connsiteX115" fmla="*/ 1464189 w 1474066"/>
                    <a:gd name="connsiteY115" fmla="*/ 30708 h 1016000"/>
                    <a:gd name="connsiteX116" fmla="*/ 1471982 w 1474066"/>
                    <a:gd name="connsiteY116" fmla="*/ 15032 h 1016000"/>
                    <a:gd name="connsiteX117" fmla="*/ 1460565 w 1474066"/>
                    <a:gd name="connsiteY117" fmla="*/ 9525 h 1016000"/>
                    <a:gd name="connsiteX118" fmla="*/ 1453020 w 1474066"/>
                    <a:gd name="connsiteY118" fmla="*/ 25301 h 1016000"/>
                    <a:gd name="connsiteX119" fmla="*/ 1445326 w 1474066"/>
                    <a:gd name="connsiteY119" fmla="*/ 40977 h 1016000"/>
                    <a:gd name="connsiteX120" fmla="*/ 1437632 w 1474066"/>
                    <a:gd name="connsiteY120" fmla="*/ 56505 h 1016000"/>
                    <a:gd name="connsiteX121" fmla="*/ 1429789 w 1474066"/>
                    <a:gd name="connsiteY121" fmla="*/ 71884 h 1016000"/>
                    <a:gd name="connsiteX122" fmla="*/ 1421897 w 1474066"/>
                    <a:gd name="connsiteY122" fmla="*/ 87164 h 1016000"/>
                    <a:gd name="connsiteX123" fmla="*/ 1413905 w 1474066"/>
                    <a:gd name="connsiteY123" fmla="*/ 102344 h 1016000"/>
                    <a:gd name="connsiteX124" fmla="*/ 1405814 w 1474066"/>
                    <a:gd name="connsiteY124" fmla="*/ 117376 h 1016000"/>
                    <a:gd name="connsiteX125" fmla="*/ 1397673 w 1474066"/>
                    <a:gd name="connsiteY125" fmla="*/ 132259 h 1016000"/>
                    <a:gd name="connsiteX126" fmla="*/ 1389433 w 1474066"/>
                    <a:gd name="connsiteY126" fmla="*/ 147042 h 1016000"/>
                    <a:gd name="connsiteX127" fmla="*/ 1381094 w 1474066"/>
                    <a:gd name="connsiteY127" fmla="*/ 161677 h 1016000"/>
                    <a:gd name="connsiteX128" fmla="*/ 1372655 w 1474066"/>
                    <a:gd name="connsiteY128" fmla="*/ 176213 h 1016000"/>
                    <a:gd name="connsiteX129" fmla="*/ 1364167 w 1474066"/>
                    <a:gd name="connsiteY129" fmla="*/ 190599 h 1016000"/>
                    <a:gd name="connsiteX130" fmla="*/ 1355530 w 1474066"/>
                    <a:gd name="connsiteY130" fmla="*/ 204887 h 1016000"/>
                    <a:gd name="connsiteX131" fmla="*/ 1346893 w 1474066"/>
                    <a:gd name="connsiteY131" fmla="*/ 219025 h 1016000"/>
                    <a:gd name="connsiteX132" fmla="*/ 1338107 w 1474066"/>
                    <a:gd name="connsiteY132" fmla="*/ 233065 h 1016000"/>
                    <a:gd name="connsiteX133" fmla="*/ 1329271 w 1474066"/>
                    <a:gd name="connsiteY133" fmla="*/ 246955 h 1016000"/>
                    <a:gd name="connsiteX134" fmla="*/ 1320336 w 1474066"/>
                    <a:gd name="connsiteY134" fmla="*/ 260697 h 1016000"/>
                    <a:gd name="connsiteX135" fmla="*/ 1311302 w 1474066"/>
                    <a:gd name="connsiteY135" fmla="*/ 274389 h 1016000"/>
                    <a:gd name="connsiteX136" fmla="*/ 1302168 w 1474066"/>
                    <a:gd name="connsiteY136" fmla="*/ 287883 h 1016000"/>
                    <a:gd name="connsiteX137" fmla="*/ 1292985 w 1474066"/>
                    <a:gd name="connsiteY137" fmla="*/ 301278 h 1016000"/>
                    <a:gd name="connsiteX138" fmla="*/ 1283703 w 1474066"/>
                    <a:gd name="connsiteY138" fmla="*/ 314573 h 1016000"/>
                    <a:gd name="connsiteX139" fmla="*/ 1274321 w 1474066"/>
                    <a:gd name="connsiteY139" fmla="*/ 327720 h 1016000"/>
                    <a:gd name="connsiteX140" fmla="*/ 1264890 w 1474066"/>
                    <a:gd name="connsiteY140" fmla="*/ 340717 h 1016000"/>
                    <a:gd name="connsiteX141" fmla="*/ 1255359 w 1474066"/>
                    <a:gd name="connsiteY141" fmla="*/ 353616 h 1016000"/>
                    <a:gd name="connsiteX142" fmla="*/ 1245729 w 1474066"/>
                    <a:gd name="connsiteY142" fmla="*/ 366365 h 1016000"/>
                    <a:gd name="connsiteX143" fmla="*/ 1236000 w 1474066"/>
                    <a:gd name="connsiteY143" fmla="*/ 379016 h 1016000"/>
                    <a:gd name="connsiteX144" fmla="*/ 1226221 w 1474066"/>
                    <a:gd name="connsiteY144" fmla="*/ 391517 h 1016000"/>
                    <a:gd name="connsiteX145" fmla="*/ 1216294 w 1474066"/>
                    <a:gd name="connsiteY145" fmla="*/ 403920 h 1016000"/>
                    <a:gd name="connsiteX146" fmla="*/ 1206366 w 1474066"/>
                    <a:gd name="connsiteY146" fmla="*/ 416173 h 1016000"/>
                    <a:gd name="connsiteX147" fmla="*/ 1196289 w 1474066"/>
                    <a:gd name="connsiteY147" fmla="*/ 428327 h 1016000"/>
                    <a:gd name="connsiteX148" fmla="*/ 1186163 w 1474066"/>
                    <a:gd name="connsiteY148" fmla="*/ 440333 h 1016000"/>
                    <a:gd name="connsiteX149" fmla="*/ 1175937 w 1474066"/>
                    <a:gd name="connsiteY149" fmla="*/ 452239 h 1016000"/>
                    <a:gd name="connsiteX150" fmla="*/ 1165613 w 1474066"/>
                    <a:gd name="connsiteY150" fmla="*/ 463997 h 1016000"/>
                    <a:gd name="connsiteX151" fmla="*/ 1155189 w 1474066"/>
                    <a:gd name="connsiteY151" fmla="*/ 475605 h 1016000"/>
                    <a:gd name="connsiteX152" fmla="*/ 1144715 w 1474066"/>
                    <a:gd name="connsiteY152" fmla="*/ 487114 h 1016000"/>
                    <a:gd name="connsiteX153" fmla="*/ 1134142 w 1474066"/>
                    <a:gd name="connsiteY153" fmla="*/ 498525 h 1016000"/>
                    <a:gd name="connsiteX154" fmla="*/ 1123470 w 1474066"/>
                    <a:gd name="connsiteY154" fmla="*/ 509786 h 1016000"/>
                    <a:gd name="connsiteX155" fmla="*/ 1112748 w 1474066"/>
                    <a:gd name="connsiteY155" fmla="*/ 520898 h 1016000"/>
                    <a:gd name="connsiteX156" fmla="*/ 1101926 w 1474066"/>
                    <a:gd name="connsiteY156" fmla="*/ 531912 h 1016000"/>
                    <a:gd name="connsiteX157" fmla="*/ 1091006 w 1474066"/>
                    <a:gd name="connsiteY157" fmla="*/ 542826 h 1016000"/>
                    <a:gd name="connsiteX158" fmla="*/ 1079986 w 1474066"/>
                    <a:gd name="connsiteY158" fmla="*/ 553541 h 1016000"/>
                    <a:gd name="connsiteX159" fmla="*/ 1068917 w 1474066"/>
                    <a:gd name="connsiteY159" fmla="*/ 564207 h 1016000"/>
                    <a:gd name="connsiteX160" fmla="*/ 1057698 w 1474066"/>
                    <a:gd name="connsiteY160" fmla="*/ 574725 h 1016000"/>
                    <a:gd name="connsiteX161" fmla="*/ 1046480 w 1474066"/>
                    <a:gd name="connsiteY161" fmla="*/ 585093 h 1016000"/>
                    <a:gd name="connsiteX162" fmla="*/ 1035113 w 1474066"/>
                    <a:gd name="connsiteY162" fmla="*/ 595313 h 1016000"/>
                    <a:gd name="connsiteX163" fmla="*/ 1023696 w 1474066"/>
                    <a:gd name="connsiteY163" fmla="*/ 605482 h 1016000"/>
                    <a:gd name="connsiteX164" fmla="*/ 1012180 w 1474066"/>
                    <a:gd name="connsiteY164" fmla="*/ 615454 h 1016000"/>
                    <a:gd name="connsiteX165" fmla="*/ 1000564 w 1474066"/>
                    <a:gd name="connsiteY165" fmla="*/ 625326 h 1016000"/>
                    <a:gd name="connsiteX166" fmla="*/ 988850 w 1474066"/>
                    <a:gd name="connsiteY166" fmla="*/ 635099 h 1016000"/>
                    <a:gd name="connsiteX167" fmla="*/ 977085 w 1474066"/>
                    <a:gd name="connsiteY167" fmla="*/ 644723 h 1016000"/>
                    <a:gd name="connsiteX168" fmla="*/ 965222 w 1474066"/>
                    <a:gd name="connsiteY168" fmla="*/ 654248 h 1016000"/>
                    <a:gd name="connsiteX169" fmla="*/ 953259 w 1474066"/>
                    <a:gd name="connsiteY169" fmla="*/ 663625 h 1016000"/>
                    <a:gd name="connsiteX170" fmla="*/ 941246 w 1474066"/>
                    <a:gd name="connsiteY170" fmla="*/ 672852 h 1016000"/>
                    <a:gd name="connsiteX171" fmla="*/ 929085 w 1474066"/>
                    <a:gd name="connsiteY171" fmla="*/ 681980 h 1016000"/>
                    <a:gd name="connsiteX172" fmla="*/ 916923 w 1474066"/>
                    <a:gd name="connsiteY172" fmla="*/ 690959 h 1016000"/>
                    <a:gd name="connsiteX173" fmla="*/ 904613 w 1474066"/>
                    <a:gd name="connsiteY173" fmla="*/ 699839 h 1016000"/>
                    <a:gd name="connsiteX174" fmla="*/ 892203 w 1474066"/>
                    <a:gd name="connsiteY174" fmla="*/ 708620 h 1016000"/>
                    <a:gd name="connsiteX175" fmla="*/ 879744 w 1474066"/>
                    <a:gd name="connsiteY175" fmla="*/ 717203 h 1016000"/>
                    <a:gd name="connsiteX176" fmla="*/ 867186 w 1474066"/>
                    <a:gd name="connsiteY176" fmla="*/ 725736 h 1016000"/>
                    <a:gd name="connsiteX177" fmla="*/ 854577 w 1474066"/>
                    <a:gd name="connsiteY177" fmla="*/ 734070 h 1016000"/>
                    <a:gd name="connsiteX178" fmla="*/ 841870 w 1474066"/>
                    <a:gd name="connsiteY178" fmla="*/ 742355 h 1016000"/>
                    <a:gd name="connsiteX179" fmla="*/ 829014 w 1474066"/>
                    <a:gd name="connsiteY179" fmla="*/ 750441 h 1016000"/>
                    <a:gd name="connsiteX180" fmla="*/ 816157 w 1474066"/>
                    <a:gd name="connsiteY180" fmla="*/ 758428 h 1016000"/>
                    <a:gd name="connsiteX181" fmla="*/ 803152 w 1474066"/>
                    <a:gd name="connsiteY181" fmla="*/ 766316 h 1016000"/>
                    <a:gd name="connsiteX182" fmla="*/ 790097 w 1474066"/>
                    <a:gd name="connsiteY182" fmla="*/ 774055 h 1016000"/>
                    <a:gd name="connsiteX183" fmla="*/ 776943 w 1474066"/>
                    <a:gd name="connsiteY183" fmla="*/ 781695 h 1016000"/>
                    <a:gd name="connsiteX184" fmla="*/ 763689 w 1474066"/>
                    <a:gd name="connsiteY184" fmla="*/ 789186 h 1016000"/>
                    <a:gd name="connsiteX185" fmla="*/ 750386 w 1474066"/>
                    <a:gd name="connsiteY185" fmla="*/ 796528 h 1016000"/>
                    <a:gd name="connsiteX186" fmla="*/ 736934 w 1474066"/>
                    <a:gd name="connsiteY186" fmla="*/ 803771 h 1016000"/>
                    <a:gd name="connsiteX187" fmla="*/ 723482 w 1474066"/>
                    <a:gd name="connsiteY187" fmla="*/ 810865 h 1016000"/>
                    <a:gd name="connsiteX188" fmla="*/ 709881 w 1474066"/>
                    <a:gd name="connsiteY188" fmla="*/ 817860 h 1016000"/>
                    <a:gd name="connsiteX189" fmla="*/ 696181 w 1474066"/>
                    <a:gd name="connsiteY189" fmla="*/ 824756 h 1016000"/>
                    <a:gd name="connsiteX190" fmla="*/ 682431 w 1474066"/>
                    <a:gd name="connsiteY190" fmla="*/ 831453 h 1016000"/>
                    <a:gd name="connsiteX191" fmla="*/ 668582 w 1474066"/>
                    <a:gd name="connsiteY191" fmla="*/ 838101 h 1016000"/>
                    <a:gd name="connsiteX192" fmla="*/ 654683 w 1474066"/>
                    <a:gd name="connsiteY192" fmla="*/ 844600 h 1016000"/>
                    <a:gd name="connsiteX193" fmla="*/ 640635 w 1474066"/>
                    <a:gd name="connsiteY193" fmla="*/ 850950 h 1016000"/>
                    <a:gd name="connsiteX194" fmla="*/ 626538 w 1474066"/>
                    <a:gd name="connsiteY194" fmla="*/ 857151 h 1016000"/>
                    <a:gd name="connsiteX195" fmla="*/ 612391 w 1474066"/>
                    <a:gd name="connsiteY195" fmla="*/ 863302 h 1016000"/>
                    <a:gd name="connsiteX196" fmla="*/ 598095 w 1474066"/>
                    <a:gd name="connsiteY196" fmla="*/ 869256 h 1016000"/>
                    <a:gd name="connsiteX197" fmla="*/ 583749 w 1474066"/>
                    <a:gd name="connsiteY197" fmla="*/ 875109 h 1016000"/>
                    <a:gd name="connsiteX198" fmla="*/ 569305 w 1474066"/>
                    <a:gd name="connsiteY198" fmla="*/ 880864 h 1016000"/>
                    <a:gd name="connsiteX199" fmla="*/ 554761 w 1474066"/>
                    <a:gd name="connsiteY199" fmla="*/ 886470 h 1016000"/>
                    <a:gd name="connsiteX200" fmla="*/ 540167 w 1474066"/>
                    <a:gd name="connsiteY200" fmla="*/ 891927 h 1016000"/>
                    <a:gd name="connsiteX201" fmla="*/ 525424 w 1474066"/>
                    <a:gd name="connsiteY201" fmla="*/ 897285 h 1016000"/>
                    <a:gd name="connsiteX202" fmla="*/ 510632 w 1474066"/>
                    <a:gd name="connsiteY202" fmla="*/ 902543 h 1016000"/>
                    <a:gd name="connsiteX203" fmla="*/ 495790 w 1474066"/>
                    <a:gd name="connsiteY203" fmla="*/ 907653 h 1016000"/>
                    <a:gd name="connsiteX204" fmla="*/ 480799 w 1474066"/>
                    <a:gd name="connsiteY204" fmla="*/ 912614 h 1016000"/>
                    <a:gd name="connsiteX205" fmla="*/ 465759 w 1474066"/>
                    <a:gd name="connsiteY205" fmla="*/ 917476 h 1016000"/>
                    <a:gd name="connsiteX206" fmla="*/ 450619 w 1474066"/>
                    <a:gd name="connsiteY206" fmla="*/ 922189 h 1016000"/>
                    <a:gd name="connsiteX207" fmla="*/ 435429 w 1474066"/>
                    <a:gd name="connsiteY207" fmla="*/ 926802 h 1016000"/>
                    <a:gd name="connsiteX208" fmla="*/ 420091 w 1474066"/>
                    <a:gd name="connsiteY208" fmla="*/ 931267 h 1016000"/>
                    <a:gd name="connsiteX209" fmla="*/ 404703 w 1474066"/>
                    <a:gd name="connsiteY209" fmla="*/ 935633 h 1016000"/>
                    <a:gd name="connsiteX210" fmla="*/ 389266 w 1474066"/>
                    <a:gd name="connsiteY210" fmla="*/ 939850 h 1016000"/>
                    <a:gd name="connsiteX211" fmla="*/ 373679 w 1474066"/>
                    <a:gd name="connsiteY211" fmla="*/ 943967 h 1016000"/>
                    <a:gd name="connsiteX212" fmla="*/ 358043 w 1474066"/>
                    <a:gd name="connsiteY212" fmla="*/ 947936 h 1016000"/>
                    <a:gd name="connsiteX213" fmla="*/ 342308 w 1474066"/>
                    <a:gd name="connsiteY213" fmla="*/ 951806 h 1016000"/>
                    <a:gd name="connsiteX214" fmla="*/ 326473 w 1474066"/>
                    <a:gd name="connsiteY214" fmla="*/ 955526 h 1016000"/>
                    <a:gd name="connsiteX215" fmla="*/ 310539 w 1474066"/>
                    <a:gd name="connsiteY215" fmla="*/ 959098 h 1016000"/>
                    <a:gd name="connsiteX216" fmla="*/ 294555 w 1474066"/>
                    <a:gd name="connsiteY216" fmla="*/ 962571 h 1016000"/>
                    <a:gd name="connsiteX217" fmla="*/ 278472 w 1474066"/>
                    <a:gd name="connsiteY217" fmla="*/ 965944 h 1016000"/>
                    <a:gd name="connsiteX218" fmla="*/ 262340 w 1474066"/>
                    <a:gd name="connsiteY218" fmla="*/ 969119 h 1016000"/>
                    <a:gd name="connsiteX219" fmla="*/ 246058 w 1474066"/>
                    <a:gd name="connsiteY219" fmla="*/ 972245 h 1016000"/>
                    <a:gd name="connsiteX220" fmla="*/ 229727 w 1474066"/>
                    <a:gd name="connsiteY220" fmla="*/ 975221 h 1016000"/>
                    <a:gd name="connsiteX221" fmla="*/ 213297 w 1474066"/>
                    <a:gd name="connsiteY221" fmla="*/ 978049 h 1016000"/>
                    <a:gd name="connsiteX222" fmla="*/ 196817 w 1474066"/>
                    <a:gd name="connsiteY222" fmla="*/ 980777 h 1016000"/>
                    <a:gd name="connsiteX223" fmla="*/ 180188 w 1474066"/>
                    <a:gd name="connsiteY223" fmla="*/ 983357 h 1016000"/>
                    <a:gd name="connsiteX224" fmla="*/ 163509 w 1474066"/>
                    <a:gd name="connsiteY224" fmla="*/ 985838 h 1016000"/>
                    <a:gd name="connsiteX225" fmla="*/ 146732 w 1474066"/>
                    <a:gd name="connsiteY225" fmla="*/ 988169 h 1016000"/>
                    <a:gd name="connsiteX226" fmla="*/ 129904 w 1474066"/>
                    <a:gd name="connsiteY226" fmla="*/ 990402 h 1016000"/>
                    <a:gd name="connsiteX227" fmla="*/ 112977 w 1474066"/>
                    <a:gd name="connsiteY227" fmla="*/ 992485 h 1016000"/>
                    <a:gd name="connsiteX228" fmla="*/ 95951 w 1474066"/>
                    <a:gd name="connsiteY228" fmla="*/ 994420 h 1016000"/>
                    <a:gd name="connsiteX229" fmla="*/ 78826 w 1474066"/>
                    <a:gd name="connsiteY229" fmla="*/ 996305 h 1016000"/>
                    <a:gd name="connsiteX230" fmla="*/ 61601 w 1474066"/>
                    <a:gd name="connsiteY230" fmla="*/ 997992 h 1016000"/>
                    <a:gd name="connsiteX231" fmla="*/ 44327 w 1474066"/>
                    <a:gd name="connsiteY231" fmla="*/ 999579 h 1016000"/>
                    <a:gd name="connsiteX232" fmla="*/ 26954 w 1474066"/>
                    <a:gd name="connsiteY232" fmla="*/ 1001068 h 1016000"/>
                    <a:gd name="connsiteX233" fmla="*/ 9531 w 1474066"/>
                    <a:gd name="connsiteY233" fmla="*/ 1002407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</a:cxnLst>
                  <a:rect l="l" t="t" r="r" b="b"/>
                  <a:pathLst>
                    <a:path w="1474066" h="1016000">
                      <a:moveTo>
                        <a:pt x="10523" y="1015008"/>
                      </a:moveTo>
                      <a:lnTo>
                        <a:pt x="27947" y="1013470"/>
                      </a:lnTo>
                      <a:lnTo>
                        <a:pt x="45320" y="1011783"/>
                      </a:lnTo>
                      <a:lnTo>
                        <a:pt x="62594" y="1009948"/>
                      </a:lnTo>
                      <a:lnTo>
                        <a:pt x="79769" y="1008063"/>
                      </a:lnTo>
                      <a:lnTo>
                        <a:pt x="96845" y="1006029"/>
                      </a:lnTo>
                      <a:lnTo>
                        <a:pt x="113871" y="1003846"/>
                      </a:lnTo>
                      <a:lnTo>
                        <a:pt x="130798" y="1001564"/>
                      </a:lnTo>
                      <a:lnTo>
                        <a:pt x="147675" y="999133"/>
                      </a:lnTo>
                      <a:lnTo>
                        <a:pt x="164453" y="996603"/>
                      </a:lnTo>
                      <a:lnTo>
                        <a:pt x="181131" y="993924"/>
                      </a:lnTo>
                      <a:lnTo>
                        <a:pt x="197710" y="991146"/>
                      </a:lnTo>
                      <a:lnTo>
                        <a:pt x="214240" y="988268"/>
                      </a:lnTo>
                      <a:lnTo>
                        <a:pt x="230670" y="985242"/>
                      </a:lnTo>
                      <a:lnTo>
                        <a:pt x="247001" y="982067"/>
                      </a:lnTo>
                      <a:lnTo>
                        <a:pt x="263283" y="978793"/>
                      </a:lnTo>
                      <a:lnTo>
                        <a:pt x="279465" y="975420"/>
                      </a:lnTo>
                      <a:lnTo>
                        <a:pt x="295548" y="971897"/>
                      </a:lnTo>
                      <a:lnTo>
                        <a:pt x="311532" y="968226"/>
                      </a:lnTo>
                      <a:lnTo>
                        <a:pt x="327466" y="964456"/>
                      </a:lnTo>
                      <a:lnTo>
                        <a:pt x="343300" y="960586"/>
                      </a:lnTo>
                      <a:lnTo>
                        <a:pt x="359085" y="956568"/>
                      </a:lnTo>
                      <a:lnTo>
                        <a:pt x="374721" y="952450"/>
                      </a:lnTo>
                      <a:lnTo>
                        <a:pt x="390308" y="948184"/>
                      </a:lnTo>
                      <a:lnTo>
                        <a:pt x="405845" y="943818"/>
                      </a:lnTo>
                      <a:lnTo>
                        <a:pt x="421233" y="939304"/>
                      </a:lnTo>
                      <a:lnTo>
                        <a:pt x="436571" y="934690"/>
                      </a:lnTo>
                      <a:lnTo>
                        <a:pt x="451860" y="929928"/>
                      </a:lnTo>
                      <a:lnTo>
                        <a:pt x="467000" y="925066"/>
                      </a:lnTo>
                      <a:lnTo>
                        <a:pt x="482090" y="920056"/>
                      </a:lnTo>
                      <a:lnTo>
                        <a:pt x="497081" y="914946"/>
                      </a:lnTo>
                      <a:lnTo>
                        <a:pt x="512022" y="909687"/>
                      </a:lnTo>
                      <a:lnTo>
                        <a:pt x="526814" y="904329"/>
                      </a:lnTo>
                      <a:lnTo>
                        <a:pt x="541557" y="898872"/>
                      </a:lnTo>
                      <a:lnTo>
                        <a:pt x="556250" y="893266"/>
                      </a:lnTo>
                      <a:lnTo>
                        <a:pt x="570843" y="887512"/>
                      </a:lnTo>
                      <a:lnTo>
                        <a:pt x="585288" y="881658"/>
                      </a:lnTo>
                      <a:lnTo>
                        <a:pt x="599733" y="875655"/>
                      </a:lnTo>
                      <a:lnTo>
                        <a:pt x="614029" y="869553"/>
                      </a:lnTo>
                      <a:lnTo>
                        <a:pt x="628275" y="863352"/>
                      </a:lnTo>
                      <a:lnTo>
                        <a:pt x="642422" y="857002"/>
                      </a:lnTo>
                      <a:lnTo>
                        <a:pt x="656520" y="850553"/>
                      </a:lnTo>
                      <a:lnTo>
                        <a:pt x="670518" y="843955"/>
                      </a:lnTo>
                      <a:lnTo>
                        <a:pt x="684416" y="837208"/>
                      </a:lnTo>
                      <a:lnTo>
                        <a:pt x="698216" y="830411"/>
                      </a:lnTo>
                      <a:lnTo>
                        <a:pt x="711966" y="823416"/>
                      </a:lnTo>
                      <a:lnTo>
                        <a:pt x="725616" y="816322"/>
                      </a:lnTo>
                      <a:lnTo>
                        <a:pt x="739168" y="809129"/>
                      </a:lnTo>
                      <a:lnTo>
                        <a:pt x="752669" y="801787"/>
                      </a:lnTo>
                      <a:lnTo>
                        <a:pt x="766072" y="794345"/>
                      </a:lnTo>
                      <a:lnTo>
                        <a:pt x="779375" y="786755"/>
                      </a:lnTo>
                      <a:lnTo>
                        <a:pt x="792629" y="779066"/>
                      </a:lnTo>
                      <a:lnTo>
                        <a:pt x="805733" y="771277"/>
                      </a:lnTo>
                      <a:lnTo>
                        <a:pt x="818838" y="763290"/>
                      </a:lnTo>
                      <a:lnTo>
                        <a:pt x="831793" y="755253"/>
                      </a:lnTo>
                      <a:lnTo>
                        <a:pt x="844699" y="747068"/>
                      </a:lnTo>
                      <a:lnTo>
                        <a:pt x="857506" y="738733"/>
                      </a:lnTo>
                      <a:lnTo>
                        <a:pt x="870214" y="730300"/>
                      </a:lnTo>
                      <a:lnTo>
                        <a:pt x="882871" y="721767"/>
                      </a:lnTo>
                      <a:lnTo>
                        <a:pt x="895430" y="713085"/>
                      </a:lnTo>
                      <a:lnTo>
                        <a:pt x="907889" y="704255"/>
                      </a:lnTo>
                      <a:lnTo>
                        <a:pt x="920299" y="695325"/>
                      </a:lnTo>
                      <a:lnTo>
                        <a:pt x="932609" y="686296"/>
                      </a:lnTo>
                      <a:lnTo>
                        <a:pt x="944820" y="677118"/>
                      </a:lnTo>
                      <a:lnTo>
                        <a:pt x="956932" y="667792"/>
                      </a:lnTo>
                      <a:lnTo>
                        <a:pt x="968994" y="658416"/>
                      </a:lnTo>
                      <a:lnTo>
                        <a:pt x="980957" y="648841"/>
                      </a:lnTo>
                      <a:lnTo>
                        <a:pt x="992821" y="639167"/>
                      </a:lnTo>
                      <a:lnTo>
                        <a:pt x="1004635" y="629394"/>
                      </a:lnTo>
                      <a:lnTo>
                        <a:pt x="1016349" y="619472"/>
                      </a:lnTo>
                      <a:lnTo>
                        <a:pt x="1027965" y="609451"/>
                      </a:lnTo>
                      <a:lnTo>
                        <a:pt x="1039531" y="599281"/>
                      </a:lnTo>
                      <a:lnTo>
                        <a:pt x="1050997" y="589012"/>
                      </a:lnTo>
                      <a:lnTo>
                        <a:pt x="1062364" y="578594"/>
                      </a:lnTo>
                      <a:lnTo>
                        <a:pt x="1073682" y="568077"/>
                      </a:lnTo>
                      <a:lnTo>
                        <a:pt x="1084900" y="557461"/>
                      </a:lnTo>
                      <a:lnTo>
                        <a:pt x="1096019" y="546646"/>
                      </a:lnTo>
                      <a:lnTo>
                        <a:pt x="1107039" y="535781"/>
                      </a:lnTo>
                      <a:lnTo>
                        <a:pt x="1118009" y="524768"/>
                      </a:lnTo>
                      <a:lnTo>
                        <a:pt x="1128880" y="513606"/>
                      </a:lnTo>
                      <a:lnTo>
                        <a:pt x="1139652" y="502345"/>
                      </a:lnTo>
                      <a:lnTo>
                        <a:pt x="1150374" y="490984"/>
                      </a:lnTo>
                      <a:lnTo>
                        <a:pt x="1160996" y="479475"/>
                      </a:lnTo>
                      <a:lnTo>
                        <a:pt x="1171520" y="467816"/>
                      </a:lnTo>
                      <a:lnTo>
                        <a:pt x="1181993" y="456059"/>
                      </a:lnTo>
                      <a:lnTo>
                        <a:pt x="1192318" y="444202"/>
                      </a:lnTo>
                      <a:lnTo>
                        <a:pt x="1202643" y="432197"/>
                      </a:lnTo>
                      <a:lnTo>
                        <a:pt x="1212819" y="420043"/>
                      </a:lnTo>
                      <a:lnTo>
                        <a:pt x="1222945" y="407839"/>
                      </a:lnTo>
                      <a:lnTo>
                        <a:pt x="1232972" y="395436"/>
                      </a:lnTo>
                      <a:lnTo>
                        <a:pt x="1242900" y="382935"/>
                      </a:lnTo>
                      <a:lnTo>
                        <a:pt x="1252778" y="370334"/>
                      </a:lnTo>
                      <a:lnTo>
                        <a:pt x="1262557" y="357584"/>
                      </a:lnTo>
                      <a:lnTo>
                        <a:pt x="1272236" y="344736"/>
                      </a:lnTo>
                      <a:lnTo>
                        <a:pt x="1281866" y="331738"/>
                      </a:lnTo>
                      <a:lnTo>
                        <a:pt x="1291397" y="318641"/>
                      </a:lnTo>
                      <a:lnTo>
                        <a:pt x="1300828" y="305445"/>
                      </a:lnTo>
                      <a:lnTo>
                        <a:pt x="1310160" y="292050"/>
                      </a:lnTo>
                      <a:lnTo>
                        <a:pt x="1319443" y="278606"/>
                      </a:lnTo>
                      <a:lnTo>
                        <a:pt x="1328626" y="265013"/>
                      </a:lnTo>
                      <a:lnTo>
                        <a:pt x="1337759" y="251271"/>
                      </a:lnTo>
                      <a:lnTo>
                        <a:pt x="1346744" y="237430"/>
                      </a:lnTo>
                      <a:lnTo>
                        <a:pt x="1355728" y="223441"/>
                      </a:lnTo>
                      <a:lnTo>
                        <a:pt x="1364564" y="209352"/>
                      </a:lnTo>
                      <a:lnTo>
                        <a:pt x="1373300" y="195163"/>
                      </a:lnTo>
                      <a:lnTo>
                        <a:pt x="1381987" y="180826"/>
                      </a:lnTo>
                      <a:lnTo>
                        <a:pt x="1390624" y="166340"/>
                      </a:lnTo>
                      <a:lnTo>
                        <a:pt x="1399112" y="151805"/>
                      </a:lnTo>
                      <a:lnTo>
                        <a:pt x="1407551" y="137071"/>
                      </a:lnTo>
                      <a:lnTo>
                        <a:pt x="1415890" y="122238"/>
                      </a:lnTo>
                      <a:lnTo>
                        <a:pt x="1424180" y="107305"/>
                      </a:lnTo>
                      <a:lnTo>
                        <a:pt x="1432321" y="92224"/>
                      </a:lnTo>
                      <a:lnTo>
                        <a:pt x="1440412" y="77043"/>
                      </a:lnTo>
                      <a:lnTo>
                        <a:pt x="1448453" y="61714"/>
                      </a:lnTo>
                      <a:lnTo>
                        <a:pt x="1456346" y="46286"/>
                      </a:lnTo>
                      <a:lnTo>
                        <a:pt x="1464189" y="30708"/>
                      </a:lnTo>
                      <a:lnTo>
                        <a:pt x="1471982" y="15032"/>
                      </a:lnTo>
                      <a:lnTo>
                        <a:pt x="1460565" y="9525"/>
                      </a:lnTo>
                      <a:lnTo>
                        <a:pt x="1453020" y="25301"/>
                      </a:lnTo>
                      <a:lnTo>
                        <a:pt x="1445326" y="40977"/>
                      </a:lnTo>
                      <a:lnTo>
                        <a:pt x="1437632" y="56505"/>
                      </a:lnTo>
                      <a:lnTo>
                        <a:pt x="1429789" y="71884"/>
                      </a:lnTo>
                      <a:lnTo>
                        <a:pt x="1421897" y="87164"/>
                      </a:lnTo>
                      <a:lnTo>
                        <a:pt x="1413905" y="102344"/>
                      </a:lnTo>
                      <a:lnTo>
                        <a:pt x="1405814" y="117376"/>
                      </a:lnTo>
                      <a:lnTo>
                        <a:pt x="1397673" y="132259"/>
                      </a:lnTo>
                      <a:lnTo>
                        <a:pt x="1389433" y="147042"/>
                      </a:lnTo>
                      <a:lnTo>
                        <a:pt x="1381094" y="161677"/>
                      </a:lnTo>
                      <a:lnTo>
                        <a:pt x="1372655" y="176213"/>
                      </a:lnTo>
                      <a:lnTo>
                        <a:pt x="1364167" y="190599"/>
                      </a:lnTo>
                      <a:lnTo>
                        <a:pt x="1355530" y="204887"/>
                      </a:lnTo>
                      <a:lnTo>
                        <a:pt x="1346893" y="219025"/>
                      </a:lnTo>
                      <a:lnTo>
                        <a:pt x="1338107" y="233065"/>
                      </a:lnTo>
                      <a:lnTo>
                        <a:pt x="1329271" y="246955"/>
                      </a:lnTo>
                      <a:lnTo>
                        <a:pt x="1320336" y="260697"/>
                      </a:lnTo>
                      <a:lnTo>
                        <a:pt x="1311302" y="274389"/>
                      </a:lnTo>
                      <a:lnTo>
                        <a:pt x="1302168" y="287883"/>
                      </a:lnTo>
                      <a:lnTo>
                        <a:pt x="1292985" y="301278"/>
                      </a:lnTo>
                      <a:lnTo>
                        <a:pt x="1283703" y="314573"/>
                      </a:lnTo>
                      <a:lnTo>
                        <a:pt x="1274321" y="327720"/>
                      </a:lnTo>
                      <a:lnTo>
                        <a:pt x="1264890" y="340717"/>
                      </a:lnTo>
                      <a:lnTo>
                        <a:pt x="1255359" y="353616"/>
                      </a:lnTo>
                      <a:lnTo>
                        <a:pt x="1245729" y="366365"/>
                      </a:lnTo>
                      <a:lnTo>
                        <a:pt x="1236000" y="379016"/>
                      </a:lnTo>
                      <a:lnTo>
                        <a:pt x="1226221" y="391517"/>
                      </a:lnTo>
                      <a:lnTo>
                        <a:pt x="1216294" y="403920"/>
                      </a:lnTo>
                      <a:lnTo>
                        <a:pt x="1206366" y="416173"/>
                      </a:lnTo>
                      <a:lnTo>
                        <a:pt x="1196289" y="428327"/>
                      </a:lnTo>
                      <a:lnTo>
                        <a:pt x="1186163" y="440333"/>
                      </a:lnTo>
                      <a:lnTo>
                        <a:pt x="1175937" y="452239"/>
                      </a:lnTo>
                      <a:lnTo>
                        <a:pt x="1165613" y="463997"/>
                      </a:lnTo>
                      <a:lnTo>
                        <a:pt x="1155189" y="475605"/>
                      </a:lnTo>
                      <a:lnTo>
                        <a:pt x="1144715" y="487114"/>
                      </a:lnTo>
                      <a:lnTo>
                        <a:pt x="1134142" y="498525"/>
                      </a:lnTo>
                      <a:lnTo>
                        <a:pt x="1123470" y="509786"/>
                      </a:lnTo>
                      <a:lnTo>
                        <a:pt x="1112748" y="520898"/>
                      </a:lnTo>
                      <a:lnTo>
                        <a:pt x="1101926" y="531912"/>
                      </a:lnTo>
                      <a:lnTo>
                        <a:pt x="1091006" y="542826"/>
                      </a:lnTo>
                      <a:lnTo>
                        <a:pt x="1079986" y="553541"/>
                      </a:lnTo>
                      <a:lnTo>
                        <a:pt x="1068917" y="564207"/>
                      </a:lnTo>
                      <a:lnTo>
                        <a:pt x="1057698" y="574725"/>
                      </a:lnTo>
                      <a:lnTo>
                        <a:pt x="1046480" y="585093"/>
                      </a:lnTo>
                      <a:lnTo>
                        <a:pt x="1035113" y="595313"/>
                      </a:lnTo>
                      <a:lnTo>
                        <a:pt x="1023696" y="605482"/>
                      </a:lnTo>
                      <a:lnTo>
                        <a:pt x="1012180" y="615454"/>
                      </a:lnTo>
                      <a:lnTo>
                        <a:pt x="1000564" y="625326"/>
                      </a:lnTo>
                      <a:lnTo>
                        <a:pt x="988850" y="635099"/>
                      </a:lnTo>
                      <a:lnTo>
                        <a:pt x="977085" y="644723"/>
                      </a:lnTo>
                      <a:lnTo>
                        <a:pt x="965222" y="654248"/>
                      </a:lnTo>
                      <a:lnTo>
                        <a:pt x="953259" y="663625"/>
                      </a:lnTo>
                      <a:lnTo>
                        <a:pt x="941246" y="672852"/>
                      </a:lnTo>
                      <a:lnTo>
                        <a:pt x="929085" y="681980"/>
                      </a:lnTo>
                      <a:lnTo>
                        <a:pt x="916923" y="690959"/>
                      </a:lnTo>
                      <a:lnTo>
                        <a:pt x="904613" y="699839"/>
                      </a:lnTo>
                      <a:lnTo>
                        <a:pt x="892203" y="708620"/>
                      </a:lnTo>
                      <a:lnTo>
                        <a:pt x="879744" y="717203"/>
                      </a:lnTo>
                      <a:lnTo>
                        <a:pt x="867186" y="725736"/>
                      </a:lnTo>
                      <a:lnTo>
                        <a:pt x="854577" y="734070"/>
                      </a:lnTo>
                      <a:lnTo>
                        <a:pt x="841870" y="742355"/>
                      </a:lnTo>
                      <a:lnTo>
                        <a:pt x="829014" y="750441"/>
                      </a:lnTo>
                      <a:lnTo>
                        <a:pt x="816157" y="758428"/>
                      </a:lnTo>
                      <a:lnTo>
                        <a:pt x="803152" y="766316"/>
                      </a:lnTo>
                      <a:lnTo>
                        <a:pt x="790097" y="774055"/>
                      </a:lnTo>
                      <a:lnTo>
                        <a:pt x="776943" y="781695"/>
                      </a:lnTo>
                      <a:lnTo>
                        <a:pt x="763689" y="789186"/>
                      </a:lnTo>
                      <a:lnTo>
                        <a:pt x="750386" y="796528"/>
                      </a:lnTo>
                      <a:lnTo>
                        <a:pt x="736934" y="803771"/>
                      </a:lnTo>
                      <a:lnTo>
                        <a:pt x="723482" y="810865"/>
                      </a:lnTo>
                      <a:lnTo>
                        <a:pt x="709881" y="817860"/>
                      </a:lnTo>
                      <a:lnTo>
                        <a:pt x="696181" y="824756"/>
                      </a:lnTo>
                      <a:lnTo>
                        <a:pt x="682431" y="831453"/>
                      </a:lnTo>
                      <a:lnTo>
                        <a:pt x="668582" y="838101"/>
                      </a:lnTo>
                      <a:lnTo>
                        <a:pt x="654683" y="844600"/>
                      </a:lnTo>
                      <a:lnTo>
                        <a:pt x="640635" y="850950"/>
                      </a:lnTo>
                      <a:lnTo>
                        <a:pt x="626538" y="857151"/>
                      </a:lnTo>
                      <a:lnTo>
                        <a:pt x="612391" y="863302"/>
                      </a:lnTo>
                      <a:lnTo>
                        <a:pt x="598095" y="869256"/>
                      </a:lnTo>
                      <a:lnTo>
                        <a:pt x="583749" y="875109"/>
                      </a:lnTo>
                      <a:lnTo>
                        <a:pt x="569305" y="880864"/>
                      </a:lnTo>
                      <a:lnTo>
                        <a:pt x="554761" y="886470"/>
                      </a:lnTo>
                      <a:lnTo>
                        <a:pt x="540167" y="891927"/>
                      </a:lnTo>
                      <a:lnTo>
                        <a:pt x="525424" y="897285"/>
                      </a:lnTo>
                      <a:lnTo>
                        <a:pt x="510632" y="902543"/>
                      </a:lnTo>
                      <a:lnTo>
                        <a:pt x="495790" y="907653"/>
                      </a:lnTo>
                      <a:lnTo>
                        <a:pt x="480799" y="912614"/>
                      </a:lnTo>
                      <a:lnTo>
                        <a:pt x="465759" y="917476"/>
                      </a:lnTo>
                      <a:lnTo>
                        <a:pt x="450619" y="922189"/>
                      </a:lnTo>
                      <a:lnTo>
                        <a:pt x="435429" y="926802"/>
                      </a:lnTo>
                      <a:lnTo>
                        <a:pt x="420091" y="931267"/>
                      </a:lnTo>
                      <a:lnTo>
                        <a:pt x="404703" y="935633"/>
                      </a:lnTo>
                      <a:lnTo>
                        <a:pt x="389266" y="939850"/>
                      </a:lnTo>
                      <a:lnTo>
                        <a:pt x="373679" y="943967"/>
                      </a:lnTo>
                      <a:lnTo>
                        <a:pt x="358043" y="947936"/>
                      </a:lnTo>
                      <a:lnTo>
                        <a:pt x="342308" y="951806"/>
                      </a:lnTo>
                      <a:lnTo>
                        <a:pt x="326473" y="955526"/>
                      </a:lnTo>
                      <a:lnTo>
                        <a:pt x="310539" y="959098"/>
                      </a:lnTo>
                      <a:lnTo>
                        <a:pt x="294555" y="962571"/>
                      </a:lnTo>
                      <a:lnTo>
                        <a:pt x="278472" y="965944"/>
                      </a:lnTo>
                      <a:lnTo>
                        <a:pt x="262340" y="969119"/>
                      </a:lnTo>
                      <a:lnTo>
                        <a:pt x="246058" y="972245"/>
                      </a:lnTo>
                      <a:lnTo>
                        <a:pt x="229727" y="975221"/>
                      </a:lnTo>
                      <a:lnTo>
                        <a:pt x="213297" y="978049"/>
                      </a:lnTo>
                      <a:lnTo>
                        <a:pt x="196817" y="980777"/>
                      </a:lnTo>
                      <a:lnTo>
                        <a:pt x="180188" y="983357"/>
                      </a:lnTo>
                      <a:lnTo>
                        <a:pt x="163509" y="985838"/>
                      </a:lnTo>
                      <a:lnTo>
                        <a:pt x="146732" y="988169"/>
                      </a:lnTo>
                      <a:lnTo>
                        <a:pt x="129904" y="990402"/>
                      </a:lnTo>
                      <a:lnTo>
                        <a:pt x="112977" y="992485"/>
                      </a:lnTo>
                      <a:lnTo>
                        <a:pt x="95951" y="994420"/>
                      </a:lnTo>
                      <a:lnTo>
                        <a:pt x="78826" y="996305"/>
                      </a:lnTo>
                      <a:lnTo>
                        <a:pt x="61601" y="997992"/>
                      </a:lnTo>
                      <a:lnTo>
                        <a:pt x="44327" y="999579"/>
                      </a:lnTo>
                      <a:lnTo>
                        <a:pt x="26954" y="1001068"/>
                      </a:lnTo>
                      <a:lnTo>
                        <a:pt x="9531" y="100240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1" name="Forme libre : forme 1380">
                  <a:extLst>
                    <a:ext uri="{FF2B5EF4-FFF2-40B4-BE49-F238E27FC236}">
                      <a16:creationId xmlns:a16="http://schemas.microsoft.com/office/drawing/2014/main" id="{A7EED5ED-4197-4F1A-96E4-940E5CB8566B}"/>
                    </a:ext>
                  </a:extLst>
                </p:cNvPr>
                <p:cNvSpPr/>
                <p:nvPr/>
              </p:nvSpPr>
              <p:spPr>
                <a:xfrm>
                  <a:off x="6532504" y="4412754"/>
                  <a:ext cx="1461359" cy="952500"/>
                </a:xfrm>
                <a:custGeom>
                  <a:avLst/>
                  <a:gdLst>
                    <a:gd name="connsiteX0" fmla="*/ 9729 w 1461359"/>
                    <a:gd name="connsiteY0" fmla="*/ 954187 h 952500"/>
                    <a:gd name="connsiteX1" fmla="*/ 27500 w 1461359"/>
                    <a:gd name="connsiteY1" fmla="*/ 953740 h 952500"/>
                    <a:gd name="connsiteX2" fmla="*/ 45221 w 1461359"/>
                    <a:gd name="connsiteY2" fmla="*/ 953145 h 952500"/>
                    <a:gd name="connsiteX3" fmla="*/ 62842 w 1461359"/>
                    <a:gd name="connsiteY3" fmla="*/ 952450 h 952500"/>
                    <a:gd name="connsiteX4" fmla="*/ 80414 w 1461359"/>
                    <a:gd name="connsiteY4" fmla="*/ 951607 h 952500"/>
                    <a:gd name="connsiteX5" fmla="*/ 97838 w 1461359"/>
                    <a:gd name="connsiteY5" fmla="*/ 950615 h 952500"/>
                    <a:gd name="connsiteX6" fmla="*/ 115211 w 1461359"/>
                    <a:gd name="connsiteY6" fmla="*/ 949474 h 952500"/>
                    <a:gd name="connsiteX7" fmla="*/ 132485 w 1461359"/>
                    <a:gd name="connsiteY7" fmla="*/ 948234 h 952500"/>
                    <a:gd name="connsiteX8" fmla="*/ 149660 w 1461359"/>
                    <a:gd name="connsiteY8" fmla="*/ 946795 h 952500"/>
                    <a:gd name="connsiteX9" fmla="*/ 166736 w 1461359"/>
                    <a:gd name="connsiteY9" fmla="*/ 945257 h 952500"/>
                    <a:gd name="connsiteX10" fmla="*/ 183762 w 1461359"/>
                    <a:gd name="connsiteY10" fmla="*/ 943570 h 952500"/>
                    <a:gd name="connsiteX11" fmla="*/ 200639 w 1461359"/>
                    <a:gd name="connsiteY11" fmla="*/ 941784 h 952500"/>
                    <a:gd name="connsiteX12" fmla="*/ 217467 w 1461359"/>
                    <a:gd name="connsiteY12" fmla="*/ 939800 h 952500"/>
                    <a:gd name="connsiteX13" fmla="*/ 234195 w 1461359"/>
                    <a:gd name="connsiteY13" fmla="*/ 937716 h 952500"/>
                    <a:gd name="connsiteX14" fmla="*/ 250873 w 1461359"/>
                    <a:gd name="connsiteY14" fmla="*/ 935484 h 952500"/>
                    <a:gd name="connsiteX15" fmla="*/ 267403 w 1461359"/>
                    <a:gd name="connsiteY15" fmla="*/ 933103 h 952500"/>
                    <a:gd name="connsiteX16" fmla="*/ 283883 w 1461359"/>
                    <a:gd name="connsiteY16" fmla="*/ 930573 h 952500"/>
                    <a:gd name="connsiteX17" fmla="*/ 300264 w 1461359"/>
                    <a:gd name="connsiteY17" fmla="*/ 927943 h 952500"/>
                    <a:gd name="connsiteX18" fmla="*/ 316545 w 1461359"/>
                    <a:gd name="connsiteY18" fmla="*/ 925165 h 952500"/>
                    <a:gd name="connsiteX19" fmla="*/ 332727 w 1461359"/>
                    <a:gd name="connsiteY19" fmla="*/ 922238 h 952500"/>
                    <a:gd name="connsiteX20" fmla="*/ 348810 w 1461359"/>
                    <a:gd name="connsiteY20" fmla="*/ 919163 h 952500"/>
                    <a:gd name="connsiteX21" fmla="*/ 364843 w 1461359"/>
                    <a:gd name="connsiteY21" fmla="*/ 915988 h 952500"/>
                    <a:gd name="connsiteX22" fmla="*/ 380777 w 1461359"/>
                    <a:gd name="connsiteY22" fmla="*/ 912614 h 952500"/>
                    <a:gd name="connsiteX23" fmla="*/ 396612 w 1461359"/>
                    <a:gd name="connsiteY23" fmla="*/ 909141 h 952500"/>
                    <a:gd name="connsiteX24" fmla="*/ 412348 w 1461359"/>
                    <a:gd name="connsiteY24" fmla="*/ 905520 h 952500"/>
                    <a:gd name="connsiteX25" fmla="*/ 427984 w 1461359"/>
                    <a:gd name="connsiteY25" fmla="*/ 901799 h 952500"/>
                    <a:gd name="connsiteX26" fmla="*/ 443570 w 1461359"/>
                    <a:gd name="connsiteY26" fmla="*/ 897880 h 952500"/>
                    <a:gd name="connsiteX27" fmla="*/ 459057 w 1461359"/>
                    <a:gd name="connsiteY27" fmla="*/ 893862 h 952500"/>
                    <a:gd name="connsiteX28" fmla="*/ 474445 w 1461359"/>
                    <a:gd name="connsiteY28" fmla="*/ 889695 h 952500"/>
                    <a:gd name="connsiteX29" fmla="*/ 489734 w 1461359"/>
                    <a:gd name="connsiteY29" fmla="*/ 885379 h 952500"/>
                    <a:gd name="connsiteX30" fmla="*/ 504973 w 1461359"/>
                    <a:gd name="connsiteY30" fmla="*/ 880914 h 952500"/>
                    <a:gd name="connsiteX31" fmla="*/ 520063 w 1461359"/>
                    <a:gd name="connsiteY31" fmla="*/ 876350 h 952500"/>
                    <a:gd name="connsiteX32" fmla="*/ 535104 w 1461359"/>
                    <a:gd name="connsiteY32" fmla="*/ 871637 h 952500"/>
                    <a:gd name="connsiteX33" fmla="*/ 550045 w 1461359"/>
                    <a:gd name="connsiteY33" fmla="*/ 866775 h 952500"/>
                    <a:gd name="connsiteX34" fmla="*/ 564887 w 1461359"/>
                    <a:gd name="connsiteY34" fmla="*/ 861764 h 952500"/>
                    <a:gd name="connsiteX35" fmla="*/ 579679 w 1461359"/>
                    <a:gd name="connsiteY35" fmla="*/ 856605 h 952500"/>
                    <a:gd name="connsiteX36" fmla="*/ 594322 w 1461359"/>
                    <a:gd name="connsiteY36" fmla="*/ 851347 h 952500"/>
                    <a:gd name="connsiteX37" fmla="*/ 608916 w 1461359"/>
                    <a:gd name="connsiteY37" fmla="*/ 845939 h 952500"/>
                    <a:gd name="connsiteX38" fmla="*/ 623411 w 1461359"/>
                    <a:gd name="connsiteY38" fmla="*/ 840383 h 952500"/>
                    <a:gd name="connsiteX39" fmla="*/ 637806 w 1461359"/>
                    <a:gd name="connsiteY39" fmla="*/ 834678 h 952500"/>
                    <a:gd name="connsiteX40" fmla="*/ 652151 w 1461359"/>
                    <a:gd name="connsiteY40" fmla="*/ 828873 h 952500"/>
                    <a:gd name="connsiteX41" fmla="*/ 666348 w 1461359"/>
                    <a:gd name="connsiteY41" fmla="*/ 822920 h 952500"/>
                    <a:gd name="connsiteX42" fmla="*/ 680495 w 1461359"/>
                    <a:gd name="connsiteY42" fmla="*/ 816818 h 952500"/>
                    <a:gd name="connsiteX43" fmla="*/ 694543 w 1461359"/>
                    <a:gd name="connsiteY43" fmla="*/ 810568 h 952500"/>
                    <a:gd name="connsiteX44" fmla="*/ 708491 w 1461359"/>
                    <a:gd name="connsiteY44" fmla="*/ 804168 h 952500"/>
                    <a:gd name="connsiteX45" fmla="*/ 722390 w 1461359"/>
                    <a:gd name="connsiteY45" fmla="*/ 797669 h 952500"/>
                    <a:gd name="connsiteX46" fmla="*/ 736140 w 1461359"/>
                    <a:gd name="connsiteY46" fmla="*/ 791022 h 952500"/>
                    <a:gd name="connsiteX47" fmla="*/ 749840 w 1461359"/>
                    <a:gd name="connsiteY47" fmla="*/ 784225 h 952500"/>
                    <a:gd name="connsiteX48" fmla="*/ 763441 w 1461359"/>
                    <a:gd name="connsiteY48" fmla="*/ 777280 h 952500"/>
                    <a:gd name="connsiteX49" fmla="*/ 776943 w 1461359"/>
                    <a:gd name="connsiteY49" fmla="*/ 770235 h 952500"/>
                    <a:gd name="connsiteX50" fmla="*/ 790395 w 1461359"/>
                    <a:gd name="connsiteY50" fmla="*/ 762992 h 952500"/>
                    <a:gd name="connsiteX51" fmla="*/ 803698 w 1461359"/>
                    <a:gd name="connsiteY51" fmla="*/ 755650 h 952500"/>
                    <a:gd name="connsiteX52" fmla="*/ 816951 w 1461359"/>
                    <a:gd name="connsiteY52" fmla="*/ 748159 h 952500"/>
                    <a:gd name="connsiteX53" fmla="*/ 830106 w 1461359"/>
                    <a:gd name="connsiteY53" fmla="*/ 740569 h 952500"/>
                    <a:gd name="connsiteX54" fmla="*/ 843161 w 1461359"/>
                    <a:gd name="connsiteY54" fmla="*/ 732780 h 952500"/>
                    <a:gd name="connsiteX55" fmla="*/ 856166 w 1461359"/>
                    <a:gd name="connsiteY55" fmla="*/ 724892 h 952500"/>
                    <a:gd name="connsiteX56" fmla="*/ 869022 w 1461359"/>
                    <a:gd name="connsiteY56" fmla="*/ 716856 h 952500"/>
                    <a:gd name="connsiteX57" fmla="*/ 881829 w 1461359"/>
                    <a:gd name="connsiteY57" fmla="*/ 708670 h 952500"/>
                    <a:gd name="connsiteX58" fmla="*/ 894536 w 1461359"/>
                    <a:gd name="connsiteY58" fmla="*/ 700336 h 952500"/>
                    <a:gd name="connsiteX59" fmla="*/ 907145 w 1461359"/>
                    <a:gd name="connsiteY59" fmla="*/ 691902 h 952500"/>
                    <a:gd name="connsiteX60" fmla="*/ 919654 w 1461359"/>
                    <a:gd name="connsiteY60" fmla="*/ 683320 h 952500"/>
                    <a:gd name="connsiteX61" fmla="*/ 932113 w 1461359"/>
                    <a:gd name="connsiteY61" fmla="*/ 674588 h 952500"/>
                    <a:gd name="connsiteX62" fmla="*/ 944473 w 1461359"/>
                    <a:gd name="connsiteY62" fmla="*/ 665708 h 952500"/>
                    <a:gd name="connsiteX63" fmla="*/ 956734 w 1461359"/>
                    <a:gd name="connsiteY63" fmla="*/ 656729 h 952500"/>
                    <a:gd name="connsiteX64" fmla="*/ 968895 w 1461359"/>
                    <a:gd name="connsiteY64" fmla="*/ 647551 h 952500"/>
                    <a:gd name="connsiteX65" fmla="*/ 980957 w 1461359"/>
                    <a:gd name="connsiteY65" fmla="*/ 638274 h 952500"/>
                    <a:gd name="connsiteX66" fmla="*/ 992970 w 1461359"/>
                    <a:gd name="connsiteY66" fmla="*/ 628848 h 952500"/>
                    <a:gd name="connsiteX67" fmla="*/ 1004833 w 1461359"/>
                    <a:gd name="connsiteY67" fmla="*/ 619323 h 952500"/>
                    <a:gd name="connsiteX68" fmla="*/ 1016647 w 1461359"/>
                    <a:gd name="connsiteY68" fmla="*/ 609600 h 952500"/>
                    <a:gd name="connsiteX69" fmla="*/ 1028362 w 1461359"/>
                    <a:gd name="connsiteY69" fmla="*/ 599777 h 952500"/>
                    <a:gd name="connsiteX70" fmla="*/ 1040027 w 1461359"/>
                    <a:gd name="connsiteY70" fmla="*/ 589806 h 952500"/>
                    <a:gd name="connsiteX71" fmla="*/ 1051543 w 1461359"/>
                    <a:gd name="connsiteY71" fmla="*/ 579686 h 952500"/>
                    <a:gd name="connsiteX72" fmla="*/ 1063010 w 1461359"/>
                    <a:gd name="connsiteY72" fmla="*/ 569416 h 952500"/>
                    <a:gd name="connsiteX73" fmla="*/ 1074377 w 1461359"/>
                    <a:gd name="connsiteY73" fmla="*/ 559048 h 952500"/>
                    <a:gd name="connsiteX74" fmla="*/ 1085645 w 1461359"/>
                    <a:gd name="connsiteY74" fmla="*/ 548531 h 952500"/>
                    <a:gd name="connsiteX75" fmla="*/ 1096814 w 1461359"/>
                    <a:gd name="connsiteY75" fmla="*/ 537865 h 952500"/>
                    <a:gd name="connsiteX76" fmla="*/ 1107933 w 1461359"/>
                    <a:gd name="connsiteY76" fmla="*/ 527050 h 952500"/>
                    <a:gd name="connsiteX77" fmla="*/ 1118952 w 1461359"/>
                    <a:gd name="connsiteY77" fmla="*/ 516136 h 952500"/>
                    <a:gd name="connsiteX78" fmla="*/ 1129873 w 1461359"/>
                    <a:gd name="connsiteY78" fmla="*/ 505023 h 952500"/>
                    <a:gd name="connsiteX79" fmla="*/ 1140694 w 1461359"/>
                    <a:gd name="connsiteY79" fmla="*/ 493812 h 952500"/>
                    <a:gd name="connsiteX80" fmla="*/ 1151416 w 1461359"/>
                    <a:gd name="connsiteY80" fmla="*/ 482451 h 952500"/>
                    <a:gd name="connsiteX81" fmla="*/ 1162039 w 1461359"/>
                    <a:gd name="connsiteY81" fmla="*/ 470991 h 952500"/>
                    <a:gd name="connsiteX82" fmla="*/ 1172612 w 1461359"/>
                    <a:gd name="connsiteY82" fmla="*/ 459333 h 952500"/>
                    <a:gd name="connsiteX83" fmla="*/ 1183085 w 1461359"/>
                    <a:gd name="connsiteY83" fmla="*/ 447576 h 952500"/>
                    <a:gd name="connsiteX84" fmla="*/ 1193460 w 1461359"/>
                    <a:gd name="connsiteY84" fmla="*/ 435670 h 952500"/>
                    <a:gd name="connsiteX85" fmla="*/ 1203735 w 1461359"/>
                    <a:gd name="connsiteY85" fmla="*/ 423614 h 952500"/>
                    <a:gd name="connsiteX86" fmla="*/ 1213961 w 1461359"/>
                    <a:gd name="connsiteY86" fmla="*/ 411460 h 952500"/>
                    <a:gd name="connsiteX87" fmla="*/ 1224087 w 1461359"/>
                    <a:gd name="connsiteY87" fmla="*/ 399107 h 952500"/>
                    <a:gd name="connsiteX88" fmla="*/ 1234114 w 1461359"/>
                    <a:gd name="connsiteY88" fmla="*/ 386655 h 952500"/>
                    <a:gd name="connsiteX89" fmla="*/ 1244042 w 1461359"/>
                    <a:gd name="connsiteY89" fmla="*/ 374055 h 952500"/>
                    <a:gd name="connsiteX90" fmla="*/ 1253870 w 1461359"/>
                    <a:gd name="connsiteY90" fmla="*/ 361305 h 952500"/>
                    <a:gd name="connsiteX91" fmla="*/ 1263599 w 1461359"/>
                    <a:gd name="connsiteY91" fmla="*/ 348456 h 952500"/>
                    <a:gd name="connsiteX92" fmla="*/ 1273279 w 1461359"/>
                    <a:gd name="connsiteY92" fmla="*/ 335409 h 952500"/>
                    <a:gd name="connsiteX93" fmla="*/ 1282859 w 1461359"/>
                    <a:gd name="connsiteY93" fmla="*/ 322263 h 952500"/>
                    <a:gd name="connsiteX94" fmla="*/ 1292340 w 1461359"/>
                    <a:gd name="connsiteY94" fmla="*/ 308967 h 952500"/>
                    <a:gd name="connsiteX95" fmla="*/ 1301722 w 1461359"/>
                    <a:gd name="connsiteY95" fmla="*/ 295573 h 952500"/>
                    <a:gd name="connsiteX96" fmla="*/ 1311054 w 1461359"/>
                    <a:gd name="connsiteY96" fmla="*/ 281980 h 952500"/>
                    <a:gd name="connsiteX97" fmla="*/ 1320237 w 1461359"/>
                    <a:gd name="connsiteY97" fmla="*/ 268288 h 952500"/>
                    <a:gd name="connsiteX98" fmla="*/ 1329370 w 1461359"/>
                    <a:gd name="connsiteY98" fmla="*/ 254446 h 952500"/>
                    <a:gd name="connsiteX99" fmla="*/ 1338404 w 1461359"/>
                    <a:gd name="connsiteY99" fmla="*/ 240457 h 952500"/>
                    <a:gd name="connsiteX100" fmla="*/ 1347389 w 1461359"/>
                    <a:gd name="connsiteY100" fmla="*/ 226368 h 952500"/>
                    <a:gd name="connsiteX101" fmla="*/ 1356225 w 1461359"/>
                    <a:gd name="connsiteY101" fmla="*/ 212080 h 952500"/>
                    <a:gd name="connsiteX102" fmla="*/ 1365011 w 1461359"/>
                    <a:gd name="connsiteY102" fmla="*/ 197693 h 952500"/>
                    <a:gd name="connsiteX103" fmla="*/ 1373697 w 1461359"/>
                    <a:gd name="connsiteY103" fmla="*/ 183158 h 952500"/>
                    <a:gd name="connsiteX104" fmla="*/ 1382285 w 1461359"/>
                    <a:gd name="connsiteY104" fmla="*/ 168473 h 952500"/>
                    <a:gd name="connsiteX105" fmla="*/ 1390773 w 1461359"/>
                    <a:gd name="connsiteY105" fmla="*/ 153690 h 952500"/>
                    <a:gd name="connsiteX106" fmla="*/ 1399162 w 1461359"/>
                    <a:gd name="connsiteY106" fmla="*/ 138757 h 952500"/>
                    <a:gd name="connsiteX107" fmla="*/ 1407501 w 1461359"/>
                    <a:gd name="connsiteY107" fmla="*/ 123676 h 952500"/>
                    <a:gd name="connsiteX108" fmla="*/ 1415741 w 1461359"/>
                    <a:gd name="connsiteY108" fmla="*/ 108446 h 952500"/>
                    <a:gd name="connsiteX109" fmla="*/ 1423882 w 1461359"/>
                    <a:gd name="connsiteY109" fmla="*/ 93067 h 952500"/>
                    <a:gd name="connsiteX110" fmla="*/ 1431924 w 1461359"/>
                    <a:gd name="connsiteY110" fmla="*/ 77589 h 952500"/>
                    <a:gd name="connsiteX111" fmla="*/ 1439866 w 1461359"/>
                    <a:gd name="connsiteY111" fmla="*/ 61913 h 952500"/>
                    <a:gd name="connsiteX112" fmla="*/ 1447758 w 1461359"/>
                    <a:gd name="connsiteY112" fmla="*/ 46137 h 952500"/>
                    <a:gd name="connsiteX113" fmla="*/ 1455551 w 1461359"/>
                    <a:gd name="connsiteY113" fmla="*/ 30212 h 952500"/>
                    <a:gd name="connsiteX114" fmla="*/ 1463245 w 1461359"/>
                    <a:gd name="connsiteY114" fmla="*/ 14188 h 952500"/>
                    <a:gd name="connsiteX115" fmla="*/ 1453318 w 1461359"/>
                    <a:gd name="connsiteY115" fmla="*/ 9525 h 952500"/>
                    <a:gd name="connsiteX116" fmla="*/ 1445773 w 1461359"/>
                    <a:gd name="connsiteY116" fmla="*/ 25648 h 952500"/>
                    <a:gd name="connsiteX117" fmla="*/ 1438178 w 1461359"/>
                    <a:gd name="connsiteY117" fmla="*/ 41672 h 952500"/>
                    <a:gd name="connsiteX118" fmla="*/ 1430484 w 1461359"/>
                    <a:gd name="connsiteY118" fmla="*/ 57497 h 952500"/>
                    <a:gd name="connsiteX119" fmla="*/ 1422691 w 1461359"/>
                    <a:gd name="connsiteY119" fmla="*/ 73223 h 952500"/>
                    <a:gd name="connsiteX120" fmla="*/ 1414798 w 1461359"/>
                    <a:gd name="connsiteY120" fmla="*/ 88801 h 952500"/>
                    <a:gd name="connsiteX121" fmla="*/ 1406806 w 1461359"/>
                    <a:gd name="connsiteY121" fmla="*/ 104229 h 952500"/>
                    <a:gd name="connsiteX122" fmla="*/ 1398765 w 1461359"/>
                    <a:gd name="connsiteY122" fmla="*/ 119509 h 952500"/>
                    <a:gd name="connsiteX123" fmla="*/ 1390575 w 1461359"/>
                    <a:gd name="connsiteY123" fmla="*/ 134689 h 952500"/>
                    <a:gd name="connsiteX124" fmla="*/ 1382335 w 1461359"/>
                    <a:gd name="connsiteY124" fmla="*/ 149671 h 952500"/>
                    <a:gd name="connsiteX125" fmla="*/ 1373995 w 1461359"/>
                    <a:gd name="connsiteY125" fmla="*/ 164554 h 952500"/>
                    <a:gd name="connsiteX126" fmla="*/ 1365557 w 1461359"/>
                    <a:gd name="connsiteY126" fmla="*/ 179288 h 952500"/>
                    <a:gd name="connsiteX127" fmla="*/ 1357019 w 1461359"/>
                    <a:gd name="connsiteY127" fmla="*/ 193873 h 952500"/>
                    <a:gd name="connsiteX128" fmla="*/ 1348431 w 1461359"/>
                    <a:gd name="connsiteY128" fmla="*/ 208310 h 952500"/>
                    <a:gd name="connsiteX129" fmla="*/ 1339695 w 1461359"/>
                    <a:gd name="connsiteY129" fmla="*/ 222597 h 952500"/>
                    <a:gd name="connsiteX130" fmla="*/ 1330909 w 1461359"/>
                    <a:gd name="connsiteY130" fmla="*/ 236786 h 952500"/>
                    <a:gd name="connsiteX131" fmla="*/ 1322024 w 1461359"/>
                    <a:gd name="connsiteY131" fmla="*/ 250825 h 952500"/>
                    <a:gd name="connsiteX132" fmla="*/ 1313039 w 1461359"/>
                    <a:gd name="connsiteY132" fmla="*/ 264666 h 952500"/>
                    <a:gd name="connsiteX133" fmla="*/ 1304005 w 1461359"/>
                    <a:gd name="connsiteY133" fmla="*/ 278408 h 952500"/>
                    <a:gd name="connsiteX134" fmla="*/ 1294822 w 1461359"/>
                    <a:gd name="connsiteY134" fmla="*/ 292050 h 952500"/>
                    <a:gd name="connsiteX135" fmla="*/ 1285589 w 1461359"/>
                    <a:gd name="connsiteY135" fmla="*/ 305495 h 952500"/>
                    <a:gd name="connsiteX136" fmla="*/ 1276257 w 1461359"/>
                    <a:gd name="connsiteY136" fmla="*/ 318839 h 952500"/>
                    <a:gd name="connsiteX137" fmla="*/ 1266826 w 1461359"/>
                    <a:gd name="connsiteY137" fmla="*/ 331986 h 952500"/>
                    <a:gd name="connsiteX138" fmla="*/ 1257295 w 1461359"/>
                    <a:gd name="connsiteY138" fmla="*/ 345033 h 952500"/>
                    <a:gd name="connsiteX139" fmla="*/ 1247665 w 1461359"/>
                    <a:gd name="connsiteY139" fmla="*/ 357932 h 952500"/>
                    <a:gd name="connsiteX140" fmla="*/ 1237936 w 1461359"/>
                    <a:gd name="connsiteY140" fmla="*/ 370681 h 952500"/>
                    <a:gd name="connsiteX141" fmla="*/ 1228157 w 1461359"/>
                    <a:gd name="connsiteY141" fmla="*/ 383332 h 952500"/>
                    <a:gd name="connsiteX142" fmla="*/ 1218279 w 1461359"/>
                    <a:gd name="connsiteY142" fmla="*/ 395784 h 952500"/>
                    <a:gd name="connsiteX143" fmla="*/ 1208302 w 1461359"/>
                    <a:gd name="connsiteY143" fmla="*/ 408136 h 952500"/>
                    <a:gd name="connsiteX144" fmla="*/ 1198225 w 1461359"/>
                    <a:gd name="connsiteY144" fmla="*/ 420340 h 952500"/>
                    <a:gd name="connsiteX145" fmla="*/ 1188049 w 1461359"/>
                    <a:gd name="connsiteY145" fmla="*/ 432395 h 952500"/>
                    <a:gd name="connsiteX146" fmla="*/ 1177824 w 1461359"/>
                    <a:gd name="connsiteY146" fmla="*/ 444302 h 952500"/>
                    <a:gd name="connsiteX147" fmla="*/ 1167449 w 1461359"/>
                    <a:gd name="connsiteY147" fmla="*/ 456059 h 952500"/>
                    <a:gd name="connsiteX148" fmla="*/ 1157025 w 1461359"/>
                    <a:gd name="connsiteY148" fmla="*/ 467717 h 952500"/>
                    <a:gd name="connsiteX149" fmla="*/ 1146502 w 1461359"/>
                    <a:gd name="connsiteY149" fmla="*/ 479227 h 952500"/>
                    <a:gd name="connsiteX150" fmla="*/ 1135879 w 1461359"/>
                    <a:gd name="connsiteY150" fmla="*/ 490538 h 952500"/>
                    <a:gd name="connsiteX151" fmla="*/ 1125157 w 1461359"/>
                    <a:gd name="connsiteY151" fmla="*/ 501749 h 952500"/>
                    <a:gd name="connsiteX152" fmla="*/ 1114386 w 1461359"/>
                    <a:gd name="connsiteY152" fmla="*/ 512862 h 952500"/>
                    <a:gd name="connsiteX153" fmla="*/ 1103515 w 1461359"/>
                    <a:gd name="connsiteY153" fmla="*/ 523776 h 952500"/>
                    <a:gd name="connsiteX154" fmla="*/ 1092495 w 1461359"/>
                    <a:gd name="connsiteY154" fmla="*/ 534591 h 952500"/>
                    <a:gd name="connsiteX155" fmla="*/ 1081426 w 1461359"/>
                    <a:gd name="connsiteY155" fmla="*/ 545207 h 952500"/>
                    <a:gd name="connsiteX156" fmla="*/ 1070257 w 1461359"/>
                    <a:gd name="connsiteY156" fmla="*/ 555724 h 952500"/>
                    <a:gd name="connsiteX157" fmla="*/ 1059039 w 1461359"/>
                    <a:gd name="connsiteY157" fmla="*/ 566093 h 952500"/>
                    <a:gd name="connsiteX158" fmla="*/ 1047671 w 1461359"/>
                    <a:gd name="connsiteY158" fmla="*/ 576312 h 952500"/>
                    <a:gd name="connsiteX159" fmla="*/ 1036255 w 1461359"/>
                    <a:gd name="connsiteY159" fmla="*/ 586432 h 952500"/>
                    <a:gd name="connsiteX160" fmla="*/ 1024738 w 1461359"/>
                    <a:gd name="connsiteY160" fmla="*/ 596354 h 952500"/>
                    <a:gd name="connsiteX161" fmla="*/ 1013123 w 1461359"/>
                    <a:gd name="connsiteY161" fmla="*/ 606177 h 952500"/>
                    <a:gd name="connsiteX162" fmla="*/ 1001408 w 1461359"/>
                    <a:gd name="connsiteY162" fmla="*/ 615851 h 952500"/>
                    <a:gd name="connsiteX163" fmla="*/ 989594 w 1461359"/>
                    <a:gd name="connsiteY163" fmla="*/ 625376 h 952500"/>
                    <a:gd name="connsiteX164" fmla="*/ 977681 w 1461359"/>
                    <a:gd name="connsiteY164" fmla="*/ 634752 h 952500"/>
                    <a:gd name="connsiteX165" fmla="*/ 965718 w 1461359"/>
                    <a:gd name="connsiteY165" fmla="*/ 643979 h 952500"/>
                    <a:gd name="connsiteX166" fmla="*/ 953656 w 1461359"/>
                    <a:gd name="connsiteY166" fmla="*/ 653107 h 952500"/>
                    <a:gd name="connsiteX167" fmla="*/ 941495 w 1461359"/>
                    <a:gd name="connsiteY167" fmla="*/ 662037 h 952500"/>
                    <a:gd name="connsiteX168" fmla="*/ 929234 w 1461359"/>
                    <a:gd name="connsiteY168" fmla="*/ 670868 h 952500"/>
                    <a:gd name="connsiteX169" fmla="*/ 916874 w 1461359"/>
                    <a:gd name="connsiteY169" fmla="*/ 679549 h 952500"/>
                    <a:gd name="connsiteX170" fmla="*/ 904464 w 1461359"/>
                    <a:gd name="connsiteY170" fmla="*/ 688082 h 952500"/>
                    <a:gd name="connsiteX171" fmla="*/ 891906 w 1461359"/>
                    <a:gd name="connsiteY171" fmla="*/ 696516 h 952500"/>
                    <a:gd name="connsiteX172" fmla="*/ 879297 w 1461359"/>
                    <a:gd name="connsiteY172" fmla="*/ 704751 h 952500"/>
                    <a:gd name="connsiteX173" fmla="*/ 866590 w 1461359"/>
                    <a:gd name="connsiteY173" fmla="*/ 712887 h 952500"/>
                    <a:gd name="connsiteX174" fmla="*/ 853783 w 1461359"/>
                    <a:gd name="connsiteY174" fmla="*/ 720874 h 952500"/>
                    <a:gd name="connsiteX175" fmla="*/ 840877 w 1461359"/>
                    <a:gd name="connsiteY175" fmla="*/ 728712 h 952500"/>
                    <a:gd name="connsiteX176" fmla="*/ 827922 w 1461359"/>
                    <a:gd name="connsiteY176" fmla="*/ 736402 h 952500"/>
                    <a:gd name="connsiteX177" fmla="*/ 814817 w 1461359"/>
                    <a:gd name="connsiteY177" fmla="*/ 743942 h 952500"/>
                    <a:gd name="connsiteX178" fmla="*/ 801663 w 1461359"/>
                    <a:gd name="connsiteY178" fmla="*/ 751384 h 952500"/>
                    <a:gd name="connsiteX179" fmla="*/ 788409 w 1461359"/>
                    <a:gd name="connsiteY179" fmla="*/ 758676 h 952500"/>
                    <a:gd name="connsiteX180" fmla="*/ 775056 w 1461359"/>
                    <a:gd name="connsiteY180" fmla="*/ 765770 h 952500"/>
                    <a:gd name="connsiteX181" fmla="*/ 761654 w 1461359"/>
                    <a:gd name="connsiteY181" fmla="*/ 772765 h 952500"/>
                    <a:gd name="connsiteX182" fmla="*/ 748103 w 1461359"/>
                    <a:gd name="connsiteY182" fmla="*/ 779661 h 952500"/>
                    <a:gd name="connsiteX183" fmla="*/ 734502 w 1461359"/>
                    <a:gd name="connsiteY183" fmla="*/ 786358 h 952500"/>
                    <a:gd name="connsiteX184" fmla="*/ 720752 w 1461359"/>
                    <a:gd name="connsiteY184" fmla="*/ 792907 h 952500"/>
                    <a:gd name="connsiteX185" fmla="*/ 706952 w 1461359"/>
                    <a:gd name="connsiteY185" fmla="*/ 799356 h 952500"/>
                    <a:gd name="connsiteX186" fmla="*/ 693054 w 1461359"/>
                    <a:gd name="connsiteY186" fmla="*/ 805656 h 952500"/>
                    <a:gd name="connsiteX187" fmla="*/ 679105 w 1461359"/>
                    <a:gd name="connsiteY187" fmla="*/ 811808 h 952500"/>
                    <a:gd name="connsiteX188" fmla="*/ 665008 w 1461359"/>
                    <a:gd name="connsiteY188" fmla="*/ 817811 h 952500"/>
                    <a:gd name="connsiteX189" fmla="*/ 650861 w 1461359"/>
                    <a:gd name="connsiteY189" fmla="*/ 823664 h 952500"/>
                    <a:gd name="connsiteX190" fmla="*/ 636615 w 1461359"/>
                    <a:gd name="connsiteY190" fmla="*/ 829419 h 952500"/>
                    <a:gd name="connsiteX191" fmla="*/ 622219 w 1461359"/>
                    <a:gd name="connsiteY191" fmla="*/ 835025 h 952500"/>
                    <a:gd name="connsiteX192" fmla="*/ 607824 w 1461359"/>
                    <a:gd name="connsiteY192" fmla="*/ 840432 h 952500"/>
                    <a:gd name="connsiteX193" fmla="*/ 593280 w 1461359"/>
                    <a:gd name="connsiteY193" fmla="*/ 845741 h 952500"/>
                    <a:gd name="connsiteX194" fmla="*/ 578637 w 1461359"/>
                    <a:gd name="connsiteY194" fmla="*/ 850950 h 952500"/>
                    <a:gd name="connsiteX195" fmla="*/ 563944 w 1461359"/>
                    <a:gd name="connsiteY195" fmla="*/ 855960 h 952500"/>
                    <a:gd name="connsiteX196" fmla="*/ 549151 w 1461359"/>
                    <a:gd name="connsiteY196" fmla="*/ 860822 h 952500"/>
                    <a:gd name="connsiteX197" fmla="*/ 534260 w 1461359"/>
                    <a:gd name="connsiteY197" fmla="*/ 865584 h 952500"/>
                    <a:gd name="connsiteX198" fmla="*/ 519269 w 1461359"/>
                    <a:gd name="connsiteY198" fmla="*/ 870198 h 952500"/>
                    <a:gd name="connsiteX199" fmla="*/ 504179 w 1461359"/>
                    <a:gd name="connsiteY199" fmla="*/ 874663 h 952500"/>
                    <a:gd name="connsiteX200" fmla="*/ 488989 w 1461359"/>
                    <a:gd name="connsiteY200" fmla="*/ 878979 h 952500"/>
                    <a:gd name="connsiteX201" fmla="*/ 473750 w 1461359"/>
                    <a:gd name="connsiteY201" fmla="*/ 883146 h 952500"/>
                    <a:gd name="connsiteX202" fmla="*/ 458412 w 1461359"/>
                    <a:gd name="connsiteY202" fmla="*/ 887214 h 952500"/>
                    <a:gd name="connsiteX203" fmla="*/ 442974 w 1461359"/>
                    <a:gd name="connsiteY203" fmla="*/ 891133 h 952500"/>
                    <a:gd name="connsiteX204" fmla="*/ 427438 w 1461359"/>
                    <a:gd name="connsiteY204" fmla="*/ 894854 h 952500"/>
                    <a:gd name="connsiteX205" fmla="*/ 411801 w 1461359"/>
                    <a:gd name="connsiteY205" fmla="*/ 898475 h 952500"/>
                    <a:gd name="connsiteX206" fmla="*/ 396116 w 1461359"/>
                    <a:gd name="connsiteY206" fmla="*/ 901998 h 952500"/>
                    <a:gd name="connsiteX207" fmla="*/ 380281 w 1461359"/>
                    <a:gd name="connsiteY207" fmla="*/ 905322 h 952500"/>
                    <a:gd name="connsiteX208" fmla="*/ 364397 w 1461359"/>
                    <a:gd name="connsiteY208" fmla="*/ 908497 h 952500"/>
                    <a:gd name="connsiteX209" fmla="*/ 348413 w 1461359"/>
                    <a:gd name="connsiteY209" fmla="*/ 911572 h 952500"/>
                    <a:gd name="connsiteX210" fmla="*/ 332330 w 1461359"/>
                    <a:gd name="connsiteY210" fmla="*/ 914499 h 952500"/>
                    <a:gd name="connsiteX211" fmla="*/ 316148 w 1461359"/>
                    <a:gd name="connsiteY211" fmla="*/ 917277 h 952500"/>
                    <a:gd name="connsiteX212" fmla="*/ 299916 w 1461359"/>
                    <a:gd name="connsiteY212" fmla="*/ 919907 h 952500"/>
                    <a:gd name="connsiteX213" fmla="*/ 283535 w 1461359"/>
                    <a:gd name="connsiteY213" fmla="*/ 922387 h 952500"/>
                    <a:gd name="connsiteX214" fmla="*/ 267105 w 1461359"/>
                    <a:gd name="connsiteY214" fmla="*/ 924768 h 952500"/>
                    <a:gd name="connsiteX215" fmla="*/ 250575 w 1461359"/>
                    <a:gd name="connsiteY215" fmla="*/ 926951 h 952500"/>
                    <a:gd name="connsiteX216" fmla="*/ 233947 w 1461359"/>
                    <a:gd name="connsiteY216" fmla="*/ 929035 h 952500"/>
                    <a:gd name="connsiteX217" fmla="*/ 217218 w 1461359"/>
                    <a:gd name="connsiteY217" fmla="*/ 930970 h 952500"/>
                    <a:gd name="connsiteX218" fmla="*/ 200441 w 1461359"/>
                    <a:gd name="connsiteY218" fmla="*/ 932756 h 952500"/>
                    <a:gd name="connsiteX219" fmla="*/ 183514 w 1461359"/>
                    <a:gd name="connsiteY219" fmla="*/ 934442 h 952500"/>
                    <a:gd name="connsiteX220" fmla="*/ 166537 w 1461359"/>
                    <a:gd name="connsiteY220" fmla="*/ 935931 h 952500"/>
                    <a:gd name="connsiteX221" fmla="*/ 149462 w 1461359"/>
                    <a:gd name="connsiteY221" fmla="*/ 937320 h 952500"/>
                    <a:gd name="connsiteX222" fmla="*/ 132287 w 1461359"/>
                    <a:gd name="connsiteY222" fmla="*/ 938560 h 952500"/>
                    <a:gd name="connsiteX223" fmla="*/ 115013 w 1461359"/>
                    <a:gd name="connsiteY223" fmla="*/ 939651 h 952500"/>
                    <a:gd name="connsiteX224" fmla="*/ 97689 w 1461359"/>
                    <a:gd name="connsiteY224" fmla="*/ 940594 h 952500"/>
                    <a:gd name="connsiteX225" fmla="*/ 80216 w 1461359"/>
                    <a:gd name="connsiteY225" fmla="*/ 941388 h 952500"/>
                    <a:gd name="connsiteX226" fmla="*/ 62693 w 1461359"/>
                    <a:gd name="connsiteY226" fmla="*/ 942082 h 952500"/>
                    <a:gd name="connsiteX227" fmla="*/ 45072 w 1461359"/>
                    <a:gd name="connsiteY227" fmla="*/ 942578 h 952500"/>
                    <a:gd name="connsiteX228" fmla="*/ 27351 w 1461359"/>
                    <a:gd name="connsiteY228" fmla="*/ 942975 h 952500"/>
                    <a:gd name="connsiteX229" fmla="*/ 9531 w 1461359"/>
                    <a:gd name="connsiteY229" fmla="*/ 943223 h 952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</a:cxnLst>
                  <a:rect l="l" t="t" r="r" b="b"/>
                  <a:pathLst>
                    <a:path w="1461359" h="952500">
                      <a:moveTo>
                        <a:pt x="9729" y="954187"/>
                      </a:moveTo>
                      <a:lnTo>
                        <a:pt x="27500" y="953740"/>
                      </a:lnTo>
                      <a:lnTo>
                        <a:pt x="45221" y="953145"/>
                      </a:lnTo>
                      <a:lnTo>
                        <a:pt x="62842" y="952450"/>
                      </a:lnTo>
                      <a:lnTo>
                        <a:pt x="80414" y="951607"/>
                      </a:lnTo>
                      <a:lnTo>
                        <a:pt x="97838" y="950615"/>
                      </a:lnTo>
                      <a:lnTo>
                        <a:pt x="115211" y="949474"/>
                      </a:lnTo>
                      <a:lnTo>
                        <a:pt x="132485" y="948234"/>
                      </a:lnTo>
                      <a:lnTo>
                        <a:pt x="149660" y="946795"/>
                      </a:lnTo>
                      <a:lnTo>
                        <a:pt x="166736" y="945257"/>
                      </a:lnTo>
                      <a:lnTo>
                        <a:pt x="183762" y="943570"/>
                      </a:lnTo>
                      <a:lnTo>
                        <a:pt x="200639" y="941784"/>
                      </a:lnTo>
                      <a:lnTo>
                        <a:pt x="217467" y="939800"/>
                      </a:lnTo>
                      <a:lnTo>
                        <a:pt x="234195" y="937716"/>
                      </a:lnTo>
                      <a:lnTo>
                        <a:pt x="250873" y="935484"/>
                      </a:lnTo>
                      <a:lnTo>
                        <a:pt x="267403" y="933103"/>
                      </a:lnTo>
                      <a:lnTo>
                        <a:pt x="283883" y="930573"/>
                      </a:lnTo>
                      <a:lnTo>
                        <a:pt x="300264" y="927943"/>
                      </a:lnTo>
                      <a:lnTo>
                        <a:pt x="316545" y="925165"/>
                      </a:lnTo>
                      <a:lnTo>
                        <a:pt x="332727" y="922238"/>
                      </a:lnTo>
                      <a:lnTo>
                        <a:pt x="348810" y="919163"/>
                      </a:lnTo>
                      <a:lnTo>
                        <a:pt x="364843" y="915988"/>
                      </a:lnTo>
                      <a:lnTo>
                        <a:pt x="380777" y="912614"/>
                      </a:lnTo>
                      <a:lnTo>
                        <a:pt x="396612" y="909141"/>
                      </a:lnTo>
                      <a:lnTo>
                        <a:pt x="412348" y="905520"/>
                      </a:lnTo>
                      <a:lnTo>
                        <a:pt x="427984" y="901799"/>
                      </a:lnTo>
                      <a:lnTo>
                        <a:pt x="443570" y="897880"/>
                      </a:lnTo>
                      <a:lnTo>
                        <a:pt x="459057" y="893862"/>
                      </a:lnTo>
                      <a:lnTo>
                        <a:pt x="474445" y="889695"/>
                      </a:lnTo>
                      <a:lnTo>
                        <a:pt x="489734" y="885379"/>
                      </a:lnTo>
                      <a:lnTo>
                        <a:pt x="504973" y="880914"/>
                      </a:lnTo>
                      <a:lnTo>
                        <a:pt x="520063" y="876350"/>
                      </a:lnTo>
                      <a:lnTo>
                        <a:pt x="535104" y="871637"/>
                      </a:lnTo>
                      <a:lnTo>
                        <a:pt x="550045" y="866775"/>
                      </a:lnTo>
                      <a:lnTo>
                        <a:pt x="564887" y="861764"/>
                      </a:lnTo>
                      <a:lnTo>
                        <a:pt x="579679" y="856605"/>
                      </a:lnTo>
                      <a:lnTo>
                        <a:pt x="594322" y="851347"/>
                      </a:lnTo>
                      <a:lnTo>
                        <a:pt x="608916" y="845939"/>
                      </a:lnTo>
                      <a:lnTo>
                        <a:pt x="623411" y="840383"/>
                      </a:lnTo>
                      <a:lnTo>
                        <a:pt x="637806" y="834678"/>
                      </a:lnTo>
                      <a:lnTo>
                        <a:pt x="652151" y="828873"/>
                      </a:lnTo>
                      <a:lnTo>
                        <a:pt x="666348" y="822920"/>
                      </a:lnTo>
                      <a:lnTo>
                        <a:pt x="680495" y="816818"/>
                      </a:lnTo>
                      <a:lnTo>
                        <a:pt x="694543" y="810568"/>
                      </a:lnTo>
                      <a:lnTo>
                        <a:pt x="708491" y="804168"/>
                      </a:lnTo>
                      <a:lnTo>
                        <a:pt x="722390" y="797669"/>
                      </a:lnTo>
                      <a:lnTo>
                        <a:pt x="736140" y="791022"/>
                      </a:lnTo>
                      <a:lnTo>
                        <a:pt x="749840" y="784225"/>
                      </a:lnTo>
                      <a:lnTo>
                        <a:pt x="763441" y="777280"/>
                      </a:lnTo>
                      <a:lnTo>
                        <a:pt x="776943" y="770235"/>
                      </a:lnTo>
                      <a:lnTo>
                        <a:pt x="790395" y="762992"/>
                      </a:lnTo>
                      <a:lnTo>
                        <a:pt x="803698" y="755650"/>
                      </a:lnTo>
                      <a:lnTo>
                        <a:pt x="816951" y="748159"/>
                      </a:lnTo>
                      <a:lnTo>
                        <a:pt x="830106" y="740569"/>
                      </a:lnTo>
                      <a:lnTo>
                        <a:pt x="843161" y="732780"/>
                      </a:lnTo>
                      <a:lnTo>
                        <a:pt x="856166" y="724892"/>
                      </a:lnTo>
                      <a:lnTo>
                        <a:pt x="869022" y="716856"/>
                      </a:lnTo>
                      <a:lnTo>
                        <a:pt x="881829" y="708670"/>
                      </a:lnTo>
                      <a:lnTo>
                        <a:pt x="894536" y="700336"/>
                      </a:lnTo>
                      <a:lnTo>
                        <a:pt x="907145" y="691902"/>
                      </a:lnTo>
                      <a:lnTo>
                        <a:pt x="919654" y="683320"/>
                      </a:lnTo>
                      <a:lnTo>
                        <a:pt x="932113" y="674588"/>
                      </a:lnTo>
                      <a:lnTo>
                        <a:pt x="944473" y="665708"/>
                      </a:lnTo>
                      <a:lnTo>
                        <a:pt x="956734" y="656729"/>
                      </a:lnTo>
                      <a:lnTo>
                        <a:pt x="968895" y="647551"/>
                      </a:lnTo>
                      <a:lnTo>
                        <a:pt x="980957" y="638274"/>
                      </a:lnTo>
                      <a:lnTo>
                        <a:pt x="992970" y="628848"/>
                      </a:lnTo>
                      <a:lnTo>
                        <a:pt x="1004833" y="619323"/>
                      </a:lnTo>
                      <a:lnTo>
                        <a:pt x="1016647" y="609600"/>
                      </a:lnTo>
                      <a:lnTo>
                        <a:pt x="1028362" y="599777"/>
                      </a:lnTo>
                      <a:lnTo>
                        <a:pt x="1040027" y="589806"/>
                      </a:lnTo>
                      <a:lnTo>
                        <a:pt x="1051543" y="579686"/>
                      </a:lnTo>
                      <a:lnTo>
                        <a:pt x="1063010" y="569416"/>
                      </a:lnTo>
                      <a:lnTo>
                        <a:pt x="1074377" y="559048"/>
                      </a:lnTo>
                      <a:lnTo>
                        <a:pt x="1085645" y="548531"/>
                      </a:lnTo>
                      <a:lnTo>
                        <a:pt x="1096814" y="537865"/>
                      </a:lnTo>
                      <a:lnTo>
                        <a:pt x="1107933" y="527050"/>
                      </a:lnTo>
                      <a:lnTo>
                        <a:pt x="1118952" y="516136"/>
                      </a:lnTo>
                      <a:lnTo>
                        <a:pt x="1129873" y="505023"/>
                      </a:lnTo>
                      <a:lnTo>
                        <a:pt x="1140694" y="493812"/>
                      </a:lnTo>
                      <a:lnTo>
                        <a:pt x="1151416" y="482451"/>
                      </a:lnTo>
                      <a:lnTo>
                        <a:pt x="1162039" y="470991"/>
                      </a:lnTo>
                      <a:lnTo>
                        <a:pt x="1172612" y="459333"/>
                      </a:lnTo>
                      <a:lnTo>
                        <a:pt x="1183085" y="447576"/>
                      </a:lnTo>
                      <a:lnTo>
                        <a:pt x="1193460" y="435670"/>
                      </a:lnTo>
                      <a:lnTo>
                        <a:pt x="1203735" y="423614"/>
                      </a:lnTo>
                      <a:lnTo>
                        <a:pt x="1213961" y="411460"/>
                      </a:lnTo>
                      <a:lnTo>
                        <a:pt x="1224087" y="399107"/>
                      </a:lnTo>
                      <a:lnTo>
                        <a:pt x="1234114" y="386655"/>
                      </a:lnTo>
                      <a:lnTo>
                        <a:pt x="1244042" y="374055"/>
                      </a:lnTo>
                      <a:lnTo>
                        <a:pt x="1253870" y="361305"/>
                      </a:lnTo>
                      <a:lnTo>
                        <a:pt x="1263599" y="348456"/>
                      </a:lnTo>
                      <a:lnTo>
                        <a:pt x="1273279" y="335409"/>
                      </a:lnTo>
                      <a:lnTo>
                        <a:pt x="1282859" y="322263"/>
                      </a:lnTo>
                      <a:lnTo>
                        <a:pt x="1292340" y="308967"/>
                      </a:lnTo>
                      <a:lnTo>
                        <a:pt x="1301722" y="295573"/>
                      </a:lnTo>
                      <a:lnTo>
                        <a:pt x="1311054" y="281980"/>
                      </a:lnTo>
                      <a:lnTo>
                        <a:pt x="1320237" y="268288"/>
                      </a:lnTo>
                      <a:lnTo>
                        <a:pt x="1329370" y="254446"/>
                      </a:lnTo>
                      <a:lnTo>
                        <a:pt x="1338404" y="240457"/>
                      </a:lnTo>
                      <a:lnTo>
                        <a:pt x="1347389" y="226368"/>
                      </a:lnTo>
                      <a:lnTo>
                        <a:pt x="1356225" y="212080"/>
                      </a:lnTo>
                      <a:lnTo>
                        <a:pt x="1365011" y="197693"/>
                      </a:lnTo>
                      <a:lnTo>
                        <a:pt x="1373697" y="183158"/>
                      </a:lnTo>
                      <a:lnTo>
                        <a:pt x="1382285" y="168473"/>
                      </a:lnTo>
                      <a:lnTo>
                        <a:pt x="1390773" y="153690"/>
                      </a:lnTo>
                      <a:lnTo>
                        <a:pt x="1399162" y="138757"/>
                      </a:lnTo>
                      <a:lnTo>
                        <a:pt x="1407501" y="123676"/>
                      </a:lnTo>
                      <a:lnTo>
                        <a:pt x="1415741" y="108446"/>
                      </a:lnTo>
                      <a:lnTo>
                        <a:pt x="1423882" y="93067"/>
                      </a:lnTo>
                      <a:lnTo>
                        <a:pt x="1431924" y="77589"/>
                      </a:lnTo>
                      <a:lnTo>
                        <a:pt x="1439866" y="61913"/>
                      </a:lnTo>
                      <a:lnTo>
                        <a:pt x="1447758" y="46137"/>
                      </a:lnTo>
                      <a:lnTo>
                        <a:pt x="1455551" y="30212"/>
                      </a:lnTo>
                      <a:lnTo>
                        <a:pt x="1463245" y="14188"/>
                      </a:lnTo>
                      <a:lnTo>
                        <a:pt x="1453318" y="9525"/>
                      </a:lnTo>
                      <a:lnTo>
                        <a:pt x="1445773" y="25648"/>
                      </a:lnTo>
                      <a:lnTo>
                        <a:pt x="1438178" y="41672"/>
                      </a:lnTo>
                      <a:lnTo>
                        <a:pt x="1430484" y="57497"/>
                      </a:lnTo>
                      <a:lnTo>
                        <a:pt x="1422691" y="73223"/>
                      </a:lnTo>
                      <a:lnTo>
                        <a:pt x="1414798" y="88801"/>
                      </a:lnTo>
                      <a:lnTo>
                        <a:pt x="1406806" y="104229"/>
                      </a:lnTo>
                      <a:lnTo>
                        <a:pt x="1398765" y="119509"/>
                      </a:lnTo>
                      <a:lnTo>
                        <a:pt x="1390575" y="134689"/>
                      </a:lnTo>
                      <a:lnTo>
                        <a:pt x="1382335" y="149671"/>
                      </a:lnTo>
                      <a:lnTo>
                        <a:pt x="1373995" y="164554"/>
                      </a:lnTo>
                      <a:lnTo>
                        <a:pt x="1365557" y="179288"/>
                      </a:lnTo>
                      <a:lnTo>
                        <a:pt x="1357019" y="193873"/>
                      </a:lnTo>
                      <a:lnTo>
                        <a:pt x="1348431" y="208310"/>
                      </a:lnTo>
                      <a:lnTo>
                        <a:pt x="1339695" y="222597"/>
                      </a:lnTo>
                      <a:lnTo>
                        <a:pt x="1330909" y="236786"/>
                      </a:lnTo>
                      <a:lnTo>
                        <a:pt x="1322024" y="250825"/>
                      </a:lnTo>
                      <a:lnTo>
                        <a:pt x="1313039" y="264666"/>
                      </a:lnTo>
                      <a:lnTo>
                        <a:pt x="1304005" y="278408"/>
                      </a:lnTo>
                      <a:lnTo>
                        <a:pt x="1294822" y="292050"/>
                      </a:lnTo>
                      <a:lnTo>
                        <a:pt x="1285589" y="305495"/>
                      </a:lnTo>
                      <a:lnTo>
                        <a:pt x="1276257" y="318839"/>
                      </a:lnTo>
                      <a:lnTo>
                        <a:pt x="1266826" y="331986"/>
                      </a:lnTo>
                      <a:lnTo>
                        <a:pt x="1257295" y="345033"/>
                      </a:lnTo>
                      <a:lnTo>
                        <a:pt x="1247665" y="357932"/>
                      </a:lnTo>
                      <a:lnTo>
                        <a:pt x="1237936" y="370681"/>
                      </a:lnTo>
                      <a:lnTo>
                        <a:pt x="1228157" y="383332"/>
                      </a:lnTo>
                      <a:lnTo>
                        <a:pt x="1218279" y="395784"/>
                      </a:lnTo>
                      <a:lnTo>
                        <a:pt x="1208302" y="408136"/>
                      </a:lnTo>
                      <a:lnTo>
                        <a:pt x="1198225" y="420340"/>
                      </a:lnTo>
                      <a:lnTo>
                        <a:pt x="1188049" y="432395"/>
                      </a:lnTo>
                      <a:lnTo>
                        <a:pt x="1177824" y="444302"/>
                      </a:lnTo>
                      <a:lnTo>
                        <a:pt x="1167449" y="456059"/>
                      </a:lnTo>
                      <a:lnTo>
                        <a:pt x="1157025" y="467717"/>
                      </a:lnTo>
                      <a:lnTo>
                        <a:pt x="1146502" y="479227"/>
                      </a:lnTo>
                      <a:lnTo>
                        <a:pt x="1135879" y="490538"/>
                      </a:lnTo>
                      <a:lnTo>
                        <a:pt x="1125157" y="501749"/>
                      </a:lnTo>
                      <a:lnTo>
                        <a:pt x="1114386" y="512862"/>
                      </a:lnTo>
                      <a:lnTo>
                        <a:pt x="1103515" y="523776"/>
                      </a:lnTo>
                      <a:lnTo>
                        <a:pt x="1092495" y="534591"/>
                      </a:lnTo>
                      <a:lnTo>
                        <a:pt x="1081426" y="545207"/>
                      </a:lnTo>
                      <a:lnTo>
                        <a:pt x="1070257" y="555724"/>
                      </a:lnTo>
                      <a:lnTo>
                        <a:pt x="1059039" y="566093"/>
                      </a:lnTo>
                      <a:lnTo>
                        <a:pt x="1047671" y="576312"/>
                      </a:lnTo>
                      <a:lnTo>
                        <a:pt x="1036255" y="586432"/>
                      </a:lnTo>
                      <a:lnTo>
                        <a:pt x="1024738" y="596354"/>
                      </a:lnTo>
                      <a:lnTo>
                        <a:pt x="1013123" y="606177"/>
                      </a:lnTo>
                      <a:lnTo>
                        <a:pt x="1001408" y="615851"/>
                      </a:lnTo>
                      <a:lnTo>
                        <a:pt x="989594" y="625376"/>
                      </a:lnTo>
                      <a:lnTo>
                        <a:pt x="977681" y="634752"/>
                      </a:lnTo>
                      <a:lnTo>
                        <a:pt x="965718" y="643979"/>
                      </a:lnTo>
                      <a:lnTo>
                        <a:pt x="953656" y="653107"/>
                      </a:lnTo>
                      <a:lnTo>
                        <a:pt x="941495" y="662037"/>
                      </a:lnTo>
                      <a:lnTo>
                        <a:pt x="929234" y="670868"/>
                      </a:lnTo>
                      <a:lnTo>
                        <a:pt x="916874" y="679549"/>
                      </a:lnTo>
                      <a:lnTo>
                        <a:pt x="904464" y="688082"/>
                      </a:lnTo>
                      <a:lnTo>
                        <a:pt x="891906" y="696516"/>
                      </a:lnTo>
                      <a:lnTo>
                        <a:pt x="879297" y="704751"/>
                      </a:lnTo>
                      <a:lnTo>
                        <a:pt x="866590" y="712887"/>
                      </a:lnTo>
                      <a:lnTo>
                        <a:pt x="853783" y="720874"/>
                      </a:lnTo>
                      <a:lnTo>
                        <a:pt x="840877" y="728712"/>
                      </a:lnTo>
                      <a:lnTo>
                        <a:pt x="827922" y="736402"/>
                      </a:lnTo>
                      <a:lnTo>
                        <a:pt x="814817" y="743942"/>
                      </a:lnTo>
                      <a:lnTo>
                        <a:pt x="801663" y="751384"/>
                      </a:lnTo>
                      <a:lnTo>
                        <a:pt x="788409" y="758676"/>
                      </a:lnTo>
                      <a:lnTo>
                        <a:pt x="775056" y="765770"/>
                      </a:lnTo>
                      <a:lnTo>
                        <a:pt x="761654" y="772765"/>
                      </a:lnTo>
                      <a:lnTo>
                        <a:pt x="748103" y="779661"/>
                      </a:lnTo>
                      <a:lnTo>
                        <a:pt x="734502" y="786358"/>
                      </a:lnTo>
                      <a:lnTo>
                        <a:pt x="720752" y="792907"/>
                      </a:lnTo>
                      <a:lnTo>
                        <a:pt x="706952" y="799356"/>
                      </a:lnTo>
                      <a:lnTo>
                        <a:pt x="693054" y="805656"/>
                      </a:lnTo>
                      <a:lnTo>
                        <a:pt x="679105" y="811808"/>
                      </a:lnTo>
                      <a:lnTo>
                        <a:pt x="665008" y="817811"/>
                      </a:lnTo>
                      <a:lnTo>
                        <a:pt x="650861" y="823664"/>
                      </a:lnTo>
                      <a:lnTo>
                        <a:pt x="636615" y="829419"/>
                      </a:lnTo>
                      <a:lnTo>
                        <a:pt x="622219" y="835025"/>
                      </a:lnTo>
                      <a:lnTo>
                        <a:pt x="607824" y="840432"/>
                      </a:lnTo>
                      <a:lnTo>
                        <a:pt x="593280" y="845741"/>
                      </a:lnTo>
                      <a:lnTo>
                        <a:pt x="578637" y="850950"/>
                      </a:lnTo>
                      <a:lnTo>
                        <a:pt x="563944" y="855960"/>
                      </a:lnTo>
                      <a:lnTo>
                        <a:pt x="549151" y="860822"/>
                      </a:lnTo>
                      <a:lnTo>
                        <a:pt x="534260" y="865584"/>
                      </a:lnTo>
                      <a:lnTo>
                        <a:pt x="519269" y="870198"/>
                      </a:lnTo>
                      <a:lnTo>
                        <a:pt x="504179" y="874663"/>
                      </a:lnTo>
                      <a:lnTo>
                        <a:pt x="488989" y="878979"/>
                      </a:lnTo>
                      <a:lnTo>
                        <a:pt x="473750" y="883146"/>
                      </a:lnTo>
                      <a:lnTo>
                        <a:pt x="458412" y="887214"/>
                      </a:lnTo>
                      <a:lnTo>
                        <a:pt x="442974" y="891133"/>
                      </a:lnTo>
                      <a:lnTo>
                        <a:pt x="427438" y="894854"/>
                      </a:lnTo>
                      <a:lnTo>
                        <a:pt x="411801" y="898475"/>
                      </a:lnTo>
                      <a:lnTo>
                        <a:pt x="396116" y="901998"/>
                      </a:lnTo>
                      <a:lnTo>
                        <a:pt x="380281" y="905322"/>
                      </a:lnTo>
                      <a:lnTo>
                        <a:pt x="364397" y="908497"/>
                      </a:lnTo>
                      <a:lnTo>
                        <a:pt x="348413" y="911572"/>
                      </a:lnTo>
                      <a:lnTo>
                        <a:pt x="332330" y="914499"/>
                      </a:lnTo>
                      <a:lnTo>
                        <a:pt x="316148" y="917277"/>
                      </a:lnTo>
                      <a:lnTo>
                        <a:pt x="299916" y="919907"/>
                      </a:lnTo>
                      <a:lnTo>
                        <a:pt x="283535" y="922387"/>
                      </a:lnTo>
                      <a:lnTo>
                        <a:pt x="267105" y="924768"/>
                      </a:lnTo>
                      <a:lnTo>
                        <a:pt x="250575" y="926951"/>
                      </a:lnTo>
                      <a:lnTo>
                        <a:pt x="233947" y="929035"/>
                      </a:lnTo>
                      <a:lnTo>
                        <a:pt x="217218" y="930970"/>
                      </a:lnTo>
                      <a:lnTo>
                        <a:pt x="200441" y="932756"/>
                      </a:lnTo>
                      <a:lnTo>
                        <a:pt x="183514" y="934442"/>
                      </a:lnTo>
                      <a:lnTo>
                        <a:pt x="166537" y="935931"/>
                      </a:lnTo>
                      <a:lnTo>
                        <a:pt x="149462" y="937320"/>
                      </a:lnTo>
                      <a:lnTo>
                        <a:pt x="132287" y="938560"/>
                      </a:lnTo>
                      <a:lnTo>
                        <a:pt x="115013" y="939651"/>
                      </a:lnTo>
                      <a:lnTo>
                        <a:pt x="97689" y="940594"/>
                      </a:lnTo>
                      <a:lnTo>
                        <a:pt x="80216" y="941388"/>
                      </a:lnTo>
                      <a:lnTo>
                        <a:pt x="62693" y="942082"/>
                      </a:lnTo>
                      <a:lnTo>
                        <a:pt x="45072" y="942578"/>
                      </a:lnTo>
                      <a:lnTo>
                        <a:pt x="27351" y="942975"/>
                      </a:lnTo>
                      <a:lnTo>
                        <a:pt x="9531" y="94322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2" name="Forme libre : forme 1381">
                  <a:extLst>
                    <a:ext uri="{FF2B5EF4-FFF2-40B4-BE49-F238E27FC236}">
                      <a16:creationId xmlns:a16="http://schemas.microsoft.com/office/drawing/2014/main" id="{445B5E95-EA97-4E70-84B1-14B80897FD64}"/>
                    </a:ext>
                  </a:extLst>
                </p:cNvPr>
                <p:cNvSpPr/>
                <p:nvPr/>
              </p:nvSpPr>
              <p:spPr>
                <a:xfrm>
                  <a:off x="6533646" y="4403377"/>
                  <a:ext cx="1461359" cy="901700"/>
                </a:xfrm>
                <a:custGeom>
                  <a:avLst/>
                  <a:gdLst>
                    <a:gd name="connsiteX0" fmla="*/ 9531 w 1461359"/>
                    <a:gd name="connsiteY0" fmla="*/ 893366 h 901700"/>
                    <a:gd name="connsiteX1" fmla="*/ 27351 w 1461359"/>
                    <a:gd name="connsiteY1" fmla="*/ 894159 h 901700"/>
                    <a:gd name="connsiteX2" fmla="*/ 45022 w 1461359"/>
                    <a:gd name="connsiteY2" fmla="*/ 894804 h 901700"/>
                    <a:gd name="connsiteX3" fmla="*/ 62644 w 1461359"/>
                    <a:gd name="connsiteY3" fmla="*/ 895300 h 901700"/>
                    <a:gd name="connsiteX4" fmla="*/ 80166 w 1461359"/>
                    <a:gd name="connsiteY4" fmla="*/ 895598 h 901700"/>
                    <a:gd name="connsiteX5" fmla="*/ 97589 w 1461359"/>
                    <a:gd name="connsiteY5" fmla="*/ 895797 h 901700"/>
                    <a:gd name="connsiteX6" fmla="*/ 114913 w 1461359"/>
                    <a:gd name="connsiteY6" fmla="*/ 895846 h 901700"/>
                    <a:gd name="connsiteX7" fmla="*/ 132138 w 1461359"/>
                    <a:gd name="connsiteY7" fmla="*/ 895747 h 901700"/>
                    <a:gd name="connsiteX8" fmla="*/ 149313 w 1461359"/>
                    <a:gd name="connsiteY8" fmla="*/ 895449 h 901700"/>
                    <a:gd name="connsiteX9" fmla="*/ 166388 w 1461359"/>
                    <a:gd name="connsiteY9" fmla="*/ 895052 h 901700"/>
                    <a:gd name="connsiteX10" fmla="*/ 183315 w 1461359"/>
                    <a:gd name="connsiteY10" fmla="*/ 894507 h 901700"/>
                    <a:gd name="connsiteX11" fmla="*/ 200192 w 1461359"/>
                    <a:gd name="connsiteY11" fmla="*/ 893812 h 901700"/>
                    <a:gd name="connsiteX12" fmla="*/ 217020 w 1461359"/>
                    <a:gd name="connsiteY12" fmla="*/ 892919 h 901700"/>
                    <a:gd name="connsiteX13" fmla="*/ 233698 w 1461359"/>
                    <a:gd name="connsiteY13" fmla="*/ 891927 h 901700"/>
                    <a:gd name="connsiteX14" fmla="*/ 250327 w 1461359"/>
                    <a:gd name="connsiteY14" fmla="*/ 890786 h 901700"/>
                    <a:gd name="connsiteX15" fmla="*/ 266807 w 1461359"/>
                    <a:gd name="connsiteY15" fmla="*/ 889447 h 901700"/>
                    <a:gd name="connsiteX16" fmla="*/ 283238 w 1461359"/>
                    <a:gd name="connsiteY16" fmla="*/ 888008 h 901700"/>
                    <a:gd name="connsiteX17" fmla="*/ 299569 w 1461359"/>
                    <a:gd name="connsiteY17" fmla="*/ 886371 h 901700"/>
                    <a:gd name="connsiteX18" fmla="*/ 315801 w 1461359"/>
                    <a:gd name="connsiteY18" fmla="*/ 884634 h 901700"/>
                    <a:gd name="connsiteX19" fmla="*/ 331983 w 1461359"/>
                    <a:gd name="connsiteY19" fmla="*/ 882749 h 901700"/>
                    <a:gd name="connsiteX20" fmla="*/ 348016 w 1461359"/>
                    <a:gd name="connsiteY20" fmla="*/ 880666 h 901700"/>
                    <a:gd name="connsiteX21" fmla="*/ 364000 w 1461359"/>
                    <a:gd name="connsiteY21" fmla="*/ 878483 h 901700"/>
                    <a:gd name="connsiteX22" fmla="*/ 379884 w 1461359"/>
                    <a:gd name="connsiteY22" fmla="*/ 876102 h 901700"/>
                    <a:gd name="connsiteX23" fmla="*/ 395669 w 1461359"/>
                    <a:gd name="connsiteY23" fmla="*/ 873621 h 901700"/>
                    <a:gd name="connsiteX24" fmla="*/ 411355 w 1461359"/>
                    <a:gd name="connsiteY24" fmla="*/ 870942 h 901700"/>
                    <a:gd name="connsiteX25" fmla="*/ 426991 w 1461359"/>
                    <a:gd name="connsiteY25" fmla="*/ 868164 h 901700"/>
                    <a:gd name="connsiteX26" fmla="*/ 442478 w 1461359"/>
                    <a:gd name="connsiteY26" fmla="*/ 865188 h 901700"/>
                    <a:gd name="connsiteX27" fmla="*/ 457916 w 1461359"/>
                    <a:gd name="connsiteY27" fmla="*/ 862062 h 901700"/>
                    <a:gd name="connsiteX28" fmla="*/ 473254 w 1461359"/>
                    <a:gd name="connsiteY28" fmla="*/ 858838 h 901700"/>
                    <a:gd name="connsiteX29" fmla="*/ 488493 w 1461359"/>
                    <a:gd name="connsiteY29" fmla="*/ 855414 h 901700"/>
                    <a:gd name="connsiteX30" fmla="*/ 503633 w 1461359"/>
                    <a:gd name="connsiteY30" fmla="*/ 851892 h 901700"/>
                    <a:gd name="connsiteX31" fmla="*/ 518723 w 1461359"/>
                    <a:gd name="connsiteY31" fmla="*/ 848172 h 901700"/>
                    <a:gd name="connsiteX32" fmla="*/ 533664 w 1461359"/>
                    <a:gd name="connsiteY32" fmla="*/ 844302 h 901700"/>
                    <a:gd name="connsiteX33" fmla="*/ 548556 w 1461359"/>
                    <a:gd name="connsiteY33" fmla="*/ 840333 h 901700"/>
                    <a:gd name="connsiteX34" fmla="*/ 563348 w 1461359"/>
                    <a:gd name="connsiteY34" fmla="*/ 836166 h 901700"/>
                    <a:gd name="connsiteX35" fmla="*/ 578041 w 1461359"/>
                    <a:gd name="connsiteY35" fmla="*/ 831850 h 901700"/>
                    <a:gd name="connsiteX36" fmla="*/ 592684 w 1461359"/>
                    <a:gd name="connsiteY36" fmla="*/ 827385 h 901700"/>
                    <a:gd name="connsiteX37" fmla="*/ 607179 w 1461359"/>
                    <a:gd name="connsiteY37" fmla="*/ 822821 h 901700"/>
                    <a:gd name="connsiteX38" fmla="*/ 621624 w 1461359"/>
                    <a:gd name="connsiteY38" fmla="*/ 818059 h 901700"/>
                    <a:gd name="connsiteX39" fmla="*/ 635920 w 1461359"/>
                    <a:gd name="connsiteY39" fmla="*/ 813147 h 901700"/>
                    <a:gd name="connsiteX40" fmla="*/ 650166 w 1461359"/>
                    <a:gd name="connsiteY40" fmla="*/ 808087 h 901700"/>
                    <a:gd name="connsiteX41" fmla="*/ 664362 w 1461359"/>
                    <a:gd name="connsiteY41" fmla="*/ 802878 h 901700"/>
                    <a:gd name="connsiteX42" fmla="*/ 678410 w 1461359"/>
                    <a:gd name="connsiteY42" fmla="*/ 797570 h 901700"/>
                    <a:gd name="connsiteX43" fmla="*/ 692359 w 1461359"/>
                    <a:gd name="connsiteY43" fmla="*/ 792063 h 901700"/>
                    <a:gd name="connsiteX44" fmla="*/ 706257 w 1461359"/>
                    <a:gd name="connsiteY44" fmla="*/ 786408 h 901700"/>
                    <a:gd name="connsiteX45" fmla="*/ 720057 w 1461359"/>
                    <a:gd name="connsiteY45" fmla="*/ 780604 h 901700"/>
                    <a:gd name="connsiteX46" fmla="*/ 733757 w 1461359"/>
                    <a:gd name="connsiteY46" fmla="*/ 774650 h 901700"/>
                    <a:gd name="connsiteX47" fmla="*/ 747358 w 1461359"/>
                    <a:gd name="connsiteY47" fmla="*/ 768548 h 901700"/>
                    <a:gd name="connsiteX48" fmla="*/ 760860 w 1461359"/>
                    <a:gd name="connsiteY48" fmla="*/ 762298 h 901700"/>
                    <a:gd name="connsiteX49" fmla="*/ 774312 w 1461359"/>
                    <a:gd name="connsiteY49" fmla="*/ 755898 h 901700"/>
                    <a:gd name="connsiteX50" fmla="*/ 787615 w 1461359"/>
                    <a:gd name="connsiteY50" fmla="*/ 749350 h 901700"/>
                    <a:gd name="connsiteX51" fmla="*/ 800869 w 1461359"/>
                    <a:gd name="connsiteY51" fmla="*/ 742652 h 901700"/>
                    <a:gd name="connsiteX52" fmla="*/ 814023 w 1461359"/>
                    <a:gd name="connsiteY52" fmla="*/ 735806 h 901700"/>
                    <a:gd name="connsiteX53" fmla="*/ 827078 w 1461359"/>
                    <a:gd name="connsiteY53" fmla="*/ 728811 h 901700"/>
                    <a:gd name="connsiteX54" fmla="*/ 840083 w 1461359"/>
                    <a:gd name="connsiteY54" fmla="*/ 721668 h 901700"/>
                    <a:gd name="connsiteX55" fmla="*/ 852939 w 1461359"/>
                    <a:gd name="connsiteY55" fmla="*/ 714375 h 901700"/>
                    <a:gd name="connsiteX56" fmla="*/ 865746 w 1461359"/>
                    <a:gd name="connsiteY56" fmla="*/ 706934 h 901700"/>
                    <a:gd name="connsiteX57" fmla="*/ 878454 w 1461359"/>
                    <a:gd name="connsiteY57" fmla="*/ 699343 h 901700"/>
                    <a:gd name="connsiteX58" fmla="*/ 891062 w 1461359"/>
                    <a:gd name="connsiteY58" fmla="*/ 691604 h 901700"/>
                    <a:gd name="connsiteX59" fmla="*/ 903571 w 1461359"/>
                    <a:gd name="connsiteY59" fmla="*/ 683716 h 901700"/>
                    <a:gd name="connsiteX60" fmla="*/ 915980 w 1461359"/>
                    <a:gd name="connsiteY60" fmla="*/ 675630 h 901700"/>
                    <a:gd name="connsiteX61" fmla="*/ 928340 w 1461359"/>
                    <a:gd name="connsiteY61" fmla="*/ 667445 h 901700"/>
                    <a:gd name="connsiteX62" fmla="*/ 940601 w 1461359"/>
                    <a:gd name="connsiteY62" fmla="*/ 659110 h 901700"/>
                    <a:gd name="connsiteX63" fmla="*/ 952713 w 1461359"/>
                    <a:gd name="connsiteY63" fmla="*/ 650627 h 901700"/>
                    <a:gd name="connsiteX64" fmla="*/ 964775 w 1461359"/>
                    <a:gd name="connsiteY64" fmla="*/ 641995 h 901700"/>
                    <a:gd name="connsiteX65" fmla="*/ 976788 w 1461359"/>
                    <a:gd name="connsiteY65" fmla="*/ 633164 h 901700"/>
                    <a:gd name="connsiteX66" fmla="*/ 988651 w 1461359"/>
                    <a:gd name="connsiteY66" fmla="*/ 624235 h 901700"/>
                    <a:gd name="connsiteX67" fmla="*/ 1000465 w 1461359"/>
                    <a:gd name="connsiteY67" fmla="*/ 615156 h 901700"/>
                    <a:gd name="connsiteX68" fmla="*/ 1012130 w 1461359"/>
                    <a:gd name="connsiteY68" fmla="*/ 605879 h 901700"/>
                    <a:gd name="connsiteX69" fmla="*/ 1023746 w 1461359"/>
                    <a:gd name="connsiteY69" fmla="*/ 596503 h 901700"/>
                    <a:gd name="connsiteX70" fmla="*/ 1035262 w 1461359"/>
                    <a:gd name="connsiteY70" fmla="*/ 586978 h 901700"/>
                    <a:gd name="connsiteX71" fmla="*/ 1046679 w 1461359"/>
                    <a:gd name="connsiteY71" fmla="*/ 577255 h 901700"/>
                    <a:gd name="connsiteX72" fmla="*/ 1058046 w 1461359"/>
                    <a:gd name="connsiteY72" fmla="*/ 567432 h 901700"/>
                    <a:gd name="connsiteX73" fmla="*/ 1069264 w 1461359"/>
                    <a:gd name="connsiteY73" fmla="*/ 557461 h 901700"/>
                    <a:gd name="connsiteX74" fmla="*/ 1080433 w 1461359"/>
                    <a:gd name="connsiteY74" fmla="*/ 547291 h 901700"/>
                    <a:gd name="connsiteX75" fmla="*/ 1091502 w 1461359"/>
                    <a:gd name="connsiteY75" fmla="*/ 537022 h 901700"/>
                    <a:gd name="connsiteX76" fmla="*/ 1102472 w 1461359"/>
                    <a:gd name="connsiteY76" fmla="*/ 526554 h 901700"/>
                    <a:gd name="connsiteX77" fmla="*/ 1113343 w 1461359"/>
                    <a:gd name="connsiteY77" fmla="*/ 515987 h 901700"/>
                    <a:gd name="connsiteX78" fmla="*/ 1124164 w 1461359"/>
                    <a:gd name="connsiteY78" fmla="*/ 505222 h 901700"/>
                    <a:gd name="connsiteX79" fmla="*/ 1134837 w 1461359"/>
                    <a:gd name="connsiteY79" fmla="*/ 494357 h 901700"/>
                    <a:gd name="connsiteX80" fmla="*/ 1145459 w 1461359"/>
                    <a:gd name="connsiteY80" fmla="*/ 483295 h 901700"/>
                    <a:gd name="connsiteX81" fmla="*/ 1155983 w 1461359"/>
                    <a:gd name="connsiteY81" fmla="*/ 472132 h 901700"/>
                    <a:gd name="connsiteX82" fmla="*/ 1166407 w 1461359"/>
                    <a:gd name="connsiteY82" fmla="*/ 460772 h 901700"/>
                    <a:gd name="connsiteX83" fmla="*/ 1176732 w 1461359"/>
                    <a:gd name="connsiteY83" fmla="*/ 449312 h 901700"/>
                    <a:gd name="connsiteX84" fmla="*/ 1187007 w 1461359"/>
                    <a:gd name="connsiteY84" fmla="*/ 437654 h 901700"/>
                    <a:gd name="connsiteX85" fmla="*/ 1197133 w 1461359"/>
                    <a:gd name="connsiteY85" fmla="*/ 425897 h 901700"/>
                    <a:gd name="connsiteX86" fmla="*/ 1207210 w 1461359"/>
                    <a:gd name="connsiteY86" fmla="*/ 413941 h 901700"/>
                    <a:gd name="connsiteX87" fmla="*/ 1217187 w 1461359"/>
                    <a:gd name="connsiteY87" fmla="*/ 401836 h 901700"/>
                    <a:gd name="connsiteX88" fmla="*/ 1227065 w 1461359"/>
                    <a:gd name="connsiteY88" fmla="*/ 389632 h 901700"/>
                    <a:gd name="connsiteX89" fmla="*/ 1236894 w 1461359"/>
                    <a:gd name="connsiteY89" fmla="*/ 377230 h 901700"/>
                    <a:gd name="connsiteX90" fmla="*/ 1246573 w 1461359"/>
                    <a:gd name="connsiteY90" fmla="*/ 364679 h 901700"/>
                    <a:gd name="connsiteX91" fmla="*/ 1256203 w 1461359"/>
                    <a:gd name="connsiteY91" fmla="*/ 352028 h 901700"/>
                    <a:gd name="connsiteX92" fmla="*/ 1265684 w 1461359"/>
                    <a:gd name="connsiteY92" fmla="*/ 339179 h 901700"/>
                    <a:gd name="connsiteX93" fmla="*/ 1275115 w 1461359"/>
                    <a:gd name="connsiteY93" fmla="*/ 326182 h 901700"/>
                    <a:gd name="connsiteX94" fmla="*/ 1284447 w 1461359"/>
                    <a:gd name="connsiteY94" fmla="*/ 313035 h 901700"/>
                    <a:gd name="connsiteX95" fmla="*/ 1293730 w 1461359"/>
                    <a:gd name="connsiteY95" fmla="*/ 299740 h 901700"/>
                    <a:gd name="connsiteX96" fmla="*/ 1302863 w 1461359"/>
                    <a:gd name="connsiteY96" fmla="*/ 286345 h 901700"/>
                    <a:gd name="connsiteX97" fmla="*/ 1311947 w 1461359"/>
                    <a:gd name="connsiteY97" fmla="*/ 272752 h 901700"/>
                    <a:gd name="connsiteX98" fmla="*/ 1320932 w 1461359"/>
                    <a:gd name="connsiteY98" fmla="*/ 259011 h 901700"/>
                    <a:gd name="connsiteX99" fmla="*/ 1329817 w 1461359"/>
                    <a:gd name="connsiteY99" fmla="*/ 245120 h 901700"/>
                    <a:gd name="connsiteX100" fmla="*/ 1338603 w 1461359"/>
                    <a:gd name="connsiteY100" fmla="*/ 231080 h 901700"/>
                    <a:gd name="connsiteX101" fmla="*/ 1347290 w 1461359"/>
                    <a:gd name="connsiteY101" fmla="*/ 216892 h 901700"/>
                    <a:gd name="connsiteX102" fmla="*/ 1355927 w 1461359"/>
                    <a:gd name="connsiteY102" fmla="*/ 202605 h 901700"/>
                    <a:gd name="connsiteX103" fmla="*/ 1364415 w 1461359"/>
                    <a:gd name="connsiteY103" fmla="*/ 188119 h 901700"/>
                    <a:gd name="connsiteX104" fmla="*/ 1372854 w 1461359"/>
                    <a:gd name="connsiteY104" fmla="*/ 173484 h 901700"/>
                    <a:gd name="connsiteX105" fmla="*/ 1381193 w 1461359"/>
                    <a:gd name="connsiteY105" fmla="*/ 158700 h 901700"/>
                    <a:gd name="connsiteX106" fmla="*/ 1389433 w 1461359"/>
                    <a:gd name="connsiteY106" fmla="*/ 143768 h 901700"/>
                    <a:gd name="connsiteX107" fmla="*/ 1397623 w 1461359"/>
                    <a:gd name="connsiteY107" fmla="*/ 128687 h 901700"/>
                    <a:gd name="connsiteX108" fmla="*/ 1405665 w 1461359"/>
                    <a:gd name="connsiteY108" fmla="*/ 113457 h 901700"/>
                    <a:gd name="connsiteX109" fmla="*/ 1413657 w 1461359"/>
                    <a:gd name="connsiteY109" fmla="*/ 98078 h 901700"/>
                    <a:gd name="connsiteX110" fmla="*/ 1421549 w 1461359"/>
                    <a:gd name="connsiteY110" fmla="*/ 82550 h 901700"/>
                    <a:gd name="connsiteX111" fmla="*/ 1429342 w 1461359"/>
                    <a:gd name="connsiteY111" fmla="*/ 66873 h 901700"/>
                    <a:gd name="connsiteX112" fmla="*/ 1437036 w 1461359"/>
                    <a:gd name="connsiteY112" fmla="*/ 50998 h 901700"/>
                    <a:gd name="connsiteX113" fmla="*/ 1444631 w 1461359"/>
                    <a:gd name="connsiteY113" fmla="*/ 35024 h 901700"/>
                    <a:gd name="connsiteX114" fmla="*/ 1452176 w 1461359"/>
                    <a:gd name="connsiteY114" fmla="*/ 18901 h 901700"/>
                    <a:gd name="connsiteX115" fmla="*/ 1431229 w 1461359"/>
                    <a:gd name="connsiteY115" fmla="*/ 9525 h 901700"/>
                    <a:gd name="connsiteX116" fmla="*/ 1423932 w 1461359"/>
                    <a:gd name="connsiteY116" fmla="*/ 26144 h 901700"/>
                    <a:gd name="connsiteX117" fmla="*/ 1416536 w 1461359"/>
                    <a:gd name="connsiteY117" fmla="*/ 42565 h 901700"/>
                    <a:gd name="connsiteX118" fmla="*/ 1409090 w 1461359"/>
                    <a:gd name="connsiteY118" fmla="*/ 58787 h 901700"/>
                    <a:gd name="connsiteX119" fmla="*/ 1401495 w 1461359"/>
                    <a:gd name="connsiteY119" fmla="*/ 74910 h 901700"/>
                    <a:gd name="connsiteX120" fmla="*/ 1393801 w 1461359"/>
                    <a:gd name="connsiteY120" fmla="*/ 90835 h 901700"/>
                    <a:gd name="connsiteX121" fmla="*/ 1386057 w 1461359"/>
                    <a:gd name="connsiteY121" fmla="*/ 106611 h 901700"/>
                    <a:gd name="connsiteX122" fmla="*/ 1378165 w 1461359"/>
                    <a:gd name="connsiteY122" fmla="*/ 122238 h 901700"/>
                    <a:gd name="connsiteX123" fmla="*/ 1370223 w 1461359"/>
                    <a:gd name="connsiteY123" fmla="*/ 137716 h 901700"/>
                    <a:gd name="connsiteX124" fmla="*/ 1362181 w 1461359"/>
                    <a:gd name="connsiteY124" fmla="*/ 152995 h 901700"/>
                    <a:gd name="connsiteX125" fmla="*/ 1353991 w 1461359"/>
                    <a:gd name="connsiteY125" fmla="*/ 168126 h 901700"/>
                    <a:gd name="connsiteX126" fmla="*/ 1345751 w 1461359"/>
                    <a:gd name="connsiteY126" fmla="*/ 183108 h 901700"/>
                    <a:gd name="connsiteX127" fmla="*/ 1337412 w 1461359"/>
                    <a:gd name="connsiteY127" fmla="*/ 197941 h 901700"/>
                    <a:gd name="connsiteX128" fmla="*/ 1328924 w 1461359"/>
                    <a:gd name="connsiteY128" fmla="*/ 212576 h 901700"/>
                    <a:gd name="connsiteX129" fmla="*/ 1320386 w 1461359"/>
                    <a:gd name="connsiteY129" fmla="*/ 227112 h 901700"/>
                    <a:gd name="connsiteX130" fmla="*/ 1311749 w 1461359"/>
                    <a:gd name="connsiteY130" fmla="*/ 241449 h 901700"/>
                    <a:gd name="connsiteX131" fmla="*/ 1303012 w 1461359"/>
                    <a:gd name="connsiteY131" fmla="*/ 255588 h 901700"/>
                    <a:gd name="connsiteX132" fmla="*/ 1294177 w 1461359"/>
                    <a:gd name="connsiteY132" fmla="*/ 269627 h 901700"/>
                    <a:gd name="connsiteX133" fmla="*/ 1285242 w 1461359"/>
                    <a:gd name="connsiteY133" fmla="*/ 283468 h 901700"/>
                    <a:gd name="connsiteX134" fmla="*/ 1276207 w 1461359"/>
                    <a:gd name="connsiteY134" fmla="*/ 297160 h 901700"/>
                    <a:gd name="connsiteX135" fmla="*/ 1267074 w 1461359"/>
                    <a:gd name="connsiteY135" fmla="*/ 310704 h 901700"/>
                    <a:gd name="connsiteX136" fmla="*/ 1257841 w 1461359"/>
                    <a:gd name="connsiteY136" fmla="*/ 324098 h 901700"/>
                    <a:gd name="connsiteX137" fmla="*/ 1248509 w 1461359"/>
                    <a:gd name="connsiteY137" fmla="*/ 337294 h 901700"/>
                    <a:gd name="connsiteX138" fmla="*/ 1239078 w 1461359"/>
                    <a:gd name="connsiteY138" fmla="*/ 350341 h 901700"/>
                    <a:gd name="connsiteX139" fmla="*/ 1229547 w 1461359"/>
                    <a:gd name="connsiteY139" fmla="*/ 363240 h 901700"/>
                    <a:gd name="connsiteX140" fmla="*/ 1219917 w 1461359"/>
                    <a:gd name="connsiteY140" fmla="*/ 375989 h 901700"/>
                    <a:gd name="connsiteX141" fmla="*/ 1210238 w 1461359"/>
                    <a:gd name="connsiteY141" fmla="*/ 388541 h 901700"/>
                    <a:gd name="connsiteX142" fmla="*/ 1200409 w 1461359"/>
                    <a:gd name="connsiteY142" fmla="*/ 400993 h 901700"/>
                    <a:gd name="connsiteX143" fmla="*/ 1190482 w 1461359"/>
                    <a:gd name="connsiteY143" fmla="*/ 413246 h 901700"/>
                    <a:gd name="connsiteX144" fmla="*/ 1180504 w 1461359"/>
                    <a:gd name="connsiteY144" fmla="*/ 425301 h 901700"/>
                    <a:gd name="connsiteX145" fmla="*/ 1170378 w 1461359"/>
                    <a:gd name="connsiteY145" fmla="*/ 437257 h 901700"/>
                    <a:gd name="connsiteX146" fmla="*/ 1160202 w 1461359"/>
                    <a:gd name="connsiteY146" fmla="*/ 449014 h 901700"/>
                    <a:gd name="connsiteX147" fmla="*/ 1149877 w 1461359"/>
                    <a:gd name="connsiteY147" fmla="*/ 460623 h 901700"/>
                    <a:gd name="connsiteX148" fmla="*/ 1139503 w 1461359"/>
                    <a:gd name="connsiteY148" fmla="*/ 472083 h 901700"/>
                    <a:gd name="connsiteX149" fmla="*/ 1128979 w 1461359"/>
                    <a:gd name="connsiteY149" fmla="*/ 483394 h 901700"/>
                    <a:gd name="connsiteX150" fmla="*/ 1118406 w 1461359"/>
                    <a:gd name="connsiteY150" fmla="*/ 494506 h 901700"/>
                    <a:gd name="connsiteX151" fmla="*/ 1107734 w 1461359"/>
                    <a:gd name="connsiteY151" fmla="*/ 505470 h 901700"/>
                    <a:gd name="connsiteX152" fmla="*/ 1096963 w 1461359"/>
                    <a:gd name="connsiteY152" fmla="*/ 516285 h 901700"/>
                    <a:gd name="connsiteX153" fmla="*/ 1086042 w 1461359"/>
                    <a:gd name="connsiteY153" fmla="*/ 526951 h 901700"/>
                    <a:gd name="connsiteX154" fmla="*/ 1075072 w 1461359"/>
                    <a:gd name="connsiteY154" fmla="*/ 537418 h 901700"/>
                    <a:gd name="connsiteX155" fmla="*/ 1064003 w 1461359"/>
                    <a:gd name="connsiteY155" fmla="*/ 547787 h 901700"/>
                    <a:gd name="connsiteX156" fmla="*/ 1052834 w 1461359"/>
                    <a:gd name="connsiteY156" fmla="*/ 557957 h 901700"/>
                    <a:gd name="connsiteX157" fmla="*/ 1041566 w 1461359"/>
                    <a:gd name="connsiteY157" fmla="*/ 567928 h 901700"/>
                    <a:gd name="connsiteX158" fmla="*/ 1030199 w 1461359"/>
                    <a:gd name="connsiteY158" fmla="*/ 577800 h 901700"/>
                    <a:gd name="connsiteX159" fmla="*/ 1018732 w 1461359"/>
                    <a:gd name="connsiteY159" fmla="*/ 587474 h 901700"/>
                    <a:gd name="connsiteX160" fmla="*/ 1007166 w 1461359"/>
                    <a:gd name="connsiteY160" fmla="*/ 596999 h 901700"/>
                    <a:gd name="connsiteX161" fmla="*/ 995501 w 1461359"/>
                    <a:gd name="connsiteY161" fmla="*/ 606375 h 901700"/>
                    <a:gd name="connsiteX162" fmla="*/ 983737 w 1461359"/>
                    <a:gd name="connsiteY162" fmla="*/ 615603 h 901700"/>
                    <a:gd name="connsiteX163" fmla="*/ 971873 w 1461359"/>
                    <a:gd name="connsiteY163" fmla="*/ 624632 h 901700"/>
                    <a:gd name="connsiteX164" fmla="*/ 959910 w 1461359"/>
                    <a:gd name="connsiteY164" fmla="*/ 633512 h 901700"/>
                    <a:gd name="connsiteX165" fmla="*/ 947898 w 1461359"/>
                    <a:gd name="connsiteY165" fmla="*/ 642243 h 901700"/>
                    <a:gd name="connsiteX166" fmla="*/ 935736 w 1461359"/>
                    <a:gd name="connsiteY166" fmla="*/ 650825 h 901700"/>
                    <a:gd name="connsiteX167" fmla="*/ 923476 w 1461359"/>
                    <a:gd name="connsiteY167" fmla="*/ 659259 h 901700"/>
                    <a:gd name="connsiteX168" fmla="*/ 911165 w 1461359"/>
                    <a:gd name="connsiteY168" fmla="*/ 667494 h 901700"/>
                    <a:gd name="connsiteX169" fmla="*/ 898706 w 1461359"/>
                    <a:gd name="connsiteY169" fmla="*/ 675581 h 901700"/>
                    <a:gd name="connsiteX170" fmla="*/ 886197 w 1461359"/>
                    <a:gd name="connsiteY170" fmla="*/ 683518 h 901700"/>
                    <a:gd name="connsiteX171" fmla="*/ 873539 w 1461359"/>
                    <a:gd name="connsiteY171" fmla="*/ 691257 h 901700"/>
                    <a:gd name="connsiteX172" fmla="*/ 860832 w 1461359"/>
                    <a:gd name="connsiteY172" fmla="*/ 698897 h 901700"/>
                    <a:gd name="connsiteX173" fmla="*/ 847976 w 1461359"/>
                    <a:gd name="connsiteY173" fmla="*/ 706338 h 901700"/>
                    <a:gd name="connsiteX174" fmla="*/ 835069 w 1461359"/>
                    <a:gd name="connsiteY174" fmla="*/ 713631 h 901700"/>
                    <a:gd name="connsiteX175" fmla="*/ 822064 w 1461359"/>
                    <a:gd name="connsiteY175" fmla="*/ 720725 h 901700"/>
                    <a:gd name="connsiteX176" fmla="*/ 808910 w 1461359"/>
                    <a:gd name="connsiteY176" fmla="*/ 727720 h 901700"/>
                    <a:gd name="connsiteX177" fmla="*/ 795706 w 1461359"/>
                    <a:gd name="connsiteY177" fmla="*/ 734516 h 901700"/>
                    <a:gd name="connsiteX178" fmla="*/ 782403 w 1461359"/>
                    <a:gd name="connsiteY178" fmla="*/ 741164 h 901700"/>
                    <a:gd name="connsiteX179" fmla="*/ 769001 w 1461359"/>
                    <a:gd name="connsiteY179" fmla="*/ 747613 h 901700"/>
                    <a:gd name="connsiteX180" fmla="*/ 755499 w 1461359"/>
                    <a:gd name="connsiteY180" fmla="*/ 753963 h 901700"/>
                    <a:gd name="connsiteX181" fmla="*/ 741848 w 1461359"/>
                    <a:gd name="connsiteY181" fmla="*/ 760115 h 901700"/>
                    <a:gd name="connsiteX182" fmla="*/ 728148 w 1461359"/>
                    <a:gd name="connsiteY182" fmla="*/ 766118 h 901700"/>
                    <a:gd name="connsiteX183" fmla="*/ 714349 w 1461359"/>
                    <a:gd name="connsiteY183" fmla="*/ 771972 h 901700"/>
                    <a:gd name="connsiteX184" fmla="*/ 700450 w 1461359"/>
                    <a:gd name="connsiteY184" fmla="*/ 777677 h 901700"/>
                    <a:gd name="connsiteX185" fmla="*/ 686501 w 1461359"/>
                    <a:gd name="connsiteY185" fmla="*/ 783183 h 901700"/>
                    <a:gd name="connsiteX186" fmla="*/ 672404 w 1461359"/>
                    <a:gd name="connsiteY186" fmla="*/ 788541 h 901700"/>
                    <a:gd name="connsiteX187" fmla="*/ 658207 w 1461359"/>
                    <a:gd name="connsiteY187" fmla="*/ 793750 h 901700"/>
                    <a:gd name="connsiteX188" fmla="*/ 643911 w 1461359"/>
                    <a:gd name="connsiteY188" fmla="*/ 798810 h 901700"/>
                    <a:gd name="connsiteX189" fmla="*/ 629516 w 1461359"/>
                    <a:gd name="connsiteY189" fmla="*/ 803672 h 901700"/>
                    <a:gd name="connsiteX190" fmla="*/ 615071 w 1461359"/>
                    <a:gd name="connsiteY190" fmla="*/ 808385 h 901700"/>
                    <a:gd name="connsiteX191" fmla="*/ 600478 w 1461359"/>
                    <a:gd name="connsiteY191" fmla="*/ 812949 h 901700"/>
                    <a:gd name="connsiteX192" fmla="*/ 585785 w 1461359"/>
                    <a:gd name="connsiteY192" fmla="*/ 817364 h 901700"/>
                    <a:gd name="connsiteX193" fmla="*/ 571042 w 1461359"/>
                    <a:gd name="connsiteY193" fmla="*/ 821581 h 901700"/>
                    <a:gd name="connsiteX194" fmla="*/ 556150 w 1461359"/>
                    <a:gd name="connsiteY194" fmla="*/ 825698 h 901700"/>
                    <a:gd name="connsiteX195" fmla="*/ 541209 w 1461359"/>
                    <a:gd name="connsiteY195" fmla="*/ 829618 h 901700"/>
                    <a:gd name="connsiteX196" fmla="*/ 526119 w 1461359"/>
                    <a:gd name="connsiteY196" fmla="*/ 833338 h 901700"/>
                    <a:gd name="connsiteX197" fmla="*/ 510979 w 1461359"/>
                    <a:gd name="connsiteY197" fmla="*/ 836960 h 901700"/>
                    <a:gd name="connsiteX198" fmla="*/ 495691 w 1461359"/>
                    <a:gd name="connsiteY198" fmla="*/ 840383 h 901700"/>
                    <a:gd name="connsiteX199" fmla="*/ 480352 w 1461359"/>
                    <a:gd name="connsiteY199" fmla="*/ 843707 h 901700"/>
                    <a:gd name="connsiteX200" fmla="*/ 464915 w 1461359"/>
                    <a:gd name="connsiteY200" fmla="*/ 846782 h 901700"/>
                    <a:gd name="connsiteX201" fmla="*/ 449328 w 1461359"/>
                    <a:gd name="connsiteY201" fmla="*/ 849759 h 901700"/>
                    <a:gd name="connsiteX202" fmla="*/ 433692 w 1461359"/>
                    <a:gd name="connsiteY202" fmla="*/ 852587 h 901700"/>
                    <a:gd name="connsiteX203" fmla="*/ 417957 w 1461359"/>
                    <a:gd name="connsiteY203" fmla="*/ 855216 h 901700"/>
                    <a:gd name="connsiteX204" fmla="*/ 402122 w 1461359"/>
                    <a:gd name="connsiteY204" fmla="*/ 857697 h 901700"/>
                    <a:gd name="connsiteX205" fmla="*/ 386188 w 1461359"/>
                    <a:gd name="connsiteY205" fmla="*/ 859979 h 901700"/>
                    <a:gd name="connsiteX206" fmla="*/ 370155 w 1461359"/>
                    <a:gd name="connsiteY206" fmla="*/ 862161 h 901700"/>
                    <a:gd name="connsiteX207" fmla="*/ 354022 w 1461359"/>
                    <a:gd name="connsiteY207" fmla="*/ 864146 h 901700"/>
                    <a:gd name="connsiteX208" fmla="*/ 337790 w 1461359"/>
                    <a:gd name="connsiteY208" fmla="*/ 865981 h 901700"/>
                    <a:gd name="connsiteX209" fmla="*/ 321459 w 1461359"/>
                    <a:gd name="connsiteY209" fmla="*/ 867668 h 901700"/>
                    <a:gd name="connsiteX210" fmla="*/ 305029 w 1461359"/>
                    <a:gd name="connsiteY210" fmla="*/ 869206 h 901700"/>
                    <a:gd name="connsiteX211" fmla="*/ 288499 w 1461359"/>
                    <a:gd name="connsiteY211" fmla="*/ 870545 h 901700"/>
                    <a:gd name="connsiteX212" fmla="*/ 271870 w 1461359"/>
                    <a:gd name="connsiteY212" fmla="*/ 871736 h 901700"/>
                    <a:gd name="connsiteX213" fmla="*/ 255142 w 1461359"/>
                    <a:gd name="connsiteY213" fmla="*/ 872778 h 901700"/>
                    <a:gd name="connsiteX214" fmla="*/ 238364 w 1461359"/>
                    <a:gd name="connsiteY214" fmla="*/ 873671 h 901700"/>
                    <a:gd name="connsiteX215" fmla="*/ 221438 w 1461359"/>
                    <a:gd name="connsiteY215" fmla="*/ 874365 h 901700"/>
                    <a:gd name="connsiteX216" fmla="*/ 204412 w 1461359"/>
                    <a:gd name="connsiteY216" fmla="*/ 874911 h 901700"/>
                    <a:gd name="connsiteX217" fmla="*/ 187336 w 1461359"/>
                    <a:gd name="connsiteY217" fmla="*/ 875308 h 901700"/>
                    <a:gd name="connsiteX218" fmla="*/ 170111 w 1461359"/>
                    <a:gd name="connsiteY218" fmla="*/ 875556 h 901700"/>
                    <a:gd name="connsiteX219" fmla="*/ 152837 w 1461359"/>
                    <a:gd name="connsiteY219" fmla="*/ 875655 h 901700"/>
                    <a:gd name="connsiteX220" fmla="*/ 135414 w 1461359"/>
                    <a:gd name="connsiteY220" fmla="*/ 875556 h 901700"/>
                    <a:gd name="connsiteX221" fmla="*/ 117941 w 1461359"/>
                    <a:gd name="connsiteY221" fmla="*/ 875308 h 901700"/>
                    <a:gd name="connsiteX222" fmla="*/ 100320 w 1461359"/>
                    <a:gd name="connsiteY222" fmla="*/ 874911 h 901700"/>
                    <a:gd name="connsiteX223" fmla="*/ 82648 w 1461359"/>
                    <a:gd name="connsiteY223" fmla="*/ 874316 h 901700"/>
                    <a:gd name="connsiteX224" fmla="*/ 64878 w 1461359"/>
                    <a:gd name="connsiteY224" fmla="*/ 873621 h 901700"/>
                    <a:gd name="connsiteX225" fmla="*/ 46958 w 1461359"/>
                    <a:gd name="connsiteY225" fmla="*/ 872728 h 901700"/>
                    <a:gd name="connsiteX226" fmla="*/ 28989 w 1461359"/>
                    <a:gd name="connsiteY226" fmla="*/ 871686 h 901700"/>
                    <a:gd name="connsiteX227" fmla="*/ 10920 w 1461359"/>
                    <a:gd name="connsiteY227" fmla="*/ 870446 h 90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</a:cxnLst>
                  <a:rect l="l" t="t" r="r" b="b"/>
                  <a:pathLst>
                    <a:path w="1461359" h="901700">
                      <a:moveTo>
                        <a:pt x="9531" y="893366"/>
                      </a:moveTo>
                      <a:lnTo>
                        <a:pt x="27351" y="894159"/>
                      </a:lnTo>
                      <a:lnTo>
                        <a:pt x="45022" y="894804"/>
                      </a:lnTo>
                      <a:lnTo>
                        <a:pt x="62644" y="895300"/>
                      </a:lnTo>
                      <a:lnTo>
                        <a:pt x="80166" y="895598"/>
                      </a:lnTo>
                      <a:lnTo>
                        <a:pt x="97589" y="895797"/>
                      </a:lnTo>
                      <a:lnTo>
                        <a:pt x="114913" y="895846"/>
                      </a:lnTo>
                      <a:lnTo>
                        <a:pt x="132138" y="895747"/>
                      </a:lnTo>
                      <a:lnTo>
                        <a:pt x="149313" y="895449"/>
                      </a:lnTo>
                      <a:lnTo>
                        <a:pt x="166388" y="895052"/>
                      </a:lnTo>
                      <a:lnTo>
                        <a:pt x="183315" y="894507"/>
                      </a:lnTo>
                      <a:lnTo>
                        <a:pt x="200192" y="893812"/>
                      </a:lnTo>
                      <a:lnTo>
                        <a:pt x="217020" y="892919"/>
                      </a:lnTo>
                      <a:lnTo>
                        <a:pt x="233698" y="891927"/>
                      </a:lnTo>
                      <a:lnTo>
                        <a:pt x="250327" y="890786"/>
                      </a:lnTo>
                      <a:lnTo>
                        <a:pt x="266807" y="889447"/>
                      </a:lnTo>
                      <a:lnTo>
                        <a:pt x="283238" y="888008"/>
                      </a:lnTo>
                      <a:lnTo>
                        <a:pt x="299569" y="886371"/>
                      </a:lnTo>
                      <a:lnTo>
                        <a:pt x="315801" y="884634"/>
                      </a:lnTo>
                      <a:lnTo>
                        <a:pt x="331983" y="882749"/>
                      </a:lnTo>
                      <a:lnTo>
                        <a:pt x="348016" y="880666"/>
                      </a:lnTo>
                      <a:lnTo>
                        <a:pt x="364000" y="878483"/>
                      </a:lnTo>
                      <a:lnTo>
                        <a:pt x="379884" y="876102"/>
                      </a:lnTo>
                      <a:lnTo>
                        <a:pt x="395669" y="873621"/>
                      </a:lnTo>
                      <a:lnTo>
                        <a:pt x="411355" y="870942"/>
                      </a:lnTo>
                      <a:lnTo>
                        <a:pt x="426991" y="868164"/>
                      </a:lnTo>
                      <a:lnTo>
                        <a:pt x="442478" y="865188"/>
                      </a:lnTo>
                      <a:lnTo>
                        <a:pt x="457916" y="862062"/>
                      </a:lnTo>
                      <a:lnTo>
                        <a:pt x="473254" y="858838"/>
                      </a:lnTo>
                      <a:lnTo>
                        <a:pt x="488493" y="855414"/>
                      </a:lnTo>
                      <a:lnTo>
                        <a:pt x="503633" y="851892"/>
                      </a:lnTo>
                      <a:lnTo>
                        <a:pt x="518723" y="848172"/>
                      </a:lnTo>
                      <a:lnTo>
                        <a:pt x="533664" y="844302"/>
                      </a:lnTo>
                      <a:lnTo>
                        <a:pt x="548556" y="840333"/>
                      </a:lnTo>
                      <a:lnTo>
                        <a:pt x="563348" y="836166"/>
                      </a:lnTo>
                      <a:lnTo>
                        <a:pt x="578041" y="831850"/>
                      </a:lnTo>
                      <a:lnTo>
                        <a:pt x="592684" y="827385"/>
                      </a:lnTo>
                      <a:lnTo>
                        <a:pt x="607179" y="822821"/>
                      </a:lnTo>
                      <a:lnTo>
                        <a:pt x="621624" y="818059"/>
                      </a:lnTo>
                      <a:lnTo>
                        <a:pt x="635920" y="813147"/>
                      </a:lnTo>
                      <a:lnTo>
                        <a:pt x="650166" y="808087"/>
                      </a:lnTo>
                      <a:lnTo>
                        <a:pt x="664362" y="802878"/>
                      </a:lnTo>
                      <a:lnTo>
                        <a:pt x="678410" y="797570"/>
                      </a:lnTo>
                      <a:lnTo>
                        <a:pt x="692359" y="792063"/>
                      </a:lnTo>
                      <a:lnTo>
                        <a:pt x="706257" y="786408"/>
                      </a:lnTo>
                      <a:lnTo>
                        <a:pt x="720057" y="780604"/>
                      </a:lnTo>
                      <a:lnTo>
                        <a:pt x="733757" y="774650"/>
                      </a:lnTo>
                      <a:lnTo>
                        <a:pt x="747358" y="768548"/>
                      </a:lnTo>
                      <a:lnTo>
                        <a:pt x="760860" y="762298"/>
                      </a:lnTo>
                      <a:lnTo>
                        <a:pt x="774312" y="755898"/>
                      </a:lnTo>
                      <a:lnTo>
                        <a:pt x="787615" y="749350"/>
                      </a:lnTo>
                      <a:lnTo>
                        <a:pt x="800869" y="742652"/>
                      </a:lnTo>
                      <a:lnTo>
                        <a:pt x="814023" y="735806"/>
                      </a:lnTo>
                      <a:lnTo>
                        <a:pt x="827078" y="728811"/>
                      </a:lnTo>
                      <a:lnTo>
                        <a:pt x="840083" y="721668"/>
                      </a:lnTo>
                      <a:lnTo>
                        <a:pt x="852939" y="714375"/>
                      </a:lnTo>
                      <a:lnTo>
                        <a:pt x="865746" y="706934"/>
                      </a:lnTo>
                      <a:lnTo>
                        <a:pt x="878454" y="699343"/>
                      </a:lnTo>
                      <a:lnTo>
                        <a:pt x="891062" y="691604"/>
                      </a:lnTo>
                      <a:lnTo>
                        <a:pt x="903571" y="683716"/>
                      </a:lnTo>
                      <a:lnTo>
                        <a:pt x="915980" y="675630"/>
                      </a:lnTo>
                      <a:lnTo>
                        <a:pt x="928340" y="667445"/>
                      </a:lnTo>
                      <a:lnTo>
                        <a:pt x="940601" y="659110"/>
                      </a:lnTo>
                      <a:lnTo>
                        <a:pt x="952713" y="650627"/>
                      </a:lnTo>
                      <a:lnTo>
                        <a:pt x="964775" y="641995"/>
                      </a:lnTo>
                      <a:lnTo>
                        <a:pt x="976788" y="633164"/>
                      </a:lnTo>
                      <a:lnTo>
                        <a:pt x="988651" y="624235"/>
                      </a:lnTo>
                      <a:lnTo>
                        <a:pt x="1000465" y="615156"/>
                      </a:lnTo>
                      <a:lnTo>
                        <a:pt x="1012130" y="605879"/>
                      </a:lnTo>
                      <a:lnTo>
                        <a:pt x="1023746" y="596503"/>
                      </a:lnTo>
                      <a:lnTo>
                        <a:pt x="1035262" y="586978"/>
                      </a:lnTo>
                      <a:lnTo>
                        <a:pt x="1046679" y="577255"/>
                      </a:lnTo>
                      <a:lnTo>
                        <a:pt x="1058046" y="567432"/>
                      </a:lnTo>
                      <a:lnTo>
                        <a:pt x="1069264" y="557461"/>
                      </a:lnTo>
                      <a:lnTo>
                        <a:pt x="1080433" y="547291"/>
                      </a:lnTo>
                      <a:lnTo>
                        <a:pt x="1091502" y="537022"/>
                      </a:lnTo>
                      <a:lnTo>
                        <a:pt x="1102472" y="526554"/>
                      </a:lnTo>
                      <a:lnTo>
                        <a:pt x="1113343" y="515987"/>
                      </a:lnTo>
                      <a:lnTo>
                        <a:pt x="1124164" y="505222"/>
                      </a:lnTo>
                      <a:lnTo>
                        <a:pt x="1134837" y="494357"/>
                      </a:lnTo>
                      <a:lnTo>
                        <a:pt x="1145459" y="483295"/>
                      </a:lnTo>
                      <a:lnTo>
                        <a:pt x="1155983" y="472132"/>
                      </a:lnTo>
                      <a:lnTo>
                        <a:pt x="1166407" y="460772"/>
                      </a:lnTo>
                      <a:lnTo>
                        <a:pt x="1176732" y="449312"/>
                      </a:lnTo>
                      <a:lnTo>
                        <a:pt x="1187007" y="437654"/>
                      </a:lnTo>
                      <a:lnTo>
                        <a:pt x="1197133" y="425897"/>
                      </a:lnTo>
                      <a:lnTo>
                        <a:pt x="1207210" y="413941"/>
                      </a:lnTo>
                      <a:lnTo>
                        <a:pt x="1217187" y="401836"/>
                      </a:lnTo>
                      <a:lnTo>
                        <a:pt x="1227065" y="389632"/>
                      </a:lnTo>
                      <a:lnTo>
                        <a:pt x="1236894" y="377230"/>
                      </a:lnTo>
                      <a:lnTo>
                        <a:pt x="1246573" y="364679"/>
                      </a:lnTo>
                      <a:lnTo>
                        <a:pt x="1256203" y="352028"/>
                      </a:lnTo>
                      <a:lnTo>
                        <a:pt x="1265684" y="339179"/>
                      </a:lnTo>
                      <a:lnTo>
                        <a:pt x="1275115" y="326182"/>
                      </a:lnTo>
                      <a:lnTo>
                        <a:pt x="1284447" y="313035"/>
                      </a:lnTo>
                      <a:lnTo>
                        <a:pt x="1293730" y="299740"/>
                      </a:lnTo>
                      <a:lnTo>
                        <a:pt x="1302863" y="286345"/>
                      </a:lnTo>
                      <a:lnTo>
                        <a:pt x="1311947" y="272752"/>
                      </a:lnTo>
                      <a:lnTo>
                        <a:pt x="1320932" y="259011"/>
                      </a:lnTo>
                      <a:lnTo>
                        <a:pt x="1329817" y="245120"/>
                      </a:lnTo>
                      <a:lnTo>
                        <a:pt x="1338603" y="231080"/>
                      </a:lnTo>
                      <a:lnTo>
                        <a:pt x="1347290" y="216892"/>
                      </a:lnTo>
                      <a:lnTo>
                        <a:pt x="1355927" y="202605"/>
                      </a:lnTo>
                      <a:lnTo>
                        <a:pt x="1364415" y="188119"/>
                      </a:lnTo>
                      <a:lnTo>
                        <a:pt x="1372854" y="173484"/>
                      </a:lnTo>
                      <a:lnTo>
                        <a:pt x="1381193" y="158700"/>
                      </a:lnTo>
                      <a:lnTo>
                        <a:pt x="1389433" y="143768"/>
                      </a:lnTo>
                      <a:lnTo>
                        <a:pt x="1397623" y="128687"/>
                      </a:lnTo>
                      <a:lnTo>
                        <a:pt x="1405665" y="113457"/>
                      </a:lnTo>
                      <a:lnTo>
                        <a:pt x="1413657" y="98078"/>
                      </a:lnTo>
                      <a:lnTo>
                        <a:pt x="1421549" y="82550"/>
                      </a:lnTo>
                      <a:lnTo>
                        <a:pt x="1429342" y="66873"/>
                      </a:lnTo>
                      <a:lnTo>
                        <a:pt x="1437036" y="50998"/>
                      </a:lnTo>
                      <a:lnTo>
                        <a:pt x="1444631" y="35024"/>
                      </a:lnTo>
                      <a:lnTo>
                        <a:pt x="1452176" y="18901"/>
                      </a:lnTo>
                      <a:lnTo>
                        <a:pt x="1431229" y="9525"/>
                      </a:lnTo>
                      <a:lnTo>
                        <a:pt x="1423932" y="26144"/>
                      </a:lnTo>
                      <a:lnTo>
                        <a:pt x="1416536" y="42565"/>
                      </a:lnTo>
                      <a:lnTo>
                        <a:pt x="1409090" y="58787"/>
                      </a:lnTo>
                      <a:lnTo>
                        <a:pt x="1401495" y="74910"/>
                      </a:lnTo>
                      <a:lnTo>
                        <a:pt x="1393801" y="90835"/>
                      </a:lnTo>
                      <a:lnTo>
                        <a:pt x="1386057" y="106611"/>
                      </a:lnTo>
                      <a:lnTo>
                        <a:pt x="1378165" y="122238"/>
                      </a:lnTo>
                      <a:lnTo>
                        <a:pt x="1370223" y="137716"/>
                      </a:lnTo>
                      <a:lnTo>
                        <a:pt x="1362181" y="152995"/>
                      </a:lnTo>
                      <a:lnTo>
                        <a:pt x="1353991" y="168126"/>
                      </a:lnTo>
                      <a:lnTo>
                        <a:pt x="1345751" y="183108"/>
                      </a:lnTo>
                      <a:lnTo>
                        <a:pt x="1337412" y="197941"/>
                      </a:lnTo>
                      <a:lnTo>
                        <a:pt x="1328924" y="212576"/>
                      </a:lnTo>
                      <a:lnTo>
                        <a:pt x="1320386" y="227112"/>
                      </a:lnTo>
                      <a:lnTo>
                        <a:pt x="1311749" y="241449"/>
                      </a:lnTo>
                      <a:lnTo>
                        <a:pt x="1303012" y="255588"/>
                      </a:lnTo>
                      <a:lnTo>
                        <a:pt x="1294177" y="269627"/>
                      </a:lnTo>
                      <a:lnTo>
                        <a:pt x="1285242" y="283468"/>
                      </a:lnTo>
                      <a:lnTo>
                        <a:pt x="1276207" y="297160"/>
                      </a:lnTo>
                      <a:lnTo>
                        <a:pt x="1267074" y="310704"/>
                      </a:lnTo>
                      <a:lnTo>
                        <a:pt x="1257841" y="324098"/>
                      </a:lnTo>
                      <a:lnTo>
                        <a:pt x="1248509" y="337294"/>
                      </a:lnTo>
                      <a:lnTo>
                        <a:pt x="1239078" y="350341"/>
                      </a:lnTo>
                      <a:lnTo>
                        <a:pt x="1229547" y="363240"/>
                      </a:lnTo>
                      <a:lnTo>
                        <a:pt x="1219917" y="375989"/>
                      </a:lnTo>
                      <a:lnTo>
                        <a:pt x="1210238" y="388541"/>
                      </a:lnTo>
                      <a:lnTo>
                        <a:pt x="1200409" y="400993"/>
                      </a:lnTo>
                      <a:lnTo>
                        <a:pt x="1190482" y="413246"/>
                      </a:lnTo>
                      <a:lnTo>
                        <a:pt x="1180504" y="425301"/>
                      </a:lnTo>
                      <a:lnTo>
                        <a:pt x="1170378" y="437257"/>
                      </a:lnTo>
                      <a:lnTo>
                        <a:pt x="1160202" y="449014"/>
                      </a:lnTo>
                      <a:lnTo>
                        <a:pt x="1149877" y="460623"/>
                      </a:lnTo>
                      <a:lnTo>
                        <a:pt x="1139503" y="472083"/>
                      </a:lnTo>
                      <a:lnTo>
                        <a:pt x="1128979" y="483394"/>
                      </a:lnTo>
                      <a:lnTo>
                        <a:pt x="1118406" y="494506"/>
                      </a:lnTo>
                      <a:lnTo>
                        <a:pt x="1107734" y="505470"/>
                      </a:lnTo>
                      <a:lnTo>
                        <a:pt x="1096963" y="516285"/>
                      </a:lnTo>
                      <a:lnTo>
                        <a:pt x="1086042" y="526951"/>
                      </a:lnTo>
                      <a:lnTo>
                        <a:pt x="1075072" y="537418"/>
                      </a:lnTo>
                      <a:lnTo>
                        <a:pt x="1064003" y="547787"/>
                      </a:lnTo>
                      <a:lnTo>
                        <a:pt x="1052834" y="557957"/>
                      </a:lnTo>
                      <a:lnTo>
                        <a:pt x="1041566" y="567928"/>
                      </a:lnTo>
                      <a:lnTo>
                        <a:pt x="1030199" y="577800"/>
                      </a:lnTo>
                      <a:lnTo>
                        <a:pt x="1018732" y="587474"/>
                      </a:lnTo>
                      <a:lnTo>
                        <a:pt x="1007166" y="596999"/>
                      </a:lnTo>
                      <a:lnTo>
                        <a:pt x="995501" y="606375"/>
                      </a:lnTo>
                      <a:lnTo>
                        <a:pt x="983737" y="615603"/>
                      </a:lnTo>
                      <a:lnTo>
                        <a:pt x="971873" y="624632"/>
                      </a:lnTo>
                      <a:lnTo>
                        <a:pt x="959910" y="633512"/>
                      </a:lnTo>
                      <a:lnTo>
                        <a:pt x="947898" y="642243"/>
                      </a:lnTo>
                      <a:lnTo>
                        <a:pt x="935736" y="650825"/>
                      </a:lnTo>
                      <a:lnTo>
                        <a:pt x="923476" y="659259"/>
                      </a:lnTo>
                      <a:lnTo>
                        <a:pt x="911165" y="667494"/>
                      </a:lnTo>
                      <a:lnTo>
                        <a:pt x="898706" y="675581"/>
                      </a:lnTo>
                      <a:lnTo>
                        <a:pt x="886197" y="683518"/>
                      </a:lnTo>
                      <a:lnTo>
                        <a:pt x="873539" y="691257"/>
                      </a:lnTo>
                      <a:lnTo>
                        <a:pt x="860832" y="698897"/>
                      </a:lnTo>
                      <a:lnTo>
                        <a:pt x="847976" y="706338"/>
                      </a:lnTo>
                      <a:lnTo>
                        <a:pt x="835069" y="713631"/>
                      </a:lnTo>
                      <a:lnTo>
                        <a:pt x="822064" y="720725"/>
                      </a:lnTo>
                      <a:lnTo>
                        <a:pt x="808910" y="727720"/>
                      </a:lnTo>
                      <a:lnTo>
                        <a:pt x="795706" y="734516"/>
                      </a:lnTo>
                      <a:lnTo>
                        <a:pt x="782403" y="741164"/>
                      </a:lnTo>
                      <a:lnTo>
                        <a:pt x="769001" y="747613"/>
                      </a:lnTo>
                      <a:lnTo>
                        <a:pt x="755499" y="753963"/>
                      </a:lnTo>
                      <a:lnTo>
                        <a:pt x="741848" y="760115"/>
                      </a:lnTo>
                      <a:lnTo>
                        <a:pt x="728148" y="766118"/>
                      </a:lnTo>
                      <a:lnTo>
                        <a:pt x="714349" y="771972"/>
                      </a:lnTo>
                      <a:lnTo>
                        <a:pt x="700450" y="777677"/>
                      </a:lnTo>
                      <a:lnTo>
                        <a:pt x="686501" y="783183"/>
                      </a:lnTo>
                      <a:lnTo>
                        <a:pt x="672404" y="788541"/>
                      </a:lnTo>
                      <a:lnTo>
                        <a:pt x="658207" y="793750"/>
                      </a:lnTo>
                      <a:lnTo>
                        <a:pt x="643911" y="798810"/>
                      </a:lnTo>
                      <a:lnTo>
                        <a:pt x="629516" y="803672"/>
                      </a:lnTo>
                      <a:lnTo>
                        <a:pt x="615071" y="808385"/>
                      </a:lnTo>
                      <a:lnTo>
                        <a:pt x="600478" y="812949"/>
                      </a:lnTo>
                      <a:lnTo>
                        <a:pt x="585785" y="817364"/>
                      </a:lnTo>
                      <a:lnTo>
                        <a:pt x="571042" y="821581"/>
                      </a:lnTo>
                      <a:lnTo>
                        <a:pt x="556150" y="825698"/>
                      </a:lnTo>
                      <a:lnTo>
                        <a:pt x="541209" y="829618"/>
                      </a:lnTo>
                      <a:lnTo>
                        <a:pt x="526119" y="833338"/>
                      </a:lnTo>
                      <a:lnTo>
                        <a:pt x="510979" y="836960"/>
                      </a:lnTo>
                      <a:lnTo>
                        <a:pt x="495691" y="840383"/>
                      </a:lnTo>
                      <a:lnTo>
                        <a:pt x="480352" y="843707"/>
                      </a:lnTo>
                      <a:lnTo>
                        <a:pt x="464915" y="846782"/>
                      </a:lnTo>
                      <a:lnTo>
                        <a:pt x="449328" y="849759"/>
                      </a:lnTo>
                      <a:lnTo>
                        <a:pt x="433692" y="852587"/>
                      </a:lnTo>
                      <a:lnTo>
                        <a:pt x="417957" y="855216"/>
                      </a:lnTo>
                      <a:lnTo>
                        <a:pt x="402122" y="857697"/>
                      </a:lnTo>
                      <a:lnTo>
                        <a:pt x="386188" y="859979"/>
                      </a:lnTo>
                      <a:lnTo>
                        <a:pt x="370155" y="862161"/>
                      </a:lnTo>
                      <a:lnTo>
                        <a:pt x="354022" y="864146"/>
                      </a:lnTo>
                      <a:lnTo>
                        <a:pt x="337790" y="865981"/>
                      </a:lnTo>
                      <a:lnTo>
                        <a:pt x="321459" y="867668"/>
                      </a:lnTo>
                      <a:lnTo>
                        <a:pt x="305029" y="869206"/>
                      </a:lnTo>
                      <a:lnTo>
                        <a:pt x="288499" y="870545"/>
                      </a:lnTo>
                      <a:lnTo>
                        <a:pt x="271870" y="871736"/>
                      </a:lnTo>
                      <a:lnTo>
                        <a:pt x="255142" y="872778"/>
                      </a:lnTo>
                      <a:lnTo>
                        <a:pt x="238364" y="873671"/>
                      </a:lnTo>
                      <a:lnTo>
                        <a:pt x="221438" y="874365"/>
                      </a:lnTo>
                      <a:lnTo>
                        <a:pt x="204412" y="874911"/>
                      </a:lnTo>
                      <a:lnTo>
                        <a:pt x="187336" y="875308"/>
                      </a:lnTo>
                      <a:lnTo>
                        <a:pt x="170111" y="875556"/>
                      </a:lnTo>
                      <a:lnTo>
                        <a:pt x="152837" y="875655"/>
                      </a:lnTo>
                      <a:lnTo>
                        <a:pt x="135414" y="875556"/>
                      </a:lnTo>
                      <a:lnTo>
                        <a:pt x="117941" y="875308"/>
                      </a:lnTo>
                      <a:lnTo>
                        <a:pt x="100320" y="874911"/>
                      </a:lnTo>
                      <a:lnTo>
                        <a:pt x="82648" y="874316"/>
                      </a:lnTo>
                      <a:lnTo>
                        <a:pt x="64878" y="873621"/>
                      </a:lnTo>
                      <a:lnTo>
                        <a:pt x="46958" y="872728"/>
                      </a:lnTo>
                      <a:lnTo>
                        <a:pt x="28989" y="871686"/>
                      </a:lnTo>
                      <a:lnTo>
                        <a:pt x="10920" y="870446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3" name="Forme libre : forme 1382">
                  <a:extLst>
                    <a:ext uri="{FF2B5EF4-FFF2-40B4-BE49-F238E27FC236}">
                      <a16:creationId xmlns:a16="http://schemas.microsoft.com/office/drawing/2014/main" id="{4B4C9945-278D-475B-8F57-BD8CD20E8284}"/>
                    </a:ext>
                  </a:extLst>
                </p:cNvPr>
                <p:cNvSpPr/>
                <p:nvPr/>
              </p:nvSpPr>
              <p:spPr>
                <a:xfrm>
                  <a:off x="6547941" y="4400897"/>
                  <a:ext cx="1423237" cy="800100"/>
                </a:xfrm>
                <a:custGeom>
                  <a:avLst/>
                  <a:gdLst>
                    <a:gd name="connsiteX0" fmla="*/ 9531 w 1423236"/>
                    <a:gd name="connsiteY0" fmla="*/ 768400 h 800100"/>
                    <a:gd name="connsiteX1" fmla="*/ 27698 w 1423236"/>
                    <a:gd name="connsiteY1" fmla="*/ 771525 h 800100"/>
                    <a:gd name="connsiteX2" fmla="*/ 45767 w 1423236"/>
                    <a:gd name="connsiteY2" fmla="*/ 774452 h 800100"/>
                    <a:gd name="connsiteX3" fmla="*/ 63736 w 1423236"/>
                    <a:gd name="connsiteY3" fmla="*/ 777181 h 800100"/>
                    <a:gd name="connsiteX4" fmla="*/ 81606 w 1423236"/>
                    <a:gd name="connsiteY4" fmla="*/ 779760 h 800100"/>
                    <a:gd name="connsiteX5" fmla="*/ 99376 w 1423236"/>
                    <a:gd name="connsiteY5" fmla="*/ 782141 h 800100"/>
                    <a:gd name="connsiteX6" fmla="*/ 117097 w 1423236"/>
                    <a:gd name="connsiteY6" fmla="*/ 784374 h 800100"/>
                    <a:gd name="connsiteX7" fmla="*/ 134669 w 1423236"/>
                    <a:gd name="connsiteY7" fmla="*/ 786358 h 800100"/>
                    <a:gd name="connsiteX8" fmla="*/ 152142 w 1423236"/>
                    <a:gd name="connsiteY8" fmla="*/ 788194 h 800100"/>
                    <a:gd name="connsiteX9" fmla="*/ 169516 w 1423236"/>
                    <a:gd name="connsiteY9" fmla="*/ 789881 h 800100"/>
                    <a:gd name="connsiteX10" fmla="*/ 186790 w 1423236"/>
                    <a:gd name="connsiteY10" fmla="*/ 791319 h 800100"/>
                    <a:gd name="connsiteX11" fmla="*/ 204014 w 1423236"/>
                    <a:gd name="connsiteY11" fmla="*/ 792609 h 800100"/>
                    <a:gd name="connsiteX12" fmla="*/ 221090 w 1423236"/>
                    <a:gd name="connsiteY12" fmla="*/ 793700 h 800100"/>
                    <a:gd name="connsiteX13" fmla="*/ 238067 w 1423236"/>
                    <a:gd name="connsiteY13" fmla="*/ 794643 h 800100"/>
                    <a:gd name="connsiteX14" fmla="*/ 254944 w 1423236"/>
                    <a:gd name="connsiteY14" fmla="*/ 795387 h 800100"/>
                    <a:gd name="connsiteX15" fmla="*/ 271771 w 1423236"/>
                    <a:gd name="connsiteY15" fmla="*/ 795933 h 800100"/>
                    <a:gd name="connsiteX16" fmla="*/ 288450 w 1423236"/>
                    <a:gd name="connsiteY16" fmla="*/ 796280 h 800100"/>
                    <a:gd name="connsiteX17" fmla="*/ 305029 w 1423236"/>
                    <a:gd name="connsiteY17" fmla="*/ 796479 h 800100"/>
                    <a:gd name="connsiteX18" fmla="*/ 321509 w 1423236"/>
                    <a:gd name="connsiteY18" fmla="*/ 796479 h 800100"/>
                    <a:gd name="connsiteX19" fmla="*/ 337939 w 1423236"/>
                    <a:gd name="connsiteY19" fmla="*/ 796280 h 800100"/>
                    <a:gd name="connsiteX20" fmla="*/ 354221 w 1423236"/>
                    <a:gd name="connsiteY20" fmla="*/ 795933 h 800100"/>
                    <a:gd name="connsiteX21" fmla="*/ 370403 w 1423236"/>
                    <a:gd name="connsiteY21" fmla="*/ 795387 h 800100"/>
                    <a:gd name="connsiteX22" fmla="*/ 386535 w 1423236"/>
                    <a:gd name="connsiteY22" fmla="*/ 794643 h 800100"/>
                    <a:gd name="connsiteX23" fmla="*/ 402519 w 1423236"/>
                    <a:gd name="connsiteY23" fmla="*/ 793750 h 800100"/>
                    <a:gd name="connsiteX24" fmla="*/ 418453 w 1423236"/>
                    <a:gd name="connsiteY24" fmla="*/ 792659 h 800100"/>
                    <a:gd name="connsiteX25" fmla="*/ 434238 w 1423236"/>
                    <a:gd name="connsiteY25" fmla="*/ 791369 h 800100"/>
                    <a:gd name="connsiteX26" fmla="*/ 449924 w 1423236"/>
                    <a:gd name="connsiteY26" fmla="*/ 789881 h 800100"/>
                    <a:gd name="connsiteX27" fmla="*/ 465560 w 1423236"/>
                    <a:gd name="connsiteY27" fmla="*/ 788243 h 800100"/>
                    <a:gd name="connsiteX28" fmla="*/ 481047 w 1423236"/>
                    <a:gd name="connsiteY28" fmla="*/ 786408 h 800100"/>
                    <a:gd name="connsiteX29" fmla="*/ 496485 w 1423236"/>
                    <a:gd name="connsiteY29" fmla="*/ 784374 h 800100"/>
                    <a:gd name="connsiteX30" fmla="*/ 511774 w 1423236"/>
                    <a:gd name="connsiteY30" fmla="*/ 782191 h 800100"/>
                    <a:gd name="connsiteX31" fmla="*/ 527013 w 1423236"/>
                    <a:gd name="connsiteY31" fmla="*/ 779810 h 800100"/>
                    <a:gd name="connsiteX32" fmla="*/ 542103 w 1423236"/>
                    <a:gd name="connsiteY32" fmla="*/ 777230 h 800100"/>
                    <a:gd name="connsiteX33" fmla="*/ 557094 w 1423236"/>
                    <a:gd name="connsiteY33" fmla="*/ 774502 h 800100"/>
                    <a:gd name="connsiteX34" fmla="*/ 572035 w 1423236"/>
                    <a:gd name="connsiteY34" fmla="*/ 771575 h 800100"/>
                    <a:gd name="connsiteX35" fmla="*/ 586827 w 1423236"/>
                    <a:gd name="connsiteY35" fmla="*/ 768449 h 800100"/>
                    <a:gd name="connsiteX36" fmla="*/ 601570 w 1423236"/>
                    <a:gd name="connsiteY36" fmla="*/ 765175 h 800100"/>
                    <a:gd name="connsiteX37" fmla="*/ 616213 w 1423236"/>
                    <a:gd name="connsiteY37" fmla="*/ 761653 h 800100"/>
                    <a:gd name="connsiteX38" fmla="*/ 630708 w 1423236"/>
                    <a:gd name="connsiteY38" fmla="*/ 757982 h 800100"/>
                    <a:gd name="connsiteX39" fmla="*/ 645152 w 1423236"/>
                    <a:gd name="connsiteY39" fmla="*/ 754162 h 800100"/>
                    <a:gd name="connsiteX40" fmla="*/ 659448 w 1423236"/>
                    <a:gd name="connsiteY40" fmla="*/ 750094 h 800100"/>
                    <a:gd name="connsiteX41" fmla="*/ 673695 w 1423236"/>
                    <a:gd name="connsiteY41" fmla="*/ 745877 h 800100"/>
                    <a:gd name="connsiteX42" fmla="*/ 687792 w 1423236"/>
                    <a:gd name="connsiteY42" fmla="*/ 741511 h 800100"/>
                    <a:gd name="connsiteX43" fmla="*/ 701840 w 1423236"/>
                    <a:gd name="connsiteY43" fmla="*/ 736898 h 800100"/>
                    <a:gd name="connsiteX44" fmla="*/ 715788 w 1423236"/>
                    <a:gd name="connsiteY44" fmla="*/ 732135 h 800100"/>
                    <a:gd name="connsiteX45" fmla="*/ 729588 w 1423236"/>
                    <a:gd name="connsiteY45" fmla="*/ 727224 h 800100"/>
                    <a:gd name="connsiteX46" fmla="*/ 743337 w 1423236"/>
                    <a:gd name="connsiteY46" fmla="*/ 722064 h 800100"/>
                    <a:gd name="connsiteX47" fmla="*/ 756938 w 1423236"/>
                    <a:gd name="connsiteY47" fmla="*/ 716756 h 800100"/>
                    <a:gd name="connsiteX48" fmla="*/ 770490 w 1423236"/>
                    <a:gd name="connsiteY48" fmla="*/ 711250 h 800100"/>
                    <a:gd name="connsiteX49" fmla="*/ 783942 w 1423236"/>
                    <a:gd name="connsiteY49" fmla="*/ 705545 h 800100"/>
                    <a:gd name="connsiteX50" fmla="*/ 797295 w 1423236"/>
                    <a:gd name="connsiteY50" fmla="*/ 699691 h 800100"/>
                    <a:gd name="connsiteX51" fmla="*/ 810498 w 1423236"/>
                    <a:gd name="connsiteY51" fmla="*/ 693638 h 800100"/>
                    <a:gd name="connsiteX52" fmla="*/ 823653 w 1423236"/>
                    <a:gd name="connsiteY52" fmla="*/ 687437 h 800100"/>
                    <a:gd name="connsiteX53" fmla="*/ 836708 w 1423236"/>
                    <a:gd name="connsiteY53" fmla="*/ 680988 h 800100"/>
                    <a:gd name="connsiteX54" fmla="*/ 849614 w 1423236"/>
                    <a:gd name="connsiteY54" fmla="*/ 674390 h 800100"/>
                    <a:gd name="connsiteX55" fmla="*/ 862470 w 1423236"/>
                    <a:gd name="connsiteY55" fmla="*/ 667593 h 800100"/>
                    <a:gd name="connsiteX56" fmla="*/ 875227 w 1423236"/>
                    <a:gd name="connsiteY56" fmla="*/ 660648 h 800100"/>
                    <a:gd name="connsiteX57" fmla="*/ 887885 w 1423236"/>
                    <a:gd name="connsiteY57" fmla="*/ 653504 h 800100"/>
                    <a:gd name="connsiteX58" fmla="*/ 900394 w 1423236"/>
                    <a:gd name="connsiteY58" fmla="*/ 646162 h 800100"/>
                    <a:gd name="connsiteX59" fmla="*/ 912853 w 1423236"/>
                    <a:gd name="connsiteY59" fmla="*/ 638622 h 800100"/>
                    <a:gd name="connsiteX60" fmla="*/ 925213 w 1423236"/>
                    <a:gd name="connsiteY60" fmla="*/ 630932 h 800100"/>
                    <a:gd name="connsiteX61" fmla="*/ 937474 w 1423236"/>
                    <a:gd name="connsiteY61" fmla="*/ 623044 h 800100"/>
                    <a:gd name="connsiteX62" fmla="*/ 949635 w 1423236"/>
                    <a:gd name="connsiteY62" fmla="*/ 615007 h 800100"/>
                    <a:gd name="connsiteX63" fmla="*/ 961697 w 1423236"/>
                    <a:gd name="connsiteY63" fmla="*/ 606723 h 800100"/>
                    <a:gd name="connsiteX64" fmla="*/ 973611 w 1423236"/>
                    <a:gd name="connsiteY64" fmla="*/ 598289 h 800100"/>
                    <a:gd name="connsiteX65" fmla="*/ 985474 w 1423236"/>
                    <a:gd name="connsiteY65" fmla="*/ 589657 h 800100"/>
                    <a:gd name="connsiteX66" fmla="*/ 997239 w 1423236"/>
                    <a:gd name="connsiteY66" fmla="*/ 580876 h 800100"/>
                    <a:gd name="connsiteX67" fmla="*/ 1008904 w 1423236"/>
                    <a:gd name="connsiteY67" fmla="*/ 571897 h 800100"/>
                    <a:gd name="connsiteX68" fmla="*/ 1020469 w 1423236"/>
                    <a:gd name="connsiteY68" fmla="*/ 562719 h 800100"/>
                    <a:gd name="connsiteX69" fmla="*/ 1031936 w 1423236"/>
                    <a:gd name="connsiteY69" fmla="*/ 553393 h 800100"/>
                    <a:gd name="connsiteX70" fmla="*/ 1043303 w 1423236"/>
                    <a:gd name="connsiteY70" fmla="*/ 543818 h 800100"/>
                    <a:gd name="connsiteX71" fmla="*/ 1054571 w 1423236"/>
                    <a:gd name="connsiteY71" fmla="*/ 534095 h 800100"/>
                    <a:gd name="connsiteX72" fmla="*/ 1065740 w 1423236"/>
                    <a:gd name="connsiteY72" fmla="*/ 524222 h 800100"/>
                    <a:gd name="connsiteX73" fmla="*/ 1076809 w 1423236"/>
                    <a:gd name="connsiteY73" fmla="*/ 514152 h 800100"/>
                    <a:gd name="connsiteX74" fmla="*/ 1087779 w 1423236"/>
                    <a:gd name="connsiteY74" fmla="*/ 503882 h 800100"/>
                    <a:gd name="connsiteX75" fmla="*/ 1098650 w 1423236"/>
                    <a:gd name="connsiteY75" fmla="*/ 493415 h 800100"/>
                    <a:gd name="connsiteX76" fmla="*/ 1109422 w 1423236"/>
                    <a:gd name="connsiteY76" fmla="*/ 482749 h 800100"/>
                    <a:gd name="connsiteX77" fmla="*/ 1120094 w 1423236"/>
                    <a:gd name="connsiteY77" fmla="*/ 471934 h 800100"/>
                    <a:gd name="connsiteX78" fmla="*/ 1130667 w 1423236"/>
                    <a:gd name="connsiteY78" fmla="*/ 460970 h 800100"/>
                    <a:gd name="connsiteX79" fmla="*/ 1141141 w 1423236"/>
                    <a:gd name="connsiteY79" fmla="*/ 449759 h 800100"/>
                    <a:gd name="connsiteX80" fmla="*/ 1151515 w 1423236"/>
                    <a:gd name="connsiteY80" fmla="*/ 438398 h 800100"/>
                    <a:gd name="connsiteX81" fmla="*/ 1161790 w 1423236"/>
                    <a:gd name="connsiteY81" fmla="*/ 426839 h 800100"/>
                    <a:gd name="connsiteX82" fmla="*/ 1171966 w 1423236"/>
                    <a:gd name="connsiteY82" fmla="*/ 415082 h 800100"/>
                    <a:gd name="connsiteX83" fmla="*/ 1182043 w 1423236"/>
                    <a:gd name="connsiteY83" fmla="*/ 403175 h 800100"/>
                    <a:gd name="connsiteX84" fmla="*/ 1192020 w 1423236"/>
                    <a:gd name="connsiteY84" fmla="*/ 391071 h 800100"/>
                    <a:gd name="connsiteX85" fmla="*/ 1201898 w 1423236"/>
                    <a:gd name="connsiteY85" fmla="*/ 378817 h 800100"/>
                    <a:gd name="connsiteX86" fmla="*/ 1211677 w 1423236"/>
                    <a:gd name="connsiteY86" fmla="*/ 366316 h 800100"/>
                    <a:gd name="connsiteX87" fmla="*/ 1221357 w 1423236"/>
                    <a:gd name="connsiteY87" fmla="*/ 353665 h 800100"/>
                    <a:gd name="connsiteX88" fmla="*/ 1230987 w 1423236"/>
                    <a:gd name="connsiteY88" fmla="*/ 340816 h 800100"/>
                    <a:gd name="connsiteX89" fmla="*/ 1240468 w 1423236"/>
                    <a:gd name="connsiteY89" fmla="*/ 327819 h 800100"/>
                    <a:gd name="connsiteX90" fmla="*/ 1249849 w 1423236"/>
                    <a:gd name="connsiteY90" fmla="*/ 314623 h 800100"/>
                    <a:gd name="connsiteX91" fmla="*/ 1259132 w 1423236"/>
                    <a:gd name="connsiteY91" fmla="*/ 301228 h 800100"/>
                    <a:gd name="connsiteX92" fmla="*/ 1268315 w 1423236"/>
                    <a:gd name="connsiteY92" fmla="*/ 287635 h 800100"/>
                    <a:gd name="connsiteX93" fmla="*/ 1277399 w 1423236"/>
                    <a:gd name="connsiteY93" fmla="*/ 273893 h 800100"/>
                    <a:gd name="connsiteX94" fmla="*/ 1286433 w 1423236"/>
                    <a:gd name="connsiteY94" fmla="*/ 259953 h 800100"/>
                    <a:gd name="connsiteX95" fmla="*/ 1295318 w 1423236"/>
                    <a:gd name="connsiteY95" fmla="*/ 245864 h 800100"/>
                    <a:gd name="connsiteX96" fmla="*/ 1304104 w 1423236"/>
                    <a:gd name="connsiteY96" fmla="*/ 231527 h 800100"/>
                    <a:gd name="connsiteX97" fmla="*/ 1312791 w 1423236"/>
                    <a:gd name="connsiteY97" fmla="*/ 217041 h 800100"/>
                    <a:gd name="connsiteX98" fmla="*/ 1321428 w 1423236"/>
                    <a:gd name="connsiteY98" fmla="*/ 202357 h 800100"/>
                    <a:gd name="connsiteX99" fmla="*/ 1329916 w 1423236"/>
                    <a:gd name="connsiteY99" fmla="*/ 187523 h 800100"/>
                    <a:gd name="connsiteX100" fmla="*/ 1338305 w 1423236"/>
                    <a:gd name="connsiteY100" fmla="*/ 172492 h 800100"/>
                    <a:gd name="connsiteX101" fmla="*/ 1346595 w 1423236"/>
                    <a:gd name="connsiteY101" fmla="*/ 157262 h 800100"/>
                    <a:gd name="connsiteX102" fmla="*/ 1354835 w 1423236"/>
                    <a:gd name="connsiteY102" fmla="*/ 141883 h 800100"/>
                    <a:gd name="connsiteX103" fmla="*/ 1362926 w 1423236"/>
                    <a:gd name="connsiteY103" fmla="*/ 126256 h 800100"/>
                    <a:gd name="connsiteX104" fmla="*/ 1370918 w 1423236"/>
                    <a:gd name="connsiteY104" fmla="*/ 110530 h 800100"/>
                    <a:gd name="connsiteX105" fmla="*/ 1378860 w 1423236"/>
                    <a:gd name="connsiteY105" fmla="*/ 94555 h 800100"/>
                    <a:gd name="connsiteX106" fmla="*/ 1386653 w 1423236"/>
                    <a:gd name="connsiteY106" fmla="*/ 78432 h 800100"/>
                    <a:gd name="connsiteX107" fmla="*/ 1394397 w 1423236"/>
                    <a:gd name="connsiteY107" fmla="*/ 62111 h 800100"/>
                    <a:gd name="connsiteX108" fmla="*/ 1401991 w 1423236"/>
                    <a:gd name="connsiteY108" fmla="*/ 45591 h 800100"/>
                    <a:gd name="connsiteX109" fmla="*/ 1409487 w 1423236"/>
                    <a:gd name="connsiteY109" fmla="*/ 28922 h 800100"/>
                    <a:gd name="connsiteX110" fmla="*/ 1416933 w 1423236"/>
                    <a:gd name="connsiteY110" fmla="*/ 12005 h 800100"/>
                    <a:gd name="connsiteX111" fmla="*/ 1411125 w 1423236"/>
                    <a:gd name="connsiteY111" fmla="*/ 9525 h 800100"/>
                    <a:gd name="connsiteX112" fmla="*/ 1403778 w 1423236"/>
                    <a:gd name="connsiteY112" fmla="*/ 26442 h 800100"/>
                    <a:gd name="connsiteX113" fmla="*/ 1396382 w 1423236"/>
                    <a:gd name="connsiteY113" fmla="*/ 43160 h 800100"/>
                    <a:gd name="connsiteX114" fmla="*/ 1388887 w 1423236"/>
                    <a:gd name="connsiteY114" fmla="*/ 59730 h 800100"/>
                    <a:gd name="connsiteX115" fmla="*/ 1381243 w 1423236"/>
                    <a:gd name="connsiteY115" fmla="*/ 76101 h 800100"/>
                    <a:gd name="connsiteX116" fmla="*/ 1373549 w 1423236"/>
                    <a:gd name="connsiteY116" fmla="*/ 92273 h 800100"/>
                    <a:gd name="connsiteX117" fmla="*/ 1365755 w 1423236"/>
                    <a:gd name="connsiteY117" fmla="*/ 108248 h 800100"/>
                    <a:gd name="connsiteX118" fmla="*/ 1357813 w 1423236"/>
                    <a:gd name="connsiteY118" fmla="*/ 124073 h 800100"/>
                    <a:gd name="connsiteX119" fmla="*/ 1349821 w 1423236"/>
                    <a:gd name="connsiteY119" fmla="*/ 139700 h 800100"/>
                    <a:gd name="connsiteX120" fmla="*/ 1341730 w 1423236"/>
                    <a:gd name="connsiteY120" fmla="*/ 155129 h 800100"/>
                    <a:gd name="connsiteX121" fmla="*/ 1333540 w 1423236"/>
                    <a:gd name="connsiteY121" fmla="*/ 170359 h 800100"/>
                    <a:gd name="connsiteX122" fmla="*/ 1325201 w 1423236"/>
                    <a:gd name="connsiteY122" fmla="*/ 185440 h 800100"/>
                    <a:gd name="connsiteX123" fmla="*/ 1316812 w 1423236"/>
                    <a:gd name="connsiteY123" fmla="*/ 200323 h 800100"/>
                    <a:gd name="connsiteX124" fmla="*/ 1308324 w 1423236"/>
                    <a:gd name="connsiteY124" fmla="*/ 215007 h 800100"/>
                    <a:gd name="connsiteX125" fmla="*/ 1299686 w 1423236"/>
                    <a:gd name="connsiteY125" fmla="*/ 229543 h 800100"/>
                    <a:gd name="connsiteX126" fmla="*/ 1291000 w 1423236"/>
                    <a:gd name="connsiteY126" fmla="*/ 243880 h 800100"/>
                    <a:gd name="connsiteX127" fmla="*/ 1282214 w 1423236"/>
                    <a:gd name="connsiteY127" fmla="*/ 258018 h 800100"/>
                    <a:gd name="connsiteX128" fmla="*/ 1273279 w 1423236"/>
                    <a:gd name="connsiteY128" fmla="*/ 271959 h 800100"/>
                    <a:gd name="connsiteX129" fmla="*/ 1264294 w 1423236"/>
                    <a:gd name="connsiteY129" fmla="*/ 285750 h 800100"/>
                    <a:gd name="connsiteX130" fmla="*/ 1255210 w 1423236"/>
                    <a:gd name="connsiteY130" fmla="*/ 299343 h 800100"/>
                    <a:gd name="connsiteX131" fmla="*/ 1245977 w 1423236"/>
                    <a:gd name="connsiteY131" fmla="*/ 312738 h 800100"/>
                    <a:gd name="connsiteX132" fmla="*/ 1236695 w 1423236"/>
                    <a:gd name="connsiteY132" fmla="*/ 325934 h 800100"/>
                    <a:gd name="connsiteX133" fmla="*/ 1227264 w 1423236"/>
                    <a:gd name="connsiteY133" fmla="*/ 338981 h 800100"/>
                    <a:gd name="connsiteX134" fmla="*/ 1217783 w 1423236"/>
                    <a:gd name="connsiteY134" fmla="*/ 351830 h 800100"/>
                    <a:gd name="connsiteX135" fmla="*/ 1208203 w 1423236"/>
                    <a:gd name="connsiteY135" fmla="*/ 364480 h 800100"/>
                    <a:gd name="connsiteX136" fmla="*/ 1198473 w 1423236"/>
                    <a:gd name="connsiteY136" fmla="*/ 376982 h 800100"/>
                    <a:gd name="connsiteX137" fmla="*/ 1188695 w 1423236"/>
                    <a:gd name="connsiteY137" fmla="*/ 389285 h 800100"/>
                    <a:gd name="connsiteX138" fmla="*/ 1178817 w 1423236"/>
                    <a:gd name="connsiteY138" fmla="*/ 401389 h 800100"/>
                    <a:gd name="connsiteX139" fmla="*/ 1168790 w 1423236"/>
                    <a:gd name="connsiteY139" fmla="*/ 413296 h 800100"/>
                    <a:gd name="connsiteX140" fmla="*/ 1158713 w 1423236"/>
                    <a:gd name="connsiteY140" fmla="*/ 425053 h 800100"/>
                    <a:gd name="connsiteX141" fmla="*/ 1148487 w 1423236"/>
                    <a:gd name="connsiteY141" fmla="*/ 436612 h 800100"/>
                    <a:gd name="connsiteX142" fmla="*/ 1138212 w 1423236"/>
                    <a:gd name="connsiteY142" fmla="*/ 447973 h 800100"/>
                    <a:gd name="connsiteX143" fmla="*/ 1127838 w 1423236"/>
                    <a:gd name="connsiteY143" fmla="*/ 459184 h 800100"/>
                    <a:gd name="connsiteX144" fmla="*/ 1117314 w 1423236"/>
                    <a:gd name="connsiteY144" fmla="*/ 470148 h 800100"/>
                    <a:gd name="connsiteX145" fmla="*/ 1106741 w 1423236"/>
                    <a:gd name="connsiteY145" fmla="*/ 480963 h 800100"/>
                    <a:gd name="connsiteX146" fmla="*/ 1096019 w 1423236"/>
                    <a:gd name="connsiteY146" fmla="*/ 491629 h 800100"/>
                    <a:gd name="connsiteX147" fmla="*/ 1085248 w 1423236"/>
                    <a:gd name="connsiteY147" fmla="*/ 502047 h 800100"/>
                    <a:gd name="connsiteX148" fmla="*/ 1074377 w 1423236"/>
                    <a:gd name="connsiteY148" fmla="*/ 512316 h 800100"/>
                    <a:gd name="connsiteX149" fmla="*/ 1063357 w 1423236"/>
                    <a:gd name="connsiteY149" fmla="*/ 522387 h 800100"/>
                    <a:gd name="connsiteX150" fmla="*/ 1052288 w 1423236"/>
                    <a:gd name="connsiteY150" fmla="*/ 532309 h 800100"/>
                    <a:gd name="connsiteX151" fmla="*/ 1041069 w 1423236"/>
                    <a:gd name="connsiteY151" fmla="*/ 541982 h 800100"/>
                    <a:gd name="connsiteX152" fmla="*/ 1029802 w 1423236"/>
                    <a:gd name="connsiteY152" fmla="*/ 551507 h 800100"/>
                    <a:gd name="connsiteX153" fmla="*/ 1018385 w 1423236"/>
                    <a:gd name="connsiteY153" fmla="*/ 560884 h 800100"/>
                    <a:gd name="connsiteX154" fmla="*/ 1006918 w 1423236"/>
                    <a:gd name="connsiteY154" fmla="*/ 570012 h 800100"/>
                    <a:gd name="connsiteX155" fmla="*/ 995352 w 1423236"/>
                    <a:gd name="connsiteY155" fmla="*/ 578991 h 800100"/>
                    <a:gd name="connsiteX156" fmla="*/ 983638 w 1423236"/>
                    <a:gd name="connsiteY156" fmla="*/ 587772 h 800100"/>
                    <a:gd name="connsiteX157" fmla="*/ 971873 w 1423236"/>
                    <a:gd name="connsiteY157" fmla="*/ 596354 h 800100"/>
                    <a:gd name="connsiteX158" fmla="*/ 959960 w 1423236"/>
                    <a:gd name="connsiteY158" fmla="*/ 604788 h 800100"/>
                    <a:gd name="connsiteX159" fmla="*/ 947997 w 1423236"/>
                    <a:gd name="connsiteY159" fmla="*/ 613023 h 800100"/>
                    <a:gd name="connsiteX160" fmla="*/ 935885 w 1423236"/>
                    <a:gd name="connsiteY160" fmla="*/ 621060 h 800100"/>
                    <a:gd name="connsiteX161" fmla="*/ 923724 w 1423236"/>
                    <a:gd name="connsiteY161" fmla="*/ 628898 h 800100"/>
                    <a:gd name="connsiteX162" fmla="*/ 911414 w 1423236"/>
                    <a:gd name="connsiteY162" fmla="*/ 636588 h 800100"/>
                    <a:gd name="connsiteX163" fmla="*/ 899054 w 1423236"/>
                    <a:gd name="connsiteY163" fmla="*/ 644079 h 800100"/>
                    <a:gd name="connsiteX164" fmla="*/ 886545 w 1423236"/>
                    <a:gd name="connsiteY164" fmla="*/ 651371 h 800100"/>
                    <a:gd name="connsiteX165" fmla="*/ 873986 w 1423236"/>
                    <a:gd name="connsiteY165" fmla="*/ 658515 h 800100"/>
                    <a:gd name="connsiteX166" fmla="*/ 861279 w 1423236"/>
                    <a:gd name="connsiteY166" fmla="*/ 665411 h 800100"/>
                    <a:gd name="connsiteX167" fmla="*/ 848522 w 1423236"/>
                    <a:gd name="connsiteY167" fmla="*/ 672157 h 800100"/>
                    <a:gd name="connsiteX168" fmla="*/ 835665 w 1423236"/>
                    <a:gd name="connsiteY168" fmla="*/ 678756 h 800100"/>
                    <a:gd name="connsiteX169" fmla="*/ 822660 w 1423236"/>
                    <a:gd name="connsiteY169" fmla="*/ 685106 h 800100"/>
                    <a:gd name="connsiteX170" fmla="*/ 809605 w 1423236"/>
                    <a:gd name="connsiteY170" fmla="*/ 691307 h 800100"/>
                    <a:gd name="connsiteX171" fmla="*/ 796401 w 1423236"/>
                    <a:gd name="connsiteY171" fmla="*/ 697309 h 800100"/>
                    <a:gd name="connsiteX172" fmla="*/ 783148 w 1423236"/>
                    <a:gd name="connsiteY172" fmla="*/ 703163 h 800100"/>
                    <a:gd name="connsiteX173" fmla="*/ 769745 w 1423236"/>
                    <a:gd name="connsiteY173" fmla="*/ 708819 h 800100"/>
                    <a:gd name="connsiteX174" fmla="*/ 756243 w 1423236"/>
                    <a:gd name="connsiteY174" fmla="*/ 714226 h 800100"/>
                    <a:gd name="connsiteX175" fmla="*/ 742692 w 1423236"/>
                    <a:gd name="connsiteY175" fmla="*/ 719534 h 800100"/>
                    <a:gd name="connsiteX176" fmla="*/ 728992 w 1423236"/>
                    <a:gd name="connsiteY176" fmla="*/ 724595 h 800100"/>
                    <a:gd name="connsiteX177" fmla="*/ 715242 w 1423236"/>
                    <a:gd name="connsiteY177" fmla="*/ 729506 h 800100"/>
                    <a:gd name="connsiteX178" fmla="*/ 701343 w 1423236"/>
                    <a:gd name="connsiteY178" fmla="*/ 734219 h 800100"/>
                    <a:gd name="connsiteX179" fmla="*/ 687395 w 1423236"/>
                    <a:gd name="connsiteY179" fmla="*/ 738733 h 800100"/>
                    <a:gd name="connsiteX180" fmla="*/ 673297 w 1423236"/>
                    <a:gd name="connsiteY180" fmla="*/ 743099 h 800100"/>
                    <a:gd name="connsiteX181" fmla="*/ 659150 w 1423236"/>
                    <a:gd name="connsiteY181" fmla="*/ 747266 h 800100"/>
                    <a:gd name="connsiteX182" fmla="*/ 644855 w 1423236"/>
                    <a:gd name="connsiteY182" fmla="*/ 751235 h 800100"/>
                    <a:gd name="connsiteX183" fmla="*/ 630509 w 1423236"/>
                    <a:gd name="connsiteY183" fmla="*/ 755055 h 800100"/>
                    <a:gd name="connsiteX184" fmla="*/ 616015 w 1423236"/>
                    <a:gd name="connsiteY184" fmla="*/ 758627 h 800100"/>
                    <a:gd name="connsiteX185" fmla="*/ 601470 w 1423236"/>
                    <a:gd name="connsiteY185" fmla="*/ 762050 h 800100"/>
                    <a:gd name="connsiteX186" fmla="*/ 586777 w 1423236"/>
                    <a:gd name="connsiteY186" fmla="*/ 765324 h 800100"/>
                    <a:gd name="connsiteX187" fmla="*/ 572035 w 1423236"/>
                    <a:gd name="connsiteY187" fmla="*/ 768350 h 800100"/>
                    <a:gd name="connsiteX188" fmla="*/ 557143 w 1423236"/>
                    <a:gd name="connsiteY188" fmla="*/ 771227 h 800100"/>
                    <a:gd name="connsiteX189" fmla="*/ 542152 w 1423236"/>
                    <a:gd name="connsiteY189" fmla="*/ 773906 h 800100"/>
                    <a:gd name="connsiteX190" fmla="*/ 527112 w 1423236"/>
                    <a:gd name="connsiteY190" fmla="*/ 776387 h 800100"/>
                    <a:gd name="connsiteX191" fmla="*/ 511922 w 1423236"/>
                    <a:gd name="connsiteY191" fmla="*/ 778718 h 800100"/>
                    <a:gd name="connsiteX192" fmla="*/ 496683 w 1423236"/>
                    <a:gd name="connsiteY192" fmla="*/ 780852 h 800100"/>
                    <a:gd name="connsiteX193" fmla="*/ 481295 w 1423236"/>
                    <a:gd name="connsiteY193" fmla="*/ 782786 h 800100"/>
                    <a:gd name="connsiteX194" fmla="*/ 465858 w 1423236"/>
                    <a:gd name="connsiteY194" fmla="*/ 784572 h 800100"/>
                    <a:gd name="connsiteX195" fmla="*/ 450271 w 1423236"/>
                    <a:gd name="connsiteY195" fmla="*/ 786110 h 800100"/>
                    <a:gd name="connsiteX196" fmla="*/ 434586 w 1423236"/>
                    <a:gd name="connsiteY196" fmla="*/ 787499 h 800100"/>
                    <a:gd name="connsiteX197" fmla="*/ 418850 w 1423236"/>
                    <a:gd name="connsiteY197" fmla="*/ 788739 h 800100"/>
                    <a:gd name="connsiteX198" fmla="*/ 402966 w 1423236"/>
                    <a:gd name="connsiteY198" fmla="*/ 789732 h 800100"/>
                    <a:gd name="connsiteX199" fmla="*/ 387032 w 1423236"/>
                    <a:gd name="connsiteY199" fmla="*/ 790575 h 800100"/>
                    <a:gd name="connsiteX200" fmla="*/ 370949 w 1423236"/>
                    <a:gd name="connsiteY200" fmla="*/ 791220 h 800100"/>
                    <a:gd name="connsiteX201" fmla="*/ 354767 w 1423236"/>
                    <a:gd name="connsiteY201" fmla="*/ 791666 h 800100"/>
                    <a:gd name="connsiteX202" fmla="*/ 338535 w 1423236"/>
                    <a:gd name="connsiteY202" fmla="*/ 791964 h 800100"/>
                    <a:gd name="connsiteX203" fmla="*/ 322154 w 1423236"/>
                    <a:gd name="connsiteY203" fmla="*/ 792063 h 800100"/>
                    <a:gd name="connsiteX204" fmla="*/ 305674 w 1423236"/>
                    <a:gd name="connsiteY204" fmla="*/ 791964 h 800100"/>
                    <a:gd name="connsiteX205" fmla="*/ 289145 w 1423236"/>
                    <a:gd name="connsiteY205" fmla="*/ 791716 h 800100"/>
                    <a:gd name="connsiteX206" fmla="*/ 272466 w 1423236"/>
                    <a:gd name="connsiteY206" fmla="*/ 791220 h 800100"/>
                    <a:gd name="connsiteX207" fmla="*/ 255738 w 1423236"/>
                    <a:gd name="connsiteY207" fmla="*/ 790575 h 800100"/>
                    <a:gd name="connsiteX208" fmla="*/ 238861 w 1423236"/>
                    <a:gd name="connsiteY208" fmla="*/ 789781 h 800100"/>
                    <a:gd name="connsiteX209" fmla="*/ 221884 w 1423236"/>
                    <a:gd name="connsiteY209" fmla="*/ 788739 h 800100"/>
                    <a:gd name="connsiteX210" fmla="*/ 204858 w 1423236"/>
                    <a:gd name="connsiteY210" fmla="*/ 787549 h 800100"/>
                    <a:gd name="connsiteX211" fmla="*/ 187683 w 1423236"/>
                    <a:gd name="connsiteY211" fmla="*/ 786160 h 800100"/>
                    <a:gd name="connsiteX212" fmla="*/ 170409 w 1423236"/>
                    <a:gd name="connsiteY212" fmla="*/ 784622 h 800100"/>
                    <a:gd name="connsiteX213" fmla="*/ 153085 w 1423236"/>
                    <a:gd name="connsiteY213" fmla="*/ 782836 h 800100"/>
                    <a:gd name="connsiteX214" fmla="*/ 135613 w 1423236"/>
                    <a:gd name="connsiteY214" fmla="*/ 780901 h 800100"/>
                    <a:gd name="connsiteX215" fmla="*/ 118040 w 1423236"/>
                    <a:gd name="connsiteY215" fmla="*/ 778768 h 800100"/>
                    <a:gd name="connsiteX216" fmla="*/ 100419 w 1423236"/>
                    <a:gd name="connsiteY216" fmla="*/ 776486 h 800100"/>
                    <a:gd name="connsiteX217" fmla="*/ 82648 w 1423236"/>
                    <a:gd name="connsiteY217" fmla="*/ 774006 h 800100"/>
                    <a:gd name="connsiteX218" fmla="*/ 64778 w 1423236"/>
                    <a:gd name="connsiteY218" fmla="*/ 771327 h 800100"/>
                    <a:gd name="connsiteX219" fmla="*/ 46859 w 1423236"/>
                    <a:gd name="connsiteY219" fmla="*/ 768449 h 800100"/>
                    <a:gd name="connsiteX220" fmla="*/ 28790 w 1423236"/>
                    <a:gd name="connsiteY220" fmla="*/ 765423 h 800100"/>
                    <a:gd name="connsiteX221" fmla="*/ 10623 w 1423236"/>
                    <a:gd name="connsiteY221" fmla="*/ 762149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</a:cxnLst>
                  <a:rect l="l" t="t" r="r" b="b"/>
                  <a:pathLst>
                    <a:path w="1423236" h="800100">
                      <a:moveTo>
                        <a:pt x="9531" y="768400"/>
                      </a:moveTo>
                      <a:lnTo>
                        <a:pt x="27698" y="771525"/>
                      </a:lnTo>
                      <a:lnTo>
                        <a:pt x="45767" y="774452"/>
                      </a:lnTo>
                      <a:lnTo>
                        <a:pt x="63736" y="777181"/>
                      </a:lnTo>
                      <a:lnTo>
                        <a:pt x="81606" y="779760"/>
                      </a:lnTo>
                      <a:lnTo>
                        <a:pt x="99376" y="782141"/>
                      </a:lnTo>
                      <a:lnTo>
                        <a:pt x="117097" y="784374"/>
                      </a:lnTo>
                      <a:lnTo>
                        <a:pt x="134669" y="786358"/>
                      </a:lnTo>
                      <a:lnTo>
                        <a:pt x="152142" y="788194"/>
                      </a:lnTo>
                      <a:lnTo>
                        <a:pt x="169516" y="789881"/>
                      </a:lnTo>
                      <a:lnTo>
                        <a:pt x="186790" y="791319"/>
                      </a:lnTo>
                      <a:lnTo>
                        <a:pt x="204014" y="792609"/>
                      </a:lnTo>
                      <a:lnTo>
                        <a:pt x="221090" y="793700"/>
                      </a:lnTo>
                      <a:lnTo>
                        <a:pt x="238067" y="794643"/>
                      </a:lnTo>
                      <a:lnTo>
                        <a:pt x="254944" y="795387"/>
                      </a:lnTo>
                      <a:lnTo>
                        <a:pt x="271771" y="795933"/>
                      </a:lnTo>
                      <a:lnTo>
                        <a:pt x="288450" y="796280"/>
                      </a:lnTo>
                      <a:lnTo>
                        <a:pt x="305029" y="796479"/>
                      </a:lnTo>
                      <a:lnTo>
                        <a:pt x="321509" y="796479"/>
                      </a:lnTo>
                      <a:lnTo>
                        <a:pt x="337939" y="796280"/>
                      </a:lnTo>
                      <a:lnTo>
                        <a:pt x="354221" y="795933"/>
                      </a:lnTo>
                      <a:lnTo>
                        <a:pt x="370403" y="795387"/>
                      </a:lnTo>
                      <a:lnTo>
                        <a:pt x="386535" y="794643"/>
                      </a:lnTo>
                      <a:lnTo>
                        <a:pt x="402519" y="793750"/>
                      </a:lnTo>
                      <a:lnTo>
                        <a:pt x="418453" y="792659"/>
                      </a:lnTo>
                      <a:lnTo>
                        <a:pt x="434238" y="791369"/>
                      </a:lnTo>
                      <a:lnTo>
                        <a:pt x="449924" y="789881"/>
                      </a:lnTo>
                      <a:lnTo>
                        <a:pt x="465560" y="788243"/>
                      </a:lnTo>
                      <a:lnTo>
                        <a:pt x="481047" y="786408"/>
                      </a:lnTo>
                      <a:lnTo>
                        <a:pt x="496485" y="784374"/>
                      </a:lnTo>
                      <a:lnTo>
                        <a:pt x="511774" y="782191"/>
                      </a:lnTo>
                      <a:lnTo>
                        <a:pt x="527013" y="779810"/>
                      </a:lnTo>
                      <a:lnTo>
                        <a:pt x="542103" y="777230"/>
                      </a:lnTo>
                      <a:lnTo>
                        <a:pt x="557094" y="774502"/>
                      </a:lnTo>
                      <a:lnTo>
                        <a:pt x="572035" y="771575"/>
                      </a:lnTo>
                      <a:lnTo>
                        <a:pt x="586827" y="768449"/>
                      </a:lnTo>
                      <a:lnTo>
                        <a:pt x="601570" y="765175"/>
                      </a:lnTo>
                      <a:lnTo>
                        <a:pt x="616213" y="761653"/>
                      </a:lnTo>
                      <a:lnTo>
                        <a:pt x="630708" y="757982"/>
                      </a:lnTo>
                      <a:lnTo>
                        <a:pt x="645152" y="754162"/>
                      </a:lnTo>
                      <a:lnTo>
                        <a:pt x="659448" y="750094"/>
                      </a:lnTo>
                      <a:lnTo>
                        <a:pt x="673695" y="745877"/>
                      </a:lnTo>
                      <a:lnTo>
                        <a:pt x="687792" y="741511"/>
                      </a:lnTo>
                      <a:lnTo>
                        <a:pt x="701840" y="736898"/>
                      </a:lnTo>
                      <a:lnTo>
                        <a:pt x="715788" y="732135"/>
                      </a:lnTo>
                      <a:lnTo>
                        <a:pt x="729588" y="727224"/>
                      </a:lnTo>
                      <a:lnTo>
                        <a:pt x="743337" y="722064"/>
                      </a:lnTo>
                      <a:lnTo>
                        <a:pt x="756938" y="716756"/>
                      </a:lnTo>
                      <a:lnTo>
                        <a:pt x="770490" y="711250"/>
                      </a:lnTo>
                      <a:lnTo>
                        <a:pt x="783942" y="705545"/>
                      </a:lnTo>
                      <a:lnTo>
                        <a:pt x="797295" y="699691"/>
                      </a:lnTo>
                      <a:lnTo>
                        <a:pt x="810498" y="693638"/>
                      </a:lnTo>
                      <a:lnTo>
                        <a:pt x="823653" y="687437"/>
                      </a:lnTo>
                      <a:lnTo>
                        <a:pt x="836708" y="680988"/>
                      </a:lnTo>
                      <a:lnTo>
                        <a:pt x="849614" y="674390"/>
                      </a:lnTo>
                      <a:lnTo>
                        <a:pt x="862470" y="667593"/>
                      </a:lnTo>
                      <a:lnTo>
                        <a:pt x="875227" y="660648"/>
                      </a:lnTo>
                      <a:lnTo>
                        <a:pt x="887885" y="653504"/>
                      </a:lnTo>
                      <a:lnTo>
                        <a:pt x="900394" y="646162"/>
                      </a:lnTo>
                      <a:lnTo>
                        <a:pt x="912853" y="638622"/>
                      </a:lnTo>
                      <a:lnTo>
                        <a:pt x="925213" y="630932"/>
                      </a:lnTo>
                      <a:lnTo>
                        <a:pt x="937474" y="623044"/>
                      </a:lnTo>
                      <a:lnTo>
                        <a:pt x="949635" y="615007"/>
                      </a:lnTo>
                      <a:lnTo>
                        <a:pt x="961697" y="606723"/>
                      </a:lnTo>
                      <a:lnTo>
                        <a:pt x="973611" y="598289"/>
                      </a:lnTo>
                      <a:lnTo>
                        <a:pt x="985474" y="589657"/>
                      </a:lnTo>
                      <a:lnTo>
                        <a:pt x="997239" y="580876"/>
                      </a:lnTo>
                      <a:lnTo>
                        <a:pt x="1008904" y="571897"/>
                      </a:lnTo>
                      <a:lnTo>
                        <a:pt x="1020469" y="562719"/>
                      </a:lnTo>
                      <a:lnTo>
                        <a:pt x="1031936" y="553393"/>
                      </a:lnTo>
                      <a:lnTo>
                        <a:pt x="1043303" y="543818"/>
                      </a:lnTo>
                      <a:lnTo>
                        <a:pt x="1054571" y="534095"/>
                      </a:lnTo>
                      <a:lnTo>
                        <a:pt x="1065740" y="524222"/>
                      </a:lnTo>
                      <a:lnTo>
                        <a:pt x="1076809" y="514152"/>
                      </a:lnTo>
                      <a:lnTo>
                        <a:pt x="1087779" y="503882"/>
                      </a:lnTo>
                      <a:lnTo>
                        <a:pt x="1098650" y="493415"/>
                      </a:lnTo>
                      <a:lnTo>
                        <a:pt x="1109422" y="482749"/>
                      </a:lnTo>
                      <a:lnTo>
                        <a:pt x="1120094" y="471934"/>
                      </a:lnTo>
                      <a:lnTo>
                        <a:pt x="1130667" y="460970"/>
                      </a:lnTo>
                      <a:lnTo>
                        <a:pt x="1141141" y="449759"/>
                      </a:lnTo>
                      <a:lnTo>
                        <a:pt x="1151515" y="438398"/>
                      </a:lnTo>
                      <a:lnTo>
                        <a:pt x="1161790" y="426839"/>
                      </a:lnTo>
                      <a:lnTo>
                        <a:pt x="1171966" y="415082"/>
                      </a:lnTo>
                      <a:lnTo>
                        <a:pt x="1182043" y="403175"/>
                      </a:lnTo>
                      <a:lnTo>
                        <a:pt x="1192020" y="391071"/>
                      </a:lnTo>
                      <a:lnTo>
                        <a:pt x="1201898" y="378817"/>
                      </a:lnTo>
                      <a:lnTo>
                        <a:pt x="1211677" y="366316"/>
                      </a:lnTo>
                      <a:lnTo>
                        <a:pt x="1221357" y="353665"/>
                      </a:lnTo>
                      <a:lnTo>
                        <a:pt x="1230987" y="340816"/>
                      </a:lnTo>
                      <a:lnTo>
                        <a:pt x="1240468" y="327819"/>
                      </a:lnTo>
                      <a:lnTo>
                        <a:pt x="1249849" y="314623"/>
                      </a:lnTo>
                      <a:lnTo>
                        <a:pt x="1259132" y="301228"/>
                      </a:lnTo>
                      <a:lnTo>
                        <a:pt x="1268315" y="287635"/>
                      </a:lnTo>
                      <a:lnTo>
                        <a:pt x="1277399" y="273893"/>
                      </a:lnTo>
                      <a:lnTo>
                        <a:pt x="1286433" y="259953"/>
                      </a:lnTo>
                      <a:lnTo>
                        <a:pt x="1295318" y="245864"/>
                      </a:lnTo>
                      <a:lnTo>
                        <a:pt x="1304104" y="231527"/>
                      </a:lnTo>
                      <a:lnTo>
                        <a:pt x="1312791" y="217041"/>
                      </a:lnTo>
                      <a:lnTo>
                        <a:pt x="1321428" y="202357"/>
                      </a:lnTo>
                      <a:lnTo>
                        <a:pt x="1329916" y="187523"/>
                      </a:lnTo>
                      <a:lnTo>
                        <a:pt x="1338305" y="172492"/>
                      </a:lnTo>
                      <a:lnTo>
                        <a:pt x="1346595" y="157262"/>
                      </a:lnTo>
                      <a:lnTo>
                        <a:pt x="1354835" y="141883"/>
                      </a:lnTo>
                      <a:lnTo>
                        <a:pt x="1362926" y="126256"/>
                      </a:lnTo>
                      <a:lnTo>
                        <a:pt x="1370918" y="110530"/>
                      </a:lnTo>
                      <a:lnTo>
                        <a:pt x="1378860" y="94555"/>
                      </a:lnTo>
                      <a:lnTo>
                        <a:pt x="1386653" y="78432"/>
                      </a:lnTo>
                      <a:lnTo>
                        <a:pt x="1394397" y="62111"/>
                      </a:lnTo>
                      <a:lnTo>
                        <a:pt x="1401991" y="45591"/>
                      </a:lnTo>
                      <a:lnTo>
                        <a:pt x="1409487" y="28922"/>
                      </a:lnTo>
                      <a:lnTo>
                        <a:pt x="1416933" y="12005"/>
                      </a:lnTo>
                      <a:lnTo>
                        <a:pt x="1411125" y="9525"/>
                      </a:lnTo>
                      <a:lnTo>
                        <a:pt x="1403778" y="26442"/>
                      </a:lnTo>
                      <a:lnTo>
                        <a:pt x="1396382" y="43160"/>
                      </a:lnTo>
                      <a:lnTo>
                        <a:pt x="1388887" y="59730"/>
                      </a:lnTo>
                      <a:lnTo>
                        <a:pt x="1381243" y="76101"/>
                      </a:lnTo>
                      <a:lnTo>
                        <a:pt x="1373549" y="92273"/>
                      </a:lnTo>
                      <a:lnTo>
                        <a:pt x="1365755" y="108248"/>
                      </a:lnTo>
                      <a:lnTo>
                        <a:pt x="1357813" y="124073"/>
                      </a:lnTo>
                      <a:lnTo>
                        <a:pt x="1349821" y="139700"/>
                      </a:lnTo>
                      <a:lnTo>
                        <a:pt x="1341730" y="155129"/>
                      </a:lnTo>
                      <a:lnTo>
                        <a:pt x="1333540" y="170359"/>
                      </a:lnTo>
                      <a:lnTo>
                        <a:pt x="1325201" y="185440"/>
                      </a:lnTo>
                      <a:lnTo>
                        <a:pt x="1316812" y="200323"/>
                      </a:lnTo>
                      <a:lnTo>
                        <a:pt x="1308324" y="215007"/>
                      </a:lnTo>
                      <a:lnTo>
                        <a:pt x="1299686" y="229543"/>
                      </a:lnTo>
                      <a:lnTo>
                        <a:pt x="1291000" y="243880"/>
                      </a:lnTo>
                      <a:lnTo>
                        <a:pt x="1282214" y="258018"/>
                      </a:lnTo>
                      <a:lnTo>
                        <a:pt x="1273279" y="271959"/>
                      </a:lnTo>
                      <a:lnTo>
                        <a:pt x="1264294" y="285750"/>
                      </a:lnTo>
                      <a:lnTo>
                        <a:pt x="1255210" y="299343"/>
                      </a:lnTo>
                      <a:lnTo>
                        <a:pt x="1245977" y="312738"/>
                      </a:lnTo>
                      <a:lnTo>
                        <a:pt x="1236695" y="325934"/>
                      </a:lnTo>
                      <a:lnTo>
                        <a:pt x="1227264" y="338981"/>
                      </a:lnTo>
                      <a:lnTo>
                        <a:pt x="1217783" y="351830"/>
                      </a:lnTo>
                      <a:lnTo>
                        <a:pt x="1208203" y="364480"/>
                      </a:lnTo>
                      <a:lnTo>
                        <a:pt x="1198473" y="376982"/>
                      </a:lnTo>
                      <a:lnTo>
                        <a:pt x="1188695" y="389285"/>
                      </a:lnTo>
                      <a:lnTo>
                        <a:pt x="1178817" y="401389"/>
                      </a:lnTo>
                      <a:lnTo>
                        <a:pt x="1168790" y="413296"/>
                      </a:lnTo>
                      <a:lnTo>
                        <a:pt x="1158713" y="425053"/>
                      </a:lnTo>
                      <a:lnTo>
                        <a:pt x="1148487" y="436612"/>
                      </a:lnTo>
                      <a:lnTo>
                        <a:pt x="1138212" y="447973"/>
                      </a:lnTo>
                      <a:lnTo>
                        <a:pt x="1127838" y="459184"/>
                      </a:lnTo>
                      <a:lnTo>
                        <a:pt x="1117314" y="470148"/>
                      </a:lnTo>
                      <a:lnTo>
                        <a:pt x="1106741" y="480963"/>
                      </a:lnTo>
                      <a:lnTo>
                        <a:pt x="1096019" y="491629"/>
                      </a:lnTo>
                      <a:lnTo>
                        <a:pt x="1085248" y="502047"/>
                      </a:lnTo>
                      <a:lnTo>
                        <a:pt x="1074377" y="512316"/>
                      </a:lnTo>
                      <a:lnTo>
                        <a:pt x="1063357" y="522387"/>
                      </a:lnTo>
                      <a:lnTo>
                        <a:pt x="1052288" y="532309"/>
                      </a:lnTo>
                      <a:lnTo>
                        <a:pt x="1041069" y="541982"/>
                      </a:lnTo>
                      <a:lnTo>
                        <a:pt x="1029802" y="551507"/>
                      </a:lnTo>
                      <a:lnTo>
                        <a:pt x="1018385" y="560884"/>
                      </a:lnTo>
                      <a:lnTo>
                        <a:pt x="1006918" y="570012"/>
                      </a:lnTo>
                      <a:lnTo>
                        <a:pt x="995352" y="578991"/>
                      </a:lnTo>
                      <a:lnTo>
                        <a:pt x="983638" y="587772"/>
                      </a:lnTo>
                      <a:lnTo>
                        <a:pt x="971873" y="596354"/>
                      </a:lnTo>
                      <a:lnTo>
                        <a:pt x="959960" y="604788"/>
                      </a:lnTo>
                      <a:lnTo>
                        <a:pt x="947997" y="613023"/>
                      </a:lnTo>
                      <a:lnTo>
                        <a:pt x="935885" y="621060"/>
                      </a:lnTo>
                      <a:lnTo>
                        <a:pt x="923724" y="628898"/>
                      </a:lnTo>
                      <a:lnTo>
                        <a:pt x="911414" y="636588"/>
                      </a:lnTo>
                      <a:lnTo>
                        <a:pt x="899054" y="644079"/>
                      </a:lnTo>
                      <a:lnTo>
                        <a:pt x="886545" y="651371"/>
                      </a:lnTo>
                      <a:lnTo>
                        <a:pt x="873986" y="658515"/>
                      </a:lnTo>
                      <a:lnTo>
                        <a:pt x="861279" y="665411"/>
                      </a:lnTo>
                      <a:lnTo>
                        <a:pt x="848522" y="672157"/>
                      </a:lnTo>
                      <a:lnTo>
                        <a:pt x="835665" y="678756"/>
                      </a:lnTo>
                      <a:lnTo>
                        <a:pt x="822660" y="685106"/>
                      </a:lnTo>
                      <a:lnTo>
                        <a:pt x="809605" y="691307"/>
                      </a:lnTo>
                      <a:lnTo>
                        <a:pt x="796401" y="697309"/>
                      </a:lnTo>
                      <a:lnTo>
                        <a:pt x="783148" y="703163"/>
                      </a:lnTo>
                      <a:lnTo>
                        <a:pt x="769745" y="708819"/>
                      </a:lnTo>
                      <a:lnTo>
                        <a:pt x="756243" y="714226"/>
                      </a:lnTo>
                      <a:lnTo>
                        <a:pt x="742692" y="719534"/>
                      </a:lnTo>
                      <a:lnTo>
                        <a:pt x="728992" y="724595"/>
                      </a:lnTo>
                      <a:lnTo>
                        <a:pt x="715242" y="729506"/>
                      </a:lnTo>
                      <a:lnTo>
                        <a:pt x="701343" y="734219"/>
                      </a:lnTo>
                      <a:lnTo>
                        <a:pt x="687395" y="738733"/>
                      </a:lnTo>
                      <a:lnTo>
                        <a:pt x="673297" y="743099"/>
                      </a:lnTo>
                      <a:lnTo>
                        <a:pt x="659150" y="747266"/>
                      </a:lnTo>
                      <a:lnTo>
                        <a:pt x="644855" y="751235"/>
                      </a:lnTo>
                      <a:lnTo>
                        <a:pt x="630509" y="755055"/>
                      </a:lnTo>
                      <a:lnTo>
                        <a:pt x="616015" y="758627"/>
                      </a:lnTo>
                      <a:lnTo>
                        <a:pt x="601470" y="762050"/>
                      </a:lnTo>
                      <a:lnTo>
                        <a:pt x="586777" y="765324"/>
                      </a:lnTo>
                      <a:lnTo>
                        <a:pt x="572035" y="768350"/>
                      </a:lnTo>
                      <a:lnTo>
                        <a:pt x="557143" y="771227"/>
                      </a:lnTo>
                      <a:lnTo>
                        <a:pt x="542152" y="773906"/>
                      </a:lnTo>
                      <a:lnTo>
                        <a:pt x="527112" y="776387"/>
                      </a:lnTo>
                      <a:lnTo>
                        <a:pt x="511922" y="778718"/>
                      </a:lnTo>
                      <a:lnTo>
                        <a:pt x="496683" y="780852"/>
                      </a:lnTo>
                      <a:lnTo>
                        <a:pt x="481295" y="782786"/>
                      </a:lnTo>
                      <a:lnTo>
                        <a:pt x="465858" y="784572"/>
                      </a:lnTo>
                      <a:lnTo>
                        <a:pt x="450271" y="786110"/>
                      </a:lnTo>
                      <a:lnTo>
                        <a:pt x="434586" y="787499"/>
                      </a:lnTo>
                      <a:lnTo>
                        <a:pt x="418850" y="788739"/>
                      </a:lnTo>
                      <a:lnTo>
                        <a:pt x="402966" y="789732"/>
                      </a:lnTo>
                      <a:lnTo>
                        <a:pt x="387032" y="790575"/>
                      </a:lnTo>
                      <a:lnTo>
                        <a:pt x="370949" y="791220"/>
                      </a:lnTo>
                      <a:lnTo>
                        <a:pt x="354767" y="791666"/>
                      </a:lnTo>
                      <a:lnTo>
                        <a:pt x="338535" y="791964"/>
                      </a:lnTo>
                      <a:lnTo>
                        <a:pt x="322154" y="792063"/>
                      </a:lnTo>
                      <a:lnTo>
                        <a:pt x="305674" y="791964"/>
                      </a:lnTo>
                      <a:lnTo>
                        <a:pt x="289145" y="791716"/>
                      </a:lnTo>
                      <a:lnTo>
                        <a:pt x="272466" y="791220"/>
                      </a:lnTo>
                      <a:lnTo>
                        <a:pt x="255738" y="790575"/>
                      </a:lnTo>
                      <a:lnTo>
                        <a:pt x="238861" y="789781"/>
                      </a:lnTo>
                      <a:lnTo>
                        <a:pt x="221884" y="788739"/>
                      </a:lnTo>
                      <a:lnTo>
                        <a:pt x="204858" y="787549"/>
                      </a:lnTo>
                      <a:lnTo>
                        <a:pt x="187683" y="786160"/>
                      </a:lnTo>
                      <a:lnTo>
                        <a:pt x="170409" y="784622"/>
                      </a:lnTo>
                      <a:lnTo>
                        <a:pt x="153085" y="782836"/>
                      </a:lnTo>
                      <a:lnTo>
                        <a:pt x="135613" y="780901"/>
                      </a:lnTo>
                      <a:lnTo>
                        <a:pt x="118040" y="778768"/>
                      </a:lnTo>
                      <a:lnTo>
                        <a:pt x="100419" y="776486"/>
                      </a:lnTo>
                      <a:lnTo>
                        <a:pt x="82648" y="774006"/>
                      </a:lnTo>
                      <a:lnTo>
                        <a:pt x="64778" y="771327"/>
                      </a:lnTo>
                      <a:lnTo>
                        <a:pt x="46859" y="768449"/>
                      </a:lnTo>
                      <a:lnTo>
                        <a:pt x="28790" y="765423"/>
                      </a:lnTo>
                      <a:lnTo>
                        <a:pt x="10623" y="762149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4" name="Forme libre : forme 1383">
                  <a:extLst>
                    <a:ext uri="{FF2B5EF4-FFF2-40B4-BE49-F238E27FC236}">
                      <a16:creationId xmlns:a16="http://schemas.microsoft.com/office/drawing/2014/main" id="{B40B42D7-AC0F-494D-B7C1-9686C73E616F}"/>
                    </a:ext>
                  </a:extLst>
                </p:cNvPr>
                <p:cNvSpPr/>
                <p:nvPr/>
              </p:nvSpPr>
              <p:spPr>
                <a:xfrm>
                  <a:off x="6559160" y="4382988"/>
                  <a:ext cx="1397822" cy="774700"/>
                </a:xfrm>
                <a:custGeom>
                  <a:avLst/>
                  <a:gdLst>
                    <a:gd name="connsiteX0" fmla="*/ 9531 w 1397821"/>
                    <a:gd name="connsiteY0" fmla="*/ 731540 h 774700"/>
                    <a:gd name="connsiteX1" fmla="*/ 27847 w 1397821"/>
                    <a:gd name="connsiteY1" fmla="*/ 735707 h 774700"/>
                    <a:gd name="connsiteX2" fmla="*/ 46015 w 1397821"/>
                    <a:gd name="connsiteY2" fmla="*/ 739676 h 774700"/>
                    <a:gd name="connsiteX3" fmla="*/ 64133 w 1397821"/>
                    <a:gd name="connsiteY3" fmla="*/ 743496 h 774700"/>
                    <a:gd name="connsiteX4" fmla="*/ 82102 w 1397821"/>
                    <a:gd name="connsiteY4" fmla="*/ 747068 h 774700"/>
                    <a:gd name="connsiteX5" fmla="*/ 100022 w 1397821"/>
                    <a:gd name="connsiteY5" fmla="*/ 750441 h 774700"/>
                    <a:gd name="connsiteX6" fmla="*/ 117792 w 1397821"/>
                    <a:gd name="connsiteY6" fmla="*/ 753616 h 774700"/>
                    <a:gd name="connsiteX7" fmla="*/ 135513 w 1397821"/>
                    <a:gd name="connsiteY7" fmla="*/ 756593 h 774700"/>
                    <a:gd name="connsiteX8" fmla="*/ 153085 w 1397821"/>
                    <a:gd name="connsiteY8" fmla="*/ 759420 h 774700"/>
                    <a:gd name="connsiteX9" fmla="*/ 170608 w 1397821"/>
                    <a:gd name="connsiteY9" fmla="*/ 762000 h 774700"/>
                    <a:gd name="connsiteX10" fmla="*/ 187981 w 1397821"/>
                    <a:gd name="connsiteY10" fmla="*/ 764381 h 774700"/>
                    <a:gd name="connsiteX11" fmla="*/ 205255 w 1397821"/>
                    <a:gd name="connsiteY11" fmla="*/ 766564 h 774700"/>
                    <a:gd name="connsiteX12" fmla="*/ 222430 w 1397821"/>
                    <a:gd name="connsiteY12" fmla="*/ 768548 h 774700"/>
                    <a:gd name="connsiteX13" fmla="*/ 239506 w 1397821"/>
                    <a:gd name="connsiteY13" fmla="*/ 770334 h 774700"/>
                    <a:gd name="connsiteX14" fmla="*/ 256532 w 1397821"/>
                    <a:gd name="connsiteY14" fmla="*/ 771922 h 774700"/>
                    <a:gd name="connsiteX15" fmla="*/ 273409 w 1397821"/>
                    <a:gd name="connsiteY15" fmla="*/ 773311 h 774700"/>
                    <a:gd name="connsiteX16" fmla="*/ 290187 w 1397821"/>
                    <a:gd name="connsiteY16" fmla="*/ 774452 h 774700"/>
                    <a:gd name="connsiteX17" fmla="*/ 306866 w 1397821"/>
                    <a:gd name="connsiteY17" fmla="*/ 775444 h 774700"/>
                    <a:gd name="connsiteX18" fmla="*/ 323445 w 1397821"/>
                    <a:gd name="connsiteY18" fmla="*/ 776238 h 774700"/>
                    <a:gd name="connsiteX19" fmla="*/ 339875 w 1397821"/>
                    <a:gd name="connsiteY19" fmla="*/ 776833 h 774700"/>
                    <a:gd name="connsiteX20" fmla="*/ 356256 w 1397821"/>
                    <a:gd name="connsiteY20" fmla="*/ 777230 h 774700"/>
                    <a:gd name="connsiteX21" fmla="*/ 372537 w 1397821"/>
                    <a:gd name="connsiteY21" fmla="*/ 777379 h 774700"/>
                    <a:gd name="connsiteX22" fmla="*/ 388720 w 1397821"/>
                    <a:gd name="connsiteY22" fmla="*/ 777379 h 774700"/>
                    <a:gd name="connsiteX23" fmla="*/ 404802 w 1397821"/>
                    <a:gd name="connsiteY23" fmla="*/ 777181 h 774700"/>
                    <a:gd name="connsiteX24" fmla="*/ 420736 w 1397821"/>
                    <a:gd name="connsiteY24" fmla="*/ 776734 h 774700"/>
                    <a:gd name="connsiteX25" fmla="*/ 436621 w 1397821"/>
                    <a:gd name="connsiteY25" fmla="*/ 776139 h 774700"/>
                    <a:gd name="connsiteX26" fmla="*/ 452406 w 1397821"/>
                    <a:gd name="connsiteY26" fmla="*/ 775295 h 774700"/>
                    <a:gd name="connsiteX27" fmla="*/ 468042 w 1397821"/>
                    <a:gd name="connsiteY27" fmla="*/ 774303 h 774700"/>
                    <a:gd name="connsiteX28" fmla="*/ 483628 w 1397821"/>
                    <a:gd name="connsiteY28" fmla="*/ 773063 h 774700"/>
                    <a:gd name="connsiteX29" fmla="*/ 499066 w 1397821"/>
                    <a:gd name="connsiteY29" fmla="*/ 771674 h 774700"/>
                    <a:gd name="connsiteX30" fmla="*/ 514404 w 1397821"/>
                    <a:gd name="connsiteY30" fmla="*/ 770037 h 774700"/>
                    <a:gd name="connsiteX31" fmla="*/ 529693 w 1397821"/>
                    <a:gd name="connsiteY31" fmla="*/ 768201 h 774700"/>
                    <a:gd name="connsiteX32" fmla="*/ 544833 w 1397821"/>
                    <a:gd name="connsiteY32" fmla="*/ 766217 h 774700"/>
                    <a:gd name="connsiteX33" fmla="*/ 559873 w 1397821"/>
                    <a:gd name="connsiteY33" fmla="*/ 763984 h 774700"/>
                    <a:gd name="connsiteX34" fmla="*/ 574864 w 1397821"/>
                    <a:gd name="connsiteY34" fmla="*/ 761554 h 774700"/>
                    <a:gd name="connsiteX35" fmla="*/ 589706 w 1397821"/>
                    <a:gd name="connsiteY35" fmla="*/ 758974 h 774700"/>
                    <a:gd name="connsiteX36" fmla="*/ 604449 w 1397821"/>
                    <a:gd name="connsiteY36" fmla="*/ 756146 h 774700"/>
                    <a:gd name="connsiteX37" fmla="*/ 619092 w 1397821"/>
                    <a:gd name="connsiteY37" fmla="*/ 753120 h 774700"/>
                    <a:gd name="connsiteX38" fmla="*/ 633636 w 1397821"/>
                    <a:gd name="connsiteY38" fmla="*/ 749895 h 774700"/>
                    <a:gd name="connsiteX39" fmla="*/ 648081 w 1397821"/>
                    <a:gd name="connsiteY39" fmla="*/ 746472 h 774700"/>
                    <a:gd name="connsiteX40" fmla="*/ 662427 w 1397821"/>
                    <a:gd name="connsiteY40" fmla="*/ 742851 h 774700"/>
                    <a:gd name="connsiteX41" fmla="*/ 676673 w 1397821"/>
                    <a:gd name="connsiteY41" fmla="*/ 739031 h 774700"/>
                    <a:gd name="connsiteX42" fmla="*/ 690820 w 1397821"/>
                    <a:gd name="connsiteY42" fmla="*/ 735013 h 774700"/>
                    <a:gd name="connsiteX43" fmla="*/ 704868 w 1397821"/>
                    <a:gd name="connsiteY43" fmla="*/ 730796 h 774700"/>
                    <a:gd name="connsiteX44" fmla="*/ 718816 w 1397821"/>
                    <a:gd name="connsiteY44" fmla="*/ 726381 h 774700"/>
                    <a:gd name="connsiteX45" fmla="*/ 732615 w 1397821"/>
                    <a:gd name="connsiteY45" fmla="*/ 721767 h 774700"/>
                    <a:gd name="connsiteX46" fmla="*/ 746365 w 1397821"/>
                    <a:gd name="connsiteY46" fmla="*/ 716955 h 774700"/>
                    <a:gd name="connsiteX47" fmla="*/ 760016 w 1397821"/>
                    <a:gd name="connsiteY47" fmla="*/ 711944 h 774700"/>
                    <a:gd name="connsiteX48" fmla="*/ 773567 w 1397821"/>
                    <a:gd name="connsiteY48" fmla="*/ 706735 h 774700"/>
                    <a:gd name="connsiteX49" fmla="*/ 786970 w 1397821"/>
                    <a:gd name="connsiteY49" fmla="*/ 701278 h 774700"/>
                    <a:gd name="connsiteX50" fmla="*/ 800322 w 1397821"/>
                    <a:gd name="connsiteY50" fmla="*/ 695672 h 774700"/>
                    <a:gd name="connsiteX51" fmla="*/ 813526 w 1397821"/>
                    <a:gd name="connsiteY51" fmla="*/ 689868 h 774700"/>
                    <a:gd name="connsiteX52" fmla="*/ 826681 w 1397821"/>
                    <a:gd name="connsiteY52" fmla="*/ 683816 h 774700"/>
                    <a:gd name="connsiteX53" fmla="*/ 839686 w 1397821"/>
                    <a:gd name="connsiteY53" fmla="*/ 677614 h 774700"/>
                    <a:gd name="connsiteX54" fmla="*/ 852592 w 1397821"/>
                    <a:gd name="connsiteY54" fmla="*/ 671215 h 774700"/>
                    <a:gd name="connsiteX55" fmla="*/ 865448 w 1397821"/>
                    <a:gd name="connsiteY55" fmla="*/ 664567 h 774700"/>
                    <a:gd name="connsiteX56" fmla="*/ 878156 w 1397821"/>
                    <a:gd name="connsiteY56" fmla="*/ 657771 h 774700"/>
                    <a:gd name="connsiteX57" fmla="*/ 890764 w 1397821"/>
                    <a:gd name="connsiteY57" fmla="*/ 650726 h 774700"/>
                    <a:gd name="connsiteX58" fmla="*/ 903273 w 1397821"/>
                    <a:gd name="connsiteY58" fmla="*/ 643533 h 774700"/>
                    <a:gd name="connsiteX59" fmla="*/ 915732 w 1397821"/>
                    <a:gd name="connsiteY59" fmla="*/ 636091 h 774700"/>
                    <a:gd name="connsiteX60" fmla="*/ 928042 w 1397821"/>
                    <a:gd name="connsiteY60" fmla="*/ 628501 h 774700"/>
                    <a:gd name="connsiteX61" fmla="*/ 940254 w 1397821"/>
                    <a:gd name="connsiteY61" fmla="*/ 620663 h 774700"/>
                    <a:gd name="connsiteX62" fmla="*/ 952365 w 1397821"/>
                    <a:gd name="connsiteY62" fmla="*/ 612626 h 774700"/>
                    <a:gd name="connsiteX63" fmla="*/ 964378 w 1397821"/>
                    <a:gd name="connsiteY63" fmla="*/ 604441 h 774700"/>
                    <a:gd name="connsiteX64" fmla="*/ 976291 w 1397821"/>
                    <a:gd name="connsiteY64" fmla="*/ 596007 h 774700"/>
                    <a:gd name="connsiteX65" fmla="*/ 988105 w 1397821"/>
                    <a:gd name="connsiteY65" fmla="*/ 587375 h 774700"/>
                    <a:gd name="connsiteX66" fmla="*/ 999770 w 1397821"/>
                    <a:gd name="connsiteY66" fmla="*/ 578545 h 774700"/>
                    <a:gd name="connsiteX67" fmla="*/ 1011386 w 1397821"/>
                    <a:gd name="connsiteY67" fmla="*/ 569516 h 774700"/>
                    <a:gd name="connsiteX68" fmla="*/ 1022902 w 1397821"/>
                    <a:gd name="connsiteY68" fmla="*/ 560338 h 774700"/>
                    <a:gd name="connsiteX69" fmla="*/ 1034319 w 1397821"/>
                    <a:gd name="connsiteY69" fmla="*/ 550912 h 774700"/>
                    <a:gd name="connsiteX70" fmla="*/ 1045587 w 1397821"/>
                    <a:gd name="connsiteY70" fmla="*/ 541288 h 774700"/>
                    <a:gd name="connsiteX71" fmla="*/ 1056805 w 1397821"/>
                    <a:gd name="connsiteY71" fmla="*/ 531465 h 774700"/>
                    <a:gd name="connsiteX72" fmla="*/ 1067924 w 1397821"/>
                    <a:gd name="connsiteY72" fmla="*/ 521444 h 774700"/>
                    <a:gd name="connsiteX73" fmla="*/ 1078894 w 1397821"/>
                    <a:gd name="connsiteY73" fmla="*/ 511225 h 774700"/>
                    <a:gd name="connsiteX74" fmla="*/ 1089815 w 1397821"/>
                    <a:gd name="connsiteY74" fmla="*/ 500807 h 774700"/>
                    <a:gd name="connsiteX75" fmla="*/ 1100586 w 1397821"/>
                    <a:gd name="connsiteY75" fmla="*/ 490190 h 774700"/>
                    <a:gd name="connsiteX76" fmla="*/ 1111258 w 1397821"/>
                    <a:gd name="connsiteY76" fmla="*/ 479375 h 774700"/>
                    <a:gd name="connsiteX77" fmla="*/ 1121881 w 1397821"/>
                    <a:gd name="connsiteY77" fmla="*/ 468313 h 774700"/>
                    <a:gd name="connsiteX78" fmla="*/ 1132355 w 1397821"/>
                    <a:gd name="connsiteY78" fmla="*/ 457101 h 774700"/>
                    <a:gd name="connsiteX79" fmla="*/ 1142729 w 1397821"/>
                    <a:gd name="connsiteY79" fmla="*/ 445691 h 774700"/>
                    <a:gd name="connsiteX80" fmla="*/ 1153054 w 1397821"/>
                    <a:gd name="connsiteY80" fmla="*/ 434082 h 774700"/>
                    <a:gd name="connsiteX81" fmla="*/ 1163230 w 1397821"/>
                    <a:gd name="connsiteY81" fmla="*/ 422225 h 774700"/>
                    <a:gd name="connsiteX82" fmla="*/ 1173307 w 1397821"/>
                    <a:gd name="connsiteY82" fmla="*/ 410220 h 774700"/>
                    <a:gd name="connsiteX83" fmla="*/ 1183284 w 1397821"/>
                    <a:gd name="connsiteY83" fmla="*/ 398016 h 774700"/>
                    <a:gd name="connsiteX84" fmla="*/ 1193162 w 1397821"/>
                    <a:gd name="connsiteY84" fmla="*/ 385564 h 774700"/>
                    <a:gd name="connsiteX85" fmla="*/ 1202941 w 1397821"/>
                    <a:gd name="connsiteY85" fmla="*/ 372963 h 774700"/>
                    <a:gd name="connsiteX86" fmla="*/ 1212620 w 1397821"/>
                    <a:gd name="connsiteY86" fmla="*/ 360114 h 774700"/>
                    <a:gd name="connsiteX87" fmla="*/ 1222201 w 1397821"/>
                    <a:gd name="connsiteY87" fmla="*/ 347117 h 774700"/>
                    <a:gd name="connsiteX88" fmla="*/ 1231682 w 1397821"/>
                    <a:gd name="connsiteY88" fmla="*/ 333871 h 774700"/>
                    <a:gd name="connsiteX89" fmla="*/ 1241063 w 1397821"/>
                    <a:gd name="connsiteY89" fmla="*/ 320477 h 774700"/>
                    <a:gd name="connsiteX90" fmla="*/ 1250346 w 1397821"/>
                    <a:gd name="connsiteY90" fmla="*/ 306834 h 774700"/>
                    <a:gd name="connsiteX91" fmla="*/ 1259479 w 1397821"/>
                    <a:gd name="connsiteY91" fmla="*/ 293043 h 774700"/>
                    <a:gd name="connsiteX92" fmla="*/ 1268563 w 1397821"/>
                    <a:gd name="connsiteY92" fmla="*/ 279003 h 774700"/>
                    <a:gd name="connsiteX93" fmla="*/ 1277548 w 1397821"/>
                    <a:gd name="connsiteY93" fmla="*/ 264765 h 774700"/>
                    <a:gd name="connsiteX94" fmla="*/ 1286383 w 1397821"/>
                    <a:gd name="connsiteY94" fmla="*/ 250379 h 774700"/>
                    <a:gd name="connsiteX95" fmla="*/ 1295169 w 1397821"/>
                    <a:gd name="connsiteY95" fmla="*/ 235744 h 774700"/>
                    <a:gd name="connsiteX96" fmla="*/ 1303856 w 1397821"/>
                    <a:gd name="connsiteY96" fmla="*/ 220911 h 774700"/>
                    <a:gd name="connsiteX97" fmla="*/ 1312394 w 1397821"/>
                    <a:gd name="connsiteY97" fmla="*/ 205879 h 774700"/>
                    <a:gd name="connsiteX98" fmla="*/ 1320832 w 1397821"/>
                    <a:gd name="connsiteY98" fmla="*/ 190649 h 774700"/>
                    <a:gd name="connsiteX99" fmla="*/ 1329221 w 1397821"/>
                    <a:gd name="connsiteY99" fmla="*/ 175220 h 774700"/>
                    <a:gd name="connsiteX100" fmla="*/ 1337461 w 1397821"/>
                    <a:gd name="connsiteY100" fmla="*/ 159643 h 774700"/>
                    <a:gd name="connsiteX101" fmla="*/ 1345652 w 1397821"/>
                    <a:gd name="connsiteY101" fmla="*/ 143818 h 774700"/>
                    <a:gd name="connsiteX102" fmla="*/ 1353693 w 1397821"/>
                    <a:gd name="connsiteY102" fmla="*/ 127794 h 774700"/>
                    <a:gd name="connsiteX103" fmla="*/ 1361635 w 1397821"/>
                    <a:gd name="connsiteY103" fmla="*/ 111571 h 774700"/>
                    <a:gd name="connsiteX104" fmla="*/ 1369478 w 1397821"/>
                    <a:gd name="connsiteY104" fmla="*/ 95151 h 774700"/>
                    <a:gd name="connsiteX105" fmla="*/ 1377222 w 1397821"/>
                    <a:gd name="connsiteY105" fmla="*/ 78482 h 774700"/>
                    <a:gd name="connsiteX106" fmla="*/ 1384866 w 1397821"/>
                    <a:gd name="connsiteY106" fmla="*/ 61664 h 774700"/>
                    <a:gd name="connsiteX107" fmla="*/ 1392461 w 1397821"/>
                    <a:gd name="connsiteY107" fmla="*/ 44648 h 774700"/>
                    <a:gd name="connsiteX108" fmla="*/ 1399907 w 1397821"/>
                    <a:gd name="connsiteY108" fmla="*/ 27434 h 774700"/>
                    <a:gd name="connsiteX109" fmla="*/ 1377520 w 1397821"/>
                    <a:gd name="connsiteY109" fmla="*/ 18207 h 774700"/>
                    <a:gd name="connsiteX110" fmla="*/ 1354984 w 1397821"/>
                    <a:gd name="connsiteY110" fmla="*/ 9525 h 774700"/>
                    <a:gd name="connsiteX111" fmla="*/ 1348233 w 1397821"/>
                    <a:gd name="connsiteY111" fmla="*/ 27384 h 774700"/>
                    <a:gd name="connsiteX112" fmla="*/ 1341383 w 1397821"/>
                    <a:gd name="connsiteY112" fmla="*/ 45045 h 774700"/>
                    <a:gd name="connsiteX113" fmla="*/ 1334384 w 1397821"/>
                    <a:gd name="connsiteY113" fmla="*/ 62508 h 774700"/>
                    <a:gd name="connsiteX114" fmla="*/ 1327335 w 1397821"/>
                    <a:gd name="connsiteY114" fmla="*/ 79722 h 774700"/>
                    <a:gd name="connsiteX115" fmla="*/ 1320137 w 1397821"/>
                    <a:gd name="connsiteY115" fmla="*/ 96738 h 774700"/>
                    <a:gd name="connsiteX116" fmla="*/ 1312841 w 1397821"/>
                    <a:gd name="connsiteY116" fmla="*/ 113506 h 774700"/>
                    <a:gd name="connsiteX117" fmla="*/ 1305444 w 1397821"/>
                    <a:gd name="connsiteY117" fmla="*/ 130076 h 774700"/>
                    <a:gd name="connsiteX118" fmla="*/ 1297899 w 1397821"/>
                    <a:gd name="connsiteY118" fmla="*/ 146397 h 774700"/>
                    <a:gd name="connsiteX119" fmla="*/ 1290255 w 1397821"/>
                    <a:gd name="connsiteY119" fmla="*/ 162570 h 774700"/>
                    <a:gd name="connsiteX120" fmla="*/ 1282511 w 1397821"/>
                    <a:gd name="connsiteY120" fmla="*/ 178445 h 774700"/>
                    <a:gd name="connsiteX121" fmla="*/ 1274669 w 1397821"/>
                    <a:gd name="connsiteY121" fmla="*/ 194121 h 774700"/>
                    <a:gd name="connsiteX122" fmla="*/ 1266726 w 1397821"/>
                    <a:gd name="connsiteY122" fmla="*/ 209600 h 774700"/>
                    <a:gd name="connsiteX123" fmla="*/ 1258635 w 1397821"/>
                    <a:gd name="connsiteY123" fmla="*/ 224879 h 774700"/>
                    <a:gd name="connsiteX124" fmla="*/ 1250445 w 1397821"/>
                    <a:gd name="connsiteY124" fmla="*/ 239861 h 774700"/>
                    <a:gd name="connsiteX125" fmla="*/ 1242155 w 1397821"/>
                    <a:gd name="connsiteY125" fmla="*/ 254695 h 774700"/>
                    <a:gd name="connsiteX126" fmla="*/ 1233717 w 1397821"/>
                    <a:gd name="connsiteY126" fmla="*/ 269280 h 774700"/>
                    <a:gd name="connsiteX127" fmla="*/ 1225229 w 1397821"/>
                    <a:gd name="connsiteY127" fmla="*/ 283666 h 774700"/>
                    <a:gd name="connsiteX128" fmla="*/ 1216591 w 1397821"/>
                    <a:gd name="connsiteY128" fmla="*/ 297805 h 774700"/>
                    <a:gd name="connsiteX129" fmla="*/ 1207855 w 1397821"/>
                    <a:gd name="connsiteY129" fmla="*/ 311745 h 774700"/>
                    <a:gd name="connsiteX130" fmla="*/ 1198970 w 1397821"/>
                    <a:gd name="connsiteY130" fmla="*/ 325438 h 774700"/>
                    <a:gd name="connsiteX131" fmla="*/ 1190035 w 1397821"/>
                    <a:gd name="connsiteY131" fmla="*/ 338931 h 774700"/>
                    <a:gd name="connsiteX132" fmla="*/ 1180951 w 1397821"/>
                    <a:gd name="connsiteY132" fmla="*/ 352227 h 774700"/>
                    <a:gd name="connsiteX133" fmla="*/ 1171768 w 1397821"/>
                    <a:gd name="connsiteY133" fmla="*/ 365274 h 774700"/>
                    <a:gd name="connsiteX134" fmla="*/ 1162436 w 1397821"/>
                    <a:gd name="connsiteY134" fmla="*/ 378123 h 774700"/>
                    <a:gd name="connsiteX135" fmla="*/ 1153054 w 1397821"/>
                    <a:gd name="connsiteY135" fmla="*/ 390723 h 774700"/>
                    <a:gd name="connsiteX136" fmla="*/ 1143523 w 1397821"/>
                    <a:gd name="connsiteY136" fmla="*/ 403126 h 774700"/>
                    <a:gd name="connsiteX137" fmla="*/ 1133894 w 1397821"/>
                    <a:gd name="connsiteY137" fmla="*/ 415330 h 774700"/>
                    <a:gd name="connsiteX138" fmla="*/ 1124164 w 1397821"/>
                    <a:gd name="connsiteY138" fmla="*/ 427286 h 774700"/>
                    <a:gd name="connsiteX139" fmla="*/ 1114286 w 1397821"/>
                    <a:gd name="connsiteY139" fmla="*/ 438993 h 774700"/>
                    <a:gd name="connsiteX140" fmla="*/ 1104309 w 1397821"/>
                    <a:gd name="connsiteY140" fmla="*/ 450552 h 774700"/>
                    <a:gd name="connsiteX141" fmla="*/ 1094232 w 1397821"/>
                    <a:gd name="connsiteY141" fmla="*/ 461814 h 774700"/>
                    <a:gd name="connsiteX142" fmla="*/ 1084057 w 1397821"/>
                    <a:gd name="connsiteY142" fmla="*/ 472926 h 774700"/>
                    <a:gd name="connsiteX143" fmla="*/ 1073732 w 1397821"/>
                    <a:gd name="connsiteY143" fmla="*/ 483791 h 774700"/>
                    <a:gd name="connsiteX144" fmla="*/ 1063357 w 1397821"/>
                    <a:gd name="connsiteY144" fmla="*/ 494407 h 774700"/>
                    <a:gd name="connsiteX145" fmla="*/ 1052834 w 1397821"/>
                    <a:gd name="connsiteY145" fmla="*/ 504875 h 774700"/>
                    <a:gd name="connsiteX146" fmla="*/ 1042162 w 1397821"/>
                    <a:gd name="connsiteY146" fmla="*/ 515045 h 774700"/>
                    <a:gd name="connsiteX147" fmla="*/ 1031440 w 1397821"/>
                    <a:gd name="connsiteY147" fmla="*/ 525066 h 774700"/>
                    <a:gd name="connsiteX148" fmla="*/ 1020569 w 1397821"/>
                    <a:gd name="connsiteY148" fmla="*/ 534839 h 774700"/>
                    <a:gd name="connsiteX149" fmla="*/ 1009599 w 1397821"/>
                    <a:gd name="connsiteY149" fmla="*/ 544364 h 774700"/>
                    <a:gd name="connsiteX150" fmla="*/ 998529 w 1397821"/>
                    <a:gd name="connsiteY150" fmla="*/ 553690 h 774700"/>
                    <a:gd name="connsiteX151" fmla="*/ 987361 w 1397821"/>
                    <a:gd name="connsiteY151" fmla="*/ 562818 h 774700"/>
                    <a:gd name="connsiteX152" fmla="*/ 976043 w 1397821"/>
                    <a:gd name="connsiteY152" fmla="*/ 571698 h 774700"/>
                    <a:gd name="connsiteX153" fmla="*/ 964626 w 1397821"/>
                    <a:gd name="connsiteY153" fmla="*/ 580380 h 774700"/>
                    <a:gd name="connsiteX154" fmla="*/ 953110 w 1397821"/>
                    <a:gd name="connsiteY154" fmla="*/ 588814 h 774700"/>
                    <a:gd name="connsiteX155" fmla="*/ 941495 w 1397821"/>
                    <a:gd name="connsiteY155" fmla="*/ 597049 h 774700"/>
                    <a:gd name="connsiteX156" fmla="*/ 929730 w 1397821"/>
                    <a:gd name="connsiteY156" fmla="*/ 605086 h 774700"/>
                    <a:gd name="connsiteX157" fmla="*/ 917867 w 1397821"/>
                    <a:gd name="connsiteY157" fmla="*/ 612874 h 774700"/>
                    <a:gd name="connsiteX158" fmla="*/ 905904 w 1397821"/>
                    <a:gd name="connsiteY158" fmla="*/ 620415 h 774700"/>
                    <a:gd name="connsiteX159" fmla="*/ 893842 w 1397821"/>
                    <a:gd name="connsiteY159" fmla="*/ 627807 h 774700"/>
                    <a:gd name="connsiteX160" fmla="*/ 881630 w 1397821"/>
                    <a:gd name="connsiteY160" fmla="*/ 634950 h 774700"/>
                    <a:gd name="connsiteX161" fmla="*/ 869370 w 1397821"/>
                    <a:gd name="connsiteY161" fmla="*/ 641846 h 774700"/>
                    <a:gd name="connsiteX162" fmla="*/ 856910 w 1397821"/>
                    <a:gd name="connsiteY162" fmla="*/ 648543 h 774700"/>
                    <a:gd name="connsiteX163" fmla="*/ 844402 w 1397821"/>
                    <a:gd name="connsiteY163" fmla="*/ 655042 h 774700"/>
                    <a:gd name="connsiteX164" fmla="*/ 831793 w 1397821"/>
                    <a:gd name="connsiteY164" fmla="*/ 661293 h 774700"/>
                    <a:gd name="connsiteX165" fmla="*/ 819036 w 1397821"/>
                    <a:gd name="connsiteY165" fmla="*/ 667345 h 774700"/>
                    <a:gd name="connsiteX166" fmla="*/ 806180 w 1397821"/>
                    <a:gd name="connsiteY166" fmla="*/ 673150 h 774700"/>
                    <a:gd name="connsiteX167" fmla="*/ 793224 w 1397821"/>
                    <a:gd name="connsiteY167" fmla="*/ 678756 h 774700"/>
                    <a:gd name="connsiteX168" fmla="*/ 780120 w 1397821"/>
                    <a:gd name="connsiteY168" fmla="*/ 684113 h 774700"/>
                    <a:gd name="connsiteX169" fmla="*/ 766916 w 1397821"/>
                    <a:gd name="connsiteY169" fmla="*/ 689273 h 774700"/>
                    <a:gd name="connsiteX170" fmla="*/ 753662 w 1397821"/>
                    <a:gd name="connsiteY170" fmla="*/ 694234 h 774700"/>
                    <a:gd name="connsiteX171" fmla="*/ 740210 w 1397821"/>
                    <a:gd name="connsiteY171" fmla="*/ 698947 h 774700"/>
                    <a:gd name="connsiteX172" fmla="*/ 726709 w 1397821"/>
                    <a:gd name="connsiteY172" fmla="*/ 703461 h 774700"/>
                    <a:gd name="connsiteX173" fmla="*/ 713058 w 1397821"/>
                    <a:gd name="connsiteY173" fmla="*/ 707777 h 774700"/>
                    <a:gd name="connsiteX174" fmla="*/ 699308 w 1397821"/>
                    <a:gd name="connsiteY174" fmla="*/ 711845 h 774700"/>
                    <a:gd name="connsiteX175" fmla="*/ 685459 w 1397821"/>
                    <a:gd name="connsiteY175" fmla="*/ 715665 h 774700"/>
                    <a:gd name="connsiteX176" fmla="*/ 671510 w 1397821"/>
                    <a:gd name="connsiteY176" fmla="*/ 719286 h 774700"/>
                    <a:gd name="connsiteX177" fmla="*/ 657413 w 1397821"/>
                    <a:gd name="connsiteY177" fmla="*/ 722709 h 774700"/>
                    <a:gd name="connsiteX178" fmla="*/ 643216 w 1397821"/>
                    <a:gd name="connsiteY178" fmla="*/ 725934 h 774700"/>
                    <a:gd name="connsiteX179" fmla="*/ 628921 w 1397821"/>
                    <a:gd name="connsiteY179" fmla="*/ 728861 h 774700"/>
                    <a:gd name="connsiteX180" fmla="*/ 614525 w 1397821"/>
                    <a:gd name="connsiteY180" fmla="*/ 731639 h 774700"/>
                    <a:gd name="connsiteX181" fmla="*/ 599981 w 1397821"/>
                    <a:gd name="connsiteY181" fmla="*/ 734169 h 774700"/>
                    <a:gd name="connsiteX182" fmla="*/ 585338 w 1397821"/>
                    <a:gd name="connsiteY182" fmla="*/ 736501 h 774700"/>
                    <a:gd name="connsiteX183" fmla="*/ 570595 w 1397821"/>
                    <a:gd name="connsiteY183" fmla="*/ 738584 h 774700"/>
                    <a:gd name="connsiteX184" fmla="*/ 555753 w 1397821"/>
                    <a:gd name="connsiteY184" fmla="*/ 740470 h 774700"/>
                    <a:gd name="connsiteX185" fmla="*/ 540812 w 1397821"/>
                    <a:gd name="connsiteY185" fmla="*/ 742107 h 774700"/>
                    <a:gd name="connsiteX186" fmla="*/ 525722 w 1397821"/>
                    <a:gd name="connsiteY186" fmla="*/ 743545 h 774700"/>
                    <a:gd name="connsiteX187" fmla="*/ 510533 w 1397821"/>
                    <a:gd name="connsiteY187" fmla="*/ 744786 h 774700"/>
                    <a:gd name="connsiteX188" fmla="*/ 495194 w 1397821"/>
                    <a:gd name="connsiteY188" fmla="*/ 745778 h 774700"/>
                    <a:gd name="connsiteX189" fmla="*/ 479806 w 1397821"/>
                    <a:gd name="connsiteY189" fmla="*/ 746522 h 774700"/>
                    <a:gd name="connsiteX190" fmla="*/ 464269 w 1397821"/>
                    <a:gd name="connsiteY190" fmla="*/ 747117 h 774700"/>
                    <a:gd name="connsiteX191" fmla="*/ 448633 w 1397821"/>
                    <a:gd name="connsiteY191" fmla="*/ 747464 h 774700"/>
                    <a:gd name="connsiteX192" fmla="*/ 432898 w 1397821"/>
                    <a:gd name="connsiteY192" fmla="*/ 747564 h 774700"/>
                    <a:gd name="connsiteX193" fmla="*/ 417063 w 1397821"/>
                    <a:gd name="connsiteY193" fmla="*/ 747464 h 774700"/>
                    <a:gd name="connsiteX194" fmla="*/ 401080 w 1397821"/>
                    <a:gd name="connsiteY194" fmla="*/ 747167 h 774700"/>
                    <a:gd name="connsiteX195" fmla="*/ 384997 w 1397821"/>
                    <a:gd name="connsiteY195" fmla="*/ 746621 h 774700"/>
                    <a:gd name="connsiteX196" fmla="*/ 368814 w 1397821"/>
                    <a:gd name="connsiteY196" fmla="*/ 745877 h 774700"/>
                    <a:gd name="connsiteX197" fmla="*/ 352483 w 1397821"/>
                    <a:gd name="connsiteY197" fmla="*/ 744885 h 774700"/>
                    <a:gd name="connsiteX198" fmla="*/ 336103 w 1397821"/>
                    <a:gd name="connsiteY198" fmla="*/ 743694 h 774700"/>
                    <a:gd name="connsiteX199" fmla="*/ 319573 w 1397821"/>
                    <a:gd name="connsiteY199" fmla="*/ 742305 h 774700"/>
                    <a:gd name="connsiteX200" fmla="*/ 302944 w 1397821"/>
                    <a:gd name="connsiteY200" fmla="*/ 740668 h 774700"/>
                    <a:gd name="connsiteX201" fmla="*/ 286166 w 1397821"/>
                    <a:gd name="connsiteY201" fmla="*/ 738783 h 774700"/>
                    <a:gd name="connsiteX202" fmla="*/ 269339 w 1397821"/>
                    <a:gd name="connsiteY202" fmla="*/ 736749 h 774700"/>
                    <a:gd name="connsiteX203" fmla="*/ 252362 w 1397821"/>
                    <a:gd name="connsiteY203" fmla="*/ 734467 h 774700"/>
                    <a:gd name="connsiteX204" fmla="*/ 235287 w 1397821"/>
                    <a:gd name="connsiteY204" fmla="*/ 731937 h 774700"/>
                    <a:gd name="connsiteX205" fmla="*/ 218062 w 1397821"/>
                    <a:gd name="connsiteY205" fmla="*/ 729208 h 774700"/>
                    <a:gd name="connsiteX206" fmla="*/ 200788 w 1397821"/>
                    <a:gd name="connsiteY206" fmla="*/ 726281 h 774700"/>
                    <a:gd name="connsiteX207" fmla="*/ 183365 w 1397821"/>
                    <a:gd name="connsiteY207" fmla="*/ 723106 h 774700"/>
                    <a:gd name="connsiteX208" fmla="*/ 165842 w 1397821"/>
                    <a:gd name="connsiteY208" fmla="*/ 719683 h 774700"/>
                    <a:gd name="connsiteX209" fmla="*/ 148221 w 1397821"/>
                    <a:gd name="connsiteY209" fmla="*/ 716111 h 774700"/>
                    <a:gd name="connsiteX210" fmla="*/ 130450 w 1397821"/>
                    <a:gd name="connsiteY210" fmla="*/ 712291 h 774700"/>
                    <a:gd name="connsiteX211" fmla="*/ 112630 w 1397821"/>
                    <a:gd name="connsiteY211" fmla="*/ 708223 h 774700"/>
                    <a:gd name="connsiteX212" fmla="*/ 94661 w 1397821"/>
                    <a:gd name="connsiteY212" fmla="*/ 703957 h 774700"/>
                    <a:gd name="connsiteX213" fmla="*/ 76543 w 1397821"/>
                    <a:gd name="connsiteY213" fmla="*/ 699492 h 774700"/>
                    <a:gd name="connsiteX214" fmla="*/ 58375 w 1397821"/>
                    <a:gd name="connsiteY214" fmla="*/ 694779 h 774700"/>
                    <a:gd name="connsiteX215" fmla="*/ 40058 w 1397821"/>
                    <a:gd name="connsiteY215" fmla="*/ 689868 h 774700"/>
                    <a:gd name="connsiteX216" fmla="*/ 21642 w 1397821"/>
                    <a:gd name="connsiteY216" fmla="*/ 684709 h 774700"/>
                    <a:gd name="connsiteX217" fmla="*/ 15289 w 1397821"/>
                    <a:gd name="connsiteY217" fmla="*/ 708075 h 774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</a:cxnLst>
                  <a:rect l="l" t="t" r="r" b="b"/>
                  <a:pathLst>
                    <a:path w="1397821" h="774700">
                      <a:moveTo>
                        <a:pt x="9531" y="731540"/>
                      </a:moveTo>
                      <a:lnTo>
                        <a:pt x="27847" y="735707"/>
                      </a:lnTo>
                      <a:lnTo>
                        <a:pt x="46015" y="739676"/>
                      </a:lnTo>
                      <a:lnTo>
                        <a:pt x="64133" y="743496"/>
                      </a:lnTo>
                      <a:lnTo>
                        <a:pt x="82102" y="747068"/>
                      </a:lnTo>
                      <a:lnTo>
                        <a:pt x="100022" y="750441"/>
                      </a:lnTo>
                      <a:lnTo>
                        <a:pt x="117792" y="753616"/>
                      </a:lnTo>
                      <a:lnTo>
                        <a:pt x="135513" y="756593"/>
                      </a:lnTo>
                      <a:lnTo>
                        <a:pt x="153085" y="759420"/>
                      </a:lnTo>
                      <a:lnTo>
                        <a:pt x="170608" y="762000"/>
                      </a:lnTo>
                      <a:lnTo>
                        <a:pt x="187981" y="764381"/>
                      </a:lnTo>
                      <a:lnTo>
                        <a:pt x="205255" y="766564"/>
                      </a:lnTo>
                      <a:lnTo>
                        <a:pt x="222430" y="768548"/>
                      </a:lnTo>
                      <a:lnTo>
                        <a:pt x="239506" y="770334"/>
                      </a:lnTo>
                      <a:lnTo>
                        <a:pt x="256532" y="771922"/>
                      </a:lnTo>
                      <a:lnTo>
                        <a:pt x="273409" y="773311"/>
                      </a:lnTo>
                      <a:lnTo>
                        <a:pt x="290187" y="774452"/>
                      </a:lnTo>
                      <a:lnTo>
                        <a:pt x="306866" y="775444"/>
                      </a:lnTo>
                      <a:lnTo>
                        <a:pt x="323445" y="776238"/>
                      </a:lnTo>
                      <a:lnTo>
                        <a:pt x="339875" y="776833"/>
                      </a:lnTo>
                      <a:lnTo>
                        <a:pt x="356256" y="777230"/>
                      </a:lnTo>
                      <a:lnTo>
                        <a:pt x="372537" y="777379"/>
                      </a:lnTo>
                      <a:lnTo>
                        <a:pt x="388720" y="777379"/>
                      </a:lnTo>
                      <a:lnTo>
                        <a:pt x="404802" y="777181"/>
                      </a:lnTo>
                      <a:lnTo>
                        <a:pt x="420736" y="776734"/>
                      </a:lnTo>
                      <a:lnTo>
                        <a:pt x="436621" y="776139"/>
                      </a:lnTo>
                      <a:lnTo>
                        <a:pt x="452406" y="775295"/>
                      </a:lnTo>
                      <a:lnTo>
                        <a:pt x="468042" y="774303"/>
                      </a:lnTo>
                      <a:lnTo>
                        <a:pt x="483628" y="773063"/>
                      </a:lnTo>
                      <a:lnTo>
                        <a:pt x="499066" y="771674"/>
                      </a:lnTo>
                      <a:lnTo>
                        <a:pt x="514404" y="770037"/>
                      </a:lnTo>
                      <a:lnTo>
                        <a:pt x="529693" y="768201"/>
                      </a:lnTo>
                      <a:lnTo>
                        <a:pt x="544833" y="766217"/>
                      </a:lnTo>
                      <a:lnTo>
                        <a:pt x="559873" y="763984"/>
                      </a:lnTo>
                      <a:lnTo>
                        <a:pt x="574864" y="761554"/>
                      </a:lnTo>
                      <a:lnTo>
                        <a:pt x="589706" y="758974"/>
                      </a:lnTo>
                      <a:lnTo>
                        <a:pt x="604449" y="756146"/>
                      </a:lnTo>
                      <a:lnTo>
                        <a:pt x="619092" y="753120"/>
                      </a:lnTo>
                      <a:lnTo>
                        <a:pt x="633636" y="749895"/>
                      </a:lnTo>
                      <a:lnTo>
                        <a:pt x="648081" y="746472"/>
                      </a:lnTo>
                      <a:lnTo>
                        <a:pt x="662427" y="742851"/>
                      </a:lnTo>
                      <a:lnTo>
                        <a:pt x="676673" y="739031"/>
                      </a:lnTo>
                      <a:lnTo>
                        <a:pt x="690820" y="735013"/>
                      </a:lnTo>
                      <a:lnTo>
                        <a:pt x="704868" y="730796"/>
                      </a:lnTo>
                      <a:lnTo>
                        <a:pt x="718816" y="726381"/>
                      </a:lnTo>
                      <a:lnTo>
                        <a:pt x="732615" y="721767"/>
                      </a:lnTo>
                      <a:lnTo>
                        <a:pt x="746365" y="716955"/>
                      </a:lnTo>
                      <a:lnTo>
                        <a:pt x="760016" y="711944"/>
                      </a:lnTo>
                      <a:lnTo>
                        <a:pt x="773567" y="706735"/>
                      </a:lnTo>
                      <a:lnTo>
                        <a:pt x="786970" y="701278"/>
                      </a:lnTo>
                      <a:lnTo>
                        <a:pt x="800322" y="695672"/>
                      </a:lnTo>
                      <a:lnTo>
                        <a:pt x="813526" y="689868"/>
                      </a:lnTo>
                      <a:lnTo>
                        <a:pt x="826681" y="683816"/>
                      </a:lnTo>
                      <a:lnTo>
                        <a:pt x="839686" y="677614"/>
                      </a:lnTo>
                      <a:lnTo>
                        <a:pt x="852592" y="671215"/>
                      </a:lnTo>
                      <a:lnTo>
                        <a:pt x="865448" y="664567"/>
                      </a:lnTo>
                      <a:lnTo>
                        <a:pt x="878156" y="657771"/>
                      </a:lnTo>
                      <a:lnTo>
                        <a:pt x="890764" y="650726"/>
                      </a:lnTo>
                      <a:lnTo>
                        <a:pt x="903273" y="643533"/>
                      </a:lnTo>
                      <a:lnTo>
                        <a:pt x="915732" y="636091"/>
                      </a:lnTo>
                      <a:lnTo>
                        <a:pt x="928042" y="628501"/>
                      </a:lnTo>
                      <a:lnTo>
                        <a:pt x="940254" y="620663"/>
                      </a:lnTo>
                      <a:lnTo>
                        <a:pt x="952365" y="612626"/>
                      </a:lnTo>
                      <a:lnTo>
                        <a:pt x="964378" y="604441"/>
                      </a:lnTo>
                      <a:lnTo>
                        <a:pt x="976291" y="596007"/>
                      </a:lnTo>
                      <a:lnTo>
                        <a:pt x="988105" y="587375"/>
                      </a:lnTo>
                      <a:lnTo>
                        <a:pt x="999770" y="578545"/>
                      </a:lnTo>
                      <a:lnTo>
                        <a:pt x="1011386" y="569516"/>
                      </a:lnTo>
                      <a:lnTo>
                        <a:pt x="1022902" y="560338"/>
                      </a:lnTo>
                      <a:lnTo>
                        <a:pt x="1034319" y="550912"/>
                      </a:lnTo>
                      <a:lnTo>
                        <a:pt x="1045587" y="541288"/>
                      </a:lnTo>
                      <a:lnTo>
                        <a:pt x="1056805" y="531465"/>
                      </a:lnTo>
                      <a:lnTo>
                        <a:pt x="1067924" y="521444"/>
                      </a:lnTo>
                      <a:lnTo>
                        <a:pt x="1078894" y="511225"/>
                      </a:lnTo>
                      <a:lnTo>
                        <a:pt x="1089815" y="500807"/>
                      </a:lnTo>
                      <a:lnTo>
                        <a:pt x="1100586" y="490190"/>
                      </a:lnTo>
                      <a:lnTo>
                        <a:pt x="1111258" y="479375"/>
                      </a:lnTo>
                      <a:lnTo>
                        <a:pt x="1121881" y="468313"/>
                      </a:lnTo>
                      <a:lnTo>
                        <a:pt x="1132355" y="457101"/>
                      </a:lnTo>
                      <a:lnTo>
                        <a:pt x="1142729" y="445691"/>
                      </a:lnTo>
                      <a:lnTo>
                        <a:pt x="1153054" y="434082"/>
                      </a:lnTo>
                      <a:lnTo>
                        <a:pt x="1163230" y="422225"/>
                      </a:lnTo>
                      <a:lnTo>
                        <a:pt x="1173307" y="410220"/>
                      </a:lnTo>
                      <a:lnTo>
                        <a:pt x="1183284" y="398016"/>
                      </a:lnTo>
                      <a:lnTo>
                        <a:pt x="1193162" y="385564"/>
                      </a:lnTo>
                      <a:lnTo>
                        <a:pt x="1202941" y="372963"/>
                      </a:lnTo>
                      <a:lnTo>
                        <a:pt x="1212620" y="360114"/>
                      </a:lnTo>
                      <a:lnTo>
                        <a:pt x="1222201" y="347117"/>
                      </a:lnTo>
                      <a:lnTo>
                        <a:pt x="1231682" y="333871"/>
                      </a:lnTo>
                      <a:lnTo>
                        <a:pt x="1241063" y="320477"/>
                      </a:lnTo>
                      <a:lnTo>
                        <a:pt x="1250346" y="306834"/>
                      </a:lnTo>
                      <a:lnTo>
                        <a:pt x="1259479" y="293043"/>
                      </a:lnTo>
                      <a:lnTo>
                        <a:pt x="1268563" y="279003"/>
                      </a:lnTo>
                      <a:lnTo>
                        <a:pt x="1277548" y="264765"/>
                      </a:lnTo>
                      <a:lnTo>
                        <a:pt x="1286383" y="250379"/>
                      </a:lnTo>
                      <a:lnTo>
                        <a:pt x="1295169" y="235744"/>
                      </a:lnTo>
                      <a:lnTo>
                        <a:pt x="1303856" y="220911"/>
                      </a:lnTo>
                      <a:lnTo>
                        <a:pt x="1312394" y="205879"/>
                      </a:lnTo>
                      <a:lnTo>
                        <a:pt x="1320832" y="190649"/>
                      </a:lnTo>
                      <a:lnTo>
                        <a:pt x="1329221" y="175220"/>
                      </a:lnTo>
                      <a:lnTo>
                        <a:pt x="1337461" y="159643"/>
                      </a:lnTo>
                      <a:lnTo>
                        <a:pt x="1345652" y="143818"/>
                      </a:lnTo>
                      <a:lnTo>
                        <a:pt x="1353693" y="127794"/>
                      </a:lnTo>
                      <a:lnTo>
                        <a:pt x="1361635" y="111571"/>
                      </a:lnTo>
                      <a:lnTo>
                        <a:pt x="1369478" y="95151"/>
                      </a:lnTo>
                      <a:lnTo>
                        <a:pt x="1377222" y="78482"/>
                      </a:lnTo>
                      <a:lnTo>
                        <a:pt x="1384866" y="61664"/>
                      </a:lnTo>
                      <a:lnTo>
                        <a:pt x="1392461" y="44648"/>
                      </a:lnTo>
                      <a:lnTo>
                        <a:pt x="1399907" y="27434"/>
                      </a:lnTo>
                      <a:lnTo>
                        <a:pt x="1377520" y="18207"/>
                      </a:lnTo>
                      <a:lnTo>
                        <a:pt x="1354984" y="9525"/>
                      </a:lnTo>
                      <a:lnTo>
                        <a:pt x="1348233" y="27384"/>
                      </a:lnTo>
                      <a:lnTo>
                        <a:pt x="1341383" y="45045"/>
                      </a:lnTo>
                      <a:lnTo>
                        <a:pt x="1334384" y="62508"/>
                      </a:lnTo>
                      <a:lnTo>
                        <a:pt x="1327335" y="79722"/>
                      </a:lnTo>
                      <a:lnTo>
                        <a:pt x="1320137" y="96738"/>
                      </a:lnTo>
                      <a:lnTo>
                        <a:pt x="1312841" y="113506"/>
                      </a:lnTo>
                      <a:lnTo>
                        <a:pt x="1305444" y="130076"/>
                      </a:lnTo>
                      <a:lnTo>
                        <a:pt x="1297899" y="146397"/>
                      </a:lnTo>
                      <a:lnTo>
                        <a:pt x="1290255" y="162570"/>
                      </a:lnTo>
                      <a:lnTo>
                        <a:pt x="1282511" y="178445"/>
                      </a:lnTo>
                      <a:lnTo>
                        <a:pt x="1274669" y="194121"/>
                      </a:lnTo>
                      <a:lnTo>
                        <a:pt x="1266726" y="209600"/>
                      </a:lnTo>
                      <a:lnTo>
                        <a:pt x="1258635" y="224879"/>
                      </a:lnTo>
                      <a:lnTo>
                        <a:pt x="1250445" y="239861"/>
                      </a:lnTo>
                      <a:lnTo>
                        <a:pt x="1242155" y="254695"/>
                      </a:lnTo>
                      <a:lnTo>
                        <a:pt x="1233717" y="269280"/>
                      </a:lnTo>
                      <a:lnTo>
                        <a:pt x="1225229" y="283666"/>
                      </a:lnTo>
                      <a:lnTo>
                        <a:pt x="1216591" y="297805"/>
                      </a:lnTo>
                      <a:lnTo>
                        <a:pt x="1207855" y="311745"/>
                      </a:lnTo>
                      <a:lnTo>
                        <a:pt x="1198970" y="325438"/>
                      </a:lnTo>
                      <a:lnTo>
                        <a:pt x="1190035" y="338931"/>
                      </a:lnTo>
                      <a:lnTo>
                        <a:pt x="1180951" y="352227"/>
                      </a:lnTo>
                      <a:lnTo>
                        <a:pt x="1171768" y="365274"/>
                      </a:lnTo>
                      <a:lnTo>
                        <a:pt x="1162436" y="378123"/>
                      </a:lnTo>
                      <a:lnTo>
                        <a:pt x="1153054" y="390723"/>
                      </a:lnTo>
                      <a:lnTo>
                        <a:pt x="1143523" y="403126"/>
                      </a:lnTo>
                      <a:lnTo>
                        <a:pt x="1133894" y="415330"/>
                      </a:lnTo>
                      <a:lnTo>
                        <a:pt x="1124164" y="427286"/>
                      </a:lnTo>
                      <a:lnTo>
                        <a:pt x="1114286" y="438993"/>
                      </a:lnTo>
                      <a:lnTo>
                        <a:pt x="1104309" y="450552"/>
                      </a:lnTo>
                      <a:lnTo>
                        <a:pt x="1094232" y="461814"/>
                      </a:lnTo>
                      <a:lnTo>
                        <a:pt x="1084057" y="472926"/>
                      </a:lnTo>
                      <a:lnTo>
                        <a:pt x="1073732" y="483791"/>
                      </a:lnTo>
                      <a:lnTo>
                        <a:pt x="1063357" y="494407"/>
                      </a:lnTo>
                      <a:lnTo>
                        <a:pt x="1052834" y="504875"/>
                      </a:lnTo>
                      <a:lnTo>
                        <a:pt x="1042162" y="515045"/>
                      </a:lnTo>
                      <a:lnTo>
                        <a:pt x="1031440" y="525066"/>
                      </a:lnTo>
                      <a:lnTo>
                        <a:pt x="1020569" y="534839"/>
                      </a:lnTo>
                      <a:lnTo>
                        <a:pt x="1009599" y="544364"/>
                      </a:lnTo>
                      <a:lnTo>
                        <a:pt x="998529" y="553690"/>
                      </a:lnTo>
                      <a:lnTo>
                        <a:pt x="987361" y="562818"/>
                      </a:lnTo>
                      <a:lnTo>
                        <a:pt x="976043" y="571698"/>
                      </a:lnTo>
                      <a:lnTo>
                        <a:pt x="964626" y="580380"/>
                      </a:lnTo>
                      <a:lnTo>
                        <a:pt x="953110" y="588814"/>
                      </a:lnTo>
                      <a:lnTo>
                        <a:pt x="941495" y="597049"/>
                      </a:lnTo>
                      <a:lnTo>
                        <a:pt x="929730" y="605086"/>
                      </a:lnTo>
                      <a:lnTo>
                        <a:pt x="917867" y="612874"/>
                      </a:lnTo>
                      <a:lnTo>
                        <a:pt x="905904" y="620415"/>
                      </a:lnTo>
                      <a:lnTo>
                        <a:pt x="893842" y="627807"/>
                      </a:lnTo>
                      <a:lnTo>
                        <a:pt x="881630" y="634950"/>
                      </a:lnTo>
                      <a:lnTo>
                        <a:pt x="869370" y="641846"/>
                      </a:lnTo>
                      <a:lnTo>
                        <a:pt x="856910" y="648543"/>
                      </a:lnTo>
                      <a:lnTo>
                        <a:pt x="844402" y="655042"/>
                      </a:lnTo>
                      <a:lnTo>
                        <a:pt x="831793" y="661293"/>
                      </a:lnTo>
                      <a:lnTo>
                        <a:pt x="819036" y="667345"/>
                      </a:lnTo>
                      <a:lnTo>
                        <a:pt x="806180" y="673150"/>
                      </a:lnTo>
                      <a:lnTo>
                        <a:pt x="793224" y="678756"/>
                      </a:lnTo>
                      <a:lnTo>
                        <a:pt x="780120" y="684113"/>
                      </a:lnTo>
                      <a:lnTo>
                        <a:pt x="766916" y="689273"/>
                      </a:lnTo>
                      <a:lnTo>
                        <a:pt x="753662" y="694234"/>
                      </a:lnTo>
                      <a:lnTo>
                        <a:pt x="740210" y="698947"/>
                      </a:lnTo>
                      <a:lnTo>
                        <a:pt x="726709" y="703461"/>
                      </a:lnTo>
                      <a:lnTo>
                        <a:pt x="713058" y="707777"/>
                      </a:lnTo>
                      <a:lnTo>
                        <a:pt x="699308" y="711845"/>
                      </a:lnTo>
                      <a:lnTo>
                        <a:pt x="685459" y="715665"/>
                      </a:lnTo>
                      <a:lnTo>
                        <a:pt x="671510" y="719286"/>
                      </a:lnTo>
                      <a:lnTo>
                        <a:pt x="657413" y="722709"/>
                      </a:lnTo>
                      <a:lnTo>
                        <a:pt x="643216" y="725934"/>
                      </a:lnTo>
                      <a:lnTo>
                        <a:pt x="628921" y="728861"/>
                      </a:lnTo>
                      <a:lnTo>
                        <a:pt x="614525" y="731639"/>
                      </a:lnTo>
                      <a:lnTo>
                        <a:pt x="599981" y="734169"/>
                      </a:lnTo>
                      <a:lnTo>
                        <a:pt x="585338" y="736501"/>
                      </a:lnTo>
                      <a:lnTo>
                        <a:pt x="570595" y="738584"/>
                      </a:lnTo>
                      <a:lnTo>
                        <a:pt x="555753" y="740470"/>
                      </a:lnTo>
                      <a:lnTo>
                        <a:pt x="540812" y="742107"/>
                      </a:lnTo>
                      <a:lnTo>
                        <a:pt x="525722" y="743545"/>
                      </a:lnTo>
                      <a:lnTo>
                        <a:pt x="510533" y="744786"/>
                      </a:lnTo>
                      <a:lnTo>
                        <a:pt x="495194" y="745778"/>
                      </a:lnTo>
                      <a:lnTo>
                        <a:pt x="479806" y="746522"/>
                      </a:lnTo>
                      <a:lnTo>
                        <a:pt x="464269" y="747117"/>
                      </a:lnTo>
                      <a:lnTo>
                        <a:pt x="448633" y="747464"/>
                      </a:lnTo>
                      <a:lnTo>
                        <a:pt x="432898" y="747564"/>
                      </a:lnTo>
                      <a:lnTo>
                        <a:pt x="417063" y="747464"/>
                      </a:lnTo>
                      <a:lnTo>
                        <a:pt x="401080" y="747167"/>
                      </a:lnTo>
                      <a:lnTo>
                        <a:pt x="384997" y="746621"/>
                      </a:lnTo>
                      <a:lnTo>
                        <a:pt x="368814" y="745877"/>
                      </a:lnTo>
                      <a:lnTo>
                        <a:pt x="352483" y="744885"/>
                      </a:lnTo>
                      <a:lnTo>
                        <a:pt x="336103" y="743694"/>
                      </a:lnTo>
                      <a:lnTo>
                        <a:pt x="319573" y="742305"/>
                      </a:lnTo>
                      <a:lnTo>
                        <a:pt x="302944" y="740668"/>
                      </a:lnTo>
                      <a:lnTo>
                        <a:pt x="286166" y="738783"/>
                      </a:lnTo>
                      <a:lnTo>
                        <a:pt x="269339" y="736749"/>
                      </a:lnTo>
                      <a:lnTo>
                        <a:pt x="252362" y="734467"/>
                      </a:lnTo>
                      <a:lnTo>
                        <a:pt x="235287" y="731937"/>
                      </a:lnTo>
                      <a:lnTo>
                        <a:pt x="218062" y="729208"/>
                      </a:lnTo>
                      <a:lnTo>
                        <a:pt x="200788" y="726281"/>
                      </a:lnTo>
                      <a:lnTo>
                        <a:pt x="183365" y="723106"/>
                      </a:lnTo>
                      <a:lnTo>
                        <a:pt x="165842" y="719683"/>
                      </a:lnTo>
                      <a:lnTo>
                        <a:pt x="148221" y="716111"/>
                      </a:lnTo>
                      <a:lnTo>
                        <a:pt x="130450" y="712291"/>
                      </a:lnTo>
                      <a:lnTo>
                        <a:pt x="112630" y="708223"/>
                      </a:lnTo>
                      <a:lnTo>
                        <a:pt x="94661" y="703957"/>
                      </a:lnTo>
                      <a:lnTo>
                        <a:pt x="76543" y="699492"/>
                      </a:lnTo>
                      <a:lnTo>
                        <a:pt x="58375" y="694779"/>
                      </a:lnTo>
                      <a:lnTo>
                        <a:pt x="40058" y="689868"/>
                      </a:lnTo>
                      <a:lnTo>
                        <a:pt x="21642" y="684709"/>
                      </a:lnTo>
                      <a:lnTo>
                        <a:pt x="15289" y="70807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5" name="Forme libre : forme 1384">
                  <a:extLst>
                    <a:ext uri="{FF2B5EF4-FFF2-40B4-BE49-F238E27FC236}">
                      <a16:creationId xmlns:a16="http://schemas.microsoft.com/office/drawing/2014/main" id="{C455EB11-5756-41E8-81D1-239A7FF2C853}"/>
                    </a:ext>
                  </a:extLst>
                </p:cNvPr>
                <p:cNvSpPr/>
                <p:nvPr/>
              </p:nvSpPr>
              <p:spPr>
                <a:xfrm>
                  <a:off x="7794117" y="4373562"/>
                  <a:ext cx="724326" cy="711200"/>
                </a:xfrm>
                <a:custGeom>
                  <a:avLst/>
                  <a:gdLst>
                    <a:gd name="connsiteX0" fmla="*/ 707647 w 724325"/>
                    <a:gd name="connsiteY0" fmla="*/ 587722 h 711200"/>
                    <a:gd name="connsiteX1" fmla="*/ 684317 w 724325"/>
                    <a:gd name="connsiteY1" fmla="*/ 597148 h 711200"/>
                    <a:gd name="connsiteX2" fmla="*/ 661384 w 724325"/>
                    <a:gd name="connsiteY2" fmla="*/ 606127 h 711200"/>
                    <a:gd name="connsiteX3" fmla="*/ 638848 w 724325"/>
                    <a:gd name="connsiteY3" fmla="*/ 614710 h 711200"/>
                    <a:gd name="connsiteX4" fmla="*/ 616709 w 724325"/>
                    <a:gd name="connsiteY4" fmla="*/ 622846 h 711200"/>
                    <a:gd name="connsiteX5" fmla="*/ 594968 w 724325"/>
                    <a:gd name="connsiteY5" fmla="*/ 630585 h 711200"/>
                    <a:gd name="connsiteX6" fmla="*/ 573623 w 724325"/>
                    <a:gd name="connsiteY6" fmla="*/ 637927 h 711200"/>
                    <a:gd name="connsiteX7" fmla="*/ 552725 w 724325"/>
                    <a:gd name="connsiteY7" fmla="*/ 644823 h 711200"/>
                    <a:gd name="connsiteX8" fmla="*/ 532225 w 724325"/>
                    <a:gd name="connsiteY8" fmla="*/ 651272 h 711200"/>
                    <a:gd name="connsiteX9" fmla="*/ 512121 w 724325"/>
                    <a:gd name="connsiteY9" fmla="*/ 657324 h 711200"/>
                    <a:gd name="connsiteX10" fmla="*/ 492415 w 724325"/>
                    <a:gd name="connsiteY10" fmla="*/ 662980 h 711200"/>
                    <a:gd name="connsiteX11" fmla="*/ 473105 w 724325"/>
                    <a:gd name="connsiteY11" fmla="*/ 668189 h 711200"/>
                    <a:gd name="connsiteX12" fmla="*/ 454193 w 724325"/>
                    <a:gd name="connsiteY12" fmla="*/ 673001 h 711200"/>
                    <a:gd name="connsiteX13" fmla="*/ 435727 w 724325"/>
                    <a:gd name="connsiteY13" fmla="*/ 677416 h 711200"/>
                    <a:gd name="connsiteX14" fmla="*/ 417609 w 724325"/>
                    <a:gd name="connsiteY14" fmla="*/ 681385 h 711200"/>
                    <a:gd name="connsiteX15" fmla="*/ 399938 w 724325"/>
                    <a:gd name="connsiteY15" fmla="*/ 684907 h 711200"/>
                    <a:gd name="connsiteX16" fmla="*/ 382664 w 724325"/>
                    <a:gd name="connsiteY16" fmla="*/ 688082 h 711200"/>
                    <a:gd name="connsiteX17" fmla="*/ 365836 w 724325"/>
                    <a:gd name="connsiteY17" fmla="*/ 690761 h 711200"/>
                    <a:gd name="connsiteX18" fmla="*/ 349356 w 724325"/>
                    <a:gd name="connsiteY18" fmla="*/ 693093 h 711200"/>
                    <a:gd name="connsiteX19" fmla="*/ 333273 w 724325"/>
                    <a:gd name="connsiteY19" fmla="*/ 694978 h 711200"/>
                    <a:gd name="connsiteX20" fmla="*/ 317637 w 724325"/>
                    <a:gd name="connsiteY20" fmla="*/ 696416 h 711200"/>
                    <a:gd name="connsiteX21" fmla="*/ 302398 w 724325"/>
                    <a:gd name="connsiteY21" fmla="*/ 697458 h 711200"/>
                    <a:gd name="connsiteX22" fmla="*/ 287556 w 724325"/>
                    <a:gd name="connsiteY22" fmla="*/ 698103 h 711200"/>
                    <a:gd name="connsiteX23" fmla="*/ 273111 w 724325"/>
                    <a:gd name="connsiteY23" fmla="*/ 698302 h 711200"/>
                    <a:gd name="connsiteX24" fmla="*/ 259113 w 724325"/>
                    <a:gd name="connsiteY24" fmla="*/ 698103 h 711200"/>
                    <a:gd name="connsiteX25" fmla="*/ 245463 w 724325"/>
                    <a:gd name="connsiteY25" fmla="*/ 697458 h 711200"/>
                    <a:gd name="connsiteX26" fmla="*/ 232259 w 724325"/>
                    <a:gd name="connsiteY26" fmla="*/ 696416 h 711200"/>
                    <a:gd name="connsiteX27" fmla="*/ 219402 w 724325"/>
                    <a:gd name="connsiteY27" fmla="*/ 694928 h 711200"/>
                    <a:gd name="connsiteX28" fmla="*/ 206993 w 724325"/>
                    <a:gd name="connsiteY28" fmla="*/ 693043 h 711200"/>
                    <a:gd name="connsiteX29" fmla="*/ 195030 w 724325"/>
                    <a:gd name="connsiteY29" fmla="*/ 690761 h 711200"/>
                    <a:gd name="connsiteX30" fmla="*/ 183414 w 724325"/>
                    <a:gd name="connsiteY30" fmla="*/ 688032 h 711200"/>
                    <a:gd name="connsiteX31" fmla="*/ 172196 w 724325"/>
                    <a:gd name="connsiteY31" fmla="*/ 684907 h 711200"/>
                    <a:gd name="connsiteX32" fmla="*/ 161425 w 724325"/>
                    <a:gd name="connsiteY32" fmla="*/ 681335 h 711200"/>
                    <a:gd name="connsiteX33" fmla="*/ 151050 w 724325"/>
                    <a:gd name="connsiteY33" fmla="*/ 677366 h 711200"/>
                    <a:gd name="connsiteX34" fmla="*/ 141073 w 724325"/>
                    <a:gd name="connsiteY34" fmla="*/ 673001 h 711200"/>
                    <a:gd name="connsiteX35" fmla="*/ 131493 w 724325"/>
                    <a:gd name="connsiteY35" fmla="*/ 668189 h 711200"/>
                    <a:gd name="connsiteX36" fmla="*/ 122309 w 724325"/>
                    <a:gd name="connsiteY36" fmla="*/ 662930 h 711200"/>
                    <a:gd name="connsiteX37" fmla="*/ 113573 w 724325"/>
                    <a:gd name="connsiteY37" fmla="*/ 657275 h 711200"/>
                    <a:gd name="connsiteX38" fmla="*/ 105184 w 724325"/>
                    <a:gd name="connsiteY38" fmla="*/ 651222 h 711200"/>
                    <a:gd name="connsiteX39" fmla="*/ 97242 w 724325"/>
                    <a:gd name="connsiteY39" fmla="*/ 644723 h 711200"/>
                    <a:gd name="connsiteX40" fmla="*/ 89697 w 724325"/>
                    <a:gd name="connsiteY40" fmla="*/ 637828 h 711200"/>
                    <a:gd name="connsiteX41" fmla="*/ 82549 w 724325"/>
                    <a:gd name="connsiteY41" fmla="*/ 630535 h 711200"/>
                    <a:gd name="connsiteX42" fmla="*/ 75798 w 724325"/>
                    <a:gd name="connsiteY42" fmla="*/ 622796 h 711200"/>
                    <a:gd name="connsiteX43" fmla="*/ 69494 w 724325"/>
                    <a:gd name="connsiteY43" fmla="*/ 614611 h 711200"/>
                    <a:gd name="connsiteX44" fmla="*/ 63537 w 724325"/>
                    <a:gd name="connsiteY44" fmla="*/ 606078 h 711200"/>
                    <a:gd name="connsiteX45" fmla="*/ 58027 w 724325"/>
                    <a:gd name="connsiteY45" fmla="*/ 597049 h 711200"/>
                    <a:gd name="connsiteX46" fmla="*/ 52915 w 724325"/>
                    <a:gd name="connsiteY46" fmla="*/ 587673 h 711200"/>
                    <a:gd name="connsiteX47" fmla="*/ 48199 w 724325"/>
                    <a:gd name="connsiteY47" fmla="*/ 577850 h 711200"/>
                    <a:gd name="connsiteX48" fmla="*/ 43880 w 724325"/>
                    <a:gd name="connsiteY48" fmla="*/ 567581 h 711200"/>
                    <a:gd name="connsiteX49" fmla="*/ 40009 w 724325"/>
                    <a:gd name="connsiteY49" fmla="*/ 556915 h 711200"/>
                    <a:gd name="connsiteX50" fmla="*/ 36484 w 724325"/>
                    <a:gd name="connsiteY50" fmla="*/ 545852 h 711200"/>
                    <a:gd name="connsiteX51" fmla="*/ 33407 w 724325"/>
                    <a:gd name="connsiteY51" fmla="*/ 534343 h 711200"/>
                    <a:gd name="connsiteX52" fmla="*/ 30726 w 724325"/>
                    <a:gd name="connsiteY52" fmla="*/ 522436 h 711200"/>
                    <a:gd name="connsiteX53" fmla="*/ 28443 w 724325"/>
                    <a:gd name="connsiteY53" fmla="*/ 510084 h 711200"/>
                    <a:gd name="connsiteX54" fmla="*/ 26557 w 724325"/>
                    <a:gd name="connsiteY54" fmla="*/ 497334 h 711200"/>
                    <a:gd name="connsiteX55" fmla="*/ 25117 w 724325"/>
                    <a:gd name="connsiteY55" fmla="*/ 484138 h 711200"/>
                    <a:gd name="connsiteX56" fmla="*/ 24025 w 724325"/>
                    <a:gd name="connsiteY56" fmla="*/ 470545 h 711200"/>
                    <a:gd name="connsiteX57" fmla="*/ 23380 w 724325"/>
                    <a:gd name="connsiteY57" fmla="*/ 456555 h 711200"/>
                    <a:gd name="connsiteX58" fmla="*/ 23132 w 724325"/>
                    <a:gd name="connsiteY58" fmla="*/ 442119 h 711200"/>
                    <a:gd name="connsiteX59" fmla="*/ 23280 w 724325"/>
                    <a:gd name="connsiteY59" fmla="*/ 427286 h 711200"/>
                    <a:gd name="connsiteX60" fmla="*/ 23827 w 724325"/>
                    <a:gd name="connsiteY60" fmla="*/ 412006 h 711200"/>
                    <a:gd name="connsiteX61" fmla="*/ 24770 w 724325"/>
                    <a:gd name="connsiteY61" fmla="*/ 396329 h 711200"/>
                    <a:gd name="connsiteX62" fmla="*/ 26160 w 724325"/>
                    <a:gd name="connsiteY62" fmla="*/ 380256 h 711200"/>
                    <a:gd name="connsiteX63" fmla="*/ 27897 w 724325"/>
                    <a:gd name="connsiteY63" fmla="*/ 363736 h 711200"/>
                    <a:gd name="connsiteX64" fmla="*/ 30081 w 724325"/>
                    <a:gd name="connsiteY64" fmla="*/ 346770 h 711200"/>
                    <a:gd name="connsiteX65" fmla="*/ 32662 w 724325"/>
                    <a:gd name="connsiteY65" fmla="*/ 329456 h 711200"/>
                    <a:gd name="connsiteX66" fmla="*/ 35640 w 724325"/>
                    <a:gd name="connsiteY66" fmla="*/ 311646 h 711200"/>
                    <a:gd name="connsiteX67" fmla="*/ 39066 w 724325"/>
                    <a:gd name="connsiteY67" fmla="*/ 293489 h 711200"/>
                    <a:gd name="connsiteX68" fmla="*/ 42838 w 724325"/>
                    <a:gd name="connsiteY68" fmla="*/ 274886 h 711200"/>
                    <a:gd name="connsiteX69" fmla="*/ 47057 w 724325"/>
                    <a:gd name="connsiteY69" fmla="*/ 255836 h 711200"/>
                    <a:gd name="connsiteX70" fmla="*/ 51674 w 724325"/>
                    <a:gd name="connsiteY70" fmla="*/ 236389 h 711200"/>
                    <a:gd name="connsiteX71" fmla="*/ 56687 w 724325"/>
                    <a:gd name="connsiteY71" fmla="*/ 216545 h 711200"/>
                    <a:gd name="connsiteX72" fmla="*/ 62098 w 724325"/>
                    <a:gd name="connsiteY72" fmla="*/ 196255 h 711200"/>
                    <a:gd name="connsiteX73" fmla="*/ 67906 w 724325"/>
                    <a:gd name="connsiteY73" fmla="*/ 175568 h 711200"/>
                    <a:gd name="connsiteX74" fmla="*/ 74110 w 724325"/>
                    <a:gd name="connsiteY74" fmla="*/ 154434 h 711200"/>
                    <a:gd name="connsiteX75" fmla="*/ 80762 w 724325"/>
                    <a:gd name="connsiteY75" fmla="*/ 132904 h 711200"/>
                    <a:gd name="connsiteX76" fmla="*/ 87811 w 724325"/>
                    <a:gd name="connsiteY76" fmla="*/ 110927 h 711200"/>
                    <a:gd name="connsiteX77" fmla="*/ 95256 w 724325"/>
                    <a:gd name="connsiteY77" fmla="*/ 88553 h 711200"/>
                    <a:gd name="connsiteX78" fmla="*/ 103099 w 724325"/>
                    <a:gd name="connsiteY78" fmla="*/ 65782 h 711200"/>
                    <a:gd name="connsiteX79" fmla="*/ 111339 w 724325"/>
                    <a:gd name="connsiteY79" fmla="*/ 42565 h 711200"/>
                    <a:gd name="connsiteX80" fmla="*/ 120026 w 724325"/>
                    <a:gd name="connsiteY80" fmla="*/ 18951 h 711200"/>
                    <a:gd name="connsiteX81" fmla="*/ 93519 w 724325"/>
                    <a:gd name="connsiteY81" fmla="*/ 9525 h 711200"/>
                    <a:gd name="connsiteX82" fmla="*/ 85726 w 724325"/>
                    <a:gd name="connsiteY82" fmla="*/ 32841 h 711200"/>
                    <a:gd name="connsiteX83" fmla="*/ 78330 w 724325"/>
                    <a:gd name="connsiteY83" fmla="*/ 55711 h 711200"/>
                    <a:gd name="connsiteX84" fmla="*/ 71281 w 724325"/>
                    <a:gd name="connsiteY84" fmla="*/ 78234 h 711200"/>
                    <a:gd name="connsiteX85" fmla="*/ 64580 w 724325"/>
                    <a:gd name="connsiteY85" fmla="*/ 100310 h 711200"/>
                    <a:gd name="connsiteX86" fmla="*/ 58325 w 724325"/>
                    <a:gd name="connsiteY86" fmla="*/ 122039 h 711200"/>
                    <a:gd name="connsiteX87" fmla="*/ 52418 w 724325"/>
                    <a:gd name="connsiteY87" fmla="*/ 143371 h 711200"/>
                    <a:gd name="connsiteX88" fmla="*/ 46859 w 724325"/>
                    <a:gd name="connsiteY88" fmla="*/ 164306 h 711200"/>
                    <a:gd name="connsiteX89" fmla="*/ 41746 w 724325"/>
                    <a:gd name="connsiteY89" fmla="*/ 184845 h 711200"/>
                    <a:gd name="connsiteX90" fmla="*/ 36981 w 724325"/>
                    <a:gd name="connsiteY90" fmla="*/ 204986 h 711200"/>
                    <a:gd name="connsiteX91" fmla="*/ 32613 w 724325"/>
                    <a:gd name="connsiteY91" fmla="*/ 224730 h 711200"/>
                    <a:gd name="connsiteX92" fmla="*/ 28592 w 724325"/>
                    <a:gd name="connsiteY92" fmla="*/ 244078 h 711200"/>
                    <a:gd name="connsiteX93" fmla="*/ 24968 w 724325"/>
                    <a:gd name="connsiteY93" fmla="*/ 263029 h 711200"/>
                    <a:gd name="connsiteX94" fmla="*/ 21742 w 724325"/>
                    <a:gd name="connsiteY94" fmla="*/ 281632 h 711200"/>
                    <a:gd name="connsiteX95" fmla="*/ 18863 w 724325"/>
                    <a:gd name="connsiteY95" fmla="*/ 299789 h 711200"/>
                    <a:gd name="connsiteX96" fmla="*/ 16381 w 724325"/>
                    <a:gd name="connsiteY96" fmla="*/ 317550 h 711200"/>
                    <a:gd name="connsiteX97" fmla="*/ 14296 w 724325"/>
                    <a:gd name="connsiteY97" fmla="*/ 334963 h 711200"/>
                    <a:gd name="connsiteX98" fmla="*/ 12559 w 724325"/>
                    <a:gd name="connsiteY98" fmla="*/ 351979 h 711200"/>
                    <a:gd name="connsiteX99" fmla="*/ 11268 w 724325"/>
                    <a:gd name="connsiteY99" fmla="*/ 368548 h 711200"/>
                    <a:gd name="connsiteX100" fmla="*/ 10275 w 724325"/>
                    <a:gd name="connsiteY100" fmla="*/ 384770 h 711200"/>
                    <a:gd name="connsiteX101" fmla="*/ 9729 w 724325"/>
                    <a:gd name="connsiteY101" fmla="*/ 400596 h 711200"/>
                    <a:gd name="connsiteX102" fmla="*/ 9531 w 724325"/>
                    <a:gd name="connsiteY102" fmla="*/ 416024 h 711200"/>
                    <a:gd name="connsiteX103" fmla="*/ 9729 w 724325"/>
                    <a:gd name="connsiteY103" fmla="*/ 431056 h 711200"/>
                    <a:gd name="connsiteX104" fmla="*/ 10275 w 724325"/>
                    <a:gd name="connsiteY104" fmla="*/ 445691 h 711200"/>
                    <a:gd name="connsiteX105" fmla="*/ 11218 w 724325"/>
                    <a:gd name="connsiteY105" fmla="*/ 459929 h 711200"/>
                    <a:gd name="connsiteX106" fmla="*/ 12559 w 724325"/>
                    <a:gd name="connsiteY106" fmla="*/ 473819 h 711200"/>
                    <a:gd name="connsiteX107" fmla="*/ 14296 w 724325"/>
                    <a:gd name="connsiteY107" fmla="*/ 487263 h 711200"/>
                    <a:gd name="connsiteX108" fmla="*/ 16381 w 724325"/>
                    <a:gd name="connsiteY108" fmla="*/ 500311 h 711200"/>
                    <a:gd name="connsiteX109" fmla="*/ 18863 w 724325"/>
                    <a:gd name="connsiteY109" fmla="*/ 513011 h 711200"/>
                    <a:gd name="connsiteX110" fmla="*/ 21692 w 724325"/>
                    <a:gd name="connsiteY110" fmla="*/ 525314 h 711200"/>
                    <a:gd name="connsiteX111" fmla="*/ 24919 w 724325"/>
                    <a:gd name="connsiteY111" fmla="*/ 537170 h 711200"/>
                    <a:gd name="connsiteX112" fmla="*/ 28542 w 724325"/>
                    <a:gd name="connsiteY112" fmla="*/ 548680 h 711200"/>
                    <a:gd name="connsiteX113" fmla="*/ 32563 w 724325"/>
                    <a:gd name="connsiteY113" fmla="*/ 559792 h 711200"/>
                    <a:gd name="connsiteX114" fmla="*/ 36931 w 724325"/>
                    <a:gd name="connsiteY114" fmla="*/ 570508 h 711200"/>
                    <a:gd name="connsiteX115" fmla="*/ 41696 w 724325"/>
                    <a:gd name="connsiteY115" fmla="*/ 580827 h 711200"/>
                    <a:gd name="connsiteX116" fmla="*/ 46809 w 724325"/>
                    <a:gd name="connsiteY116" fmla="*/ 590748 h 711200"/>
                    <a:gd name="connsiteX117" fmla="*/ 52319 w 724325"/>
                    <a:gd name="connsiteY117" fmla="*/ 600273 h 711200"/>
                    <a:gd name="connsiteX118" fmla="*/ 58226 w 724325"/>
                    <a:gd name="connsiteY118" fmla="*/ 609402 h 711200"/>
                    <a:gd name="connsiteX119" fmla="*/ 64530 w 724325"/>
                    <a:gd name="connsiteY119" fmla="*/ 618133 h 711200"/>
                    <a:gd name="connsiteX120" fmla="*/ 71182 w 724325"/>
                    <a:gd name="connsiteY120" fmla="*/ 626517 h 711200"/>
                    <a:gd name="connsiteX121" fmla="*/ 78230 w 724325"/>
                    <a:gd name="connsiteY121" fmla="*/ 634454 h 711200"/>
                    <a:gd name="connsiteX122" fmla="*/ 85627 w 724325"/>
                    <a:gd name="connsiteY122" fmla="*/ 642045 h 711200"/>
                    <a:gd name="connsiteX123" fmla="*/ 93469 w 724325"/>
                    <a:gd name="connsiteY123" fmla="*/ 649188 h 711200"/>
                    <a:gd name="connsiteX124" fmla="*/ 101660 w 724325"/>
                    <a:gd name="connsiteY124" fmla="*/ 655985 h 711200"/>
                    <a:gd name="connsiteX125" fmla="*/ 110198 w 724325"/>
                    <a:gd name="connsiteY125" fmla="*/ 662384 h 711200"/>
                    <a:gd name="connsiteX126" fmla="*/ 119133 w 724325"/>
                    <a:gd name="connsiteY126" fmla="*/ 668338 h 711200"/>
                    <a:gd name="connsiteX127" fmla="*/ 128465 w 724325"/>
                    <a:gd name="connsiteY127" fmla="*/ 673943 h 711200"/>
                    <a:gd name="connsiteX128" fmla="*/ 138194 w 724325"/>
                    <a:gd name="connsiteY128" fmla="*/ 679152 h 711200"/>
                    <a:gd name="connsiteX129" fmla="*/ 148270 w 724325"/>
                    <a:gd name="connsiteY129" fmla="*/ 683964 h 711200"/>
                    <a:gd name="connsiteX130" fmla="*/ 158744 w 724325"/>
                    <a:gd name="connsiteY130" fmla="*/ 688429 h 711200"/>
                    <a:gd name="connsiteX131" fmla="*/ 169615 w 724325"/>
                    <a:gd name="connsiteY131" fmla="*/ 692448 h 711200"/>
                    <a:gd name="connsiteX132" fmla="*/ 180833 w 724325"/>
                    <a:gd name="connsiteY132" fmla="*/ 696069 h 711200"/>
                    <a:gd name="connsiteX133" fmla="*/ 192449 w 724325"/>
                    <a:gd name="connsiteY133" fmla="*/ 699294 h 711200"/>
                    <a:gd name="connsiteX134" fmla="*/ 204461 w 724325"/>
                    <a:gd name="connsiteY134" fmla="*/ 702171 h 711200"/>
                    <a:gd name="connsiteX135" fmla="*/ 216821 w 724325"/>
                    <a:gd name="connsiteY135" fmla="*/ 704602 h 711200"/>
                    <a:gd name="connsiteX136" fmla="*/ 229578 w 724325"/>
                    <a:gd name="connsiteY136" fmla="*/ 706686 h 711200"/>
                    <a:gd name="connsiteX137" fmla="*/ 242683 w 724325"/>
                    <a:gd name="connsiteY137" fmla="*/ 708372 h 711200"/>
                    <a:gd name="connsiteX138" fmla="*/ 256234 w 724325"/>
                    <a:gd name="connsiteY138" fmla="*/ 709662 h 711200"/>
                    <a:gd name="connsiteX139" fmla="*/ 270133 w 724325"/>
                    <a:gd name="connsiteY139" fmla="*/ 710506 h 711200"/>
                    <a:gd name="connsiteX140" fmla="*/ 284379 w 724325"/>
                    <a:gd name="connsiteY140" fmla="*/ 711002 h 711200"/>
                    <a:gd name="connsiteX141" fmla="*/ 299072 w 724325"/>
                    <a:gd name="connsiteY141" fmla="*/ 711101 h 711200"/>
                    <a:gd name="connsiteX142" fmla="*/ 314113 w 724325"/>
                    <a:gd name="connsiteY142" fmla="*/ 710803 h 711200"/>
                    <a:gd name="connsiteX143" fmla="*/ 329501 w 724325"/>
                    <a:gd name="connsiteY143" fmla="*/ 710158 h 711200"/>
                    <a:gd name="connsiteX144" fmla="*/ 345335 w 724325"/>
                    <a:gd name="connsiteY144" fmla="*/ 709067 h 711200"/>
                    <a:gd name="connsiteX145" fmla="*/ 361518 w 724325"/>
                    <a:gd name="connsiteY145" fmla="*/ 707579 h 711200"/>
                    <a:gd name="connsiteX146" fmla="*/ 378047 w 724325"/>
                    <a:gd name="connsiteY146" fmla="*/ 705693 h 711200"/>
                    <a:gd name="connsiteX147" fmla="*/ 395024 w 724325"/>
                    <a:gd name="connsiteY147" fmla="*/ 703461 h 711200"/>
                    <a:gd name="connsiteX148" fmla="*/ 412348 w 724325"/>
                    <a:gd name="connsiteY148" fmla="*/ 700832 h 711200"/>
                    <a:gd name="connsiteX149" fmla="*/ 430068 w 724325"/>
                    <a:gd name="connsiteY149" fmla="*/ 697756 h 711200"/>
                    <a:gd name="connsiteX150" fmla="*/ 448137 w 724325"/>
                    <a:gd name="connsiteY150" fmla="*/ 694333 h 711200"/>
                    <a:gd name="connsiteX151" fmla="*/ 466602 w 724325"/>
                    <a:gd name="connsiteY151" fmla="*/ 690513 h 711200"/>
                    <a:gd name="connsiteX152" fmla="*/ 485465 w 724325"/>
                    <a:gd name="connsiteY152" fmla="*/ 686247 h 711200"/>
                    <a:gd name="connsiteX153" fmla="*/ 504675 w 724325"/>
                    <a:gd name="connsiteY153" fmla="*/ 681633 h 711200"/>
                    <a:gd name="connsiteX154" fmla="*/ 524282 w 724325"/>
                    <a:gd name="connsiteY154" fmla="*/ 676622 h 711200"/>
                    <a:gd name="connsiteX155" fmla="*/ 544287 w 724325"/>
                    <a:gd name="connsiteY155" fmla="*/ 671264 h 711200"/>
                    <a:gd name="connsiteX156" fmla="*/ 564639 w 724325"/>
                    <a:gd name="connsiteY156" fmla="*/ 665460 h 711200"/>
                    <a:gd name="connsiteX157" fmla="*/ 585388 w 724325"/>
                    <a:gd name="connsiteY157" fmla="*/ 659259 h 711200"/>
                    <a:gd name="connsiteX158" fmla="*/ 606534 w 724325"/>
                    <a:gd name="connsiteY158" fmla="*/ 652661 h 711200"/>
                    <a:gd name="connsiteX159" fmla="*/ 628077 w 724325"/>
                    <a:gd name="connsiteY159" fmla="*/ 645716 h 711200"/>
                    <a:gd name="connsiteX160" fmla="*/ 649967 w 724325"/>
                    <a:gd name="connsiteY160" fmla="*/ 638324 h 711200"/>
                    <a:gd name="connsiteX161" fmla="*/ 672205 w 724325"/>
                    <a:gd name="connsiteY161" fmla="*/ 630585 h 711200"/>
                    <a:gd name="connsiteX162" fmla="*/ 694890 w 724325"/>
                    <a:gd name="connsiteY162" fmla="*/ 622399 h 711200"/>
                    <a:gd name="connsiteX163" fmla="*/ 717922 w 724325"/>
                    <a:gd name="connsiteY163" fmla="*/ 613866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</a:cxnLst>
                  <a:rect l="l" t="t" r="r" b="b"/>
                  <a:pathLst>
                    <a:path w="724325" h="711200">
                      <a:moveTo>
                        <a:pt x="707647" y="587722"/>
                      </a:moveTo>
                      <a:lnTo>
                        <a:pt x="684317" y="597148"/>
                      </a:lnTo>
                      <a:lnTo>
                        <a:pt x="661384" y="606127"/>
                      </a:lnTo>
                      <a:lnTo>
                        <a:pt x="638848" y="614710"/>
                      </a:lnTo>
                      <a:lnTo>
                        <a:pt x="616709" y="622846"/>
                      </a:lnTo>
                      <a:lnTo>
                        <a:pt x="594968" y="630585"/>
                      </a:lnTo>
                      <a:lnTo>
                        <a:pt x="573623" y="637927"/>
                      </a:lnTo>
                      <a:lnTo>
                        <a:pt x="552725" y="644823"/>
                      </a:lnTo>
                      <a:lnTo>
                        <a:pt x="532225" y="651272"/>
                      </a:lnTo>
                      <a:lnTo>
                        <a:pt x="512121" y="657324"/>
                      </a:lnTo>
                      <a:lnTo>
                        <a:pt x="492415" y="662980"/>
                      </a:lnTo>
                      <a:lnTo>
                        <a:pt x="473105" y="668189"/>
                      </a:lnTo>
                      <a:lnTo>
                        <a:pt x="454193" y="673001"/>
                      </a:lnTo>
                      <a:lnTo>
                        <a:pt x="435727" y="677416"/>
                      </a:lnTo>
                      <a:lnTo>
                        <a:pt x="417609" y="681385"/>
                      </a:lnTo>
                      <a:lnTo>
                        <a:pt x="399938" y="684907"/>
                      </a:lnTo>
                      <a:lnTo>
                        <a:pt x="382664" y="688082"/>
                      </a:lnTo>
                      <a:lnTo>
                        <a:pt x="365836" y="690761"/>
                      </a:lnTo>
                      <a:lnTo>
                        <a:pt x="349356" y="693093"/>
                      </a:lnTo>
                      <a:lnTo>
                        <a:pt x="333273" y="694978"/>
                      </a:lnTo>
                      <a:lnTo>
                        <a:pt x="317637" y="696416"/>
                      </a:lnTo>
                      <a:lnTo>
                        <a:pt x="302398" y="697458"/>
                      </a:lnTo>
                      <a:lnTo>
                        <a:pt x="287556" y="698103"/>
                      </a:lnTo>
                      <a:lnTo>
                        <a:pt x="273111" y="698302"/>
                      </a:lnTo>
                      <a:lnTo>
                        <a:pt x="259113" y="698103"/>
                      </a:lnTo>
                      <a:lnTo>
                        <a:pt x="245463" y="697458"/>
                      </a:lnTo>
                      <a:lnTo>
                        <a:pt x="232259" y="696416"/>
                      </a:lnTo>
                      <a:lnTo>
                        <a:pt x="219402" y="694928"/>
                      </a:lnTo>
                      <a:lnTo>
                        <a:pt x="206993" y="693043"/>
                      </a:lnTo>
                      <a:lnTo>
                        <a:pt x="195030" y="690761"/>
                      </a:lnTo>
                      <a:lnTo>
                        <a:pt x="183414" y="688032"/>
                      </a:lnTo>
                      <a:lnTo>
                        <a:pt x="172196" y="684907"/>
                      </a:lnTo>
                      <a:lnTo>
                        <a:pt x="161425" y="681335"/>
                      </a:lnTo>
                      <a:lnTo>
                        <a:pt x="151050" y="677366"/>
                      </a:lnTo>
                      <a:lnTo>
                        <a:pt x="141073" y="673001"/>
                      </a:lnTo>
                      <a:lnTo>
                        <a:pt x="131493" y="668189"/>
                      </a:lnTo>
                      <a:lnTo>
                        <a:pt x="122309" y="662930"/>
                      </a:lnTo>
                      <a:lnTo>
                        <a:pt x="113573" y="657275"/>
                      </a:lnTo>
                      <a:lnTo>
                        <a:pt x="105184" y="651222"/>
                      </a:lnTo>
                      <a:lnTo>
                        <a:pt x="97242" y="644723"/>
                      </a:lnTo>
                      <a:lnTo>
                        <a:pt x="89697" y="637828"/>
                      </a:lnTo>
                      <a:lnTo>
                        <a:pt x="82549" y="630535"/>
                      </a:lnTo>
                      <a:lnTo>
                        <a:pt x="75798" y="622796"/>
                      </a:lnTo>
                      <a:lnTo>
                        <a:pt x="69494" y="614611"/>
                      </a:lnTo>
                      <a:lnTo>
                        <a:pt x="63537" y="606078"/>
                      </a:lnTo>
                      <a:lnTo>
                        <a:pt x="58027" y="597049"/>
                      </a:lnTo>
                      <a:lnTo>
                        <a:pt x="52915" y="587673"/>
                      </a:lnTo>
                      <a:lnTo>
                        <a:pt x="48199" y="577850"/>
                      </a:lnTo>
                      <a:lnTo>
                        <a:pt x="43880" y="567581"/>
                      </a:lnTo>
                      <a:lnTo>
                        <a:pt x="40009" y="556915"/>
                      </a:lnTo>
                      <a:lnTo>
                        <a:pt x="36484" y="545852"/>
                      </a:lnTo>
                      <a:lnTo>
                        <a:pt x="33407" y="534343"/>
                      </a:lnTo>
                      <a:lnTo>
                        <a:pt x="30726" y="522436"/>
                      </a:lnTo>
                      <a:lnTo>
                        <a:pt x="28443" y="510084"/>
                      </a:lnTo>
                      <a:lnTo>
                        <a:pt x="26557" y="497334"/>
                      </a:lnTo>
                      <a:lnTo>
                        <a:pt x="25117" y="484138"/>
                      </a:lnTo>
                      <a:lnTo>
                        <a:pt x="24025" y="470545"/>
                      </a:lnTo>
                      <a:lnTo>
                        <a:pt x="23380" y="456555"/>
                      </a:lnTo>
                      <a:lnTo>
                        <a:pt x="23132" y="442119"/>
                      </a:lnTo>
                      <a:lnTo>
                        <a:pt x="23280" y="427286"/>
                      </a:lnTo>
                      <a:lnTo>
                        <a:pt x="23827" y="412006"/>
                      </a:lnTo>
                      <a:lnTo>
                        <a:pt x="24770" y="396329"/>
                      </a:lnTo>
                      <a:lnTo>
                        <a:pt x="26160" y="380256"/>
                      </a:lnTo>
                      <a:lnTo>
                        <a:pt x="27897" y="363736"/>
                      </a:lnTo>
                      <a:lnTo>
                        <a:pt x="30081" y="346770"/>
                      </a:lnTo>
                      <a:lnTo>
                        <a:pt x="32662" y="329456"/>
                      </a:lnTo>
                      <a:lnTo>
                        <a:pt x="35640" y="311646"/>
                      </a:lnTo>
                      <a:lnTo>
                        <a:pt x="39066" y="293489"/>
                      </a:lnTo>
                      <a:lnTo>
                        <a:pt x="42838" y="274886"/>
                      </a:lnTo>
                      <a:lnTo>
                        <a:pt x="47057" y="255836"/>
                      </a:lnTo>
                      <a:lnTo>
                        <a:pt x="51674" y="236389"/>
                      </a:lnTo>
                      <a:lnTo>
                        <a:pt x="56687" y="216545"/>
                      </a:lnTo>
                      <a:lnTo>
                        <a:pt x="62098" y="196255"/>
                      </a:lnTo>
                      <a:lnTo>
                        <a:pt x="67906" y="175568"/>
                      </a:lnTo>
                      <a:lnTo>
                        <a:pt x="74110" y="154434"/>
                      </a:lnTo>
                      <a:lnTo>
                        <a:pt x="80762" y="132904"/>
                      </a:lnTo>
                      <a:lnTo>
                        <a:pt x="87811" y="110927"/>
                      </a:lnTo>
                      <a:lnTo>
                        <a:pt x="95256" y="88553"/>
                      </a:lnTo>
                      <a:lnTo>
                        <a:pt x="103099" y="65782"/>
                      </a:lnTo>
                      <a:lnTo>
                        <a:pt x="111339" y="42565"/>
                      </a:lnTo>
                      <a:lnTo>
                        <a:pt x="120026" y="18951"/>
                      </a:lnTo>
                      <a:lnTo>
                        <a:pt x="93519" y="9525"/>
                      </a:lnTo>
                      <a:lnTo>
                        <a:pt x="85726" y="32841"/>
                      </a:lnTo>
                      <a:lnTo>
                        <a:pt x="78330" y="55711"/>
                      </a:lnTo>
                      <a:lnTo>
                        <a:pt x="71281" y="78234"/>
                      </a:lnTo>
                      <a:lnTo>
                        <a:pt x="64580" y="100310"/>
                      </a:lnTo>
                      <a:lnTo>
                        <a:pt x="58325" y="122039"/>
                      </a:lnTo>
                      <a:lnTo>
                        <a:pt x="52418" y="143371"/>
                      </a:lnTo>
                      <a:lnTo>
                        <a:pt x="46859" y="164306"/>
                      </a:lnTo>
                      <a:lnTo>
                        <a:pt x="41746" y="184845"/>
                      </a:lnTo>
                      <a:lnTo>
                        <a:pt x="36981" y="204986"/>
                      </a:lnTo>
                      <a:lnTo>
                        <a:pt x="32613" y="224730"/>
                      </a:lnTo>
                      <a:lnTo>
                        <a:pt x="28592" y="244078"/>
                      </a:lnTo>
                      <a:lnTo>
                        <a:pt x="24968" y="263029"/>
                      </a:lnTo>
                      <a:lnTo>
                        <a:pt x="21742" y="281632"/>
                      </a:lnTo>
                      <a:lnTo>
                        <a:pt x="18863" y="299789"/>
                      </a:lnTo>
                      <a:lnTo>
                        <a:pt x="16381" y="317550"/>
                      </a:lnTo>
                      <a:lnTo>
                        <a:pt x="14296" y="334963"/>
                      </a:lnTo>
                      <a:lnTo>
                        <a:pt x="12559" y="351979"/>
                      </a:lnTo>
                      <a:lnTo>
                        <a:pt x="11268" y="368548"/>
                      </a:lnTo>
                      <a:lnTo>
                        <a:pt x="10275" y="384770"/>
                      </a:lnTo>
                      <a:lnTo>
                        <a:pt x="9729" y="400596"/>
                      </a:lnTo>
                      <a:lnTo>
                        <a:pt x="9531" y="416024"/>
                      </a:lnTo>
                      <a:lnTo>
                        <a:pt x="9729" y="431056"/>
                      </a:lnTo>
                      <a:lnTo>
                        <a:pt x="10275" y="445691"/>
                      </a:lnTo>
                      <a:lnTo>
                        <a:pt x="11218" y="459929"/>
                      </a:lnTo>
                      <a:lnTo>
                        <a:pt x="12559" y="473819"/>
                      </a:lnTo>
                      <a:lnTo>
                        <a:pt x="14296" y="487263"/>
                      </a:lnTo>
                      <a:lnTo>
                        <a:pt x="16381" y="500311"/>
                      </a:lnTo>
                      <a:lnTo>
                        <a:pt x="18863" y="513011"/>
                      </a:lnTo>
                      <a:lnTo>
                        <a:pt x="21692" y="525314"/>
                      </a:lnTo>
                      <a:lnTo>
                        <a:pt x="24919" y="537170"/>
                      </a:lnTo>
                      <a:lnTo>
                        <a:pt x="28542" y="548680"/>
                      </a:lnTo>
                      <a:lnTo>
                        <a:pt x="32563" y="559792"/>
                      </a:lnTo>
                      <a:lnTo>
                        <a:pt x="36931" y="570508"/>
                      </a:lnTo>
                      <a:lnTo>
                        <a:pt x="41696" y="580827"/>
                      </a:lnTo>
                      <a:lnTo>
                        <a:pt x="46809" y="590748"/>
                      </a:lnTo>
                      <a:lnTo>
                        <a:pt x="52319" y="600273"/>
                      </a:lnTo>
                      <a:lnTo>
                        <a:pt x="58226" y="609402"/>
                      </a:lnTo>
                      <a:lnTo>
                        <a:pt x="64530" y="618133"/>
                      </a:lnTo>
                      <a:lnTo>
                        <a:pt x="71182" y="626517"/>
                      </a:lnTo>
                      <a:lnTo>
                        <a:pt x="78230" y="634454"/>
                      </a:lnTo>
                      <a:lnTo>
                        <a:pt x="85627" y="642045"/>
                      </a:lnTo>
                      <a:lnTo>
                        <a:pt x="93469" y="649188"/>
                      </a:lnTo>
                      <a:lnTo>
                        <a:pt x="101660" y="655985"/>
                      </a:lnTo>
                      <a:lnTo>
                        <a:pt x="110198" y="662384"/>
                      </a:lnTo>
                      <a:lnTo>
                        <a:pt x="119133" y="668338"/>
                      </a:lnTo>
                      <a:lnTo>
                        <a:pt x="128465" y="673943"/>
                      </a:lnTo>
                      <a:lnTo>
                        <a:pt x="138194" y="679152"/>
                      </a:lnTo>
                      <a:lnTo>
                        <a:pt x="148270" y="683964"/>
                      </a:lnTo>
                      <a:lnTo>
                        <a:pt x="158744" y="688429"/>
                      </a:lnTo>
                      <a:lnTo>
                        <a:pt x="169615" y="692448"/>
                      </a:lnTo>
                      <a:lnTo>
                        <a:pt x="180833" y="696069"/>
                      </a:lnTo>
                      <a:lnTo>
                        <a:pt x="192449" y="699294"/>
                      </a:lnTo>
                      <a:lnTo>
                        <a:pt x="204461" y="702171"/>
                      </a:lnTo>
                      <a:lnTo>
                        <a:pt x="216821" y="704602"/>
                      </a:lnTo>
                      <a:lnTo>
                        <a:pt x="229578" y="706686"/>
                      </a:lnTo>
                      <a:lnTo>
                        <a:pt x="242683" y="708372"/>
                      </a:lnTo>
                      <a:lnTo>
                        <a:pt x="256234" y="709662"/>
                      </a:lnTo>
                      <a:lnTo>
                        <a:pt x="270133" y="710506"/>
                      </a:lnTo>
                      <a:lnTo>
                        <a:pt x="284379" y="711002"/>
                      </a:lnTo>
                      <a:lnTo>
                        <a:pt x="299072" y="711101"/>
                      </a:lnTo>
                      <a:lnTo>
                        <a:pt x="314113" y="710803"/>
                      </a:lnTo>
                      <a:lnTo>
                        <a:pt x="329501" y="710158"/>
                      </a:lnTo>
                      <a:lnTo>
                        <a:pt x="345335" y="709067"/>
                      </a:lnTo>
                      <a:lnTo>
                        <a:pt x="361518" y="707579"/>
                      </a:lnTo>
                      <a:lnTo>
                        <a:pt x="378047" y="705693"/>
                      </a:lnTo>
                      <a:lnTo>
                        <a:pt x="395024" y="703461"/>
                      </a:lnTo>
                      <a:lnTo>
                        <a:pt x="412348" y="700832"/>
                      </a:lnTo>
                      <a:lnTo>
                        <a:pt x="430068" y="697756"/>
                      </a:lnTo>
                      <a:lnTo>
                        <a:pt x="448137" y="694333"/>
                      </a:lnTo>
                      <a:lnTo>
                        <a:pt x="466602" y="690513"/>
                      </a:lnTo>
                      <a:lnTo>
                        <a:pt x="485465" y="686247"/>
                      </a:lnTo>
                      <a:lnTo>
                        <a:pt x="504675" y="681633"/>
                      </a:lnTo>
                      <a:lnTo>
                        <a:pt x="524282" y="676622"/>
                      </a:lnTo>
                      <a:lnTo>
                        <a:pt x="544287" y="671264"/>
                      </a:lnTo>
                      <a:lnTo>
                        <a:pt x="564639" y="665460"/>
                      </a:lnTo>
                      <a:lnTo>
                        <a:pt x="585388" y="659259"/>
                      </a:lnTo>
                      <a:lnTo>
                        <a:pt x="606534" y="652661"/>
                      </a:lnTo>
                      <a:lnTo>
                        <a:pt x="628077" y="645716"/>
                      </a:lnTo>
                      <a:lnTo>
                        <a:pt x="649967" y="638324"/>
                      </a:lnTo>
                      <a:lnTo>
                        <a:pt x="672205" y="630585"/>
                      </a:lnTo>
                      <a:lnTo>
                        <a:pt x="694890" y="622399"/>
                      </a:lnTo>
                      <a:lnTo>
                        <a:pt x="717922" y="61386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6" name="Forme libre : forme 1385">
                  <a:extLst>
                    <a:ext uri="{FF2B5EF4-FFF2-40B4-BE49-F238E27FC236}">
                      <a16:creationId xmlns:a16="http://schemas.microsoft.com/office/drawing/2014/main" id="{BCED7217-D3D5-4A99-9C52-ED186DEB3C61}"/>
                    </a:ext>
                  </a:extLst>
                </p:cNvPr>
                <p:cNvSpPr/>
                <p:nvPr/>
              </p:nvSpPr>
              <p:spPr>
                <a:xfrm>
                  <a:off x="7794713" y="4371627"/>
                  <a:ext cx="787863" cy="901700"/>
                </a:xfrm>
                <a:custGeom>
                  <a:avLst/>
                  <a:gdLst>
                    <a:gd name="connsiteX0" fmla="*/ 779028 w 787863"/>
                    <a:gd name="connsiteY0" fmla="*/ 888950 h 901700"/>
                    <a:gd name="connsiteX1" fmla="*/ 757137 w 787863"/>
                    <a:gd name="connsiteY1" fmla="*/ 890687 h 901700"/>
                    <a:gd name="connsiteX2" fmla="*/ 735594 w 787863"/>
                    <a:gd name="connsiteY2" fmla="*/ 892175 h 901700"/>
                    <a:gd name="connsiteX3" fmla="*/ 714349 w 787863"/>
                    <a:gd name="connsiteY3" fmla="*/ 893415 h 901700"/>
                    <a:gd name="connsiteX4" fmla="*/ 693401 w 787863"/>
                    <a:gd name="connsiteY4" fmla="*/ 894407 h 901700"/>
                    <a:gd name="connsiteX5" fmla="*/ 672801 w 787863"/>
                    <a:gd name="connsiteY5" fmla="*/ 895152 h 901700"/>
                    <a:gd name="connsiteX6" fmla="*/ 652499 w 787863"/>
                    <a:gd name="connsiteY6" fmla="*/ 895598 h 901700"/>
                    <a:gd name="connsiteX7" fmla="*/ 632495 w 787863"/>
                    <a:gd name="connsiteY7" fmla="*/ 895846 h 901700"/>
                    <a:gd name="connsiteX8" fmla="*/ 612838 w 787863"/>
                    <a:gd name="connsiteY8" fmla="*/ 895846 h 901700"/>
                    <a:gd name="connsiteX9" fmla="*/ 593479 w 787863"/>
                    <a:gd name="connsiteY9" fmla="*/ 895598 h 901700"/>
                    <a:gd name="connsiteX10" fmla="*/ 574467 w 787863"/>
                    <a:gd name="connsiteY10" fmla="*/ 895102 h 901700"/>
                    <a:gd name="connsiteX11" fmla="*/ 555753 w 787863"/>
                    <a:gd name="connsiteY11" fmla="*/ 894358 h 901700"/>
                    <a:gd name="connsiteX12" fmla="*/ 537337 w 787863"/>
                    <a:gd name="connsiteY12" fmla="*/ 893366 h 901700"/>
                    <a:gd name="connsiteX13" fmla="*/ 519269 w 787863"/>
                    <a:gd name="connsiteY13" fmla="*/ 892125 h 901700"/>
                    <a:gd name="connsiteX14" fmla="*/ 501498 w 787863"/>
                    <a:gd name="connsiteY14" fmla="*/ 890637 h 901700"/>
                    <a:gd name="connsiteX15" fmla="*/ 484026 w 787863"/>
                    <a:gd name="connsiteY15" fmla="*/ 888901 h 901700"/>
                    <a:gd name="connsiteX16" fmla="*/ 466900 w 787863"/>
                    <a:gd name="connsiteY16" fmla="*/ 886916 h 901700"/>
                    <a:gd name="connsiteX17" fmla="*/ 450122 w 787863"/>
                    <a:gd name="connsiteY17" fmla="*/ 884684 h 901700"/>
                    <a:gd name="connsiteX18" fmla="*/ 433593 w 787863"/>
                    <a:gd name="connsiteY18" fmla="*/ 882204 h 901700"/>
                    <a:gd name="connsiteX19" fmla="*/ 417411 w 787863"/>
                    <a:gd name="connsiteY19" fmla="*/ 879475 h 901700"/>
                    <a:gd name="connsiteX20" fmla="*/ 401576 w 787863"/>
                    <a:gd name="connsiteY20" fmla="*/ 876498 h 901700"/>
                    <a:gd name="connsiteX21" fmla="*/ 386039 w 787863"/>
                    <a:gd name="connsiteY21" fmla="*/ 873274 h 901700"/>
                    <a:gd name="connsiteX22" fmla="*/ 370800 w 787863"/>
                    <a:gd name="connsiteY22" fmla="*/ 869801 h 901700"/>
                    <a:gd name="connsiteX23" fmla="*/ 355859 w 787863"/>
                    <a:gd name="connsiteY23" fmla="*/ 866130 h 901700"/>
                    <a:gd name="connsiteX24" fmla="*/ 341315 w 787863"/>
                    <a:gd name="connsiteY24" fmla="*/ 862161 h 901700"/>
                    <a:gd name="connsiteX25" fmla="*/ 327019 w 787863"/>
                    <a:gd name="connsiteY25" fmla="*/ 857945 h 901700"/>
                    <a:gd name="connsiteX26" fmla="*/ 313070 w 787863"/>
                    <a:gd name="connsiteY26" fmla="*/ 853480 h 901700"/>
                    <a:gd name="connsiteX27" fmla="*/ 299420 w 787863"/>
                    <a:gd name="connsiteY27" fmla="*/ 848767 h 901700"/>
                    <a:gd name="connsiteX28" fmla="*/ 286067 w 787863"/>
                    <a:gd name="connsiteY28" fmla="*/ 843806 h 901700"/>
                    <a:gd name="connsiteX29" fmla="*/ 273062 w 787863"/>
                    <a:gd name="connsiteY29" fmla="*/ 838597 h 901700"/>
                    <a:gd name="connsiteX30" fmla="*/ 260404 w 787863"/>
                    <a:gd name="connsiteY30" fmla="*/ 833140 h 901700"/>
                    <a:gd name="connsiteX31" fmla="*/ 248044 w 787863"/>
                    <a:gd name="connsiteY31" fmla="*/ 827435 h 901700"/>
                    <a:gd name="connsiteX32" fmla="*/ 235982 w 787863"/>
                    <a:gd name="connsiteY32" fmla="*/ 821482 h 901700"/>
                    <a:gd name="connsiteX33" fmla="*/ 224217 w 787863"/>
                    <a:gd name="connsiteY33" fmla="*/ 815330 h 901700"/>
                    <a:gd name="connsiteX34" fmla="*/ 212801 w 787863"/>
                    <a:gd name="connsiteY34" fmla="*/ 808881 h 901700"/>
                    <a:gd name="connsiteX35" fmla="*/ 201681 w 787863"/>
                    <a:gd name="connsiteY35" fmla="*/ 802184 h 901700"/>
                    <a:gd name="connsiteX36" fmla="*/ 190910 w 787863"/>
                    <a:gd name="connsiteY36" fmla="*/ 795238 h 901700"/>
                    <a:gd name="connsiteX37" fmla="*/ 180436 w 787863"/>
                    <a:gd name="connsiteY37" fmla="*/ 788045 h 901700"/>
                    <a:gd name="connsiteX38" fmla="*/ 170310 w 787863"/>
                    <a:gd name="connsiteY38" fmla="*/ 780604 h 901700"/>
                    <a:gd name="connsiteX39" fmla="*/ 160432 w 787863"/>
                    <a:gd name="connsiteY39" fmla="*/ 772964 h 901700"/>
                    <a:gd name="connsiteX40" fmla="*/ 150951 w 787863"/>
                    <a:gd name="connsiteY40" fmla="*/ 765026 h 901700"/>
                    <a:gd name="connsiteX41" fmla="*/ 141718 w 787863"/>
                    <a:gd name="connsiteY41" fmla="*/ 756841 h 901700"/>
                    <a:gd name="connsiteX42" fmla="*/ 132833 w 787863"/>
                    <a:gd name="connsiteY42" fmla="*/ 748407 h 901700"/>
                    <a:gd name="connsiteX43" fmla="*/ 124295 w 787863"/>
                    <a:gd name="connsiteY43" fmla="*/ 739725 h 901700"/>
                    <a:gd name="connsiteX44" fmla="*/ 116005 w 787863"/>
                    <a:gd name="connsiteY44" fmla="*/ 730845 h 901700"/>
                    <a:gd name="connsiteX45" fmla="*/ 108113 w 787863"/>
                    <a:gd name="connsiteY45" fmla="*/ 721668 h 901700"/>
                    <a:gd name="connsiteX46" fmla="*/ 100468 w 787863"/>
                    <a:gd name="connsiteY46" fmla="*/ 712242 h 901700"/>
                    <a:gd name="connsiteX47" fmla="*/ 93172 w 787863"/>
                    <a:gd name="connsiteY47" fmla="*/ 702568 h 901700"/>
                    <a:gd name="connsiteX48" fmla="*/ 86222 w 787863"/>
                    <a:gd name="connsiteY48" fmla="*/ 692696 h 901700"/>
                    <a:gd name="connsiteX49" fmla="*/ 79521 w 787863"/>
                    <a:gd name="connsiteY49" fmla="*/ 682526 h 901700"/>
                    <a:gd name="connsiteX50" fmla="*/ 73167 w 787863"/>
                    <a:gd name="connsiteY50" fmla="*/ 672108 h 901700"/>
                    <a:gd name="connsiteX51" fmla="*/ 67161 w 787863"/>
                    <a:gd name="connsiteY51" fmla="*/ 661442 h 901700"/>
                    <a:gd name="connsiteX52" fmla="*/ 61453 w 787863"/>
                    <a:gd name="connsiteY52" fmla="*/ 650577 h 901700"/>
                    <a:gd name="connsiteX53" fmla="*/ 56042 w 787863"/>
                    <a:gd name="connsiteY53" fmla="*/ 639415 h 901700"/>
                    <a:gd name="connsiteX54" fmla="*/ 50979 w 787863"/>
                    <a:gd name="connsiteY54" fmla="*/ 628005 h 901700"/>
                    <a:gd name="connsiteX55" fmla="*/ 46213 w 787863"/>
                    <a:gd name="connsiteY55" fmla="*/ 616397 h 901700"/>
                    <a:gd name="connsiteX56" fmla="*/ 41746 w 787863"/>
                    <a:gd name="connsiteY56" fmla="*/ 604490 h 901700"/>
                    <a:gd name="connsiteX57" fmla="*/ 37626 w 787863"/>
                    <a:gd name="connsiteY57" fmla="*/ 592336 h 901700"/>
                    <a:gd name="connsiteX58" fmla="*/ 33804 w 787863"/>
                    <a:gd name="connsiteY58" fmla="*/ 579983 h 901700"/>
                    <a:gd name="connsiteX59" fmla="*/ 30329 w 787863"/>
                    <a:gd name="connsiteY59" fmla="*/ 567333 h 901700"/>
                    <a:gd name="connsiteX60" fmla="*/ 27152 w 787863"/>
                    <a:gd name="connsiteY60" fmla="*/ 554434 h 901700"/>
                    <a:gd name="connsiteX61" fmla="*/ 24273 w 787863"/>
                    <a:gd name="connsiteY61" fmla="*/ 541338 h 901700"/>
                    <a:gd name="connsiteX62" fmla="*/ 21742 w 787863"/>
                    <a:gd name="connsiteY62" fmla="*/ 527943 h 901700"/>
                    <a:gd name="connsiteX63" fmla="*/ 19508 w 787863"/>
                    <a:gd name="connsiteY63" fmla="*/ 514300 h 901700"/>
                    <a:gd name="connsiteX64" fmla="*/ 17622 w 787863"/>
                    <a:gd name="connsiteY64" fmla="*/ 500459 h 901700"/>
                    <a:gd name="connsiteX65" fmla="*/ 16033 w 787863"/>
                    <a:gd name="connsiteY65" fmla="*/ 486321 h 901700"/>
                    <a:gd name="connsiteX66" fmla="*/ 14743 w 787863"/>
                    <a:gd name="connsiteY66" fmla="*/ 471934 h 901700"/>
                    <a:gd name="connsiteX67" fmla="*/ 13800 w 787863"/>
                    <a:gd name="connsiteY67" fmla="*/ 457349 h 901700"/>
                    <a:gd name="connsiteX68" fmla="*/ 13154 w 787863"/>
                    <a:gd name="connsiteY68" fmla="*/ 442466 h 901700"/>
                    <a:gd name="connsiteX69" fmla="*/ 12856 w 787863"/>
                    <a:gd name="connsiteY69" fmla="*/ 427385 h 901700"/>
                    <a:gd name="connsiteX70" fmla="*/ 12807 w 787863"/>
                    <a:gd name="connsiteY70" fmla="*/ 412006 h 901700"/>
                    <a:gd name="connsiteX71" fmla="*/ 13154 w 787863"/>
                    <a:gd name="connsiteY71" fmla="*/ 396429 h 901700"/>
                    <a:gd name="connsiteX72" fmla="*/ 13750 w 787863"/>
                    <a:gd name="connsiteY72" fmla="*/ 380554 h 901700"/>
                    <a:gd name="connsiteX73" fmla="*/ 14693 w 787863"/>
                    <a:gd name="connsiteY73" fmla="*/ 364430 h 901700"/>
                    <a:gd name="connsiteX74" fmla="*/ 15984 w 787863"/>
                    <a:gd name="connsiteY74" fmla="*/ 348109 h 901700"/>
                    <a:gd name="connsiteX75" fmla="*/ 17572 w 787863"/>
                    <a:gd name="connsiteY75" fmla="*/ 331490 h 901700"/>
                    <a:gd name="connsiteX76" fmla="*/ 19458 w 787863"/>
                    <a:gd name="connsiteY76" fmla="*/ 314672 h 901700"/>
                    <a:gd name="connsiteX77" fmla="*/ 21692 w 787863"/>
                    <a:gd name="connsiteY77" fmla="*/ 297557 h 901700"/>
                    <a:gd name="connsiteX78" fmla="*/ 24224 w 787863"/>
                    <a:gd name="connsiteY78" fmla="*/ 280243 h 901700"/>
                    <a:gd name="connsiteX79" fmla="*/ 27053 w 787863"/>
                    <a:gd name="connsiteY79" fmla="*/ 262632 h 901700"/>
                    <a:gd name="connsiteX80" fmla="*/ 30230 w 787863"/>
                    <a:gd name="connsiteY80" fmla="*/ 244822 h 901700"/>
                    <a:gd name="connsiteX81" fmla="*/ 33705 w 787863"/>
                    <a:gd name="connsiteY81" fmla="*/ 226715 h 901700"/>
                    <a:gd name="connsiteX82" fmla="*/ 37527 w 787863"/>
                    <a:gd name="connsiteY82" fmla="*/ 208409 h 901700"/>
                    <a:gd name="connsiteX83" fmla="*/ 41597 w 787863"/>
                    <a:gd name="connsiteY83" fmla="*/ 189805 h 901700"/>
                    <a:gd name="connsiteX84" fmla="*/ 46065 w 787863"/>
                    <a:gd name="connsiteY84" fmla="*/ 171004 h 901700"/>
                    <a:gd name="connsiteX85" fmla="*/ 50830 w 787863"/>
                    <a:gd name="connsiteY85" fmla="*/ 151904 h 901700"/>
                    <a:gd name="connsiteX86" fmla="*/ 55893 w 787863"/>
                    <a:gd name="connsiteY86" fmla="*/ 132606 h 901700"/>
                    <a:gd name="connsiteX87" fmla="*/ 61254 w 787863"/>
                    <a:gd name="connsiteY87" fmla="*/ 113010 h 901700"/>
                    <a:gd name="connsiteX88" fmla="*/ 66962 w 787863"/>
                    <a:gd name="connsiteY88" fmla="*/ 93216 h 901700"/>
                    <a:gd name="connsiteX89" fmla="*/ 72969 w 787863"/>
                    <a:gd name="connsiteY89" fmla="*/ 73174 h 901700"/>
                    <a:gd name="connsiteX90" fmla="*/ 79322 w 787863"/>
                    <a:gd name="connsiteY90" fmla="*/ 52834 h 901700"/>
                    <a:gd name="connsiteX91" fmla="*/ 85974 w 787863"/>
                    <a:gd name="connsiteY91" fmla="*/ 32296 h 901700"/>
                    <a:gd name="connsiteX92" fmla="*/ 92923 w 787863"/>
                    <a:gd name="connsiteY92" fmla="*/ 11460 h 901700"/>
                    <a:gd name="connsiteX93" fmla="*/ 87215 w 787863"/>
                    <a:gd name="connsiteY93" fmla="*/ 9525 h 901700"/>
                    <a:gd name="connsiteX94" fmla="*/ 80365 w 787863"/>
                    <a:gd name="connsiteY94" fmla="*/ 30411 h 901700"/>
                    <a:gd name="connsiteX95" fmla="*/ 73813 w 787863"/>
                    <a:gd name="connsiteY95" fmla="*/ 50998 h 901700"/>
                    <a:gd name="connsiteX96" fmla="*/ 67608 w 787863"/>
                    <a:gd name="connsiteY96" fmla="*/ 71338 h 901700"/>
                    <a:gd name="connsiteX97" fmla="*/ 61701 w 787863"/>
                    <a:gd name="connsiteY97" fmla="*/ 91480 h 901700"/>
                    <a:gd name="connsiteX98" fmla="*/ 56141 w 787863"/>
                    <a:gd name="connsiteY98" fmla="*/ 111323 h 901700"/>
                    <a:gd name="connsiteX99" fmla="*/ 50880 w 787863"/>
                    <a:gd name="connsiteY99" fmla="*/ 130919 h 901700"/>
                    <a:gd name="connsiteX100" fmla="*/ 45916 w 787863"/>
                    <a:gd name="connsiteY100" fmla="*/ 150316 h 901700"/>
                    <a:gd name="connsiteX101" fmla="*/ 41250 w 787863"/>
                    <a:gd name="connsiteY101" fmla="*/ 169416 h 901700"/>
                    <a:gd name="connsiteX102" fmla="*/ 36931 w 787863"/>
                    <a:gd name="connsiteY102" fmla="*/ 188317 h 901700"/>
                    <a:gd name="connsiteX103" fmla="*/ 32960 w 787863"/>
                    <a:gd name="connsiteY103" fmla="*/ 206921 h 901700"/>
                    <a:gd name="connsiteX104" fmla="*/ 29237 w 787863"/>
                    <a:gd name="connsiteY104" fmla="*/ 225326 h 901700"/>
                    <a:gd name="connsiteX105" fmla="*/ 25862 w 787863"/>
                    <a:gd name="connsiteY105" fmla="*/ 243433 h 901700"/>
                    <a:gd name="connsiteX106" fmla="*/ 22834 w 787863"/>
                    <a:gd name="connsiteY106" fmla="*/ 261342 h 901700"/>
                    <a:gd name="connsiteX107" fmla="*/ 20104 w 787863"/>
                    <a:gd name="connsiteY107" fmla="*/ 279003 h 901700"/>
                    <a:gd name="connsiteX108" fmla="*/ 17671 w 787863"/>
                    <a:gd name="connsiteY108" fmla="*/ 296366 h 901700"/>
                    <a:gd name="connsiteX109" fmla="*/ 15537 w 787863"/>
                    <a:gd name="connsiteY109" fmla="*/ 313531 h 901700"/>
                    <a:gd name="connsiteX110" fmla="*/ 13750 w 787863"/>
                    <a:gd name="connsiteY110" fmla="*/ 330448 h 901700"/>
                    <a:gd name="connsiteX111" fmla="*/ 12261 w 787863"/>
                    <a:gd name="connsiteY111" fmla="*/ 347067 h 901700"/>
                    <a:gd name="connsiteX112" fmla="*/ 11119 w 787863"/>
                    <a:gd name="connsiteY112" fmla="*/ 363488 h 901700"/>
                    <a:gd name="connsiteX113" fmla="*/ 10275 w 787863"/>
                    <a:gd name="connsiteY113" fmla="*/ 379661 h 901700"/>
                    <a:gd name="connsiteX114" fmla="*/ 9729 w 787863"/>
                    <a:gd name="connsiteY114" fmla="*/ 395585 h 901700"/>
                    <a:gd name="connsiteX115" fmla="*/ 9531 w 787863"/>
                    <a:gd name="connsiteY115" fmla="*/ 411212 h 901700"/>
                    <a:gd name="connsiteX116" fmla="*/ 9630 w 787863"/>
                    <a:gd name="connsiteY116" fmla="*/ 426641 h 901700"/>
                    <a:gd name="connsiteX117" fmla="*/ 10027 w 787863"/>
                    <a:gd name="connsiteY117" fmla="*/ 441821 h 901700"/>
                    <a:gd name="connsiteX118" fmla="*/ 10772 w 787863"/>
                    <a:gd name="connsiteY118" fmla="*/ 456754 h 901700"/>
                    <a:gd name="connsiteX119" fmla="*/ 11814 w 787863"/>
                    <a:gd name="connsiteY119" fmla="*/ 471438 h 901700"/>
                    <a:gd name="connsiteX120" fmla="*/ 13204 w 787863"/>
                    <a:gd name="connsiteY120" fmla="*/ 485874 h 901700"/>
                    <a:gd name="connsiteX121" fmla="*/ 14892 w 787863"/>
                    <a:gd name="connsiteY121" fmla="*/ 500063 h 901700"/>
                    <a:gd name="connsiteX122" fmla="*/ 16877 w 787863"/>
                    <a:gd name="connsiteY122" fmla="*/ 514003 h 901700"/>
                    <a:gd name="connsiteX123" fmla="*/ 19210 w 787863"/>
                    <a:gd name="connsiteY123" fmla="*/ 527695 h 901700"/>
                    <a:gd name="connsiteX124" fmla="*/ 21841 w 787863"/>
                    <a:gd name="connsiteY124" fmla="*/ 541139 h 901700"/>
                    <a:gd name="connsiteX125" fmla="*/ 24770 w 787863"/>
                    <a:gd name="connsiteY125" fmla="*/ 554335 h 901700"/>
                    <a:gd name="connsiteX126" fmla="*/ 28046 w 787863"/>
                    <a:gd name="connsiteY126" fmla="*/ 567283 h 901700"/>
                    <a:gd name="connsiteX127" fmla="*/ 31620 w 787863"/>
                    <a:gd name="connsiteY127" fmla="*/ 580033 h 901700"/>
                    <a:gd name="connsiteX128" fmla="*/ 35492 w 787863"/>
                    <a:gd name="connsiteY128" fmla="*/ 592485 h 901700"/>
                    <a:gd name="connsiteX129" fmla="*/ 39711 w 787863"/>
                    <a:gd name="connsiteY129" fmla="*/ 604689 h 901700"/>
                    <a:gd name="connsiteX130" fmla="*/ 44228 w 787863"/>
                    <a:gd name="connsiteY130" fmla="*/ 616645 h 901700"/>
                    <a:gd name="connsiteX131" fmla="*/ 49093 w 787863"/>
                    <a:gd name="connsiteY131" fmla="*/ 628402 h 901700"/>
                    <a:gd name="connsiteX132" fmla="*/ 54205 w 787863"/>
                    <a:gd name="connsiteY132" fmla="*/ 639862 h 901700"/>
                    <a:gd name="connsiteX133" fmla="*/ 59715 w 787863"/>
                    <a:gd name="connsiteY133" fmla="*/ 651073 h 901700"/>
                    <a:gd name="connsiteX134" fmla="*/ 65473 w 787863"/>
                    <a:gd name="connsiteY134" fmla="*/ 662087 h 901700"/>
                    <a:gd name="connsiteX135" fmla="*/ 71579 w 787863"/>
                    <a:gd name="connsiteY135" fmla="*/ 672802 h 901700"/>
                    <a:gd name="connsiteX136" fmla="*/ 78032 w 787863"/>
                    <a:gd name="connsiteY136" fmla="*/ 683270 h 901700"/>
                    <a:gd name="connsiteX137" fmla="*/ 84733 w 787863"/>
                    <a:gd name="connsiteY137" fmla="*/ 693539 h 901700"/>
                    <a:gd name="connsiteX138" fmla="*/ 91782 w 787863"/>
                    <a:gd name="connsiteY138" fmla="*/ 703511 h 901700"/>
                    <a:gd name="connsiteX139" fmla="*/ 99178 w 787863"/>
                    <a:gd name="connsiteY139" fmla="*/ 713284 h 901700"/>
                    <a:gd name="connsiteX140" fmla="*/ 106872 w 787863"/>
                    <a:gd name="connsiteY140" fmla="*/ 722759 h 901700"/>
                    <a:gd name="connsiteX141" fmla="*/ 114864 w 787863"/>
                    <a:gd name="connsiteY141" fmla="*/ 732036 h 901700"/>
                    <a:gd name="connsiteX142" fmla="*/ 123153 w 787863"/>
                    <a:gd name="connsiteY142" fmla="*/ 741015 h 901700"/>
                    <a:gd name="connsiteX143" fmla="*/ 131790 w 787863"/>
                    <a:gd name="connsiteY143" fmla="*/ 749796 h 901700"/>
                    <a:gd name="connsiteX144" fmla="*/ 140725 w 787863"/>
                    <a:gd name="connsiteY144" fmla="*/ 758329 h 901700"/>
                    <a:gd name="connsiteX145" fmla="*/ 150008 w 787863"/>
                    <a:gd name="connsiteY145" fmla="*/ 766564 h 901700"/>
                    <a:gd name="connsiteX146" fmla="*/ 159588 w 787863"/>
                    <a:gd name="connsiteY146" fmla="*/ 774601 h 901700"/>
                    <a:gd name="connsiteX147" fmla="*/ 169466 w 787863"/>
                    <a:gd name="connsiteY147" fmla="*/ 782389 h 901700"/>
                    <a:gd name="connsiteX148" fmla="*/ 179692 w 787863"/>
                    <a:gd name="connsiteY148" fmla="*/ 789881 h 901700"/>
                    <a:gd name="connsiteX149" fmla="*/ 190215 w 787863"/>
                    <a:gd name="connsiteY149" fmla="*/ 797173 h 901700"/>
                    <a:gd name="connsiteX150" fmla="*/ 201036 w 787863"/>
                    <a:gd name="connsiteY150" fmla="*/ 804218 h 901700"/>
                    <a:gd name="connsiteX151" fmla="*/ 212205 w 787863"/>
                    <a:gd name="connsiteY151" fmla="*/ 811014 h 901700"/>
                    <a:gd name="connsiteX152" fmla="*/ 223671 w 787863"/>
                    <a:gd name="connsiteY152" fmla="*/ 817563 h 901700"/>
                    <a:gd name="connsiteX153" fmla="*/ 235485 w 787863"/>
                    <a:gd name="connsiteY153" fmla="*/ 823863 h 901700"/>
                    <a:gd name="connsiteX154" fmla="*/ 247597 w 787863"/>
                    <a:gd name="connsiteY154" fmla="*/ 829866 h 901700"/>
                    <a:gd name="connsiteX155" fmla="*/ 260007 w 787863"/>
                    <a:gd name="connsiteY155" fmla="*/ 835670 h 901700"/>
                    <a:gd name="connsiteX156" fmla="*/ 272764 w 787863"/>
                    <a:gd name="connsiteY156" fmla="*/ 841226 h 901700"/>
                    <a:gd name="connsiteX157" fmla="*/ 285819 w 787863"/>
                    <a:gd name="connsiteY157" fmla="*/ 846534 h 901700"/>
                    <a:gd name="connsiteX158" fmla="*/ 299172 w 787863"/>
                    <a:gd name="connsiteY158" fmla="*/ 851595 h 901700"/>
                    <a:gd name="connsiteX159" fmla="*/ 312872 w 787863"/>
                    <a:gd name="connsiteY159" fmla="*/ 856407 h 901700"/>
                    <a:gd name="connsiteX160" fmla="*/ 326870 w 787863"/>
                    <a:gd name="connsiteY160" fmla="*/ 860971 h 901700"/>
                    <a:gd name="connsiteX161" fmla="*/ 341166 w 787863"/>
                    <a:gd name="connsiteY161" fmla="*/ 865287 h 901700"/>
                    <a:gd name="connsiteX162" fmla="*/ 355809 w 787863"/>
                    <a:gd name="connsiteY162" fmla="*/ 869404 h 901700"/>
                    <a:gd name="connsiteX163" fmla="*/ 370750 w 787863"/>
                    <a:gd name="connsiteY163" fmla="*/ 873224 h 901700"/>
                    <a:gd name="connsiteX164" fmla="*/ 385989 w 787863"/>
                    <a:gd name="connsiteY164" fmla="*/ 876796 h 901700"/>
                    <a:gd name="connsiteX165" fmla="*/ 401576 w 787863"/>
                    <a:gd name="connsiteY165" fmla="*/ 880120 h 901700"/>
                    <a:gd name="connsiteX166" fmla="*/ 417510 w 787863"/>
                    <a:gd name="connsiteY166" fmla="*/ 883196 h 901700"/>
                    <a:gd name="connsiteX167" fmla="*/ 433692 w 787863"/>
                    <a:gd name="connsiteY167" fmla="*/ 886073 h 901700"/>
                    <a:gd name="connsiteX168" fmla="*/ 450222 w 787863"/>
                    <a:gd name="connsiteY168" fmla="*/ 888653 h 901700"/>
                    <a:gd name="connsiteX169" fmla="*/ 467049 w 787863"/>
                    <a:gd name="connsiteY169" fmla="*/ 890984 h 901700"/>
                    <a:gd name="connsiteX170" fmla="*/ 484224 w 787863"/>
                    <a:gd name="connsiteY170" fmla="*/ 893068 h 901700"/>
                    <a:gd name="connsiteX171" fmla="*/ 501697 w 787863"/>
                    <a:gd name="connsiteY171" fmla="*/ 894953 h 901700"/>
                    <a:gd name="connsiteX172" fmla="*/ 519517 w 787863"/>
                    <a:gd name="connsiteY172" fmla="*/ 896541 h 901700"/>
                    <a:gd name="connsiteX173" fmla="*/ 537586 w 787863"/>
                    <a:gd name="connsiteY173" fmla="*/ 897930 h 901700"/>
                    <a:gd name="connsiteX174" fmla="*/ 556051 w 787863"/>
                    <a:gd name="connsiteY174" fmla="*/ 899021 h 901700"/>
                    <a:gd name="connsiteX175" fmla="*/ 574765 w 787863"/>
                    <a:gd name="connsiteY175" fmla="*/ 899914 h 901700"/>
                    <a:gd name="connsiteX176" fmla="*/ 593826 w 787863"/>
                    <a:gd name="connsiteY176" fmla="*/ 900509 h 901700"/>
                    <a:gd name="connsiteX177" fmla="*/ 613185 w 787863"/>
                    <a:gd name="connsiteY177" fmla="*/ 900906 h 901700"/>
                    <a:gd name="connsiteX178" fmla="*/ 632892 w 787863"/>
                    <a:gd name="connsiteY178" fmla="*/ 901006 h 901700"/>
                    <a:gd name="connsiteX179" fmla="*/ 652896 w 787863"/>
                    <a:gd name="connsiteY179" fmla="*/ 900906 h 901700"/>
                    <a:gd name="connsiteX180" fmla="*/ 673198 w 787863"/>
                    <a:gd name="connsiteY180" fmla="*/ 900509 h 901700"/>
                    <a:gd name="connsiteX181" fmla="*/ 693848 w 787863"/>
                    <a:gd name="connsiteY181" fmla="*/ 899914 h 901700"/>
                    <a:gd name="connsiteX182" fmla="*/ 714795 w 787863"/>
                    <a:gd name="connsiteY182" fmla="*/ 899071 h 901700"/>
                    <a:gd name="connsiteX183" fmla="*/ 736041 w 787863"/>
                    <a:gd name="connsiteY183" fmla="*/ 897930 h 901700"/>
                    <a:gd name="connsiteX184" fmla="*/ 757633 w 787863"/>
                    <a:gd name="connsiteY184" fmla="*/ 896590 h 901700"/>
                    <a:gd name="connsiteX185" fmla="*/ 779524 w 787863"/>
                    <a:gd name="connsiteY185" fmla="*/ 895003 h 90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</a:cxnLst>
                  <a:rect l="l" t="t" r="r" b="b"/>
                  <a:pathLst>
                    <a:path w="787863" h="901700">
                      <a:moveTo>
                        <a:pt x="779028" y="888950"/>
                      </a:moveTo>
                      <a:lnTo>
                        <a:pt x="757137" y="890687"/>
                      </a:lnTo>
                      <a:lnTo>
                        <a:pt x="735594" y="892175"/>
                      </a:lnTo>
                      <a:lnTo>
                        <a:pt x="714349" y="893415"/>
                      </a:lnTo>
                      <a:lnTo>
                        <a:pt x="693401" y="894407"/>
                      </a:lnTo>
                      <a:lnTo>
                        <a:pt x="672801" y="895152"/>
                      </a:lnTo>
                      <a:lnTo>
                        <a:pt x="652499" y="895598"/>
                      </a:lnTo>
                      <a:lnTo>
                        <a:pt x="632495" y="895846"/>
                      </a:lnTo>
                      <a:lnTo>
                        <a:pt x="612838" y="895846"/>
                      </a:lnTo>
                      <a:lnTo>
                        <a:pt x="593479" y="895598"/>
                      </a:lnTo>
                      <a:lnTo>
                        <a:pt x="574467" y="895102"/>
                      </a:lnTo>
                      <a:lnTo>
                        <a:pt x="555753" y="894358"/>
                      </a:lnTo>
                      <a:lnTo>
                        <a:pt x="537337" y="893366"/>
                      </a:lnTo>
                      <a:lnTo>
                        <a:pt x="519269" y="892125"/>
                      </a:lnTo>
                      <a:lnTo>
                        <a:pt x="501498" y="890637"/>
                      </a:lnTo>
                      <a:lnTo>
                        <a:pt x="484026" y="888901"/>
                      </a:lnTo>
                      <a:lnTo>
                        <a:pt x="466900" y="886916"/>
                      </a:lnTo>
                      <a:lnTo>
                        <a:pt x="450122" y="884684"/>
                      </a:lnTo>
                      <a:lnTo>
                        <a:pt x="433593" y="882204"/>
                      </a:lnTo>
                      <a:lnTo>
                        <a:pt x="417411" y="879475"/>
                      </a:lnTo>
                      <a:lnTo>
                        <a:pt x="401576" y="876498"/>
                      </a:lnTo>
                      <a:lnTo>
                        <a:pt x="386039" y="873274"/>
                      </a:lnTo>
                      <a:lnTo>
                        <a:pt x="370800" y="869801"/>
                      </a:lnTo>
                      <a:lnTo>
                        <a:pt x="355859" y="866130"/>
                      </a:lnTo>
                      <a:lnTo>
                        <a:pt x="341315" y="862161"/>
                      </a:lnTo>
                      <a:lnTo>
                        <a:pt x="327019" y="857945"/>
                      </a:lnTo>
                      <a:lnTo>
                        <a:pt x="313070" y="853480"/>
                      </a:lnTo>
                      <a:lnTo>
                        <a:pt x="299420" y="848767"/>
                      </a:lnTo>
                      <a:lnTo>
                        <a:pt x="286067" y="843806"/>
                      </a:lnTo>
                      <a:lnTo>
                        <a:pt x="273062" y="838597"/>
                      </a:lnTo>
                      <a:lnTo>
                        <a:pt x="260404" y="833140"/>
                      </a:lnTo>
                      <a:lnTo>
                        <a:pt x="248044" y="827435"/>
                      </a:lnTo>
                      <a:lnTo>
                        <a:pt x="235982" y="821482"/>
                      </a:lnTo>
                      <a:lnTo>
                        <a:pt x="224217" y="815330"/>
                      </a:lnTo>
                      <a:lnTo>
                        <a:pt x="212801" y="808881"/>
                      </a:lnTo>
                      <a:lnTo>
                        <a:pt x="201681" y="802184"/>
                      </a:lnTo>
                      <a:lnTo>
                        <a:pt x="190910" y="795238"/>
                      </a:lnTo>
                      <a:lnTo>
                        <a:pt x="180436" y="788045"/>
                      </a:lnTo>
                      <a:lnTo>
                        <a:pt x="170310" y="780604"/>
                      </a:lnTo>
                      <a:lnTo>
                        <a:pt x="160432" y="772964"/>
                      </a:lnTo>
                      <a:lnTo>
                        <a:pt x="150951" y="765026"/>
                      </a:lnTo>
                      <a:lnTo>
                        <a:pt x="141718" y="756841"/>
                      </a:lnTo>
                      <a:lnTo>
                        <a:pt x="132833" y="748407"/>
                      </a:lnTo>
                      <a:lnTo>
                        <a:pt x="124295" y="739725"/>
                      </a:lnTo>
                      <a:lnTo>
                        <a:pt x="116005" y="730845"/>
                      </a:lnTo>
                      <a:lnTo>
                        <a:pt x="108113" y="721668"/>
                      </a:lnTo>
                      <a:lnTo>
                        <a:pt x="100468" y="712242"/>
                      </a:lnTo>
                      <a:lnTo>
                        <a:pt x="93172" y="702568"/>
                      </a:lnTo>
                      <a:lnTo>
                        <a:pt x="86222" y="692696"/>
                      </a:lnTo>
                      <a:lnTo>
                        <a:pt x="79521" y="682526"/>
                      </a:lnTo>
                      <a:lnTo>
                        <a:pt x="73167" y="672108"/>
                      </a:lnTo>
                      <a:lnTo>
                        <a:pt x="67161" y="661442"/>
                      </a:lnTo>
                      <a:lnTo>
                        <a:pt x="61453" y="650577"/>
                      </a:lnTo>
                      <a:lnTo>
                        <a:pt x="56042" y="639415"/>
                      </a:lnTo>
                      <a:lnTo>
                        <a:pt x="50979" y="628005"/>
                      </a:lnTo>
                      <a:lnTo>
                        <a:pt x="46213" y="616397"/>
                      </a:lnTo>
                      <a:lnTo>
                        <a:pt x="41746" y="604490"/>
                      </a:lnTo>
                      <a:lnTo>
                        <a:pt x="37626" y="592336"/>
                      </a:lnTo>
                      <a:lnTo>
                        <a:pt x="33804" y="579983"/>
                      </a:lnTo>
                      <a:lnTo>
                        <a:pt x="30329" y="567333"/>
                      </a:lnTo>
                      <a:lnTo>
                        <a:pt x="27152" y="554434"/>
                      </a:lnTo>
                      <a:lnTo>
                        <a:pt x="24273" y="541338"/>
                      </a:lnTo>
                      <a:lnTo>
                        <a:pt x="21742" y="527943"/>
                      </a:lnTo>
                      <a:lnTo>
                        <a:pt x="19508" y="514300"/>
                      </a:lnTo>
                      <a:lnTo>
                        <a:pt x="17622" y="500459"/>
                      </a:lnTo>
                      <a:lnTo>
                        <a:pt x="16033" y="486321"/>
                      </a:lnTo>
                      <a:lnTo>
                        <a:pt x="14743" y="471934"/>
                      </a:lnTo>
                      <a:lnTo>
                        <a:pt x="13800" y="457349"/>
                      </a:lnTo>
                      <a:lnTo>
                        <a:pt x="13154" y="442466"/>
                      </a:lnTo>
                      <a:lnTo>
                        <a:pt x="12856" y="427385"/>
                      </a:lnTo>
                      <a:lnTo>
                        <a:pt x="12807" y="412006"/>
                      </a:lnTo>
                      <a:lnTo>
                        <a:pt x="13154" y="396429"/>
                      </a:lnTo>
                      <a:lnTo>
                        <a:pt x="13750" y="380554"/>
                      </a:lnTo>
                      <a:lnTo>
                        <a:pt x="14693" y="364430"/>
                      </a:lnTo>
                      <a:lnTo>
                        <a:pt x="15984" y="348109"/>
                      </a:lnTo>
                      <a:lnTo>
                        <a:pt x="17572" y="331490"/>
                      </a:lnTo>
                      <a:lnTo>
                        <a:pt x="19458" y="314672"/>
                      </a:lnTo>
                      <a:lnTo>
                        <a:pt x="21692" y="297557"/>
                      </a:lnTo>
                      <a:lnTo>
                        <a:pt x="24224" y="280243"/>
                      </a:lnTo>
                      <a:lnTo>
                        <a:pt x="27053" y="262632"/>
                      </a:lnTo>
                      <a:lnTo>
                        <a:pt x="30230" y="244822"/>
                      </a:lnTo>
                      <a:lnTo>
                        <a:pt x="33705" y="226715"/>
                      </a:lnTo>
                      <a:lnTo>
                        <a:pt x="37527" y="208409"/>
                      </a:lnTo>
                      <a:lnTo>
                        <a:pt x="41597" y="189805"/>
                      </a:lnTo>
                      <a:lnTo>
                        <a:pt x="46065" y="171004"/>
                      </a:lnTo>
                      <a:lnTo>
                        <a:pt x="50830" y="151904"/>
                      </a:lnTo>
                      <a:lnTo>
                        <a:pt x="55893" y="132606"/>
                      </a:lnTo>
                      <a:lnTo>
                        <a:pt x="61254" y="113010"/>
                      </a:lnTo>
                      <a:lnTo>
                        <a:pt x="66962" y="93216"/>
                      </a:lnTo>
                      <a:lnTo>
                        <a:pt x="72969" y="73174"/>
                      </a:lnTo>
                      <a:lnTo>
                        <a:pt x="79322" y="52834"/>
                      </a:lnTo>
                      <a:lnTo>
                        <a:pt x="85974" y="32296"/>
                      </a:lnTo>
                      <a:lnTo>
                        <a:pt x="92923" y="11460"/>
                      </a:lnTo>
                      <a:lnTo>
                        <a:pt x="87215" y="9525"/>
                      </a:lnTo>
                      <a:lnTo>
                        <a:pt x="80365" y="30411"/>
                      </a:lnTo>
                      <a:lnTo>
                        <a:pt x="73813" y="50998"/>
                      </a:lnTo>
                      <a:lnTo>
                        <a:pt x="67608" y="71338"/>
                      </a:lnTo>
                      <a:lnTo>
                        <a:pt x="61701" y="91480"/>
                      </a:lnTo>
                      <a:lnTo>
                        <a:pt x="56141" y="111323"/>
                      </a:lnTo>
                      <a:lnTo>
                        <a:pt x="50880" y="130919"/>
                      </a:lnTo>
                      <a:lnTo>
                        <a:pt x="45916" y="150316"/>
                      </a:lnTo>
                      <a:lnTo>
                        <a:pt x="41250" y="169416"/>
                      </a:lnTo>
                      <a:lnTo>
                        <a:pt x="36931" y="188317"/>
                      </a:lnTo>
                      <a:lnTo>
                        <a:pt x="32960" y="206921"/>
                      </a:lnTo>
                      <a:lnTo>
                        <a:pt x="29237" y="225326"/>
                      </a:lnTo>
                      <a:lnTo>
                        <a:pt x="25862" y="243433"/>
                      </a:lnTo>
                      <a:lnTo>
                        <a:pt x="22834" y="261342"/>
                      </a:lnTo>
                      <a:lnTo>
                        <a:pt x="20104" y="279003"/>
                      </a:lnTo>
                      <a:lnTo>
                        <a:pt x="17671" y="296366"/>
                      </a:lnTo>
                      <a:lnTo>
                        <a:pt x="15537" y="313531"/>
                      </a:lnTo>
                      <a:lnTo>
                        <a:pt x="13750" y="330448"/>
                      </a:lnTo>
                      <a:lnTo>
                        <a:pt x="12261" y="347067"/>
                      </a:lnTo>
                      <a:lnTo>
                        <a:pt x="11119" y="363488"/>
                      </a:lnTo>
                      <a:lnTo>
                        <a:pt x="10275" y="379661"/>
                      </a:lnTo>
                      <a:lnTo>
                        <a:pt x="9729" y="395585"/>
                      </a:lnTo>
                      <a:lnTo>
                        <a:pt x="9531" y="411212"/>
                      </a:lnTo>
                      <a:lnTo>
                        <a:pt x="9630" y="426641"/>
                      </a:lnTo>
                      <a:lnTo>
                        <a:pt x="10027" y="441821"/>
                      </a:lnTo>
                      <a:lnTo>
                        <a:pt x="10772" y="456754"/>
                      </a:lnTo>
                      <a:lnTo>
                        <a:pt x="11814" y="471438"/>
                      </a:lnTo>
                      <a:lnTo>
                        <a:pt x="13204" y="485874"/>
                      </a:lnTo>
                      <a:lnTo>
                        <a:pt x="14892" y="500063"/>
                      </a:lnTo>
                      <a:lnTo>
                        <a:pt x="16877" y="514003"/>
                      </a:lnTo>
                      <a:lnTo>
                        <a:pt x="19210" y="527695"/>
                      </a:lnTo>
                      <a:lnTo>
                        <a:pt x="21841" y="541139"/>
                      </a:lnTo>
                      <a:lnTo>
                        <a:pt x="24770" y="554335"/>
                      </a:lnTo>
                      <a:lnTo>
                        <a:pt x="28046" y="567283"/>
                      </a:lnTo>
                      <a:lnTo>
                        <a:pt x="31620" y="580033"/>
                      </a:lnTo>
                      <a:lnTo>
                        <a:pt x="35492" y="592485"/>
                      </a:lnTo>
                      <a:lnTo>
                        <a:pt x="39711" y="604689"/>
                      </a:lnTo>
                      <a:lnTo>
                        <a:pt x="44228" y="616645"/>
                      </a:lnTo>
                      <a:lnTo>
                        <a:pt x="49093" y="628402"/>
                      </a:lnTo>
                      <a:lnTo>
                        <a:pt x="54205" y="639862"/>
                      </a:lnTo>
                      <a:lnTo>
                        <a:pt x="59715" y="651073"/>
                      </a:lnTo>
                      <a:lnTo>
                        <a:pt x="65473" y="662087"/>
                      </a:lnTo>
                      <a:lnTo>
                        <a:pt x="71579" y="672802"/>
                      </a:lnTo>
                      <a:lnTo>
                        <a:pt x="78032" y="683270"/>
                      </a:lnTo>
                      <a:lnTo>
                        <a:pt x="84733" y="693539"/>
                      </a:lnTo>
                      <a:lnTo>
                        <a:pt x="91782" y="703511"/>
                      </a:lnTo>
                      <a:lnTo>
                        <a:pt x="99178" y="713284"/>
                      </a:lnTo>
                      <a:lnTo>
                        <a:pt x="106872" y="722759"/>
                      </a:lnTo>
                      <a:lnTo>
                        <a:pt x="114864" y="732036"/>
                      </a:lnTo>
                      <a:lnTo>
                        <a:pt x="123153" y="741015"/>
                      </a:lnTo>
                      <a:lnTo>
                        <a:pt x="131790" y="749796"/>
                      </a:lnTo>
                      <a:lnTo>
                        <a:pt x="140725" y="758329"/>
                      </a:lnTo>
                      <a:lnTo>
                        <a:pt x="150008" y="766564"/>
                      </a:lnTo>
                      <a:lnTo>
                        <a:pt x="159588" y="774601"/>
                      </a:lnTo>
                      <a:lnTo>
                        <a:pt x="169466" y="782389"/>
                      </a:lnTo>
                      <a:lnTo>
                        <a:pt x="179692" y="789881"/>
                      </a:lnTo>
                      <a:lnTo>
                        <a:pt x="190215" y="797173"/>
                      </a:lnTo>
                      <a:lnTo>
                        <a:pt x="201036" y="804218"/>
                      </a:lnTo>
                      <a:lnTo>
                        <a:pt x="212205" y="811014"/>
                      </a:lnTo>
                      <a:lnTo>
                        <a:pt x="223671" y="817563"/>
                      </a:lnTo>
                      <a:lnTo>
                        <a:pt x="235485" y="823863"/>
                      </a:lnTo>
                      <a:lnTo>
                        <a:pt x="247597" y="829866"/>
                      </a:lnTo>
                      <a:lnTo>
                        <a:pt x="260007" y="835670"/>
                      </a:lnTo>
                      <a:lnTo>
                        <a:pt x="272764" y="841226"/>
                      </a:lnTo>
                      <a:lnTo>
                        <a:pt x="285819" y="846534"/>
                      </a:lnTo>
                      <a:lnTo>
                        <a:pt x="299172" y="851595"/>
                      </a:lnTo>
                      <a:lnTo>
                        <a:pt x="312872" y="856407"/>
                      </a:lnTo>
                      <a:lnTo>
                        <a:pt x="326870" y="860971"/>
                      </a:lnTo>
                      <a:lnTo>
                        <a:pt x="341166" y="865287"/>
                      </a:lnTo>
                      <a:lnTo>
                        <a:pt x="355809" y="869404"/>
                      </a:lnTo>
                      <a:lnTo>
                        <a:pt x="370750" y="873224"/>
                      </a:lnTo>
                      <a:lnTo>
                        <a:pt x="385989" y="876796"/>
                      </a:lnTo>
                      <a:lnTo>
                        <a:pt x="401576" y="880120"/>
                      </a:lnTo>
                      <a:lnTo>
                        <a:pt x="417510" y="883196"/>
                      </a:lnTo>
                      <a:lnTo>
                        <a:pt x="433692" y="886073"/>
                      </a:lnTo>
                      <a:lnTo>
                        <a:pt x="450222" y="888653"/>
                      </a:lnTo>
                      <a:lnTo>
                        <a:pt x="467049" y="890984"/>
                      </a:lnTo>
                      <a:lnTo>
                        <a:pt x="484224" y="893068"/>
                      </a:lnTo>
                      <a:lnTo>
                        <a:pt x="501697" y="894953"/>
                      </a:lnTo>
                      <a:lnTo>
                        <a:pt x="519517" y="896541"/>
                      </a:lnTo>
                      <a:lnTo>
                        <a:pt x="537586" y="897930"/>
                      </a:lnTo>
                      <a:lnTo>
                        <a:pt x="556051" y="899021"/>
                      </a:lnTo>
                      <a:lnTo>
                        <a:pt x="574765" y="899914"/>
                      </a:lnTo>
                      <a:lnTo>
                        <a:pt x="593826" y="900509"/>
                      </a:lnTo>
                      <a:lnTo>
                        <a:pt x="613185" y="900906"/>
                      </a:lnTo>
                      <a:lnTo>
                        <a:pt x="632892" y="901006"/>
                      </a:lnTo>
                      <a:lnTo>
                        <a:pt x="652896" y="900906"/>
                      </a:lnTo>
                      <a:lnTo>
                        <a:pt x="673198" y="900509"/>
                      </a:lnTo>
                      <a:lnTo>
                        <a:pt x="693848" y="899914"/>
                      </a:lnTo>
                      <a:lnTo>
                        <a:pt x="714795" y="899071"/>
                      </a:lnTo>
                      <a:lnTo>
                        <a:pt x="736041" y="897930"/>
                      </a:lnTo>
                      <a:lnTo>
                        <a:pt x="757633" y="896590"/>
                      </a:lnTo>
                      <a:lnTo>
                        <a:pt x="779524" y="89500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7" name="Forme libre : forme 1386">
                  <a:extLst>
                    <a:ext uri="{FF2B5EF4-FFF2-40B4-BE49-F238E27FC236}">
                      <a16:creationId xmlns:a16="http://schemas.microsoft.com/office/drawing/2014/main" id="{E1609EA2-7E32-4FE2-B975-C9163D029816}"/>
                    </a:ext>
                  </a:extLst>
                </p:cNvPr>
                <p:cNvSpPr/>
                <p:nvPr/>
              </p:nvSpPr>
              <p:spPr>
                <a:xfrm>
                  <a:off x="8010144" y="5199707"/>
                  <a:ext cx="559129" cy="711200"/>
                </a:xfrm>
                <a:custGeom>
                  <a:avLst/>
                  <a:gdLst>
                    <a:gd name="connsiteX0" fmla="*/ 413588 w 559128"/>
                    <a:gd name="connsiteY0" fmla="*/ 683518 h 711200"/>
                    <a:gd name="connsiteX1" fmla="*/ 391201 w 559128"/>
                    <a:gd name="connsiteY1" fmla="*/ 669429 h 711200"/>
                    <a:gd name="connsiteX2" fmla="*/ 369410 w 559128"/>
                    <a:gd name="connsiteY2" fmla="*/ 655538 h 711200"/>
                    <a:gd name="connsiteX3" fmla="*/ 348314 w 559128"/>
                    <a:gd name="connsiteY3" fmla="*/ 641747 h 711200"/>
                    <a:gd name="connsiteX4" fmla="*/ 327863 w 559128"/>
                    <a:gd name="connsiteY4" fmla="*/ 628154 h 711200"/>
                    <a:gd name="connsiteX5" fmla="*/ 308057 w 559128"/>
                    <a:gd name="connsiteY5" fmla="*/ 614660 h 711200"/>
                    <a:gd name="connsiteX6" fmla="*/ 288847 w 559128"/>
                    <a:gd name="connsiteY6" fmla="*/ 601365 h 711200"/>
                    <a:gd name="connsiteX7" fmla="*/ 270332 w 559128"/>
                    <a:gd name="connsiteY7" fmla="*/ 588218 h 711200"/>
                    <a:gd name="connsiteX8" fmla="*/ 252511 w 559128"/>
                    <a:gd name="connsiteY8" fmla="*/ 575171 h 711200"/>
                    <a:gd name="connsiteX9" fmla="*/ 235287 w 559128"/>
                    <a:gd name="connsiteY9" fmla="*/ 562322 h 711200"/>
                    <a:gd name="connsiteX10" fmla="*/ 218707 w 559128"/>
                    <a:gd name="connsiteY10" fmla="*/ 549622 h 711200"/>
                    <a:gd name="connsiteX11" fmla="*/ 202774 w 559128"/>
                    <a:gd name="connsiteY11" fmla="*/ 537071 h 711200"/>
                    <a:gd name="connsiteX12" fmla="*/ 187534 w 559128"/>
                    <a:gd name="connsiteY12" fmla="*/ 524669 h 711200"/>
                    <a:gd name="connsiteX13" fmla="*/ 172891 w 559128"/>
                    <a:gd name="connsiteY13" fmla="*/ 512415 h 711200"/>
                    <a:gd name="connsiteX14" fmla="*/ 158943 w 559128"/>
                    <a:gd name="connsiteY14" fmla="*/ 500261 h 711200"/>
                    <a:gd name="connsiteX15" fmla="*/ 145640 w 559128"/>
                    <a:gd name="connsiteY15" fmla="*/ 488305 h 711200"/>
                    <a:gd name="connsiteX16" fmla="*/ 132932 w 559128"/>
                    <a:gd name="connsiteY16" fmla="*/ 476498 h 711200"/>
                    <a:gd name="connsiteX17" fmla="*/ 120920 w 559128"/>
                    <a:gd name="connsiteY17" fmla="*/ 464840 h 711200"/>
                    <a:gd name="connsiteX18" fmla="*/ 109552 w 559128"/>
                    <a:gd name="connsiteY18" fmla="*/ 453330 h 711200"/>
                    <a:gd name="connsiteX19" fmla="*/ 98830 w 559128"/>
                    <a:gd name="connsiteY19" fmla="*/ 441970 h 711200"/>
                    <a:gd name="connsiteX20" fmla="*/ 88803 w 559128"/>
                    <a:gd name="connsiteY20" fmla="*/ 430808 h 711200"/>
                    <a:gd name="connsiteX21" fmla="*/ 79372 w 559128"/>
                    <a:gd name="connsiteY21" fmla="*/ 419745 h 711200"/>
                    <a:gd name="connsiteX22" fmla="*/ 70586 w 559128"/>
                    <a:gd name="connsiteY22" fmla="*/ 408831 h 711200"/>
                    <a:gd name="connsiteX23" fmla="*/ 62495 w 559128"/>
                    <a:gd name="connsiteY23" fmla="*/ 398066 h 711200"/>
                    <a:gd name="connsiteX24" fmla="*/ 55000 w 559128"/>
                    <a:gd name="connsiteY24" fmla="*/ 387449 h 711200"/>
                    <a:gd name="connsiteX25" fmla="*/ 48199 w 559128"/>
                    <a:gd name="connsiteY25" fmla="*/ 376982 h 711200"/>
                    <a:gd name="connsiteX26" fmla="*/ 41994 w 559128"/>
                    <a:gd name="connsiteY26" fmla="*/ 366713 h 711200"/>
                    <a:gd name="connsiteX27" fmla="*/ 36484 w 559128"/>
                    <a:gd name="connsiteY27" fmla="*/ 356543 h 711200"/>
                    <a:gd name="connsiteX28" fmla="*/ 31620 w 559128"/>
                    <a:gd name="connsiteY28" fmla="*/ 346522 h 711200"/>
                    <a:gd name="connsiteX29" fmla="*/ 27400 w 559128"/>
                    <a:gd name="connsiteY29" fmla="*/ 336699 h 711200"/>
                    <a:gd name="connsiteX30" fmla="*/ 23827 w 559128"/>
                    <a:gd name="connsiteY30" fmla="*/ 326975 h 711200"/>
                    <a:gd name="connsiteX31" fmla="*/ 20898 w 559128"/>
                    <a:gd name="connsiteY31" fmla="*/ 317450 h 711200"/>
                    <a:gd name="connsiteX32" fmla="*/ 18664 w 559128"/>
                    <a:gd name="connsiteY32" fmla="*/ 308025 h 711200"/>
                    <a:gd name="connsiteX33" fmla="*/ 17026 w 559128"/>
                    <a:gd name="connsiteY33" fmla="*/ 298797 h 711200"/>
                    <a:gd name="connsiteX34" fmla="*/ 16033 w 559128"/>
                    <a:gd name="connsiteY34" fmla="*/ 289669 h 711200"/>
                    <a:gd name="connsiteX35" fmla="*/ 15735 w 559128"/>
                    <a:gd name="connsiteY35" fmla="*/ 280739 h 711200"/>
                    <a:gd name="connsiteX36" fmla="*/ 16033 w 559128"/>
                    <a:gd name="connsiteY36" fmla="*/ 271909 h 711200"/>
                    <a:gd name="connsiteX37" fmla="*/ 17026 w 559128"/>
                    <a:gd name="connsiteY37" fmla="*/ 263277 h 711200"/>
                    <a:gd name="connsiteX38" fmla="*/ 18664 w 559128"/>
                    <a:gd name="connsiteY38" fmla="*/ 254794 h 711200"/>
                    <a:gd name="connsiteX39" fmla="*/ 20947 w 559128"/>
                    <a:gd name="connsiteY39" fmla="*/ 246410 h 711200"/>
                    <a:gd name="connsiteX40" fmla="*/ 23876 w 559128"/>
                    <a:gd name="connsiteY40" fmla="*/ 238224 h 711200"/>
                    <a:gd name="connsiteX41" fmla="*/ 27450 w 559128"/>
                    <a:gd name="connsiteY41" fmla="*/ 230188 h 711200"/>
                    <a:gd name="connsiteX42" fmla="*/ 31669 w 559128"/>
                    <a:gd name="connsiteY42" fmla="*/ 222300 h 711200"/>
                    <a:gd name="connsiteX43" fmla="*/ 36534 w 559128"/>
                    <a:gd name="connsiteY43" fmla="*/ 214511 h 711200"/>
                    <a:gd name="connsiteX44" fmla="*/ 42044 w 559128"/>
                    <a:gd name="connsiteY44" fmla="*/ 206921 h 711200"/>
                    <a:gd name="connsiteX45" fmla="*/ 48249 w 559128"/>
                    <a:gd name="connsiteY45" fmla="*/ 199479 h 711200"/>
                    <a:gd name="connsiteX46" fmla="*/ 55049 w 559128"/>
                    <a:gd name="connsiteY46" fmla="*/ 192187 h 711200"/>
                    <a:gd name="connsiteX47" fmla="*/ 62545 w 559128"/>
                    <a:gd name="connsiteY47" fmla="*/ 185043 h 711200"/>
                    <a:gd name="connsiteX48" fmla="*/ 70685 w 559128"/>
                    <a:gd name="connsiteY48" fmla="*/ 178048 h 711200"/>
                    <a:gd name="connsiteX49" fmla="*/ 79422 w 559128"/>
                    <a:gd name="connsiteY49" fmla="*/ 171202 h 711200"/>
                    <a:gd name="connsiteX50" fmla="*/ 88853 w 559128"/>
                    <a:gd name="connsiteY50" fmla="*/ 164505 h 711200"/>
                    <a:gd name="connsiteX51" fmla="*/ 98930 w 559128"/>
                    <a:gd name="connsiteY51" fmla="*/ 157956 h 711200"/>
                    <a:gd name="connsiteX52" fmla="*/ 109652 w 559128"/>
                    <a:gd name="connsiteY52" fmla="*/ 151557 h 711200"/>
                    <a:gd name="connsiteX53" fmla="*/ 121019 w 559128"/>
                    <a:gd name="connsiteY53" fmla="*/ 145306 h 711200"/>
                    <a:gd name="connsiteX54" fmla="*/ 133081 w 559128"/>
                    <a:gd name="connsiteY54" fmla="*/ 139204 h 711200"/>
                    <a:gd name="connsiteX55" fmla="*/ 145739 w 559128"/>
                    <a:gd name="connsiteY55" fmla="*/ 133300 h 711200"/>
                    <a:gd name="connsiteX56" fmla="*/ 159042 w 559128"/>
                    <a:gd name="connsiteY56" fmla="*/ 127496 h 711200"/>
                    <a:gd name="connsiteX57" fmla="*/ 173040 w 559128"/>
                    <a:gd name="connsiteY57" fmla="*/ 121841 h 711200"/>
                    <a:gd name="connsiteX58" fmla="*/ 187634 w 559128"/>
                    <a:gd name="connsiteY58" fmla="*/ 116334 h 711200"/>
                    <a:gd name="connsiteX59" fmla="*/ 202922 w 559128"/>
                    <a:gd name="connsiteY59" fmla="*/ 111026 h 711200"/>
                    <a:gd name="connsiteX60" fmla="*/ 218856 w 559128"/>
                    <a:gd name="connsiteY60" fmla="*/ 105817 h 711200"/>
                    <a:gd name="connsiteX61" fmla="*/ 235436 w 559128"/>
                    <a:gd name="connsiteY61" fmla="*/ 100757 h 711200"/>
                    <a:gd name="connsiteX62" fmla="*/ 252660 w 559128"/>
                    <a:gd name="connsiteY62" fmla="*/ 95895 h 711200"/>
                    <a:gd name="connsiteX63" fmla="*/ 270530 w 559128"/>
                    <a:gd name="connsiteY63" fmla="*/ 91132 h 711200"/>
                    <a:gd name="connsiteX64" fmla="*/ 289045 w 559128"/>
                    <a:gd name="connsiteY64" fmla="*/ 86568 h 711200"/>
                    <a:gd name="connsiteX65" fmla="*/ 308206 w 559128"/>
                    <a:gd name="connsiteY65" fmla="*/ 82104 h 711200"/>
                    <a:gd name="connsiteX66" fmla="*/ 328012 w 559128"/>
                    <a:gd name="connsiteY66" fmla="*/ 77837 h 711200"/>
                    <a:gd name="connsiteX67" fmla="*/ 348512 w 559128"/>
                    <a:gd name="connsiteY67" fmla="*/ 73670 h 711200"/>
                    <a:gd name="connsiteX68" fmla="*/ 369609 w 559128"/>
                    <a:gd name="connsiteY68" fmla="*/ 69701 h 711200"/>
                    <a:gd name="connsiteX69" fmla="*/ 391400 w 559128"/>
                    <a:gd name="connsiteY69" fmla="*/ 65832 h 711200"/>
                    <a:gd name="connsiteX70" fmla="*/ 413787 w 559128"/>
                    <a:gd name="connsiteY70" fmla="*/ 62161 h 711200"/>
                    <a:gd name="connsiteX71" fmla="*/ 436869 w 559128"/>
                    <a:gd name="connsiteY71" fmla="*/ 58638 h 711200"/>
                    <a:gd name="connsiteX72" fmla="*/ 460596 w 559128"/>
                    <a:gd name="connsiteY72" fmla="*/ 55265 h 711200"/>
                    <a:gd name="connsiteX73" fmla="*/ 484969 w 559128"/>
                    <a:gd name="connsiteY73" fmla="*/ 51991 h 711200"/>
                    <a:gd name="connsiteX74" fmla="*/ 509987 w 559128"/>
                    <a:gd name="connsiteY74" fmla="*/ 48915 h 711200"/>
                    <a:gd name="connsiteX75" fmla="*/ 535650 w 559128"/>
                    <a:gd name="connsiteY75" fmla="*/ 45988 h 711200"/>
                    <a:gd name="connsiteX76" fmla="*/ 561958 w 559128"/>
                    <a:gd name="connsiteY76" fmla="*/ 43210 h 711200"/>
                    <a:gd name="connsiteX77" fmla="*/ 557987 w 559128"/>
                    <a:gd name="connsiteY77" fmla="*/ 9525 h 711200"/>
                    <a:gd name="connsiteX78" fmla="*/ 532423 w 559128"/>
                    <a:gd name="connsiteY78" fmla="*/ 13097 h 711200"/>
                    <a:gd name="connsiteX79" fmla="*/ 507455 w 559128"/>
                    <a:gd name="connsiteY79" fmla="*/ 16818 h 711200"/>
                    <a:gd name="connsiteX80" fmla="*/ 483132 w 559128"/>
                    <a:gd name="connsiteY80" fmla="*/ 20638 h 711200"/>
                    <a:gd name="connsiteX81" fmla="*/ 459405 w 559128"/>
                    <a:gd name="connsiteY81" fmla="*/ 24656 h 711200"/>
                    <a:gd name="connsiteX82" fmla="*/ 436323 w 559128"/>
                    <a:gd name="connsiteY82" fmla="*/ 28773 h 711200"/>
                    <a:gd name="connsiteX83" fmla="*/ 413787 w 559128"/>
                    <a:gd name="connsiteY83" fmla="*/ 33089 h 711200"/>
                    <a:gd name="connsiteX84" fmla="*/ 391896 w 559128"/>
                    <a:gd name="connsiteY84" fmla="*/ 37505 h 711200"/>
                    <a:gd name="connsiteX85" fmla="*/ 370601 w 559128"/>
                    <a:gd name="connsiteY85" fmla="*/ 42069 h 711200"/>
                    <a:gd name="connsiteX86" fmla="*/ 349952 w 559128"/>
                    <a:gd name="connsiteY86" fmla="*/ 46782 h 711200"/>
                    <a:gd name="connsiteX87" fmla="*/ 329848 w 559128"/>
                    <a:gd name="connsiteY87" fmla="*/ 51594 h 711200"/>
                    <a:gd name="connsiteX88" fmla="*/ 310390 w 559128"/>
                    <a:gd name="connsiteY88" fmla="*/ 56604 h 711200"/>
                    <a:gd name="connsiteX89" fmla="*/ 291577 w 559128"/>
                    <a:gd name="connsiteY89" fmla="*/ 61714 h 711200"/>
                    <a:gd name="connsiteX90" fmla="*/ 273310 w 559128"/>
                    <a:gd name="connsiteY90" fmla="*/ 66973 h 711200"/>
                    <a:gd name="connsiteX91" fmla="*/ 255688 w 559128"/>
                    <a:gd name="connsiteY91" fmla="*/ 72380 h 711200"/>
                    <a:gd name="connsiteX92" fmla="*/ 238662 w 559128"/>
                    <a:gd name="connsiteY92" fmla="*/ 77936 h 711200"/>
                    <a:gd name="connsiteX93" fmla="*/ 222281 w 559128"/>
                    <a:gd name="connsiteY93" fmla="*/ 83641 h 711200"/>
                    <a:gd name="connsiteX94" fmla="*/ 206447 w 559128"/>
                    <a:gd name="connsiteY94" fmla="*/ 89495 h 711200"/>
                    <a:gd name="connsiteX95" fmla="*/ 191257 w 559128"/>
                    <a:gd name="connsiteY95" fmla="*/ 95448 h 711200"/>
                    <a:gd name="connsiteX96" fmla="*/ 176713 w 559128"/>
                    <a:gd name="connsiteY96" fmla="*/ 101550 h 711200"/>
                    <a:gd name="connsiteX97" fmla="*/ 162715 w 559128"/>
                    <a:gd name="connsiteY97" fmla="*/ 107801 h 711200"/>
                    <a:gd name="connsiteX98" fmla="*/ 149362 w 559128"/>
                    <a:gd name="connsiteY98" fmla="*/ 114201 h 711200"/>
                    <a:gd name="connsiteX99" fmla="*/ 136605 w 559128"/>
                    <a:gd name="connsiteY99" fmla="*/ 120749 h 711200"/>
                    <a:gd name="connsiteX100" fmla="*/ 124444 w 559128"/>
                    <a:gd name="connsiteY100" fmla="*/ 127446 h 711200"/>
                    <a:gd name="connsiteX101" fmla="*/ 112928 w 559128"/>
                    <a:gd name="connsiteY101" fmla="*/ 134243 h 711200"/>
                    <a:gd name="connsiteX102" fmla="*/ 102007 w 559128"/>
                    <a:gd name="connsiteY102" fmla="*/ 141188 h 711200"/>
                    <a:gd name="connsiteX103" fmla="*/ 91682 w 559128"/>
                    <a:gd name="connsiteY103" fmla="*/ 148332 h 711200"/>
                    <a:gd name="connsiteX104" fmla="*/ 82003 w 559128"/>
                    <a:gd name="connsiteY104" fmla="*/ 155575 h 711200"/>
                    <a:gd name="connsiteX105" fmla="*/ 72869 w 559128"/>
                    <a:gd name="connsiteY105" fmla="*/ 162917 h 711200"/>
                    <a:gd name="connsiteX106" fmla="*/ 64381 w 559128"/>
                    <a:gd name="connsiteY106" fmla="*/ 170458 h 711200"/>
                    <a:gd name="connsiteX107" fmla="*/ 56538 w 559128"/>
                    <a:gd name="connsiteY107" fmla="*/ 178147 h 711200"/>
                    <a:gd name="connsiteX108" fmla="*/ 49241 w 559128"/>
                    <a:gd name="connsiteY108" fmla="*/ 185936 h 711200"/>
                    <a:gd name="connsiteX109" fmla="*/ 42590 w 559128"/>
                    <a:gd name="connsiteY109" fmla="*/ 193873 h 711200"/>
                    <a:gd name="connsiteX110" fmla="*/ 36534 w 559128"/>
                    <a:gd name="connsiteY110" fmla="*/ 201960 h 711200"/>
                    <a:gd name="connsiteX111" fmla="*/ 31123 w 559128"/>
                    <a:gd name="connsiteY111" fmla="*/ 210195 h 711200"/>
                    <a:gd name="connsiteX112" fmla="*/ 26259 w 559128"/>
                    <a:gd name="connsiteY112" fmla="*/ 218579 h 711200"/>
                    <a:gd name="connsiteX113" fmla="*/ 22040 w 559128"/>
                    <a:gd name="connsiteY113" fmla="*/ 227112 h 711200"/>
                    <a:gd name="connsiteX114" fmla="*/ 18466 w 559128"/>
                    <a:gd name="connsiteY114" fmla="*/ 235744 h 711200"/>
                    <a:gd name="connsiteX115" fmla="*/ 15438 w 559128"/>
                    <a:gd name="connsiteY115" fmla="*/ 244525 h 711200"/>
                    <a:gd name="connsiteX116" fmla="*/ 13055 w 559128"/>
                    <a:gd name="connsiteY116" fmla="*/ 253454 h 711200"/>
                    <a:gd name="connsiteX117" fmla="*/ 11268 w 559128"/>
                    <a:gd name="connsiteY117" fmla="*/ 262533 h 711200"/>
                    <a:gd name="connsiteX118" fmla="*/ 10077 w 559128"/>
                    <a:gd name="connsiteY118" fmla="*/ 271760 h 711200"/>
                    <a:gd name="connsiteX119" fmla="*/ 9531 w 559128"/>
                    <a:gd name="connsiteY119" fmla="*/ 281136 h 711200"/>
                    <a:gd name="connsiteX120" fmla="*/ 9580 w 559128"/>
                    <a:gd name="connsiteY120" fmla="*/ 290612 h 711200"/>
                    <a:gd name="connsiteX121" fmla="*/ 10226 w 559128"/>
                    <a:gd name="connsiteY121" fmla="*/ 300286 h 711200"/>
                    <a:gd name="connsiteX122" fmla="*/ 11516 w 559128"/>
                    <a:gd name="connsiteY122" fmla="*/ 310059 h 711200"/>
                    <a:gd name="connsiteX123" fmla="*/ 13402 w 559128"/>
                    <a:gd name="connsiteY123" fmla="*/ 319980 h 711200"/>
                    <a:gd name="connsiteX124" fmla="*/ 15884 w 559128"/>
                    <a:gd name="connsiteY124" fmla="*/ 330051 h 711200"/>
                    <a:gd name="connsiteX125" fmla="*/ 18962 w 559128"/>
                    <a:gd name="connsiteY125" fmla="*/ 340271 h 711200"/>
                    <a:gd name="connsiteX126" fmla="*/ 22685 w 559128"/>
                    <a:gd name="connsiteY126" fmla="*/ 350589 h 711200"/>
                    <a:gd name="connsiteX127" fmla="*/ 26954 w 559128"/>
                    <a:gd name="connsiteY127" fmla="*/ 361057 h 711200"/>
                    <a:gd name="connsiteX128" fmla="*/ 31918 w 559128"/>
                    <a:gd name="connsiteY128" fmla="*/ 371723 h 711200"/>
                    <a:gd name="connsiteX129" fmla="*/ 37427 w 559128"/>
                    <a:gd name="connsiteY129" fmla="*/ 382488 h 711200"/>
                    <a:gd name="connsiteX130" fmla="*/ 43583 w 559128"/>
                    <a:gd name="connsiteY130" fmla="*/ 393402 h 711200"/>
                    <a:gd name="connsiteX131" fmla="*/ 50333 w 559128"/>
                    <a:gd name="connsiteY131" fmla="*/ 404465 h 711200"/>
                    <a:gd name="connsiteX132" fmla="*/ 57680 w 559128"/>
                    <a:gd name="connsiteY132" fmla="*/ 415627 h 711200"/>
                    <a:gd name="connsiteX133" fmla="*/ 65672 w 559128"/>
                    <a:gd name="connsiteY133" fmla="*/ 426988 h 711200"/>
                    <a:gd name="connsiteX134" fmla="*/ 74210 w 559128"/>
                    <a:gd name="connsiteY134" fmla="*/ 438448 h 711200"/>
                    <a:gd name="connsiteX135" fmla="*/ 83442 w 559128"/>
                    <a:gd name="connsiteY135" fmla="*/ 450056 h 711200"/>
                    <a:gd name="connsiteX136" fmla="*/ 93221 w 559128"/>
                    <a:gd name="connsiteY136" fmla="*/ 461814 h 711200"/>
                    <a:gd name="connsiteX137" fmla="*/ 103645 w 559128"/>
                    <a:gd name="connsiteY137" fmla="*/ 473720 h 711200"/>
                    <a:gd name="connsiteX138" fmla="*/ 114665 w 559128"/>
                    <a:gd name="connsiteY138" fmla="*/ 485775 h 711200"/>
                    <a:gd name="connsiteX139" fmla="*/ 126280 w 559128"/>
                    <a:gd name="connsiteY139" fmla="*/ 497929 h 711200"/>
                    <a:gd name="connsiteX140" fmla="*/ 138492 w 559128"/>
                    <a:gd name="connsiteY140" fmla="*/ 510232 h 711200"/>
                    <a:gd name="connsiteX141" fmla="*/ 151348 w 559128"/>
                    <a:gd name="connsiteY141" fmla="*/ 522734 h 711200"/>
                    <a:gd name="connsiteX142" fmla="*/ 164800 w 559128"/>
                    <a:gd name="connsiteY142" fmla="*/ 535335 h 711200"/>
                    <a:gd name="connsiteX143" fmla="*/ 178897 w 559128"/>
                    <a:gd name="connsiteY143" fmla="*/ 548084 h 711200"/>
                    <a:gd name="connsiteX144" fmla="*/ 193541 w 559128"/>
                    <a:gd name="connsiteY144" fmla="*/ 560933 h 711200"/>
                    <a:gd name="connsiteX145" fmla="*/ 208829 w 559128"/>
                    <a:gd name="connsiteY145" fmla="*/ 573981 h 711200"/>
                    <a:gd name="connsiteX146" fmla="*/ 224714 w 559128"/>
                    <a:gd name="connsiteY146" fmla="*/ 587127 h 711200"/>
                    <a:gd name="connsiteX147" fmla="*/ 241243 w 559128"/>
                    <a:gd name="connsiteY147" fmla="*/ 600472 h 711200"/>
                    <a:gd name="connsiteX148" fmla="*/ 258319 w 559128"/>
                    <a:gd name="connsiteY148" fmla="*/ 613916 h 711200"/>
                    <a:gd name="connsiteX149" fmla="*/ 276040 w 559128"/>
                    <a:gd name="connsiteY149" fmla="*/ 627509 h 711200"/>
                    <a:gd name="connsiteX150" fmla="*/ 294406 w 559128"/>
                    <a:gd name="connsiteY150" fmla="*/ 641201 h 711200"/>
                    <a:gd name="connsiteX151" fmla="*/ 313319 w 559128"/>
                    <a:gd name="connsiteY151" fmla="*/ 655092 h 711200"/>
                    <a:gd name="connsiteX152" fmla="*/ 332876 w 559128"/>
                    <a:gd name="connsiteY152" fmla="*/ 669131 h 711200"/>
                    <a:gd name="connsiteX153" fmla="*/ 353029 w 559128"/>
                    <a:gd name="connsiteY153" fmla="*/ 683270 h 711200"/>
                    <a:gd name="connsiteX154" fmla="*/ 373828 w 559128"/>
                    <a:gd name="connsiteY154" fmla="*/ 697557 h 711200"/>
                    <a:gd name="connsiteX155" fmla="*/ 395173 w 559128"/>
                    <a:gd name="connsiteY155" fmla="*/ 711994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</a:cxnLst>
                  <a:rect l="l" t="t" r="r" b="b"/>
                  <a:pathLst>
                    <a:path w="559128" h="711200">
                      <a:moveTo>
                        <a:pt x="413588" y="683518"/>
                      </a:moveTo>
                      <a:lnTo>
                        <a:pt x="391201" y="669429"/>
                      </a:lnTo>
                      <a:lnTo>
                        <a:pt x="369410" y="655538"/>
                      </a:lnTo>
                      <a:lnTo>
                        <a:pt x="348314" y="641747"/>
                      </a:lnTo>
                      <a:lnTo>
                        <a:pt x="327863" y="628154"/>
                      </a:lnTo>
                      <a:lnTo>
                        <a:pt x="308057" y="614660"/>
                      </a:lnTo>
                      <a:lnTo>
                        <a:pt x="288847" y="601365"/>
                      </a:lnTo>
                      <a:lnTo>
                        <a:pt x="270332" y="588218"/>
                      </a:lnTo>
                      <a:lnTo>
                        <a:pt x="252511" y="575171"/>
                      </a:lnTo>
                      <a:lnTo>
                        <a:pt x="235287" y="562322"/>
                      </a:lnTo>
                      <a:lnTo>
                        <a:pt x="218707" y="549622"/>
                      </a:lnTo>
                      <a:lnTo>
                        <a:pt x="202774" y="537071"/>
                      </a:lnTo>
                      <a:lnTo>
                        <a:pt x="187534" y="524669"/>
                      </a:lnTo>
                      <a:lnTo>
                        <a:pt x="172891" y="512415"/>
                      </a:lnTo>
                      <a:lnTo>
                        <a:pt x="158943" y="500261"/>
                      </a:lnTo>
                      <a:lnTo>
                        <a:pt x="145640" y="488305"/>
                      </a:lnTo>
                      <a:lnTo>
                        <a:pt x="132932" y="476498"/>
                      </a:lnTo>
                      <a:lnTo>
                        <a:pt x="120920" y="464840"/>
                      </a:lnTo>
                      <a:lnTo>
                        <a:pt x="109552" y="453330"/>
                      </a:lnTo>
                      <a:lnTo>
                        <a:pt x="98830" y="441970"/>
                      </a:lnTo>
                      <a:lnTo>
                        <a:pt x="88803" y="430808"/>
                      </a:lnTo>
                      <a:lnTo>
                        <a:pt x="79372" y="419745"/>
                      </a:lnTo>
                      <a:lnTo>
                        <a:pt x="70586" y="408831"/>
                      </a:lnTo>
                      <a:lnTo>
                        <a:pt x="62495" y="398066"/>
                      </a:lnTo>
                      <a:lnTo>
                        <a:pt x="55000" y="387449"/>
                      </a:lnTo>
                      <a:lnTo>
                        <a:pt x="48199" y="376982"/>
                      </a:lnTo>
                      <a:lnTo>
                        <a:pt x="41994" y="366713"/>
                      </a:lnTo>
                      <a:lnTo>
                        <a:pt x="36484" y="356543"/>
                      </a:lnTo>
                      <a:lnTo>
                        <a:pt x="31620" y="346522"/>
                      </a:lnTo>
                      <a:lnTo>
                        <a:pt x="27400" y="336699"/>
                      </a:lnTo>
                      <a:lnTo>
                        <a:pt x="23827" y="326975"/>
                      </a:lnTo>
                      <a:lnTo>
                        <a:pt x="20898" y="317450"/>
                      </a:lnTo>
                      <a:lnTo>
                        <a:pt x="18664" y="308025"/>
                      </a:lnTo>
                      <a:lnTo>
                        <a:pt x="17026" y="298797"/>
                      </a:lnTo>
                      <a:lnTo>
                        <a:pt x="16033" y="289669"/>
                      </a:lnTo>
                      <a:lnTo>
                        <a:pt x="15735" y="280739"/>
                      </a:lnTo>
                      <a:lnTo>
                        <a:pt x="16033" y="271909"/>
                      </a:lnTo>
                      <a:lnTo>
                        <a:pt x="17026" y="263277"/>
                      </a:lnTo>
                      <a:lnTo>
                        <a:pt x="18664" y="254794"/>
                      </a:lnTo>
                      <a:lnTo>
                        <a:pt x="20947" y="246410"/>
                      </a:lnTo>
                      <a:lnTo>
                        <a:pt x="23876" y="238224"/>
                      </a:lnTo>
                      <a:lnTo>
                        <a:pt x="27450" y="230188"/>
                      </a:lnTo>
                      <a:lnTo>
                        <a:pt x="31669" y="222300"/>
                      </a:lnTo>
                      <a:lnTo>
                        <a:pt x="36534" y="214511"/>
                      </a:lnTo>
                      <a:lnTo>
                        <a:pt x="42044" y="206921"/>
                      </a:lnTo>
                      <a:lnTo>
                        <a:pt x="48249" y="199479"/>
                      </a:lnTo>
                      <a:lnTo>
                        <a:pt x="55049" y="192187"/>
                      </a:lnTo>
                      <a:lnTo>
                        <a:pt x="62545" y="185043"/>
                      </a:lnTo>
                      <a:lnTo>
                        <a:pt x="70685" y="178048"/>
                      </a:lnTo>
                      <a:lnTo>
                        <a:pt x="79422" y="171202"/>
                      </a:lnTo>
                      <a:lnTo>
                        <a:pt x="88853" y="164505"/>
                      </a:lnTo>
                      <a:lnTo>
                        <a:pt x="98930" y="157956"/>
                      </a:lnTo>
                      <a:lnTo>
                        <a:pt x="109652" y="151557"/>
                      </a:lnTo>
                      <a:lnTo>
                        <a:pt x="121019" y="145306"/>
                      </a:lnTo>
                      <a:lnTo>
                        <a:pt x="133081" y="139204"/>
                      </a:lnTo>
                      <a:lnTo>
                        <a:pt x="145739" y="133300"/>
                      </a:lnTo>
                      <a:lnTo>
                        <a:pt x="159042" y="127496"/>
                      </a:lnTo>
                      <a:lnTo>
                        <a:pt x="173040" y="121841"/>
                      </a:lnTo>
                      <a:lnTo>
                        <a:pt x="187634" y="116334"/>
                      </a:lnTo>
                      <a:lnTo>
                        <a:pt x="202922" y="111026"/>
                      </a:lnTo>
                      <a:lnTo>
                        <a:pt x="218856" y="105817"/>
                      </a:lnTo>
                      <a:lnTo>
                        <a:pt x="235436" y="100757"/>
                      </a:lnTo>
                      <a:lnTo>
                        <a:pt x="252660" y="95895"/>
                      </a:lnTo>
                      <a:lnTo>
                        <a:pt x="270530" y="91132"/>
                      </a:lnTo>
                      <a:lnTo>
                        <a:pt x="289045" y="86568"/>
                      </a:lnTo>
                      <a:lnTo>
                        <a:pt x="308206" y="82104"/>
                      </a:lnTo>
                      <a:lnTo>
                        <a:pt x="328012" y="77837"/>
                      </a:lnTo>
                      <a:lnTo>
                        <a:pt x="348512" y="73670"/>
                      </a:lnTo>
                      <a:lnTo>
                        <a:pt x="369609" y="69701"/>
                      </a:lnTo>
                      <a:lnTo>
                        <a:pt x="391400" y="65832"/>
                      </a:lnTo>
                      <a:lnTo>
                        <a:pt x="413787" y="62161"/>
                      </a:lnTo>
                      <a:lnTo>
                        <a:pt x="436869" y="58638"/>
                      </a:lnTo>
                      <a:lnTo>
                        <a:pt x="460596" y="55265"/>
                      </a:lnTo>
                      <a:lnTo>
                        <a:pt x="484969" y="51991"/>
                      </a:lnTo>
                      <a:lnTo>
                        <a:pt x="509987" y="48915"/>
                      </a:lnTo>
                      <a:lnTo>
                        <a:pt x="535650" y="45988"/>
                      </a:lnTo>
                      <a:lnTo>
                        <a:pt x="561958" y="43210"/>
                      </a:lnTo>
                      <a:lnTo>
                        <a:pt x="557987" y="9525"/>
                      </a:lnTo>
                      <a:lnTo>
                        <a:pt x="532423" y="13097"/>
                      </a:lnTo>
                      <a:lnTo>
                        <a:pt x="507455" y="16818"/>
                      </a:lnTo>
                      <a:lnTo>
                        <a:pt x="483132" y="20638"/>
                      </a:lnTo>
                      <a:lnTo>
                        <a:pt x="459405" y="24656"/>
                      </a:lnTo>
                      <a:lnTo>
                        <a:pt x="436323" y="28773"/>
                      </a:lnTo>
                      <a:lnTo>
                        <a:pt x="413787" y="33089"/>
                      </a:lnTo>
                      <a:lnTo>
                        <a:pt x="391896" y="37505"/>
                      </a:lnTo>
                      <a:lnTo>
                        <a:pt x="370601" y="42069"/>
                      </a:lnTo>
                      <a:lnTo>
                        <a:pt x="349952" y="46782"/>
                      </a:lnTo>
                      <a:lnTo>
                        <a:pt x="329848" y="51594"/>
                      </a:lnTo>
                      <a:lnTo>
                        <a:pt x="310390" y="56604"/>
                      </a:lnTo>
                      <a:lnTo>
                        <a:pt x="291577" y="61714"/>
                      </a:lnTo>
                      <a:lnTo>
                        <a:pt x="273310" y="66973"/>
                      </a:lnTo>
                      <a:lnTo>
                        <a:pt x="255688" y="72380"/>
                      </a:lnTo>
                      <a:lnTo>
                        <a:pt x="238662" y="77936"/>
                      </a:lnTo>
                      <a:lnTo>
                        <a:pt x="222281" y="83641"/>
                      </a:lnTo>
                      <a:lnTo>
                        <a:pt x="206447" y="89495"/>
                      </a:lnTo>
                      <a:lnTo>
                        <a:pt x="191257" y="95448"/>
                      </a:lnTo>
                      <a:lnTo>
                        <a:pt x="176713" y="101550"/>
                      </a:lnTo>
                      <a:lnTo>
                        <a:pt x="162715" y="107801"/>
                      </a:lnTo>
                      <a:lnTo>
                        <a:pt x="149362" y="114201"/>
                      </a:lnTo>
                      <a:lnTo>
                        <a:pt x="136605" y="120749"/>
                      </a:lnTo>
                      <a:lnTo>
                        <a:pt x="124444" y="127446"/>
                      </a:lnTo>
                      <a:lnTo>
                        <a:pt x="112928" y="134243"/>
                      </a:lnTo>
                      <a:lnTo>
                        <a:pt x="102007" y="141188"/>
                      </a:lnTo>
                      <a:lnTo>
                        <a:pt x="91682" y="148332"/>
                      </a:lnTo>
                      <a:lnTo>
                        <a:pt x="82003" y="155575"/>
                      </a:lnTo>
                      <a:lnTo>
                        <a:pt x="72869" y="162917"/>
                      </a:lnTo>
                      <a:lnTo>
                        <a:pt x="64381" y="170458"/>
                      </a:lnTo>
                      <a:lnTo>
                        <a:pt x="56538" y="178147"/>
                      </a:lnTo>
                      <a:lnTo>
                        <a:pt x="49241" y="185936"/>
                      </a:lnTo>
                      <a:lnTo>
                        <a:pt x="42590" y="193873"/>
                      </a:lnTo>
                      <a:lnTo>
                        <a:pt x="36534" y="201960"/>
                      </a:lnTo>
                      <a:lnTo>
                        <a:pt x="31123" y="210195"/>
                      </a:lnTo>
                      <a:lnTo>
                        <a:pt x="26259" y="218579"/>
                      </a:lnTo>
                      <a:lnTo>
                        <a:pt x="22040" y="227112"/>
                      </a:lnTo>
                      <a:lnTo>
                        <a:pt x="18466" y="235744"/>
                      </a:lnTo>
                      <a:lnTo>
                        <a:pt x="15438" y="244525"/>
                      </a:lnTo>
                      <a:lnTo>
                        <a:pt x="13055" y="253454"/>
                      </a:lnTo>
                      <a:lnTo>
                        <a:pt x="11268" y="262533"/>
                      </a:lnTo>
                      <a:lnTo>
                        <a:pt x="10077" y="271760"/>
                      </a:lnTo>
                      <a:lnTo>
                        <a:pt x="9531" y="281136"/>
                      </a:lnTo>
                      <a:lnTo>
                        <a:pt x="9580" y="290612"/>
                      </a:lnTo>
                      <a:lnTo>
                        <a:pt x="10226" y="300286"/>
                      </a:lnTo>
                      <a:lnTo>
                        <a:pt x="11516" y="310059"/>
                      </a:lnTo>
                      <a:lnTo>
                        <a:pt x="13402" y="319980"/>
                      </a:lnTo>
                      <a:lnTo>
                        <a:pt x="15884" y="330051"/>
                      </a:lnTo>
                      <a:lnTo>
                        <a:pt x="18962" y="340271"/>
                      </a:lnTo>
                      <a:lnTo>
                        <a:pt x="22685" y="350589"/>
                      </a:lnTo>
                      <a:lnTo>
                        <a:pt x="26954" y="361057"/>
                      </a:lnTo>
                      <a:lnTo>
                        <a:pt x="31918" y="371723"/>
                      </a:lnTo>
                      <a:lnTo>
                        <a:pt x="37427" y="382488"/>
                      </a:lnTo>
                      <a:lnTo>
                        <a:pt x="43583" y="393402"/>
                      </a:lnTo>
                      <a:lnTo>
                        <a:pt x="50333" y="404465"/>
                      </a:lnTo>
                      <a:lnTo>
                        <a:pt x="57680" y="415627"/>
                      </a:lnTo>
                      <a:lnTo>
                        <a:pt x="65672" y="426988"/>
                      </a:lnTo>
                      <a:lnTo>
                        <a:pt x="74210" y="438448"/>
                      </a:lnTo>
                      <a:lnTo>
                        <a:pt x="83442" y="450056"/>
                      </a:lnTo>
                      <a:lnTo>
                        <a:pt x="93221" y="461814"/>
                      </a:lnTo>
                      <a:lnTo>
                        <a:pt x="103645" y="473720"/>
                      </a:lnTo>
                      <a:lnTo>
                        <a:pt x="114665" y="485775"/>
                      </a:lnTo>
                      <a:lnTo>
                        <a:pt x="126280" y="497929"/>
                      </a:lnTo>
                      <a:lnTo>
                        <a:pt x="138492" y="510232"/>
                      </a:lnTo>
                      <a:lnTo>
                        <a:pt x="151348" y="522734"/>
                      </a:lnTo>
                      <a:lnTo>
                        <a:pt x="164800" y="535335"/>
                      </a:lnTo>
                      <a:lnTo>
                        <a:pt x="178897" y="548084"/>
                      </a:lnTo>
                      <a:lnTo>
                        <a:pt x="193541" y="560933"/>
                      </a:lnTo>
                      <a:lnTo>
                        <a:pt x="208829" y="573981"/>
                      </a:lnTo>
                      <a:lnTo>
                        <a:pt x="224714" y="587127"/>
                      </a:lnTo>
                      <a:lnTo>
                        <a:pt x="241243" y="600472"/>
                      </a:lnTo>
                      <a:lnTo>
                        <a:pt x="258319" y="613916"/>
                      </a:lnTo>
                      <a:lnTo>
                        <a:pt x="276040" y="627509"/>
                      </a:lnTo>
                      <a:lnTo>
                        <a:pt x="294406" y="641201"/>
                      </a:lnTo>
                      <a:lnTo>
                        <a:pt x="313319" y="655092"/>
                      </a:lnTo>
                      <a:lnTo>
                        <a:pt x="332876" y="669131"/>
                      </a:lnTo>
                      <a:lnTo>
                        <a:pt x="353029" y="683270"/>
                      </a:lnTo>
                      <a:lnTo>
                        <a:pt x="373828" y="697557"/>
                      </a:lnTo>
                      <a:lnTo>
                        <a:pt x="395173" y="711994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8" name="Forme libre : forme 1387">
                  <a:extLst>
                    <a:ext uri="{FF2B5EF4-FFF2-40B4-BE49-F238E27FC236}">
                      <a16:creationId xmlns:a16="http://schemas.microsoft.com/office/drawing/2014/main" id="{A7803E69-B1A8-4C9C-A5D4-F0BC1353F80B}"/>
                    </a:ext>
                  </a:extLst>
                </p:cNvPr>
                <p:cNvSpPr/>
                <p:nvPr/>
              </p:nvSpPr>
              <p:spPr>
                <a:xfrm>
                  <a:off x="7639195" y="5169148"/>
                  <a:ext cx="927645" cy="1193800"/>
                </a:xfrm>
                <a:custGeom>
                  <a:avLst/>
                  <a:gdLst>
                    <a:gd name="connsiteX0" fmla="*/ 48894 w 927645"/>
                    <a:gd name="connsiteY0" fmla="*/ 1185714 h 1193800"/>
                    <a:gd name="connsiteX1" fmla="*/ 46511 w 927645"/>
                    <a:gd name="connsiteY1" fmla="*/ 1166366 h 1193800"/>
                    <a:gd name="connsiteX2" fmla="*/ 44377 w 927645"/>
                    <a:gd name="connsiteY2" fmla="*/ 1147217 h 1193800"/>
                    <a:gd name="connsiteX3" fmla="*/ 42441 w 927645"/>
                    <a:gd name="connsiteY3" fmla="*/ 1128216 h 1193800"/>
                    <a:gd name="connsiteX4" fmla="*/ 40704 w 927645"/>
                    <a:gd name="connsiteY4" fmla="*/ 1109365 h 1193800"/>
                    <a:gd name="connsiteX5" fmla="*/ 39165 w 927645"/>
                    <a:gd name="connsiteY5" fmla="*/ 1090712 h 1193800"/>
                    <a:gd name="connsiteX6" fmla="*/ 37874 w 927645"/>
                    <a:gd name="connsiteY6" fmla="*/ 1072207 h 1193800"/>
                    <a:gd name="connsiteX7" fmla="*/ 36782 w 927645"/>
                    <a:gd name="connsiteY7" fmla="*/ 1053852 h 1193800"/>
                    <a:gd name="connsiteX8" fmla="*/ 35889 w 927645"/>
                    <a:gd name="connsiteY8" fmla="*/ 1035645 h 1193800"/>
                    <a:gd name="connsiteX9" fmla="*/ 35194 w 927645"/>
                    <a:gd name="connsiteY9" fmla="*/ 1017588 h 1193800"/>
                    <a:gd name="connsiteX10" fmla="*/ 34697 w 927645"/>
                    <a:gd name="connsiteY10" fmla="*/ 999728 h 1193800"/>
                    <a:gd name="connsiteX11" fmla="*/ 34449 w 927645"/>
                    <a:gd name="connsiteY11" fmla="*/ 982018 h 1193800"/>
                    <a:gd name="connsiteX12" fmla="*/ 34400 w 927645"/>
                    <a:gd name="connsiteY12" fmla="*/ 964506 h 1193800"/>
                    <a:gd name="connsiteX13" fmla="*/ 34548 w 927645"/>
                    <a:gd name="connsiteY13" fmla="*/ 947093 h 1193800"/>
                    <a:gd name="connsiteX14" fmla="*/ 34946 w 927645"/>
                    <a:gd name="connsiteY14" fmla="*/ 929878 h 1193800"/>
                    <a:gd name="connsiteX15" fmla="*/ 35492 w 927645"/>
                    <a:gd name="connsiteY15" fmla="*/ 912813 h 1193800"/>
                    <a:gd name="connsiteX16" fmla="*/ 36286 w 927645"/>
                    <a:gd name="connsiteY16" fmla="*/ 895896 h 1193800"/>
                    <a:gd name="connsiteX17" fmla="*/ 37279 w 927645"/>
                    <a:gd name="connsiteY17" fmla="*/ 879177 h 1193800"/>
                    <a:gd name="connsiteX18" fmla="*/ 38520 w 927645"/>
                    <a:gd name="connsiteY18" fmla="*/ 862558 h 1193800"/>
                    <a:gd name="connsiteX19" fmla="*/ 39909 w 927645"/>
                    <a:gd name="connsiteY19" fmla="*/ 846138 h 1193800"/>
                    <a:gd name="connsiteX20" fmla="*/ 41547 w 927645"/>
                    <a:gd name="connsiteY20" fmla="*/ 829915 h 1193800"/>
                    <a:gd name="connsiteX21" fmla="*/ 43384 w 927645"/>
                    <a:gd name="connsiteY21" fmla="*/ 813792 h 1193800"/>
                    <a:gd name="connsiteX22" fmla="*/ 45419 w 927645"/>
                    <a:gd name="connsiteY22" fmla="*/ 797868 h 1193800"/>
                    <a:gd name="connsiteX23" fmla="*/ 47703 w 927645"/>
                    <a:gd name="connsiteY23" fmla="*/ 782092 h 1193800"/>
                    <a:gd name="connsiteX24" fmla="*/ 50185 w 927645"/>
                    <a:gd name="connsiteY24" fmla="*/ 766465 h 1193800"/>
                    <a:gd name="connsiteX25" fmla="*/ 52865 w 927645"/>
                    <a:gd name="connsiteY25" fmla="*/ 751036 h 1193800"/>
                    <a:gd name="connsiteX26" fmla="*/ 55744 w 927645"/>
                    <a:gd name="connsiteY26" fmla="*/ 735757 h 1193800"/>
                    <a:gd name="connsiteX27" fmla="*/ 58822 w 927645"/>
                    <a:gd name="connsiteY27" fmla="*/ 720626 h 1193800"/>
                    <a:gd name="connsiteX28" fmla="*/ 62147 w 927645"/>
                    <a:gd name="connsiteY28" fmla="*/ 705644 h 1193800"/>
                    <a:gd name="connsiteX29" fmla="*/ 65672 w 927645"/>
                    <a:gd name="connsiteY29" fmla="*/ 690860 h 1193800"/>
                    <a:gd name="connsiteX30" fmla="*/ 69395 w 927645"/>
                    <a:gd name="connsiteY30" fmla="*/ 676176 h 1193800"/>
                    <a:gd name="connsiteX31" fmla="*/ 73366 w 927645"/>
                    <a:gd name="connsiteY31" fmla="*/ 661739 h 1193800"/>
                    <a:gd name="connsiteX32" fmla="*/ 77486 w 927645"/>
                    <a:gd name="connsiteY32" fmla="*/ 647402 h 1193800"/>
                    <a:gd name="connsiteX33" fmla="*/ 81854 w 927645"/>
                    <a:gd name="connsiteY33" fmla="*/ 633214 h 1193800"/>
                    <a:gd name="connsiteX34" fmla="*/ 86421 w 927645"/>
                    <a:gd name="connsiteY34" fmla="*/ 619224 h 1193800"/>
                    <a:gd name="connsiteX35" fmla="*/ 91236 w 927645"/>
                    <a:gd name="connsiteY35" fmla="*/ 605383 h 1193800"/>
                    <a:gd name="connsiteX36" fmla="*/ 96200 w 927645"/>
                    <a:gd name="connsiteY36" fmla="*/ 591741 h 1193800"/>
                    <a:gd name="connsiteX37" fmla="*/ 101412 w 927645"/>
                    <a:gd name="connsiteY37" fmla="*/ 578197 h 1193800"/>
                    <a:gd name="connsiteX38" fmla="*/ 106822 w 927645"/>
                    <a:gd name="connsiteY38" fmla="*/ 564852 h 1193800"/>
                    <a:gd name="connsiteX39" fmla="*/ 112431 w 927645"/>
                    <a:gd name="connsiteY39" fmla="*/ 551656 h 1193800"/>
                    <a:gd name="connsiteX40" fmla="*/ 118289 w 927645"/>
                    <a:gd name="connsiteY40" fmla="*/ 538609 h 1193800"/>
                    <a:gd name="connsiteX41" fmla="*/ 124345 w 927645"/>
                    <a:gd name="connsiteY41" fmla="*/ 525760 h 1193800"/>
                    <a:gd name="connsiteX42" fmla="*/ 130599 w 927645"/>
                    <a:gd name="connsiteY42" fmla="*/ 513060 h 1193800"/>
                    <a:gd name="connsiteX43" fmla="*/ 137052 w 927645"/>
                    <a:gd name="connsiteY43" fmla="*/ 500509 h 1193800"/>
                    <a:gd name="connsiteX44" fmla="*/ 143704 w 927645"/>
                    <a:gd name="connsiteY44" fmla="*/ 488107 h 1193800"/>
                    <a:gd name="connsiteX45" fmla="*/ 150603 w 927645"/>
                    <a:gd name="connsiteY45" fmla="*/ 475903 h 1193800"/>
                    <a:gd name="connsiteX46" fmla="*/ 157702 w 927645"/>
                    <a:gd name="connsiteY46" fmla="*/ 463798 h 1193800"/>
                    <a:gd name="connsiteX47" fmla="*/ 164999 w 927645"/>
                    <a:gd name="connsiteY47" fmla="*/ 451892 h 1193800"/>
                    <a:gd name="connsiteX48" fmla="*/ 172544 w 927645"/>
                    <a:gd name="connsiteY48" fmla="*/ 440184 h 1193800"/>
                    <a:gd name="connsiteX49" fmla="*/ 180238 w 927645"/>
                    <a:gd name="connsiteY49" fmla="*/ 428575 h 1193800"/>
                    <a:gd name="connsiteX50" fmla="*/ 188180 w 927645"/>
                    <a:gd name="connsiteY50" fmla="*/ 417165 h 1193800"/>
                    <a:gd name="connsiteX51" fmla="*/ 196321 w 927645"/>
                    <a:gd name="connsiteY51" fmla="*/ 405904 h 1193800"/>
                    <a:gd name="connsiteX52" fmla="*/ 204709 w 927645"/>
                    <a:gd name="connsiteY52" fmla="*/ 394841 h 1193800"/>
                    <a:gd name="connsiteX53" fmla="*/ 213247 w 927645"/>
                    <a:gd name="connsiteY53" fmla="*/ 383877 h 1193800"/>
                    <a:gd name="connsiteX54" fmla="*/ 222033 w 927645"/>
                    <a:gd name="connsiteY54" fmla="*/ 373112 h 1193800"/>
                    <a:gd name="connsiteX55" fmla="*/ 231018 w 927645"/>
                    <a:gd name="connsiteY55" fmla="*/ 362496 h 1193800"/>
                    <a:gd name="connsiteX56" fmla="*/ 240201 w 927645"/>
                    <a:gd name="connsiteY56" fmla="*/ 352028 h 1193800"/>
                    <a:gd name="connsiteX57" fmla="*/ 249632 w 927645"/>
                    <a:gd name="connsiteY57" fmla="*/ 341759 h 1193800"/>
                    <a:gd name="connsiteX58" fmla="*/ 259262 w 927645"/>
                    <a:gd name="connsiteY58" fmla="*/ 331639 h 1193800"/>
                    <a:gd name="connsiteX59" fmla="*/ 269091 w 927645"/>
                    <a:gd name="connsiteY59" fmla="*/ 321667 h 1193800"/>
                    <a:gd name="connsiteX60" fmla="*/ 279118 w 927645"/>
                    <a:gd name="connsiteY60" fmla="*/ 311845 h 1193800"/>
                    <a:gd name="connsiteX61" fmla="*/ 289343 w 927645"/>
                    <a:gd name="connsiteY61" fmla="*/ 302220 h 1193800"/>
                    <a:gd name="connsiteX62" fmla="*/ 299817 w 927645"/>
                    <a:gd name="connsiteY62" fmla="*/ 292745 h 1193800"/>
                    <a:gd name="connsiteX63" fmla="*/ 310489 w 927645"/>
                    <a:gd name="connsiteY63" fmla="*/ 283418 h 1193800"/>
                    <a:gd name="connsiteX64" fmla="*/ 321360 w 927645"/>
                    <a:gd name="connsiteY64" fmla="*/ 274241 h 1193800"/>
                    <a:gd name="connsiteX65" fmla="*/ 332479 w 927645"/>
                    <a:gd name="connsiteY65" fmla="*/ 265261 h 1193800"/>
                    <a:gd name="connsiteX66" fmla="*/ 343747 w 927645"/>
                    <a:gd name="connsiteY66" fmla="*/ 256431 h 1193800"/>
                    <a:gd name="connsiteX67" fmla="*/ 355263 w 927645"/>
                    <a:gd name="connsiteY67" fmla="*/ 247749 h 1193800"/>
                    <a:gd name="connsiteX68" fmla="*/ 366978 w 927645"/>
                    <a:gd name="connsiteY68" fmla="*/ 239216 h 1193800"/>
                    <a:gd name="connsiteX69" fmla="*/ 378941 w 927645"/>
                    <a:gd name="connsiteY69" fmla="*/ 230882 h 1193800"/>
                    <a:gd name="connsiteX70" fmla="*/ 391053 w 927645"/>
                    <a:gd name="connsiteY70" fmla="*/ 222647 h 1193800"/>
                    <a:gd name="connsiteX71" fmla="*/ 403413 w 927645"/>
                    <a:gd name="connsiteY71" fmla="*/ 214610 h 1193800"/>
                    <a:gd name="connsiteX72" fmla="*/ 415971 w 927645"/>
                    <a:gd name="connsiteY72" fmla="*/ 206772 h 1193800"/>
                    <a:gd name="connsiteX73" fmla="*/ 428728 w 927645"/>
                    <a:gd name="connsiteY73" fmla="*/ 199033 h 1193800"/>
                    <a:gd name="connsiteX74" fmla="*/ 441734 w 927645"/>
                    <a:gd name="connsiteY74" fmla="*/ 191492 h 1193800"/>
                    <a:gd name="connsiteX75" fmla="*/ 454937 w 927645"/>
                    <a:gd name="connsiteY75" fmla="*/ 184100 h 1193800"/>
                    <a:gd name="connsiteX76" fmla="*/ 468340 w 927645"/>
                    <a:gd name="connsiteY76" fmla="*/ 176907 h 1193800"/>
                    <a:gd name="connsiteX77" fmla="*/ 481941 w 927645"/>
                    <a:gd name="connsiteY77" fmla="*/ 169813 h 1193800"/>
                    <a:gd name="connsiteX78" fmla="*/ 495740 w 927645"/>
                    <a:gd name="connsiteY78" fmla="*/ 162917 h 1193800"/>
                    <a:gd name="connsiteX79" fmla="*/ 509788 w 927645"/>
                    <a:gd name="connsiteY79" fmla="*/ 156170 h 1193800"/>
                    <a:gd name="connsiteX80" fmla="*/ 524034 w 927645"/>
                    <a:gd name="connsiteY80" fmla="*/ 149622 h 1193800"/>
                    <a:gd name="connsiteX81" fmla="*/ 538479 w 927645"/>
                    <a:gd name="connsiteY81" fmla="*/ 143173 h 1193800"/>
                    <a:gd name="connsiteX82" fmla="*/ 553122 w 927645"/>
                    <a:gd name="connsiteY82" fmla="*/ 136922 h 1193800"/>
                    <a:gd name="connsiteX83" fmla="*/ 568014 w 927645"/>
                    <a:gd name="connsiteY83" fmla="*/ 130820 h 1193800"/>
                    <a:gd name="connsiteX84" fmla="*/ 583104 w 927645"/>
                    <a:gd name="connsiteY84" fmla="*/ 124916 h 1193800"/>
                    <a:gd name="connsiteX85" fmla="*/ 598393 w 927645"/>
                    <a:gd name="connsiteY85" fmla="*/ 119112 h 1193800"/>
                    <a:gd name="connsiteX86" fmla="*/ 613880 w 927645"/>
                    <a:gd name="connsiteY86" fmla="*/ 113506 h 1193800"/>
                    <a:gd name="connsiteX87" fmla="*/ 629615 w 927645"/>
                    <a:gd name="connsiteY87" fmla="*/ 108049 h 1193800"/>
                    <a:gd name="connsiteX88" fmla="*/ 645549 w 927645"/>
                    <a:gd name="connsiteY88" fmla="*/ 102791 h 1193800"/>
                    <a:gd name="connsiteX89" fmla="*/ 661682 w 927645"/>
                    <a:gd name="connsiteY89" fmla="*/ 97631 h 1193800"/>
                    <a:gd name="connsiteX90" fmla="*/ 678013 w 927645"/>
                    <a:gd name="connsiteY90" fmla="*/ 92670 h 1193800"/>
                    <a:gd name="connsiteX91" fmla="*/ 694592 w 927645"/>
                    <a:gd name="connsiteY91" fmla="*/ 87858 h 1193800"/>
                    <a:gd name="connsiteX92" fmla="*/ 711321 w 927645"/>
                    <a:gd name="connsiteY92" fmla="*/ 83245 h 1193800"/>
                    <a:gd name="connsiteX93" fmla="*/ 728297 w 927645"/>
                    <a:gd name="connsiteY93" fmla="*/ 78730 h 1193800"/>
                    <a:gd name="connsiteX94" fmla="*/ 745522 w 927645"/>
                    <a:gd name="connsiteY94" fmla="*/ 74414 h 1193800"/>
                    <a:gd name="connsiteX95" fmla="*/ 762895 w 927645"/>
                    <a:gd name="connsiteY95" fmla="*/ 70247 h 1193800"/>
                    <a:gd name="connsiteX96" fmla="*/ 780517 w 927645"/>
                    <a:gd name="connsiteY96" fmla="*/ 66278 h 1193800"/>
                    <a:gd name="connsiteX97" fmla="*/ 798337 w 927645"/>
                    <a:gd name="connsiteY97" fmla="*/ 62409 h 1193800"/>
                    <a:gd name="connsiteX98" fmla="*/ 816356 w 927645"/>
                    <a:gd name="connsiteY98" fmla="*/ 58738 h 1193800"/>
                    <a:gd name="connsiteX99" fmla="*/ 834573 w 927645"/>
                    <a:gd name="connsiteY99" fmla="*/ 55215 h 1193800"/>
                    <a:gd name="connsiteX100" fmla="*/ 853039 w 927645"/>
                    <a:gd name="connsiteY100" fmla="*/ 51891 h 1193800"/>
                    <a:gd name="connsiteX101" fmla="*/ 871703 w 927645"/>
                    <a:gd name="connsiteY101" fmla="*/ 48667 h 1193800"/>
                    <a:gd name="connsiteX102" fmla="*/ 890565 w 927645"/>
                    <a:gd name="connsiteY102" fmla="*/ 45641 h 1193800"/>
                    <a:gd name="connsiteX103" fmla="*/ 909627 w 927645"/>
                    <a:gd name="connsiteY103" fmla="*/ 42763 h 1193800"/>
                    <a:gd name="connsiteX104" fmla="*/ 928936 w 927645"/>
                    <a:gd name="connsiteY104" fmla="*/ 40084 h 1193800"/>
                    <a:gd name="connsiteX105" fmla="*/ 924320 w 927645"/>
                    <a:gd name="connsiteY105" fmla="*/ 9525 h 1193800"/>
                    <a:gd name="connsiteX106" fmla="*/ 905457 w 927645"/>
                    <a:gd name="connsiteY106" fmla="*/ 12799 h 1193800"/>
                    <a:gd name="connsiteX107" fmla="*/ 886793 w 927645"/>
                    <a:gd name="connsiteY107" fmla="*/ 16173 h 1193800"/>
                    <a:gd name="connsiteX108" fmla="*/ 868377 w 927645"/>
                    <a:gd name="connsiteY108" fmla="*/ 19695 h 1193800"/>
                    <a:gd name="connsiteX109" fmla="*/ 850110 w 927645"/>
                    <a:gd name="connsiteY109" fmla="*/ 23366 h 1193800"/>
                    <a:gd name="connsiteX110" fmla="*/ 832042 w 927645"/>
                    <a:gd name="connsiteY110" fmla="*/ 27186 h 1193800"/>
                    <a:gd name="connsiteX111" fmla="*/ 814172 w 927645"/>
                    <a:gd name="connsiteY111" fmla="*/ 31204 h 1193800"/>
                    <a:gd name="connsiteX112" fmla="*/ 796550 w 927645"/>
                    <a:gd name="connsiteY112" fmla="*/ 35322 h 1193800"/>
                    <a:gd name="connsiteX113" fmla="*/ 779077 w 927645"/>
                    <a:gd name="connsiteY113" fmla="*/ 39588 h 1193800"/>
                    <a:gd name="connsiteX114" fmla="*/ 761803 w 927645"/>
                    <a:gd name="connsiteY114" fmla="*/ 44053 h 1193800"/>
                    <a:gd name="connsiteX115" fmla="*/ 744727 w 927645"/>
                    <a:gd name="connsiteY115" fmla="*/ 48617 h 1193800"/>
                    <a:gd name="connsiteX116" fmla="*/ 727801 w 927645"/>
                    <a:gd name="connsiteY116" fmla="*/ 53330 h 1193800"/>
                    <a:gd name="connsiteX117" fmla="*/ 711122 w 927645"/>
                    <a:gd name="connsiteY117" fmla="*/ 58241 h 1193800"/>
                    <a:gd name="connsiteX118" fmla="*/ 694642 w 927645"/>
                    <a:gd name="connsiteY118" fmla="*/ 63252 h 1193800"/>
                    <a:gd name="connsiteX119" fmla="*/ 678361 w 927645"/>
                    <a:gd name="connsiteY119" fmla="*/ 68461 h 1193800"/>
                    <a:gd name="connsiteX120" fmla="*/ 662278 w 927645"/>
                    <a:gd name="connsiteY120" fmla="*/ 73819 h 1193800"/>
                    <a:gd name="connsiteX121" fmla="*/ 646344 w 927645"/>
                    <a:gd name="connsiteY121" fmla="*/ 79276 h 1193800"/>
                    <a:gd name="connsiteX122" fmla="*/ 630658 w 927645"/>
                    <a:gd name="connsiteY122" fmla="*/ 84931 h 1193800"/>
                    <a:gd name="connsiteX123" fmla="*/ 615171 w 927645"/>
                    <a:gd name="connsiteY123" fmla="*/ 90686 h 1193800"/>
                    <a:gd name="connsiteX124" fmla="*/ 599832 w 927645"/>
                    <a:gd name="connsiteY124" fmla="*/ 96639 h 1193800"/>
                    <a:gd name="connsiteX125" fmla="*/ 584693 w 927645"/>
                    <a:gd name="connsiteY125" fmla="*/ 102741 h 1193800"/>
                    <a:gd name="connsiteX126" fmla="*/ 569801 w 927645"/>
                    <a:gd name="connsiteY126" fmla="*/ 108992 h 1193800"/>
                    <a:gd name="connsiteX127" fmla="*/ 555058 w 927645"/>
                    <a:gd name="connsiteY127" fmla="*/ 115342 h 1193800"/>
                    <a:gd name="connsiteX128" fmla="*/ 540564 w 927645"/>
                    <a:gd name="connsiteY128" fmla="*/ 121890 h 1193800"/>
                    <a:gd name="connsiteX129" fmla="*/ 526218 w 927645"/>
                    <a:gd name="connsiteY129" fmla="*/ 128588 h 1193800"/>
                    <a:gd name="connsiteX130" fmla="*/ 512071 w 927645"/>
                    <a:gd name="connsiteY130" fmla="*/ 135434 h 1193800"/>
                    <a:gd name="connsiteX131" fmla="*/ 498123 w 927645"/>
                    <a:gd name="connsiteY131" fmla="*/ 142429 h 1193800"/>
                    <a:gd name="connsiteX132" fmla="*/ 484373 w 927645"/>
                    <a:gd name="connsiteY132" fmla="*/ 149572 h 1193800"/>
                    <a:gd name="connsiteX133" fmla="*/ 470822 w 927645"/>
                    <a:gd name="connsiteY133" fmla="*/ 156865 h 1193800"/>
                    <a:gd name="connsiteX134" fmla="*/ 457469 w 927645"/>
                    <a:gd name="connsiteY134" fmla="*/ 164306 h 1193800"/>
                    <a:gd name="connsiteX135" fmla="*/ 444315 w 927645"/>
                    <a:gd name="connsiteY135" fmla="*/ 171896 h 1193800"/>
                    <a:gd name="connsiteX136" fmla="*/ 431359 w 927645"/>
                    <a:gd name="connsiteY136" fmla="*/ 179636 h 1193800"/>
                    <a:gd name="connsiteX137" fmla="*/ 418602 w 927645"/>
                    <a:gd name="connsiteY137" fmla="*/ 187523 h 1193800"/>
                    <a:gd name="connsiteX138" fmla="*/ 406043 w 927645"/>
                    <a:gd name="connsiteY138" fmla="*/ 195560 h 1193800"/>
                    <a:gd name="connsiteX139" fmla="*/ 393683 w 927645"/>
                    <a:gd name="connsiteY139" fmla="*/ 203746 h 1193800"/>
                    <a:gd name="connsiteX140" fmla="*/ 381472 w 927645"/>
                    <a:gd name="connsiteY140" fmla="*/ 212130 h 1193800"/>
                    <a:gd name="connsiteX141" fmla="*/ 369509 w 927645"/>
                    <a:gd name="connsiteY141" fmla="*/ 220613 h 1193800"/>
                    <a:gd name="connsiteX142" fmla="*/ 357745 w 927645"/>
                    <a:gd name="connsiteY142" fmla="*/ 229245 h 1193800"/>
                    <a:gd name="connsiteX143" fmla="*/ 346130 w 927645"/>
                    <a:gd name="connsiteY143" fmla="*/ 238026 h 1193800"/>
                    <a:gd name="connsiteX144" fmla="*/ 334762 w 927645"/>
                    <a:gd name="connsiteY144" fmla="*/ 247005 h 1193800"/>
                    <a:gd name="connsiteX145" fmla="*/ 323544 w 927645"/>
                    <a:gd name="connsiteY145" fmla="*/ 256084 h 1193800"/>
                    <a:gd name="connsiteX146" fmla="*/ 312574 w 927645"/>
                    <a:gd name="connsiteY146" fmla="*/ 265361 h 1193800"/>
                    <a:gd name="connsiteX147" fmla="*/ 301753 w 927645"/>
                    <a:gd name="connsiteY147" fmla="*/ 274737 h 1193800"/>
                    <a:gd name="connsiteX148" fmla="*/ 291130 w 927645"/>
                    <a:gd name="connsiteY148" fmla="*/ 284311 h 1193800"/>
                    <a:gd name="connsiteX149" fmla="*/ 280756 w 927645"/>
                    <a:gd name="connsiteY149" fmla="*/ 293985 h 1193800"/>
                    <a:gd name="connsiteX150" fmla="*/ 270530 w 927645"/>
                    <a:gd name="connsiteY150" fmla="*/ 303857 h 1193800"/>
                    <a:gd name="connsiteX151" fmla="*/ 260503 w 927645"/>
                    <a:gd name="connsiteY151" fmla="*/ 313829 h 1193800"/>
                    <a:gd name="connsiteX152" fmla="*/ 250675 w 927645"/>
                    <a:gd name="connsiteY152" fmla="*/ 323999 h 1193800"/>
                    <a:gd name="connsiteX153" fmla="*/ 241045 w 927645"/>
                    <a:gd name="connsiteY153" fmla="*/ 334268 h 1193800"/>
                    <a:gd name="connsiteX154" fmla="*/ 231614 w 927645"/>
                    <a:gd name="connsiteY154" fmla="*/ 344736 h 1193800"/>
                    <a:gd name="connsiteX155" fmla="*/ 222381 w 927645"/>
                    <a:gd name="connsiteY155" fmla="*/ 355352 h 1193800"/>
                    <a:gd name="connsiteX156" fmla="*/ 213347 w 927645"/>
                    <a:gd name="connsiteY156" fmla="*/ 366117 h 1193800"/>
                    <a:gd name="connsiteX157" fmla="*/ 204511 w 927645"/>
                    <a:gd name="connsiteY157" fmla="*/ 376982 h 1193800"/>
                    <a:gd name="connsiteX158" fmla="*/ 195874 w 927645"/>
                    <a:gd name="connsiteY158" fmla="*/ 388045 h 1193800"/>
                    <a:gd name="connsiteX159" fmla="*/ 187435 w 927645"/>
                    <a:gd name="connsiteY159" fmla="*/ 399256 h 1193800"/>
                    <a:gd name="connsiteX160" fmla="*/ 179146 w 927645"/>
                    <a:gd name="connsiteY160" fmla="*/ 410617 h 1193800"/>
                    <a:gd name="connsiteX161" fmla="*/ 171104 w 927645"/>
                    <a:gd name="connsiteY161" fmla="*/ 422126 h 1193800"/>
                    <a:gd name="connsiteX162" fmla="*/ 163261 w 927645"/>
                    <a:gd name="connsiteY162" fmla="*/ 433784 h 1193800"/>
                    <a:gd name="connsiteX163" fmla="*/ 155567 w 927645"/>
                    <a:gd name="connsiteY163" fmla="*/ 445591 h 1193800"/>
                    <a:gd name="connsiteX164" fmla="*/ 148121 w 927645"/>
                    <a:gd name="connsiteY164" fmla="*/ 457547 h 1193800"/>
                    <a:gd name="connsiteX165" fmla="*/ 140825 w 927645"/>
                    <a:gd name="connsiteY165" fmla="*/ 469652 h 1193800"/>
                    <a:gd name="connsiteX166" fmla="*/ 133776 w 927645"/>
                    <a:gd name="connsiteY166" fmla="*/ 481905 h 1193800"/>
                    <a:gd name="connsiteX167" fmla="*/ 126876 w 927645"/>
                    <a:gd name="connsiteY167" fmla="*/ 494308 h 1193800"/>
                    <a:gd name="connsiteX168" fmla="*/ 120175 w 927645"/>
                    <a:gd name="connsiteY168" fmla="*/ 506859 h 1193800"/>
                    <a:gd name="connsiteX169" fmla="*/ 113722 w 927645"/>
                    <a:gd name="connsiteY169" fmla="*/ 519559 h 1193800"/>
                    <a:gd name="connsiteX170" fmla="*/ 107418 w 927645"/>
                    <a:gd name="connsiteY170" fmla="*/ 532408 h 1193800"/>
                    <a:gd name="connsiteX171" fmla="*/ 101312 w 927645"/>
                    <a:gd name="connsiteY171" fmla="*/ 545406 h 1193800"/>
                    <a:gd name="connsiteX172" fmla="*/ 95405 w 927645"/>
                    <a:gd name="connsiteY172" fmla="*/ 558602 h 1193800"/>
                    <a:gd name="connsiteX173" fmla="*/ 89697 w 927645"/>
                    <a:gd name="connsiteY173" fmla="*/ 571897 h 1193800"/>
                    <a:gd name="connsiteX174" fmla="*/ 84187 w 927645"/>
                    <a:gd name="connsiteY174" fmla="*/ 585341 h 1193800"/>
                    <a:gd name="connsiteX175" fmla="*/ 78876 w 927645"/>
                    <a:gd name="connsiteY175" fmla="*/ 598984 h 1193800"/>
                    <a:gd name="connsiteX176" fmla="*/ 73763 w 927645"/>
                    <a:gd name="connsiteY176" fmla="*/ 612725 h 1193800"/>
                    <a:gd name="connsiteX177" fmla="*/ 68849 w 927645"/>
                    <a:gd name="connsiteY177" fmla="*/ 626616 h 1193800"/>
                    <a:gd name="connsiteX178" fmla="*/ 64133 w 927645"/>
                    <a:gd name="connsiteY178" fmla="*/ 640705 h 1193800"/>
                    <a:gd name="connsiteX179" fmla="*/ 59566 w 927645"/>
                    <a:gd name="connsiteY179" fmla="*/ 654893 h 1193800"/>
                    <a:gd name="connsiteX180" fmla="*/ 55248 w 927645"/>
                    <a:gd name="connsiteY180" fmla="*/ 669280 h 1193800"/>
                    <a:gd name="connsiteX181" fmla="*/ 51128 w 927645"/>
                    <a:gd name="connsiteY181" fmla="*/ 683766 h 1193800"/>
                    <a:gd name="connsiteX182" fmla="*/ 47157 w 927645"/>
                    <a:gd name="connsiteY182" fmla="*/ 698450 h 1193800"/>
                    <a:gd name="connsiteX183" fmla="*/ 43434 w 927645"/>
                    <a:gd name="connsiteY183" fmla="*/ 713284 h 1193800"/>
                    <a:gd name="connsiteX184" fmla="*/ 39909 w 927645"/>
                    <a:gd name="connsiteY184" fmla="*/ 728216 h 1193800"/>
                    <a:gd name="connsiteX185" fmla="*/ 36534 w 927645"/>
                    <a:gd name="connsiteY185" fmla="*/ 743347 h 1193800"/>
                    <a:gd name="connsiteX186" fmla="*/ 33357 w 927645"/>
                    <a:gd name="connsiteY186" fmla="*/ 758627 h 1193800"/>
                    <a:gd name="connsiteX187" fmla="*/ 30428 w 927645"/>
                    <a:gd name="connsiteY187" fmla="*/ 774006 h 1193800"/>
                    <a:gd name="connsiteX188" fmla="*/ 27649 w 927645"/>
                    <a:gd name="connsiteY188" fmla="*/ 789583 h 1193800"/>
                    <a:gd name="connsiteX189" fmla="*/ 25067 w 927645"/>
                    <a:gd name="connsiteY189" fmla="*/ 805309 h 1193800"/>
                    <a:gd name="connsiteX190" fmla="*/ 22734 w 927645"/>
                    <a:gd name="connsiteY190" fmla="*/ 821184 h 1193800"/>
                    <a:gd name="connsiteX191" fmla="*/ 20550 w 927645"/>
                    <a:gd name="connsiteY191" fmla="*/ 837208 h 1193800"/>
                    <a:gd name="connsiteX192" fmla="*/ 18565 w 927645"/>
                    <a:gd name="connsiteY192" fmla="*/ 853381 h 1193800"/>
                    <a:gd name="connsiteX193" fmla="*/ 16778 w 927645"/>
                    <a:gd name="connsiteY193" fmla="*/ 869702 h 1193800"/>
                    <a:gd name="connsiteX194" fmla="*/ 15189 w 927645"/>
                    <a:gd name="connsiteY194" fmla="*/ 886123 h 1193800"/>
                    <a:gd name="connsiteX195" fmla="*/ 13800 w 927645"/>
                    <a:gd name="connsiteY195" fmla="*/ 902742 h 1193800"/>
                    <a:gd name="connsiteX196" fmla="*/ 12608 w 927645"/>
                    <a:gd name="connsiteY196" fmla="*/ 919559 h 1193800"/>
                    <a:gd name="connsiteX197" fmla="*/ 11615 w 927645"/>
                    <a:gd name="connsiteY197" fmla="*/ 936476 h 1193800"/>
                    <a:gd name="connsiteX198" fmla="*/ 10821 w 927645"/>
                    <a:gd name="connsiteY198" fmla="*/ 953542 h 1193800"/>
                    <a:gd name="connsiteX199" fmla="*/ 10176 w 927645"/>
                    <a:gd name="connsiteY199" fmla="*/ 970756 h 1193800"/>
                    <a:gd name="connsiteX200" fmla="*/ 9779 w 927645"/>
                    <a:gd name="connsiteY200" fmla="*/ 988120 h 1193800"/>
                    <a:gd name="connsiteX201" fmla="*/ 9580 w 927645"/>
                    <a:gd name="connsiteY201" fmla="*/ 1005632 h 1193800"/>
                    <a:gd name="connsiteX202" fmla="*/ 9531 w 927645"/>
                    <a:gd name="connsiteY202" fmla="*/ 1023293 h 1193800"/>
                    <a:gd name="connsiteX203" fmla="*/ 9729 w 927645"/>
                    <a:gd name="connsiteY203" fmla="*/ 1041152 h 1193800"/>
                    <a:gd name="connsiteX204" fmla="*/ 10077 w 927645"/>
                    <a:gd name="connsiteY204" fmla="*/ 1059111 h 1193800"/>
                    <a:gd name="connsiteX205" fmla="*/ 10672 w 927645"/>
                    <a:gd name="connsiteY205" fmla="*/ 1077218 h 1193800"/>
                    <a:gd name="connsiteX206" fmla="*/ 11417 w 927645"/>
                    <a:gd name="connsiteY206" fmla="*/ 1095524 h 1193800"/>
                    <a:gd name="connsiteX207" fmla="*/ 12410 w 927645"/>
                    <a:gd name="connsiteY207" fmla="*/ 1113929 h 1193800"/>
                    <a:gd name="connsiteX208" fmla="*/ 13551 w 927645"/>
                    <a:gd name="connsiteY208" fmla="*/ 1132483 h 1193800"/>
                    <a:gd name="connsiteX209" fmla="*/ 14892 w 927645"/>
                    <a:gd name="connsiteY209" fmla="*/ 1151235 h 1193800"/>
                    <a:gd name="connsiteX210" fmla="*/ 16480 w 927645"/>
                    <a:gd name="connsiteY210" fmla="*/ 1170087 h 1193800"/>
                    <a:gd name="connsiteX211" fmla="*/ 18217 w 927645"/>
                    <a:gd name="connsiteY211" fmla="*/ 1189137 h 119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927645" h="1193800">
                      <a:moveTo>
                        <a:pt x="48894" y="1185714"/>
                      </a:moveTo>
                      <a:lnTo>
                        <a:pt x="46511" y="1166366"/>
                      </a:lnTo>
                      <a:lnTo>
                        <a:pt x="44377" y="1147217"/>
                      </a:lnTo>
                      <a:lnTo>
                        <a:pt x="42441" y="1128216"/>
                      </a:lnTo>
                      <a:lnTo>
                        <a:pt x="40704" y="1109365"/>
                      </a:lnTo>
                      <a:lnTo>
                        <a:pt x="39165" y="1090712"/>
                      </a:lnTo>
                      <a:lnTo>
                        <a:pt x="37874" y="1072207"/>
                      </a:lnTo>
                      <a:lnTo>
                        <a:pt x="36782" y="1053852"/>
                      </a:lnTo>
                      <a:lnTo>
                        <a:pt x="35889" y="1035645"/>
                      </a:lnTo>
                      <a:lnTo>
                        <a:pt x="35194" y="1017588"/>
                      </a:lnTo>
                      <a:lnTo>
                        <a:pt x="34697" y="999728"/>
                      </a:lnTo>
                      <a:lnTo>
                        <a:pt x="34449" y="982018"/>
                      </a:lnTo>
                      <a:lnTo>
                        <a:pt x="34400" y="964506"/>
                      </a:lnTo>
                      <a:lnTo>
                        <a:pt x="34548" y="947093"/>
                      </a:lnTo>
                      <a:lnTo>
                        <a:pt x="34946" y="929878"/>
                      </a:lnTo>
                      <a:lnTo>
                        <a:pt x="35492" y="912813"/>
                      </a:lnTo>
                      <a:lnTo>
                        <a:pt x="36286" y="895896"/>
                      </a:lnTo>
                      <a:lnTo>
                        <a:pt x="37279" y="879177"/>
                      </a:lnTo>
                      <a:lnTo>
                        <a:pt x="38520" y="862558"/>
                      </a:lnTo>
                      <a:lnTo>
                        <a:pt x="39909" y="846138"/>
                      </a:lnTo>
                      <a:lnTo>
                        <a:pt x="41547" y="829915"/>
                      </a:lnTo>
                      <a:lnTo>
                        <a:pt x="43384" y="813792"/>
                      </a:lnTo>
                      <a:lnTo>
                        <a:pt x="45419" y="797868"/>
                      </a:lnTo>
                      <a:lnTo>
                        <a:pt x="47703" y="782092"/>
                      </a:lnTo>
                      <a:lnTo>
                        <a:pt x="50185" y="766465"/>
                      </a:lnTo>
                      <a:lnTo>
                        <a:pt x="52865" y="751036"/>
                      </a:lnTo>
                      <a:lnTo>
                        <a:pt x="55744" y="735757"/>
                      </a:lnTo>
                      <a:lnTo>
                        <a:pt x="58822" y="720626"/>
                      </a:lnTo>
                      <a:lnTo>
                        <a:pt x="62147" y="705644"/>
                      </a:lnTo>
                      <a:lnTo>
                        <a:pt x="65672" y="690860"/>
                      </a:lnTo>
                      <a:lnTo>
                        <a:pt x="69395" y="676176"/>
                      </a:lnTo>
                      <a:lnTo>
                        <a:pt x="73366" y="661739"/>
                      </a:lnTo>
                      <a:lnTo>
                        <a:pt x="77486" y="647402"/>
                      </a:lnTo>
                      <a:lnTo>
                        <a:pt x="81854" y="633214"/>
                      </a:lnTo>
                      <a:lnTo>
                        <a:pt x="86421" y="619224"/>
                      </a:lnTo>
                      <a:lnTo>
                        <a:pt x="91236" y="605383"/>
                      </a:lnTo>
                      <a:lnTo>
                        <a:pt x="96200" y="591741"/>
                      </a:lnTo>
                      <a:lnTo>
                        <a:pt x="101412" y="578197"/>
                      </a:lnTo>
                      <a:lnTo>
                        <a:pt x="106822" y="564852"/>
                      </a:lnTo>
                      <a:lnTo>
                        <a:pt x="112431" y="551656"/>
                      </a:lnTo>
                      <a:lnTo>
                        <a:pt x="118289" y="538609"/>
                      </a:lnTo>
                      <a:lnTo>
                        <a:pt x="124345" y="525760"/>
                      </a:lnTo>
                      <a:lnTo>
                        <a:pt x="130599" y="513060"/>
                      </a:lnTo>
                      <a:lnTo>
                        <a:pt x="137052" y="500509"/>
                      </a:lnTo>
                      <a:lnTo>
                        <a:pt x="143704" y="488107"/>
                      </a:lnTo>
                      <a:lnTo>
                        <a:pt x="150603" y="475903"/>
                      </a:lnTo>
                      <a:lnTo>
                        <a:pt x="157702" y="463798"/>
                      </a:lnTo>
                      <a:lnTo>
                        <a:pt x="164999" y="451892"/>
                      </a:lnTo>
                      <a:lnTo>
                        <a:pt x="172544" y="440184"/>
                      </a:lnTo>
                      <a:lnTo>
                        <a:pt x="180238" y="428575"/>
                      </a:lnTo>
                      <a:lnTo>
                        <a:pt x="188180" y="417165"/>
                      </a:lnTo>
                      <a:lnTo>
                        <a:pt x="196321" y="405904"/>
                      </a:lnTo>
                      <a:lnTo>
                        <a:pt x="204709" y="394841"/>
                      </a:lnTo>
                      <a:lnTo>
                        <a:pt x="213247" y="383877"/>
                      </a:lnTo>
                      <a:lnTo>
                        <a:pt x="222033" y="373112"/>
                      </a:lnTo>
                      <a:lnTo>
                        <a:pt x="231018" y="362496"/>
                      </a:lnTo>
                      <a:lnTo>
                        <a:pt x="240201" y="352028"/>
                      </a:lnTo>
                      <a:lnTo>
                        <a:pt x="249632" y="341759"/>
                      </a:lnTo>
                      <a:lnTo>
                        <a:pt x="259262" y="331639"/>
                      </a:lnTo>
                      <a:lnTo>
                        <a:pt x="269091" y="321667"/>
                      </a:lnTo>
                      <a:lnTo>
                        <a:pt x="279118" y="311845"/>
                      </a:lnTo>
                      <a:lnTo>
                        <a:pt x="289343" y="302220"/>
                      </a:lnTo>
                      <a:lnTo>
                        <a:pt x="299817" y="292745"/>
                      </a:lnTo>
                      <a:lnTo>
                        <a:pt x="310489" y="283418"/>
                      </a:lnTo>
                      <a:lnTo>
                        <a:pt x="321360" y="274241"/>
                      </a:lnTo>
                      <a:lnTo>
                        <a:pt x="332479" y="265261"/>
                      </a:lnTo>
                      <a:lnTo>
                        <a:pt x="343747" y="256431"/>
                      </a:lnTo>
                      <a:lnTo>
                        <a:pt x="355263" y="247749"/>
                      </a:lnTo>
                      <a:lnTo>
                        <a:pt x="366978" y="239216"/>
                      </a:lnTo>
                      <a:lnTo>
                        <a:pt x="378941" y="230882"/>
                      </a:lnTo>
                      <a:lnTo>
                        <a:pt x="391053" y="222647"/>
                      </a:lnTo>
                      <a:lnTo>
                        <a:pt x="403413" y="214610"/>
                      </a:lnTo>
                      <a:lnTo>
                        <a:pt x="415971" y="206772"/>
                      </a:lnTo>
                      <a:lnTo>
                        <a:pt x="428728" y="199033"/>
                      </a:lnTo>
                      <a:lnTo>
                        <a:pt x="441734" y="191492"/>
                      </a:lnTo>
                      <a:lnTo>
                        <a:pt x="454937" y="184100"/>
                      </a:lnTo>
                      <a:lnTo>
                        <a:pt x="468340" y="176907"/>
                      </a:lnTo>
                      <a:lnTo>
                        <a:pt x="481941" y="169813"/>
                      </a:lnTo>
                      <a:lnTo>
                        <a:pt x="495740" y="162917"/>
                      </a:lnTo>
                      <a:lnTo>
                        <a:pt x="509788" y="156170"/>
                      </a:lnTo>
                      <a:lnTo>
                        <a:pt x="524034" y="149622"/>
                      </a:lnTo>
                      <a:lnTo>
                        <a:pt x="538479" y="143173"/>
                      </a:lnTo>
                      <a:lnTo>
                        <a:pt x="553122" y="136922"/>
                      </a:lnTo>
                      <a:lnTo>
                        <a:pt x="568014" y="130820"/>
                      </a:lnTo>
                      <a:lnTo>
                        <a:pt x="583104" y="124916"/>
                      </a:lnTo>
                      <a:lnTo>
                        <a:pt x="598393" y="119112"/>
                      </a:lnTo>
                      <a:lnTo>
                        <a:pt x="613880" y="113506"/>
                      </a:lnTo>
                      <a:lnTo>
                        <a:pt x="629615" y="108049"/>
                      </a:lnTo>
                      <a:lnTo>
                        <a:pt x="645549" y="102791"/>
                      </a:lnTo>
                      <a:lnTo>
                        <a:pt x="661682" y="97631"/>
                      </a:lnTo>
                      <a:lnTo>
                        <a:pt x="678013" y="92670"/>
                      </a:lnTo>
                      <a:lnTo>
                        <a:pt x="694592" y="87858"/>
                      </a:lnTo>
                      <a:lnTo>
                        <a:pt x="711321" y="83245"/>
                      </a:lnTo>
                      <a:lnTo>
                        <a:pt x="728297" y="78730"/>
                      </a:lnTo>
                      <a:lnTo>
                        <a:pt x="745522" y="74414"/>
                      </a:lnTo>
                      <a:lnTo>
                        <a:pt x="762895" y="70247"/>
                      </a:lnTo>
                      <a:lnTo>
                        <a:pt x="780517" y="66278"/>
                      </a:lnTo>
                      <a:lnTo>
                        <a:pt x="798337" y="62409"/>
                      </a:lnTo>
                      <a:lnTo>
                        <a:pt x="816356" y="58738"/>
                      </a:lnTo>
                      <a:lnTo>
                        <a:pt x="834573" y="55215"/>
                      </a:lnTo>
                      <a:lnTo>
                        <a:pt x="853039" y="51891"/>
                      </a:lnTo>
                      <a:lnTo>
                        <a:pt x="871703" y="48667"/>
                      </a:lnTo>
                      <a:lnTo>
                        <a:pt x="890565" y="45641"/>
                      </a:lnTo>
                      <a:lnTo>
                        <a:pt x="909627" y="42763"/>
                      </a:lnTo>
                      <a:lnTo>
                        <a:pt x="928936" y="40084"/>
                      </a:lnTo>
                      <a:lnTo>
                        <a:pt x="924320" y="9525"/>
                      </a:lnTo>
                      <a:lnTo>
                        <a:pt x="905457" y="12799"/>
                      </a:lnTo>
                      <a:lnTo>
                        <a:pt x="886793" y="16173"/>
                      </a:lnTo>
                      <a:lnTo>
                        <a:pt x="868377" y="19695"/>
                      </a:lnTo>
                      <a:lnTo>
                        <a:pt x="850110" y="23366"/>
                      </a:lnTo>
                      <a:lnTo>
                        <a:pt x="832042" y="27186"/>
                      </a:lnTo>
                      <a:lnTo>
                        <a:pt x="814172" y="31204"/>
                      </a:lnTo>
                      <a:lnTo>
                        <a:pt x="796550" y="35322"/>
                      </a:lnTo>
                      <a:lnTo>
                        <a:pt x="779077" y="39588"/>
                      </a:lnTo>
                      <a:lnTo>
                        <a:pt x="761803" y="44053"/>
                      </a:lnTo>
                      <a:lnTo>
                        <a:pt x="744727" y="48617"/>
                      </a:lnTo>
                      <a:lnTo>
                        <a:pt x="727801" y="53330"/>
                      </a:lnTo>
                      <a:lnTo>
                        <a:pt x="711122" y="58241"/>
                      </a:lnTo>
                      <a:lnTo>
                        <a:pt x="694642" y="63252"/>
                      </a:lnTo>
                      <a:lnTo>
                        <a:pt x="678361" y="68461"/>
                      </a:lnTo>
                      <a:lnTo>
                        <a:pt x="662278" y="73819"/>
                      </a:lnTo>
                      <a:lnTo>
                        <a:pt x="646344" y="79276"/>
                      </a:lnTo>
                      <a:lnTo>
                        <a:pt x="630658" y="84931"/>
                      </a:lnTo>
                      <a:lnTo>
                        <a:pt x="615171" y="90686"/>
                      </a:lnTo>
                      <a:lnTo>
                        <a:pt x="599832" y="96639"/>
                      </a:lnTo>
                      <a:lnTo>
                        <a:pt x="584693" y="102741"/>
                      </a:lnTo>
                      <a:lnTo>
                        <a:pt x="569801" y="108992"/>
                      </a:lnTo>
                      <a:lnTo>
                        <a:pt x="555058" y="115342"/>
                      </a:lnTo>
                      <a:lnTo>
                        <a:pt x="540564" y="121890"/>
                      </a:lnTo>
                      <a:lnTo>
                        <a:pt x="526218" y="128588"/>
                      </a:lnTo>
                      <a:lnTo>
                        <a:pt x="512071" y="135434"/>
                      </a:lnTo>
                      <a:lnTo>
                        <a:pt x="498123" y="142429"/>
                      </a:lnTo>
                      <a:lnTo>
                        <a:pt x="484373" y="149572"/>
                      </a:lnTo>
                      <a:lnTo>
                        <a:pt x="470822" y="156865"/>
                      </a:lnTo>
                      <a:lnTo>
                        <a:pt x="457469" y="164306"/>
                      </a:lnTo>
                      <a:lnTo>
                        <a:pt x="444315" y="171896"/>
                      </a:lnTo>
                      <a:lnTo>
                        <a:pt x="431359" y="179636"/>
                      </a:lnTo>
                      <a:lnTo>
                        <a:pt x="418602" y="187523"/>
                      </a:lnTo>
                      <a:lnTo>
                        <a:pt x="406043" y="195560"/>
                      </a:lnTo>
                      <a:lnTo>
                        <a:pt x="393683" y="203746"/>
                      </a:lnTo>
                      <a:lnTo>
                        <a:pt x="381472" y="212130"/>
                      </a:lnTo>
                      <a:lnTo>
                        <a:pt x="369509" y="220613"/>
                      </a:lnTo>
                      <a:lnTo>
                        <a:pt x="357745" y="229245"/>
                      </a:lnTo>
                      <a:lnTo>
                        <a:pt x="346130" y="238026"/>
                      </a:lnTo>
                      <a:lnTo>
                        <a:pt x="334762" y="247005"/>
                      </a:lnTo>
                      <a:lnTo>
                        <a:pt x="323544" y="256084"/>
                      </a:lnTo>
                      <a:lnTo>
                        <a:pt x="312574" y="265361"/>
                      </a:lnTo>
                      <a:lnTo>
                        <a:pt x="301753" y="274737"/>
                      </a:lnTo>
                      <a:lnTo>
                        <a:pt x="291130" y="284311"/>
                      </a:lnTo>
                      <a:lnTo>
                        <a:pt x="280756" y="293985"/>
                      </a:lnTo>
                      <a:lnTo>
                        <a:pt x="270530" y="303857"/>
                      </a:lnTo>
                      <a:lnTo>
                        <a:pt x="260503" y="313829"/>
                      </a:lnTo>
                      <a:lnTo>
                        <a:pt x="250675" y="323999"/>
                      </a:lnTo>
                      <a:lnTo>
                        <a:pt x="241045" y="334268"/>
                      </a:lnTo>
                      <a:lnTo>
                        <a:pt x="231614" y="344736"/>
                      </a:lnTo>
                      <a:lnTo>
                        <a:pt x="222381" y="355352"/>
                      </a:lnTo>
                      <a:lnTo>
                        <a:pt x="213347" y="366117"/>
                      </a:lnTo>
                      <a:lnTo>
                        <a:pt x="204511" y="376982"/>
                      </a:lnTo>
                      <a:lnTo>
                        <a:pt x="195874" y="388045"/>
                      </a:lnTo>
                      <a:lnTo>
                        <a:pt x="187435" y="399256"/>
                      </a:lnTo>
                      <a:lnTo>
                        <a:pt x="179146" y="410617"/>
                      </a:lnTo>
                      <a:lnTo>
                        <a:pt x="171104" y="422126"/>
                      </a:lnTo>
                      <a:lnTo>
                        <a:pt x="163261" y="433784"/>
                      </a:lnTo>
                      <a:lnTo>
                        <a:pt x="155567" y="445591"/>
                      </a:lnTo>
                      <a:lnTo>
                        <a:pt x="148121" y="457547"/>
                      </a:lnTo>
                      <a:lnTo>
                        <a:pt x="140825" y="469652"/>
                      </a:lnTo>
                      <a:lnTo>
                        <a:pt x="133776" y="481905"/>
                      </a:lnTo>
                      <a:lnTo>
                        <a:pt x="126876" y="494308"/>
                      </a:lnTo>
                      <a:lnTo>
                        <a:pt x="120175" y="506859"/>
                      </a:lnTo>
                      <a:lnTo>
                        <a:pt x="113722" y="519559"/>
                      </a:lnTo>
                      <a:lnTo>
                        <a:pt x="107418" y="532408"/>
                      </a:lnTo>
                      <a:lnTo>
                        <a:pt x="101312" y="545406"/>
                      </a:lnTo>
                      <a:lnTo>
                        <a:pt x="95405" y="558602"/>
                      </a:lnTo>
                      <a:lnTo>
                        <a:pt x="89697" y="571897"/>
                      </a:lnTo>
                      <a:lnTo>
                        <a:pt x="84187" y="585341"/>
                      </a:lnTo>
                      <a:lnTo>
                        <a:pt x="78876" y="598984"/>
                      </a:lnTo>
                      <a:lnTo>
                        <a:pt x="73763" y="612725"/>
                      </a:lnTo>
                      <a:lnTo>
                        <a:pt x="68849" y="626616"/>
                      </a:lnTo>
                      <a:lnTo>
                        <a:pt x="64133" y="640705"/>
                      </a:lnTo>
                      <a:lnTo>
                        <a:pt x="59566" y="654893"/>
                      </a:lnTo>
                      <a:lnTo>
                        <a:pt x="55248" y="669280"/>
                      </a:lnTo>
                      <a:lnTo>
                        <a:pt x="51128" y="683766"/>
                      </a:lnTo>
                      <a:lnTo>
                        <a:pt x="47157" y="698450"/>
                      </a:lnTo>
                      <a:lnTo>
                        <a:pt x="43434" y="713284"/>
                      </a:lnTo>
                      <a:lnTo>
                        <a:pt x="39909" y="728216"/>
                      </a:lnTo>
                      <a:lnTo>
                        <a:pt x="36534" y="743347"/>
                      </a:lnTo>
                      <a:lnTo>
                        <a:pt x="33357" y="758627"/>
                      </a:lnTo>
                      <a:lnTo>
                        <a:pt x="30428" y="774006"/>
                      </a:lnTo>
                      <a:lnTo>
                        <a:pt x="27649" y="789583"/>
                      </a:lnTo>
                      <a:lnTo>
                        <a:pt x="25067" y="805309"/>
                      </a:lnTo>
                      <a:lnTo>
                        <a:pt x="22734" y="821184"/>
                      </a:lnTo>
                      <a:lnTo>
                        <a:pt x="20550" y="837208"/>
                      </a:lnTo>
                      <a:lnTo>
                        <a:pt x="18565" y="853381"/>
                      </a:lnTo>
                      <a:lnTo>
                        <a:pt x="16778" y="869702"/>
                      </a:lnTo>
                      <a:lnTo>
                        <a:pt x="15189" y="886123"/>
                      </a:lnTo>
                      <a:lnTo>
                        <a:pt x="13800" y="902742"/>
                      </a:lnTo>
                      <a:lnTo>
                        <a:pt x="12608" y="919559"/>
                      </a:lnTo>
                      <a:lnTo>
                        <a:pt x="11615" y="936476"/>
                      </a:lnTo>
                      <a:lnTo>
                        <a:pt x="10821" y="953542"/>
                      </a:lnTo>
                      <a:lnTo>
                        <a:pt x="10176" y="970756"/>
                      </a:lnTo>
                      <a:lnTo>
                        <a:pt x="9779" y="988120"/>
                      </a:lnTo>
                      <a:lnTo>
                        <a:pt x="9580" y="1005632"/>
                      </a:lnTo>
                      <a:lnTo>
                        <a:pt x="9531" y="1023293"/>
                      </a:lnTo>
                      <a:lnTo>
                        <a:pt x="9729" y="1041152"/>
                      </a:lnTo>
                      <a:lnTo>
                        <a:pt x="10077" y="1059111"/>
                      </a:lnTo>
                      <a:lnTo>
                        <a:pt x="10672" y="1077218"/>
                      </a:lnTo>
                      <a:lnTo>
                        <a:pt x="11417" y="1095524"/>
                      </a:lnTo>
                      <a:lnTo>
                        <a:pt x="12410" y="1113929"/>
                      </a:lnTo>
                      <a:lnTo>
                        <a:pt x="13551" y="1132483"/>
                      </a:lnTo>
                      <a:lnTo>
                        <a:pt x="14892" y="1151235"/>
                      </a:lnTo>
                      <a:lnTo>
                        <a:pt x="16480" y="1170087"/>
                      </a:lnTo>
                      <a:lnTo>
                        <a:pt x="18217" y="1189137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89" name="Forme libre : forme 1388">
                  <a:extLst>
                    <a:ext uri="{FF2B5EF4-FFF2-40B4-BE49-F238E27FC236}">
                      <a16:creationId xmlns:a16="http://schemas.microsoft.com/office/drawing/2014/main" id="{7DB0E9AE-CB89-4748-9466-5CC32637A364}"/>
                    </a:ext>
                  </a:extLst>
                </p:cNvPr>
                <p:cNvSpPr/>
                <p:nvPr/>
              </p:nvSpPr>
              <p:spPr>
                <a:xfrm>
                  <a:off x="7023777" y="5165129"/>
                  <a:ext cx="1537604" cy="1054100"/>
                </a:xfrm>
                <a:custGeom>
                  <a:avLst/>
                  <a:gdLst>
                    <a:gd name="connsiteX0" fmla="*/ 13055 w 1537603"/>
                    <a:gd name="connsiteY0" fmla="*/ 1053356 h 1054100"/>
                    <a:gd name="connsiteX1" fmla="*/ 21791 w 1537603"/>
                    <a:gd name="connsiteY1" fmla="*/ 1038870 h 1054100"/>
                    <a:gd name="connsiteX2" fmla="*/ 30577 w 1537603"/>
                    <a:gd name="connsiteY2" fmla="*/ 1024434 h 1054100"/>
                    <a:gd name="connsiteX3" fmla="*/ 39463 w 1537603"/>
                    <a:gd name="connsiteY3" fmla="*/ 1010146 h 1054100"/>
                    <a:gd name="connsiteX4" fmla="*/ 48447 w 1537603"/>
                    <a:gd name="connsiteY4" fmla="*/ 995958 h 1054100"/>
                    <a:gd name="connsiteX5" fmla="*/ 57432 w 1537603"/>
                    <a:gd name="connsiteY5" fmla="*/ 981869 h 1054100"/>
                    <a:gd name="connsiteX6" fmla="*/ 66516 w 1537603"/>
                    <a:gd name="connsiteY6" fmla="*/ 967829 h 1054100"/>
                    <a:gd name="connsiteX7" fmla="*/ 75699 w 1537603"/>
                    <a:gd name="connsiteY7" fmla="*/ 953939 h 1054100"/>
                    <a:gd name="connsiteX8" fmla="*/ 84882 w 1537603"/>
                    <a:gd name="connsiteY8" fmla="*/ 940147 h 1054100"/>
                    <a:gd name="connsiteX9" fmla="*/ 94164 w 1537603"/>
                    <a:gd name="connsiteY9" fmla="*/ 926406 h 1054100"/>
                    <a:gd name="connsiteX10" fmla="*/ 103496 w 1537603"/>
                    <a:gd name="connsiteY10" fmla="*/ 912813 h 1054100"/>
                    <a:gd name="connsiteX11" fmla="*/ 112928 w 1537603"/>
                    <a:gd name="connsiteY11" fmla="*/ 899319 h 1054100"/>
                    <a:gd name="connsiteX12" fmla="*/ 122409 w 1537603"/>
                    <a:gd name="connsiteY12" fmla="*/ 885875 h 1054100"/>
                    <a:gd name="connsiteX13" fmla="*/ 131989 w 1537603"/>
                    <a:gd name="connsiteY13" fmla="*/ 872579 h 1054100"/>
                    <a:gd name="connsiteX14" fmla="*/ 141569 w 1537603"/>
                    <a:gd name="connsiteY14" fmla="*/ 859334 h 1054100"/>
                    <a:gd name="connsiteX15" fmla="*/ 151249 w 1537603"/>
                    <a:gd name="connsiteY15" fmla="*/ 846237 h 1054100"/>
                    <a:gd name="connsiteX16" fmla="*/ 161027 w 1537603"/>
                    <a:gd name="connsiteY16" fmla="*/ 833189 h 1054100"/>
                    <a:gd name="connsiteX17" fmla="*/ 170856 w 1537603"/>
                    <a:gd name="connsiteY17" fmla="*/ 820291 h 1054100"/>
                    <a:gd name="connsiteX18" fmla="*/ 180734 w 1537603"/>
                    <a:gd name="connsiteY18" fmla="*/ 807442 h 1054100"/>
                    <a:gd name="connsiteX19" fmla="*/ 190662 w 1537603"/>
                    <a:gd name="connsiteY19" fmla="*/ 794693 h 1054100"/>
                    <a:gd name="connsiteX20" fmla="*/ 200689 w 1537603"/>
                    <a:gd name="connsiteY20" fmla="*/ 782092 h 1054100"/>
                    <a:gd name="connsiteX21" fmla="*/ 210765 w 1537603"/>
                    <a:gd name="connsiteY21" fmla="*/ 769541 h 1054100"/>
                    <a:gd name="connsiteX22" fmla="*/ 220941 w 1537603"/>
                    <a:gd name="connsiteY22" fmla="*/ 757089 h 1054100"/>
                    <a:gd name="connsiteX23" fmla="*/ 231117 w 1537603"/>
                    <a:gd name="connsiteY23" fmla="*/ 744786 h 1054100"/>
                    <a:gd name="connsiteX24" fmla="*/ 241442 w 1537603"/>
                    <a:gd name="connsiteY24" fmla="*/ 732532 h 1054100"/>
                    <a:gd name="connsiteX25" fmla="*/ 251767 w 1537603"/>
                    <a:gd name="connsiteY25" fmla="*/ 720378 h 1054100"/>
                    <a:gd name="connsiteX26" fmla="*/ 262191 w 1537603"/>
                    <a:gd name="connsiteY26" fmla="*/ 708323 h 1054100"/>
                    <a:gd name="connsiteX27" fmla="*/ 272665 w 1537603"/>
                    <a:gd name="connsiteY27" fmla="*/ 696416 h 1054100"/>
                    <a:gd name="connsiteX28" fmla="*/ 283238 w 1537603"/>
                    <a:gd name="connsiteY28" fmla="*/ 684560 h 1054100"/>
                    <a:gd name="connsiteX29" fmla="*/ 293860 w 1537603"/>
                    <a:gd name="connsiteY29" fmla="*/ 672802 h 1054100"/>
                    <a:gd name="connsiteX30" fmla="*/ 304533 w 1537603"/>
                    <a:gd name="connsiteY30" fmla="*/ 661144 h 1054100"/>
                    <a:gd name="connsiteX31" fmla="*/ 315304 w 1537603"/>
                    <a:gd name="connsiteY31" fmla="*/ 649585 h 1054100"/>
                    <a:gd name="connsiteX32" fmla="*/ 326076 w 1537603"/>
                    <a:gd name="connsiteY32" fmla="*/ 638125 h 1054100"/>
                    <a:gd name="connsiteX33" fmla="*/ 336996 w 1537603"/>
                    <a:gd name="connsiteY33" fmla="*/ 626765 h 1054100"/>
                    <a:gd name="connsiteX34" fmla="*/ 347917 w 1537603"/>
                    <a:gd name="connsiteY34" fmla="*/ 615504 h 1054100"/>
                    <a:gd name="connsiteX35" fmla="*/ 358936 w 1537603"/>
                    <a:gd name="connsiteY35" fmla="*/ 604341 h 1054100"/>
                    <a:gd name="connsiteX36" fmla="*/ 370055 w 1537603"/>
                    <a:gd name="connsiteY36" fmla="*/ 593279 h 1054100"/>
                    <a:gd name="connsiteX37" fmla="*/ 381174 w 1537603"/>
                    <a:gd name="connsiteY37" fmla="*/ 582315 h 1054100"/>
                    <a:gd name="connsiteX38" fmla="*/ 392393 w 1537603"/>
                    <a:gd name="connsiteY38" fmla="*/ 571450 h 1054100"/>
                    <a:gd name="connsiteX39" fmla="*/ 403710 w 1537603"/>
                    <a:gd name="connsiteY39" fmla="*/ 560685 h 1054100"/>
                    <a:gd name="connsiteX40" fmla="*/ 415028 w 1537603"/>
                    <a:gd name="connsiteY40" fmla="*/ 550019 h 1054100"/>
                    <a:gd name="connsiteX41" fmla="*/ 426494 w 1537603"/>
                    <a:gd name="connsiteY41" fmla="*/ 539452 h 1054100"/>
                    <a:gd name="connsiteX42" fmla="*/ 437961 w 1537603"/>
                    <a:gd name="connsiteY42" fmla="*/ 528935 h 1054100"/>
                    <a:gd name="connsiteX43" fmla="*/ 449527 w 1537603"/>
                    <a:gd name="connsiteY43" fmla="*/ 518567 h 1054100"/>
                    <a:gd name="connsiteX44" fmla="*/ 461142 w 1537603"/>
                    <a:gd name="connsiteY44" fmla="*/ 508298 h 1054100"/>
                    <a:gd name="connsiteX45" fmla="*/ 472807 w 1537603"/>
                    <a:gd name="connsiteY45" fmla="*/ 498128 h 1054100"/>
                    <a:gd name="connsiteX46" fmla="*/ 484572 w 1537603"/>
                    <a:gd name="connsiteY46" fmla="*/ 488007 h 1054100"/>
                    <a:gd name="connsiteX47" fmla="*/ 496386 w 1537603"/>
                    <a:gd name="connsiteY47" fmla="*/ 478036 h 1054100"/>
                    <a:gd name="connsiteX48" fmla="*/ 508299 w 1537603"/>
                    <a:gd name="connsiteY48" fmla="*/ 468164 h 1054100"/>
                    <a:gd name="connsiteX49" fmla="*/ 520212 w 1537603"/>
                    <a:gd name="connsiteY49" fmla="*/ 458341 h 1054100"/>
                    <a:gd name="connsiteX50" fmla="*/ 532274 w 1537603"/>
                    <a:gd name="connsiteY50" fmla="*/ 448667 h 1054100"/>
                    <a:gd name="connsiteX51" fmla="*/ 544336 w 1537603"/>
                    <a:gd name="connsiteY51" fmla="*/ 439043 h 1054100"/>
                    <a:gd name="connsiteX52" fmla="*/ 556498 w 1537603"/>
                    <a:gd name="connsiteY52" fmla="*/ 429568 h 1054100"/>
                    <a:gd name="connsiteX53" fmla="*/ 568709 w 1537603"/>
                    <a:gd name="connsiteY53" fmla="*/ 420191 h 1054100"/>
                    <a:gd name="connsiteX54" fmla="*/ 581019 w 1537603"/>
                    <a:gd name="connsiteY54" fmla="*/ 410865 h 1054100"/>
                    <a:gd name="connsiteX55" fmla="*/ 593379 w 1537603"/>
                    <a:gd name="connsiteY55" fmla="*/ 401687 h 1054100"/>
                    <a:gd name="connsiteX56" fmla="*/ 605789 w 1537603"/>
                    <a:gd name="connsiteY56" fmla="*/ 392559 h 1054100"/>
                    <a:gd name="connsiteX57" fmla="*/ 618248 w 1537603"/>
                    <a:gd name="connsiteY57" fmla="*/ 383530 h 1054100"/>
                    <a:gd name="connsiteX58" fmla="*/ 630807 w 1537603"/>
                    <a:gd name="connsiteY58" fmla="*/ 374650 h 1054100"/>
                    <a:gd name="connsiteX59" fmla="*/ 643465 w 1537603"/>
                    <a:gd name="connsiteY59" fmla="*/ 365820 h 1054100"/>
                    <a:gd name="connsiteX60" fmla="*/ 656122 w 1537603"/>
                    <a:gd name="connsiteY60" fmla="*/ 357138 h 1054100"/>
                    <a:gd name="connsiteX61" fmla="*/ 668880 w 1537603"/>
                    <a:gd name="connsiteY61" fmla="*/ 348506 h 1054100"/>
                    <a:gd name="connsiteX62" fmla="*/ 681736 w 1537603"/>
                    <a:gd name="connsiteY62" fmla="*/ 339973 h 1054100"/>
                    <a:gd name="connsiteX63" fmla="*/ 694592 w 1537603"/>
                    <a:gd name="connsiteY63" fmla="*/ 331539 h 1054100"/>
                    <a:gd name="connsiteX64" fmla="*/ 707548 w 1537603"/>
                    <a:gd name="connsiteY64" fmla="*/ 323255 h 1054100"/>
                    <a:gd name="connsiteX65" fmla="*/ 720603 w 1537603"/>
                    <a:gd name="connsiteY65" fmla="*/ 315020 h 1054100"/>
                    <a:gd name="connsiteX66" fmla="*/ 733658 w 1537603"/>
                    <a:gd name="connsiteY66" fmla="*/ 306884 h 1054100"/>
                    <a:gd name="connsiteX67" fmla="*/ 746812 w 1537603"/>
                    <a:gd name="connsiteY67" fmla="*/ 298847 h 1054100"/>
                    <a:gd name="connsiteX68" fmla="*/ 760066 w 1537603"/>
                    <a:gd name="connsiteY68" fmla="*/ 290909 h 1054100"/>
                    <a:gd name="connsiteX69" fmla="*/ 773369 w 1537603"/>
                    <a:gd name="connsiteY69" fmla="*/ 283121 h 1054100"/>
                    <a:gd name="connsiteX70" fmla="*/ 786722 w 1537603"/>
                    <a:gd name="connsiteY70" fmla="*/ 275382 h 1054100"/>
                    <a:gd name="connsiteX71" fmla="*/ 800124 w 1537603"/>
                    <a:gd name="connsiteY71" fmla="*/ 267742 h 1054100"/>
                    <a:gd name="connsiteX72" fmla="*/ 813626 w 1537603"/>
                    <a:gd name="connsiteY72" fmla="*/ 260201 h 1054100"/>
                    <a:gd name="connsiteX73" fmla="*/ 827177 w 1537603"/>
                    <a:gd name="connsiteY73" fmla="*/ 252760 h 1054100"/>
                    <a:gd name="connsiteX74" fmla="*/ 840778 w 1537603"/>
                    <a:gd name="connsiteY74" fmla="*/ 245418 h 1054100"/>
                    <a:gd name="connsiteX75" fmla="*/ 854478 w 1537603"/>
                    <a:gd name="connsiteY75" fmla="*/ 238175 h 1054100"/>
                    <a:gd name="connsiteX76" fmla="*/ 868228 w 1537603"/>
                    <a:gd name="connsiteY76" fmla="*/ 231031 h 1054100"/>
                    <a:gd name="connsiteX77" fmla="*/ 882077 w 1537603"/>
                    <a:gd name="connsiteY77" fmla="*/ 223986 h 1054100"/>
                    <a:gd name="connsiteX78" fmla="*/ 895976 w 1537603"/>
                    <a:gd name="connsiteY78" fmla="*/ 217041 h 1054100"/>
                    <a:gd name="connsiteX79" fmla="*/ 909924 w 1537603"/>
                    <a:gd name="connsiteY79" fmla="*/ 210145 h 1054100"/>
                    <a:gd name="connsiteX80" fmla="*/ 923922 w 1537603"/>
                    <a:gd name="connsiteY80" fmla="*/ 203398 h 1054100"/>
                    <a:gd name="connsiteX81" fmla="*/ 938020 w 1537603"/>
                    <a:gd name="connsiteY81" fmla="*/ 196751 h 1054100"/>
                    <a:gd name="connsiteX82" fmla="*/ 952216 w 1537603"/>
                    <a:gd name="connsiteY82" fmla="*/ 190202 h 1054100"/>
                    <a:gd name="connsiteX83" fmla="*/ 966413 w 1537603"/>
                    <a:gd name="connsiteY83" fmla="*/ 183753 h 1054100"/>
                    <a:gd name="connsiteX84" fmla="*/ 980709 w 1537603"/>
                    <a:gd name="connsiteY84" fmla="*/ 177354 h 1054100"/>
                    <a:gd name="connsiteX85" fmla="*/ 995055 w 1537603"/>
                    <a:gd name="connsiteY85" fmla="*/ 171103 h 1054100"/>
                    <a:gd name="connsiteX86" fmla="*/ 1009499 w 1537603"/>
                    <a:gd name="connsiteY86" fmla="*/ 164951 h 1054100"/>
                    <a:gd name="connsiteX87" fmla="*/ 1023994 w 1537603"/>
                    <a:gd name="connsiteY87" fmla="*/ 158849 h 1054100"/>
                    <a:gd name="connsiteX88" fmla="*/ 1038538 w 1537603"/>
                    <a:gd name="connsiteY88" fmla="*/ 152896 h 1054100"/>
                    <a:gd name="connsiteX89" fmla="*/ 1053181 w 1537603"/>
                    <a:gd name="connsiteY89" fmla="*/ 147042 h 1054100"/>
                    <a:gd name="connsiteX90" fmla="*/ 1067874 w 1537603"/>
                    <a:gd name="connsiteY90" fmla="*/ 141238 h 1054100"/>
                    <a:gd name="connsiteX91" fmla="*/ 1082617 w 1537603"/>
                    <a:gd name="connsiteY91" fmla="*/ 135582 h 1054100"/>
                    <a:gd name="connsiteX92" fmla="*/ 1097459 w 1537603"/>
                    <a:gd name="connsiteY92" fmla="*/ 129977 h 1054100"/>
                    <a:gd name="connsiteX93" fmla="*/ 1112350 w 1537603"/>
                    <a:gd name="connsiteY93" fmla="*/ 124520 h 1054100"/>
                    <a:gd name="connsiteX94" fmla="*/ 1127292 w 1537603"/>
                    <a:gd name="connsiteY94" fmla="*/ 119112 h 1054100"/>
                    <a:gd name="connsiteX95" fmla="*/ 1142332 w 1537603"/>
                    <a:gd name="connsiteY95" fmla="*/ 113854 h 1054100"/>
                    <a:gd name="connsiteX96" fmla="*/ 1157422 w 1537603"/>
                    <a:gd name="connsiteY96" fmla="*/ 108645 h 1054100"/>
                    <a:gd name="connsiteX97" fmla="*/ 1172612 w 1537603"/>
                    <a:gd name="connsiteY97" fmla="*/ 103584 h 1054100"/>
                    <a:gd name="connsiteX98" fmla="*/ 1187801 w 1537603"/>
                    <a:gd name="connsiteY98" fmla="*/ 98574 h 1054100"/>
                    <a:gd name="connsiteX99" fmla="*/ 1203090 w 1537603"/>
                    <a:gd name="connsiteY99" fmla="*/ 93712 h 1054100"/>
                    <a:gd name="connsiteX100" fmla="*/ 1218478 w 1537603"/>
                    <a:gd name="connsiteY100" fmla="*/ 88900 h 1054100"/>
                    <a:gd name="connsiteX101" fmla="*/ 1233915 w 1537603"/>
                    <a:gd name="connsiteY101" fmla="*/ 84187 h 1054100"/>
                    <a:gd name="connsiteX102" fmla="*/ 1249403 w 1537603"/>
                    <a:gd name="connsiteY102" fmla="*/ 79623 h 1054100"/>
                    <a:gd name="connsiteX103" fmla="*/ 1264939 w 1537603"/>
                    <a:gd name="connsiteY103" fmla="*/ 75109 h 1054100"/>
                    <a:gd name="connsiteX104" fmla="*/ 1280576 w 1537603"/>
                    <a:gd name="connsiteY104" fmla="*/ 70693 h 1054100"/>
                    <a:gd name="connsiteX105" fmla="*/ 1296261 w 1537603"/>
                    <a:gd name="connsiteY105" fmla="*/ 66377 h 1054100"/>
                    <a:gd name="connsiteX106" fmla="*/ 1312046 w 1537603"/>
                    <a:gd name="connsiteY106" fmla="*/ 62161 h 1054100"/>
                    <a:gd name="connsiteX107" fmla="*/ 1327881 w 1537603"/>
                    <a:gd name="connsiteY107" fmla="*/ 58093 h 1054100"/>
                    <a:gd name="connsiteX108" fmla="*/ 1343765 w 1537603"/>
                    <a:gd name="connsiteY108" fmla="*/ 54074 h 1054100"/>
                    <a:gd name="connsiteX109" fmla="*/ 1359749 w 1537603"/>
                    <a:gd name="connsiteY109" fmla="*/ 50155 h 1054100"/>
                    <a:gd name="connsiteX110" fmla="*/ 1375782 w 1537603"/>
                    <a:gd name="connsiteY110" fmla="*/ 46335 h 1054100"/>
                    <a:gd name="connsiteX111" fmla="*/ 1391865 w 1537603"/>
                    <a:gd name="connsiteY111" fmla="*/ 42614 h 1054100"/>
                    <a:gd name="connsiteX112" fmla="*/ 1407998 w 1537603"/>
                    <a:gd name="connsiteY112" fmla="*/ 38993 h 1054100"/>
                    <a:gd name="connsiteX113" fmla="*/ 1424230 w 1537603"/>
                    <a:gd name="connsiteY113" fmla="*/ 35471 h 1054100"/>
                    <a:gd name="connsiteX114" fmla="*/ 1440561 w 1537603"/>
                    <a:gd name="connsiteY114" fmla="*/ 32048 h 1054100"/>
                    <a:gd name="connsiteX115" fmla="*/ 1456892 w 1537603"/>
                    <a:gd name="connsiteY115" fmla="*/ 28724 h 1054100"/>
                    <a:gd name="connsiteX116" fmla="*/ 1473322 w 1537603"/>
                    <a:gd name="connsiteY116" fmla="*/ 25499 h 1054100"/>
                    <a:gd name="connsiteX117" fmla="*/ 1489852 w 1537603"/>
                    <a:gd name="connsiteY117" fmla="*/ 22374 h 1054100"/>
                    <a:gd name="connsiteX118" fmla="*/ 1506381 w 1537603"/>
                    <a:gd name="connsiteY118" fmla="*/ 19348 h 1054100"/>
                    <a:gd name="connsiteX119" fmla="*/ 1523010 w 1537603"/>
                    <a:gd name="connsiteY119" fmla="*/ 16421 h 1054100"/>
                    <a:gd name="connsiteX120" fmla="*/ 1539738 w 1537603"/>
                    <a:gd name="connsiteY120" fmla="*/ 13543 h 1054100"/>
                    <a:gd name="connsiteX121" fmla="*/ 1539044 w 1537603"/>
                    <a:gd name="connsiteY121" fmla="*/ 9525 h 1054100"/>
                    <a:gd name="connsiteX122" fmla="*/ 1522365 w 1537603"/>
                    <a:gd name="connsiteY122" fmla="*/ 12402 h 1054100"/>
                    <a:gd name="connsiteX123" fmla="*/ 1505736 w 1537603"/>
                    <a:gd name="connsiteY123" fmla="*/ 15429 h 1054100"/>
                    <a:gd name="connsiteX124" fmla="*/ 1489157 w 1537603"/>
                    <a:gd name="connsiteY124" fmla="*/ 18504 h 1054100"/>
                    <a:gd name="connsiteX125" fmla="*/ 1472677 w 1537603"/>
                    <a:gd name="connsiteY125" fmla="*/ 21729 h 1054100"/>
                    <a:gd name="connsiteX126" fmla="*/ 1456296 w 1537603"/>
                    <a:gd name="connsiteY126" fmla="*/ 25003 h 1054100"/>
                    <a:gd name="connsiteX127" fmla="*/ 1439915 w 1537603"/>
                    <a:gd name="connsiteY127" fmla="*/ 28377 h 1054100"/>
                    <a:gd name="connsiteX128" fmla="*/ 1423634 w 1537603"/>
                    <a:gd name="connsiteY128" fmla="*/ 31899 h 1054100"/>
                    <a:gd name="connsiteX129" fmla="*/ 1407402 w 1537603"/>
                    <a:gd name="connsiteY129" fmla="*/ 35471 h 1054100"/>
                    <a:gd name="connsiteX130" fmla="*/ 1391270 w 1537603"/>
                    <a:gd name="connsiteY130" fmla="*/ 39142 h 1054100"/>
                    <a:gd name="connsiteX131" fmla="*/ 1375137 w 1537603"/>
                    <a:gd name="connsiteY131" fmla="*/ 42912 h 1054100"/>
                    <a:gd name="connsiteX132" fmla="*/ 1359153 w 1537603"/>
                    <a:gd name="connsiteY132" fmla="*/ 46782 h 1054100"/>
                    <a:gd name="connsiteX133" fmla="*/ 1343170 w 1537603"/>
                    <a:gd name="connsiteY133" fmla="*/ 50750 h 1054100"/>
                    <a:gd name="connsiteX134" fmla="*/ 1327285 w 1537603"/>
                    <a:gd name="connsiteY134" fmla="*/ 54818 h 1054100"/>
                    <a:gd name="connsiteX135" fmla="*/ 1311451 w 1537603"/>
                    <a:gd name="connsiteY135" fmla="*/ 58986 h 1054100"/>
                    <a:gd name="connsiteX136" fmla="*/ 1295715 w 1537603"/>
                    <a:gd name="connsiteY136" fmla="*/ 63252 h 1054100"/>
                    <a:gd name="connsiteX137" fmla="*/ 1280030 w 1537603"/>
                    <a:gd name="connsiteY137" fmla="*/ 67618 h 1054100"/>
                    <a:gd name="connsiteX138" fmla="*/ 1264393 w 1537603"/>
                    <a:gd name="connsiteY138" fmla="*/ 72082 h 1054100"/>
                    <a:gd name="connsiteX139" fmla="*/ 1248807 w 1537603"/>
                    <a:gd name="connsiteY139" fmla="*/ 76646 h 1054100"/>
                    <a:gd name="connsiteX140" fmla="*/ 1233320 w 1537603"/>
                    <a:gd name="connsiteY140" fmla="*/ 81260 h 1054100"/>
                    <a:gd name="connsiteX141" fmla="*/ 1217882 w 1537603"/>
                    <a:gd name="connsiteY141" fmla="*/ 86023 h 1054100"/>
                    <a:gd name="connsiteX142" fmla="*/ 1202544 w 1537603"/>
                    <a:gd name="connsiteY142" fmla="*/ 90884 h 1054100"/>
                    <a:gd name="connsiteX143" fmla="*/ 1187255 w 1537603"/>
                    <a:gd name="connsiteY143" fmla="*/ 95796 h 1054100"/>
                    <a:gd name="connsiteX144" fmla="*/ 1172016 w 1537603"/>
                    <a:gd name="connsiteY144" fmla="*/ 100856 h 1054100"/>
                    <a:gd name="connsiteX145" fmla="*/ 1156876 w 1537603"/>
                    <a:gd name="connsiteY145" fmla="*/ 106015 h 1054100"/>
                    <a:gd name="connsiteX146" fmla="*/ 1141737 w 1537603"/>
                    <a:gd name="connsiteY146" fmla="*/ 111224 h 1054100"/>
                    <a:gd name="connsiteX147" fmla="*/ 1126746 w 1537603"/>
                    <a:gd name="connsiteY147" fmla="*/ 116532 h 1054100"/>
                    <a:gd name="connsiteX148" fmla="*/ 1111755 w 1537603"/>
                    <a:gd name="connsiteY148" fmla="*/ 121989 h 1054100"/>
                    <a:gd name="connsiteX149" fmla="*/ 1096863 w 1537603"/>
                    <a:gd name="connsiteY149" fmla="*/ 127496 h 1054100"/>
                    <a:gd name="connsiteX150" fmla="*/ 1082021 w 1537603"/>
                    <a:gd name="connsiteY150" fmla="*/ 133152 h 1054100"/>
                    <a:gd name="connsiteX151" fmla="*/ 1067279 w 1537603"/>
                    <a:gd name="connsiteY151" fmla="*/ 138857 h 1054100"/>
                    <a:gd name="connsiteX152" fmla="*/ 1052586 w 1537603"/>
                    <a:gd name="connsiteY152" fmla="*/ 144661 h 1054100"/>
                    <a:gd name="connsiteX153" fmla="*/ 1037942 w 1537603"/>
                    <a:gd name="connsiteY153" fmla="*/ 150564 h 1054100"/>
                    <a:gd name="connsiteX154" fmla="*/ 1023349 w 1537603"/>
                    <a:gd name="connsiteY154" fmla="*/ 156567 h 1054100"/>
                    <a:gd name="connsiteX155" fmla="*/ 1008854 w 1537603"/>
                    <a:gd name="connsiteY155" fmla="*/ 162719 h 1054100"/>
                    <a:gd name="connsiteX156" fmla="*/ 994409 w 1537603"/>
                    <a:gd name="connsiteY156" fmla="*/ 168920 h 1054100"/>
                    <a:gd name="connsiteX157" fmla="*/ 980064 w 1537603"/>
                    <a:gd name="connsiteY157" fmla="*/ 175220 h 1054100"/>
                    <a:gd name="connsiteX158" fmla="*/ 965768 w 1537603"/>
                    <a:gd name="connsiteY158" fmla="*/ 181620 h 1054100"/>
                    <a:gd name="connsiteX159" fmla="*/ 951522 w 1537603"/>
                    <a:gd name="connsiteY159" fmla="*/ 188119 h 1054100"/>
                    <a:gd name="connsiteX160" fmla="*/ 937375 w 1537603"/>
                    <a:gd name="connsiteY160" fmla="*/ 194667 h 1054100"/>
                    <a:gd name="connsiteX161" fmla="*/ 923277 w 1537603"/>
                    <a:gd name="connsiteY161" fmla="*/ 201364 h 1054100"/>
                    <a:gd name="connsiteX162" fmla="*/ 909229 w 1537603"/>
                    <a:gd name="connsiteY162" fmla="*/ 208161 h 1054100"/>
                    <a:gd name="connsiteX163" fmla="*/ 895231 w 1537603"/>
                    <a:gd name="connsiteY163" fmla="*/ 215057 h 1054100"/>
                    <a:gd name="connsiteX164" fmla="*/ 881333 w 1537603"/>
                    <a:gd name="connsiteY164" fmla="*/ 222052 h 1054100"/>
                    <a:gd name="connsiteX165" fmla="*/ 867483 w 1537603"/>
                    <a:gd name="connsiteY165" fmla="*/ 229096 h 1054100"/>
                    <a:gd name="connsiteX166" fmla="*/ 853734 w 1537603"/>
                    <a:gd name="connsiteY166" fmla="*/ 236289 h 1054100"/>
                    <a:gd name="connsiteX167" fmla="*/ 840033 w 1537603"/>
                    <a:gd name="connsiteY167" fmla="*/ 243582 h 1054100"/>
                    <a:gd name="connsiteX168" fmla="*/ 826383 w 1537603"/>
                    <a:gd name="connsiteY168" fmla="*/ 250924 h 1054100"/>
                    <a:gd name="connsiteX169" fmla="*/ 812831 w 1537603"/>
                    <a:gd name="connsiteY169" fmla="*/ 258415 h 1054100"/>
                    <a:gd name="connsiteX170" fmla="*/ 799280 w 1537603"/>
                    <a:gd name="connsiteY170" fmla="*/ 265956 h 1054100"/>
                    <a:gd name="connsiteX171" fmla="*/ 785878 w 1537603"/>
                    <a:gd name="connsiteY171" fmla="*/ 273645 h 1054100"/>
                    <a:gd name="connsiteX172" fmla="*/ 772475 w 1537603"/>
                    <a:gd name="connsiteY172" fmla="*/ 281384 h 1054100"/>
                    <a:gd name="connsiteX173" fmla="*/ 759172 w 1537603"/>
                    <a:gd name="connsiteY173" fmla="*/ 289223 h 1054100"/>
                    <a:gd name="connsiteX174" fmla="*/ 745919 w 1537603"/>
                    <a:gd name="connsiteY174" fmla="*/ 297210 h 1054100"/>
                    <a:gd name="connsiteX175" fmla="*/ 732764 w 1537603"/>
                    <a:gd name="connsiteY175" fmla="*/ 305247 h 1054100"/>
                    <a:gd name="connsiteX176" fmla="*/ 719660 w 1537603"/>
                    <a:gd name="connsiteY176" fmla="*/ 313382 h 1054100"/>
                    <a:gd name="connsiteX177" fmla="*/ 706605 w 1537603"/>
                    <a:gd name="connsiteY177" fmla="*/ 321618 h 1054100"/>
                    <a:gd name="connsiteX178" fmla="*/ 693649 w 1537603"/>
                    <a:gd name="connsiteY178" fmla="*/ 329952 h 1054100"/>
                    <a:gd name="connsiteX179" fmla="*/ 680694 w 1537603"/>
                    <a:gd name="connsiteY179" fmla="*/ 338386 h 1054100"/>
                    <a:gd name="connsiteX180" fmla="*/ 667887 w 1537603"/>
                    <a:gd name="connsiteY180" fmla="*/ 346968 h 1054100"/>
                    <a:gd name="connsiteX181" fmla="*/ 655080 w 1537603"/>
                    <a:gd name="connsiteY181" fmla="*/ 355600 h 1054100"/>
                    <a:gd name="connsiteX182" fmla="*/ 642373 w 1537603"/>
                    <a:gd name="connsiteY182" fmla="*/ 364282 h 1054100"/>
                    <a:gd name="connsiteX183" fmla="*/ 629715 w 1537603"/>
                    <a:gd name="connsiteY183" fmla="*/ 373112 h 1054100"/>
                    <a:gd name="connsiteX184" fmla="*/ 617156 w 1537603"/>
                    <a:gd name="connsiteY184" fmla="*/ 382042 h 1054100"/>
                    <a:gd name="connsiteX185" fmla="*/ 604647 w 1537603"/>
                    <a:gd name="connsiteY185" fmla="*/ 391071 h 1054100"/>
                    <a:gd name="connsiteX186" fmla="*/ 592188 w 1537603"/>
                    <a:gd name="connsiteY186" fmla="*/ 400199 h 1054100"/>
                    <a:gd name="connsiteX187" fmla="*/ 579828 w 1537603"/>
                    <a:gd name="connsiteY187" fmla="*/ 409426 h 1054100"/>
                    <a:gd name="connsiteX188" fmla="*/ 567468 w 1537603"/>
                    <a:gd name="connsiteY188" fmla="*/ 418703 h 1054100"/>
                    <a:gd name="connsiteX189" fmla="*/ 555257 w 1537603"/>
                    <a:gd name="connsiteY189" fmla="*/ 428129 h 1054100"/>
                    <a:gd name="connsiteX190" fmla="*/ 543046 w 1537603"/>
                    <a:gd name="connsiteY190" fmla="*/ 437654 h 1054100"/>
                    <a:gd name="connsiteX191" fmla="*/ 530934 w 1537603"/>
                    <a:gd name="connsiteY191" fmla="*/ 447229 h 1054100"/>
                    <a:gd name="connsiteX192" fmla="*/ 518872 w 1537603"/>
                    <a:gd name="connsiteY192" fmla="*/ 456952 h 1054100"/>
                    <a:gd name="connsiteX193" fmla="*/ 506909 w 1537603"/>
                    <a:gd name="connsiteY193" fmla="*/ 466725 h 1054100"/>
                    <a:gd name="connsiteX194" fmla="*/ 494996 w 1537603"/>
                    <a:gd name="connsiteY194" fmla="*/ 476647 h 1054100"/>
                    <a:gd name="connsiteX195" fmla="*/ 483132 w 1537603"/>
                    <a:gd name="connsiteY195" fmla="*/ 486618 h 1054100"/>
                    <a:gd name="connsiteX196" fmla="*/ 471368 w 1537603"/>
                    <a:gd name="connsiteY196" fmla="*/ 496739 h 1054100"/>
                    <a:gd name="connsiteX197" fmla="*/ 459653 w 1537603"/>
                    <a:gd name="connsiteY197" fmla="*/ 506909 h 1054100"/>
                    <a:gd name="connsiteX198" fmla="*/ 447988 w 1537603"/>
                    <a:gd name="connsiteY198" fmla="*/ 517178 h 1054100"/>
                    <a:gd name="connsiteX199" fmla="*/ 436373 w 1537603"/>
                    <a:gd name="connsiteY199" fmla="*/ 527546 h 1054100"/>
                    <a:gd name="connsiteX200" fmla="*/ 424856 w 1537603"/>
                    <a:gd name="connsiteY200" fmla="*/ 538063 h 1054100"/>
                    <a:gd name="connsiteX201" fmla="*/ 413390 w 1537603"/>
                    <a:gd name="connsiteY201" fmla="*/ 548630 h 1054100"/>
                    <a:gd name="connsiteX202" fmla="*/ 402023 w 1537603"/>
                    <a:gd name="connsiteY202" fmla="*/ 559296 h 1054100"/>
                    <a:gd name="connsiteX203" fmla="*/ 390705 w 1537603"/>
                    <a:gd name="connsiteY203" fmla="*/ 570061 h 1054100"/>
                    <a:gd name="connsiteX204" fmla="*/ 379437 w 1537603"/>
                    <a:gd name="connsiteY204" fmla="*/ 580926 h 1054100"/>
                    <a:gd name="connsiteX205" fmla="*/ 368268 w 1537603"/>
                    <a:gd name="connsiteY205" fmla="*/ 591889 h 1054100"/>
                    <a:gd name="connsiteX206" fmla="*/ 357149 w 1537603"/>
                    <a:gd name="connsiteY206" fmla="*/ 602952 h 1054100"/>
                    <a:gd name="connsiteX207" fmla="*/ 346080 w 1537603"/>
                    <a:gd name="connsiteY207" fmla="*/ 614114 h 1054100"/>
                    <a:gd name="connsiteX208" fmla="*/ 335060 w 1537603"/>
                    <a:gd name="connsiteY208" fmla="*/ 625376 h 1054100"/>
                    <a:gd name="connsiteX209" fmla="*/ 324140 w 1537603"/>
                    <a:gd name="connsiteY209" fmla="*/ 636687 h 1054100"/>
                    <a:gd name="connsiteX210" fmla="*/ 313319 w 1537603"/>
                    <a:gd name="connsiteY210" fmla="*/ 648147 h 1054100"/>
                    <a:gd name="connsiteX211" fmla="*/ 302497 w 1537603"/>
                    <a:gd name="connsiteY211" fmla="*/ 659706 h 1054100"/>
                    <a:gd name="connsiteX212" fmla="*/ 291775 w 1537603"/>
                    <a:gd name="connsiteY212" fmla="*/ 671364 h 1054100"/>
                    <a:gd name="connsiteX213" fmla="*/ 281103 w 1537603"/>
                    <a:gd name="connsiteY213" fmla="*/ 683072 h 1054100"/>
                    <a:gd name="connsiteX214" fmla="*/ 270530 w 1537603"/>
                    <a:gd name="connsiteY214" fmla="*/ 694928 h 1054100"/>
                    <a:gd name="connsiteX215" fmla="*/ 260007 w 1537603"/>
                    <a:gd name="connsiteY215" fmla="*/ 706834 h 1054100"/>
                    <a:gd name="connsiteX216" fmla="*/ 249533 w 1537603"/>
                    <a:gd name="connsiteY216" fmla="*/ 718889 h 1054100"/>
                    <a:gd name="connsiteX217" fmla="*/ 239159 w 1537603"/>
                    <a:gd name="connsiteY217" fmla="*/ 730994 h 1054100"/>
                    <a:gd name="connsiteX218" fmla="*/ 228834 w 1537603"/>
                    <a:gd name="connsiteY218" fmla="*/ 743248 h 1054100"/>
                    <a:gd name="connsiteX219" fmla="*/ 218559 w 1537603"/>
                    <a:gd name="connsiteY219" fmla="*/ 755551 h 1054100"/>
                    <a:gd name="connsiteX220" fmla="*/ 208333 w 1537603"/>
                    <a:gd name="connsiteY220" fmla="*/ 768003 h 1054100"/>
                    <a:gd name="connsiteX221" fmla="*/ 198207 w 1537603"/>
                    <a:gd name="connsiteY221" fmla="*/ 780504 h 1054100"/>
                    <a:gd name="connsiteX222" fmla="*/ 188180 w 1537603"/>
                    <a:gd name="connsiteY222" fmla="*/ 793105 h 1054100"/>
                    <a:gd name="connsiteX223" fmla="*/ 178153 w 1537603"/>
                    <a:gd name="connsiteY223" fmla="*/ 805805 h 1054100"/>
                    <a:gd name="connsiteX224" fmla="*/ 168225 w 1537603"/>
                    <a:gd name="connsiteY224" fmla="*/ 818654 h 1054100"/>
                    <a:gd name="connsiteX225" fmla="*/ 158347 w 1537603"/>
                    <a:gd name="connsiteY225" fmla="*/ 831552 h 1054100"/>
                    <a:gd name="connsiteX226" fmla="*/ 148568 w 1537603"/>
                    <a:gd name="connsiteY226" fmla="*/ 844550 h 1054100"/>
                    <a:gd name="connsiteX227" fmla="*/ 138839 w 1537603"/>
                    <a:gd name="connsiteY227" fmla="*/ 857647 h 1054100"/>
                    <a:gd name="connsiteX228" fmla="*/ 129160 w 1537603"/>
                    <a:gd name="connsiteY228" fmla="*/ 870843 h 1054100"/>
                    <a:gd name="connsiteX229" fmla="*/ 119579 w 1537603"/>
                    <a:gd name="connsiteY229" fmla="*/ 884138 h 1054100"/>
                    <a:gd name="connsiteX230" fmla="*/ 110049 w 1537603"/>
                    <a:gd name="connsiteY230" fmla="*/ 897533 h 1054100"/>
                    <a:gd name="connsiteX231" fmla="*/ 100568 w 1537603"/>
                    <a:gd name="connsiteY231" fmla="*/ 911027 h 1054100"/>
                    <a:gd name="connsiteX232" fmla="*/ 91136 w 1537603"/>
                    <a:gd name="connsiteY232" fmla="*/ 924620 h 1054100"/>
                    <a:gd name="connsiteX233" fmla="*/ 81804 w 1537603"/>
                    <a:gd name="connsiteY233" fmla="*/ 938262 h 1054100"/>
                    <a:gd name="connsiteX234" fmla="*/ 72572 w 1537603"/>
                    <a:gd name="connsiteY234" fmla="*/ 952054 h 1054100"/>
                    <a:gd name="connsiteX235" fmla="*/ 63339 w 1537603"/>
                    <a:gd name="connsiteY235" fmla="*/ 965944 h 1054100"/>
                    <a:gd name="connsiteX236" fmla="*/ 54205 w 1537603"/>
                    <a:gd name="connsiteY236" fmla="*/ 979884 h 1054100"/>
                    <a:gd name="connsiteX237" fmla="*/ 45121 w 1537603"/>
                    <a:gd name="connsiteY237" fmla="*/ 993973 h 1054100"/>
                    <a:gd name="connsiteX238" fmla="*/ 36137 w 1537603"/>
                    <a:gd name="connsiteY238" fmla="*/ 1008162 h 1054100"/>
                    <a:gd name="connsiteX239" fmla="*/ 27202 w 1537603"/>
                    <a:gd name="connsiteY239" fmla="*/ 1022400 h 1054100"/>
                    <a:gd name="connsiteX240" fmla="*/ 18317 w 1537603"/>
                    <a:gd name="connsiteY240" fmla="*/ 1036786 h 1054100"/>
                    <a:gd name="connsiteX241" fmla="*/ 9531 w 1537603"/>
                    <a:gd name="connsiteY241" fmla="*/ 1051223 h 105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</a:cxnLst>
                  <a:rect l="l" t="t" r="r" b="b"/>
                  <a:pathLst>
                    <a:path w="1537603" h="1054100">
                      <a:moveTo>
                        <a:pt x="13055" y="1053356"/>
                      </a:moveTo>
                      <a:lnTo>
                        <a:pt x="21791" y="1038870"/>
                      </a:lnTo>
                      <a:lnTo>
                        <a:pt x="30577" y="1024434"/>
                      </a:lnTo>
                      <a:lnTo>
                        <a:pt x="39463" y="1010146"/>
                      </a:lnTo>
                      <a:lnTo>
                        <a:pt x="48447" y="995958"/>
                      </a:lnTo>
                      <a:lnTo>
                        <a:pt x="57432" y="981869"/>
                      </a:lnTo>
                      <a:lnTo>
                        <a:pt x="66516" y="967829"/>
                      </a:lnTo>
                      <a:lnTo>
                        <a:pt x="75699" y="953939"/>
                      </a:lnTo>
                      <a:lnTo>
                        <a:pt x="84882" y="940147"/>
                      </a:lnTo>
                      <a:lnTo>
                        <a:pt x="94164" y="926406"/>
                      </a:lnTo>
                      <a:lnTo>
                        <a:pt x="103496" y="912813"/>
                      </a:lnTo>
                      <a:lnTo>
                        <a:pt x="112928" y="899319"/>
                      </a:lnTo>
                      <a:lnTo>
                        <a:pt x="122409" y="885875"/>
                      </a:lnTo>
                      <a:lnTo>
                        <a:pt x="131989" y="872579"/>
                      </a:lnTo>
                      <a:lnTo>
                        <a:pt x="141569" y="859334"/>
                      </a:lnTo>
                      <a:lnTo>
                        <a:pt x="151249" y="846237"/>
                      </a:lnTo>
                      <a:lnTo>
                        <a:pt x="161027" y="833189"/>
                      </a:lnTo>
                      <a:lnTo>
                        <a:pt x="170856" y="820291"/>
                      </a:lnTo>
                      <a:lnTo>
                        <a:pt x="180734" y="807442"/>
                      </a:lnTo>
                      <a:lnTo>
                        <a:pt x="190662" y="794693"/>
                      </a:lnTo>
                      <a:lnTo>
                        <a:pt x="200689" y="782092"/>
                      </a:lnTo>
                      <a:lnTo>
                        <a:pt x="210765" y="769541"/>
                      </a:lnTo>
                      <a:lnTo>
                        <a:pt x="220941" y="757089"/>
                      </a:lnTo>
                      <a:lnTo>
                        <a:pt x="231117" y="744786"/>
                      </a:lnTo>
                      <a:lnTo>
                        <a:pt x="241442" y="732532"/>
                      </a:lnTo>
                      <a:lnTo>
                        <a:pt x="251767" y="720378"/>
                      </a:lnTo>
                      <a:lnTo>
                        <a:pt x="262191" y="708323"/>
                      </a:lnTo>
                      <a:lnTo>
                        <a:pt x="272665" y="696416"/>
                      </a:lnTo>
                      <a:lnTo>
                        <a:pt x="283238" y="684560"/>
                      </a:lnTo>
                      <a:lnTo>
                        <a:pt x="293860" y="672802"/>
                      </a:lnTo>
                      <a:lnTo>
                        <a:pt x="304533" y="661144"/>
                      </a:lnTo>
                      <a:lnTo>
                        <a:pt x="315304" y="649585"/>
                      </a:lnTo>
                      <a:lnTo>
                        <a:pt x="326076" y="638125"/>
                      </a:lnTo>
                      <a:lnTo>
                        <a:pt x="336996" y="626765"/>
                      </a:lnTo>
                      <a:lnTo>
                        <a:pt x="347917" y="615504"/>
                      </a:lnTo>
                      <a:lnTo>
                        <a:pt x="358936" y="604341"/>
                      </a:lnTo>
                      <a:lnTo>
                        <a:pt x="370055" y="593279"/>
                      </a:lnTo>
                      <a:lnTo>
                        <a:pt x="381174" y="582315"/>
                      </a:lnTo>
                      <a:lnTo>
                        <a:pt x="392393" y="571450"/>
                      </a:lnTo>
                      <a:lnTo>
                        <a:pt x="403710" y="560685"/>
                      </a:lnTo>
                      <a:lnTo>
                        <a:pt x="415028" y="550019"/>
                      </a:lnTo>
                      <a:lnTo>
                        <a:pt x="426494" y="539452"/>
                      </a:lnTo>
                      <a:lnTo>
                        <a:pt x="437961" y="528935"/>
                      </a:lnTo>
                      <a:lnTo>
                        <a:pt x="449527" y="518567"/>
                      </a:lnTo>
                      <a:lnTo>
                        <a:pt x="461142" y="508298"/>
                      </a:lnTo>
                      <a:lnTo>
                        <a:pt x="472807" y="498128"/>
                      </a:lnTo>
                      <a:lnTo>
                        <a:pt x="484572" y="488007"/>
                      </a:lnTo>
                      <a:lnTo>
                        <a:pt x="496386" y="478036"/>
                      </a:lnTo>
                      <a:lnTo>
                        <a:pt x="508299" y="468164"/>
                      </a:lnTo>
                      <a:lnTo>
                        <a:pt x="520212" y="458341"/>
                      </a:lnTo>
                      <a:lnTo>
                        <a:pt x="532274" y="448667"/>
                      </a:lnTo>
                      <a:lnTo>
                        <a:pt x="544336" y="439043"/>
                      </a:lnTo>
                      <a:lnTo>
                        <a:pt x="556498" y="429568"/>
                      </a:lnTo>
                      <a:lnTo>
                        <a:pt x="568709" y="420191"/>
                      </a:lnTo>
                      <a:lnTo>
                        <a:pt x="581019" y="410865"/>
                      </a:lnTo>
                      <a:lnTo>
                        <a:pt x="593379" y="401687"/>
                      </a:lnTo>
                      <a:lnTo>
                        <a:pt x="605789" y="392559"/>
                      </a:lnTo>
                      <a:lnTo>
                        <a:pt x="618248" y="383530"/>
                      </a:lnTo>
                      <a:lnTo>
                        <a:pt x="630807" y="374650"/>
                      </a:lnTo>
                      <a:lnTo>
                        <a:pt x="643465" y="365820"/>
                      </a:lnTo>
                      <a:lnTo>
                        <a:pt x="656122" y="357138"/>
                      </a:lnTo>
                      <a:lnTo>
                        <a:pt x="668880" y="348506"/>
                      </a:lnTo>
                      <a:lnTo>
                        <a:pt x="681736" y="339973"/>
                      </a:lnTo>
                      <a:lnTo>
                        <a:pt x="694592" y="331539"/>
                      </a:lnTo>
                      <a:lnTo>
                        <a:pt x="707548" y="323255"/>
                      </a:lnTo>
                      <a:lnTo>
                        <a:pt x="720603" y="315020"/>
                      </a:lnTo>
                      <a:lnTo>
                        <a:pt x="733658" y="306884"/>
                      </a:lnTo>
                      <a:lnTo>
                        <a:pt x="746812" y="298847"/>
                      </a:lnTo>
                      <a:lnTo>
                        <a:pt x="760066" y="290909"/>
                      </a:lnTo>
                      <a:lnTo>
                        <a:pt x="773369" y="283121"/>
                      </a:lnTo>
                      <a:lnTo>
                        <a:pt x="786722" y="275382"/>
                      </a:lnTo>
                      <a:lnTo>
                        <a:pt x="800124" y="267742"/>
                      </a:lnTo>
                      <a:lnTo>
                        <a:pt x="813626" y="260201"/>
                      </a:lnTo>
                      <a:lnTo>
                        <a:pt x="827177" y="252760"/>
                      </a:lnTo>
                      <a:lnTo>
                        <a:pt x="840778" y="245418"/>
                      </a:lnTo>
                      <a:lnTo>
                        <a:pt x="854478" y="238175"/>
                      </a:lnTo>
                      <a:lnTo>
                        <a:pt x="868228" y="231031"/>
                      </a:lnTo>
                      <a:lnTo>
                        <a:pt x="882077" y="223986"/>
                      </a:lnTo>
                      <a:lnTo>
                        <a:pt x="895976" y="217041"/>
                      </a:lnTo>
                      <a:lnTo>
                        <a:pt x="909924" y="210145"/>
                      </a:lnTo>
                      <a:lnTo>
                        <a:pt x="923922" y="203398"/>
                      </a:lnTo>
                      <a:lnTo>
                        <a:pt x="938020" y="196751"/>
                      </a:lnTo>
                      <a:lnTo>
                        <a:pt x="952216" y="190202"/>
                      </a:lnTo>
                      <a:lnTo>
                        <a:pt x="966413" y="183753"/>
                      </a:lnTo>
                      <a:lnTo>
                        <a:pt x="980709" y="177354"/>
                      </a:lnTo>
                      <a:lnTo>
                        <a:pt x="995055" y="171103"/>
                      </a:lnTo>
                      <a:lnTo>
                        <a:pt x="1009499" y="164951"/>
                      </a:lnTo>
                      <a:lnTo>
                        <a:pt x="1023994" y="158849"/>
                      </a:lnTo>
                      <a:lnTo>
                        <a:pt x="1038538" y="152896"/>
                      </a:lnTo>
                      <a:lnTo>
                        <a:pt x="1053181" y="147042"/>
                      </a:lnTo>
                      <a:lnTo>
                        <a:pt x="1067874" y="141238"/>
                      </a:lnTo>
                      <a:lnTo>
                        <a:pt x="1082617" y="135582"/>
                      </a:lnTo>
                      <a:lnTo>
                        <a:pt x="1097459" y="129977"/>
                      </a:lnTo>
                      <a:lnTo>
                        <a:pt x="1112350" y="124520"/>
                      </a:lnTo>
                      <a:lnTo>
                        <a:pt x="1127292" y="119112"/>
                      </a:lnTo>
                      <a:lnTo>
                        <a:pt x="1142332" y="113854"/>
                      </a:lnTo>
                      <a:lnTo>
                        <a:pt x="1157422" y="108645"/>
                      </a:lnTo>
                      <a:lnTo>
                        <a:pt x="1172612" y="103584"/>
                      </a:lnTo>
                      <a:lnTo>
                        <a:pt x="1187801" y="98574"/>
                      </a:lnTo>
                      <a:lnTo>
                        <a:pt x="1203090" y="93712"/>
                      </a:lnTo>
                      <a:lnTo>
                        <a:pt x="1218478" y="88900"/>
                      </a:lnTo>
                      <a:lnTo>
                        <a:pt x="1233915" y="84187"/>
                      </a:lnTo>
                      <a:lnTo>
                        <a:pt x="1249403" y="79623"/>
                      </a:lnTo>
                      <a:lnTo>
                        <a:pt x="1264939" y="75109"/>
                      </a:lnTo>
                      <a:lnTo>
                        <a:pt x="1280576" y="70693"/>
                      </a:lnTo>
                      <a:lnTo>
                        <a:pt x="1296261" y="66377"/>
                      </a:lnTo>
                      <a:lnTo>
                        <a:pt x="1312046" y="62161"/>
                      </a:lnTo>
                      <a:lnTo>
                        <a:pt x="1327881" y="58093"/>
                      </a:lnTo>
                      <a:lnTo>
                        <a:pt x="1343765" y="54074"/>
                      </a:lnTo>
                      <a:lnTo>
                        <a:pt x="1359749" y="50155"/>
                      </a:lnTo>
                      <a:lnTo>
                        <a:pt x="1375782" y="46335"/>
                      </a:lnTo>
                      <a:lnTo>
                        <a:pt x="1391865" y="42614"/>
                      </a:lnTo>
                      <a:lnTo>
                        <a:pt x="1407998" y="38993"/>
                      </a:lnTo>
                      <a:lnTo>
                        <a:pt x="1424230" y="35471"/>
                      </a:lnTo>
                      <a:lnTo>
                        <a:pt x="1440561" y="32048"/>
                      </a:lnTo>
                      <a:lnTo>
                        <a:pt x="1456892" y="28724"/>
                      </a:lnTo>
                      <a:lnTo>
                        <a:pt x="1473322" y="25499"/>
                      </a:lnTo>
                      <a:lnTo>
                        <a:pt x="1489852" y="22374"/>
                      </a:lnTo>
                      <a:lnTo>
                        <a:pt x="1506381" y="19348"/>
                      </a:lnTo>
                      <a:lnTo>
                        <a:pt x="1523010" y="16421"/>
                      </a:lnTo>
                      <a:lnTo>
                        <a:pt x="1539738" y="13543"/>
                      </a:lnTo>
                      <a:lnTo>
                        <a:pt x="1539044" y="9525"/>
                      </a:lnTo>
                      <a:lnTo>
                        <a:pt x="1522365" y="12402"/>
                      </a:lnTo>
                      <a:lnTo>
                        <a:pt x="1505736" y="15429"/>
                      </a:lnTo>
                      <a:lnTo>
                        <a:pt x="1489157" y="18504"/>
                      </a:lnTo>
                      <a:lnTo>
                        <a:pt x="1472677" y="21729"/>
                      </a:lnTo>
                      <a:lnTo>
                        <a:pt x="1456296" y="25003"/>
                      </a:lnTo>
                      <a:lnTo>
                        <a:pt x="1439915" y="28377"/>
                      </a:lnTo>
                      <a:lnTo>
                        <a:pt x="1423634" y="31899"/>
                      </a:lnTo>
                      <a:lnTo>
                        <a:pt x="1407402" y="35471"/>
                      </a:lnTo>
                      <a:lnTo>
                        <a:pt x="1391270" y="39142"/>
                      </a:lnTo>
                      <a:lnTo>
                        <a:pt x="1375137" y="42912"/>
                      </a:lnTo>
                      <a:lnTo>
                        <a:pt x="1359153" y="46782"/>
                      </a:lnTo>
                      <a:lnTo>
                        <a:pt x="1343170" y="50750"/>
                      </a:lnTo>
                      <a:lnTo>
                        <a:pt x="1327285" y="54818"/>
                      </a:lnTo>
                      <a:lnTo>
                        <a:pt x="1311451" y="58986"/>
                      </a:lnTo>
                      <a:lnTo>
                        <a:pt x="1295715" y="63252"/>
                      </a:lnTo>
                      <a:lnTo>
                        <a:pt x="1280030" y="67618"/>
                      </a:lnTo>
                      <a:lnTo>
                        <a:pt x="1264393" y="72082"/>
                      </a:lnTo>
                      <a:lnTo>
                        <a:pt x="1248807" y="76646"/>
                      </a:lnTo>
                      <a:lnTo>
                        <a:pt x="1233320" y="81260"/>
                      </a:lnTo>
                      <a:lnTo>
                        <a:pt x="1217882" y="86023"/>
                      </a:lnTo>
                      <a:lnTo>
                        <a:pt x="1202544" y="90884"/>
                      </a:lnTo>
                      <a:lnTo>
                        <a:pt x="1187255" y="95796"/>
                      </a:lnTo>
                      <a:lnTo>
                        <a:pt x="1172016" y="100856"/>
                      </a:lnTo>
                      <a:lnTo>
                        <a:pt x="1156876" y="106015"/>
                      </a:lnTo>
                      <a:lnTo>
                        <a:pt x="1141737" y="111224"/>
                      </a:lnTo>
                      <a:lnTo>
                        <a:pt x="1126746" y="116532"/>
                      </a:lnTo>
                      <a:lnTo>
                        <a:pt x="1111755" y="121989"/>
                      </a:lnTo>
                      <a:lnTo>
                        <a:pt x="1096863" y="127496"/>
                      </a:lnTo>
                      <a:lnTo>
                        <a:pt x="1082021" y="133152"/>
                      </a:lnTo>
                      <a:lnTo>
                        <a:pt x="1067279" y="138857"/>
                      </a:lnTo>
                      <a:lnTo>
                        <a:pt x="1052586" y="144661"/>
                      </a:lnTo>
                      <a:lnTo>
                        <a:pt x="1037942" y="150564"/>
                      </a:lnTo>
                      <a:lnTo>
                        <a:pt x="1023349" y="156567"/>
                      </a:lnTo>
                      <a:lnTo>
                        <a:pt x="1008854" y="162719"/>
                      </a:lnTo>
                      <a:lnTo>
                        <a:pt x="994409" y="168920"/>
                      </a:lnTo>
                      <a:lnTo>
                        <a:pt x="980064" y="175220"/>
                      </a:lnTo>
                      <a:lnTo>
                        <a:pt x="965768" y="181620"/>
                      </a:lnTo>
                      <a:lnTo>
                        <a:pt x="951522" y="188119"/>
                      </a:lnTo>
                      <a:lnTo>
                        <a:pt x="937375" y="194667"/>
                      </a:lnTo>
                      <a:lnTo>
                        <a:pt x="923277" y="201364"/>
                      </a:lnTo>
                      <a:lnTo>
                        <a:pt x="909229" y="208161"/>
                      </a:lnTo>
                      <a:lnTo>
                        <a:pt x="895231" y="215057"/>
                      </a:lnTo>
                      <a:lnTo>
                        <a:pt x="881333" y="222052"/>
                      </a:lnTo>
                      <a:lnTo>
                        <a:pt x="867483" y="229096"/>
                      </a:lnTo>
                      <a:lnTo>
                        <a:pt x="853734" y="236289"/>
                      </a:lnTo>
                      <a:lnTo>
                        <a:pt x="840033" y="243582"/>
                      </a:lnTo>
                      <a:lnTo>
                        <a:pt x="826383" y="250924"/>
                      </a:lnTo>
                      <a:lnTo>
                        <a:pt x="812831" y="258415"/>
                      </a:lnTo>
                      <a:lnTo>
                        <a:pt x="799280" y="265956"/>
                      </a:lnTo>
                      <a:lnTo>
                        <a:pt x="785878" y="273645"/>
                      </a:lnTo>
                      <a:lnTo>
                        <a:pt x="772475" y="281384"/>
                      </a:lnTo>
                      <a:lnTo>
                        <a:pt x="759172" y="289223"/>
                      </a:lnTo>
                      <a:lnTo>
                        <a:pt x="745919" y="297210"/>
                      </a:lnTo>
                      <a:lnTo>
                        <a:pt x="732764" y="305247"/>
                      </a:lnTo>
                      <a:lnTo>
                        <a:pt x="719660" y="313382"/>
                      </a:lnTo>
                      <a:lnTo>
                        <a:pt x="706605" y="321618"/>
                      </a:lnTo>
                      <a:lnTo>
                        <a:pt x="693649" y="329952"/>
                      </a:lnTo>
                      <a:lnTo>
                        <a:pt x="680694" y="338386"/>
                      </a:lnTo>
                      <a:lnTo>
                        <a:pt x="667887" y="346968"/>
                      </a:lnTo>
                      <a:lnTo>
                        <a:pt x="655080" y="355600"/>
                      </a:lnTo>
                      <a:lnTo>
                        <a:pt x="642373" y="364282"/>
                      </a:lnTo>
                      <a:lnTo>
                        <a:pt x="629715" y="373112"/>
                      </a:lnTo>
                      <a:lnTo>
                        <a:pt x="617156" y="382042"/>
                      </a:lnTo>
                      <a:lnTo>
                        <a:pt x="604647" y="391071"/>
                      </a:lnTo>
                      <a:lnTo>
                        <a:pt x="592188" y="400199"/>
                      </a:lnTo>
                      <a:lnTo>
                        <a:pt x="579828" y="409426"/>
                      </a:lnTo>
                      <a:lnTo>
                        <a:pt x="567468" y="418703"/>
                      </a:lnTo>
                      <a:lnTo>
                        <a:pt x="555257" y="428129"/>
                      </a:lnTo>
                      <a:lnTo>
                        <a:pt x="543046" y="437654"/>
                      </a:lnTo>
                      <a:lnTo>
                        <a:pt x="530934" y="447229"/>
                      </a:lnTo>
                      <a:lnTo>
                        <a:pt x="518872" y="456952"/>
                      </a:lnTo>
                      <a:lnTo>
                        <a:pt x="506909" y="466725"/>
                      </a:lnTo>
                      <a:lnTo>
                        <a:pt x="494996" y="476647"/>
                      </a:lnTo>
                      <a:lnTo>
                        <a:pt x="483132" y="486618"/>
                      </a:lnTo>
                      <a:lnTo>
                        <a:pt x="471368" y="496739"/>
                      </a:lnTo>
                      <a:lnTo>
                        <a:pt x="459653" y="506909"/>
                      </a:lnTo>
                      <a:lnTo>
                        <a:pt x="447988" y="517178"/>
                      </a:lnTo>
                      <a:lnTo>
                        <a:pt x="436373" y="527546"/>
                      </a:lnTo>
                      <a:lnTo>
                        <a:pt x="424856" y="538063"/>
                      </a:lnTo>
                      <a:lnTo>
                        <a:pt x="413390" y="548630"/>
                      </a:lnTo>
                      <a:lnTo>
                        <a:pt x="402023" y="559296"/>
                      </a:lnTo>
                      <a:lnTo>
                        <a:pt x="390705" y="570061"/>
                      </a:lnTo>
                      <a:lnTo>
                        <a:pt x="379437" y="580926"/>
                      </a:lnTo>
                      <a:lnTo>
                        <a:pt x="368268" y="591889"/>
                      </a:lnTo>
                      <a:lnTo>
                        <a:pt x="357149" y="602952"/>
                      </a:lnTo>
                      <a:lnTo>
                        <a:pt x="346080" y="614114"/>
                      </a:lnTo>
                      <a:lnTo>
                        <a:pt x="335060" y="625376"/>
                      </a:lnTo>
                      <a:lnTo>
                        <a:pt x="324140" y="636687"/>
                      </a:lnTo>
                      <a:lnTo>
                        <a:pt x="313319" y="648147"/>
                      </a:lnTo>
                      <a:lnTo>
                        <a:pt x="302497" y="659706"/>
                      </a:lnTo>
                      <a:lnTo>
                        <a:pt x="291775" y="671364"/>
                      </a:lnTo>
                      <a:lnTo>
                        <a:pt x="281103" y="683072"/>
                      </a:lnTo>
                      <a:lnTo>
                        <a:pt x="270530" y="694928"/>
                      </a:lnTo>
                      <a:lnTo>
                        <a:pt x="260007" y="706834"/>
                      </a:lnTo>
                      <a:lnTo>
                        <a:pt x="249533" y="718889"/>
                      </a:lnTo>
                      <a:lnTo>
                        <a:pt x="239159" y="730994"/>
                      </a:lnTo>
                      <a:lnTo>
                        <a:pt x="228834" y="743248"/>
                      </a:lnTo>
                      <a:lnTo>
                        <a:pt x="218559" y="755551"/>
                      </a:lnTo>
                      <a:lnTo>
                        <a:pt x="208333" y="768003"/>
                      </a:lnTo>
                      <a:lnTo>
                        <a:pt x="198207" y="780504"/>
                      </a:lnTo>
                      <a:lnTo>
                        <a:pt x="188180" y="793105"/>
                      </a:lnTo>
                      <a:lnTo>
                        <a:pt x="178153" y="805805"/>
                      </a:lnTo>
                      <a:lnTo>
                        <a:pt x="168225" y="818654"/>
                      </a:lnTo>
                      <a:lnTo>
                        <a:pt x="158347" y="831552"/>
                      </a:lnTo>
                      <a:lnTo>
                        <a:pt x="148568" y="844550"/>
                      </a:lnTo>
                      <a:lnTo>
                        <a:pt x="138839" y="857647"/>
                      </a:lnTo>
                      <a:lnTo>
                        <a:pt x="129160" y="870843"/>
                      </a:lnTo>
                      <a:lnTo>
                        <a:pt x="119579" y="884138"/>
                      </a:lnTo>
                      <a:lnTo>
                        <a:pt x="110049" y="897533"/>
                      </a:lnTo>
                      <a:lnTo>
                        <a:pt x="100568" y="911027"/>
                      </a:lnTo>
                      <a:lnTo>
                        <a:pt x="91136" y="924620"/>
                      </a:lnTo>
                      <a:lnTo>
                        <a:pt x="81804" y="938262"/>
                      </a:lnTo>
                      <a:lnTo>
                        <a:pt x="72572" y="952054"/>
                      </a:lnTo>
                      <a:lnTo>
                        <a:pt x="63339" y="965944"/>
                      </a:lnTo>
                      <a:lnTo>
                        <a:pt x="54205" y="979884"/>
                      </a:lnTo>
                      <a:lnTo>
                        <a:pt x="45121" y="993973"/>
                      </a:lnTo>
                      <a:lnTo>
                        <a:pt x="36137" y="1008162"/>
                      </a:lnTo>
                      <a:lnTo>
                        <a:pt x="27202" y="1022400"/>
                      </a:lnTo>
                      <a:lnTo>
                        <a:pt x="18317" y="1036786"/>
                      </a:lnTo>
                      <a:lnTo>
                        <a:pt x="9531" y="1051223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90" name="Forme libre : forme 1389">
                  <a:extLst>
                    <a:ext uri="{FF2B5EF4-FFF2-40B4-BE49-F238E27FC236}">
                      <a16:creationId xmlns:a16="http://schemas.microsoft.com/office/drawing/2014/main" id="{0F9EAC54-D8AE-4A37-A339-A0F3897CFCE7}"/>
                    </a:ext>
                  </a:extLst>
                </p:cNvPr>
                <p:cNvSpPr/>
                <p:nvPr/>
              </p:nvSpPr>
              <p:spPr>
                <a:xfrm>
                  <a:off x="6637440" y="4735115"/>
                  <a:ext cx="1931536" cy="495300"/>
                </a:xfrm>
                <a:custGeom>
                  <a:avLst/>
                  <a:gdLst>
                    <a:gd name="connsiteX0" fmla="*/ 9531 w 1931535"/>
                    <a:gd name="connsiteY0" fmla="*/ 160933 h 495300"/>
                    <a:gd name="connsiteX1" fmla="*/ 24224 w 1931535"/>
                    <a:gd name="connsiteY1" fmla="*/ 168176 h 495300"/>
                    <a:gd name="connsiteX2" fmla="*/ 38966 w 1931535"/>
                    <a:gd name="connsiteY2" fmla="*/ 175320 h 495300"/>
                    <a:gd name="connsiteX3" fmla="*/ 53709 w 1931535"/>
                    <a:gd name="connsiteY3" fmla="*/ 182364 h 495300"/>
                    <a:gd name="connsiteX4" fmla="*/ 68501 w 1931535"/>
                    <a:gd name="connsiteY4" fmla="*/ 189309 h 495300"/>
                    <a:gd name="connsiteX5" fmla="*/ 83244 w 1931535"/>
                    <a:gd name="connsiteY5" fmla="*/ 196205 h 495300"/>
                    <a:gd name="connsiteX6" fmla="*/ 98036 w 1931535"/>
                    <a:gd name="connsiteY6" fmla="*/ 203051 h 495300"/>
                    <a:gd name="connsiteX7" fmla="*/ 112828 w 1931535"/>
                    <a:gd name="connsiteY7" fmla="*/ 209748 h 495300"/>
                    <a:gd name="connsiteX8" fmla="*/ 127670 w 1931535"/>
                    <a:gd name="connsiteY8" fmla="*/ 216396 h 495300"/>
                    <a:gd name="connsiteX9" fmla="*/ 142463 w 1931535"/>
                    <a:gd name="connsiteY9" fmla="*/ 222994 h 495300"/>
                    <a:gd name="connsiteX10" fmla="*/ 172147 w 1931535"/>
                    <a:gd name="connsiteY10" fmla="*/ 235893 h 495300"/>
                    <a:gd name="connsiteX11" fmla="*/ 187038 w 1931535"/>
                    <a:gd name="connsiteY11" fmla="*/ 242193 h 495300"/>
                    <a:gd name="connsiteX12" fmla="*/ 201880 w 1931535"/>
                    <a:gd name="connsiteY12" fmla="*/ 248444 h 495300"/>
                    <a:gd name="connsiteX13" fmla="*/ 216772 w 1931535"/>
                    <a:gd name="connsiteY13" fmla="*/ 254595 h 495300"/>
                    <a:gd name="connsiteX14" fmla="*/ 231663 w 1931535"/>
                    <a:gd name="connsiteY14" fmla="*/ 260697 h 495300"/>
                    <a:gd name="connsiteX15" fmla="*/ 246555 w 1931535"/>
                    <a:gd name="connsiteY15" fmla="*/ 266700 h 495300"/>
                    <a:gd name="connsiteX16" fmla="*/ 261496 w 1931535"/>
                    <a:gd name="connsiteY16" fmla="*/ 272604 h 495300"/>
                    <a:gd name="connsiteX17" fmla="*/ 276388 w 1931535"/>
                    <a:gd name="connsiteY17" fmla="*/ 278457 h 495300"/>
                    <a:gd name="connsiteX18" fmla="*/ 291329 w 1931535"/>
                    <a:gd name="connsiteY18" fmla="*/ 284212 h 495300"/>
                    <a:gd name="connsiteX19" fmla="*/ 306270 w 1931535"/>
                    <a:gd name="connsiteY19" fmla="*/ 289917 h 495300"/>
                    <a:gd name="connsiteX20" fmla="*/ 321261 w 1931535"/>
                    <a:gd name="connsiteY20" fmla="*/ 295523 h 495300"/>
                    <a:gd name="connsiteX21" fmla="*/ 336252 w 1931535"/>
                    <a:gd name="connsiteY21" fmla="*/ 301030 h 495300"/>
                    <a:gd name="connsiteX22" fmla="*/ 351193 w 1931535"/>
                    <a:gd name="connsiteY22" fmla="*/ 306437 h 495300"/>
                    <a:gd name="connsiteX23" fmla="*/ 366233 w 1931535"/>
                    <a:gd name="connsiteY23" fmla="*/ 311795 h 495300"/>
                    <a:gd name="connsiteX24" fmla="*/ 381224 w 1931535"/>
                    <a:gd name="connsiteY24" fmla="*/ 317103 h 495300"/>
                    <a:gd name="connsiteX25" fmla="*/ 396265 w 1931535"/>
                    <a:gd name="connsiteY25" fmla="*/ 322263 h 495300"/>
                    <a:gd name="connsiteX26" fmla="*/ 411255 w 1931535"/>
                    <a:gd name="connsiteY26" fmla="*/ 327422 h 495300"/>
                    <a:gd name="connsiteX27" fmla="*/ 426296 w 1931535"/>
                    <a:gd name="connsiteY27" fmla="*/ 332432 h 495300"/>
                    <a:gd name="connsiteX28" fmla="*/ 441386 w 1931535"/>
                    <a:gd name="connsiteY28" fmla="*/ 337393 h 495300"/>
                    <a:gd name="connsiteX29" fmla="*/ 456427 w 1931535"/>
                    <a:gd name="connsiteY29" fmla="*/ 342255 h 495300"/>
                    <a:gd name="connsiteX30" fmla="*/ 471517 w 1931535"/>
                    <a:gd name="connsiteY30" fmla="*/ 347067 h 495300"/>
                    <a:gd name="connsiteX31" fmla="*/ 486607 w 1931535"/>
                    <a:gd name="connsiteY31" fmla="*/ 351780 h 495300"/>
                    <a:gd name="connsiteX32" fmla="*/ 501697 w 1931535"/>
                    <a:gd name="connsiteY32" fmla="*/ 356394 h 495300"/>
                    <a:gd name="connsiteX33" fmla="*/ 516837 w 1931535"/>
                    <a:gd name="connsiteY33" fmla="*/ 360958 h 495300"/>
                    <a:gd name="connsiteX34" fmla="*/ 531976 w 1931535"/>
                    <a:gd name="connsiteY34" fmla="*/ 365423 h 495300"/>
                    <a:gd name="connsiteX35" fmla="*/ 547116 w 1931535"/>
                    <a:gd name="connsiteY35" fmla="*/ 369788 h 495300"/>
                    <a:gd name="connsiteX36" fmla="*/ 562256 w 1931535"/>
                    <a:gd name="connsiteY36" fmla="*/ 374104 h 495300"/>
                    <a:gd name="connsiteX37" fmla="*/ 577396 w 1931535"/>
                    <a:gd name="connsiteY37" fmla="*/ 378321 h 495300"/>
                    <a:gd name="connsiteX38" fmla="*/ 592585 w 1931535"/>
                    <a:gd name="connsiteY38" fmla="*/ 382488 h 495300"/>
                    <a:gd name="connsiteX39" fmla="*/ 607775 w 1931535"/>
                    <a:gd name="connsiteY39" fmla="*/ 386556 h 495300"/>
                    <a:gd name="connsiteX40" fmla="*/ 622964 w 1931535"/>
                    <a:gd name="connsiteY40" fmla="*/ 390525 h 495300"/>
                    <a:gd name="connsiteX41" fmla="*/ 638203 w 1931535"/>
                    <a:gd name="connsiteY41" fmla="*/ 394444 h 495300"/>
                    <a:gd name="connsiteX42" fmla="*/ 653392 w 1931535"/>
                    <a:gd name="connsiteY42" fmla="*/ 398264 h 495300"/>
                    <a:gd name="connsiteX43" fmla="*/ 668631 w 1931535"/>
                    <a:gd name="connsiteY43" fmla="*/ 401985 h 495300"/>
                    <a:gd name="connsiteX44" fmla="*/ 683870 w 1931535"/>
                    <a:gd name="connsiteY44" fmla="*/ 405656 h 495300"/>
                    <a:gd name="connsiteX45" fmla="*/ 699159 w 1931535"/>
                    <a:gd name="connsiteY45" fmla="*/ 409228 h 495300"/>
                    <a:gd name="connsiteX46" fmla="*/ 714398 w 1931535"/>
                    <a:gd name="connsiteY46" fmla="*/ 412750 h 495300"/>
                    <a:gd name="connsiteX47" fmla="*/ 744975 w 1931535"/>
                    <a:gd name="connsiteY47" fmla="*/ 419497 h 495300"/>
                    <a:gd name="connsiteX48" fmla="*/ 760264 w 1931535"/>
                    <a:gd name="connsiteY48" fmla="*/ 422722 h 495300"/>
                    <a:gd name="connsiteX49" fmla="*/ 775602 w 1931535"/>
                    <a:gd name="connsiteY49" fmla="*/ 425897 h 495300"/>
                    <a:gd name="connsiteX50" fmla="*/ 790941 w 1931535"/>
                    <a:gd name="connsiteY50" fmla="*/ 429022 h 495300"/>
                    <a:gd name="connsiteX51" fmla="*/ 806279 w 1931535"/>
                    <a:gd name="connsiteY51" fmla="*/ 432048 h 495300"/>
                    <a:gd name="connsiteX52" fmla="*/ 821617 w 1931535"/>
                    <a:gd name="connsiteY52" fmla="*/ 434975 h 495300"/>
                    <a:gd name="connsiteX53" fmla="*/ 836956 w 1931535"/>
                    <a:gd name="connsiteY53" fmla="*/ 437803 h 495300"/>
                    <a:gd name="connsiteX54" fmla="*/ 852344 w 1931535"/>
                    <a:gd name="connsiteY54" fmla="*/ 440581 h 495300"/>
                    <a:gd name="connsiteX55" fmla="*/ 867732 w 1931535"/>
                    <a:gd name="connsiteY55" fmla="*/ 443260 h 495300"/>
                    <a:gd name="connsiteX56" fmla="*/ 883120 w 1931535"/>
                    <a:gd name="connsiteY56" fmla="*/ 445889 h 495300"/>
                    <a:gd name="connsiteX57" fmla="*/ 898557 w 1931535"/>
                    <a:gd name="connsiteY57" fmla="*/ 448419 h 495300"/>
                    <a:gd name="connsiteX58" fmla="*/ 913945 w 1931535"/>
                    <a:gd name="connsiteY58" fmla="*/ 450850 h 495300"/>
                    <a:gd name="connsiteX59" fmla="*/ 929383 w 1931535"/>
                    <a:gd name="connsiteY59" fmla="*/ 453231 h 495300"/>
                    <a:gd name="connsiteX60" fmla="*/ 944820 w 1931535"/>
                    <a:gd name="connsiteY60" fmla="*/ 455513 h 495300"/>
                    <a:gd name="connsiteX61" fmla="*/ 960308 w 1931535"/>
                    <a:gd name="connsiteY61" fmla="*/ 457746 h 495300"/>
                    <a:gd name="connsiteX62" fmla="*/ 975745 w 1931535"/>
                    <a:gd name="connsiteY62" fmla="*/ 459829 h 495300"/>
                    <a:gd name="connsiteX63" fmla="*/ 991232 w 1931535"/>
                    <a:gd name="connsiteY63" fmla="*/ 461913 h 495300"/>
                    <a:gd name="connsiteX64" fmla="*/ 1006720 w 1931535"/>
                    <a:gd name="connsiteY64" fmla="*/ 463848 h 495300"/>
                    <a:gd name="connsiteX65" fmla="*/ 1022256 w 1931535"/>
                    <a:gd name="connsiteY65" fmla="*/ 465733 h 495300"/>
                    <a:gd name="connsiteX66" fmla="*/ 1037744 w 1931535"/>
                    <a:gd name="connsiteY66" fmla="*/ 467519 h 495300"/>
                    <a:gd name="connsiteX67" fmla="*/ 1053281 w 1931535"/>
                    <a:gd name="connsiteY67" fmla="*/ 469255 h 495300"/>
                    <a:gd name="connsiteX68" fmla="*/ 1068817 w 1931535"/>
                    <a:gd name="connsiteY68" fmla="*/ 470892 h 495300"/>
                    <a:gd name="connsiteX69" fmla="*/ 1084354 w 1931535"/>
                    <a:gd name="connsiteY69" fmla="*/ 472480 h 495300"/>
                    <a:gd name="connsiteX70" fmla="*/ 1099941 w 1931535"/>
                    <a:gd name="connsiteY70" fmla="*/ 473968 h 495300"/>
                    <a:gd name="connsiteX71" fmla="*/ 1115527 w 1931535"/>
                    <a:gd name="connsiteY71" fmla="*/ 475357 h 495300"/>
                    <a:gd name="connsiteX72" fmla="*/ 1131114 w 1931535"/>
                    <a:gd name="connsiteY72" fmla="*/ 476647 h 495300"/>
                    <a:gd name="connsiteX73" fmla="*/ 1146700 w 1931535"/>
                    <a:gd name="connsiteY73" fmla="*/ 477887 h 495300"/>
                    <a:gd name="connsiteX74" fmla="*/ 1162287 w 1931535"/>
                    <a:gd name="connsiteY74" fmla="*/ 479028 h 495300"/>
                    <a:gd name="connsiteX75" fmla="*/ 1177923 w 1931535"/>
                    <a:gd name="connsiteY75" fmla="*/ 480120 h 495300"/>
                    <a:gd name="connsiteX76" fmla="*/ 1193559 w 1931535"/>
                    <a:gd name="connsiteY76" fmla="*/ 481112 h 495300"/>
                    <a:gd name="connsiteX77" fmla="*/ 1209195 w 1931535"/>
                    <a:gd name="connsiteY77" fmla="*/ 482054 h 495300"/>
                    <a:gd name="connsiteX78" fmla="*/ 1224831 w 1931535"/>
                    <a:gd name="connsiteY78" fmla="*/ 482848 h 495300"/>
                    <a:gd name="connsiteX79" fmla="*/ 1240517 w 1931535"/>
                    <a:gd name="connsiteY79" fmla="*/ 483642 h 495300"/>
                    <a:gd name="connsiteX80" fmla="*/ 1256203 w 1931535"/>
                    <a:gd name="connsiteY80" fmla="*/ 484287 h 495300"/>
                    <a:gd name="connsiteX81" fmla="*/ 1271889 w 1931535"/>
                    <a:gd name="connsiteY81" fmla="*/ 484882 h 495300"/>
                    <a:gd name="connsiteX82" fmla="*/ 1287575 w 1931535"/>
                    <a:gd name="connsiteY82" fmla="*/ 485378 h 495300"/>
                    <a:gd name="connsiteX83" fmla="*/ 1303310 w 1931535"/>
                    <a:gd name="connsiteY83" fmla="*/ 485825 h 495300"/>
                    <a:gd name="connsiteX84" fmla="*/ 1319045 w 1931535"/>
                    <a:gd name="connsiteY84" fmla="*/ 486172 h 495300"/>
                    <a:gd name="connsiteX85" fmla="*/ 1334781 w 1931535"/>
                    <a:gd name="connsiteY85" fmla="*/ 486420 h 495300"/>
                    <a:gd name="connsiteX86" fmla="*/ 1350516 w 1931535"/>
                    <a:gd name="connsiteY86" fmla="*/ 486618 h 495300"/>
                    <a:gd name="connsiteX87" fmla="*/ 1366301 w 1931535"/>
                    <a:gd name="connsiteY87" fmla="*/ 486718 h 495300"/>
                    <a:gd name="connsiteX88" fmla="*/ 1382086 w 1931535"/>
                    <a:gd name="connsiteY88" fmla="*/ 486767 h 495300"/>
                    <a:gd name="connsiteX89" fmla="*/ 1397871 w 1931535"/>
                    <a:gd name="connsiteY89" fmla="*/ 486718 h 495300"/>
                    <a:gd name="connsiteX90" fmla="*/ 1413657 w 1931535"/>
                    <a:gd name="connsiteY90" fmla="*/ 486569 h 495300"/>
                    <a:gd name="connsiteX91" fmla="*/ 1429442 w 1931535"/>
                    <a:gd name="connsiteY91" fmla="*/ 486321 h 495300"/>
                    <a:gd name="connsiteX92" fmla="*/ 1445276 w 1931535"/>
                    <a:gd name="connsiteY92" fmla="*/ 486023 h 495300"/>
                    <a:gd name="connsiteX93" fmla="*/ 1461111 w 1931535"/>
                    <a:gd name="connsiteY93" fmla="*/ 485676 h 495300"/>
                    <a:gd name="connsiteX94" fmla="*/ 1476946 w 1931535"/>
                    <a:gd name="connsiteY94" fmla="*/ 485229 h 495300"/>
                    <a:gd name="connsiteX95" fmla="*/ 1492830 w 1931535"/>
                    <a:gd name="connsiteY95" fmla="*/ 484684 h 495300"/>
                    <a:gd name="connsiteX96" fmla="*/ 1508665 w 1931535"/>
                    <a:gd name="connsiteY96" fmla="*/ 484039 h 495300"/>
                    <a:gd name="connsiteX97" fmla="*/ 1524549 w 1931535"/>
                    <a:gd name="connsiteY97" fmla="*/ 483344 h 495300"/>
                    <a:gd name="connsiteX98" fmla="*/ 1540433 w 1931535"/>
                    <a:gd name="connsiteY98" fmla="*/ 482550 h 495300"/>
                    <a:gd name="connsiteX99" fmla="*/ 1556367 w 1931535"/>
                    <a:gd name="connsiteY99" fmla="*/ 481707 h 495300"/>
                    <a:gd name="connsiteX100" fmla="*/ 1572252 w 1931535"/>
                    <a:gd name="connsiteY100" fmla="*/ 480764 h 495300"/>
                    <a:gd name="connsiteX101" fmla="*/ 1588186 w 1931535"/>
                    <a:gd name="connsiteY101" fmla="*/ 479723 h 495300"/>
                    <a:gd name="connsiteX102" fmla="*/ 1604120 w 1931535"/>
                    <a:gd name="connsiteY102" fmla="*/ 478631 h 495300"/>
                    <a:gd name="connsiteX103" fmla="*/ 1620103 w 1931535"/>
                    <a:gd name="connsiteY103" fmla="*/ 477441 h 495300"/>
                    <a:gd name="connsiteX104" fmla="*/ 1636037 w 1931535"/>
                    <a:gd name="connsiteY104" fmla="*/ 476151 h 495300"/>
                    <a:gd name="connsiteX105" fmla="*/ 1652021 w 1931535"/>
                    <a:gd name="connsiteY105" fmla="*/ 474811 h 495300"/>
                    <a:gd name="connsiteX106" fmla="*/ 1668004 w 1931535"/>
                    <a:gd name="connsiteY106" fmla="*/ 473373 h 495300"/>
                    <a:gd name="connsiteX107" fmla="*/ 1683988 w 1931535"/>
                    <a:gd name="connsiteY107" fmla="*/ 471884 h 495300"/>
                    <a:gd name="connsiteX108" fmla="*/ 1700021 w 1931535"/>
                    <a:gd name="connsiteY108" fmla="*/ 470297 h 495300"/>
                    <a:gd name="connsiteX109" fmla="*/ 1716055 w 1931535"/>
                    <a:gd name="connsiteY109" fmla="*/ 468610 h 495300"/>
                    <a:gd name="connsiteX110" fmla="*/ 1732088 w 1931535"/>
                    <a:gd name="connsiteY110" fmla="*/ 466874 h 495300"/>
                    <a:gd name="connsiteX111" fmla="*/ 1748121 w 1931535"/>
                    <a:gd name="connsiteY111" fmla="*/ 465038 h 495300"/>
                    <a:gd name="connsiteX112" fmla="*/ 1764154 w 1931535"/>
                    <a:gd name="connsiteY112" fmla="*/ 463104 h 495300"/>
                    <a:gd name="connsiteX113" fmla="*/ 1780237 w 1931535"/>
                    <a:gd name="connsiteY113" fmla="*/ 461119 h 495300"/>
                    <a:gd name="connsiteX114" fmla="*/ 1796320 w 1931535"/>
                    <a:gd name="connsiteY114" fmla="*/ 459036 h 495300"/>
                    <a:gd name="connsiteX115" fmla="*/ 1812403 w 1931535"/>
                    <a:gd name="connsiteY115" fmla="*/ 456902 h 495300"/>
                    <a:gd name="connsiteX116" fmla="*/ 1828486 w 1931535"/>
                    <a:gd name="connsiteY116" fmla="*/ 454670 h 495300"/>
                    <a:gd name="connsiteX117" fmla="*/ 1844618 w 1931535"/>
                    <a:gd name="connsiteY117" fmla="*/ 452338 h 495300"/>
                    <a:gd name="connsiteX118" fmla="*/ 1860751 w 1931535"/>
                    <a:gd name="connsiteY118" fmla="*/ 449957 h 495300"/>
                    <a:gd name="connsiteX119" fmla="*/ 1876884 w 1931535"/>
                    <a:gd name="connsiteY119" fmla="*/ 447477 h 495300"/>
                    <a:gd name="connsiteX120" fmla="*/ 1893066 w 1931535"/>
                    <a:gd name="connsiteY120" fmla="*/ 444897 h 495300"/>
                    <a:gd name="connsiteX121" fmla="*/ 1909198 w 1931535"/>
                    <a:gd name="connsiteY121" fmla="*/ 442268 h 495300"/>
                    <a:gd name="connsiteX122" fmla="*/ 1925380 w 1931535"/>
                    <a:gd name="connsiteY122" fmla="*/ 439539 h 495300"/>
                    <a:gd name="connsiteX123" fmla="*/ 1922253 w 1931535"/>
                    <a:gd name="connsiteY123" fmla="*/ 422077 h 495300"/>
                    <a:gd name="connsiteX124" fmla="*/ 1918778 w 1931535"/>
                    <a:gd name="connsiteY124" fmla="*/ 404664 h 495300"/>
                    <a:gd name="connsiteX125" fmla="*/ 1915056 w 1931535"/>
                    <a:gd name="connsiteY125" fmla="*/ 387350 h 495300"/>
                    <a:gd name="connsiteX126" fmla="*/ 1910985 w 1931535"/>
                    <a:gd name="connsiteY126" fmla="*/ 370086 h 495300"/>
                    <a:gd name="connsiteX127" fmla="*/ 1906667 w 1931535"/>
                    <a:gd name="connsiteY127" fmla="*/ 352872 h 495300"/>
                    <a:gd name="connsiteX128" fmla="*/ 1902001 w 1931535"/>
                    <a:gd name="connsiteY128" fmla="*/ 335806 h 495300"/>
                    <a:gd name="connsiteX129" fmla="*/ 1897037 w 1931535"/>
                    <a:gd name="connsiteY129" fmla="*/ 318740 h 495300"/>
                    <a:gd name="connsiteX130" fmla="*/ 1891825 w 1931535"/>
                    <a:gd name="connsiteY130" fmla="*/ 301823 h 495300"/>
                    <a:gd name="connsiteX131" fmla="*/ 1886265 w 1931535"/>
                    <a:gd name="connsiteY131" fmla="*/ 284956 h 495300"/>
                    <a:gd name="connsiteX132" fmla="*/ 1880458 w 1931535"/>
                    <a:gd name="connsiteY132" fmla="*/ 268238 h 495300"/>
                    <a:gd name="connsiteX133" fmla="*/ 1864226 w 1931535"/>
                    <a:gd name="connsiteY133" fmla="*/ 273943 h 495300"/>
                    <a:gd name="connsiteX134" fmla="*/ 1847994 w 1931535"/>
                    <a:gd name="connsiteY134" fmla="*/ 279549 h 495300"/>
                    <a:gd name="connsiteX135" fmla="*/ 1831812 w 1931535"/>
                    <a:gd name="connsiteY135" fmla="*/ 285006 h 495300"/>
                    <a:gd name="connsiteX136" fmla="*/ 1815630 w 1931535"/>
                    <a:gd name="connsiteY136" fmla="*/ 290364 h 495300"/>
                    <a:gd name="connsiteX137" fmla="*/ 1799497 w 1931535"/>
                    <a:gd name="connsiteY137" fmla="*/ 295573 h 495300"/>
                    <a:gd name="connsiteX138" fmla="*/ 1783364 w 1931535"/>
                    <a:gd name="connsiteY138" fmla="*/ 300633 h 495300"/>
                    <a:gd name="connsiteX139" fmla="*/ 1767232 w 1931535"/>
                    <a:gd name="connsiteY139" fmla="*/ 305544 h 495300"/>
                    <a:gd name="connsiteX140" fmla="*/ 1751149 w 1931535"/>
                    <a:gd name="connsiteY140" fmla="*/ 310307 h 495300"/>
                    <a:gd name="connsiteX141" fmla="*/ 1735066 w 1931535"/>
                    <a:gd name="connsiteY141" fmla="*/ 314970 h 495300"/>
                    <a:gd name="connsiteX142" fmla="*/ 1719033 w 1931535"/>
                    <a:gd name="connsiteY142" fmla="*/ 319484 h 495300"/>
                    <a:gd name="connsiteX143" fmla="*/ 1703000 w 1931535"/>
                    <a:gd name="connsiteY143" fmla="*/ 323900 h 495300"/>
                    <a:gd name="connsiteX144" fmla="*/ 1686966 w 1931535"/>
                    <a:gd name="connsiteY144" fmla="*/ 328116 h 495300"/>
                    <a:gd name="connsiteX145" fmla="*/ 1670983 w 1931535"/>
                    <a:gd name="connsiteY145" fmla="*/ 332234 h 495300"/>
                    <a:gd name="connsiteX146" fmla="*/ 1654999 w 1931535"/>
                    <a:gd name="connsiteY146" fmla="*/ 336203 h 495300"/>
                    <a:gd name="connsiteX147" fmla="*/ 1639065 w 1931535"/>
                    <a:gd name="connsiteY147" fmla="*/ 340072 h 495300"/>
                    <a:gd name="connsiteX148" fmla="*/ 1623131 w 1931535"/>
                    <a:gd name="connsiteY148" fmla="*/ 343743 h 495300"/>
                    <a:gd name="connsiteX149" fmla="*/ 1607197 w 1931535"/>
                    <a:gd name="connsiteY149" fmla="*/ 347315 h 495300"/>
                    <a:gd name="connsiteX150" fmla="*/ 1591313 w 1931535"/>
                    <a:gd name="connsiteY150" fmla="*/ 350788 h 495300"/>
                    <a:gd name="connsiteX151" fmla="*/ 1575429 w 1931535"/>
                    <a:gd name="connsiteY151" fmla="*/ 354062 h 495300"/>
                    <a:gd name="connsiteX152" fmla="*/ 1559594 w 1931535"/>
                    <a:gd name="connsiteY152" fmla="*/ 357237 h 495300"/>
                    <a:gd name="connsiteX153" fmla="*/ 1543759 w 1931535"/>
                    <a:gd name="connsiteY153" fmla="*/ 360263 h 495300"/>
                    <a:gd name="connsiteX154" fmla="*/ 1527924 w 1931535"/>
                    <a:gd name="connsiteY154" fmla="*/ 363141 h 495300"/>
                    <a:gd name="connsiteX155" fmla="*/ 1512139 w 1931535"/>
                    <a:gd name="connsiteY155" fmla="*/ 365919 h 495300"/>
                    <a:gd name="connsiteX156" fmla="*/ 1496354 w 1931535"/>
                    <a:gd name="connsiteY156" fmla="*/ 368548 h 495300"/>
                    <a:gd name="connsiteX157" fmla="*/ 1480569 w 1931535"/>
                    <a:gd name="connsiteY157" fmla="*/ 371029 h 495300"/>
                    <a:gd name="connsiteX158" fmla="*/ 1464834 w 1931535"/>
                    <a:gd name="connsiteY158" fmla="*/ 373360 h 495300"/>
                    <a:gd name="connsiteX159" fmla="*/ 1449148 w 1931535"/>
                    <a:gd name="connsiteY159" fmla="*/ 375593 h 495300"/>
                    <a:gd name="connsiteX160" fmla="*/ 1433413 w 1931535"/>
                    <a:gd name="connsiteY160" fmla="*/ 377627 h 495300"/>
                    <a:gd name="connsiteX161" fmla="*/ 1417777 w 1931535"/>
                    <a:gd name="connsiteY161" fmla="*/ 379611 h 495300"/>
                    <a:gd name="connsiteX162" fmla="*/ 1402091 w 1931535"/>
                    <a:gd name="connsiteY162" fmla="*/ 381397 h 495300"/>
                    <a:gd name="connsiteX163" fmla="*/ 1386455 w 1931535"/>
                    <a:gd name="connsiteY163" fmla="*/ 383084 h 495300"/>
                    <a:gd name="connsiteX164" fmla="*/ 1370818 w 1931535"/>
                    <a:gd name="connsiteY164" fmla="*/ 384622 h 495300"/>
                    <a:gd name="connsiteX165" fmla="*/ 1355232 w 1931535"/>
                    <a:gd name="connsiteY165" fmla="*/ 386011 h 495300"/>
                    <a:gd name="connsiteX166" fmla="*/ 1339645 w 1931535"/>
                    <a:gd name="connsiteY166" fmla="*/ 387251 h 495300"/>
                    <a:gd name="connsiteX167" fmla="*/ 1324109 w 1931535"/>
                    <a:gd name="connsiteY167" fmla="*/ 388392 h 495300"/>
                    <a:gd name="connsiteX168" fmla="*/ 1308572 w 1931535"/>
                    <a:gd name="connsiteY168" fmla="*/ 389384 h 495300"/>
                    <a:gd name="connsiteX169" fmla="*/ 1293035 w 1931535"/>
                    <a:gd name="connsiteY169" fmla="*/ 390277 h 495300"/>
                    <a:gd name="connsiteX170" fmla="*/ 1277548 w 1931535"/>
                    <a:gd name="connsiteY170" fmla="*/ 390972 h 495300"/>
                    <a:gd name="connsiteX171" fmla="*/ 1262060 w 1931535"/>
                    <a:gd name="connsiteY171" fmla="*/ 391567 h 495300"/>
                    <a:gd name="connsiteX172" fmla="*/ 1246623 w 1931535"/>
                    <a:gd name="connsiteY172" fmla="*/ 392013 h 495300"/>
                    <a:gd name="connsiteX173" fmla="*/ 1231136 w 1931535"/>
                    <a:gd name="connsiteY173" fmla="*/ 392311 h 495300"/>
                    <a:gd name="connsiteX174" fmla="*/ 1215748 w 1931535"/>
                    <a:gd name="connsiteY174" fmla="*/ 392509 h 495300"/>
                    <a:gd name="connsiteX175" fmla="*/ 1200310 w 1931535"/>
                    <a:gd name="connsiteY175" fmla="*/ 392559 h 495300"/>
                    <a:gd name="connsiteX176" fmla="*/ 1184972 w 1931535"/>
                    <a:gd name="connsiteY176" fmla="*/ 392460 h 495300"/>
                    <a:gd name="connsiteX177" fmla="*/ 1169584 w 1931535"/>
                    <a:gd name="connsiteY177" fmla="*/ 392261 h 495300"/>
                    <a:gd name="connsiteX178" fmla="*/ 1154245 w 1931535"/>
                    <a:gd name="connsiteY178" fmla="*/ 391864 h 495300"/>
                    <a:gd name="connsiteX179" fmla="*/ 1138907 w 1931535"/>
                    <a:gd name="connsiteY179" fmla="*/ 391368 h 495300"/>
                    <a:gd name="connsiteX180" fmla="*/ 1123618 w 1931535"/>
                    <a:gd name="connsiteY180" fmla="*/ 390723 h 495300"/>
                    <a:gd name="connsiteX181" fmla="*/ 1108330 w 1931535"/>
                    <a:gd name="connsiteY181" fmla="*/ 389979 h 495300"/>
                    <a:gd name="connsiteX182" fmla="*/ 1093091 w 1931535"/>
                    <a:gd name="connsiteY182" fmla="*/ 389086 h 495300"/>
                    <a:gd name="connsiteX183" fmla="*/ 1077852 w 1931535"/>
                    <a:gd name="connsiteY183" fmla="*/ 388045 h 495300"/>
                    <a:gd name="connsiteX184" fmla="*/ 1062613 w 1931535"/>
                    <a:gd name="connsiteY184" fmla="*/ 386854 h 495300"/>
                    <a:gd name="connsiteX185" fmla="*/ 1047423 w 1931535"/>
                    <a:gd name="connsiteY185" fmla="*/ 385564 h 495300"/>
                    <a:gd name="connsiteX186" fmla="*/ 1032234 w 1931535"/>
                    <a:gd name="connsiteY186" fmla="*/ 384076 h 495300"/>
                    <a:gd name="connsiteX187" fmla="*/ 1017044 w 1931535"/>
                    <a:gd name="connsiteY187" fmla="*/ 382538 h 495300"/>
                    <a:gd name="connsiteX188" fmla="*/ 1001905 w 1931535"/>
                    <a:gd name="connsiteY188" fmla="*/ 380802 h 495300"/>
                    <a:gd name="connsiteX189" fmla="*/ 986765 w 1931535"/>
                    <a:gd name="connsiteY189" fmla="*/ 378966 h 495300"/>
                    <a:gd name="connsiteX190" fmla="*/ 971675 w 1931535"/>
                    <a:gd name="connsiteY190" fmla="*/ 376932 h 495300"/>
                    <a:gd name="connsiteX191" fmla="*/ 956585 w 1931535"/>
                    <a:gd name="connsiteY191" fmla="*/ 374848 h 495300"/>
                    <a:gd name="connsiteX192" fmla="*/ 941544 w 1931535"/>
                    <a:gd name="connsiteY192" fmla="*/ 372566 h 495300"/>
                    <a:gd name="connsiteX193" fmla="*/ 926454 w 1931535"/>
                    <a:gd name="connsiteY193" fmla="*/ 370185 h 495300"/>
                    <a:gd name="connsiteX194" fmla="*/ 911463 w 1931535"/>
                    <a:gd name="connsiteY194" fmla="*/ 367655 h 495300"/>
                    <a:gd name="connsiteX195" fmla="*/ 896423 w 1931535"/>
                    <a:gd name="connsiteY195" fmla="*/ 364976 h 495300"/>
                    <a:gd name="connsiteX196" fmla="*/ 881432 w 1931535"/>
                    <a:gd name="connsiteY196" fmla="*/ 362198 h 495300"/>
                    <a:gd name="connsiteX197" fmla="*/ 866491 w 1931535"/>
                    <a:gd name="connsiteY197" fmla="*/ 359222 h 495300"/>
                    <a:gd name="connsiteX198" fmla="*/ 851549 w 1931535"/>
                    <a:gd name="connsiteY198" fmla="*/ 356146 h 495300"/>
                    <a:gd name="connsiteX199" fmla="*/ 836608 w 1931535"/>
                    <a:gd name="connsiteY199" fmla="*/ 352971 h 495300"/>
                    <a:gd name="connsiteX200" fmla="*/ 821717 w 1931535"/>
                    <a:gd name="connsiteY200" fmla="*/ 349597 h 495300"/>
                    <a:gd name="connsiteX201" fmla="*/ 806825 w 1931535"/>
                    <a:gd name="connsiteY201" fmla="*/ 346125 h 495300"/>
                    <a:gd name="connsiteX202" fmla="*/ 791934 w 1931535"/>
                    <a:gd name="connsiteY202" fmla="*/ 342503 h 495300"/>
                    <a:gd name="connsiteX203" fmla="*/ 777092 w 1931535"/>
                    <a:gd name="connsiteY203" fmla="*/ 338782 h 495300"/>
                    <a:gd name="connsiteX204" fmla="*/ 762250 w 1931535"/>
                    <a:gd name="connsiteY204" fmla="*/ 334863 h 495300"/>
                    <a:gd name="connsiteX205" fmla="*/ 747457 w 1931535"/>
                    <a:gd name="connsiteY205" fmla="*/ 330845 h 495300"/>
                    <a:gd name="connsiteX206" fmla="*/ 732665 w 1931535"/>
                    <a:gd name="connsiteY206" fmla="*/ 326678 h 495300"/>
                    <a:gd name="connsiteX207" fmla="*/ 717873 w 1931535"/>
                    <a:gd name="connsiteY207" fmla="*/ 322411 h 495300"/>
                    <a:gd name="connsiteX208" fmla="*/ 703130 w 1931535"/>
                    <a:gd name="connsiteY208" fmla="*/ 317996 h 495300"/>
                    <a:gd name="connsiteX209" fmla="*/ 688388 w 1931535"/>
                    <a:gd name="connsiteY209" fmla="*/ 313432 h 495300"/>
                    <a:gd name="connsiteX210" fmla="*/ 673695 w 1931535"/>
                    <a:gd name="connsiteY210" fmla="*/ 308719 h 495300"/>
                    <a:gd name="connsiteX211" fmla="*/ 659002 w 1931535"/>
                    <a:gd name="connsiteY211" fmla="*/ 303857 h 495300"/>
                    <a:gd name="connsiteX212" fmla="*/ 644358 w 1931535"/>
                    <a:gd name="connsiteY212" fmla="*/ 298897 h 495300"/>
                    <a:gd name="connsiteX213" fmla="*/ 629665 w 1931535"/>
                    <a:gd name="connsiteY213" fmla="*/ 293787 h 495300"/>
                    <a:gd name="connsiteX214" fmla="*/ 615071 w 1931535"/>
                    <a:gd name="connsiteY214" fmla="*/ 288528 h 495300"/>
                    <a:gd name="connsiteX215" fmla="*/ 600428 w 1931535"/>
                    <a:gd name="connsiteY215" fmla="*/ 283170 h 495300"/>
                    <a:gd name="connsiteX216" fmla="*/ 585834 w 1931535"/>
                    <a:gd name="connsiteY216" fmla="*/ 277664 h 495300"/>
                    <a:gd name="connsiteX217" fmla="*/ 571290 w 1931535"/>
                    <a:gd name="connsiteY217" fmla="*/ 272008 h 495300"/>
                    <a:gd name="connsiteX218" fmla="*/ 556696 w 1931535"/>
                    <a:gd name="connsiteY218" fmla="*/ 266204 h 495300"/>
                    <a:gd name="connsiteX219" fmla="*/ 542202 w 1931535"/>
                    <a:gd name="connsiteY219" fmla="*/ 260300 h 495300"/>
                    <a:gd name="connsiteX220" fmla="*/ 527658 w 1931535"/>
                    <a:gd name="connsiteY220" fmla="*/ 254248 h 495300"/>
                    <a:gd name="connsiteX221" fmla="*/ 513163 w 1931535"/>
                    <a:gd name="connsiteY221" fmla="*/ 248047 h 495300"/>
                    <a:gd name="connsiteX222" fmla="*/ 498719 w 1931535"/>
                    <a:gd name="connsiteY222" fmla="*/ 241746 h 495300"/>
                    <a:gd name="connsiteX223" fmla="*/ 484224 w 1931535"/>
                    <a:gd name="connsiteY223" fmla="*/ 235248 h 495300"/>
                    <a:gd name="connsiteX224" fmla="*/ 469829 w 1931535"/>
                    <a:gd name="connsiteY224" fmla="*/ 228650 h 495300"/>
                    <a:gd name="connsiteX225" fmla="*/ 455384 w 1931535"/>
                    <a:gd name="connsiteY225" fmla="*/ 221952 h 495300"/>
                    <a:gd name="connsiteX226" fmla="*/ 440989 w 1931535"/>
                    <a:gd name="connsiteY226" fmla="*/ 215057 h 495300"/>
                    <a:gd name="connsiteX227" fmla="*/ 426643 w 1931535"/>
                    <a:gd name="connsiteY227" fmla="*/ 208062 h 495300"/>
                    <a:gd name="connsiteX228" fmla="*/ 412248 w 1931535"/>
                    <a:gd name="connsiteY228" fmla="*/ 200918 h 495300"/>
                    <a:gd name="connsiteX229" fmla="*/ 397952 w 1931535"/>
                    <a:gd name="connsiteY229" fmla="*/ 193625 h 495300"/>
                    <a:gd name="connsiteX230" fmla="*/ 383607 w 1931535"/>
                    <a:gd name="connsiteY230" fmla="*/ 186234 h 495300"/>
                    <a:gd name="connsiteX231" fmla="*/ 369311 w 1931535"/>
                    <a:gd name="connsiteY231" fmla="*/ 178693 h 495300"/>
                    <a:gd name="connsiteX232" fmla="*/ 355065 w 1931535"/>
                    <a:gd name="connsiteY232" fmla="*/ 171004 h 495300"/>
                    <a:gd name="connsiteX233" fmla="*/ 340769 w 1931535"/>
                    <a:gd name="connsiteY233" fmla="*/ 163165 h 495300"/>
                    <a:gd name="connsiteX234" fmla="*/ 326572 w 1931535"/>
                    <a:gd name="connsiteY234" fmla="*/ 155228 h 495300"/>
                    <a:gd name="connsiteX235" fmla="*/ 312326 w 1931535"/>
                    <a:gd name="connsiteY235" fmla="*/ 147141 h 495300"/>
                    <a:gd name="connsiteX236" fmla="*/ 298129 w 1931535"/>
                    <a:gd name="connsiteY236" fmla="*/ 138906 h 495300"/>
                    <a:gd name="connsiteX237" fmla="*/ 283933 w 1931535"/>
                    <a:gd name="connsiteY237" fmla="*/ 130572 h 495300"/>
                    <a:gd name="connsiteX238" fmla="*/ 269786 w 1931535"/>
                    <a:gd name="connsiteY238" fmla="*/ 122039 h 495300"/>
                    <a:gd name="connsiteX239" fmla="*/ 255639 w 1931535"/>
                    <a:gd name="connsiteY239" fmla="*/ 113407 h 495300"/>
                    <a:gd name="connsiteX240" fmla="*/ 241541 w 1931535"/>
                    <a:gd name="connsiteY240" fmla="*/ 104676 h 495300"/>
                    <a:gd name="connsiteX241" fmla="*/ 227444 w 1931535"/>
                    <a:gd name="connsiteY241" fmla="*/ 95746 h 495300"/>
                    <a:gd name="connsiteX242" fmla="*/ 213347 w 1931535"/>
                    <a:gd name="connsiteY242" fmla="*/ 86717 h 495300"/>
                    <a:gd name="connsiteX243" fmla="*/ 199299 w 1931535"/>
                    <a:gd name="connsiteY243" fmla="*/ 77539 h 495300"/>
                    <a:gd name="connsiteX244" fmla="*/ 185251 w 1931535"/>
                    <a:gd name="connsiteY244" fmla="*/ 68213 h 495300"/>
                    <a:gd name="connsiteX245" fmla="*/ 171253 w 1931535"/>
                    <a:gd name="connsiteY245" fmla="*/ 58787 h 495300"/>
                    <a:gd name="connsiteX246" fmla="*/ 157255 w 1931535"/>
                    <a:gd name="connsiteY246" fmla="*/ 49213 h 495300"/>
                    <a:gd name="connsiteX247" fmla="*/ 143257 w 1931535"/>
                    <a:gd name="connsiteY247" fmla="*/ 39489 h 495300"/>
                    <a:gd name="connsiteX248" fmla="*/ 129308 w 1931535"/>
                    <a:gd name="connsiteY248" fmla="*/ 29617 h 495300"/>
                    <a:gd name="connsiteX249" fmla="*/ 115360 w 1931535"/>
                    <a:gd name="connsiteY249" fmla="*/ 19645 h 495300"/>
                    <a:gd name="connsiteX250" fmla="*/ 101412 w 1931535"/>
                    <a:gd name="connsiteY250" fmla="*/ 9525 h 495300"/>
                    <a:gd name="connsiteX251" fmla="*/ 91087 w 1931535"/>
                    <a:gd name="connsiteY251" fmla="*/ 23912 h 495300"/>
                    <a:gd name="connsiteX252" fmla="*/ 80960 w 1931535"/>
                    <a:gd name="connsiteY252" fmla="*/ 38497 h 495300"/>
                    <a:gd name="connsiteX253" fmla="*/ 71082 w 1931535"/>
                    <a:gd name="connsiteY253" fmla="*/ 53231 h 495300"/>
                    <a:gd name="connsiteX254" fmla="*/ 61502 w 1931535"/>
                    <a:gd name="connsiteY254" fmla="*/ 68163 h 495300"/>
                    <a:gd name="connsiteX255" fmla="*/ 52170 w 1931535"/>
                    <a:gd name="connsiteY255" fmla="*/ 83245 h 495300"/>
                    <a:gd name="connsiteX256" fmla="*/ 43086 w 1931535"/>
                    <a:gd name="connsiteY256" fmla="*/ 98475 h 495300"/>
                    <a:gd name="connsiteX257" fmla="*/ 34300 w 1931535"/>
                    <a:gd name="connsiteY257" fmla="*/ 113854 h 495300"/>
                    <a:gd name="connsiteX258" fmla="*/ 25762 w 1931535"/>
                    <a:gd name="connsiteY258" fmla="*/ 129431 h 495300"/>
                    <a:gd name="connsiteX259" fmla="*/ 17522 w 1931535"/>
                    <a:gd name="connsiteY259" fmla="*/ 145107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</a:cxnLst>
                  <a:rect l="l" t="t" r="r" b="b"/>
                  <a:pathLst>
                    <a:path w="1931535" h="495300">
                      <a:moveTo>
                        <a:pt x="9531" y="160933"/>
                      </a:moveTo>
                      <a:lnTo>
                        <a:pt x="24224" y="168176"/>
                      </a:lnTo>
                      <a:lnTo>
                        <a:pt x="38966" y="175320"/>
                      </a:lnTo>
                      <a:lnTo>
                        <a:pt x="53709" y="182364"/>
                      </a:lnTo>
                      <a:lnTo>
                        <a:pt x="68501" y="189309"/>
                      </a:lnTo>
                      <a:lnTo>
                        <a:pt x="83244" y="196205"/>
                      </a:lnTo>
                      <a:lnTo>
                        <a:pt x="98036" y="203051"/>
                      </a:lnTo>
                      <a:lnTo>
                        <a:pt x="112828" y="209748"/>
                      </a:lnTo>
                      <a:lnTo>
                        <a:pt x="127670" y="216396"/>
                      </a:lnTo>
                      <a:lnTo>
                        <a:pt x="142463" y="222994"/>
                      </a:lnTo>
                      <a:lnTo>
                        <a:pt x="172147" y="235893"/>
                      </a:lnTo>
                      <a:lnTo>
                        <a:pt x="187038" y="242193"/>
                      </a:lnTo>
                      <a:lnTo>
                        <a:pt x="201880" y="248444"/>
                      </a:lnTo>
                      <a:lnTo>
                        <a:pt x="216772" y="254595"/>
                      </a:lnTo>
                      <a:lnTo>
                        <a:pt x="231663" y="260697"/>
                      </a:lnTo>
                      <a:lnTo>
                        <a:pt x="246555" y="266700"/>
                      </a:lnTo>
                      <a:lnTo>
                        <a:pt x="261496" y="272604"/>
                      </a:lnTo>
                      <a:lnTo>
                        <a:pt x="276388" y="278457"/>
                      </a:lnTo>
                      <a:lnTo>
                        <a:pt x="291329" y="284212"/>
                      </a:lnTo>
                      <a:lnTo>
                        <a:pt x="306270" y="289917"/>
                      </a:lnTo>
                      <a:lnTo>
                        <a:pt x="321261" y="295523"/>
                      </a:lnTo>
                      <a:lnTo>
                        <a:pt x="336252" y="301030"/>
                      </a:lnTo>
                      <a:lnTo>
                        <a:pt x="351193" y="306437"/>
                      </a:lnTo>
                      <a:lnTo>
                        <a:pt x="366233" y="311795"/>
                      </a:lnTo>
                      <a:lnTo>
                        <a:pt x="381224" y="317103"/>
                      </a:lnTo>
                      <a:lnTo>
                        <a:pt x="396265" y="322263"/>
                      </a:lnTo>
                      <a:lnTo>
                        <a:pt x="411255" y="327422"/>
                      </a:lnTo>
                      <a:lnTo>
                        <a:pt x="426296" y="332432"/>
                      </a:lnTo>
                      <a:lnTo>
                        <a:pt x="441386" y="337393"/>
                      </a:lnTo>
                      <a:lnTo>
                        <a:pt x="456427" y="342255"/>
                      </a:lnTo>
                      <a:lnTo>
                        <a:pt x="471517" y="347067"/>
                      </a:lnTo>
                      <a:lnTo>
                        <a:pt x="486607" y="351780"/>
                      </a:lnTo>
                      <a:lnTo>
                        <a:pt x="501697" y="356394"/>
                      </a:lnTo>
                      <a:lnTo>
                        <a:pt x="516837" y="360958"/>
                      </a:lnTo>
                      <a:lnTo>
                        <a:pt x="531976" y="365423"/>
                      </a:lnTo>
                      <a:lnTo>
                        <a:pt x="547116" y="369788"/>
                      </a:lnTo>
                      <a:lnTo>
                        <a:pt x="562256" y="374104"/>
                      </a:lnTo>
                      <a:lnTo>
                        <a:pt x="577396" y="378321"/>
                      </a:lnTo>
                      <a:lnTo>
                        <a:pt x="592585" y="382488"/>
                      </a:lnTo>
                      <a:lnTo>
                        <a:pt x="607775" y="386556"/>
                      </a:lnTo>
                      <a:lnTo>
                        <a:pt x="622964" y="390525"/>
                      </a:lnTo>
                      <a:lnTo>
                        <a:pt x="638203" y="394444"/>
                      </a:lnTo>
                      <a:lnTo>
                        <a:pt x="653392" y="398264"/>
                      </a:lnTo>
                      <a:lnTo>
                        <a:pt x="668631" y="401985"/>
                      </a:lnTo>
                      <a:lnTo>
                        <a:pt x="683870" y="405656"/>
                      </a:lnTo>
                      <a:lnTo>
                        <a:pt x="699159" y="409228"/>
                      </a:lnTo>
                      <a:lnTo>
                        <a:pt x="714398" y="412750"/>
                      </a:lnTo>
                      <a:lnTo>
                        <a:pt x="744975" y="419497"/>
                      </a:lnTo>
                      <a:lnTo>
                        <a:pt x="760264" y="422722"/>
                      </a:lnTo>
                      <a:lnTo>
                        <a:pt x="775602" y="425897"/>
                      </a:lnTo>
                      <a:lnTo>
                        <a:pt x="790941" y="429022"/>
                      </a:lnTo>
                      <a:lnTo>
                        <a:pt x="806279" y="432048"/>
                      </a:lnTo>
                      <a:lnTo>
                        <a:pt x="821617" y="434975"/>
                      </a:lnTo>
                      <a:lnTo>
                        <a:pt x="836956" y="437803"/>
                      </a:lnTo>
                      <a:lnTo>
                        <a:pt x="852344" y="440581"/>
                      </a:lnTo>
                      <a:lnTo>
                        <a:pt x="867732" y="443260"/>
                      </a:lnTo>
                      <a:lnTo>
                        <a:pt x="883120" y="445889"/>
                      </a:lnTo>
                      <a:lnTo>
                        <a:pt x="898557" y="448419"/>
                      </a:lnTo>
                      <a:lnTo>
                        <a:pt x="913945" y="450850"/>
                      </a:lnTo>
                      <a:lnTo>
                        <a:pt x="929383" y="453231"/>
                      </a:lnTo>
                      <a:lnTo>
                        <a:pt x="944820" y="455513"/>
                      </a:lnTo>
                      <a:lnTo>
                        <a:pt x="960308" y="457746"/>
                      </a:lnTo>
                      <a:lnTo>
                        <a:pt x="975745" y="459829"/>
                      </a:lnTo>
                      <a:lnTo>
                        <a:pt x="991232" y="461913"/>
                      </a:lnTo>
                      <a:lnTo>
                        <a:pt x="1006720" y="463848"/>
                      </a:lnTo>
                      <a:lnTo>
                        <a:pt x="1022256" y="465733"/>
                      </a:lnTo>
                      <a:lnTo>
                        <a:pt x="1037744" y="467519"/>
                      </a:lnTo>
                      <a:lnTo>
                        <a:pt x="1053281" y="469255"/>
                      </a:lnTo>
                      <a:lnTo>
                        <a:pt x="1068817" y="470892"/>
                      </a:lnTo>
                      <a:lnTo>
                        <a:pt x="1084354" y="472480"/>
                      </a:lnTo>
                      <a:lnTo>
                        <a:pt x="1099941" y="473968"/>
                      </a:lnTo>
                      <a:lnTo>
                        <a:pt x="1115527" y="475357"/>
                      </a:lnTo>
                      <a:lnTo>
                        <a:pt x="1131114" y="476647"/>
                      </a:lnTo>
                      <a:lnTo>
                        <a:pt x="1146700" y="477887"/>
                      </a:lnTo>
                      <a:lnTo>
                        <a:pt x="1162287" y="479028"/>
                      </a:lnTo>
                      <a:lnTo>
                        <a:pt x="1177923" y="480120"/>
                      </a:lnTo>
                      <a:lnTo>
                        <a:pt x="1193559" y="481112"/>
                      </a:lnTo>
                      <a:lnTo>
                        <a:pt x="1209195" y="482054"/>
                      </a:lnTo>
                      <a:lnTo>
                        <a:pt x="1224831" y="482848"/>
                      </a:lnTo>
                      <a:lnTo>
                        <a:pt x="1240517" y="483642"/>
                      </a:lnTo>
                      <a:lnTo>
                        <a:pt x="1256203" y="484287"/>
                      </a:lnTo>
                      <a:lnTo>
                        <a:pt x="1271889" y="484882"/>
                      </a:lnTo>
                      <a:lnTo>
                        <a:pt x="1287575" y="485378"/>
                      </a:lnTo>
                      <a:lnTo>
                        <a:pt x="1303310" y="485825"/>
                      </a:lnTo>
                      <a:lnTo>
                        <a:pt x="1319045" y="486172"/>
                      </a:lnTo>
                      <a:lnTo>
                        <a:pt x="1334781" y="486420"/>
                      </a:lnTo>
                      <a:lnTo>
                        <a:pt x="1350516" y="486618"/>
                      </a:lnTo>
                      <a:lnTo>
                        <a:pt x="1366301" y="486718"/>
                      </a:lnTo>
                      <a:lnTo>
                        <a:pt x="1382086" y="486767"/>
                      </a:lnTo>
                      <a:lnTo>
                        <a:pt x="1397871" y="486718"/>
                      </a:lnTo>
                      <a:lnTo>
                        <a:pt x="1413657" y="486569"/>
                      </a:lnTo>
                      <a:lnTo>
                        <a:pt x="1429442" y="486321"/>
                      </a:lnTo>
                      <a:lnTo>
                        <a:pt x="1445276" y="486023"/>
                      </a:lnTo>
                      <a:lnTo>
                        <a:pt x="1461111" y="485676"/>
                      </a:lnTo>
                      <a:lnTo>
                        <a:pt x="1476946" y="485229"/>
                      </a:lnTo>
                      <a:lnTo>
                        <a:pt x="1492830" y="484684"/>
                      </a:lnTo>
                      <a:lnTo>
                        <a:pt x="1508665" y="484039"/>
                      </a:lnTo>
                      <a:lnTo>
                        <a:pt x="1524549" y="483344"/>
                      </a:lnTo>
                      <a:lnTo>
                        <a:pt x="1540433" y="482550"/>
                      </a:lnTo>
                      <a:lnTo>
                        <a:pt x="1556367" y="481707"/>
                      </a:lnTo>
                      <a:lnTo>
                        <a:pt x="1572252" y="480764"/>
                      </a:lnTo>
                      <a:lnTo>
                        <a:pt x="1588186" y="479723"/>
                      </a:lnTo>
                      <a:lnTo>
                        <a:pt x="1604120" y="478631"/>
                      </a:lnTo>
                      <a:lnTo>
                        <a:pt x="1620103" y="477441"/>
                      </a:lnTo>
                      <a:lnTo>
                        <a:pt x="1636037" y="476151"/>
                      </a:lnTo>
                      <a:lnTo>
                        <a:pt x="1652021" y="474811"/>
                      </a:lnTo>
                      <a:lnTo>
                        <a:pt x="1668004" y="473373"/>
                      </a:lnTo>
                      <a:lnTo>
                        <a:pt x="1683988" y="471884"/>
                      </a:lnTo>
                      <a:lnTo>
                        <a:pt x="1700021" y="470297"/>
                      </a:lnTo>
                      <a:lnTo>
                        <a:pt x="1716055" y="468610"/>
                      </a:lnTo>
                      <a:lnTo>
                        <a:pt x="1732088" y="466874"/>
                      </a:lnTo>
                      <a:lnTo>
                        <a:pt x="1748121" y="465038"/>
                      </a:lnTo>
                      <a:lnTo>
                        <a:pt x="1764154" y="463104"/>
                      </a:lnTo>
                      <a:lnTo>
                        <a:pt x="1780237" y="461119"/>
                      </a:lnTo>
                      <a:lnTo>
                        <a:pt x="1796320" y="459036"/>
                      </a:lnTo>
                      <a:lnTo>
                        <a:pt x="1812403" y="456902"/>
                      </a:lnTo>
                      <a:lnTo>
                        <a:pt x="1828486" y="454670"/>
                      </a:lnTo>
                      <a:lnTo>
                        <a:pt x="1844618" y="452338"/>
                      </a:lnTo>
                      <a:lnTo>
                        <a:pt x="1860751" y="449957"/>
                      </a:lnTo>
                      <a:lnTo>
                        <a:pt x="1876884" y="447477"/>
                      </a:lnTo>
                      <a:lnTo>
                        <a:pt x="1893066" y="444897"/>
                      </a:lnTo>
                      <a:lnTo>
                        <a:pt x="1909198" y="442268"/>
                      </a:lnTo>
                      <a:lnTo>
                        <a:pt x="1925380" y="439539"/>
                      </a:lnTo>
                      <a:lnTo>
                        <a:pt x="1922253" y="422077"/>
                      </a:lnTo>
                      <a:lnTo>
                        <a:pt x="1918778" y="404664"/>
                      </a:lnTo>
                      <a:lnTo>
                        <a:pt x="1915056" y="387350"/>
                      </a:lnTo>
                      <a:lnTo>
                        <a:pt x="1910985" y="370086"/>
                      </a:lnTo>
                      <a:lnTo>
                        <a:pt x="1906667" y="352872"/>
                      </a:lnTo>
                      <a:lnTo>
                        <a:pt x="1902001" y="335806"/>
                      </a:lnTo>
                      <a:lnTo>
                        <a:pt x="1897037" y="318740"/>
                      </a:lnTo>
                      <a:lnTo>
                        <a:pt x="1891825" y="301823"/>
                      </a:lnTo>
                      <a:lnTo>
                        <a:pt x="1886265" y="284956"/>
                      </a:lnTo>
                      <a:lnTo>
                        <a:pt x="1880458" y="268238"/>
                      </a:lnTo>
                      <a:lnTo>
                        <a:pt x="1864226" y="273943"/>
                      </a:lnTo>
                      <a:lnTo>
                        <a:pt x="1847994" y="279549"/>
                      </a:lnTo>
                      <a:lnTo>
                        <a:pt x="1831812" y="285006"/>
                      </a:lnTo>
                      <a:lnTo>
                        <a:pt x="1815630" y="290364"/>
                      </a:lnTo>
                      <a:lnTo>
                        <a:pt x="1799497" y="295573"/>
                      </a:lnTo>
                      <a:lnTo>
                        <a:pt x="1783364" y="300633"/>
                      </a:lnTo>
                      <a:lnTo>
                        <a:pt x="1767232" y="305544"/>
                      </a:lnTo>
                      <a:lnTo>
                        <a:pt x="1751149" y="310307"/>
                      </a:lnTo>
                      <a:lnTo>
                        <a:pt x="1735066" y="314970"/>
                      </a:lnTo>
                      <a:lnTo>
                        <a:pt x="1719033" y="319484"/>
                      </a:lnTo>
                      <a:lnTo>
                        <a:pt x="1703000" y="323900"/>
                      </a:lnTo>
                      <a:lnTo>
                        <a:pt x="1686966" y="328116"/>
                      </a:lnTo>
                      <a:lnTo>
                        <a:pt x="1670983" y="332234"/>
                      </a:lnTo>
                      <a:lnTo>
                        <a:pt x="1654999" y="336203"/>
                      </a:lnTo>
                      <a:lnTo>
                        <a:pt x="1639065" y="340072"/>
                      </a:lnTo>
                      <a:lnTo>
                        <a:pt x="1623131" y="343743"/>
                      </a:lnTo>
                      <a:lnTo>
                        <a:pt x="1607197" y="347315"/>
                      </a:lnTo>
                      <a:lnTo>
                        <a:pt x="1591313" y="350788"/>
                      </a:lnTo>
                      <a:lnTo>
                        <a:pt x="1575429" y="354062"/>
                      </a:lnTo>
                      <a:lnTo>
                        <a:pt x="1559594" y="357237"/>
                      </a:lnTo>
                      <a:lnTo>
                        <a:pt x="1543759" y="360263"/>
                      </a:lnTo>
                      <a:lnTo>
                        <a:pt x="1527924" y="363141"/>
                      </a:lnTo>
                      <a:lnTo>
                        <a:pt x="1512139" y="365919"/>
                      </a:lnTo>
                      <a:lnTo>
                        <a:pt x="1496354" y="368548"/>
                      </a:lnTo>
                      <a:lnTo>
                        <a:pt x="1480569" y="371029"/>
                      </a:lnTo>
                      <a:lnTo>
                        <a:pt x="1464834" y="373360"/>
                      </a:lnTo>
                      <a:lnTo>
                        <a:pt x="1449148" y="375593"/>
                      </a:lnTo>
                      <a:lnTo>
                        <a:pt x="1433413" y="377627"/>
                      </a:lnTo>
                      <a:lnTo>
                        <a:pt x="1417777" y="379611"/>
                      </a:lnTo>
                      <a:lnTo>
                        <a:pt x="1402091" y="381397"/>
                      </a:lnTo>
                      <a:lnTo>
                        <a:pt x="1386455" y="383084"/>
                      </a:lnTo>
                      <a:lnTo>
                        <a:pt x="1370818" y="384622"/>
                      </a:lnTo>
                      <a:lnTo>
                        <a:pt x="1355232" y="386011"/>
                      </a:lnTo>
                      <a:lnTo>
                        <a:pt x="1339645" y="387251"/>
                      </a:lnTo>
                      <a:lnTo>
                        <a:pt x="1324109" y="388392"/>
                      </a:lnTo>
                      <a:lnTo>
                        <a:pt x="1308572" y="389384"/>
                      </a:lnTo>
                      <a:lnTo>
                        <a:pt x="1293035" y="390277"/>
                      </a:lnTo>
                      <a:lnTo>
                        <a:pt x="1277548" y="390972"/>
                      </a:lnTo>
                      <a:lnTo>
                        <a:pt x="1262060" y="391567"/>
                      </a:lnTo>
                      <a:lnTo>
                        <a:pt x="1246623" y="392013"/>
                      </a:lnTo>
                      <a:lnTo>
                        <a:pt x="1231136" y="392311"/>
                      </a:lnTo>
                      <a:lnTo>
                        <a:pt x="1215748" y="392509"/>
                      </a:lnTo>
                      <a:lnTo>
                        <a:pt x="1200310" y="392559"/>
                      </a:lnTo>
                      <a:lnTo>
                        <a:pt x="1184972" y="392460"/>
                      </a:lnTo>
                      <a:lnTo>
                        <a:pt x="1169584" y="392261"/>
                      </a:lnTo>
                      <a:lnTo>
                        <a:pt x="1154245" y="391864"/>
                      </a:lnTo>
                      <a:lnTo>
                        <a:pt x="1138907" y="391368"/>
                      </a:lnTo>
                      <a:lnTo>
                        <a:pt x="1123618" y="390723"/>
                      </a:lnTo>
                      <a:lnTo>
                        <a:pt x="1108330" y="389979"/>
                      </a:lnTo>
                      <a:lnTo>
                        <a:pt x="1093091" y="389086"/>
                      </a:lnTo>
                      <a:lnTo>
                        <a:pt x="1077852" y="388045"/>
                      </a:lnTo>
                      <a:lnTo>
                        <a:pt x="1062613" y="386854"/>
                      </a:lnTo>
                      <a:lnTo>
                        <a:pt x="1047423" y="385564"/>
                      </a:lnTo>
                      <a:lnTo>
                        <a:pt x="1032234" y="384076"/>
                      </a:lnTo>
                      <a:lnTo>
                        <a:pt x="1017044" y="382538"/>
                      </a:lnTo>
                      <a:lnTo>
                        <a:pt x="1001905" y="380802"/>
                      </a:lnTo>
                      <a:lnTo>
                        <a:pt x="986765" y="378966"/>
                      </a:lnTo>
                      <a:lnTo>
                        <a:pt x="971675" y="376932"/>
                      </a:lnTo>
                      <a:lnTo>
                        <a:pt x="956585" y="374848"/>
                      </a:lnTo>
                      <a:lnTo>
                        <a:pt x="941544" y="372566"/>
                      </a:lnTo>
                      <a:lnTo>
                        <a:pt x="926454" y="370185"/>
                      </a:lnTo>
                      <a:lnTo>
                        <a:pt x="911463" y="367655"/>
                      </a:lnTo>
                      <a:lnTo>
                        <a:pt x="896423" y="364976"/>
                      </a:lnTo>
                      <a:lnTo>
                        <a:pt x="881432" y="362198"/>
                      </a:lnTo>
                      <a:lnTo>
                        <a:pt x="866491" y="359222"/>
                      </a:lnTo>
                      <a:lnTo>
                        <a:pt x="851549" y="356146"/>
                      </a:lnTo>
                      <a:lnTo>
                        <a:pt x="836608" y="352971"/>
                      </a:lnTo>
                      <a:lnTo>
                        <a:pt x="821717" y="349597"/>
                      </a:lnTo>
                      <a:lnTo>
                        <a:pt x="806825" y="346125"/>
                      </a:lnTo>
                      <a:lnTo>
                        <a:pt x="791934" y="342503"/>
                      </a:lnTo>
                      <a:lnTo>
                        <a:pt x="777092" y="338782"/>
                      </a:lnTo>
                      <a:lnTo>
                        <a:pt x="762250" y="334863"/>
                      </a:lnTo>
                      <a:lnTo>
                        <a:pt x="747457" y="330845"/>
                      </a:lnTo>
                      <a:lnTo>
                        <a:pt x="732665" y="326678"/>
                      </a:lnTo>
                      <a:lnTo>
                        <a:pt x="717873" y="322411"/>
                      </a:lnTo>
                      <a:lnTo>
                        <a:pt x="703130" y="317996"/>
                      </a:lnTo>
                      <a:lnTo>
                        <a:pt x="688388" y="313432"/>
                      </a:lnTo>
                      <a:lnTo>
                        <a:pt x="673695" y="308719"/>
                      </a:lnTo>
                      <a:lnTo>
                        <a:pt x="659002" y="303857"/>
                      </a:lnTo>
                      <a:lnTo>
                        <a:pt x="644358" y="298897"/>
                      </a:lnTo>
                      <a:lnTo>
                        <a:pt x="629665" y="293787"/>
                      </a:lnTo>
                      <a:lnTo>
                        <a:pt x="615071" y="288528"/>
                      </a:lnTo>
                      <a:lnTo>
                        <a:pt x="600428" y="283170"/>
                      </a:lnTo>
                      <a:lnTo>
                        <a:pt x="585834" y="277664"/>
                      </a:lnTo>
                      <a:lnTo>
                        <a:pt x="571290" y="272008"/>
                      </a:lnTo>
                      <a:lnTo>
                        <a:pt x="556696" y="266204"/>
                      </a:lnTo>
                      <a:lnTo>
                        <a:pt x="542202" y="260300"/>
                      </a:lnTo>
                      <a:lnTo>
                        <a:pt x="527658" y="254248"/>
                      </a:lnTo>
                      <a:lnTo>
                        <a:pt x="513163" y="248047"/>
                      </a:lnTo>
                      <a:lnTo>
                        <a:pt x="498719" y="241746"/>
                      </a:lnTo>
                      <a:lnTo>
                        <a:pt x="484224" y="235248"/>
                      </a:lnTo>
                      <a:lnTo>
                        <a:pt x="469829" y="228650"/>
                      </a:lnTo>
                      <a:lnTo>
                        <a:pt x="455384" y="221952"/>
                      </a:lnTo>
                      <a:lnTo>
                        <a:pt x="440989" y="215057"/>
                      </a:lnTo>
                      <a:lnTo>
                        <a:pt x="426643" y="208062"/>
                      </a:lnTo>
                      <a:lnTo>
                        <a:pt x="412248" y="200918"/>
                      </a:lnTo>
                      <a:lnTo>
                        <a:pt x="397952" y="193625"/>
                      </a:lnTo>
                      <a:lnTo>
                        <a:pt x="383607" y="186234"/>
                      </a:lnTo>
                      <a:lnTo>
                        <a:pt x="369311" y="178693"/>
                      </a:lnTo>
                      <a:lnTo>
                        <a:pt x="355065" y="171004"/>
                      </a:lnTo>
                      <a:lnTo>
                        <a:pt x="340769" y="163165"/>
                      </a:lnTo>
                      <a:lnTo>
                        <a:pt x="326572" y="155228"/>
                      </a:lnTo>
                      <a:lnTo>
                        <a:pt x="312326" y="147141"/>
                      </a:lnTo>
                      <a:lnTo>
                        <a:pt x="298129" y="138906"/>
                      </a:lnTo>
                      <a:lnTo>
                        <a:pt x="283933" y="130572"/>
                      </a:lnTo>
                      <a:lnTo>
                        <a:pt x="269786" y="122039"/>
                      </a:lnTo>
                      <a:lnTo>
                        <a:pt x="255639" y="113407"/>
                      </a:lnTo>
                      <a:lnTo>
                        <a:pt x="241541" y="104676"/>
                      </a:lnTo>
                      <a:lnTo>
                        <a:pt x="227444" y="95746"/>
                      </a:lnTo>
                      <a:lnTo>
                        <a:pt x="213347" y="86717"/>
                      </a:lnTo>
                      <a:lnTo>
                        <a:pt x="199299" y="77539"/>
                      </a:lnTo>
                      <a:lnTo>
                        <a:pt x="185251" y="68213"/>
                      </a:lnTo>
                      <a:lnTo>
                        <a:pt x="171253" y="58787"/>
                      </a:lnTo>
                      <a:lnTo>
                        <a:pt x="157255" y="49213"/>
                      </a:lnTo>
                      <a:lnTo>
                        <a:pt x="143257" y="39489"/>
                      </a:lnTo>
                      <a:lnTo>
                        <a:pt x="129308" y="29617"/>
                      </a:lnTo>
                      <a:lnTo>
                        <a:pt x="115360" y="19645"/>
                      </a:lnTo>
                      <a:lnTo>
                        <a:pt x="101412" y="9525"/>
                      </a:lnTo>
                      <a:lnTo>
                        <a:pt x="91087" y="23912"/>
                      </a:lnTo>
                      <a:lnTo>
                        <a:pt x="80960" y="38497"/>
                      </a:lnTo>
                      <a:lnTo>
                        <a:pt x="71082" y="53231"/>
                      </a:lnTo>
                      <a:lnTo>
                        <a:pt x="61502" y="68163"/>
                      </a:lnTo>
                      <a:lnTo>
                        <a:pt x="52170" y="83245"/>
                      </a:lnTo>
                      <a:lnTo>
                        <a:pt x="43086" y="98475"/>
                      </a:lnTo>
                      <a:lnTo>
                        <a:pt x="34300" y="113854"/>
                      </a:lnTo>
                      <a:lnTo>
                        <a:pt x="25762" y="129431"/>
                      </a:lnTo>
                      <a:lnTo>
                        <a:pt x="17522" y="145107"/>
                      </a:lnTo>
                      <a:close/>
                    </a:path>
                  </a:pathLst>
                </a:custGeom>
                <a:solidFill>
                  <a:srgbClr val="AB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91" name="Forme libre : forme 1390">
                  <a:extLst>
                    <a:ext uri="{FF2B5EF4-FFF2-40B4-BE49-F238E27FC236}">
                      <a16:creationId xmlns:a16="http://schemas.microsoft.com/office/drawing/2014/main" id="{8E36888D-332B-4596-948A-B6F560E06F76}"/>
                    </a:ext>
                  </a:extLst>
                </p:cNvPr>
                <p:cNvSpPr/>
                <p:nvPr/>
              </p:nvSpPr>
              <p:spPr>
                <a:xfrm>
                  <a:off x="8017392" y="5314206"/>
                  <a:ext cx="559129" cy="571500"/>
                </a:xfrm>
                <a:custGeom>
                  <a:avLst/>
                  <a:gdLst>
                    <a:gd name="connsiteX0" fmla="*/ 408674 w 559128"/>
                    <a:gd name="connsiteY0" fmla="*/ 565249 h 571500"/>
                    <a:gd name="connsiteX1" fmla="*/ 385642 w 559128"/>
                    <a:gd name="connsiteY1" fmla="*/ 550912 h 571500"/>
                    <a:gd name="connsiteX2" fmla="*/ 363255 w 559128"/>
                    <a:gd name="connsiteY2" fmla="*/ 536773 h 571500"/>
                    <a:gd name="connsiteX3" fmla="*/ 341513 w 559128"/>
                    <a:gd name="connsiteY3" fmla="*/ 522833 h 571500"/>
                    <a:gd name="connsiteX4" fmla="*/ 320516 w 559128"/>
                    <a:gd name="connsiteY4" fmla="*/ 509042 h 571500"/>
                    <a:gd name="connsiteX5" fmla="*/ 300214 w 559128"/>
                    <a:gd name="connsiteY5" fmla="*/ 495498 h 571500"/>
                    <a:gd name="connsiteX6" fmla="*/ 280557 w 559128"/>
                    <a:gd name="connsiteY6" fmla="*/ 482104 h 571500"/>
                    <a:gd name="connsiteX7" fmla="*/ 261645 w 559128"/>
                    <a:gd name="connsiteY7" fmla="*/ 468908 h 571500"/>
                    <a:gd name="connsiteX8" fmla="*/ 243378 w 559128"/>
                    <a:gd name="connsiteY8" fmla="*/ 455910 h 571500"/>
                    <a:gd name="connsiteX9" fmla="*/ 225806 w 559128"/>
                    <a:gd name="connsiteY9" fmla="*/ 443111 h 571500"/>
                    <a:gd name="connsiteX10" fmla="*/ 208929 w 559128"/>
                    <a:gd name="connsiteY10" fmla="*/ 430461 h 571500"/>
                    <a:gd name="connsiteX11" fmla="*/ 192747 w 559128"/>
                    <a:gd name="connsiteY11" fmla="*/ 418009 h 571500"/>
                    <a:gd name="connsiteX12" fmla="*/ 177210 w 559128"/>
                    <a:gd name="connsiteY12" fmla="*/ 405755 h 571500"/>
                    <a:gd name="connsiteX13" fmla="*/ 162417 w 559128"/>
                    <a:gd name="connsiteY13" fmla="*/ 393700 h 571500"/>
                    <a:gd name="connsiteX14" fmla="*/ 148270 w 559128"/>
                    <a:gd name="connsiteY14" fmla="*/ 381843 h 571500"/>
                    <a:gd name="connsiteX15" fmla="*/ 134868 w 559128"/>
                    <a:gd name="connsiteY15" fmla="*/ 370136 h 571500"/>
                    <a:gd name="connsiteX16" fmla="*/ 122111 w 559128"/>
                    <a:gd name="connsiteY16" fmla="*/ 358626 h 571500"/>
                    <a:gd name="connsiteX17" fmla="*/ 110049 w 559128"/>
                    <a:gd name="connsiteY17" fmla="*/ 347315 h 571500"/>
                    <a:gd name="connsiteX18" fmla="*/ 98681 w 559128"/>
                    <a:gd name="connsiteY18" fmla="*/ 336203 h 571500"/>
                    <a:gd name="connsiteX19" fmla="*/ 87960 w 559128"/>
                    <a:gd name="connsiteY19" fmla="*/ 325239 h 571500"/>
                    <a:gd name="connsiteX20" fmla="*/ 77982 w 559128"/>
                    <a:gd name="connsiteY20" fmla="*/ 314523 h 571500"/>
                    <a:gd name="connsiteX21" fmla="*/ 68650 w 559128"/>
                    <a:gd name="connsiteY21" fmla="*/ 303957 h 571500"/>
                    <a:gd name="connsiteX22" fmla="*/ 60063 w 559128"/>
                    <a:gd name="connsiteY22" fmla="*/ 293588 h 571500"/>
                    <a:gd name="connsiteX23" fmla="*/ 52120 w 559128"/>
                    <a:gd name="connsiteY23" fmla="*/ 283418 h 571500"/>
                    <a:gd name="connsiteX24" fmla="*/ 44873 w 559128"/>
                    <a:gd name="connsiteY24" fmla="*/ 273397 h 571500"/>
                    <a:gd name="connsiteX25" fmla="*/ 38321 w 559128"/>
                    <a:gd name="connsiteY25" fmla="*/ 263624 h 571500"/>
                    <a:gd name="connsiteX26" fmla="*/ 32414 w 559128"/>
                    <a:gd name="connsiteY26" fmla="*/ 254000 h 571500"/>
                    <a:gd name="connsiteX27" fmla="*/ 27252 w 559128"/>
                    <a:gd name="connsiteY27" fmla="*/ 244574 h 571500"/>
                    <a:gd name="connsiteX28" fmla="*/ 22734 w 559128"/>
                    <a:gd name="connsiteY28" fmla="*/ 235347 h 571500"/>
                    <a:gd name="connsiteX29" fmla="*/ 18962 w 559128"/>
                    <a:gd name="connsiteY29" fmla="*/ 226268 h 571500"/>
                    <a:gd name="connsiteX30" fmla="*/ 15835 w 559128"/>
                    <a:gd name="connsiteY30" fmla="*/ 217388 h 571500"/>
                    <a:gd name="connsiteX31" fmla="*/ 13402 w 559128"/>
                    <a:gd name="connsiteY31" fmla="*/ 208756 h 571500"/>
                    <a:gd name="connsiteX32" fmla="*/ 11665 w 559128"/>
                    <a:gd name="connsiteY32" fmla="*/ 200273 h 571500"/>
                    <a:gd name="connsiteX33" fmla="*/ 10623 w 559128"/>
                    <a:gd name="connsiteY33" fmla="*/ 191939 h 571500"/>
                    <a:gd name="connsiteX34" fmla="*/ 10226 w 559128"/>
                    <a:gd name="connsiteY34" fmla="*/ 183852 h 571500"/>
                    <a:gd name="connsiteX35" fmla="*/ 10573 w 559128"/>
                    <a:gd name="connsiteY35" fmla="*/ 175915 h 571500"/>
                    <a:gd name="connsiteX36" fmla="*/ 11566 w 559128"/>
                    <a:gd name="connsiteY36" fmla="*/ 168176 h 571500"/>
                    <a:gd name="connsiteX37" fmla="*/ 13253 w 559128"/>
                    <a:gd name="connsiteY37" fmla="*/ 160635 h 571500"/>
                    <a:gd name="connsiteX38" fmla="*/ 15636 w 559128"/>
                    <a:gd name="connsiteY38" fmla="*/ 153293 h 571500"/>
                    <a:gd name="connsiteX39" fmla="*/ 18714 w 559128"/>
                    <a:gd name="connsiteY39" fmla="*/ 146100 h 571500"/>
                    <a:gd name="connsiteX40" fmla="*/ 22486 w 559128"/>
                    <a:gd name="connsiteY40" fmla="*/ 139154 h 571500"/>
                    <a:gd name="connsiteX41" fmla="*/ 26954 w 559128"/>
                    <a:gd name="connsiteY41" fmla="*/ 132358 h 571500"/>
                    <a:gd name="connsiteX42" fmla="*/ 32067 w 559128"/>
                    <a:gd name="connsiteY42" fmla="*/ 125760 h 571500"/>
                    <a:gd name="connsiteX43" fmla="*/ 37924 w 559128"/>
                    <a:gd name="connsiteY43" fmla="*/ 119360 h 571500"/>
                    <a:gd name="connsiteX44" fmla="*/ 44427 w 559128"/>
                    <a:gd name="connsiteY44" fmla="*/ 113109 h 571500"/>
                    <a:gd name="connsiteX45" fmla="*/ 51624 w 559128"/>
                    <a:gd name="connsiteY45" fmla="*/ 107057 h 571500"/>
                    <a:gd name="connsiteX46" fmla="*/ 59517 w 559128"/>
                    <a:gd name="connsiteY46" fmla="*/ 101203 h 571500"/>
                    <a:gd name="connsiteX47" fmla="*/ 68104 w 559128"/>
                    <a:gd name="connsiteY47" fmla="*/ 95548 h 571500"/>
                    <a:gd name="connsiteX48" fmla="*/ 77337 w 559128"/>
                    <a:gd name="connsiteY48" fmla="*/ 90091 h 571500"/>
                    <a:gd name="connsiteX49" fmla="*/ 87314 w 559128"/>
                    <a:gd name="connsiteY49" fmla="*/ 84832 h 571500"/>
                    <a:gd name="connsiteX50" fmla="*/ 97937 w 559128"/>
                    <a:gd name="connsiteY50" fmla="*/ 79722 h 571500"/>
                    <a:gd name="connsiteX51" fmla="*/ 109304 w 559128"/>
                    <a:gd name="connsiteY51" fmla="*/ 74811 h 571500"/>
                    <a:gd name="connsiteX52" fmla="*/ 121317 w 559128"/>
                    <a:gd name="connsiteY52" fmla="*/ 70098 h 571500"/>
                    <a:gd name="connsiteX53" fmla="*/ 134024 w 559128"/>
                    <a:gd name="connsiteY53" fmla="*/ 65584 h 571500"/>
                    <a:gd name="connsiteX54" fmla="*/ 147427 w 559128"/>
                    <a:gd name="connsiteY54" fmla="*/ 61218 h 571500"/>
                    <a:gd name="connsiteX55" fmla="*/ 161474 w 559128"/>
                    <a:gd name="connsiteY55" fmla="*/ 57051 h 571500"/>
                    <a:gd name="connsiteX56" fmla="*/ 176267 w 559128"/>
                    <a:gd name="connsiteY56" fmla="*/ 53082 h 571500"/>
                    <a:gd name="connsiteX57" fmla="*/ 191704 w 559128"/>
                    <a:gd name="connsiteY57" fmla="*/ 49312 h 571500"/>
                    <a:gd name="connsiteX58" fmla="*/ 207886 w 559128"/>
                    <a:gd name="connsiteY58" fmla="*/ 45740 h 571500"/>
                    <a:gd name="connsiteX59" fmla="*/ 224714 w 559128"/>
                    <a:gd name="connsiteY59" fmla="*/ 42317 h 571500"/>
                    <a:gd name="connsiteX60" fmla="*/ 242236 w 559128"/>
                    <a:gd name="connsiteY60" fmla="*/ 39142 h 571500"/>
                    <a:gd name="connsiteX61" fmla="*/ 260454 w 559128"/>
                    <a:gd name="connsiteY61" fmla="*/ 36116 h 571500"/>
                    <a:gd name="connsiteX62" fmla="*/ 279316 w 559128"/>
                    <a:gd name="connsiteY62" fmla="*/ 33288 h 571500"/>
                    <a:gd name="connsiteX63" fmla="*/ 298923 w 559128"/>
                    <a:gd name="connsiteY63" fmla="*/ 30609 h 571500"/>
                    <a:gd name="connsiteX64" fmla="*/ 319176 w 559128"/>
                    <a:gd name="connsiteY64" fmla="*/ 28178 h 571500"/>
                    <a:gd name="connsiteX65" fmla="*/ 340173 w 559128"/>
                    <a:gd name="connsiteY65" fmla="*/ 25896 h 571500"/>
                    <a:gd name="connsiteX66" fmla="*/ 361815 w 559128"/>
                    <a:gd name="connsiteY66" fmla="*/ 23813 h 571500"/>
                    <a:gd name="connsiteX67" fmla="*/ 384153 w 559128"/>
                    <a:gd name="connsiteY67" fmla="*/ 21927 h 571500"/>
                    <a:gd name="connsiteX68" fmla="*/ 407185 w 559128"/>
                    <a:gd name="connsiteY68" fmla="*/ 20241 h 571500"/>
                    <a:gd name="connsiteX69" fmla="*/ 430912 w 559128"/>
                    <a:gd name="connsiteY69" fmla="*/ 18703 h 571500"/>
                    <a:gd name="connsiteX70" fmla="*/ 455285 w 559128"/>
                    <a:gd name="connsiteY70" fmla="*/ 17363 h 571500"/>
                    <a:gd name="connsiteX71" fmla="*/ 480402 w 559128"/>
                    <a:gd name="connsiteY71" fmla="*/ 16222 h 571500"/>
                    <a:gd name="connsiteX72" fmla="*/ 506164 w 559128"/>
                    <a:gd name="connsiteY72" fmla="*/ 15280 h 571500"/>
                    <a:gd name="connsiteX73" fmla="*/ 532622 w 559128"/>
                    <a:gd name="connsiteY73" fmla="*/ 14536 h 571500"/>
                    <a:gd name="connsiteX74" fmla="*/ 559824 w 559128"/>
                    <a:gd name="connsiteY74" fmla="*/ 13940 h 571500"/>
                    <a:gd name="connsiteX75" fmla="*/ 559724 w 559128"/>
                    <a:gd name="connsiteY75" fmla="*/ 9525 h 571500"/>
                    <a:gd name="connsiteX76" fmla="*/ 532572 w 559128"/>
                    <a:gd name="connsiteY76" fmla="*/ 10220 h 571500"/>
                    <a:gd name="connsiteX77" fmla="*/ 506115 w 559128"/>
                    <a:gd name="connsiteY77" fmla="*/ 11113 h 571500"/>
                    <a:gd name="connsiteX78" fmla="*/ 480303 w 559128"/>
                    <a:gd name="connsiteY78" fmla="*/ 12154 h 571500"/>
                    <a:gd name="connsiteX79" fmla="*/ 455235 w 559128"/>
                    <a:gd name="connsiteY79" fmla="*/ 13444 h 571500"/>
                    <a:gd name="connsiteX80" fmla="*/ 430813 w 559128"/>
                    <a:gd name="connsiteY80" fmla="*/ 14883 h 571500"/>
                    <a:gd name="connsiteX81" fmla="*/ 407086 w 559128"/>
                    <a:gd name="connsiteY81" fmla="*/ 16520 h 571500"/>
                    <a:gd name="connsiteX82" fmla="*/ 384054 w 559128"/>
                    <a:gd name="connsiteY82" fmla="*/ 18306 h 571500"/>
                    <a:gd name="connsiteX83" fmla="*/ 361716 w 559128"/>
                    <a:gd name="connsiteY83" fmla="*/ 20340 h 571500"/>
                    <a:gd name="connsiteX84" fmla="*/ 340074 w 559128"/>
                    <a:gd name="connsiteY84" fmla="*/ 22523 h 571500"/>
                    <a:gd name="connsiteX85" fmla="*/ 319077 w 559128"/>
                    <a:gd name="connsiteY85" fmla="*/ 24904 h 571500"/>
                    <a:gd name="connsiteX86" fmla="*/ 298824 w 559128"/>
                    <a:gd name="connsiteY86" fmla="*/ 27484 h 571500"/>
                    <a:gd name="connsiteX87" fmla="*/ 279217 w 559128"/>
                    <a:gd name="connsiteY87" fmla="*/ 30262 h 571500"/>
                    <a:gd name="connsiteX88" fmla="*/ 260305 w 559128"/>
                    <a:gd name="connsiteY88" fmla="*/ 33238 h 571500"/>
                    <a:gd name="connsiteX89" fmla="*/ 242087 w 559128"/>
                    <a:gd name="connsiteY89" fmla="*/ 36364 h 571500"/>
                    <a:gd name="connsiteX90" fmla="*/ 224565 w 559128"/>
                    <a:gd name="connsiteY90" fmla="*/ 39688 h 571500"/>
                    <a:gd name="connsiteX91" fmla="*/ 207688 w 559128"/>
                    <a:gd name="connsiteY91" fmla="*/ 43210 h 571500"/>
                    <a:gd name="connsiteX92" fmla="*/ 191555 w 559128"/>
                    <a:gd name="connsiteY92" fmla="*/ 46881 h 571500"/>
                    <a:gd name="connsiteX93" fmla="*/ 176068 w 559128"/>
                    <a:gd name="connsiteY93" fmla="*/ 50800 h 571500"/>
                    <a:gd name="connsiteX94" fmla="*/ 161276 w 559128"/>
                    <a:gd name="connsiteY94" fmla="*/ 54868 h 571500"/>
                    <a:gd name="connsiteX95" fmla="*/ 147178 w 559128"/>
                    <a:gd name="connsiteY95" fmla="*/ 59134 h 571500"/>
                    <a:gd name="connsiteX96" fmla="*/ 133776 w 559128"/>
                    <a:gd name="connsiteY96" fmla="*/ 63599 h 571500"/>
                    <a:gd name="connsiteX97" fmla="*/ 121068 w 559128"/>
                    <a:gd name="connsiteY97" fmla="*/ 68263 h 571500"/>
                    <a:gd name="connsiteX98" fmla="*/ 109006 w 559128"/>
                    <a:gd name="connsiteY98" fmla="*/ 73075 h 571500"/>
                    <a:gd name="connsiteX99" fmla="*/ 97689 w 559128"/>
                    <a:gd name="connsiteY99" fmla="*/ 78085 h 571500"/>
                    <a:gd name="connsiteX100" fmla="*/ 87016 w 559128"/>
                    <a:gd name="connsiteY100" fmla="*/ 83294 h 571500"/>
                    <a:gd name="connsiteX101" fmla="*/ 77039 w 559128"/>
                    <a:gd name="connsiteY101" fmla="*/ 88702 h 571500"/>
                    <a:gd name="connsiteX102" fmla="*/ 67757 w 559128"/>
                    <a:gd name="connsiteY102" fmla="*/ 94307 h 571500"/>
                    <a:gd name="connsiteX103" fmla="*/ 59120 w 559128"/>
                    <a:gd name="connsiteY103" fmla="*/ 100062 h 571500"/>
                    <a:gd name="connsiteX104" fmla="*/ 51227 w 559128"/>
                    <a:gd name="connsiteY104" fmla="*/ 106015 h 571500"/>
                    <a:gd name="connsiteX105" fmla="*/ 43980 w 559128"/>
                    <a:gd name="connsiteY105" fmla="*/ 112167 h 571500"/>
                    <a:gd name="connsiteX106" fmla="*/ 37477 w 559128"/>
                    <a:gd name="connsiteY106" fmla="*/ 118517 h 571500"/>
                    <a:gd name="connsiteX107" fmla="*/ 31620 w 559128"/>
                    <a:gd name="connsiteY107" fmla="*/ 125016 h 571500"/>
                    <a:gd name="connsiteX108" fmla="*/ 26457 w 559128"/>
                    <a:gd name="connsiteY108" fmla="*/ 131763 h 571500"/>
                    <a:gd name="connsiteX109" fmla="*/ 21990 w 559128"/>
                    <a:gd name="connsiteY109" fmla="*/ 138658 h 571500"/>
                    <a:gd name="connsiteX110" fmla="*/ 18168 w 559128"/>
                    <a:gd name="connsiteY110" fmla="*/ 145752 h 571500"/>
                    <a:gd name="connsiteX111" fmla="*/ 15090 w 559128"/>
                    <a:gd name="connsiteY111" fmla="*/ 152995 h 571500"/>
                    <a:gd name="connsiteX112" fmla="*/ 12658 w 559128"/>
                    <a:gd name="connsiteY112" fmla="*/ 160486 h 571500"/>
                    <a:gd name="connsiteX113" fmla="*/ 10920 w 559128"/>
                    <a:gd name="connsiteY113" fmla="*/ 168126 h 571500"/>
                    <a:gd name="connsiteX114" fmla="*/ 9878 w 559128"/>
                    <a:gd name="connsiteY114" fmla="*/ 175964 h 571500"/>
                    <a:gd name="connsiteX115" fmla="*/ 9531 w 559128"/>
                    <a:gd name="connsiteY115" fmla="*/ 184001 h 571500"/>
                    <a:gd name="connsiteX116" fmla="*/ 9878 w 559128"/>
                    <a:gd name="connsiteY116" fmla="*/ 192236 h 571500"/>
                    <a:gd name="connsiteX117" fmla="*/ 10871 w 559128"/>
                    <a:gd name="connsiteY117" fmla="*/ 200620 h 571500"/>
                    <a:gd name="connsiteX118" fmla="*/ 12608 w 559128"/>
                    <a:gd name="connsiteY118" fmla="*/ 209252 h 571500"/>
                    <a:gd name="connsiteX119" fmla="*/ 14991 w 559128"/>
                    <a:gd name="connsiteY119" fmla="*/ 218033 h 571500"/>
                    <a:gd name="connsiteX120" fmla="*/ 18068 w 559128"/>
                    <a:gd name="connsiteY120" fmla="*/ 226963 h 571500"/>
                    <a:gd name="connsiteX121" fmla="*/ 21841 w 559128"/>
                    <a:gd name="connsiteY121" fmla="*/ 236141 h 571500"/>
                    <a:gd name="connsiteX122" fmla="*/ 26308 w 559128"/>
                    <a:gd name="connsiteY122" fmla="*/ 245517 h 571500"/>
                    <a:gd name="connsiteX123" fmla="*/ 31421 w 559128"/>
                    <a:gd name="connsiteY123" fmla="*/ 255042 h 571500"/>
                    <a:gd name="connsiteX124" fmla="*/ 37279 w 559128"/>
                    <a:gd name="connsiteY124" fmla="*/ 264765 h 571500"/>
                    <a:gd name="connsiteX125" fmla="*/ 43781 w 559128"/>
                    <a:gd name="connsiteY125" fmla="*/ 274687 h 571500"/>
                    <a:gd name="connsiteX126" fmla="*/ 50979 w 559128"/>
                    <a:gd name="connsiteY126" fmla="*/ 284758 h 571500"/>
                    <a:gd name="connsiteX127" fmla="*/ 58871 w 559128"/>
                    <a:gd name="connsiteY127" fmla="*/ 295077 h 571500"/>
                    <a:gd name="connsiteX128" fmla="*/ 67459 w 559128"/>
                    <a:gd name="connsiteY128" fmla="*/ 305544 h 571500"/>
                    <a:gd name="connsiteX129" fmla="*/ 76741 w 559128"/>
                    <a:gd name="connsiteY129" fmla="*/ 316210 h 571500"/>
                    <a:gd name="connsiteX130" fmla="*/ 86669 w 559128"/>
                    <a:gd name="connsiteY130" fmla="*/ 327025 h 571500"/>
                    <a:gd name="connsiteX131" fmla="*/ 97341 w 559128"/>
                    <a:gd name="connsiteY131" fmla="*/ 338088 h 571500"/>
                    <a:gd name="connsiteX132" fmla="*/ 108659 w 559128"/>
                    <a:gd name="connsiteY132" fmla="*/ 349300 h 571500"/>
                    <a:gd name="connsiteX133" fmla="*/ 120671 w 559128"/>
                    <a:gd name="connsiteY133" fmla="*/ 360759 h 571500"/>
                    <a:gd name="connsiteX134" fmla="*/ 133379 w 559128"/>
                    <a:gd name="connsiteY134" fmla="*/ 372318 h 571500"/>
                    <a:gd name="connsiteX135" fmla="*/ 146732 w 559128"/>
                    <a:gd name="connsiteY135" fmla="*/ 384125 h 571500"/>
                    <a:gd name="connsiteX136" fmla="*/ 160829 w 559128"/>
                    <a:gd name="connsiteY136" fmla="*/ 396131 h 571500"/>
                    <a:gd name="connsiteX137" fmla="*/ 175572 w 559128"/>
                    <a:gd name="connsiteY137" fmla="*/ 408285 h 571500"/>
                    <a:gd name="connsiteX138" fmla="*/ 191059 w 559128"/>
                    <a:gd name="connsiteY138" fmla="*/ 420638 h 571500"/>
                    <a:gd name="connsiteX139" fmla="*/ 207191 w 559128"/>
                    <a:gd name="connsiteY139" fmla="*/ 433189 h 571500"/>
                    <a:gd name="connsiteX140" fmla="*/ 224019 w 559128"/>
                    <a:gd name="connsiteY140" fmla="*/ 445939 h 571500"/>
                    <a:gd name="connsiteX141" fmla="*/ 241541 w 559128"/>
                    <a:gd name="connsiteY141" fmla="*/ 458837 h 571500"/>
                    <a:gd name="connsiteX142" fmla="*/ 259709 w 559128"/>
                    <a:gd name="connsiteY142" fmla="*/ 471934 h 571500"/>
                    <a:gd name="connsiteX143" fmla="*/ 278621 w 559128"/>
                    <a:gd name="connsiteY143" fmla="*/ 485279 h 571500"/>
                    <a:gd name="connsiteX144" fmla="*/ 298179 w 559128"/>
                    <a:gd name="connsiteY144" fmla="*/ 498723 h 571500"/>
                    <a:gd name="connsiteX145" fmla="*/ 318431 w 559128"/>
                    <a:gd name="connsiteY145" fmla="*/ 512415 h 571500"/>
                    <a:gd name="connsiteX146" fmla="*/ 339379 w 559128"/>
                    <a:gd name="connsiteY146" fmla="*/ 526306 h 571500"/>
                    <a:gd name="connsiteX147" fmla="*/ 361021 w 559128"/>
                    <a:gd name="connsiteY147" fmla="*/ 540345 h 571500"/>
                    <a:gd name="connsiteX148" fmla="*/ 383359 w 559128"/>
                    <a:gd name="connsiteY148" fmla="*/ 554583 h 571500"/>
                    <a:gd name="connsiteX149" fmla="*/ 406341 w 559128"/>
                    <a:gd name="connsiteY149" fmla="*/ 569020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</a:cxnLst>
                  <a:rect l="l" t="t" r="r" b="b"/>
                  <a:pathLst>
                    <a:path w="559128" h="571500">
                      <a:moveTo>
                        <a:pt x="408674" y="565249"/>
                      </a:moveTo>
                      <a:lnTo>
                        <a:pt x="385642" y="550912"/>
                      </a:lnTo>
                      <a:lnTo>
                        <a:pt x="363255" y="536773"/>
                      </a:lnTo>
                      <a:lnTo>
                        <a:pt x="341513" y="522833"/>
                      </a:lnTo>
                      <a:lnTo>
                        <a:pt x="320516" y="509042"/>
                      </a:lnTo>
                      <a:lnTo>
                        <a:pt x="300214" y="495498"/>
                      </a:lnTo>
                      <a:lnTo>
                        <a:pt x="280557" y="482104"/>
                      </a:lnTo>
                      <a:lnTo>
                        <a:pt x="261645" y="468908"/>
                      </a:lnTo>
                      <a:lnTo>
                        <a:pt x="243378" y="455910"/>
                      </a:lnTo>
                      <a:lnTo>
                        <a:pt x="225806" y="443111"/>
                      </a:lnTo>
                      <a:lnTo>
                        <a:pt x="208929" y="430461"/>
                      </a:lnTo>
                      <a:lnTo>
                        <a:pt x="192747" y="418009"/>
                      </a:lnTo>
                      <a:lnTo>
                        <a:pt x="177210" y="405755"/>
                      </a:lnTo>
                      <a:lnTo>
                        <a:pt x="162417" y="393700"/>
                      </a:lnTo>
                      <a:lnTo>
                        <a:pt x="148270" y="381843"/>
                      </a:lnTo>
                      <a:lnTo>
                        <a:pt x="134868" y="370136"/>
                      </a:lnTo>
                      <a:lnTo>
                        <a:pt x="122111" y="358626"/>
                      </a:lnTo>
                      <a:lnTo>
                        <a:pt x="110049" y="347315"/>
                      </a:lnTo>
                      <a:lnTo>
                        <a:pt x="98681" y="336203"/>
                      </a:lnTo>
                      <a:lnTo>
                        <a:pt x="87960" y="325239"/>
                      </a:lnTo>
                      <a:lnTo>
                        <a:pt x="77982" y="314523"/>
                      </a:lnTo>
                      <a:lnTo>
                        <a:pt x="68650" y="303957"/>
                      </a:lnTo>
                      <a:lnTo>
                        <a:pt x="60063" y="293588"/>
                      </a:lnTo>
                      <a:lnTo>
                        <a:pt x="52120" y="283418"/>
                      </a:lnTo>
                      <a:lnTo>
                        <a:pt x="44873" y="273397"/>
                      </a:lnTo>
                      <a:lnTo>
                        <a:pt x="38321" y="263624"/>
                      </a:lnTo>
                      <a:lnTo>
                        <a:pt x="32414" y="254000"/>
                      </a:lnTo>
                      <a:lnTo>
                        <a:pt x="27252" y="244574"/>
                      </a:lnTo>
                      <a:lnTo>
                        <a:pt x="22734" y="235347"/>
                      </a:lnTo>
                      <a:lnTo>
                        <a:pt x="18962" y="226268"/>
                      </a:lnTo>
                      <a:lnTo>
                        <a:pt x="15835" y="217388"/>
                      </a:lnTo>
                      <a:lnTo>
                        <a:pt x="13402" y="208756"/>
                      </a:lnTo>
                      <a:lnTo>
                        <a:pt x="11665" y="200273"/>
                      </a:lnTo>
                      <a:lnTo>
                        <a:pt x="10623" y="191939"/>
                      </a:lnTo>
                      <a:lnTo>
                        <a:pt x="10226" y="183852"/>
                      </a:lnTo>
                      <a:lnTo>
                        <a:pt x="10573" y="175915"/>
                      </a:lnTo>
                      <a:lnTo>
                        <a:pt x="11566" y="168176"/>
                      </a:lnTo>
                      <a:lnTo>
                        <a:pt x="13253" y="160635"/>
                      </a:lnTo>
                      <a:lnTo>
                        <a:pt x="15636" y="153293"/>
                      </a:lnTo>
                      <a:lnTo>
                        <a:pt x="18714" y="146100"/>
                      </a:lnTo>
                      <a:lnTo>
                        <a:pt x="22486" y="139154"/>
                      </a:lnTo>
                      <a:lnTo>
                        <a:pt x="26954" y="132358"/>
                      </a:lnTo>
                      <a:lnTo>
                        <a:pt x="32067" y="125760"/>
                      </a:lnTo>
                      <a:lnTo>
                        <a:pt x="37924" y="119360"/>
                      </a:lnTo>
                      <a:lnTo>
                        <a:pt x="44427" y="113109"/>
                      </a:lnTo>
                      <a:lnTo>
                        <a:pt x="51624" y="107057"/>
                      </a:lnTo>
                      <a:lnTo>
                        <a:pt x="59517" y="101203"/>
                      </a:lnTo>
                      <a:lnTo>
                        <a:pt x="68104" y="95548"/>
                      </a:lnTo>
                      <a:lnTo>
                        <a:pt x="77337" y="90091"/>
                      </a:lnTo>
                      <a:lnTo>
                        <a:pt x="87314" y="84832"/>
                      </a:lnTo>
                      <a:lnTo>
                        <a:pt x="97937" y="79722"/>
                      </a:lnTo>
                      <a:lnTo>
                        <a:pt x="109304" y="74811"/>
                      </a:lnTo>
                      <a:lnTo>
                        <a:pt x="121317" y="70098"/>
                      </a:lnTo>
                      <a:lnTo>
                        <a:pt x="134024" y="65584"/>
                      </a:lnTo>
                      <a:lnTo>
                        <a:pt x="147427" y="61218"/>
                      </a:lnTo>
                      <a:lnTo>
                        <a:pt x="161474" y="57051"/>
                      </a:lnTo>
                      <a:lnTo>
                        <a:pt x="176267" y="53082"/>
                      </a:lnTo>
                      <a:lnTo>
                        <a:pt x="191704" y="49312"/>
                      </a:lnTo>
                      <a:lnTo>
                        <a:pt x="207886" y="45740"/>
                      </a:lnTo>
                      <a:lnTo>
                        <a:pt x="224714" y="42317"/>
                      </a:lnTo>
                      <a:lnTo>
                        <a:pt x="242236" y="39142"/>
                      </a:lnTo>
                      <a:lnTo>
                        <a:pt x="260454" y="36116"/>
                      </a:lnTo>
                      <a:lnTo>
                        <a:pt x="279316" y="33288"/>
                      </a:lnTo>
                      <a:lnTo>
                        <a:pt x="298923" y="30609"/>
                      </a:lnTo>
                      <a:lnTo>
                        <a:pt x="319176" y="28178"/>
                      </a:lnTo>
                      <a:lnTo>
                        <a:pt x="340173" y="25896"/>
                      </a:lnTo>
                      <a:lnTo>
                        <a:pt x="361815" y="23813"/>
                      </a:lnTo>
                      <a:lnTo>
                        <a:pt x="384153" y="21927"/>
                      </a:lnTo>
                      <a:lnTo>
                        <a:pt x="407185" y="20241"/>
                      </a:lnTo>
                      <a:lnTo>
                        <a:pt x="430912" y="18703"/>
                      </a:lnTo>
                      <a:lnTo>
                        <a:pt x="455285" y="17363"/>
                      </a:lnTo>
                      <a:lnTo>
                        <a:pt x="480402" y="16222"/>
                      </a:lnTo>
                      <a:lnTo>
                        <a:pt x="506164" y="15280"/>
                      </a:lnTo>
                      <a:lnTo>
                        <a:pt x="532622" y="14536"/>
                      </a:lnTo>
                      <a:lnTo>
                        <a:pt x="559824" y="13940"/>
                      </a:lnTo>
                      <a:lnTo>
                        <a:pt x="559724" y="9525"/>
                      </a:lnTo>
                      <a:lnTo>
                        <a:pt x="532572" y="10220"/>
                      </a:lnTo>
                      <a:lnTo>
                        <a:pt x="506115" y="11113"/>
                      </a:lnTo>
                      <a:lnTo>
                        <a:pt x="480303" y="12154"/>
                      </a:lnTo>
                      <a:lnTo>
                        <a:pt x="455235" y="13444"/>
                      </a:lnTo>
                      <a:lnTo>
                        <a:pt x="430813" y="14883"/>
                      </a:lnTo>
                      <a:lnTo>
                        <a:pt x="407086" y="16520"/>
                      </a:lnTo>
                      <a:lnTo>
                        <a:pt x="384054" y="18306"/>
                      </a:lnTo>
                      <a:lnTo>
                        <a:pt x="361716" y="20340"/>
                      </a:lnTo>
                      <a:lnTo>
                        <a:pt x="340074" y="22523"/>
                      </a:lnTo>
                      <a:lnTo>
                        <a:pt x="319077" y="24904"/>
                      </a:lnTo>
                      <a:lnTo>
                        <a:pt x="298824" y="27484"/>
                      </a:lnTo>
                      <a:lnTo>
                        <a:pt x="279217" y="30262"/>
                      </a:lnTo>
                      <a:lnTo>
                        <a:pt x="260305" y="33238"/>
                      </a:lnTo>
                      <a:lnTo>
                        <a:pt x="242087" y="36364"/>
                      </a:lnTo>
                      <a:lnTo>
                        <a:pt x="224565" y="39688"/>
                      </a:lnTo>
                      <a:lnTo>
                        <a:pt x="207688" y="43210"/>
                      </a:lnTo>
                      <a:lnTo>
                        <a:pt x="191555" y="46881"/>
                      </a:lnTo>
                      <a:lnTo>
                        <a:pt x="176068" y="50800"/>
                      </a:lnTo>
                      <a:lnTo>
                        <a:pt x="161276" y="54868"/>
                      </a:lnTo>
                      <a:lnTo>
                        <a:pt x="147178" y="59134"/>
                      </a:lnTo>
                      <a:lnTo>
                        <a:pt x="133776" y="63599"/>
                      </a:lnTo>
                      <a:lnTo>
                        <a:pt x="121068" y="68263"/>
                      </a:lnTo>
                      <a:lnTo>
                        <a:pt x="109006" y="73075"/>
                      </a:lnTo>
                      <a:lnTo>
                        <a:pt x="97689" y="78085"/>
                      </a:lnTo>
                      <a:lnTo>
                        <a:pt x="87016" y="83294"/>
                      </a:lnTo>
                      <a:lnTo>
                        <a:pt x="77039" y="88702"/>
                      </a:lnTo>
                      <a:lnTo>
                        <a:pt x="67757" y="94307"/>
                      </a:lnTo>
                      <a:lnTo>
                        <a:pt x="59120" y="100062"/>
                      </a:lnTo>
                      <a:lnTo>
                        <a:pt x="51227" y="106015"/>
                      </a:lnTo>
                      <a:lnTo>
                        <a:pt x="43980" y="112167"/>
                      </a:lnTo>
                      <a:lnTo>
                        <a:pt x="37477" y="118517"/>
                      </a:lnTo>
                      <a:lnTo>
                        <a:pt x="31620" y="125016"/>
                      </a:lnTo>
                      <a:lnTo>
                        <a:pt x="26457" y="131763"/>
                      </a:lnTo>
                      <a:lnTo>
                        <a:pt x="21990" y="138658"/>
                      </a:lnTo>
                      <a:lnTo>
                        <a:pt x="18168" y="145752"/>
                      </a:lnTo>
                      <a:lnTo>
                        <a:pt x="15090" y="152995"/>
                      </a:lnTo>
                      <a:lnTo>
                        <a:pt x="12658" y="160486"/>
                      </a:lnTo>
                      <a:lnTo>
                        <a:pt x="10920" y="168126"/>
                      </a:lnTo>
                      <a:lnTo>
                        <a:pt x="9878" y="175964"/>
                      </a:lnTo>
                      <a:lnTo>
                        <a:pt x="9531" y="184001"/>
                      </a:lnTo>
                      <a:lnTo>
                        <a:pt x="9878" y="192236"/>
                      </a:lnTo>
                      <a:lnTo>
                        <a:pt x="10871" y="200620"/>
                      </a:lnTo>
                      <a:lnTo>
                        <a:pt x="12608" y="209252"/>
                      </a:lnTo>
                      <a:lnTo>
                        <a:pt x="14991" y="218033"/>
                      </a:lnTo>
                      <a:lnTo>
                        <a:pt x="18068" y="226963"/>
                      </a:lnTo>
                      <a:lnTo>
                        <a:pt x="21841" y="236141"/>
                      </a:lnTo>
                      <a:lnTo>
                        <a:pt x="26308" y="245517"/>
                      </a:lnTo>
                      <a:lnTo>
                        <a:pt x="31421" y="255042"/>
                      </a:lnTo>
                      <a:lnTo>
                        <a:pt x="37279" y="264765"/>
                      </a:lnTo>
                      <a:lnTo>
                        <a:pt x="43781" y="274687"/>
                      </a:lnTo>
                      <a:lnTo>
                        <a:pt x="50979" y="284758"/>
                      </a:lnTo>
                      <a:lnTo>
                        <a:pt x="58871" y="295077"/>
                      </a:lnTo>
                      <a:lnTo>
                        <a:pt x="67459" y="305544"/>
                      </a:lnTo>
                      <a:lnTo>
                        <a:pt x="76741" y="316210"/>
                      </a:lnTo>
                      <a:lnTo>
                        <a:pt x="86669" y="327025"/>
                      </a:lnTo>
                      <a:lnTo>
                        <a:pt x="97341" y="338088"/>
                      </a:lnTo>
                      <a:lnTo>
                        <a:pt x="108659" y="349300"/>
                      </a:lnTo>
                      <a:lnTo>
                        <a:pt x="120671" y="360759"/>
                      </a:lnTo>
                      <a:lnTo>
                        <a:pt x="133379" y="372318"/>
                      </a:lnTo>
                      <a:lnTo>
                        <a:pt x="146732" y="384125"/>
                      </a:lnTo>
                      <a:lnTo>
                        <a:pt x="160829" y="396131"/>
                      </a:lnTo>
                      <a:lnTo>
                        <a:pt x="175572" y="408285"/>
                      </a:lnTo>
                      <a:lnTo>
                        <a:pt x="191059" y="420638"/>
                      </a:lnTo>
                      <a:lnTo>
                        <a:pt x="207191" y="433189"/>
                      </a:lnTo>
                      <a:lnTo>
                        <a:pt x="224019" y="445939"/>
                      </a:lnTo>
                      <a:lnTo>
                        <a:pt x="241541" y="458837"/>
                      </a:lnTo>
                      <a:lnTo>
                        <a:pt x="259709" y="471934"/>
                      </a:lnTo>
                      <a:lnTo>
                        <a:pt x="278621" y="485279"/>
                      </a:lnTo>
                      <a:lnTo>
                        <a:pt x="298179" y="498723"/>
                      </a:lnTo>
                      <a:lnTo>
                        <a:pt x="318431" y="512415"/>
                      </a:lnTo>
                      <a:lnTo>
                        <a:pt x="339379" y="526306"/>
                      </a:lnTo>
                      <a:lnTo>
                        <a:pt x="361021" y="540345"/>
                      </a:lnTo>
                      <a:lnTo>
                        <a:pt x="383359" y="554583"/>
                      </a:lnTo>
                      <a:lnTo>
                        <a:pt x="406341" y="56902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92" name="Forme libre : forme 1391">
                  <a:extLst>
                    <a:ext uri="{FF2B5EF4-FFF2-40B4-BE49-F238E27FC236}">
                      <a16:creationId xmlns:a16="http://schemas.microsoft.com/office/drawing/2014/main" id="{156C9742-2643-4ADB-B9F1-BA29F93455B9}"/>
                    </a:ext>
                  </a:extLst>
                </p:cNvPr>
                <p:cNvSpPr/>
                <p:nvPr/>
              </p:nvSpPr>
              <p:spPr>
                <a:xfrm>
                  <a:off x="7664164" y="5309642"/>
                  <a:ext cx="914938" cy="1054100"/>
                </a:xfrm>
                <a:custGeom>
                  <a:avLst/>
                  <a:gdLst>
                    <a:gd name="connsiteX0" fmla="*/ 28443 w 914937"/>
                    <a:gd name="connsiteY0" fmla="*/ 1044625 h 1054100"/>
                    <a:gd name="connsiteX1" fmla="*/ 25911 w 914937"/>
                    <a:gd name="connsiteY1" fmla="*/ 1024533 h 1054100"/>
                    <a:gd name="connsiteX2" fmla="*/ 23578 w 914937"/>
                    <a:gd name="connsiteY2" fmla="*/ 1004689 h 1054100"/>
                    <a:gd name="connsiteX3" fmla="*/ 21493 w 914937"/>
                    <a:gd name="connsiteY3" fmla="*/ 984994 h 1054100"/>
                    <a:gd name="connsiteX4" fmla="*/ 19657 w 914937"/>
                    <a:gd name="connsiteY4" fmla="*/ 965547 h 1054100"/>
                    <a:gd name="connsiteX5" fmla="*/ 18019 w 914937"/>
                    <a:gd name="connsiteY5" fmla="*/ 946249 h 1054100"/>
                    <a:gd name="connsiteX6" fmla="*/ 16629 w 914937"/>
                    <a:gd name="connsiteY6" fmla="*/ 927150 h 1054100"/>
                    <a:gd name="connsiteX7" fmla="*/ 15487 w 914937"/>
                    <a:gd name="connsiteY7" fmla="*/ 908298 h 1054100"/>
                    <a:gd name="connsiteX8" fmla="*/ 14544 w 914937"/>
                    <a:gd name="connsiteY8" fmla="*/ 889595 h 1054100"/>
                    <a:gd name="connsiteX9" fmla="*/ 13849 w 914937"/>
                    <a:gd name="connsiteY9" fmla="*/ 871091 h 1054100"/>
                    <a:gd name="connsiteX10" fmla="*/ 13353 w 914937"/>
                    <a:gd name="connsiteY10" fmla="*/ 852835 h 1054100"/>
                    <a:gd name="connsiteX11" fmla="*/ 13105 w 914937"/>
                    <a:gd name="connsiteY11" fmla="*/ 834727 h 1054100"/>
                    <a:gd name="connsiteX12" fmla="*/ 13105 w 914937"/>
                    <a:gd name="connsiteY12" fmla="*/ 816818 h 1054100"/>
                    <a:gd name="connsiteX13" fmla="*/ 13303 w 914937"/>
                    <a:gd name="connsiteY13" fmla="*/ 799108 h 1054100"/>
                    <a:gd name="connsiteX14" fmla="*/ 13750 w 914937"/>
                    <a:gd name="connsiteY14" fmla="*/ 781596 h 1054100"/>
                    <a:gd name="connsiteX15" fmla="*/ 14445 w 914937"/>
                    <a:gd name="connsiteY15" fmla="*/ 764282 h 1054100"/>
                    <a:gd name="connsiteX16" fmla="*/ 15338 w 914937"/>
                    <a:gd name="connsiteY16" fmla="*/ 747216 h 1054100"/>
                    <a:gd name="connsiteX17" fmla="*/ 16480 w 914937"/>
                    <a:gd name="connsiteY17" fmla="*/ 730300 h 1054100"/>
                    <a:gd name="connsiteX18" fmla="*/ 17870 w 914937"/>
                    <a:gd name="connsiteY18" fmla="*/ 713581 h 1054100"/>
                    <a:gd name="connsiteX19" fmla="*/ 19458 w 914937"/>
                    <a:gd name="connsiteY19" fmla="*/ 697061 h 1054100"/>
                    <a:gd name="connsiteX20" fmla="*/ 21295 w 914937"/>
                    <a:gd name="connsiteY20" fmla="*/ 680740 h 1054100"/>
                    <a:gd name="connsiteX21" fmla="*/ 23330 w 914937"/>
                    <a:gd name="connsiteY21" fmla="*/ 664617 h 1054100"/>
                    <a:gd name="connsiteX22" fmla="*/ 25613 w 914937"/>
                    <a:gd name="connsiteY22" fmla="*/ 648692 h 1054100"/>
                    <a:gd name="connsiteX23" fmla="*/ 28145 w 914937"/>
                    <a:gd name="connsiteY23" fmla="*/ 632966 h 1054100"/>
                    <a:gd name="connsiteX24" fmla="*/ 30875 w 914937"/>
                    <a:gd name="connsiteY24" fmla="*/ 617438 h 1054100"/>
                    <a:gd name="connsiteX25" fmla="*/ 33853 w 914937"/>
                    <a:gd name="connsiteY25" fmla="*/ 602059 h 1054100"/>
                    <a:gd name="connsiteX26" fmla="*/ 37080 w 914937"/>
                    <a:gd name="connsiteY26" fmla="*/ 586929 h 1054100"/>
                    <a:gd name="connsiteX27" fmla="*/ 40505 w 914937"/>
                    <a:gd name="connsiteY27" fmla="*/ 571996 h 1054100"/>
                    <a:gd name="connsiteX28" fmla="*/ 44178 w 914937"/>
                    <a:gd name="connsiteY28" fmla="*/ 557262 h 1054100"/>
                    <a:gd name="connsiteX29" fmla="*/ 48100 w 914937"/>
                    <a:gd name="connsiteY29" fmla="*/ 542727 h 1054100"/>
                    <a:gd name="connsiteX30" fmla="*/ 52220 w 914937"/>
                    <a:gd name="connsiteY30" fmla="*/ 528389 h 1054100"/>
                    <a:gd name="connsiteX31" fmla="*/ 56588 w 914937"/>
                    <a:gd name="connsiteY31" fmla="*/ 514201 h 1054100"/>
                    <a:gd name="connsiteX32" fmla="*/ 61155 w 914937"/>
                    <a:gd name="connsiteY32" fmla="*/ 500261 h 1054100"/>
                    <a:gd name="connsiteX33" fmla="*/ 65970 w 914937"/>
                    <a:gd name="connsiteY33" fmla="*/ 486519 h 1054100"/>
                    <a:gd name="connsiteX34" fmla="*/ 71033 w 914937"/>
                    <a:gd name="connsiteY34" fmla="*/ 472926 h 1054100"/>
                    <a:gd name="connsiteX35" fmla="*/ 76294 w 914937"/>
                    <a:gd name="connsiteY35" fmla="*/ 459581 h 1054100"/>
                    <a:gd name="connsiteX36" fmla="*/ 81804 w 914937"/>
                    <a:gd name="connsiteY36" fmla="*/ 446435 h 1054100"/>
                    <a:gd name="connsiteX37" fmla="*/ 87562 w 914937"/>
                    <a:gd name="connsiteY37" fmla="*/ 433437 h 1054100"/>
                    <a:gd name="connsiteX38" fmla="*/ 93519 w 914937"/>
                    <a:gd name="connsiteY38" fmla="*/ 420688 h 1054100"/>
                    <a:gd name="connsiteX39" fmla="*/ 99724 w 914937"/>
                    <a:gd name="connsiteY39" fmla="*/ 408087 h 1054100"/>
                    <a:gd name="connsiteX40" fmla="*/ 106177 w 914937"/>
                    <a:gd name="connsiteY40" fmla="*/ 395734 h 1054100"/>
                    <a:gd name="connsiteX41" fmla="*/ 112828 w 914937"/>
                    <a:gd name="connsiteY41" fmla="*/ 383530 h 1054100"/>
                    <a:gd name="connsiteX42" fmla="*/ 119679 w 914937"/>
                    <a:gd name="connsiteY42" fmla="*/ 371574 h 1054100"/>
                    <a:gd name="connsiteX43" fmla="*/ 126827 w 914937"/>
                    <a:gd name="connsiteY43" fmla="*/ 359767 h 1054100"/>
                    <a:gd name="connsiteX44" fmla="*/ 134173 w 914937"/>
                    <a:gd name="connsiteY44" fmla="*/ 348208 h 1054100"/>
                    <a:gd name="connsiteX45" fmla="*/ 141768 w 914937"/>
                    <a:gd name="connsiteY45" fmla="*/ 336798 h 1054100"/>
                    <a:gd name="connsiteX46" fmla="*/ 149561 w 914937"/>
                    <a:gd name="connsiteY46" fmla="*/ 325586 h 1054100"/>
                    <a:gd name="connsiteX47" fmla="*/ 157602 w 914937"/>
                    <a:gd name="connsiteY47" fmla="*/ 314623 h 1054100"/>
                    <a:gd name="connsiteX48" fmla="*/ 165892 w 914937"/>
                    <a:gd name="connsiteY48" fmla="*/ 303808 h 1054100"/>
                    <a:gd name="connsiteX49" fmla="*/ 174380 w 914937"/>
                    <a:gd name="connsiteY49" fmla="*/ 293191 h 1054100"/>
                    <a:gd name="connsiteX50" fmla="*/ 183117 w 914937"/>
                    <a:gd name="connsiteY50" fmla="*/ 282823 h 1054100"/>
                    <a:gd name="connsiteX51" fmla="*/ 192052 w 914937"/>
                    <a:gd name="connsiteY51" fmla="*/ 272604 h 1054100"/>
                    <a:gd name="connsiteX52" fmla="*/ 201235 w 914937"/>
                    <a:gd name="connsiteY52" fmla="*/ 262582 h 1054100"/>
                    <a:gd name="connsiteX53" fmla="*/ 210666 w 914937"/>
                    <a:gd name="connsiteY53" fmla="*/ 252760 h 1054100"/>
                    <a:gd name="connsiteX54" fmla="*/ 220346 w 914937"/>
                    <a:gd name="connsiteY54" fmla="*/ 243185 h 1054100"/>
                    <a:gd name="connsiteX55" fmla="*/ 230224 w 914937"/>
                    <a:gd name="connsiteY55" fmla="*/ 233759 h 1054100"/>
                    <a:gd name="connsiteX56" fmla="*/ 240300 w 914937"/>
                    <a:gd name="connsiteY56" fmla="*/ 224532 h 1054100"/>
                    <a:gd name="connsiteX57" fmla="*/ 250675 w 914937"/>
                    <a:gd name="connsiteY57" fmla="*/ 215503 h 1054100"/>
                    <a:gd name="connsiteX58" fmla="*/ 261198 w 914937"/>
                    <a:gd name="connsiteY58" fmla="*/ 206673 h 1054100"/>
                    <a:gd name="connsiteX59" fmla="*/ 272019 w 914937"/>
                    <a:gd name="connsiteY59" fmla="*/ 198041 h 1054100"/>
                    <a:gd name="connsiteX60" fmla="*/ 283039 w 914937"/>
                    <a:gd name="connsiteY60" fmla="*/ 189607 h 1054100"/>
                    <a:gd name="connsiteX61" fmla="*/ 294307 w 914937"/>
                    <a:gd name="connsiteY61" fmla="*/ 181372 h 1054100"/>
                    <a:gd name="connsiteX62" fmla="*/ 305823 w 914937"/>
                    <a:gd name="connsiteY62" fmla="*/ 173335 h 1054100"/>
                    <a:gd name="connsiteX63" fmla="*/ 317538 w 914937"/>
                    <a:gd name="connsiteY63" fmla="*/ 165497 h 1054100"/>
                    <a:gd name="connsiteX64" fmla="*/ 329501 w 914937"/>
                    <a:gd name="connsiteY64" fmla="*/ 157857 h 1054100"/>
                    <a:gd name="connsiteX65" fmla="*/ 341662 w 914937"/>
                    <a:gd name="connsiteY65" fmla="*/ 150416 h 1054100"/>
                    <a:gd name="connsiteX66" fmla="*/ 354072 w 914937"/>
                    <a:gd name="connsiteY66" fmla="*/ 143173 h 1054100"/>
                    <a:gd name="connsiteX67" fmla="*/ 366730 w 914937"/>
                    <a:gd name="connsiteY67" fmla="*/ 136128 h 1054100"/>
                    <a:gd name="connsiteX68" fmla="*/ 379586 w 914937"/>
                    <a:gd name="connsiteY68" fmla="*/ 129282 h 1054100"/>
                    <a:gd name="connsiteX69" fmla="*/ 392691 w 914937"/>
                    <a:gd name="connsiteY69" fmla="*/ 122634 h 1054100"/>
                    <a:gd name="connsiteX70" fmla="*/ 405994 w 914937"/>
                    <a:gd name="connsiteY70" fmla="*/ 116136 h 1054100"/>
                    <a:gd name="connsiteX71" fmla="*/ 419595 w 914937"/>
                    <a:gd name="connsiteY71" fmla="*/ 109885 h 1054100"/>
                    <a:gd name="connsiteX72" fmla="*/ 433345 w 914937"/>
                    <a:gd name="connsiteY72" fmla="*/ 103832 h 1054100"/>
                    <a:gd name="connsiteX73" fmla="*/ 447392 w 914937"/>
                    <a:gd name="connsiteY73" fmla="*/ 97979 h 1054100"/>
                    <a:gd name="connsiteX74" fmla="*/ 461639 w 914937"/>
                    <a:gd name="connsiteY74" fmla="*/ 92273 h 1054100"/>
                    <a:gd name="connsiteX75" fmla="*/ 476133 w 914937"/>
                    <a:gd name="connsiteY75" fmla="*/ 86816 h 1054100"/>
                    <a:gd name="connsiteX76" fmla="*/ 490826 w 914937"/>
                    <a:gd name="connsiteY76" fmla="*/ 81558 h 1054100"/>
                    <a:gd name="connsiteX77" fmla="*/ 505767 w 914937"/>
                    <a:gd name="connsiteY77" fmla="*/ 76448 h 1054100"/>
                    <a:gd name="connsiteX78" fmla="*/ 520957 w 914937"/>
                    <a:gd name="connsiteY78" fmla="*/ 71586 h 1054100"/>
                    <a:gd name="connsiteX79" fmla="*/ 536345 w 914937"/>
                    <a:gd name="connsiteY79" fmla="*/ 66873 h 1054100"/>
                    <a:gd name="connsiteX80" fmla="*/ 551981 w 914937"/>
                    <a:gd name="connsiteY80" fmla="*/ 62409 h 1054100"/>
                    <a:gd name="connsiteX81" fmla="*/ 567865 w 914937"/>
                    <a:gd name="connsiteY81" fmla="*/ 58093 h 1054100"/>
                    <a:gd name="connsiteX82" fmla="*/ 583948 w 914937"/>
                    <a:gd name="connsiteY82" fmla="*/ 54025 h 1054100"/>
                    <a:gd name="connsiteX83" fmla="*/ 600279 w 914937"/>
                    <a:gd name="connsiteY83" fmla="*/ 50105 h 1054100"/>
                    <a:gd name="connsiteX84" fmla="*/ 616809 w 914937"/>
                    <a:gd name="connsiteY84" fmla="*/ 46434 h 1054100"/>
                    <a:gd name="connsiteX85" fmla="*/ 633587 w 914937"/>
                    <a:gd name="connsiteY85" fmla="*/ 42912 h 1054100"/>
                    <a:gd name="connsiteX86" fmla="*/ 650613 w 914937"/>
                    <a:gd name="connsiteY86" fmla="*/ 39638 h 1054100"/>
                    <a:gd name="connsiteX87" fmla="*/ 667837 w 914937"/>
                    <a:gd name="connsiteY87" fmla="*/ 36513 h 1054100"/>
                    <a:gd name="connsiteX88" fmla="*/ 685310 w 914937"/>
                    <a:gd name="connsiteY88" fmla="*/ 33635 h 1054100"/>
                    <a:gd name="connsiteX89" fmla="*/ 703031 w 914937"/>
                    <a:gd name="connsiteY89" fmla="*/ 30907 h 1054100"/>
                    <a:gd name="connsiteX90" fmla="*/ 720950 w 914937"/>
                    <a:gd name="connsiteY90" fmla="*/ 28377 h 1054100"/>
                    <a:gd name="connsiteX91" fmla="*/ 739118 w 914937"/>
                    <a:gd name="connsiteY91" fmla="*/ 26045 h 1054100"/>
                    <a:gd name="connsiteX92" fmla="*/ 757534 w 914937"/>
                    <a:gd name="connsiteY92" fmla="*/ 23961 h 1054100"/>
                    <a:gd name="connsiteX93" fmla="*/ 776149 w 914937"/>
                    <a:gd name="connsiteY93" fmla="*/ 22027 h 1054100"/>
                    <a:gd name="connsiteX94" fmla="*/ 795011 w 914937"/>
                    <a:gd name="connsiteY94" fmla="*/ 20290 h 1054100"/>
                    <a:gd name="connsiteX95" fmla="*/ 814072 w 914937"/>
                    <a:gd name="connsiteY95" fmla="*/ 18752 h 1054100"/>
                    <a:gd name="connsiteX96" fmla="*/ 833382 w 914937"/>
                    <a:gd name="connsiteY96" fmla="*/ 17463 h 1054100"/>
                    <a:gd name="connsiteX97" fmla="*/ 852939 w 914937"/>
                    <a:gd name="connsiteY97" fmla="*/ 16321 h 1054100"/>
                    <a:gd name="connsiteX98" fmla="*/ 872696 w 914937"/>
                    <a:gd name="connsiteY98" fmla="*/ 15379 h 1054100"/>
                    <a:gd name="connsiteX99" fmla="*/ 892700 w 914937"/>
                    <a:gd name="connsiteY99" fmla="*/ 14635 h 1054100"/>
                    <a:gd name="connsiteX100" fmla="*/ 912952 w 914937"/>
                    <a:gd name="connsiteY100" fmla="*/ 14089 h 1054100"/>
                    <a:gd name="connsiteX101" fmla="*/ 912853 w 914937"/>
                    <a:gd name="connsiteY101" fmla="*/ 9525 h 1054100"/>
                    <a:gd name="connsiteX102" fmla="*/ 892601 w 914937"/>
                    <a:gd name="connsiteY102" fmla="*/ 10170 h 1054100"/>
                    <a:gd name="connsiteX103" fmla="*/ 872596 w 914937"/>
                    <a:gd name="connsiteY103" fmla="*/ 11013 h 1054100"/>
                    <a:gd name="connsiteX104" fmla="*/ 852840 w 914937"/>
                    <a:gd name="connsiteY104" fmla="*/ 12055 h 1054100"/>
                    <a:gd name="connsiteX105" fmla="*/ 833282 w 914937"/>
                    <a:gd name="connsiteY105" fmla="*/ 13246 h 1054100"/>
                    <a:gd name="connsiteX106" fmla="*/ 813973 w 914937"/>
                    <a:gd name="connsiteY106" fmla="*/ 14684 h 1054100"/>
                    <a:gd name="connsiteX107" fmla="*/ 794862 w 914937"/>
                    <a:gd name="connsiteY107" fmla="*/ 16272 h 1054100"/>
                    <a:gd name="connsiteX108" fmla="*/ 776000 w 914937"/>
                    <a:gd name="connsiteY108" fmla="*/ 18107 h 1054100"/>
                    <a:gd name="connsiteX109" fmla="*/ 757385 w 914937"/>
                    <a:gd name="connsiteY109" fmla="*/ 20092 h 1054100"/>
                    <a:gd name="connsiteX110" fmla="*/ 739019 w 914937"/>
                    <a:gd name="connsiteY110" fmla="*/ 22324 h 1054100"/>
                    <a:gd name="connsiteX111" fmla="*/ 720802 w 914937"/>
                    <a:gd name="connsiteY111" fmla="*/ 24705 h 1054100"/>
                    <a:gd name="connsiteX112" fmla="*/ 702882 w 914937"/>
                    <a:gd name="connsiteY112" fmla="*/ 27285 h 1054100"/>
                    <a:gd name="connsiteX113" fmla="*/ 685161 w 914937"/>
                    <a:gd name="connsiteY113" fmla="*/ 30113 h 1054100"/>
                    <a:gd name="connsiteX114" fmla="*/ 667688 w 914937"/>
                    <a:gd name="connsiteY114" fmla="*/ 33089 h 1054100"/>
                    <a:gd name="connsiteX115" fmla="*/ 650414 w 914937"/>
                    <a:gd name="connsiteY115" fmla="*/ 36264 h 1054100"/>
                    <a:gd name="connsiteX116" fmla="*/ 633438 w 914937"/>
                    <a:gd name="connsiteY116" fmla="*/ 39638 h 1054100"/>
                    <a:gd name="connsiteX117" fmla="*/ 616610 w 914937"/>
                    <a:gd name="connsiteY117" fmla="*/ 43259 h 1054100"/>
                    <a:gd name="connsiteX118" fmla="*/ 600031 w 914937"/>
                    <a:gd name="connsiteY118" fmla="*/ 47030 h 1054100"/>
                    <a:gd name="connsiteX119" fmla="*/ 583700 w 914937"/>
                    <a:gd name="connsiteY119" fmla="*/ 50998 h 1054100"/>
                    <a:gd name="connsiteX120" fmla="*/ 567617 w 914937"/>
                    <a:gd name="connsiteY120" fmla="*/ 55166 h 1054100"/>
                    <a:gd name="connsiteX121" fmla="*/ 551733 w 914937"/>
                    <a:gd name="connsiteY121" fmla="*/ 59531 h 1054100"/>
                    <a:gd name="connsiteX122" fmla="*/ 536096 w 914937"/>
                    <a:gd name="connsiteY122" fmla="*/ 64095 h 1054100"/>
                    <a:gd name="connsiteX123" fmla="*/ 520659 w 914937"/>
                    <a:gd name="connsiteY123" fmla="*/ 68858 h 1054100"/>
                    <a:gd name="connsiteX124" fmla="*/ 505469 w 914937"/>
                    <a:gd name="connsiteY124" fmla="*/ 73819 h 1054100"/>
                    <a:gd name="connsiteX125" fmla="*/ 490528 w 914937"/>
                    <a:gd name="connsiteY125" fmla="*/ 78929 h 1054100"/>
                    <a:gd name="connsiteX126" fmla="*/ 475786 w 914937"/>
                    <a:gd name="connsiteY126" fmla="*/ 84286 h 1054100"/>
                    <a:gd name="connsiteX127" fmla="*/ 461291 w 914937"/>
                    <a:gd name="connsiteY127" fmla="*/ 89843 h 1054100"/>
                    <a:gd name="connsiteX128" fmla="*/ 446995 w 914937"/>
                    <a:gd name="connsiteY128" fmla="*/ 95597 h 1054100"/>
                    <a:gd name="connsiteX129" fmla="*/ 432948 w 914937"/>
                    <a:gd name="connsiteY129" fmla="*/ 101501 h 1054100"/>
                    <a:gd name="connsiteX130" fmla="*/ 419148 w 914937"/>
                    <a:gd name="connsiteY130" fmla="*/ 107652 h 1054100"/>
                    <a:gd name="connsiteX131" fmla="*/ 405547 w 914937"/>
                    <a:gd name="connsiteY131" fmla="*/ 113953 h 1054100"/>
                    <a:gd name="connsiteX132" fmla="*/ 392194 w 914937"/>
                    <a:gd name="connsiteY132" fmla="*/ 120501 h 1054100"/>
                    <a:gd name="connsiteX133" fmla="*/ 379090 w 914937"/>
                    <a:gd name="connsiteY133" fmla="*/ 127248 h 1054100"/>
                    <a:gd name="connsiteX134" fmla="*/ 366184 w 914937"/>
                    <a:gd name="connsiteY134" fmla="*/ 134144 h 1054100"/>
                    <a:gd name="connsiteX135" fmla="*/ 353476 w 914937"/>
                    <a:gd name="connsiteY135" fmla="*/ 141238 h 1054100"/>
                    <a:gd name="connsiteX136" fmla="*/ 341067 w 914937"/>
                    <a:gd name="connsiteY136" fmla="*/ 148580 h 1054100"/>
                    <a:gd name="connsiteX137" fmla="*/ 328855 w 914937"/>
                    <a:gd name="connsiteY137" fmla="*/ 156071 h 1054100"/>
                    <a:gd name="connsiteX138" fmla="*/ 316843 w 914937"/>
                    <a:gd name="connsiteY138" fmla="*/ 163761 h 1054100"/>
                    <a:gd name="connsiteX139" fmla="*/ 305128 w 914937"/>
                    <a:gd name="connsiteY139" fmla="*/ 171698 h 1054100"/>
                    <a:gd name="connsiteX140" fmla="*/ 293612 w 914937"/>
                    <a:gd name="connsiteY140" fmla="*/ 179784 h 1054100"/>
                    <a:gd name="connsiteX141" fmla="*/ 282294 w 914937"/>
                    <a:gd name="connsiteY141" fmla="*/ 188069 h 1054100"/>
                    <a:gd name="connsiteX142" fmla="*/ 271225 w 914937"/>
                    <a:gd name="connsiteY142" fmla="*/ 196552 h 1054100"/>
                    <a:gd name="connsiteX143" fmla="*/ 260404 w 914937"/>
                    <a:gd name="connsiteY143" fmla="*/ 205234 h 1054100"/>
                    <a:gd name="connsiteX144" fmla="*/ 249781 w 914937"/>
                    <a:gd name="connsiteY144" fmla="*/ 214114 h 1054100"/>
                    <a:gd name="connsiteX145" fmla="*/ 239407 w 914937"/>
                    <a:gd name="connsiteY145" fmla="*/ 223193 h 1054100"/>
                    <a:gd name="connsiteX146" fmla="*/ 229231 w 914937"/>
                    <a:gd name="connsiteY146" fmla="*/ 232470 h 1054100"/>
                    <a:gd name="connsiteX147" fmla="*/ 219353 w 914937"/>
                    <a:gd name="connsiteY147" fmla="*/ 241945 h 1054100"/>
                    <a:gd name="connsiteX148" fmla="*/ 209624 w 914937"/>
                    <a:gd name="connsiteY148" fmla="*/ 251619 h 1054100"/>
                    <a:gd name="connsiteX149" fmla="*/ 200192 w 914937"/>
                    <a:gd name="connsiteY149" fmla="*/ 261491 h 1054100"/>
                    <a:gd name="connsiteX150" fmla="*/ 190960 w 914937"/>
                    <a:gd name="connsiteY150" fmla="*/ 271562 h 1054100"/>
                    <a:gd name="connsiteX151" fmla="*/ 181925 w 914937"/>
                    <a:gd name="connsiteY151" fmla="*/ 281831 h 1054100"/>
                    <a:gd name="connsiteX152" fmla="*/ 173189 w 914937"/>
                    <a:gd name="connsiteY152" fmla="*/ 292298 h 1054100"/>
                    <a:gd name="connsiteX153" fmla="*/ 164601 w 914937"/>
                    <a:gd name="connsiteY153" fmla="*/ 302915 h 1054100"/>
                    <a:gd name="connsiteX154" fmla="*/ 156312 w 914937"/>
                    <a:gd name="connsiteY154" fmla="*/ 313779 h 1054100"/>
                    <a:gd name="connsiteX155" fmla="*/ 148221 w 914937"/>
                    <a:gd name="connsiteY155" fmla="*/ 324842 h 1054100"/>
                    <a:gd name="connsiteX156" fmla="*/ 140378 w 914937"/>
                    <a:gd name="connsiteY156" fmla="*/ 336054 h 1054100"/>
                    <a:gd name="connsiteX157" fmla="*/ 132734 w 914937"/>
                    <a:gd name="connsiteY157" fmla="*/ 347514 h 1054100"/>
                    <a:gd name="connsiteX158" fmla="*/ 125337 w 914937"/>
                    <a:gd name="connsiteY158" fmla="*/ 359122 h 1054100"/>
                    <a:gd name="connsiteX159" fmla="*/ 118189 w 914937"/>
                    <a:gd name="connsiteY159" fmla="*/ 370979 h 1054100"/>
                    <a:gd name="connsiteX160" fmla="*/ 111240 w 914937"/>
                    <a:gd name="connsiteY160" fmla="*/ 382984 h 1054100"/>
                    <a:gd name="connsiteX161" fmla="*/ 104489 w 914937"/>
                    <a:gd name="connsiteY161" fmla="*/ 395188 h 1054100"/>
                    <a:gd name="connsiteX162" fmla="*/ 98036 w 914937"/>
                    <a:gd name="connsiteY162" fmla="*/ 407640 h 1054100"/>
                    <a:gd name="connsiteX163" fmla="*/ 91782 w 914937"/>
                    <a:gd name="connsiteY163" fmla="*/ 420241 h 1054100"/>
                    <a:gd name="connsiteX164" fmla="*/ 85775 w 914937"/>
                    <a:gd name="connsiteY164" fmla="*/ 433040 h 1054100"/>
                    <a:gd name="connsiteX165" fmla="*/ 79968 w 914937"/>
                    <a:gd name="connsiteY165" fmla="*/ 446088 h 1054100"/>
                    <a:gd name="connsiteX166" fmla="*/ 74408 w 914937"/>
                    <a:gd name="connsiteY166" fmla="*/ 459284 h 1054100"/>
                    <a:gd name="connsiteX167" fmla="*/ 69047 w 914937"/>
                    <a:gd name="connsiteY167" fmla="*/ 472678 h 1054100"/>
                    <a:gd name="connsiteX168" fmla="*/ 63934 w 914937"/>
                    <a:gd name="connsiteY168" fmla="*/ 486271 h 1054100"/>
                    <a:gd name="connsiteX169" fmla="*/ 59070 w 914937"/>
                    <a:gd name="connsiteY169" fmla="*/ 500063 h 1054100"/>
                    <a:gd name="connsiteX170" fmla="*/ 54404 w 914937"/>
                    <a:gd name="connsiteY170" fmla="*/ 514052 h 1054100"/>
                    <a:gd name="connsiteX171" fmla="*/ 49986 w 914937"/>
                    <a:gd name="connsiteY171" fmla="*/ 528241 h 1054100"/>
                    <a:gd name="connsiteX172" fmla="*/ 45816 w 914937"/>
                    <a:gd name="connsiteY172" fmla="*/ 542627 h 1054100"/>
                    <a:gd name="connsiteX173" fmla="*/ 41845 w 914937"/>
                    <a:gd name="connsiteY173" fmla="*/ 557213 h 1054100"/>
                    <a:gd name="connsiteX174" fmla="*/ 38122 w 914937"/>
                    <a:gd name="connsiteY174" fmla="*/ 571996 h 1054100"/>
                    <a:gd name="connsiteX175" fmla="*/ 34598 w 914937"/>
                    <a:gd name="connsiteY175" fmla="*/ 586978 h 1054100"/>
                    <a:gd name="connsiteX176" fmla="*/ 31322 w 914937"/>
                    <a:gd name="connsiteY176" fmla="*/ 602109 h 1054100"/>
                    <a:gd name="connsiteX177" fmla="*/ 28294 w 914937"/>
                    <a:gd name="connsiteY177" fmla="*/ 617488 h 1054100"/>
                    <a:gd name="connsiteX178" fmla="*/ 25465 w 914937"/>
                    <a:gd name="connsiteY178" fmla="*/ 633065 h 1054100"/>
                    <a:gd name="connsiteX179" fmla="*/ 22883 w 914937"/>
                    <a:gd name="connsiteY179" fmla="*/ 648791 h 1054100"/>
                    <a:gd name="connsiteX180" fmla="*/ 20501 w 914937"/>
                    <a:gd name="connsiteY180" fmla="*/ 664766 h 1054100"/>
                    <a:gd name="connsiteX181" fmla="*/ 18366 w 914937"/>
                    <a:gd name="connsiteY181" fmla="*/ 680938 h 1054100"/>
                    <a:gd name="connsiteX182" fmla="*/ 16480 w 914937"/>
                    <a:gd name="connsiteY182" fmla="*/ 697260 h 1054100"/>
                    <a:gd name="connsiteX183" fmla="*/ 14842 w 914937"/>
                    <a:gd name="connsiteY183" fmla="*/ 713829 h 1054100"/>
                    <a:gd name="connsiteX184" fmla="*/ 13402 w 914937"/>
                    <a:gd name="connsiteY184" fmla="*/ 730548 h 1054100"/>
                    <a:gd name="connsiteX185" fmla="*/ 12161 w 914937"/>
                    <a:gd name="connsiteY185" fmla="*/ 747514 h 1054100"/>
                    <a:gd name="connsiteX186" fmla="*/ 11169 w 914937"/>
                    <a:gd name="connsiteY186" fmla="*/ 764629 h 1054100"/>
                    <a:gd name="connsiteX187" fmla="*/ 10424 w 914937"/>
                    <a:gd name="connsiteY187" fmla="*/ 781943 h 1054100"/>
                    <a:gd name="connsiteX188" fmla="*/ 9878 w 914937"/>
                    <a:gd name="connsiteY188" fmla="*/ 799505 h 1054100"/>
                    <a:gd name="connsiteX189" fmla="*/ 9630 w 914937"/>
                    <a:gd name="connsiteY189" fmla="*/ 817215 h 1054100"/>
                    <a:gd name="connsiteX190" fmla="*/ 9531 w 914937"/>
                    <a:gd name="connsiteY190" fmla="*/ 835124 h 1054100"/>
                    <a:gd name="connsiteX191" fmla="*/ 9680 w 914937"/>
                    <a:gd name="connsiteY191" fmla="*/ 853232 h 1054100"/>
                    <a:gd name="connsiteX192" fmla="*/ 10077 w 914937"/>
                    <a:gd name="connsiteY192" fmla="*/ 871538 h 1054100"/>
                    <a:gd name="connsiteX193" fmla="*/ 10722 w 914937"/>
                    <a:gd name="connsiteY193" fmla="*/ 890042 h 1054100"/>
                    <a:gd name="connsiteX194" fmla="*/ 11566 w 914937"/>
                    <a:gd name="connsiteY194" fmla="*/ 908745 h 1054100"/>
                    <a:gd name="connsiteX195" fmla="*/ 12658 w 914937"/>
                    <a:gd name="connsiteY195" fmla="*/ 927695 h 1054100"/>
                    <a:gd name="connsiteX196" fmla="*/ 13948 w 914937"/>
                    <a:gd name="connsiteY196" fmla="*/ 946745 h 1054100"/>
                    <a:gd name="connsiteX197" fmla="*/ 15487 w 914937"/>
                    <a:gd name="connsiteY197" fmla="*/ 966043 h 1054100"/>
                    <a:gd name="connsiteX198" fmla="*/ 17274 w 914937"/>
                    <a:gd name="connsiteY198" fmla="*/ 985540 h 1054100"/>
                    <a:gd name="connsiteX199" fmla="*/ 19260 w 914937"/>
                    <a:gd name="connsiteY199" fmla="*/ 1005235 h 1054100"/>
                    <a:gd name="connsiteX200" fmla="*/ 21493 w 914937"/>
                    <a:gd name="connsiteY200" fmla="*/ 1025128 h 1054100"/>
                    <a:gd name="connsiteX201" fmla="*/ 23926 w 914937"/>
                    <a:gd name="connsiteY201" fmla="*/ 1045220 h 105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</a:cxnLst>
                  <a:rect l="l" t="t" r="r" b="b"/>
                  <a:pathLst>
                    <a:path w="914937" h="1054100">
                      <a:moveTo>
                        <a:pt x="28443" y="1044625"/>
                      </a:moveTo>
                      <a:lnTo>
                        <a:pt x="25911" y="1024533"/>
                      </a:lnTo>
                      <a:lnTo>
                        <a:pt x="23578" y="1004689"/>
                      </a:lnTo>
                      <a:lnTo>
                        <a:pt x="21493" y="984994"/>
                      </a:lnTo>
                      <a:lnTo>
                        <a:pt x="19657" y="965547"/>
                      </a:lnTo>
                      <a:lnTo>
                        <a:pt x="18019" y="946249"/>
                      </a:lnTo>
                      <a:lnTo>
                        <a:pt x="16629" y="927150"/>
                      </a:lnTo>
                      <a:lnTo>
                        <a:pt x="15487" y="908298"/>
                      </a:lnTo>
                      <a:lnTo>
                        <a:pt x="14544" y="889595"/>
                      </a:lnTo>
                      <a:lnTo>
                        <a:pt x="13849" y="871091"/>
                      </a:lnTo>
                      <a:lnTo>
                        <a:pt x="13353" y="852835"/>
                      </a:lnTo>
                      <a:lnTo>
                        <a:pt x="13105" y="834727"/>
                      </a:lnTo>
                      <a:lnTo>
                        <a:pt x="13105" y="816818"/>
                      </a:lnTo>
                      <a:lnTo>
                        <a:pt x="13303" y="799108"/>
                      </a:lnTo>
                      <a:lnTo>
                        <a:pt x="13750" y="781596"/>
                      </a:lnTo>
                      <a:lnTo>
                        <a:pt x="14445" y="764282"/>
                      </a:lnTo>
                      <a:lnTo>
                        <a:pt x="15338" y="747216"/>
                      </a:lnTo>
                      <a:lnTo>
                        <a:pt x="16480" y="730300"/>
                      </a:lnTo>
                      <a:lnTo>
                        <a:pt x="17870" y="713581"/>
                      </a:lnTo>
                      <a:lnTo>
                        <a:pt x="19458" y="697061"/>
                      </a:lnTo>
                      <a:lnTo>
                        <a:pt x="21295" y="680740"/>
                      </a:lnTo>
                      <a:lnTo>
                        <a:pt x="23330" y="664617"/>
                      </a:lnTo>
                      <a:lnTo>
                        <a:pt x="25613" y="648692"/>
                      </a:lnTo>
                      <a:lnTo>
                        <a:pt x="28145" y="632966"/>
                      </a:lnTo>
                      <a:lnTo>
                        <a:pt x="30875" y="617438"/>
                      </a:lnTo>
                      <a:lnTo>
                        <a:pt x="33853" y="602059"/>
                      </a:lnTo>
                      <a:lnTo>
                        <a:pt x="37080" y="586929"/>
                      </a:lnTo>
                      <a:lnTo>
                        <a:pt x="40505" y="571996"/>
                      </a:lnTo>
                      <a:lnTo>
                        <a:pt x="44178" y="557262"/>
                      </a:lnTo>
                      <a:lnTo>
                        <a:pt x="48100" y="542727"/>
                      </a:lnTo>
                      <a:lnTo>
                        <a:pt x="52220" y="528389"/>
                      </a:lnTo>
                      <a:lnTo>
                        <a:pt x="56588" y="514201"/>
                      </a:lnTo>
                      <a:lnTo>
                        <a:pt x="61155" y="500261"/>
                      </a:lnTo>
                      <a:lnTo>
                        <a:pt x="65970" y="486519"/>
                      </a:lnTo>
                      <a:lnTo>
                        <a:pt x="71033" y="472926"/>
                      </a:lnTo>
                      <a:lnTo>
                        <a:pt x="76294" y="459581"/>
                      </a:lnTo>
                      <a:lnTo>
                        <a:pt x="81804" y="446435"/>
                      </a:lnTo>
                      <a:lnTo>
                        <a:pt x="87562" y="433437"/>
                      </a:lnTo>
                      <a:lnTo>
                        <a:pt x="93519" y="420688"/>
                      </a:lnTo>
                      <a:lnTo>
                        <a:pt x="99724" y="408087"/>
                      </a:lnTo>
                      <a:lnTo>
                        <a:pt x="106177" y="395734"/>
                      </a:lnTo>
                      <a:lnTo>
                        <a:pt x="112828" y="383530"/>
                      </a:lnTo>
                      <a:lnTo>
                        <a:pt x="119679" y="371574"/>
                      </a:lnTo>
                      <a:lnTo>
                        <a:pt x="126827" y="359767"/>
                      </a:lnTo>
                      <a:lnTo>
                        <a:pt x="134173" y="348208"/>
                      </a:lnTo>
                      <a:lnTo>
                        <a:pt x="141768" y="336798"/>
                      </a:lnTo>
                      <a:lnTo>
                        <a:pt x="149561" y="325586"/>
                      </a:lnTo>
                      <a:lnTo>
                        <a:pt x="157602" y="314623"/>
                      </a:lnTo>
                      <a:lnTo>
                        <a:pt x="165892" y="303808"/>
                      </a:lnTo>
                      <a:lnTo>
                        <a:pt x="174380" y="293191"/>
                      </a:lnTo>
                      <a:lnTo>
                        <a:pt x="183117" y="282823"/>
                      </a:lnTo>
                      <a:lnTo>
                        <a:pt x="192052" y="272604"/>
                      </a:lnTo>
                      <a:lnTo>
                        <a:pt x="201235" y="262582"/>
                      </a:lnTo>
                      <a:lnTo>
                        <a:pt x="210666" y="252760"/>
                      </a:lnTo>
                      <a:lnTo>
                        <a:pt x="220346" y="243185"/>
                      </a:lnTo>
                      <a:lnTo>
                        <a:pt x="230224" y="233759"/>
                      </a:lnTo>
                      <a:lnTo>
                        <a:pt x="240300" y="224532"/>
                      </a:lnTo>
                      <a:lnTo>
                        <a:pt x="250675" y="215503"/>
                      </a:lnTo>
                      <a:lnTo>
                        <a:pt x="261198" y="206673"/>
                      </a:lnTo>
                      <a:lnTo>
                        <a:pt x="272019" y="198041"/>
                      </a:lnTo>
                      <a:lnTo>
                        <a:pt x="283039" y="189607"/>
                      </a:lnTo>
                      <a:lnTo>
                        <a:pt x="294307" y="181372"/>
                      </a:lnTo>
                      <a:lnTo>
                        <a:pt x="305823" y="173335"/>
                      </a:lnTo>
                      <a:lnTo>
                        <a:pt x="317538" y="165497"/>
                      </a:lnTo>
                      <a:lnTo>
                        <a:pt x="329501" y="157857"/>
                      </a:lnTo>
                      <a:lnTo>
                        <a:pt x="341662" y="150416"/>
                      </a:lnTo>
                      <a:lnTo>
                        <a:pt x="354072" y="143173"/>
                      </a:lnTo>
                      <a:lnTo>
                        <a:pt x="366730" y="136128"/>
                      </a:lnTo>
                      <a:lnTo>
                        <a:pt x="379586" y="129282"/>
                      </a:lnTo>
                      <a:lnTo>
                        <a:pt x="392691" y="122634"/>
                      </a:lnTo>
                      <a:lnTo>
                        <a:pt x="405994" y="116136"/>
                      </a:lnTo>
                      <a:lnTo>
                        <a:pt x="419595" y="109885"/>
                      </a:lnTo>
                      <a:lnTo>
                        <a:pt x="433345" y="103832"/>
                      </a:lnTo>
                      <a:lnTo>
                        <a:pt x="447392" y="97979"/>
                      </a:lnTo>
                      <a:lnTo>
                        <a:pt x="461639" y="92273"/>
                      </a:lnTo>
                      <a:lnTo>
                        <a:pt x="476133" y="86816"/>
                      </a:lnTo>
                      <a:lnTo>
                        <a:pt x="490826" y="81558"/>
                      </a:lnTo>
                      <a:lnTo>
                        <a:pt x="505767" y="76448"/>
                      </a:lnTo>
                      <a:lnTo>
                        <a:pt x="520957" y="71586"/>
                      </a:lnTo>
                      <a:lnTo>
                        <a:pt x="536345" y="66873"/>
                      </a:lnTo>
                      <a:lnTo>
                        <a:pt x="551981" y="62409"/>
                      </a:lnTo>
                      <a:lnTo>
                        <a:pt x="567865" y="58093"/>
                      </a:lnTo>
                      <a:lnTo>
                        <a:pt x="583948" y="54025"/>
                      </a:lnTo>
                      <a:lnTo>
                        <a:pt x="600279" y="50105"/>
                      </a:lnTo>
                      <a:lnTo>
                        <a:pt x="616809" y="46434"/>
                      </a:lnTo>
                      <a:lnTo>
                        <a:pt x="633587" y="42912"/>
                      </a:lnTo>
                      <a:lnTo>
                        <a:pt x="650613" y="39638"/>
                      </a:lnTo>
                      <a:lnTo>
                        <a:pt x="667837" y="36513"/>
                      </a:lnTo>
                      <a:lnTo>
                        <a:pt x="685310" y="33635"/>
                      </a:lnTo>
                      <a:lnTo>
                        <a:pt x="703031" y="30907"/>
                      </a:lnTo>
                      <a:lnTo>
                        <a:pt x="720950" y="28377"/>
                      </a:lnTo>
                      <a:lnTo>
                        <a:pt x="739118" y="26045"/>
                      </a:lnTo>
                      <a:lnTo>
                        <a:pt x="757534" y="23961"/>
                      </a:lnTo>
                      <a:lnTo>
                        <a:pt x="776149" y="22027"/>
                      </a:lnTo>
                      <a:lnTo>
                        <a:pt x="795011" y="20290"/>
                      </a:lnTo>
                      <a:lnTo>
                        <a:pt x="814072" y="18752"/>
                      </a:lnTo>
                      <a:lnTo>
                        <a:pt x="833382" y="17463"/>
                      </a:lnTo>
                      <a:lnTo>
                        <a:pt x="852939" y="16321"/>
                      </a:lnTo>
                      <a:lnTo>
                        <a:pt x="872696" y="15379"/>
                      </a:lnTo>
                      <a:lnTo>
                        <a:pt x="892700" y="14635"/>
                      </a:lnTo>
                      <a:lnTo>
                        <a:pt x="912952" y="14089"/>
                      </a:lnTo>
                      <a:lnTo>
                        <a:pt x="912853" y="9525"/>
                      </a:lnTo>
                      <a:lnTo>
                        <a:pt x="892601" y="10170"/>
                      </a:lnTo>
                      <a:lnTo>
                        <a:pt x="872596" y="11013"/>
                      </a:lnTo>
                      <a:lnTo>
                        <a:pt x="852840" y="12055"/>
                      </a:lnTo>
                      <a:lnTo>
                        <a:pt x="833282" y="13246"/>
                      </a:lnTo>
                      <a:lnTo>
                        <a:pt x="813973" y="14684"/>
                      </a:lnTo>
                      <a:lnTo>
                        <a:pt x="794862" y="16272"/>
                      </a:lnTo>
                      <a:lnTo>
                        <a:pt x="776000" y="18107"/>
                      </a:lnTo>
                      <a:lnTo>
                        <a:pt x="757385" y="20092"/>
                      </a:lnTo>
                      <a:lnTo>
                        <a:pt x="739019" y="22324"/>
                      </a:lnTo>
                      <a:lnTo>
                        <a:pt x="720802" y="24705"/>
                      </a:lnTo>
                      <a:lnTo>
                        <a:pt x="702882" y="27285"/>
                      </a:lnTo>
                      <a:lnTo>
                        <a:pt x="685161" y="30113"/>
                      </a:lnTo>
                      <a:lnTo>
                        <a:pt x="667688" y="33089"/>
                      </a:lnTo>
                      <a:lnTo>
                        <a:pt x="650414" y="36264"/>
                      </a:lnTo>
                      <a:lnTo>
                        <a:pt x="633438" y="39638"/>
                      </a:lnTo>
                      <a:lnTo>
                        <a:pt x="616610" y="43259"/>
                      </a:lnTo>
                      <a:lnTo>
                        <a:pt x="600031" y="47030"/>
                      </a:lnTo>
                      <a:lnTo>
                        <a:pt x="583700" y="50998"/>
                      </a:lnTo>
                      <a:lnTo>
                        <a:pt x="567617" y="55166"/>
                      </a:lnTo>
                      <a:lnTo>
                        <a:pt x="551733" y="59531"/>
                      </a:lnTo>
                      <a:lnTo>
                        <a:pt x="536096" y="64095"/>
                      </a:lnTo>
                      <a:lnTo>
                        <a:pt x="520659" y="68858"/>
                      </a:lnTo>
                      <a:lnTo>
                        <a:pt x="505469" y="73819"/>
                      </a:lnTo>
                      <a:lnTo>
                        <a:pt x="490528" y="78929"/>
                      </a:lnTo>
                      <a:lnTo>
                        <a:pt x="475786" y="84286"/>
                      </a:lnTo>
                      <a:lnTo>
                        <a:pt x="461291" y="89843"/>
                      </a:lnTo>
                      <a:lnTo>
                        <a:pt x="446995" y="95597"/>
                      </a:lnTo>
                      <a:lnTo>
                        <a:pt x="432948" y="101501"/>
                      </a:lnTo>
                      <a:lnTo>
                        <a:pt x="419148" y="107652"/>
                      </a:lnTo>
                      <a:lnTo>
                        <a:pt x="405547" y="113953"/>
                      </a:lnTo>
                      <a:lnTo>
                        <a:pt x="392194" y="120501"/>
                      </a:lnTo>
                      <a:lnTo>
                        <a:pt x="379090" y="127248"/>
                      </a:lnTo>
                      <a:lnTo>
                        <a:pt x="366184" y="134144"/>
                      </a:lnTo>
                      <a:lnTo>
                        <a:pt x="353476" y="141238"/>
                      </a:lnTo>
                      <a:lnTo>
                        <a:pt x="341067" y="148580"/>
                      </a:lnTo>
                      <a:lnTo>
                        <a:pt x="328855" y="156071"/>
                      </a:lnTo>
                      <a:lnTo>
                        <a:pt x="316843" y="163761"/>
                      </a:lnTo>
                      <a:lnTo>
                        <a:pt x="305128" y="171698"/>
                      </a:lnTo>
                      <a:lnTo>
                        <a:pt x="293612" y="179784"/>
                      </a:lnTo>
                      <a:lnTo>
                        <a:pt x="282294" y="188069"/>
                      </a:lnTo>
                      <a:lnTo>
                        <a:pt x="271225" y="196552"/>
                      </a:lnTo>
                      <a:lnTo>
                        <a:pt x="260404" y="205234"/>
                      </a:lnTo>
                      <a:lnTo>
                        <a:pt x="249781" y="214114"/>
                      </a:lnTo>
                      <a:lnTo>
                        <a:pt x="239407" y="223193"/>
                      </a:lnTo>
                      <a:lnTo>
                        <a:pt x="229231" y="232470"/>
                      </a:lnTo>
                      <a:lnTo>
                        <a:pt x="219353" y="241945"/>
                      </a:lnTo>
                      <a:lnTo>
                        <a:pt x="209624" y="251619"/>
                      </a:lnTo>
                      <a:lnTo>
                        <a:pt x="200192" y="261491"/>
                      </a:lnTo>
                      <a:lnTo>
                        <a:pt x="190960" y="271562"/>
                      </a:lnTo>
                      <a:lnTo>
                        <a:pt x="181925" y="281831"/>
                      </a:lnTo>
                      <a:lnTo>
                        <a:pt x="173189" y="292298"/>
                      </a:lnTo>
                      <a:lnTo>
                        <a:pt x="164601" y="302915"/>
                      </a:lnTo>
                      <a:lnTo>
                        <a:pt x="156312" y="313779"/>
                      </a:lnTo>
                      <a:lnTo>
                        <a:pt x="148221" y="324842"/>
                      </a:lnTo>
                      <a:lnTo>
                        <a:pt x="140378" y="336054"/>
                      </a:lnTo>
                      <a:lnTo>
                        <a:pt x="132734" y="347514"/>
                      </a:lnTo>
                      <a:lnTo>
                        <a:pt x="125337" y="359122"/>
                      </a:lnTo>
                      <a:lnTo>
                        <a:pt x="118189" y="370979"/>
                      </a:lnTo>
                      <a:lnTo>
                        <a:pt x="111240" y="382984"/>
                      </a:lnTo>
                      <a:lnTo>
                        <a:pt x="104489" y="395188"/>
                      </a:lnTo>
                      <a:lnTo>
                        <a:pt x="98036" y="407640"/>
                      </a:lnTo>
                      <a:lnTo>
                        <a:pt x="91782" y="420241"/>
                      </a:lnTo>
                      <a:lnTo>
                        <a:pt x="85775" y="433040"/>
                      </a:lnTo>
                      <a:lnTo>
                        <a:pt x="79968" y="446088"/>
                      </a:lnTo>
                      <a:lnTo>
                        <a:pt x="74408" y="459284"/>
                      </a:lnTo>
                      <a:lnTo>
                        <a:pt x="69047" y="472678"/>
                      </a:lnTo>
                      <a:lnTo>
                        <a:pt x="63934" y="486271"/>
                      </a:lnTo>
                      <a:lnTo>
                        <a:pt x="59070" y="500063"/>
                      </a:lnTo>
                      <a:lnTo>
                        <a:pt x="54404" y="514052"/>
                      </a:lnTo>
                      <a:lnTo>
                        <a:pt x="49986" y="528241"/>
                      </a:lnTo>
                      <a:lnTo>
                        <a:pt x="45816" y="542627"/>
                      </a:lnTo>
                      <a:lnTo>
                        <a:pt x="41845" y="557213"/>
                      </a:lnTo>
                      <a:lnTo>
                        <a:pt x="38122" y="571996"/>
                      </a:lnTo>
                      <a:lnTo>
                        <a:pt x="34598" y="586978"/>
                      </a:lnTo>
                      <a:lnTo>
                        <a:pt x="31322" y="602109"/>
                      </a:lnTo>
                      <a:lnTo>
                        <a:pt x="28294" y="617488"/>
                      </a:lnTo>
                      <a:lnTo>
                        <a:pt x="25465" y="633065"/>
                      </a:lnTo>
                      <a:lnTo>
                        <a:pt x="22883" y="648791"/>
                      </a:lnTo>
                      <a:lnTo>
                        <a:pt x="20501" y="664766"/>
                      </a:lnTo>
                      <a:lnTo>
                        <a:pt x="18366" y="680938"/>
                      </a:lnTo>
                      <a:lnTo>
                        <a:pt x="16480" y="697260"/>
                      </a:lnTo>
                      <a:lnTo>
                        <a:pt x="14842" y="713829"/>
                      </a:lnTo>
                      <a:lnTo>
                        <a:pt x="13402" y="730548"/>
                      </a:lnTo>
                      <a:lnTo>
                        <a:pt x="12161" y="747514"/>
                      </a:lnTo>
                      <a:lnTo>
                        <a:pt x="11169" y="764629"/>
                      </a:lnTo>
                      <a:lnTo>
                        <a:pt x="10424" y="781943"/>
                      </a:lnTo>
                      <a:lnTo>
                        <a:pt x="9878" y="799505"/>
                      </a:lnTo>
                      <a:lnTo>
                        <a:pt x="9630" y="817215"/>
                      </a:lnTo>
                      <a:lnTo>
                        <a:pt x="9531" y="835124"/>
                      </a:lnTo>
                      <a:lnTo>
                        <a:pt x="9680" y="853232"/>
                      </a:lnTo>
                      <a:lnTo>
                        <a:pt x="10077" y="871538"/>
                      </a:lnTo>
                      <a:lnTo>
                        <a:pt x="10722" y="890042"/>
                      </a:lnTo>
                      <a:lnTo>
                        <a:pt x="11566" y="908745"/>
                      </a:lnTo>
                      <a:lnTo>
                        <a:pt x="12658" y="927695"/>
                      </a:lnTo>
                      <a:lnTo>
                        <a:pt x="13948" y="946745"/>
                      </a:lnTo>
                      <a:lnTo>
                        <a:pt x="15487" y="966043"/>
                      </a:lnTo>
                      <a:lnTo>
                        <a:pt x="17274" y="985540"/>
                      </a:lnTo>
                      <a:lnTo>
                        <a:pt x="19260" y="1005235"/>
                      </a:lnTo>
                      <a:lnTo>
                        <a:pt x="21493" y="1025128"/>
                      </a:lnTo>
                      <a:lnTo>
                        <a:pt x="23926" y="1045220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93" name="Forme libre : forme 1392">
                  <a:extLst>
                    <a:ext uri="{FF2B5EF4-FFF2-40B4-BE49-F238E27FC236}">
                      <a16:creationId xmlns:a16="http://schemas.microsoft.com/office/drawing/2014/main" id="{A03F9172-8058-418C-9453-3FD90C319EC9}"/>
                    </a:ext>
                  </a:extLst>
                </p:cNvPr>
                <p:cNvSpPr/>
                <p:nvPr/>
              </p:nvSpPr>
              <p:spPr>
                <a:xfrm>
                  <a:off x="7027301" y="5303044"/>
                  <a:ext cx="1550311" cy="927100"/>
                </a:xfrm>
                <a:custGeom>
                  <a:avLst/>
                  <a:gdLst>
                    <a:gd name="connsiteX0" fmla="*/ 15189 w 1550311"/>
                    <a:gd name="connsiteY0" fmla="*/ 918815 h 927100"/>
                    <a:gd name="connsiteX1" fmla="*/ 24124 w 1550311"/>
                    <a:gd name="connsiteY1" fmla="*/ 903784 h 927100"/>
                    <a:gd name="connsiteX2" fmla="*/ 33159 w 1550311"/>
                    <a:gd name="connsiteY2" fmla="*/ 888851 h 927100"/>
                    <a:gd name="connsiteX3" fmla="*/ 42292 w 1550311"/>
                    <a:gd name="connsiteY3" fmla="*/ 874068 h 927100"/>
                    <a:gd name="connsiteX4" fmla="*/ 51426 w 1550311"/>
                    <a:gd name="connsiteY4" fmla="*/ 859383 h 927100"/>
                    <a:gd name="connsiteX5" fmla="*/ 60708 w 1550311"/>
                    <a:gd name="connsiteY5" fmla="*/ 844848 h 927100"/>
                    <a:gd name="connsiteX6" fmla="*/ 70040 w 1550311"/>
                    <a:gd name="connsiteY6" fmla="*/ 830461 h 927100"/>
                    <a:gd name="connsiteX7" fmla="*/ 79422 w 1550311"/>
                    <a:gd name="connsiteY7" fmla="*/ 816173 h 927100"/>
                    <a:gd name="connsiteX8" fmla="*/ 88903 w 1550311"/>
                    <a:gd name="connsiteY8" fmla="*/ 802035 h 927100"/>
                    <a:gd name="connsiteX9" fmla="*/ 98433 w 1550311"/>
                    <a:gd name="connsiteY9" fmla="*/ 787995 h 927100"/>
                    <a:gd name="connsiteX10" fmla="*/ 108063 w 1550311"/>
                    <a:gd name="connsiteY10" fmla="*/ 774105 h 927100"/>
                    <a:gd name="connsiteX11" fmla="*/ 117792 w 1550311"/>
                    <a:gd name="connsiteY11" fmla="*/ 760313 h 927100"/>
                    <a:gd name="connsiteX12" fmla="*/ 127521 w 1550311"/>
                    <a:gd name="connsiteY12" fmla="*/ 746671 h 927100"/>
                    <a:gd name="connsiteX13" fmla="*/ 137400 w 1550311"/>
                    <a:gd name="connsiteY13" fmla="*/ 733127 h 927100"/>
                    <a:gd name="connsiteX14" fmla="*/ 147327 w 1550311"/>
                    <a:gd name="connsiteY14" fmla="*/ 719733 h 927100"/>
                    <a:gd name="connsiteX15" fmla="*/ 157305 w 1550311"/>
                    <a:gd name="connsiteY15" fmla="*/ 706487 h 927100"/>
                    <a:gd name="connsiteX16" fmla="*/ 167381 w 1550311"/>
                    <a:gd name="connsiteY16" fmla="*/ 693341 h 927100"/>
                    <a:gd name="connsiteX17" fmla="*/ 177507 w 1550311"/>
                    <a:gd name="connsiteY17" fmla="*/ 680293 h 927100"/>
                    <a:gd name="connsiteX18" fmla="*/ 187733 w 1550311"/>
                    <a:gd name="connsiteY18" fmla="*/ 667395 h 927100"/>
                    <a:gd name="connsiteX19" fmla="*/ 198008 w 1550311"/>
                    <a:gd name="connsiteY19" fmla="*/ 654645 h 927100"/>
                    <a:gd name="connsiteX20" fmla="*/ 208383 w 1550311"/>
                    <a:gd name="connsiteY20" fmla="*/ 641995 h 927100"/>
                    <a:gd name="connsiteX21" fmla="*/ 218856 w 1550311"/>
                    <a:gd name="connsiteY21" fmla="*/ 629493 h 927100"/>
                    <a:gd name="connsiteX22" fmla="*/ 229330 w 1550311"/>
                    <a:gd name="connsiteY22" fmla="*/ 617091 h 927100"/>
                    <a:gd name="connsiteX23" fmla="*/ 239953 w 1550311"/>
                    <a:gd name="connsiteY23" fmla="*/ 604838 h 927100"/>
                    <a:gd name="connsiteX24" fmla="*/ 250625 w 1550311"/>
                    <a:gd name="connsiteY24" fmla="*/ 592683 h 927100"/>
                    <a:gd name="connsiteX25" fmla="*/ 261347 w 1550311"/>
                    <a:gd name="connsiteY25" fmla="*/ 580678 h 927100"/>
                    <a:gd name="connsiteX26" fmla="*/ 272168 w 1550311"/>
                    <a:gd name="connsiteY26" fmla="*/ 568821 h 927100"/>
                    <a:gd name="connsiteX27" fmla="*/ 283039 w 1550311"/>
                    <a:gd name="connsiteY27" fmla="*/ 557064 h 927100"/>
                    <a:gd name="connsiteX28" fmla="*/ 294009 w 1550311"/>
                    <a:gd name="connsiteY28" fmla="*/ 545406 h 927100"/>
                    <a:gd name="connsiteX29" fmla="*/ 305029 w 1550311"/>
                    <a:gd name="connsiteY29" fmla="*/ 533896 h 927100"/>
                    <a:gd name="connsiteX30" fmla="*/ 316148 w 1550311"/>
                    <a:gd name="connsiteY30" fmla="*/ 522536 h 927100"/>
                    <a:gd name="connsiteX31" fmla="*/ 327317 w 1550311"/>
                    <a:gd name="connsiteY31" fmla="*/ 511274 h 927100"/>
                    <a:gd name="connsiteX32" fmla="*/ 338585 w 1550311"/>
                    <a:gd name="connsiteY32" fmla="*/ 500162 h 927100"/>
                    <a:gd name="connsiteX33" fmla="*/ 349902 w 1550311"/>
                    <a:gd name="connsiteY33" fmla="*/ 489148 h 927100"/>
                    <a:gd name="connsiteX34" fmla="*/ 361319 w 1550311"/>
                    <a:gd name="connsiteY34" fmla="*/ 478284 h 927100"/>
                    <a:gd name="connsiteX35" fmla="*/ 372835 w 1550311"/>
                    <a:gd name="connsiteY35" fmla="*/ 467519 h 927100"/>
                    <a:gd name="connsiteX36" fmla="*/ 384351 w 1550311"/>
                    <a:gd name="connsiteY36" fmla="*/ 456902 h 927100"/>
                    <a:gd name="connsiteX37" fmla="*/ 396016 w 1550311"/>
                    <a:gd name="connsiteY37" fmla="*/ 446435 h 927100"/>
                    <a:gd name="connsiteX38" fmla="*/ 407681 w 1550311"/>
                    <a:gd name="connsiteY38" fmla="*/ 436066 h 927100"/>
                    <a:gd name="connsiteX39" fmla="*/ 419495 w 1550311"/>
                    <a:gd name="connsiteY39" fmla="*/ 425797 h 927100"/>
                    <a:gd name="connsiteX40" fmla="*/ 431359 w 1550311"/>
                    <a:gd name="connsiteY40" fmla="*/ 415677 h 927100"/>
                    <a:gd name="connsiteX41" fmla="*/ 443272 w 1550311"/>
                    <a:gd name="connsiteY41" fmla="*/ 405705 h 927100"/>
                    <a:gd name="connsiteX42" fmla="*/ 455285 w 1550311"/>
                    <a:gd name="connsiteY42" fmla="*/ 395833 h 927100"/>
                    <a:gd name="connsiteX43" fmla="*/ 467347 w 1550311"/>
                    <a:gd name="connsiteY43" fmla="*/ 386110 h 927100"/>
                    <a:gd name="connsiteX44" fmla="*/ 479508 w 1550311"/>
                    <a:gd name="connsiteY44" fmla="*/ 376486 h 927100"/>
                    <a:gd name="connsiteX45" fmla="*/ 491720 w 1550311"/>
                    <a:gd name="connsiteY45" fmla="*/ 367010 h 927100"/>
                    <a:gd name="connsiteX46" fmla="*/ 504030 w 1550311"/>
                    <a:gd name="connsiteY46" fmla="*/ 357634 h 927100"/>
                    <a:gd name="connsiteX47" fmla="*/ 516390 w 1550311"/>
                    <a:gd name="connsiteY47" fmla="*/ 348407 h 927100"/>
                    <a:gd name="connsiteX48" fmla="*/ 528849 w 1550311"/>
                    <a:gd name="connsiteY48" fmla="*/ 339279 h 927100"/>
                    <a:gd name="connsiteX49" fmla="*/ 541358 w 1550311"/>
                    <a:gd name="connsiteY49" fmla="*/ 330299 h 927100"/>
                    <a:gd name="connsiteX50" fmla="*/ 553966 w 1550311"/>
                    <a:gd name="connsiteY50" fmla="*/ 321469 h 927100"/>
                    <a:gd name="connsiteX51" fmla="*/ 566624 w 1550311"/>
                    <a:gd name="connsiteY51" fmla="*/ 312738 h 927100"/>
                    <a:gd name="connsiteX52" fmla="*/ 579381 w 1550311"/>
                    <a:gd name="connsiteY52" fmla="*/ 304105 h 927100"/>
                    <a:gd name="connsiteX53" fmla="*/ 592188 w 1550311"/>
                    <a:gd name="connsiteY53" fmla="*/ 295672 h 927100"/>
                    <a:gd name="connsiteX54" fmla="*/ 605094 w 1550311"/>
                    <a:gd name="connsiteY54" fmla="*/ 287288 h 927100"/>
                    <a:gd name="connsiteX55" fmla="*/ 618050 w 1550311"/>
                    <a:gd name="connsiteY55" fmla="*/ 279102 h 927100"/>
                    <a:gd name="connsiteX56" fmla="*/ 631105 w 1550311"/>
                    <a:gd name="connsiteY56" fmla="*/ 270966 h 927100"/>
                    <a:gd name="connsiteX57" fmla="*/ 644209 w 1550311"/>
                    <a:gd name="connsiteY57" fmla="*/ 263029 h 927100"/>
                    <a:gd name="connsiteX58" fmla="*/ 657413 w 1550311"/>
                    <a:gd name="connsiteY58" fmla="*/ 255191 h 927100"/>
                    <a:gd name="connsiteX59" fmla="*/ 670667 w 1550311"/>
                    <a:gd name="connsiteY59" fmla="*/ 247452 h 927100"/>
                    <a:gd name="connsiteX60" fmla="*/ 684019 w 1550311"/>
                    <a:gd name="connsiteY60" fmla="*/ 239861 h 927100"/>
                    <a:gd name="connsiteX61" fmla="*/ 697422 w 1550311"/>
                    <a:gd name="connsiteY61" fmla="*/ 232370 h 927100"/>
                    <a:gd name="connsiteX62" fmla="*/ 710923 w 1550311"/>
                    <a:gd name="connsiteY62" fmla="*/ 225028 h 927100"/>
                    <a:gd name="connsiteX63" fmla="*/ 724475 w 1550311"/>
                    <a:gd name="connsiteY63" fmla="*/ 217835 h 927100"/>
                    <a:gd name="connsiteX64" fmla="*/ 738125 w 1550311"/>
                    <a:gd name="connsiteY64" fmla="*/ 210741 h 927100"/>
                    <a:gd name="connsiteX65" fmla="*/ 751826 w 1550311"/>
                    <a:gd name="connsiteY65" fmla="*/ 203795 h 927100"/>
                    <a:gd name="connsiteX66" fmla="*/ 765625 w 1550311"/>
                    <a:gd name="connsiteY66" fmla="*/ 196949 h 927100"/>
                    <a:gd name="connsiteX67" fmla="*/ 779474 w 1550311"/>
                    <a:gd name="connsiteY67" fmla="*/ 190252 h 927100"/>
                    <a:gd name="connsiteX68" fmla="*/ 793423 w 1550311"/>
                    <a:gd name="connsiteY68" fmla="*/ 183654 h 927100"/>
                    <a:gd name="connsiteX69" fmla="*/ 807421 w 1550311"/>
                    <a:gd name="connsiteY69" fmla="*/ 177205 h 927100"/>
                    <a:gd name="connsiteX70" fmla="*/ 821518 w 1550311"/>
                    <a:gd name="connsiteY70" fmla="*/ 170855 h 927100"/>
                    <a:gd name="connsiteX71" fmla="*/ 835665 w 1550311"/>
                    <a:gd name="connsiteY71" fmla="*/ 164654 h 927100"/>
                    <a:gd name="connsiteX72" fmla="*/ 849911 w 1550311"/>
                    <a:gd name="connsiteY72" fmla="*/ 158601 h 927100"/>
                    <a:gd name="connsiteX73" fmla="*/ 864207 w 1550311"/>
                    <a:gd name="connsiteY73" fmla="*/ 152648 h 927100"/>
                    <a:gd name="connsiteX74" fmla="*/ 878602 w 1550311"/>
                    <a:gd name="connsiteY74" fmla="*/ 146794 h 927100"/>
                    <a:gd name="connsiteX75" fmla="*/ 893047 w 1550311"/>
                    <a:gd name="connsiteY75" fmla="*/ 141139 h 927100"/>
                    <a:gd name="connsiteX76" fmla="*/ 907542 w 1550311"/>
                    <a:gd name="connsiteY76" fmla="*/ 135533 h 927100"/>
                    <a:gd name="connsiteX77" fmla="*/ 922185 w 1550311"/>
                    <a:gd name="connsiteY77" fmla="*/ 130125 h 927100"/>
                    <a:gd name="connsiteX78" fmla="*/ 936829 w 1550311"/>
                    <a:gd name="connsiteY78" fmla="*/ 124768 h 927100"/>
                    <a:gd name="connsiteX79" fmla="*/ 951621 w 1550311"/>
                    <a:gd name="connsiteY79" fmla="*/ 119608 h 927100"/>
                    <a:gd name="connsiteX80" fmla="*/ 966413 w 1550311"/>
                    <a:gd name="connsiteY80" fmla="*/ 114498 h 927100"/>
                    <a:gd name="connsiteX81" fmla="*/ 981305 w 1550311"/>
                    <a:gd name="connsiteY81" fmla="*/ 109587 h 927100"/>
                    <a:gd name="connsiteX82" fmla="*/ 996296 w 1550311"/>
                    <a:gd name="connsiteY82" fmla="*/ 104775 h 927100"/>
                    <a:gd name="connsiteX83" fmla="*/ 1011336 w 1550311"/>
                    <a:gd name="connsiteY83" fmla="*/ 100062 h 927100"/>
                    <a:gd name="connsiteX84" fmla="*/ 1026476 w 1550311"/>
                    <a:gd name="connsiteY84" fmla="*/ 95498 h 927100"/>
                    <a:gd name="connsiteX85" fmla="*/ 1041665 w 1550311"/>
                    <a:gd name="connsiteY85" fmla="*/ 91083 h 927100"/>
                    <a:gd name="connsiteX86" fmla="*/ 1056954 w 1550311"/>
                    <a:gd name="connsiteY86" fmla="*/ 86767 h 927100"/>
                    <a:gd name="connsiteX87" fmla="*/ 1072292 w 1550311"/>
                    <a:gd name="connsiteY87" fmla="*/ 82600 h 927100"/>
                    <a:gd name="connsiteX88" fmla="*/ 1087730 w 1550311"/>
                    <a:gd name="connsiteY88" fmla="*/ 78532 h 927100"/>
                    <a:gd name="connsiteX89" fmla="*/ 1103217 w 1550311"/>
                    <a:gd name="connsiteY89" fmla="*/ 74613 h 927100"/>
                    <a:gd name="connsiteX90" fmla="*/ 1118803 w 1550311"/>
                    <a:gd name="connsiteY90" fmla="*/ 70793 h 927100"/>
                    <a:gd name="connsiteX91" fmla="*/ 1134440 w 1550311"/>
                    <a:gd name="connsiteY91" fmla="*/ 67121 h 927100"/>
                    <a:gd name="connsiteX92" fmla="*/ 1150125 w 1550311"/>
                    <a:gd name="connsiteY92" fmla="*/ 63550 h 927100"/>
                    <a:gd name="connsiteX93" fmla="*/ 1165960 w 1550311"/>
                    <a:gd name="connsiteY93" fmla="*/ 60127 h 927100"/>
                    <a:gd name="connsiteX94" fmla="*/ 1181795 w 1550311"/>
                    <a:gd name="connsiteY94" fmla="*/ 56803 h 927100"/>
                    <a:gd name="connsiteX95" fmla="*/ 1197729 w 1550311"/>
                    <a:gd name="connsiteY95" fmla="*/ 53628 h 927100"/>
                    <a:gd name="connsiteX96" fmla="*/ 1213762 w 1550311"/>
                    <a:gd name="connsiteY96" fmla="*/ 50602 h 927100"/>
                    <a:gd name="connsiteX97" fmla="*/ 1229845 w 1550311"/>
                    <a:gd name="connsiteY97" fmla="*/ 47675 h 927100"/>
                    <a:gd name="connsiteX98" fmla="*/ 1246027 w 1550311"/>
                    <a:gd name="connsiteY98" fmla="*/ 44896 h 927100"/>
                    <a:gd name="connsiteX99" fmla="*/ 1262259 w 1550311"/>
                    <a:gd name="connsiteY99" fmla="*/ 42218 h 927100"/>
                    <a:gd name="connsiteX100" fmla="*/ 1278590 w 1550311"/>
                    <a:gd name="connsiteY100" fmla="*/ 39688 h 927100"/>
                    <a:gd name="connsiteX101" fmla="*/ 1294971 w 1550311"/>
                    <a:gd name="connsiteY101" fmla="*/ 37257 h 927100"/>
                    <a:gd name="connsiteX102" fmla="*/ 1311401 w 1550311"/>
                    <a:gd name="connsiteY102" fmla="*/ 34975 h 927100"/>
                    <a:gd name="connsiteX103" fmla="*/ 1327980 w 1550311"/>
                    <a:gd name="connsiteY103" fmla="*/ 32792 h 927100"/>
                    <a:gd name="connsiteX104" fmla="*/ 1344560 w 1550311"/>
                    <a:gd name="connsiteY104" fmla="*/ 30758 h 927100"/>
                    <a:gd name="connsiteX105" fmla="*/ 1361238 w 1550311"/>
                    <a:gd name="connsiteY105" fmla="*/ 28823 h 927100"/>
                    <a:gd name="connsiteX106" fmla="*/ 1378016 w 1550311"/>
                    <a:gd name="connsiteY106" fmla="*/ 27037 h 927100"/>
                    <a:gd name="connsiteX107" fmla="*/ 1394844 w 1550311"/>
                    <a:gd name="connsiteY107" fmla="*/ 25400 h 927100"/>
                    <a:gd name="connsiteX108" fmla="*/ 1411770 w 1550311"/>
                    <a:gd name="connsiteY108" fmla="*/ 23862 h 927100"/>
                    <a:gd name="connsiteX109" fmla="*/ 1428747 w 1550311"/>
                    <a:gd name="connsiteY109" fmla="*/ 22473 h 927100"/>
                    <a:gd name="connsiteX110" fmla="*/ 1445773 w 1550311"/>
                    <a:gd name="connsiteY110" fmla="*/ 21183 h 927100"/>
                    <a:gd name="connsiteX111" fmla="*/ 1462948 w 1550311"/>
                    <a:gd name="connsiteY111" fmla="*/ 20042 h 927100"/>
                    <a:gd name="connsiteX112" fmla="*/ 1480123 w 1550311"/>
                    <a:gd name="connsiteY112" fmla="*/ 19000 h 927100"/>
                    <a:gd name="connsiteX113" fmla="*/ 1497397 w 1550311"/>
                    <a:gd name="connsiteY113" fmla="*/ 18107 h 927100"/>
                    <a:gd name="connsiteX114" fmla="*/ 1514770 w 1550311"/>
                    <a:gd name="connsiteY114" fmla="*/ 17314 h 927100"/>
                    <a:gd name="connsiteX115" fmla="*/ 1532193 w 1550311"/>
                    <a:gd name="connsiteY115" fmla="*/ 16669 h 927100"/>
                    <a:gd name="connsiteX116" fmla="*/ 1549716 w 1550311"/>
                    <a:gd name="connsiteY116" fmla="*/ 16123 h 927100"/>
                    <a:gd name="connsiteX117" fmla="*/ 1549517 w 1550311"/>
                    <a:gd name="connsiteY117" fmla="*/ 9525 h 927100"/>
                    <a:gd name="connsiteX118" fmla="*/ 1532293 w 1550311"/>
                    <a:gd name="connsiteY118" fmla="*/ 10170 h 927100"/>
                    <a:gd name="connsiteX119" fmla="*/ 1515167 w 1550311"/>
                    <a:gd name="connsiteY119" fmla="*/ 10914 h 927100"/>
                    <a:gd name="connsiteX120" fmla="*/ 1498092 w 1550311"/>
                    <a:gd name="connsiteY120" fmla="*/ 11807 h 927100"/>
                    <a:gd name="connsiteX121" fmla="*/ 1481115 w 1550311"/>
                    <a:gd name="connsiteY121" fmla="*/ 12750 h 927100"/>
                    <a:gd name="connsiteX122" fmla="*/ 1464189 w 1550311"/>
                    <a:gd name="connsiteY122" fmla="*/ 13891 h 927100"/>
                    <a:gd name="connsiteX123" fmla="*/ 1447361 w 1550311"/>
                    <a:gd name="connsiteY123" fmla="*/ 15131 h 927100"/>
                    <a:gd name="connsiteX124" fmla="*/ 1430583 w 1550311"/>
                    <a:gd name="connsiteY124" fmla="*/ 16470 h 927100"/>
                    <a:gd name="connsiteX125" fmla="*/ 1413855 w 1550311"/>
                    <a:gd name="connsiteY125" fmla="*/ 17909 h 927100"/>
                    <a:gd name="connsiteX126" fmla="*/ 1397226 w 1550311"/>
                    <a:gd name="connsiteY126" fmla="*/ 19496 h 927100"/>
                    <a:gd name="connsiteX127" fmla="*/ 1380647 w 1550311"/>
                    <a:gd name="connsiteY127" fmla="*/ 21233 h 927100"/>
                    <a:gd name="connsiteX128" fmla="*/ 1364167 w 1550311"/>
                    <a:gd name="connsiteY128" fmla="*/ 23068 h 927100"/>
                    <a:gd name="connsiteX129" fmla="*/ 1347737 w 1550311"/>
                    <a:gd name="connsiteY129" fmla="*/ 25003 h 927100"/>
                    <a:gd name="connsiteX130" fmla="*/ 1331405 w 1550311"/>
                    <a:gd name="connsiteY130" fmla="*/ 27087 h 927100"/>
                    <a:gd name="connsiteX131" fmla="*/ 1315124 w 1550311"/>
                    <a:gd name="connsiteY131" fmla="*/ 29270 h 927100"/>
                    <a:gd name="connsiteX132" fmla="*/ 1298892 w 1550311"/>
                    <a:gd name="connsiteY132" fmla="*/ 31601 h 927100"/>
                    <a:gd name="connsiteX133" fmla="*/ 1282760 w 1550311"/>
                    <a:gd name="connsiteY133" fmla="*/ 34032 h 927100"/>
                    <a:gd name="connsiteX134" fmla="*/ 1266677 w 1550311"/>
                    <a:gd name="connsiteY134" fmla="*/ 36562 h 927100"/>
                    <a:gd name="connsiteX135" fmla="*/ 1250693 w 1550311"/>
                    <a:gd name="connsiteY135" fmla="*/ 39241 h 927100"/>
                    <a:gd name="connsiteX136" fmla="*/ 1234759 w 1550311"/>
                    <a:gd name="connsiteY136" fmla="*/ 42019 h 927100"/>
                    <a:gd name="connsiteX137" fmla="*/ 1218924 w 1550311"/>
                    <a:gd name="connsiteY137" fmla="*/ 44946 h 927100"/>
                    <a:gd name="connsiteX138" fmla="*/ 1203139 w 1550311"/>
                    <a:gd name="connsiteY138" fmla="*/ 47972 h 927100"/>
                    <a:gd name="connsiteX139" fmla="*/ 1187404 w 1550311"/>
                    <a:gd name="connsiteY139" fmla="*/ 51147 h 927100"/>
                    <a:gd name="connsiteX140" fmla="*/ 1171768 w 1550311"/>
                    <a:gd name="connsiteY140" fmla="*/ 54421 h 927100"/>
                    <a:gd name="connsiteX141" fmla="*/ 1156181 w 1550311"/>
                    <a:gd name="connsiteY141" fmla="*/ 57795 h 927100"/>
                    <a:gd name="connsiteX142" fmla="*/ 1140694 w 1550311"/>
                    <a:gd name="connsiteY142" fmla="*/ 61317 h 927100"/>
                    <a:gd name="connsiteX143" fmla="*/ 1125257 w 1550311"/>
                    <a:gd name="connsiteY143" fmla="*/ 64988 h 927100"/>
                    <a:gd name="connsiteX144" fmla="*/ 1109918 w 1550311"/>
                    <a:gd name="connsiteY144" fmla="*/ 68759 h 927100"/>
                    <a:gd name="connsiteX145" fmla="*/ 1094630 w 1550311"/>
                    <a:gd name="connsiteY145" fmla="*/ 72628 h 927100"/>
                    <a:gd name="connsiteX146" fmla="*/ 1079390 w 1550311"/>
                    <a:gd name="connsiteY146" fmla="*/ 76597 h 927100"/>
                    <a:gd name="connsiteX147" fmla="*/ 1064251 w 1550311"/>
                    <a:gd name="connsiteY147" fmla="*/ 80714 h 927100"/>
                    <a:gd name="connsiteX148" fmla="*/ 1049210 w 1550311"/>
                    <a:gd name="connsiteY148" fmla="*/ 84981 h 927100"/>
                    <a:gd name="connsiteX149" fmla="*/ 1034170 w 1550311"/>
                    <a:gd name="connsiteY149" fmla="*/ 89346 h 927100"/>
                    <a:gd name="connsiteX150" fmla="*/ 1019278 w 1550311"/>
                    <a:gd name="connsiteY150" fmla="*/ 93811 h 927100"/>
                    <a:gd name="connsiteX151" fmla="*/ 1004387 w 1550311"/>
                    <a:gd name="connsiteY151" fmla="*/ 98425 h 927100"/>
                    <a:gd name="connsiteX152" fmla="*/ 989594 w 1550311"/>
                    <a:gd name="connsiteY152" fmla="*/ 103138 h 927100"/>
                    <a:gd name="connsiteX153" fmla="*/ 974901 w 1550311"/>
                    <a:gd name="connsiteY153" fmla="*/ 108000 h 927100"/>
                    <a:gd name="connsiteX154" fmla="*/ 960258 w 1550311"/>
                    <a:gd name="connsiteY154" fmla="*/ 112961 h 927100"/>
                    <a:gd name="connsiteX155" fmla="*/ 945664 w 1550311"/>
                    <a:gd name="connsiteY155" fmla="*/ 118021 h 927100"/>
                    <a:gd name="connsiteX156" fmla="*/ 931170 w 1550311"/>
                    <a:gd name="connsiteY156" fmla="*/ 123230 h 927100"/>
                    <a:gd name="connsiteX157" fmla="*/ 916725 w 1550311"/>
                    <a:gd name="connsiteY157" fmla="*/ 128588 h 927100"/>
                    <a:gd name="connsiteX158" fmla="*/ 902330 w 1550311"/>
                    <a:gd name="connsiteY158" fmla="*/ 134045 h 927100"/>
                    <a:gd name="connsiteX159" fmla="*/ 888083 w 1550311"/>
                    <a:gd name="connsiteY159" fmla="*/ 139601 h 927100"/>
                    <a:gd name="connsiteX160" fmla="*/ 873837 w 1550311"/>
                    <a:gd name="connsiteY160" fmla="*/ 145256 h 927100"/>
                    <a:gd name="connsiteX161" fmla="*/ 859690 w 1550311"/>
                    <a:gd name="connsiteY161" fmla="*/ 151061 h 927100"/>
                    <a:gd name="connsiteX162" fmla="*/ 845593 w 1550311"/>
                    <a:gd name="connsiteY162" fmla="*/ 157014 h 927100"/>
                    <a:gd name="connsiteX163" fmla="*/ 831595 w 1550311"/>
                    <a:gd name="connsiteY163" fmla="*/ 163066 h 927100"/>
                    <a:gd name="connsiteX164" fmla="*/ 817646 w 1550311"/>
                    <a:gd name="connsiteY164" fmla="*/ 169218 h 927100"/>
                    <a:gd name="connsiteX165" fmla="*/ 803797 w 1550311"/>
                    <a:gd name="connsiteY165" fmla="*/ 175518 h 927100"/>
                    <a:gd name="connsiteX166" fmla="*/ 789998 w 1550311"/>
                    <a:gd name="connsiteY166" fmla="*/ 181918 h 927100"/>
                    <a:gd name="connsiteX167" fmla="*/ 776248 w 1550311"/>
                    <a:gd name="connsiteY167" fmla="*/ 188466 h 927100"/>
                    <a:gd name="connsiteX168" fmla="*/ 762597 w 1550311"/>
                    <a:gd name="connsiteY168" fmla="*/ 195114 h 927100"/>
                    <a:gd name="connsiteX169" fmla="*/ 749046 w 1550311"/>
                    <a:gd name="connsiteY169" fmla="*/ 201910 h 927100"/>
                    <a:gd name="connsiteX170" fmla="*/ 735544 w 1550311"/>
                    <a:gd name="connsiteY170" fmla="*/ 208806 h 927100"/>
                    <a:gd name="connsiteX171" fmla="*/ 722092 w 1550311"/>
                    <a:gd name="connsiteY171" fmla="*/ 215801 h 927100"/>
                    <a:gd name="connsiteX172" fmla="*/ 708690 w 1550311"/>
                    <a:gd name="connsiteY172" fmla="*/ 222945 h 927100"/>
                    <a:gd name="connsiteX173" fmla="*/ 695436 w 1550311"/>
                    <a:gd name="connsiteY173" fmla="*/ 230188 h 927100"/>
                    <a:gd name="connsiteX174" fmla="*/ 682183 w 1550311"/>
                    <a:gd name="connsiteY174" fmla="*/ 237579 h 927100"/>
                    <a:gd name="connsiteX175" fmla="*/ 669029 w 1550311"/>
                    <a:gd name="connsiteY175" fmla="*/ 245070 h 927100"/>
                    <a:gd name="connsiteX176" fmla="*/ 655924 w 1550311"/>
                    <a:gd name="connsiteY176" fmla="*/ 252661 h 927100"/>
                    <a:gd name="connsiteX177" fmla="*/ 642919 w 1550311"/>
                    <a:gd name="connsiteY177" fmla="*/ 260400 h 927100"/>
                    <a:gd name="connsiteX178" fmla="*/ 629963 w 1550311"/>
                    <a:gd name="connsiteY178" fmla="*/ 268288 h 927100"/>
                    <a:gd name="connsiteX179" fmla="*/ 617107 w 1550311"/>
                    <a:gd name="connsiteY179" fmla="*/ 276275 h 927100"/>
                    <a:gd name="connsiteX180" fmla="*/ 604300 w 1550311"/>
                    <a:gd name="connsiteY180" fmla="*/ 284361 h 927100"/>
                    <a:gd name="connsiteX181" fmla="*/ 591592 w 1550311"/>
                    <a:gd name="connsiteY181" fmla="*/ 292547 h 927100"/>
                    <a:gd name="connsiteX182" fmla="*/ 578935 w 1550311"/>
                    <a:gd name="connsiteY182" fmla="*/ 300930 h 927100"/>
                    <a:gd name="connsiteX183" fmla="*/ 566326 w 1550311"/>
                    <a:gd name="connsiteY183" fmla="*/ 309364 h 927100"/>
                    <a:gd name="connsiteX184" fmla="*/ 553817 w 1550311"/>
                    <a:gd name="connsiteY184" fmla="*/ 317947 h 927100"/>
                    <a:gd name="connsiteX185" fmla="*/ 541358 w 1550311"/>
                    <a:gd name="connsiteY185" fmla="*/ 326628 h 927100"/>
                    <a:gd name="connsiteX186" fmla="*/ 528998 w 1550311"/>
                    <a:gd name="connsiteY186" fmla="*/ 335459 h 927100"/>
                    <a:gd name="connsiteX187" fmla="*/ 516688 w 1550311"/>
                    <a:gd name="connsiteY187" fmla="*/ 344438 h 927100"/>
                    <a:gd name="connsiteX188" fmla="*/ 504427 w 1550311"/>
                    <a:gd name="connsiteY188" fmla="*/ 353467 h 927100"/>
                    <a:gd name="connsiteX189" fmla="*/ 492266 w 1550311"/>
                    <a:gd name="connsiteY189" fmla="*/ 362645 h 927100"/>
                    <a:gd name="connsiteX190" fmla="*/ 480203 w 1550311"/>
                    <a:gd name="connsiteY190" fmla="*/ 371971 h 927100"/>
                    <a:gd name="connsiteX191" fmla="*/ 468141 w 1550311"/>
                    <a:gd name="connsiteY191" fmla="*/ 381397 h 927100"/>
                    <a:gd name="connsiteX192" fmla="*/ 456228 w 1550311"/>
                    <a:gd name="connsiteY192" fmla="*/ 390922 h 927100"/>
                    <a:gd name="connsiteX193" fmla="*/ 444315 w 1550311"/>
                    <a:gd name="connsiteY193" fmla="*/ 400596 h 927100"/>
                    <a:gd name="connsiteX194" fmla="*/ 432550 w 1550311"/>
                    <a:gd name="connsiteY194" fmla="*/ 410369 h 927100"/>
                    <a:gd name="connsiteX195" fmla="*/ 420786 w 1550311"/>
                    <a:gd name="connsiteY195" fmla="*/ 420291 h 927100"/>
                    <a:gd name="connsiteX196" fmla="*/ 409121 w 1550311"/>
                    <a:gd name="connsiteY196" fmla="*/ 430312 h 927100"/>
                    <a:gd name="connsiteX197" fmla="*/ 397506 w 1550311"/>
                    <a:gd name="connsiteY197" fmla="*/ 440482 h 927100"/>
                    <a:gd name="connsiteX198" fmla="*/ 385989 w 1550311"/>
                    <a:gd name="connsiteY198" fmla="*/ 450751 h 927100"/>
                    <a:gd name="connsiteX199" fmla="*/ 374573 w 1550311"/>
                    <a:gd name="connsiteY199" fmla="*/ 461119 h 927100"/>
                    <a:gd name="connsiteX200" fmla="*/ 363156 w 1550311"/>
                    <a:gd name="connsiteY200" fmla="*/ 471636 h 927100"/>
                    <a:gd name="connsiteX201" fmla="*/ 351838 w 1550311"/>
                    <a:gd name="connsiteY201" fmla="*/ 482253 h 927100"/>
                    <a:gd name="connsiteX202" fmla="*/ 340620 w 1550311"/>
                    <a:gd name="connsiteY202" fmla="*/ 493018 h 927100"/>
                    <a:gd name="connsiteX203" fmla="*/ 329451 w 1550311"/>
                    <a:gd name="connsiteY203" fmla="*/ 503882 h 927100"/>
                    <a:gd name="connsiteX204" fmla="*/ 318332 w 1550311"/>
                    <a:gd name="connsiteY204" fmla="*/ 514896 h 927100"/>
                    <a:gd name="connsiteX205" fmla="*/ 307312 w 1550311"/>
                    <a:gd name="connsiteY205" fmla="*/ 526008 h 927100"/>
                    <a:gd name="connsiteX206" fmla="*/ 296342 w 1550311"/>
                    <a:gd name="connsiteY206" fmla="*/ 537220 h 927100"/>
                    <a:gd name="connsiteX207" fmla="*/ 285471 w 1550311"/>
                    <a:gd name="connsiteY207" fmla="*/ 548581 h 927100"/>
                    <a:gd name="connsiteX208" fmla="*/ 274650 w 1550311"/>
                    <a:gd name="connsiteY208" fmla="*/ 560040 h 927100"/>
                    <a:gd name="connsiteX209" fmla="*/ 263928 w 1550311"/>
                    <a:gd name="connsiteY209" fmla="*/ 571649 h 927100"/>
                    <a:gd name="connsiteX210" fmla="*/ 253256 w 1550311"/>
                    <a:gd name="connsiteY210" fmla="*/ 583357 h 927100"/>
                    <a:gd name="connsiteX211" fmla="*/ 242633 w 1550311"/>
                    <a:gd name="connsiteY211" fmla="*/ 595213 h 927100"/>
                    <a:gd name="connsiteX212" fmla="*/ 232110 w 1550311"/>
                    <a:gd name="connsiteY212" fmla="*/ 607169 h 927100"/>
                    <a:gd name="connsiteX213" fmla="*/ 221636 w 1550311"/>
                    <a:gd name="connsiteY213" fmla="*/ 619224 h 927100"/>
                    <a:gd name="connsiteX214" fmla="*/ 211262 w 1550311"/>
                    <a:gd name="connsiteY214" fmla="*/ 631428 h 927100"/>
                    <a:gd name="connsiteX215" fmla="*/ 200937 w 1550311"/>
                    <a:gd name="connsiteY215" fmla="*/ 643731 h 927100"/>
                    <a:gd name="connsiteX216" fmla="*/ 190711 w 1550311"/>
                    <a:gd name="connsiteY216" fmla="*/ 656183 h 927100"/>
                    <a:gd name="connsiteX217" fmla="*/ 180535 w 1550311"/>
                    <a:gd name="connsiteY217" fmla="*/ 668734 h 927100"/>
                    <a:gd name="connsiteX218" fmla="*/ 170409 w 1550311"/>
                    <a:gd name="connsiteY218" fmla="*/ 681434 h 927100"/>
                    <a:gd name="connsiteX219" fmla="*/ 160382 w 1550311"/>
                    <a:gd name="connsiteY219" fmla="*/ 694234 h 927100"/>
                    <a:gd name="connsiteX220" fmla="*/ 150454 w 1550311"/>
                    <a:gd name="connsiteY220" fmla="*/ 707132 h 927100"/>
                    <a:gd name="connsiteX221" fmla="*/ 140527 w 1550311"/>
                    <a:gd name="connsiteY221" fmla="*/ 720179 h 927100"/>
                    <a:gd name="connsiteX222" fmla="*/ 130698 w 1550311"/>
                    <a:gd name="connsiteY222" fmla="*/ 733375 h 927100"/>
                    <a:gd name="connsiteX223" fmla="*/ 120969 w 1550311"/>
                    <a:gd name="connsiteY223" fmla="*/ 746621 h 927100"/>
                    <a:gd name="connsiteX224" fmla="*/ 111290 w 1550311"/>
                    <a:gd name="connsiteY224" fmla="*/ 760065 h 927100"/>
                    <a:gd name="connsiteX225" fmla="*/ 101660 w 1550311"/>
                    <a:gd name="connsiteY225" fmla="*/ 773559 h 927100"/>
                    <a:gd name="connsiteX226" fmla="*/ 92129 w 1550311"/>
                    <a:gd name="connsiteY226" fmla="*/ 787202 h 927100"/>
                    <a:gd name="connsiteX227" fmla="*/ 82698 w 1550311"/>
                    <a:gd name="connsiteY227" fmla="*/ 800993 h 927100"/>
                    <a:gd name="connsiteX228" fmla="*/ 73267 w 1550311"/>
                    <a:gd name="connsiteY228" fmla="*/ 814884 h 927100"/>
                    <a:gd name="connsiteX229" fmla="*/ 63984 w 1550311"/>
                    <a:gd name="connsiteY229" fmla="*/ 828873 h 927100"/>
                    <a:gd name="connsiteX230" fmla="*/ 54702 w 1550311"/>
                    <a:gd name="connsiteY230" fmla="*/ 843012 h 927100"/>
                    <a:gd name="connsiteX231" fmla="*/ 45519 w 1550311"/>
                    <a:gd name="connsiteY231" fmla="*/ 857250 h 927100"/>
                    <a:gd name="connsiteX232" fmla="*/ 36435 w 1550311"/>
                    <a:gd name="connsiteY232" fmla="*/ 871587 h 927100"/>
                    <a:gd name="connsiteX233" fmla="*/ 27400 w 1550311"/>
                    <a:gd name="connsiteY233" fmla="*/ 886073 h 927100"/>
                    <a:gd name="connsiteX234" fmla="*/ 18416 w 1550311"/>
                    <a:gd name="connsiteY234" fmla="*/ 900708 h 927100"/>
                    <a:gd name="connsiteX235" fmla="*/ 9531 w 1550311"/>
                    <a:gd name="connsiteY235" fmla="*/ 915442 h 92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1550311" h="927100">
                      <a:moveTo>
                        <a:pt x="15189" y="918815"/>
                      </a:moveTo>
                      <a:lnTo>
                        <a:pt x="24124" y="903784"/>
                      </a:lnTo>
                      <a:lnTo>
                        <a:pt x="33159" y="888851"/>
                      </a:lnTo>
                      <a:lnTo>
                        <a:pt x="42292" y="874068"/>
                      </a:lnTo>
                      <a:lnTo>
                        <a:pt x="51426" y="859383"/>
                      </a:lnTo>
                      <a:lnTo>
                        <a:pt x="60708" y="844848"/>
                      </a:lnTo>
                      <a:lnTo>
                        <a:pt x="70040" y="830461"/>
                      </a:lnTo>
                      <a:lnTo>
                        <a:pt x="79422" y="816173"/>
                      </a:lnTo>
                      <a:lnTo>
                        <a:pt x="88903" y="802035"/>
                      </a:lnTo>
                      <a:lnTo>
                        <a:pt x="98433" y="787995"/>
                      </a:lnTo>
                      <a:lnTo>
                        <a:pt x="108063" y="774105"/>
                      </a:lnTo>
                      <a:lnTo>
                        <a:pt x="117792" y="760313"/>
                      </a:lnTo>
                      <a:lnTo>
                        <a:pt x="127521" y="746671"/>
                      </a:lnTo>
                      <a:lnTo>
                        <a:pt x="137400" y="733127"/>
                      </a:lnTo>
                      <a:lnTo>
                        <a:pt x="147327" y="719733"/>
                      </a:lnTo>
                      <a:lnTo>
                        <a:pt x="157305" y="706487"/>
                      </a:lnTo>
                      <a:lnTo>
                        <a:pt x="167381" y="693341"/>
                      </a:lnTo>
                      <a:lnTo>
                        <a:pt x="177507" y="680293"/>
                      </a:lnTo>
                      <a:lnTo>
                        <a:pt x="187733" y="667395"/>
                      </a:lnTo>
                      <a:lnTo>
                        <a:pt x="198008" y="654645"/>
                      </a:lnTo>
                      <a:lnTo>
                        <a:pt x="208383" y="641995"/>
                      </a:lnTo>
                      <a:lnTo>
                        <a:pt x="218856" y="629493"/>
                      </a:lnTo>
                      <a:lnTo>
                        <a:pt x="229330" y="617091"/>
                      </a:lnTo>
                      <a:lnTo>
                        <a:pt x="239953" y="604838"/>
                      </a:lnTo>
                      <a:lnTo>
                        <a:pt x="250625" y="592683"/>
                      </a:lnTo>
                      <a:lnTo>
                        <a:pt x="261347" y="580678"/>
                      </a:lnTo>
                      <a:lnTo>
                        <a:pt x="272168" y="568821"/>
                      </a:lnTo>
                      <a:lnTo>
                        <a:pt x="283039" y="557064"/>
                      </a:lnTo>
                      <a:lnTo>
                        <a:pt x="294009" y="545406"/>
                      </a:lnTo>
                      <a:lnTo>
                        <a:pt x="305029" y="533896"/>
                      </a:lnTo>
                      <a:lnTo>
                        <a:pt x="316148" y="522536"/>
                      </a:lnTo>
                      <a:lnTo>
                        <a:pt x="327317" y="511274"/>
                      </a:lnTo>
                      <a:lnTo>
                        <a:pt x="338585" y="500162"/>
                      </a:lnTo>
                      <a:lnTo>
                        <a:pt x="349902" y="489148"/>
                      </a:lnTo>
                      <a:lnTo>
                        <a:pt x="361319" y="478284"/>
                      </a:lnTo>
                      <a:lnTo>
                        <a:pt x="372835" y="467519"/>
                      </a:lnTo>
                      <a:lnTo>
                        <a:pt x="384351" y="456902"/>
                      </a:lnTo>
                      <a:lnTo>
                        <a:pt x="396016" y="446435"/>
                      </a:lnTo>
                      <a:lnTo>
                        <a:pt x="407681" y="436066"/>
                      </a:lnTo>
                      <a:lnTo>
                        <a:pt x="419495" y="425797"/>
                      </a:lnTo>
                      <a:lnTo>
                        <a:pt x="431359" y="415677"/>
                      </a:lnTo>
                      <a:lnTo>
                        <a:pt x="443272" y="405705"/>
                      </a:lnTo>
                      <a:lnTo>
                        <a:pt x="455285" y="395833"/>
                      </a:lnTo>
                      <a:lnTo>
                        <a:pt x="467347" y="386110"/>
                      </a:lnTo>
                      <a:lnTo>
                        <a:pt x="479508" y="376486"/>
                      </a:lnTo>
                      <a:lnTo>
                        <a:pt x="491720" y="367010"/>
                      </a:lnTo>
                      <a:lnTo>
                        <a:pt x="504030" y="357634"/>
                      </a:lnTo>
                      <a:lnTo>
                        <a:pt x="516390" y="348407"/>
                      </a:lnTo>
                      <a:lnTo>
                        <a:pt x="528849" y="339279"/>
                      </a:lnTo>
                      <a:lnTo>
                        <a:pt x="541358" y="330299"/>
                      </a:lnTo>
                      <a:lnTo>
                        <a:pt x="553966" y="321469"/>
                      </a:lnTo>
                      <a:lnTo>
                        <a:pt x="566624" y="312738"/>
                      </a:lnTo>
                      <a:lnTo>
                        <a:pt x="579381" y="304105"/>
                      </a:lnTo>
                      <a:lnTo>
                        <a:pt x="592188" y="295672"/>
                      </a:lnTo>
                      <a:lnTo>
                        <a:pt x="605094" y="287288"/>
                      </a:lnTo>
                      <a:lnTo>
                        <a:pt x="618050" y="279102"/>
                      </a:lnTo>
                      <a:lnTo>
                        <a:pt x="631105" y="270966"/>
                      </a:lnTo>
                      <a:lnTo>
                        <a:pt x="644209" y="263029"/>
                      </a:lnTo>
                      <a:lnTo>
                        <a:pt x="657413" y="255191"/>
                      </a:lnTo>
                      <a:lnTo>
                        <a:pt x="670667" y="247452"/>
                      </a:lnTo>
                      <a:lnTo>
                        <a:pt x="684019" y="239861"/>
                      </a:lnTo>
                      <a:lnTo>
                        <a:pt x="697422" y="232370"/>
                      </a:lnTo>
                      <a:lnTo>
                        <a:pt x="710923" y="225028"/>
                      </a:lnTo>
                      <a:lnTo>
                        <a:pt x="724475" y="217835"/>
                      </a:lnTo>
                      <a:lnTo>
                        <a:pt x="738125" y="210741"/>
                      </a:lnTo>
                      <a:lnTo>
                        <a:pt x="751826" y="203795"/>
                      </a:lnTo>
                      <a:lnTo>
                        <a:pt x="765625" y="196949"/>
                      </a:lnTo>
                      <a:lnTo>
                        <a:pt x="779474" y="190252"/>
                      </a:lnTo>
                      <a:lnTo>
                        <a:pt x="793423" y="183654"/>
                      </a:lnTo>
                      <a:lnTo>
                        <a:pt x="807421" y="177205"/>
                      </a:lnTo>
                      <a:lnTo>
                        <a:pt x="821518" y="170855"/>
                      </a:lnTo>
                      <a:lnTo>
                        <a:pt x="835665" y="164654"/>
                      </a:lnTo>
                      <a:lnTo>
                        <a:pt x="849911" y="158601"/>
                      </a:lnTo>
                      <a:lnTo>
                        <a:pt x="864207" y="152648"/>
                      </a:lnTo>
                      <a:lnTo>
                        <a:pt x="878602" y="146794"/>
                      </a:lnTo>
                      <a:lnTo>
                        <a:pt x="893047" y="141139"/>
                      </a:lnTo>
                      <a:lnTo>
                        <a:pt x="907542" y="135533"/>
                      </a:lnTo>
                      <a:lnTo>
                        <a:pt x="922185" y="130125"/>
                      </a:lnTo>
                      <a:lnTo>
                        <a:pt x="936829" y="124768"/>
                      </a:lnTo>
                      <a:lnTo>
                        <a:pt x="951621" y="119608"/>
                      </a:lnTo>
                      <a:lnTo>
                        <a:pt x="966413" y="114498"/>
                      </a:lnTo>
                      <a:lnTo>
                        <a:pt x="981305" y="109587"/>
                      </a:lnTo>
                      <a:lnTo>
                        <a:pt x="996296" y="104775"/>
                      </a:lnTo>
                      <a:lnTo>
                        <a:pt x="1011336" y="100062"/>
                      </a:lnTo>
                      <a:lnTo>
                        <a:pt x="1026476" y="95498"/>
                      </a:lnTo>
                      <a:lnTo>
                        <a:pt x="1041665" y="91083"/>
                      </a:lnTo>
                      <a:lnTo>
                        <a:pt x="1056954" y="86767"/>
                      </a:lnTo>
                      <a:lnTo>
                        <a:pt x="1072292" y="82600"/>
                      </a:lnTo>
                      <a:lnTo>
                        <a:pt x="1087730" y="78532"/>
                      </a:lnTo>
                      <a:lnTo>
                        <a:pt x="1103217" y="74613"/>
                      </a:lnTo>
                      <a:lnTo>
                        <a:pt x="1118803" y="70793"/>
                      </a:lnTo>
                      <a:lnTo>
                        <a:pt x="1134440" y="67121"/>
                      </a:lnTo>
                      <a:lnTo>
                        <a:pt x="1150125" y="63550"/>
                      </a:lnTo>
                      <a:lnTo>
                        <a:pt x="1165960" y="60127"/>
                      </a:lnTo>
                      <a:lnTo>
                        <a:pt x="1181795" y="56803"/>
                      </a:lnTo>
                      <a:lnTo>
                        <a:pt x="1197729" y="53628"/>
                      </a:lnTo>
                      <a:lnTo>
                        <a:pt x="1213762" y="50602"/>
                      </a:lnTo>
                      <a:lnTo>
                        <a:pt x="1229845" y="47675"/>
                      </a:lnTo>
                      <a:lnTo>
                        <a:pt x="1246027" y="44896"/>
                      </a:lnTo>
                      <a:lnTo>
                        <a:pt x="1262259" y="42218"/>
                      </a:lnTo>
                      <a:lnTo>
                        <a:pt x="1278590" y="39688"/>
                      </a:lnTo>
                      <a:lnTo>
                        <a:pt x="1294971" y="37257"/>
                      </a:lnTo>
                      <a:lnTo>
                        <a:pt x="1311401" y="34975"/>
                      </a:lnTo>
                      <a:lnTo>
                        <a:pt x="1327980" y="32792"/>
                      </a:lnTo>
                      <a:lnTo>
                        <a:pt x="1344560" y="30758"/>
                      </a:lnTo>
                      <a:lnTo>
                        <a:pt x="1361238" y="28823"/>
                      </a:lnTo>
                      <a:lnTo>
                        <a:pt x="1378016" y="27037"/>
                      </a:lnTo>
                      <a:lnTo>
                        <a:pt x="1394844" y="25400"/>
                      </a:lnTo>
                      <a:lnTo>
                        <a:pt x="1411770" y="23862"/>
                      </a:lnTo>
                      <a:lnTo>
                        <a:pt x="1428747" y="22473"/>
                      </a:lnTo>
                      <a:lnTo>
                        <a:pt x="1445773" y="21183"/>
                      </a:lnTo>
                      <a:lnTo>
                        <a:pt x="1462948" y="20042"/>
                      </a:lnTo>
                      <a:lnTo>
                        <a:pt x="1480123" y="19000"/>
                      </a:lnTo>
                      <a:lnTo>
                        <a:pt x="1497397" y="18107"/>
                      </a:lnTo>
                      <a:lnTo>
                        <a:pt x="1514770" y="17314"/>
                      </a:lnTo>
                      <a:lnTo>
                        <a:pt x="1532193" y="16669"/>
                      </a:lnTo>
                      <a:lnTo>
                        <a:pt x="1549716" y="16123"/>
                      </a:lnTo>
                      <a:lnTo>
                        <a:pt x="1549517" y="9525"/>
                      </a:lnTo>
                      <a:lnTo>
                        <a:pt x="1532293" y="10170"/>
                      </a:lnTo>
                      <a:lnTo>
                        <a:pt x="1515167" y="10914"/>
                      </a:lnTo>
                      <a:lnTo>
                        <a:pt x="1498092" y="11807"/>
                      </a:lnTo>
                      <a:lnTo>
                        <a:pt x="1481115" y="12750"/>
                      </a:lnTo>
                      <a:lnTo>
                        <a:pt x="1464189" y="13891"/>
                      </a:lnTo>
                      <a:lnTo>
                        <a:pt x="1447361" y="15131"/>
                      </a:lnTo>
                      <a:lnTo>
                        <a:pt x="1430583" y="16470"/>
                      </a:lnTo>
                      <a:lnTo>
                        <a:pt x="1413855" y="17909"/>
                      </a:lnTo>
                      <a:lnTo>
                        <a:pt x="1397226" y="19496"/>
                      </a:lnTo>
                      <a:lnTo>
                        <a:pt x="1380647" y="21233"/>
                      </a:lnTo>
                      <a:lnTo>
                        <a:pt x="1364167" y="23068"/>
                      </a:lnTo>
                      <a:lnTo>
                        <a:pt x="1347737" y="25003"/>
                      </a:lnTo>
                      <a:lnTo>
                        <a:pt x="1331405" y="27087"/>
                      </a:lnTo>
                      <a:lnTo>
                        <a:pt x="1315124" y="29270"/>
                      </a:lnTo>
                      <a:lnTo>
                        <a:pt x="1298892" y="31601"/>
                      </a:lnTo>
                      <a:lnTo>
                        <a:pt x="1282760" y="34032"/>
                      </a:lnTo>
                      <a:lnTo>
                        <a:pt x="1266677" y="36562"/>
                      </a:lnTo>
                      <a:lnTo>
                        <a:pt x="1250693" y="39241"/>
                      </a:lnTo>
                      <a:lnTo>
                        <a:pt x="1234759" y="42019"/>
                      </a:lnTo>
                      <a:lnTo>
                        <a:pt x="1218924" y="44946"/>
                      </a:lnTo>
                      <a:lnTo>
                        <a:pt x="1203139" y="47972"/>
                      </a:lnTo>
                      <a:lnTo>
                        <a:pt x="1187404" y="51147"/>
                      </a:lnTo>
                      <a:lnTo>
                        <a:pt x="1171768" y="54421"/>
                      </a:lnTo>
                      <a:lnTo>
                        <a:pt x="1156181" y="57795"/>
                      </a:lnTo>
                      <a:lnTo>
                        <a:pt x="1140694" y="61317"/>
                      </a:lnTo>
                      <a:lnTo>
                        <a:pt x="1125257" y="64988"/>
                      </a:lnTo>
                      <a:lnTo>
                        <a:pt x="1109918" y="68759"/>
                      </a:lnTo>
                      <a:lnTo>
                        <a:pt x="1094630" y="72628"/>
                      </a:lnTo>
                      <a:lnTo>
                        <a:pt x="1079390" y="76597"/>
                      </a:lnTo>
                      <a:lnTo>
                        <a:pt x="1064251" y="80714"/>
                      </a:lnTo>
                      <a:lnTo>
                        <a:pt x="1049210" y="84981"/>
                      </a:lnTo>
                      <a:lnTo>
                        <a:pt x="1034170" y="89346"/>
                      </a:lnTo>
                      <a:lnTo>
                        <a:pt x="1019278" y="93811"/>
                      </a:lnTo>
                      <a:lnTo>
                        <a:pt x="1004387" y="98425"/>
                      </a:lnTo>
                      <a:lnTo>
                        <a:pt x="989594" y="103138"/>
                      </a:lnTo>
                      <a:lnTo>
                        <a:pt x="974901" y="108000"/>
                      </a:lnTo>
                      <a:lnTo>
                        <a:pt x="960258" y="112961"/>
                      </a:lnTo>
                      <a:lnTo>
                        <a:pt x="945664" y="118021"/>
                      </a:lnTo>
                      <a:lnTo>
                        <a:pt x="931170" y="123230"/>
                      </a:lnTo>
                      <a:lnTo>
                        <a:pt x="916725" y="128588"/>
                      </a:lnTo>
                      <a:lnTo>
                        <a:pt x="902330" y="134045"/>
                      </a:lnTo>
                      <a:lnTo>
                        <a:pt x="888083" y="139601"/>
                      </a:lnTo>
                      <a:lnTo>
                        <a:pt x="873837" y="145256"/>
                      </a:lnTo>
                      <a:lnTo>
                        <a:pt x="859690" y="151061"/>
                      </a:lnTo>
                      <a:lnTo>
                        <a:pt x="845593" y="157014"/>
                      </a:lnTo>
                      <a:lnTo>
                        <a:pt x="831595" y="163066"/>
                      </a:lnTo>
                      <a:lnTo>
                        <a:pt x="817646" y="169218"/>
                      </a:lnTo>
                      <a:lnTo>
                        <a:pt x="803797" y="175518"/>
                      </a:lnTo>
                      <a:lnTo>
                        <a:pt x="789998" y="181918"/>
                      </a:lnTo>
                      <a:lnTo>
                        <a:pt x="776248" y="188466"/>
                      </a:lnTo>
                      <a:lnTo>
                        <a:pt x="762597" y="195114"/>
                      </a:lnTo>
                      <a:lnTo>
                        <a:pt x="749046" y="201910"/>
                      </a:lnTo>
                      <a:lnTo>
                        <a:pt x="735544" y="208806"/>
                      </a:lnTo>
                      <a:lnTo>
                        <a:pt x="722092" y="215801"/>
                      </a:lnTo>
                      <a:lnTo>
                        <a:pt x="708690" y="222945"/>
                      </a:lnTo>
                      <a:lnTo>
                        <a:pt x="695436" y="230188"/>
                      </a:lnTo>
                      <a:lnTo>
                        <a:pt x="682183" y="237579"/>
                      </a:lnTo>
                      <a:lnTo>
                        <a:pt x="669029" y="245070"/>
                      </a:lnTo>
                      <a:lnTo>
                        <a:pt x="655924" y="252661"/>
                      </a:lnTo>
                      <a:lnTo>
                        <a:pt x="642919" y="260400"/>
                      </a:lnTo>
                      <a:lnTo>
                        <a:pt x="629963" y="268288"/>
                      </a:lnTo>
                      <a:lnTo>
                        <a:pt x="617107" y="276275"/>
                      </a:lnTo>
                      <a:lnTo>
                        <a:pt x="604300" y="284361"/>
                      </a:lnTo>
                      <a:lnTo>
                        <a:pt x="591592" y="292547"/>
                      </a:lnTo>
                      <a:lnTo>
                        <a:pt x="578935" y="300930"/>
                      </a:lnTo>
                      <a:lnTo>
                        <a:pt x="566326" y="309364"/>
                      </a:lnTo>
                      <a:lnTo>
                        <a:pt x="553817" y="317947"/>
                      </a:lnTo>
                      <a:lnTo>
                        <a:pt x="541358" y="326628"/>
                      </a:lnTo>
                      <a:lnTo>
                        <a:pt x="528998" y="335459"/>
                      </a:lnTo>
                      <a:lnTo>
                        <a:pt x="516688" y="344438"/>
                      </a:lnTo>
                      <a:lnTo>
                        <a:pt x="504427" y="353467"/>
                      </a:lnTo>
                      <a:lnTo>
                        <a:pt x="492266" y="362645"/>
                      </a:lnTo>
                      <a:lnTo>
                        <a:pt x="480203" y="371971"/>
                      </a:lnTo>
                      <a:lnTo>
                        <a:pt x="468141" y="381397"/>
                      </a:lnTo>
                      <a:lnTo>
                        <a:pt x="456228" y="390922"/>
                      </a:lnTo>
                      <a:lnTo>
                        <a:pt x="444315" y="400596"/>
                      </a:lnTo>
                      <a:lnTo>
                        <a:pt x="432550" y="410369"/>
                      </a:lnTo>
                      <a:lnTo>
                        <a:pt x="420786" y="420291"/>
                      </a:lnTo>
                      <a:lnTo>
                        <a:pt x="409121" y="430312"/>
                      </a:lnTo>
                      <a:lnTo>
                        <a:pt x="397506" y="440482"/>
                      </a:lnTo>
                      <a:lnTo>
                        <a:pt x="385989" y="450751"/>
                      </a:lnTo>
                      <a:lnTo>
                        <a:pt x="374573" y="461119"/>
                      </a:lnTo>
                      <a:lnTo>
                        <a:pt x="363156" y="471636"/>
                      </a:lnTo>
                      <a:lnTo>
                        <a:pt x="351838" y="482253"/>
                      </a:lnTo>
                      <a:lnTo>
                        <a:pt x="340620" y="493018"/>
                      </a:lnTo>
                      <a:lnTo>
                        <a:pt x="329451" y="503882"/>
                      </a:lnTo>
                      <a:lnTo>
                        <a:pt x="318332" y="514896"/>
                      </a:lnTo>
                      <a:lnTo>
                        <a:pt x="307312" y="526008"/>
                      </a:lnTo>
                      <a:lnTo>
                        <a:pt x="296342" y="537220"/>
                      </a:lnTo>
                      <a:lnTo>
                        <a:pt x="285471" y="548581"/>
                      </a:lnTo>
                      <a:lnTo>
                        <a:pt x="274650" y="560040"/>
                      </a:lnTo>
                      <a:lnTo>
                        <a:pt x="263928" y="571649"/>
                      </a:lnTo>
                      <a:lnTo>
                        <a:pt x="253256" y="583357"/>
                      </a:lnTo>
                      <a:lnTo>
                        <a:pt x="242633" y="595213"/>
                      </a:lnTo>
                      <a:lnTo>
                        <a:pt x="232110" y="607169"/>
                      </a:lnTo>
                      <a:lnTo>
                        <a:pt x="221636" y="619224"/>
                      </a:lnTo>
                      <a:lnTo>
                        <a:pt x="211262" y="631428"/>
                      </a:lnTo>
                      <a:lnTo>
                        <a:pt x="200937" y="643731"/>
                      </a:lnTo>
                      <a:lnTo>
                        <a:pt x="190711" y="656183"/>
                      </a:lnTo>
                      <a:lnTo>
                        <a:pt x="180535" y="668734"/>
                      </a:lnTo>
                      <a:lnTo>
                        <a:pt x="170409" y="681434"/>
                      </a:lnTo>
                      <a:lnTo>
                        <a:pt x="160382" y="694234"/>
                      </a:lnTo>
                      <a:lnTo>
                        <a:pt x="150454" y="707132"/>
                      </a:lnTo>
                      <a:lnTo>
                        <a:pt x="140527" y="720179"/>
                      </a:lnTo>
                      <a:lnTo>
                        <a:pt x="130698" y="733375"/>
                      </a:lnTo>
                      <a:lnTo>
                        <a:pt x="120969" y="746621"/>
                      </a:lnTo>
                      <a:lnTo>
                        <a:pt x="111290" y="760065"/>
                      </a:lnTo>
                      <a:lnTo>
                        <a:pt x="101660" y="773559"/>
                      </a:lnTo>
                      <a:lnTo>
                        <a:pt x="92129" y="787202"/>
                      </a:lnTo>
                      <a:lnTo>
                        <a:pt x="82698" y="800993"/>
                      </a:lnTo>
                      <a:lnTo>
                        <a:pt x="73267" y="814884"/>
                      </a:lnTo>
                      <a:lnTo>
                        <a:pt x="63984" y="828873"/>
                      </a:lnTo>
                      <a:lnTo>
                        <a:pt x="54702" y="843012"/>
                      </a:lnTo>
                      <a:lnTo>
                        <a:pt x="45519" y="857250"/>
                      </a:lnTo>
                      <a:lnTo>
                        <a:pt x="36435" y="871587"/>
                      </a:lnTo>
                      <a:lnTo>
                        <a:pt x="27400" y="886073"/>
                      </a:lnTo>
                      <a:lnTo>
                        <a:pt x="18416" y="900708"/>
                      </a:lnTo>
                      <a:lnTo>
                        <a:pt x="9531" y="915442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94" name="Forme libre : forme 1393">
                  <a:extLst>
                    <a:ext uri="{FF2B5EF4-FFF2-40B4-BE49-F238E27FC236}">
                      <a16:creationId xmlns:a16="http://schemas.microsoft.com/office/drawing/2014/main" id="{C2B57D66-5B3F-4E59-9D0C-D2744A713133}"/>
                    </a:ext>
                  </a:extLst>
                </p:cNvPr>
                <p:cNvSpPr/>
                <p:nvPr/>
              </p:nvSpPr>
              <p:spPr>
                <a:xfrm>
                  <a:off x="6617981" y="4886523"/>
                  <a:ext cx="1956950" cy="431800"/>
                </a:xfrm>
                <a:custGeom>
                  <a:avLst/>
                  <a:gdLst>
                    <a:gd name="connsiteX0" fmla="*/ 9531 w 1956950"/>
                    <a:gd name="connsiteY0" fmla="*/ 51296 h 431800"/>
                    <a:gd name="connsiteX1" fmla="*/ 24323 w 1956950"/>
                    <a:gd name="connsiteY1" fmla="*/ 57745 h 431800"/>
                    <a:gd name="connsiteX2" fmla="*/ 39165 w 1956950"/>
                    <a:gd name="connsiteY2" fmla="*/ 64145 h 431800"/>
                    <a:gd name="connsiteX3" fmla="*/ 53957 w 1956950"/>
                    <a:gd name="connsiteY3" fmla="*/ 70495 h 431800"/>
                    <a:gd name="connsiteX4" fmla="*/ 83641 w 1956950"/>
                    <a:gd name="connsiteY4" fmla="*/ 82996 h 431800"/>
                    <a:gd name="connsiteX5" fmla="*/ 98483 w 1956950"/>
                    <a:gd name="connsiteY5" fmla="*/ 89148 h 431800"/>
                    <a:gd name="connsiteX6" fmla="*/ 128266 w 1956950"/>
                    <a:gd name="connsiteY6" fmla="*/ 101352 h 431800"/>
                    <a:gd name="connsiteX7" fmla="*/ 143158 w 1956950"/>
                    <a:gd name="connsiteY7" fmla="*/ 107355 h 431800"/>
                    <a:gd name="connsiteX8" fmla="*/ 158049 w 1956950"/>
                    <a:gd name="connsiteY8" fmla="*/ 113308 h 431800"/>
                    <a:gd name="connsiteX9" fmla="*/ 172941 w 1956950"/>
                    <a:gd name="connsiteY9" fmla="*/ 119162 h 431800"/>
                    <a:gd name="connsiteX10" fmla="*/ 187882 w 1956950"/>
                    <a:gd name="connsiteY10" fmla="*/ 125016 h 431800"/>
                    <a:gd name="connsiteX11" fmla="*/ 202774 w 1956950"/>
                    <a:gd name="connsiteY11" fmla="*/ 130820 h 431800"/>
                    <a:gd name="connsiteX12" fmla="*/ 217715 w 1956950"/>
                    <a:gd name="connsiteY12" fmla="*/ 136525 h 431800"/>
                    <a:gd name="connsiteX13" fmla="*/ 232706 w 1956950"/>
                    <a:gd name="connsiteY13" fmla="*/ 142180 h 431800"/>
                    <a:gd name="connsiteX14" fmla="*/ 247647 w 1956950"/>
                    <a:gd name="connsiteY14" fmla="*/ 147836 h 431800"/>
                    <a:gd name="connsiteX15" fmla="*/ 262638 w 1956950"/>
                    <a:gd name="connsiteY15" fmla="*/ 153392 h 431800"/>
                    <a:gd name="connsiteX16" fmla="*/ 277579 w 1956950"/>
                    <a:gd name="connsiteY16" fmla="*/ 158899 h 431800"/>
                    <a:gd name="connsiteX17" fmla="*/ 292570 w 1956950"/>
                    <a:gd name="connsiteY17" fmla="*/ 164306 h 431800"/>
                    <a:gd name="connsiteX18" fmla="*/ 307610 w 1956950"/>
                    <a:gd name="connsiteY18" fmla="*/ 169714 h 431800"/>
                    <a:gd name="connsiteX19" fmla="*/ 322601 w 1956950"/>
                    <a:gd name="connsiteY19" fmla="*/ 175071 h 431800"/>
                    <a:gd name="connsiteX20" fmla="*/ 352682 w 1956950"/>
                    <a:gd name="connsiteY20" fmla="*/ 185589 h 431800"/>
                    <a:gd name="connsiteX21" fmla="*/ 367722 w 1956950"/>
                    <a:gd name="connsiteY21" fmla="*/ 190748 h 431800"/>
                    <a:gd name="connsiteX22" fmla="*/ 382763 w 1956950"/>
                    <a:gd name="connsiteY22" fmla="*/ 195858 h 431800"/>
                    <a:gd name="connsiteX23" fmla="*/ 397853 w 1956950"/>
                    <a:gd name="connsiteY23" fmla="*/ 200918 h 431800"/>
                    <a:gd name="connsiteX24" fmla="*/ 412943 w 1956950"/>
                    <a:gd name="connsiteY24" fmla="*/ 205929 h 431800"/>
                    <a:gd name="connsiteX25" fmla="*/ 428033 w 1956950"/>
                    <a:gd name="connsiteY25" fmla="*/ 210889 h 431800"/>
                    <a:gd name="connsiteX26" fmla="*/ 458214 w 1956950"/>
                    <a:gd name="connsiteY26" fmla="*/ 220613 h 431800"/>
                    <a:gd name="connsiteX27" fmla="*/ 473353 w 1956950"/>
                    <a:gd name="connsiteY27" fmla="*/ 225375 h 431800"/>
                    <a:gd name="connsiteX28" fmla="*/ 488493 w 1956950"/>
                    <a:gd name="connsiteY28" fmla="*/ 230088 h 431800"/>
                    <a:gd name="connsiteX29" fmla="*/ 503633 w 1956950"/>
                    <a:gd name="connsiteY29" fmla="*/ 234752 h 431800"/>
                    <a:gd name="connsiteX30" fmla="*/ 518773 w 1956950"/>
                    <a:gd name="connsiteY30" fmla="*/ 239365 h 431800"/>
                    <a:gd name="connsiteX31" fmla="*/ 533962 w 1956950"/>
                    <a:gd name="connsiteY31" fmla="*/ 243929 h 431800"/>
                    <a:gd name="connsiteX32" fmla="*/ 549151 w 1956950"/>
                    <a:gd name="connsiteY32" fmla="*/ 248444 h 431800"/>
                    <a:gd name="connsiteX33" fmla="*/ 564341 w 1956950"/>
                    <a:gd name="connsiteY33" fmla="*/ 252909 h 431800"/>
                    <a:gd name="connsiteX34" fmla="*/ 594720 w 1956950"/>
                    <a:gd name="connsiteY34" fmla="*/ 261640 h 431800"/>
                    <a:gd name="connsiteX35" fmla="*/ 609959 w 1956950"/>
                    <a:gd name="connsiteY35" fmla="*/ 265906 h 431800"/>
                    <a:gd name="connsiteX36" fmla="*/ 625198 w 1956950"/>
                    <a:gd name="connsiteY36" fmla="*/ 270123 h 431800"/>
                    <a:gd name="connsiteX37" fmla="*/ 640437 w 1956950"/>
                    <a:gd name="connsiteY37" fmla="*/ 274290 h 431800"/>
                    <a:gd name="connsiteX38" fmla="*/ 655676 w 1956950"/>
                    <a:gd name="connsiteY38" fmla="*/ 278408 h 431800"/>
                    <a:gd name="connsiteX39" fmla="*/ 670915 w 1956950"/>
                    <a:gd name="connsiteY39" fmla="*/ 282476 h 431800"/>
                    <a:gd name="connsiteX40" fmla="*/ 686203 w 1956950"/>
                    <a:gd name="connsiteY40" fmla="*/ 286494 h 431800"/>
                    <a:gd name="connsiteX41" fmla="*/ 716781 w 1956950"/>
                    <a:gd name="connsiteY41" fmla="*/ 294332 h 431800"/>
                    <a:gd name="connsiteX42" fmla="*/ 732069 w 1956950"/>
                    <a:gd name="connsiteY42" fmla="*/ 298152 h 431800"/>
                    <a:gd name="connsiteX43" fmla="*/ 747408 w 1956950"/>
                    <a:gd name="connsiteY43" fmla="*/ 301923 h 431800"/>
                    <a:gd name="connsiteX44" fmla="*/ 762746 w 1956950"/>
                    <a:gd name="connsiteY44" fmla="*/ 305643 h 431800"/>
                    <a:gd name="connsiteX45" fmla="*/ 778035 w 1956950"/>
                    <a:gd name="connsiteY45" fmla="*/ 309314 h 431800"/>
                    <a:gd name="connsiteX46" fmla="*/ 793423 w 1956950"/>
                    <a:gd name="connsiteY46" fmla="*/ 312936 h 431800"/>
                    <a:gd name="connsiteX47" fmla="*/ 808761 w 1956950"/>
                    <a:gd name="connsiteY47" fmla="*/ 316508 h 431800"/>
                    <a:gd name="connsiteX48" fmla="*/ 824149 w 1956950"/>
                    <a:gd name="connsiteY48" fmla="*/ 320030 h 431800"/>
                    <a:gd name="connsiteX49" fmla="*/ 839537 w 1956950"/>
                    <a:gd name="connsiteY49" fmla="*/ 323453 h 431800"/>
                    <a:gd name="connsiteX50" fmla="*/ 870313 w 1956950"/>
                    <a:gd name="connsiteY50" fmla="*/ 330200 h 431800"/>
                    <a:gd name="connsiteX51" fmla="*/ 885701 w 1956950"/>
                    <a:gd name="connsiteY51" fmla="*/ 333474 h 431800"/>
                    <a:gd name="connsiteX52" fmla="*/ 901138 w 1956950"/>
                    <a:gd name="connsiteY52" fmla="*/ 336699 h 431800"/>
                    <a:gd name="connsiteX53" fmla="*/ 916576 w 1956950"/>
                    <a:gd name="connsiteY53" fmla="*/ 339874 h 431800"/>
                    <a:gd name="connsiteX54" fmla="*/ 947451 w 1956950"/>
                    <a:gd name="connsiteY54" fmla="*/ 346025 h 431800"/>
                    <a:gd name="connsiteX55" fmla="*/ 962938 w 1956950"/>
                    <a:gd name="connsiteY55" fmla="*/ 349052 h 431800"/>
                    <a:gd name="connsiteX56" fmla="*/ 978426 w 1956950"/>
                    <a:gd name="connsiteY56" fmla="*/ 351979 h 431800"/>
                    <a:gd name="connsiteX57" fmla="*/ 993913 w 1956950"/>
                    <a:gd name="connsiteY57" fmla="*/ 354856 h 431800"/>
                    <a:gd name="connsiteX58" fmla="*/ 1009400 w 1956950"/>
                    <a:gd name="connsiteY58" fmla="*/ 357684 h 431800"/>
                    <a:gd name="connsiteX59" fmla="*/ 1024887 w 1956950"/>
                    <a:gd name="connsiteY59" fmla="*/ 360462 h 431800"/>
                    <a:gd name="connsiteX60" fmla="*/ 1040424 w 1956950"/>
                    <a:gd name="connsiteY60" fmla="*/ 363190 h 431800"/>
                    <a:gd name="connsiteX61" fmla="*/ 1055961 w 1956950"/>
                    <a:gd name="connsiteY61" fmla="*/ 365869 h 431800"/>
                    <a:gd name="connsiteX62" fmla="*/ 1071498 w 1956950"/>
                    <a:gd name="connsiteY62" fmla="*/ 368498 h 431800"/>
                    <a:gd name="connsiteX63" fmla="*/ 1087035 w 1956950"/>
                    <a:gd name="connsiteY63" fmla="*/ 371029 h 431800"/>
                    <a:gd name="connsiteX64" fmla="*/ 1102621 w 1956950"/>
                    <a:gd name="connsiteY64" fmla="*/ 373559 h 431800"/>
                    <a:gd name="connsiteX65" fmla="*/ 1118158 w 1956950"/>
                    <a:gd name="connsiteY65" fmla="*/ 375989 h 431800"/>
                    <a:gd name="connsiteX66" fmla="*/ 1133745 w 1956950"/>
                    <a:gd name="connsiteY66" fmla="*/ 378371 h 431800"/>
                    <a:gd name="connsiteX67" fmla="*/ 1149331 w 1956950"/>
                    <a:gd name="connsiteY67" fmla="*/ 380702 h 431800"/>
                    <a:gd name="connsiteX68" fmla="*/ 1164967 w 1956950"/>
                    <a:gd name="connsiteY68" fmla="*/ 382984 h 431800"/>
                    <a:gd name="connsiteX69" fmla="*/ 1180554 w 1956950"/>
                    <a:gd name="connsiteY69" fmla="*/ 385217 h 431800"/>
                    <a:gd name="connsiteX70" fmla="*/ 1196190 w 1956950"/>
                    <a:gd name="connsiteY70" fmla="*/ 387400 h 431800"/>
                    <a:gd name="connsiteX71" fmla="*/ 1227462 w 1956950"/>
                    <a:gd name="connsiteY71" fmla="*/ 391567 h 431800"/>
                    <a:gd name="connsiteX72" fmla="*/ 1243148 w 1956950"/>
                    <a:gd name="connsiteY72" fmla="*/ 393551 h 431800"/>
                    <a:gd name="connsiteX73" fmla="*/ 1258784 w 1956950"/>
                    <a:gd name="connsiteY73" fmla="*/ 395486 h 431800"/>
                    <a:gd name="connsiteX74" fmla="*/ 1274470 w 1956950"/>
                    <a:gd name="connsiteY74" fmla="*/ 397421 h 431800"/>
                    <a:gd name="connsiteX75" fmla="*/ 1290156 w 1956950"/>
                    <a:gd name="connsiteY75" fmla="*/ 399256 h 431800"/>
                    <a:gd name="connsiteX76" fmla="*/ 1305891 w 1956950"/>
                    <a:gd name="connsiteY76" fmla="*/ 400993 h 431800"/>
                    <a:gd name="connsiteX77" fmla="*/ 1321577 w 1956950"/>
                    <a:gd name="connsiteY77" fmla="*/ 402729 h 431800"/>
                    <a:gd name="connsiteX78" fmla="*/ 1337312 w 1956950"/>
                    <a:gd name="connsiteY78" fmla="*/ 404416 h 431800"/>
                    <a:gd name="connsiteX79" fmla="*/ 1368783 w 1956950"/>
                    <a:gd name="connsiteY79" fmla="*/ 407591 h 431800"/>
                    <a:gd name="connsiteX80" fmla="*/ 1384519 w 1956950"/>
                    <a:gd name="connsiteY80" fmla="*/ 409079 h 431800"/>
                    <a:gd name="connsiteX81" fmla="*/ 1400304 w 1956950"/>
                    <a:gd name="connsiteY81" fmla="*/ 410518 h 431800"/>
                    <a:gd name="connsiteX82" fmla="*/ 1416089 w 1956950"/>
                    <a:gd name="connsiteY82" fmla="*/ 411907 h 431800"/>
                    <a:gd name="connsiteX83" fmla="*/ 1431874 w 1956950"/>
                    <a:gd name="connsiteY83" fmla="*/ 413246 h 431800"/>
                    <a:gd name="connsiteX84" fmla="*/ 1447659 w 1956950"/>
                    <a:gd name="connsiteY84" fmla="*/ 414536 h 431800"/>
                    <a:gd name="connsiteX85" fmla="*/ 1463494 w 1956950"/>
                    <a:gd name="connsiteY85" fmla="*/ 415727 h 431800"/>
                    <a:gd name="connsiteX86" fmla="*/ 1479279 w 1956950"/>
                    <a:gd name="connsiteY86" fmla="*/ 416917 h 431800"/>
                    <a:gd name="connsiteX87" fmla="*/ 1510948 w 1956950"/>
                    <a:gd name="connsiteY87" fmla="*/ 419100 h 431800"/>
                    <a:gd name="connsiteX88" fmla="*/ 1526832 w 1956950"/>
                    <a:gd name="connsiteY88" fmla="*/ 420092 h 431800"/>
                    <a:gd name="connsiteX89" fmla="*/ 1542667 w 1956950"/>
                    <a:gd name="connsiteY89" fmla="*/ 421035 h 431800"/>
                    <a:gd name="connsiteX90" fmla="*/ 1558551 w 1956950"/>
                    <a:gd name="connsiteY90" fmla="*/ 421928 h 431800"/>
                    <a:gd name="connsiteX91" fmla="*/ 1590320 w 1956950"/>
                    <a:gd name="connsiteY91" fmla="*/ 423515 h 431800"/>
                    <a:gd name="connsiteX92" fmla="*/ 1606204 w 1956950"/>
                    <a:gd name="connsiteY92" fmla="*/ 424259 h 431800"/>
                    <a:gd name="connsiteX93" fmla="*/ 1622138 w 1956950"/>
                    <a:gd name="connsiteY93" fmla="*/ 424904 h 431800"/>
                    <a:gd name="connsiteX94" fmla="*/ 1654006 w 1956950"/>
                    <a:gd name="connsiteY94" fmla="*/ 426095 h 431800"/>
                    <a:gd name="connsiteX95" fmla="*/ 1669940 w 1956950"/>
                    <a:gd name="connsiteY95" fmla="*/ 426591 h 431800"/>
                    <a:gd name="connsiteX96" fmla="*/ 1685924 w 1956950"/>
                    <a:gd name="connsiteY96" fmla="*/ 427038 h 431800"/>
                    <a:gd name="connsiteX97" fmla="*/ 1701858 w 1956950"/>
                    <a:gd name="connsiteY97" fmla="*/ 427434 h 431800"/>
                    <a:gd name="connsiteX98" fmla="*/ 1733825 w 1956950"/>
                    <a:gd name="connsiteY98" fmla="*/ 428030 h 431800"/>
                    <a:gd name="connsiteX99" fmla="*/ 1749858 w 1956950"/>
                    <a:gd name="connsiteY99" fmla="*/ 428228 h 431800"/>
                    <a:gd name="connsiteX100" fmla="*/ 1765842 w 1956950"/>
                    <a:gd name="connsiteY100" fmla="*/ 428427 h 431800"/>
                    <a:gd name="connsiteX101" fmla="*/ 1781875 w 1956950"/>
                    <a:gd name="connsiteY101" fmla="*/ 428526 h 431800"/>
                    <a:gd name="connsiteX102" fmla="*/ 1797909 w 1956950"/>
                    <a:gd name="connsiteY102" fmla="*/ 428575 h 431800"/>
                    <a:gd name="connsiteX103" fmla="*/ 1813942 w 1956950"/>
                    <a:gd name="connsiteY103" fmla="*/ 428575 h 431800"/>
                    <a:gd name="connsiteX104" fmla="*/ 1830025 w 1956950"/>
                    <a:gd name="connsiteY104" fmla="*/ 428526 h 431800"/>
                    <a:gd name="connsiteX105" fmla="*/ 1846058 w 1956950"/>
                    <a:gd name="connsiteY105" fmla="*/ 428427 h 431800"/>
                    <a:gd name="connsiteX106" fmla="*/ 1878224 w 1956950"/>
                    <a:gd name="connsiteY106" fmla="*/ 428030 h 431800"/>
                    <a:gd name="connsiteX107" fmla="*/ 1894307 w 1956950"/>
                    <a:gd name="connsiteY107" fmla="*/ 427732 h 431800"/>
                    <a:gd name="connsiteX108" fmla="*/ 1926572 w 1956950"/>
                    <a:gd name="connsiteY108" fmla="*/ 427038 h 431800"/>
                    <a:gd name="connsiteX109" fmla="*/ 1942704 w 1956950"/>
                    <a:gd name="connsiteY109" fmla="*/ 426591 h 431800"/>
                    <a:gd name="connsiteX110" fmla="*/ 1958837 w 1956950"/>
                    <a:gd name="connsiteY110" fmla="*/ 426045 h 431800"/>
                    <a:gd name="connsiteX111" fmla="*/ 1956256 w 1956950"/>
                    <a:gd name="connsiteY111" fmla="*/ 380107 h 431800"/>
                    <a:gd name="connsiteX112" fmla="*/ 1939925 w 1956950"/>
                    <a:gd name="connsiteY112" fmla="*/ 381347 h 431800"/>
                    <a:gd name="connsiteX113" fmla="*/ 1923544 w 1956950"/>
                    <a:gd name="connsiteY113" fmla="*/ 382538 h 431800"/>
                    <a:gd name="connsiteX114" fmla="*/ 1907213 w 1956950"/>
                    <a:gd name="connsiteY114" fmla="*/ 383629 h 431800"/>
                    <a:gd name="connsiteX115" fmla="*/ 1890931 w 1956950"/>
                    <a:gd name="connsiteY115" fmla="*/ 384671 h 431800"/>
                    <a:gd name="connsiteX116" fmla="*/ 1874600 w 1956950"/>
                    <a:gd name="connsiteY116" fmla="*/ 385614 h 431800"/>
                    <a:gd name="connsiteX117" fmla="*/ 1858319 w 1956950"/>
                    <a:gd name="connsiteY117" fmla="*/ 386507 h 431800"/>
                    <a:gd name="connsiteX118" fmla="*/ 1842037 w 1956950"/>
                    <a:gd name="connsiteY118" fmla="*/ 387350 h 431800"/>
                    <a:gd name="connsiteX119" fmla="*/ 1825756 w 1956950"/>
                    <a:gd name="connsiteY119" fmla="*/ 388144 h 431800"/>
                    <a:gd name="connsiteX120" fmla="*/ 1809524 w 1956950"/>
                    <a:gd name="connsiteY120" fmla="*/ 388838 h 431800"/>
                    <a:gd name="connsiteX121" fmla="*/ 1793292 w 1956950"/>
                    <a:gd name="connsiteY121" fmla="*/ 389434 h 431800"/>
                    <a:gd name="connsiteX122" fmla="*/ 1777060 w 1956950"/>
                    <a:gd name="connsiteY122" fmla="*/ 389979 h 431800"/>
                    <a:gd name="connsiteX123" fmla="*/ 1760829 w 1956950"/>
                    <a:gd name="connsiteY123" fmla="*/ 390475 h 431800"/>
                    <a:gd name="connsiteX124" fmla="*/ 1744646 w 1956950"/>
                    <a:gd name="connsiteY124" fmla="*/ 390922 h 431800"/>
                    <a:gd name="connsiteX125" fmla="*/ 1728464 w 1956950"/>
                    <a:gd name="connsiteY125" fmla="*/ 391269 h 431800"/>
                    <a:gd name="connsiteX126" fmla="*/ 1712282 w 1956950"/>
                    <a:gd name="connsiteY126" fmla="*/ 391517 h 431800"/>
                    <a:gd name="connsiteX127" fmla="*/ 1696150 w 1956950"/>
                    <a:gd name="connsiteY127" fmla="*/ 391765 h 431800"/>
                    <a:gd name="connsiteX128" fmla="*/ 1680017 w 1956950"/>
                    <a:gd name="connsiteY128" fmla="*/ 391914 h 431800"/>
                    <a:gd name="connsiteX129" fmla="*/ 1663884 w 1956950"/>
                    <a:gd name="connsiteY129" fmla="*/ 391964 h 431800"/>
                    <a:gd name="connsiteX130" fmla="*/ 1647752 w 1956950"/>
                    <a:gd name="connsiteY130" fmla="*/ 391964 h 431800"/>
                    <a:gd name="connsiteX131" fmla="*/ 1631619 w 1956950"/>
                    <a:gd name="connsiteY131" fmla="*/ 391914 h 431800"/>
                    <a:gd name="connsiteX132" fmla="*/ 1615537 w 1956950"/>
                    <a:gd name="connsiteY132" fmla="*/ 391765 h 431800"/>
                    <a:gd name="connsiteX133" fmla="*/ 1599454 w 1956950"/>
                    <a:gd name="connsiteY133" fmla="*/ 391567 h 431800"/>
                    <a:gd name="connsiteX134" fmla="*/ 1583420 w 1956950"/>
                    <a:gd name="connsiteY134" fmla="*/ 391319 h 431800"/>
                    <a:gd name="connsiteX135" fmla="*/ 1567337 w 1956950"/>
                    <a:gd name="connsiteY135" fmla="*/ 390972 h 431800"/>
                    <a:gd name="connsiteX136" fmla="*/ 1551304 w 1956950"/>
                    <a:gd name="connsiteY136" fmla="*/ 390575 h 431800"/>
                    <a:gd name="connsiteX137" fmla="*/ 1535271 w 1956950"/>
                    <a:gd name="connsiteY137" fmla="*/ 390079 h 431800"/>
                    <a:gd name="connsiteX138" fmla="*/ 1519287 w 1956950"/>
                    <a:gd name="connsiteY138" fmla="*/ 389533 h 431800"/>
                    <a:gd name="connsiteX139" fmla="*/ 1503254 w 1956950"/>
                    <a:gd name="connsiteY139" fmla="*/ 388938 h 431800"/>
                    <a:gd name="connsiteX140" fmla="*/ 1487271 w 1956950"/>
                    <a:gd name="connsiteY140" fmla="*/ 388243 h 431800"/>
                    <a:gd name="connsiteX141" fmla="*/ 1471287 w 1956950"/>
                    <a:gd name="connsiteY141" fmla="*/ 387499 h 431800"/>
                    <a:gd name="connsiteX142" fmla="*/ 1455353 w 1956950"/>
                    <a:gd name="connsiteY142" fmla="*/ 386655 h 431800"/>
                    <a:gd name="connsiteX143" fmla="*/ 1439419 w 1956950"/>
                    <a:gd name="connsiteY143" fmla="*/ 385763 h 431800"/>
                    <a:gd name="connsiteX144" fmla="*/ 1423485 w 1956950"/>
                    <a:gd name="connsiteY144" fmla="*/ 384820 h 431800"/>
                    <a:gd name="connsiteX145" fmla="*/ 1407551 w 1956950"/>
                    <a:gd name="connsiteY145" fmla="*/ 383778 h 431800"/>
                    <a:gd name="connsiteX146" fmla="*/ 1391617 w 1956950"/>
                    <a:gd name="connsiteY146" fmla="*/ 382687 h 431800"/>
                    <a:gd name="connsiteX147" fmla="*/ 1375733 w 1956950"/>
                    <a:gd name="connsiteY147" fmla="*/ 381546 h 431800"/>
                    <a:gd name="connsiteX148" fmla="*/ 1359848 w 1956950"/>
                    <a:gd name="connsiteY148" fmla="*/ 380305 h 431800"/>
                    <a:gd name="connsiteX149" fmla="*/ 1344014 w 1956950"/>
                    <a:gd name="connsiteY149" fmla="*/ 379016 h 431800"/>
                    <a:gd name="connsiteX150" fmla="*/ 1328129 w 1956950"/>
                    <a:gd name="connsiteY150" fmla="*/ 377627 h 431800"/>
                    <a:gd name="connsiteX151" fmla="*/ 1312295 w 1956950"/>
                    <a:gd name="connsiteY151" fmla="*/ 376188 h 431800"/>
                    <a:gd name="connsiteX152" fmla="*/ 1296460 w 1956950"/>
                    <a:gd name="connsiteY152" fmla="*/ 374700 h 431800"/>
                    <a:gd name="connsiteX153" fmla="*/ 1280675 w 1956950"/>
                    <a:gd name="connsiteY153" fmla="*/ 373112 h 431800"/>
                    <a:gd name="connsiteX154" fmla="*/ 1264840 w 1956950"/>
                    <a:gd name="connsiteY154" fmla="*/ 371475 h 431800"/>
                    <a:gd name="connsiteX155" fmla="*/ 1249055 w 1956950"/>
                    <a:gd name="connsiteY155" fmla="*/ 369739 h 431800"/>
                    <a:gd name="connsiteX156" fmla="*/ 1233320 w 1956950"/>
                    <a:gd name="connsiteY156" fmla="*/ 367953 h 431800"/>
                    <a:gd name="connsiteX157" fmla="*/ 1217535 w 1956950"/>
                    <a:gd name="connsiteY157" fmla="*/ 366117 h 431800"/>
                    <a:gd name="connsiteX158" fmla="*/ 1201799 w 1956950"/>
                    <a:gd name="connsiteY158" fmla="*/ 364182 h 431800"/>
                    <a:gd name="connsiteX159" fmla="*/ 1186064 w 1956950"/>
                    <a:gd name="connsiteY159" fmla="*/ 362198 h 431800"/>
                    <a:gd name="connsiteX160" fmla="*/ 1170328 w 1956950"/>
                    <a:gd name="connsiteY160" fmla="*/ 360114 h 431800"/>
                    <a:gd name="connsiteX161" fmla="*/ 1154643 w 1956950"/>
                    <a:gd name="connsiteY161" fmla="*/ 357981 h 431800"/>
                    <a:gd name="connsiteX162" fmla="*/ 1138907 w 1956950"/>
                    <a:gd name="connsiteY162" fmla="*/ 355798 h 431800"/>
                    <a:gd name="connsiteX163" fmla="*/ 1123221 w 1956950"/>
                    <a:gd name="connsiteY163" fmla="*/ 353566 h 431800"/>
                    <a:gd name="connsiteX164" fmla="*/ 1107585 w 1956950"/>
                    <a:gd name="connsiteY164" fmla="*/ 351185 h 431800"/>
                    <a:gd name="connsiteX165" fmla="*/ 1091899 w 1956950"/>
                    <a:gd name="connsiteY165" fmla="*/ 348804 h 431800"/>
                    <a:gd name="connsiteX166" fmla="*/ 1076263 w 1956950"/>
                    <a:gd name="connsiteY166" fmla="*/ 346323 h 431800"/>
                    <a:gd name="connsiteX167" fmla="*/ 1060627 w 1956950"/>
                    <a:gd name="connsiteY167" fmla="*/ 343793 h 431800"/>
                    <a:gd name="connsiteX168" fmla="*/ 1045041 w 1956950"/>
                    <a:gd name="connsiteY168" fmla="*/ 341164 h 431800"/>
                    <a:gd name="connsiteX169" fmla="*/ 1029454 w 1956950"/>
                    <a:gd name="connsiteY169" fmla="*/ 338485 h 431800"/>
                    <a:gd name="connsiteX170" fmla="*/ 1013868 w 1956950"/>
                    <a:gd name="connsiteY170" fmla="*/ 335756 h 431800"/>
                    <a:gd name="connsiteX171" fmla="*/ 998281 w 1956950"/>
                    <a:gd name="connsiteY171" fmla="*/ 332929 h 431800"/>
                    <a:gd name="connsiteX172" fmla="*/ 982695 w 1956950"/>
                    <a:gd name="connsiteY172" fmla="*/ 330051 h 431800"/>
                    <a:gd name="connsiteX173" fmla="*/ 967158 w 1956950"/>
                    <a:gd name="connsiteY173" fmla="*/ 327124 h 431800"/>
                    <a:gd name="connsiteX174" fmla="*/ 951621 w 1956950"/>
                    <a:gd name="connsiteY174" fmla="*/ 324098 h 431800"/>
                    <a:gd name="connsiteX175" fmla="*/ 936084 w 1956950"/>
                    <a:gd name="connsiteY175" fmla="*/ 320973 h 431800"/>
                    <a:gd name="connsiteX176" fmla="*/ 920597 w 1956950"/>
                    <a:gd name="connsiteY176" fmla="*/ 317847 h 431800"/>
                    <a:gd name="connsiteX177" fmla="*/ 889622 w 1956950"/>
                    <a:gd name="connsiteY177" fmla="*/ 311299 h 431800"/>
                    <a:gd name="connsiteX178" fmla="*/ 874135 w 1956950"/>
                    <a:gd name="connsiteY178" fmla="*/ 307925 h 431800"/>
                    <a:gd name="connsiteX179" fmla="*/ 858697 w 1956950"/>
                    <a:gd name="connsiteY179" fmla="*/ 304502 h 431800"/>
                    <a:gd name="connsiteX180" fmla="*/ 843260 w 1956950"/>
                    <a:gd name="connsiteY180" fmla="*/ 300980 h 431800"/>
                    <a:gd name="connsiteX181" fmla="*/ 827822 w 1956950"/>
                    <a:gd name="connsiteY181" fmla="*/ 297408 h 431800"/>
                    <a:gd name="connsiteX182" fmla="*/ 812385 w 1956950"/>
                    <a:gd name="connsiteY182" fmla="*/ 293787 h 431800"/>
                    <a:gd name="connsiteX183" fmla="*/ 796997 w 1956950"/>
                    <a:gd name="connsiteY183" fmla="*/ 290066 h 431800"/>
                    <a:gd name="connsiteX184" fmla="*/ 781609 w 1956950"/>
                    <a:gd name="connsiteY184" fmla="*/ 286296 h 431800"/>
                    <a:gd name="connsiteX185" fmla="*/ 766221 w 1956950"/>
                    <a:gd name="connsiteY185" fmla="*/ 282426 h 431800"/>
                    <a:gd name="connsiteX186" fmla="*/ 750833 w 1956950"/>
                    <a:gd name="connsiteY186" fmla="*/ 278507 h 431800"/>
                    <a:gd name="connsiteX187" fmla="*/ 735495 w 1956950"/>
                    <a:gd name="connsiteY187" fmla="*/ 274538 h 431800"/>
                    <a:gd name="connsiteX188" fmla="*/ 720156 w 1956950"/>
                    <a:gd name="connsiteY188" fmla="*/ 270470 h 431800"/>
                    <a:gd name="connsiteX189" fmla="*/ 704868 w 1956950"/>
                    <a:gd name="connsiteY189" fmla="*/ 266353 h 431800"/>
                    <a:gd name="connsiteX190" fmla="*/ 689529 w 1956950"/>
                    <a:gd name="connsiteY190" fmla="*/ 262136 h 431800"/>
                    <a:gd name="connsiteX191" fmla="*/ 674241 w 1956950"/>
                    <a:gd name="connsiteY191" fmla="*/ 257919 h 431800"/>
                    <a:gd name="connsiteX192" fmla="*/ 643663 w 1956950"/>
                    <a:gd name="connsiteY192" fmla="*/ 249188 h 431800"/>
                    <a:gd name="connsiteX193" fmla="*/ 628424 w 1956950"/>
                    <a:gd name="connsiteY193" fmla="*/ 244723 h 431800"/>
                    <a:gd name="connsiteX194" fmla="*/ 613185 w 1956950"/>
                    <a:gd name="connsiteY194" fmla="*/ 240159 h 431800"/>
                    <a:gd name="connsiteX195" fmla="*/ 597946 w 1956950"/>
                    <a:gd name="connsiteY195" fmla="*/ 235545 h 431800"/>
                    <a:gd name="connsiteX196" fmla="*/ 582707 w 1956950"/>
                    <a:gd name="connsiteY196" fmla="*/ 230882 h 431800"/>
                    <a:gd name="connsiteX197" fmla="*/ 567518 w 1956950"/>
                    <a:gd name="connsiteY197" fmla="*/ 226120 h 431800"/>
                    <a:gd name="connsiteX198" fmla="*/ 552328 w 1956950"/>
                    <a:gd name="connsiteY198" fmla="*/ 221307 h 431800"/>
                    <a:gd name="connsiteX199" fmla="*/ 537139 w 1956950"/>
                    <a:gd name="connsiteY199" fmla="*/ 216446 h 431800"/>
                    <a:gd name="connsiteX200" fmla="*/ 521999 w 1956950"/>
                    <a:gd name="connsiteY200" fmla="*/ 211485 h 431800"/>
                    <a:gd name="connsiteX201" fmla="*/ 506859 w 1956950"/>
                    <a:gd name="connsiteY201" fmla="*/ 206474 h 431800"/>
                    <a:gd name="connsiteX202" fmla="*/ 491720 w 1956950"/>
                    <a:gd name="connsiteY202" fmla="*/ 201414 h 431800"/>
                    <a:gd name="connsiteX203" fmla="*/ 476580 w 1956950"/>
                    <a:gd name="connsiteY203" fmla="*/ 196255 h 431800"/>
                    <a:gd name="connsiteX204" fmla="*/ 461440 w 1956950"/>
                    <a:gd name="connsiteY204" fmla="*/ 190996 h 431800"/>
                    <a:gd name="connsiteX205" fmla="*/ 446350 w 1956950"/>
                    <a:gd name="connsiteY205" fmla="*/ 185738 h 431800"/>
                    <a:gd name="connsiteX206" fmla="*/ 431260 w 1956950"/>
                    <a:gd name="connsiteY206" fmla="*/ 180330 h 431800"/>
                    <a:gd name="connsiteX207" fmla="*/ 416219 w 1956950"/>
                    <a:gd name="connsiteY207" fmla="*/ 174923 h 431800"/>
                    <a:gd name="connsiteX208" fmla="*/ 401129 w 1956950"/>
                    <a:gd name="connsiteY208" fmla="*/ 169416 h 431800"/>
                    <a:gd name="connsiteX209" fmla="*/ 386089 w 1956950"/>
                    <a:gd name="connsiteY209" fmla="*/ 163860 h 431800"/>
                    <a:gd name="connsiteX210" fmla="*/ 371048 w 1956950"/>
                    <a:gd name="connsiteY210" fmla="*/ 158204 h 431800"/>
                    <a:gd name="connsiteX211" fmla="*/ 356057 w 1956950"/>
                    <a:gd name="connsiteY211" fmla="*/ 152499 h 431800"/>
                    <a:gd name="connsiteX212" fmla="*/ 341017 w 1956950"/>
                    <a:gd name="connsiteY212" fmla="*/ 146745 h 431800"/>
                    <a:gd name="connsiteX213" fmla="*/ 326026 w 1956950"/>
                    <a:gd name="connsiteY213" fmla="*/ 140891 h 431800"/>
                    <a:gd name="connsiteX214" fmla="*/ 311085 w 1956950"/>
                    <a:gd name="connsiteY214" fmla="*/ 134987 h 431800"/>
                    <a:gd name="connsiteX215" fmla="*/ 296094 w 1956950"/>
                    <a:gd name="connsiteY215" fmla="*/ 128984 h 431800"/>
                    <a:gd name="connsiteX216" fmla="*/ 281153 w 1956950"/>
                    <a:gd name="connsiteY216" fmla="*/ 122932 h 431800"/>
                    <a:gd name="connsiteX217" fmla="*/ 266212 w 1956950"/>
                    <a:gd name="connsiteY217" fmla="*/ 116830 h 431800"/>
                    <a:gd name="connsiteX218" fmla="*/ 251270 w 1956950"/>
                    <a:gd name="connsiteY218" fmla="*/ 110629 h 431800"/>
                    <a:gd name="connsiteX219" fmla="*/ 236379 w 1956950"/>
                    <a:gd name="connsiteY219" fmla="*/ 104378 h 431800"/>
                    <a:gd name="connsiteX220" fmla="*/ 221487 w 1956950"/>
                    <a:gd name="connsiteY220" fmla="*/ 98028 h 431800"/>
                    <a:gd name="connsiteX221" fmla="*/ 206596 w 1956950"/>
                    <a:gd name="connsiteY221" fmla="*/ 91629 h 431800"/>
                    <a:gd name="connsiteX222" fmla="*/ 191704 w 1956950"/>
                    <a:gd name="connsiteY222" fmla="*/ 85179 h 431800"/>
                    <a:gd name="connsiteX223" fmla="*/ 176862 w 1956950"/>
                    <a:gd name="connsiteY223" fmla="*/ 78631 h 431800"/>
                    <a:gd name="connsiteX224" fmla="*/ 162020 w 1956950"/>
                    <a:gd name="connsiteY224" fmla="*/ 72033 h 431800"/>
                    <a:gd name="connsiteX225" fmla="*/ 147178 w 1956950"/>
                    <a:gd name="connsiteY225" fmla="*/ 65385 h 431800"/>
                    <a:gd name="connsiteX226" fmla="*/ 132336 w 1956950"/>
                    <a:gd name="connsiteY226" fmla="*/ 58638 h 431800"/>
                    <a:gd name="connsiteX227" fmla="*/ 117544 w 1956950"/>
                    <a:gd name="connsiteY227" fmla="*/ 51842 h 431800"/>
                    <a:gd name="connsiteX228" fmla="*/ 102752 w 1956950"/>
                    <a:gd name="connsiteY228" fmla="*/ 44946 h 431800"/>
                    <a:gd name="connsiteX229" fmla="*/ 87960 w 1956950"/>
                    <a:gd name="connsiteY229" fmla="*/ 38001 h 431800"/>
                    <a:gd name="connsiteX230" fmla="*/ 73217 w 1956950"/>
                    <a:gd name="connsiteY230" fmla="*/ 31006 h 431800"/>
                    <a:gd name="connsiteX231" fmla="*/ 58425 w 1956950"/>
                    <a:gd name="connsiteY231" fmla="*/ 23912 h 431800"/>
                    <a:gd name="connsiteX232" fmla="*/ 43682 w 1956950"/>
                    <a:gd name="connsiteY232" fmla="*/ 16768 h 431800"/>
                    <a:gd name="connsiteX233" fmla="*/ 28989 w 1956950"/>
                    <a:gd name="connsiteY233" fmla="*/ 9525 h 43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</a:cxnLst>
                  <a:rect l="l" t="t" r="r" b="b"/>
                  <a:pathLst>
                    <a:path w="1956950" h="431800">
                      <a:moveTo>
                        <a:pt x="9531" y="51296"/>
                      </a:moveTo>
                      <a:lnTo>
                        <a:pt x="24323" y="57745"/>
                      </a:lnTo>
                      <a:lnTo>
                        <a:pt x="39165" y="64145"/>
                      </a:lnTo>
                      <a:lnTo>
                        <a:pt x="53957" y="70495"/>
                      </a:lnTo>
                      <a:lnTo>
                        <a:pt x="83641" y="82996"/>
                      </a:lnTo>
                      <a:lnTo>
                        <a:pt x="98483" y="89148"/>
                      </a:lnTo>
                      <a:lnTo>
                        <a:pt x="128266" y="101352"/>
                      </a:lnTo>
                      <a:lnTo>
                        <a:pt x="143158" y="107355"/>
                      </a:lnTo>
                      <a:lnTo>
                        <a:pt x="158049" y="113308"/>
                      </a:lnTo>
                      <a:lnTo>
                        <a:pt x="172941" y="119162"/>
                      </a:lnTo>
                      <a:lnTo>
                        <a:pt x="187882" y="125016"/>
                      </a:lnTo>
                      <a:lnTo>
                        <a:pt x="202774" y="130820"/>
                      </a:lnTo>
                      <a:lnTo>
                        <a:pt x="217715" y="136525"/>
                      </a:lnTo>
                      <a:lnTo>
                        <a:pt x="232706" y="142180"/>
                      </a:lnTo>
                      <a:lnTo>
                        <a:pt x="247647" y="147836"/>
                      </a:lnTo>
                      <a:lnTo>
                        <a:pt x="262638" y="153392"/>
                      </a:lnTo>
                      <a:lnTo>
                        <a:pt x="277579" y="158899"/>
                      </a:lnTo>
                      <a:lnTo>
                        <a:pt x="292570" y="164306"/>
                      </a:lnTo>
                      <a:lnTo>
                        <a:pt x="307610" y="169714"/>
                      </a:lnTo>
                      <a:lnTo>
                        <a:pt x="322601" y="175071"/>
                      </a:lnTo>
                      <a:lnTo>
                        <a:pt x="352682" y="185589"/>
                      </a:lnTo>
                      <a:lnTo>
                        <a:pt x="367722" y="190748"/>
                      </a:lnTo>
                      <a:lnTo>
                        <a:pt x="382763" y="195858"/>
                      </a:lnTo>
                      <a:lnTo>
                        <a:pt x="397853" y="200918"/>
                      </a:lnTo>
                      <a:lnTo>
                        <a:pt x="412943" y="205929"/>
                      </a:lnTo>
                      <a:lnTo>
                        <a:pt x="428033" y="210889"/>
                      </a:lnTo>
                      <a:lnTo>
                        <a:pt x="458214" y="220613"/>
                      </a:lnTo>
                      <a:lnTo>
                        <a:pt x="473353" y="225375"/>
                      </a:lnTo>
                      <a:lnTo>
                        <a:pt x="488493" y="230088"/>
                      </a:lnTo>
                      <a:lnTo>
                        <a:pt x="503633" y="234752"/>
                      </a:lnTo>
                      <a:lnTo>
                        <a:pt x="518773" y="239365"/>
                      </a:lnTo>
                      <a:lnTo>
                        <a:pt x="533962" y="243929"/>
                      </a:lnTo>
                      <a:lnTo>
                        <a:pt x="549151" y="248444"/>
                      </a:lnTo>
                      <a:lnTo>
                        <a:pt x="564341" y="252909"/>
                      </a:lnTo>
                      <a:lnTo>
                        <a:pt x="594720" y="261640"/>
                      </a:lnTo>
                      <a:lnTo>
                        <a:pt x="609959" y="265906"/>
                      </a:lnTo>
                      <a:lnTo>
                        <a:pt x="625198" y="270123"/>
                      </a:lnTo>
                      <a:lnTo>
                        <a:pt x="640437" y="274290"/>
                      </a:lnTo>
                      <a:lnTo>
                        <a:pt x="655676" y="278408"/>
                      </a:lnTo>
                      <a:lnTo>
                        <a:pt x="670915" y="282476"/>
                      </a:lnTo>
                      <a:lnTo>
                        <a:pt x="686203" y="286494"/>
                      </a:lnTo>
                      <a:lnTo>
                        <a:pt x="716781" y="294332"/>
                      </a:lnTo>
                      <a:lnTo>
                        <a:pt x="732069" y="298152"/>
                      </a:lnTo>
                      <a:lnTo>
                        <a:pt x="747408" y="301923"/>
                      </a:lnTo>
                      <a:lnTo>
                        <a:pt x="762746" y="305643"/>
                      </a:lnTo>
                      <a:lnTo>
                        <a:pt x="778035" y="309314"/>
                      </a:lnTo>
                      <a:lnTo>
                        <a:pt x="793423" y="312936"/>
                      </a:lnTo>
                      <a:lnTo>
                        <a:pt x="808761" y="316508"/>
                      </a:lnTo>
                      <a:lnTo>
                        <a:pt x="824149" y="320030"/>
                      </a:lnTo>
                      <a:lnTo>
                        <a:pt x="839537" y="323453"/>
                      </a:lnTo>
                      <a:lnTo>
                        <a:pt x="870313" y="330200"/>
                      </a:lnTo>
                      <a:lnTo>
                        <a:pt x="885701" y="333474"/>
                      </a:lnTo>
                      <a:lnTo>
                        <a:pt x="901138" y="336699"/>
                      </a:lnTo>
                      <a:lnTo>
                        <a:pt x="916576" y="339874"/>
                      </a:lnTo>
                      <a:lnTo>
                        <a:pt x="947451" y="346025"/>
                      </a:lnTo>
                      <a:lnTo>
                        <a:pt x="962938" y="349052"/>
                      </a:lnTo>
                      <a:lnTo>
                        <a:pt x="978426" y="351979"/>
                      </a:lnTo>
                      <a:lnTo>
                        <a:pt x="993913" y="354856"/>
                      </a:lnTo>
                      <a:lnTo>
                        <a:pt x="1009400" y="357684"/>
                      </a:lnTo>
                      <a:lnTo>
                        <a:pt x="1024887" y="360462"/>
                      </a:lnTo>
                      <a:lnTo>
                        <a:pt x="1040424" y="363190"/>
                      </a:lnTo>
                      <a:lnTo>
                        <a:pt x="1055961" y="365869"/>
                      </a:lnTo>
                      <a:lnTo>
                        <a:pt x="1071498" y="368498"/>
                      </a:lnTo>
                      <a:lnTo>
                        <a:pt x="1087035" y="371029"/>
                      </a:lnTo>
                      <a:lnTo>
                        <a:pt x="1102621" y="373559"/>
                      </a:lnTo>
                      <a:lnTo>
                        <a:pt x="1118158" y="375989"/>
                      </a:lnTo>
                      <a:lnTo>
                        <a:pt x="1133745" y="378371"/>
                      </a:lnTo>
                      <a:lnTo>
                        <a:pt x="1149331" y="380702"/>
                      </a:lnTo>
                      <a:lnTo>
                        <a:pt x="1164967" y="382984"/>
                      </a:lnTo>
                      <a:lnTo>
                        <a:pt x="1180554" y="385217"/>
                      </a:lnTo>
                      <a:lnTo>
                        <a:pt x="1196190" y="387400"/>
                      </a:lnTo>
                      <a:lnTo>
                        <a:pt x="1227462" y="391567"/>
                      </a:lnTo>
                      <a:lnTo>
                        <a:pt x="1243148" y="393551"/>
                      </a:lnTo>
                      <a:lnTo>
                        <a:pt x="1258784" y="395486"/>
                      </a:lnTo>
                      <a:lnTo>
                        <a:pt x="1274470" y="397421"/>
                      </a:lnTo>
                      <a:lnTo>
                        <a:pt x="1290156" y="399256"/>
                      </a:lnTo>
                      <a:lnTo>
                        <a:pt x="1305891" y="400993"/>
                      </a:lnTo>
                      <a:lnTo>
                        <a:pt x="1321577" y="402729"/>
                      </a:lnTo>
                      <a:lnTo>
                        <a:pt x="1337312" y="404416"/>
                      </a:lnTo>
                      <a:lnTo>
                        <a:pt x="1368783" y="407591"/>
                      </a:lnTo>
                      <a:lnTo>
                        <a:pt x="1384519" y="409079"/>
                      </a:lnTo>
                      <a:lnTo>
                        <a:pt x="1400304" y="410518"/>
                      </a:lnTo>
                      <a:lnTo>
                        <a:pt x="1416089" y="411907"/>
                      </a:lnTo>
                      <a:lnTo>
                        <a:pt x="1431874" y="413246"/>
                      </a:lnTo>
                      <a:lnTo>
                        <a:pt x="1447659" y="414536"/>
                      </a:lnTo>
                      <a:lnTo>
                        <a:pt x="1463494" y="415727"/>
                      </a:lnTo>
                      <a:lnTo>
                        <a:pt x="1479279" y="416917"/>
                      </a:lnTo>
                      <a:lnTo>
                        <a:pt x="1510948" y="419100"/>
                      </a:lnTo>
                      <a:lnTo>
                        <a:pt x="1526832" y="420092"/>
                      </a:lnTo>
                      <a:lnTo>
                        <a:pt x="1542667" y="421035"/>
                      </a:lnTo>
                      <a:lnTo>
                        <a:pt x="1558551" y="421928"/>
                      </a:lnTo>
                      <a:lnTo>
                        <a:pt x="1590320" y="423515"/>
                      </a:lnTo>
                      <a:lnTo>
                        <a:pt x="1606204" y="424259"/>
                      </a:lnTo>
                      <a:lnTo>
                        <a:pt x="1622138" y="424904"/>
                      </a:lnTo>
                      <a:lnTo>
                        <a:pt x="1654006" y="426095"/>
                      </a:lnTo>
                      <a:lnTo>
                        <a:pt x="1669940" y="426591"/>
                      </a:lnTo>
                      <a:lnTo>
                        <a:pt x="1685924" y="427038"/>
                      </a:lnTo>
                      <a:lnTo>
                        <a:pt x="1701858" y="427434"/>
                      </a:lnTo>
                      <a:lnTo>
                        <a:pt x="1733825" y="428030"/>
                      </a:lnTo>
                      <a:lnTo>
                        <a:pt x="1749858" y="428228"/>
                      </a:lnTo>
                      <a:lnTo>
                        <a:pt x="1765842" y="428427"/>
                      </a:lnTo>
                      <a:lnTo>
                        <a:pt x="1781875" y="428526"/>
                      </a:lnTo>
                      <a:lnTo>
                        <a:pt x="1797909" y="428575"/>
                      </a:lnTo>
                      <a:lnTo>
                        <a:pt x="1813942" y="428575"/>
                      </a:lnTo>
                      <a:lnTo>
                        <a:pt x="1830025" y="428526"/>
                      </a:lnTo>
                      <a:lnTo>
                        <a:pt x="1846058" y="428427"/>
                      </a:lnTo>
                      <a:lnTo>
                        <a:pt x="1878224" y="428030"/>
                      </a:lnTo>
                      <a:lnTo>
                        <a:pt x="1894307" y="427732"/>
                      </a:lnTo>
                      <a:lnTo>
                        <a:pt x="1926572" y="427038"/>
                      </a:lnTo>
                      <a:lnTo>
                        <a:pt x="1942704" y="426591"/>
                      </a:lnTo>
                      <a:lnTo>
                        <a:pt x="1958837" y="426045"/>
                      </a:lnTo>
                      <a:lnTo>
                        <a:pt x="1956256" y="380107"/>
                      </a:lnTo>
                      <a:lnTo>
                        <a:pt x="1939925" y="381347"/>
                      </a:lnTo>
                      <a:lnTo>
                        <a:pt x="1923544" y="382538"/>
                      </a:lnTo>
                      <a:lnTo>
                        <a:pt x="1907213" y="383629"/>
                      </a:lnTo>
                      <a:lnTo>
                        <a:pt x="1890931" y="384671"/>
                      </a:lnTo>
                      <a:lnTo>
                        <a:pt x="1874600" y="385614"/>
                      </a:lnTo>
                      <a:lnTo>
                        <a:pt x="1858319" y="386507"/>
                      </a:lnTo>
                      <a:lnTo>
                        <a:pt x="1842037" y="387350"/>
                      </a:lnTo>
                      <a:lnTo>
                        <a:pt x="1825756" y="388144"/>
                      </a:lnTo>
                      <a:lnTo>
                        <a:pt x="1809524" y="388838"/>
                      </a:lnTo>
                      <a:lnTo>
                        <a:pt x="1793292" y="389434"/>
                      </a:lnTo>
                      <a:lnTo>
                        <a:pt x="1777060" y="389979"/>
                      </a:lnTo>
                      <a:lnTo>
                        <a:pt x="1760829" y="390475"/>
                      </a:lnTo>
                      <a:lnTo>
                        <a:pt x="1744646" y="390922"/>
                      </a:lnTo>
                      <a:lnTo>
                        <a:pt x="1728464" y="391269"/>
                      </a:lnTo>
                      <a:lnTo>
                        <a:pt x="1712282" y="391517"/>
                      </a:lnTo>
                      <a:lnTo>
                        <a:pt x="1696150" y="391765"/>
                      </a:lnTo>
                      <a:lnTo>
                        <a:pt x="1680017" y="391914"/>
                      </a:lnTo>
                      <a:lnTo>
                        <a:pt x="1663884" y="391964"/>
                      </a:lnTo>
                      <a:lnTo>
                        <a:pt x="1647752" y="391964"/>
                      </a:lnTo>
                      <a:lnTo>
                        <a:pt x="1631619" y="391914"/>
                      </a:lnTo>
                      <a:lnTo>
                        <a:pt x="1615537" y="391765"/>
                      </a:lnTo>
                      <a:lnTo>
                        <a:pt x="1599454" y="391567"/>
                      </a:lnTo>
                      <a:lnTo>
                        <a:pt x="1583420" y="391319"/>
                      </a:lnTo>
                      <a:lnTo>
                        <a:pt x="1567337" y="390972"/>
                      </a:lnTo>
                      <a:lnTo>
                        <a:pt x="1551304" y="390575"/>
                      </a:lnTo>
                      <a:lnTo>
                        <a:pt x="1535271" y="390079"/>
                      </a:lnTo>
                      <a:lnTo>
                        <a:pt x="1519287" y="389533"/>
                      </a:lnTo>
                      <a:lnTo>
                        <a:pt x="1503254" y="388938"/>
                      </a:lnTo>
                      <a:lnTo>
                        <a:pt x="1487271" y="388243"/>
                      </a:lnTo>
                      <a:lnTo>
                        <a:pt x="1471287" y="387499"/>
                      </a:lnTo>
                      <a:lnTo>
                        <a:pt x="1455353" y="386655"/>
                      </a:lnTo>
                      <a:lnTo>
                        <a:pt x="1439419" y="385763"/>
                      </a:lnTo>
                      <a:lnTo>
                        <a:pt x="1423485" y="384820"/>
                      </a:lnTo>
                      <a:lnTo>
                        <a:pt x="1407551" y="383778"/>
                      </a:lnTo>
                      <a:lnTo>
                        <a:pt x="1391617" y="382687"/>
                      </a:lnTo>
                      <a:lnTo>
                        <a:pt x="1375733" y="381546"/>
                      </a:lnTo>
                      <a:lnTo>
                        <a:pt x="1359848" y="380305"/>
                      </a:lnTo>
                      <a:lnTo>
                        <a:pt x="1344014" y="379016"/>
                      </a:lnTo>
                      <a:lnTo>
                        <a:pt x="1328129" y="377627"/>
                      </a:lnTo>
                      <a:lnTo>
                        <a:pt x="1312295" y="376188"/>
                      </a:lnTo>
                      <a:lnTo>
                        <a:pt x="1296460" y="374700"/>
                      </a:lnTo>
                      <a:lnTo>
                        <a:pt x="1280675" y="373112"/>
                      </a:lnTo>
                      <a:lnTo>
                        <a:pt x="1264840" y="371475"/>
                      </a:lnTo>
                      <a:lnTo>
                        <a:pt x="1249055" y="369739"/>
                      </a:lnTo>
                      <a:lnTo>
                        <a:pt x="1233320" y="367953"/>
                      </a:lnTo>
                      <a:lnTo>
                        <a:pt x="1217535" y="366117"/>
                      </a:lnTo>
                      <a:lnTo>
                        <a:pt x="1201799" y="364182"/>
                      </a:lnTo>
                      <a:lnTo>
                        <a:pt x="1186064" y="362198"/>
                      </a:lnTo>
                      <a:lnTo>
                        <a:pt x="1170328" y="360114"/>
                      </a:lnTo>
                      <a:lnTo>
                        <a:pt x="1154643" y="357981"/>
                      </a:lnTo>
                      <a:lnTo>
                        <a:pt x="1138907" y="355798"/>
                      </a:lnTo>
                      <a:lnTo>
                        <a:pt x="1123221" y="353566"/>
                      </a:lnTo>
                      <a:lnTo>
                        <a:pt x="1107585" y="351185"/>
                      </a:lnTo>
                      <a:lnTo>
                        <a:pt x="1091899" y="348804"/>
                      </a:lnTo>
                      <a:lnTo>
                        <a:pt x="1076263" y="346323"/>
                      </a:lnTo>
                      <a:lnTo>
                        <a:pt x="1060627" y="343793"/>
                      </a:lnTo>
                      <a:lnTo>
                        <a:pt x="1045041" y="341164"/>
                      </a:lnTo>
                      <a:lnTo>
                        <a:pt x="1029454" y="338485"/>
                      </a:lnTo>
                      <a:lnTo>
                        <a:pt x="1013868" y="335756"/>
                      </a:lnTo>
                      <a:lnTo>
                        <a:pt x="998281" y="332929"/>
                      </a:lnTo>
                      <a:lnTo>
                        <a:pt x="982695" y="330051"/>
                      </a:lnTo>
                      <a:lnTo>
                        <a:pt x="967158" y="327124"/>
                      </a:lnTo>
                      <a:lnTo>
                        <a:pt x="951621" y="324098"/>
                      </a:lnTo>
                      <a:lnTo>
                        <a:pt x="936084" y="320973"/>
                      </a:lnTo>
                      <a:lnTo>
                        <a:pt x="920597" y="317847"/>
                      </a:lnTo>
                      <a:lnTo>
                        <a:pt x="889622" y="311299"/>
                      </a:lnTo>
                      <a:lnTo>
                        <a:pt x="874135" y="307925"/>
                      </a:lnTo>
                      <a:lnTo>
                        <a:pt x="858697" y="304502"/>
                      </a:lnTo>
                      <a:lnTo>
                        <a:pt x="843260" y="300980"/>
                      </a:lnTo>
                      <a:lnTo>
                        <a:pt x="827822" y="297408"/>
                      </a:lnTo>
                      <a:lnTo>
                        <a:pt x="812385" y="293787"/>
                      </a:lnTo>
                      <a:lnTo>
                        <a:pt x="796997" y="290066"/>
                      </a:lnTo>
                      <a:lnTo>
                        <a:pt x="781609" y="286296"/>
                      </a:lnTo>
                      <a:lnTo>
                        <a:pt x="766221" y="282426"/>
                      </a:lnTo>
                      <a:lnTo>
                        <a:pt x="750833" y="278507"/>
                      </a:lnTo>
                      <a:lnTo>
                        <a:pt x="735495" y="274538"/>
                      </a:lnTo>
                      <a:lnTo>
                        <a:pt x="720156" y="270470"/>
                      </a:lnTo>
                      <a:lnTo>
                        <a:pt x="704868" y="266353"/>
                      </a:lnTo>
                      <a:lnTo>
                        <a:pt x="689529" y="262136"/>
                      </a:lnTo>
                      <a:lnTo>
                        <a:pt x="674241" y="257919"/>
                      </a:lnTo>
                      <a:lnTo>
                        <a:pt x="643663" y="249188"/>
                      </a:lnTo>
                      <a:lnTo>
                        <a:pt x="628424" y="244723"/>
                      </a:lnTo>
                      <a:lnTo>
                        <a:pt x="613185" y="240159"/>
                      </a:lnTo>
                      <a:lnTo>
                        <a:pt x="597946" y="235545"/>
                      </a:lnTo>
                      <a:lnTo>
                        <a:pt x="582707" y="230882"/>
                      </a:lnTo>
                      <a:lnTo>
                        <a:pt x="567518" y="226120"/>
                      </a:lnTo>
                      <a:lnTo>
                        <a:pt x="552328" y="221307"/>
                      </a:lnTo>
                      <a:lnTo>
                        <a:pt x="537139" y="216446"/>
                      </a:lnTo>
                      <a:lnTo>
                        <a:pt x="521999" y="211485"/>
                      </a:lnTo>
                      <a:lnTo>
                        <a:pt x="506859" y="206474"/>
                      </a:lnTo>
                      <a:lnTo>
                        <a:pt x="491720" y="201414"/>
                      </a:lnTo>
                      <a:lnTo>
                        <a:pt x="476580" y="196255"/>
                      </a:lnTo>
                      <a:lnTo>
                        <a:pt x="461440" y="190996"/>
                      </a:lnTo>
                      <a:lnTo>
                        <a:pt x="446350" y="185738"/>
                      </a:lnTo>
                      <a:lnTo>
                        <a:pt x="431260" y="180330"/>
                      </a:lnTo>
                      <a:lnTo>
                        <a:pt x="416219" y="174923"/>
                      </a:lnTo>
                      <a:lnTo>
                        <a:pt x="401129" y="169416"/>
                      </a:lnTo>
                      <a:lnTo>
                        <a:pt x="386089" y="163860"/>
                      </a:lnTo>
                      <a:lnTo>
                        <a:pt x="371048" y="158204"/>
                      </a:lnTo>
                      <a:lnTo>
                        <a:pt x="356057" y="152499"/>
                      </a:lnTo>
                      <a:lnTo>
                        <a:pt x="341017" y="146745"/>
                      </a:lnTo>
                      <a:lnTo>
                        <a:pt x="326026" y="140891"/>
                      </a:lnTo>
                      <a:lnTo>
                        <a:pt x="311085" y="134987"/>
                      </a:lnTo>
                      <a:lnTo>
                        <a:pt x="296094" y="128984"/>
                      </a:lnTo>
                      <a:lnTo>
                        <a:pt x="281153" y="122932"/>
                      </a:lnTo>
                      <a:lnTo>
                        <a:pt x="266212" y="116830"/>
                      </a:lnTo>
                      <a:lnTo>
                        <a:pt x="251270" y="110629"/>
                      </a:lnTo>
                      <a:lnTo>
                        <a:pt x="236379" y="104378"/>
                      </a:lnTo>
                      <a:lnTo>
                        <a:pt x="221487" y="98028"/>
                      </a:lnTo>
                      <a:lnTo>
                        <a:pt x="206596" y="91629"/>
                      </a:lnTo>
                      <a:lnTo>
                        <a:pt x="191704" y="85179"/>
                      </a:lnTo>
                      <a:lnTo>
                        <a:pt x="176862" y="78631"/>
                      </a:lnTo>
                      <a:lnTo>
                        <a:pt x="162020" y="72033"/>
                      </a:lnTo>
                      <a:lnTo>
                        <a:pt x="147178" y="65385"/>
                      </a:lnTo>
                      <a:lnTo>
                        <a:pt x="132336" y="58638"/>
                      </a:lnTo>
                      <a:lnTo>
                        <a:pt x="117544" y="51842"/>
                      </a:lnTo>
                      <a:lnTo>
                        <a:pt x="102752" y="44946"/>
                      </a:lnTo>
                      <a:lnTo>
                        <a:pt x="87960" y="38001"/>
                      </a:lnTo>
                      <a:lnTo>
                        <a:pt x="73217" y="31006"/>
                      </a:lnTo>
                      <a:lnTo>
                        <a:pt x="58425" y="23912"/>
                      </a:lnTo>
                      <a:lnTo>
                        <a:pt x="43682" y="16768"/>
                      </a:lnTo>
                      <a:lnTo>
                        <a:pt x="28989" y="9525"/>
                      </a:lnTo>
                      <a:close/>
                    </a:path>
                  </a:pathLst>
                </a:custGeom>
                <a:solidFill>
                  <a:srgbClr val="B4CDCD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E4F835DE-1596-485A-BA18-E4DDF71ADC58}"/>
                  </a:ext>
                </a:extLst>
              </p:cNvPr>
              <p:cNvSpPr/>
              <p:nvPr/>
            </p:nvSpPr>
            <p:spPr>
              <a:xfrm rot="18954580">
                <a:off x="13404134" y="3196655"/>
                <a:ext cx="1432262" cy="4381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rgbClr val="ABFFF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TOURNEFEUILLE</a:t>
                </a:r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F180B629-DC4D-4BB2-9877-9FD0F12F85BD}"/>
                  </a:ext>
                </a:extLst>
              </p:cNvPr>
              <p:cNvSpPr/>
              <p:nvPr/>
            </p:nvSpPr>
            <p:spPr>
              <a:xfrm rot="18954580">
                <a:off x="10608809" y="5945806"/>
                <a:ext cx="1432262" cy="4381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rgbClr val="ABFFF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COLOMIERS</a:t>
                </a:r>
              </a:p>
            </p:txBody>
          </p:sp>
        </p:grpSp>
      </p:grp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94D4DD4-5693-4541-931B-EB135518D39B}"/>
              </a:ext>
            </a:extLst>
          </p:cNvPr>
          <p:cNvSpPr/>
          <p:nvPr/>
        </p:nvSpPr>
        <p:spPr>
          <a:xfrm>
            <a:off x="11091619" y="5453539"/>
            <a:ext cx="1432262" cy="438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BLAGNAC</a:t>
            </a:r>
          </a:p>
        </p:txBody>
      </p:sp>
      <p:grpSp>
        <p:nvGrpSpPr>
          <p:cNvPr id="557" name="Groupe 556">
            <a:extLst>
              <a:ext uri="{FF2B5EF4-FFF2-40B4-BE49-F238E27FC236}">
                <a16:creationId xmlns:a16="http://schemas.microsoft.com/office/drawing/2014/main" id="{FE95E09B-814F-4D60-A08D-0AFE7309C2F3}"/>
              </a:ext>
            </a:extLst>
          </p:cNvPr>
          <p:cNvGrpSpPr/>
          <p:nvPr/>
        </p:nvGrpSpPr>
        <p:grpSpPr>
          <a:xfrm>
            <a:off x="8396669" y="4946088"/>
            <a:ext cx="5759572" cy="2061097"/>
            <a:chOff x="3618143" y="2126776"/>
            <a:chExt cx="5759572" cy="2061097"/>
          </a:xfrm>
          <a:solidFill>
            <a:schemeClr val="bg2"/>
          </a:solidFill>
        </p:grpSpPr>
        <p:pic>
          <p:nvPicPr>
            <p:cNvPr id="558" name="Graphique 557" descr="Soleil">
              <a:extLst>
                <a:ext uri="{FF2B5EF4-FFF2-40B4-BE49-F238E27FC236}">
                  <a16:creationId xmlns:a16="http://schemas.microsoft.com/office/drawing/2014/main" id="{5CDD2F28-532C-43A1-958F-6181DF1A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19889" y="2126776"/>
              <a:ext cx="176024" cy="176024"/>
            </a:xfrm>
            <a:prstGeom prst="rect">
              <a:avLst/>
            </a:prstGeom>
          </p:spPr>
        </p:pic>
        <p:pic>
          <p:nvPicPr>
            <p:cNvPr id="559" name="Graphique 558" descr="Soleil">
              <a:extLst>
                <a:ext uri="{FF2B5EF4-FFF2-40B4-BE49-F238E27FC236}">
                  <a16:creationId xmlns:a16="http://schemas.microsoft.com/office/drawing/2014/main" id="{60DEE6A9-1721-4708-9659-A4D7A573A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664" y="2841151"/>
              <a:ext cx="144000" cy="144000"/>
            </a:xfrm>
            <a:prstGeom prst="rect">
              <a:avLst/>
            </a:prstGeom>
          </p:spPr>
        </p:pic>
        <p:pic>
          <p:nvPicPr>
            <p:cNvPr id="560" name="Graphique 559" descr="Soleil">
              <a:extLst>
                <a:ext uri="{FF2B5EF4-FFF2-40B4-BE49-F238E27FC236}">
                  <a16:creationId xmlns:a16="http://schemas.microsoft.com/office/drawing/2014/main" id="{E243AD03-8733-4CDB-BE5E-8ADE33064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75489" y="3007426"/>
              <a:ext cx="126000" cy="126000"/>
            </a:xfrm>
            <a:prstGeom prst="rect">
              <a:avLst/>
            </a:prstGeom>
          </p:spPr>
        </p:pic>
        <p:pic>
          <p:nvPicPr>
            <p:cNvPr id="561" name="Graphique 560" descr="Soleil">
              <a:extLst>
                <a:ext uri="{FF2B5EF4-FFF2-40B4-BE49-F238E27FC236}">
                  <a16:creationId xmlns:a16="http://schemas.microsoft.com/office/drawing/2014/main" id="{FBBB8268-B80A-4B8E-83FC-D0C4D7C5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0064" y="3265676"/>
              <a:ext cx="108000" cy="108000"/>
            </a:xfrm>
            <a:prstGeom prst="rect">
              <a:avLst/>
            </a:prstGeom>
          </p:spPr>
        </p:pic>
        <p:pic>
          <p:nvPicPr>
            <p:cNvPr id="562" name="Graphique 561" descr="Soleil">
              <a:extLst>
                <a:ext uri="{FF2B5EF4-FFF2-40B4-BE49-F238E27FC236}">
                  <a16:creationId xmlns:a16="http://schemas.microsoft.com/office/drawing/2014/main" id="{8B12E5BF-8273-4E83-81E3-D29E887F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91742" y="3618434"/>
              <a:ext cx="90000" cy="90000"/>
            </a:xfrm>
            <a:prstGeom prst="rect">
              <a:avLst/>
            </a:prstGeom>
          </p:spPr>
        </p:pic>
        <p:pic>
          <p:nvPicPr>
            <p:cNvPr id="563" name="Graphique 562" descr="Soleil">
              <a:extLst>
                <a:ext uri="{FF2B5EF4-FFF2-40B4-BE49-F238E27FC236}">
                  <a16:creationId xmlns:a16="http://schemas.microsoft.com/office/drawing/2014/main" id="{298B91B5-C929-4D6E-B7FC-6C5860DF9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4237" y="3546350"/>
              <a:ext cx="90000" cy="90000"/>
            </a:xfrm>
            <a:prstGeom prst="rect">
              <a:avLst/>
            </a:prstGeom>
          </p:spPr>
        </p:pic>
        <p:pic>
          <p:nvPicPr>
            <p:cNvPr id="564" name="Graphique 563" descr="Soleil">
              <a:extLst>
                <a:ext uri="{FF2B5EF4-FFF2-40B4-BE49-F238E27FC236}">
                  <a16:creationId xmlns:a16="http://schemas.microsoft.com/office/drawing/2014/main" id="{CEC75975-7192-4BFA-8DDD-975860841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6081" y="3815372"/>
              <a:ext cx="72000" cy="72000"/>
            </a:xfrm>
            <a:prstGeom prst="rect">
              <a:avLst/>
            </a:prstGeom>
          </p:spPr>
        </p:pic>
        <p:pic>
          <p:nvPicPr>
            <p:cNvPr id="565" name="Graphique 564" descr="Soleil">
              <a:extLst>
                <a:ext uri="{FF2B5EF4-FFF2-40B4-BE49-F238E27FC236}">
                  <a16:creationId xmlns:a16="http://schemas.microsoft.com/office/drawing/2014/main" id="{5593A9AA-16C1-4942-90BE-E9B24C5F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18143" y="4112233"/>
              <a:ext cx="36000" cy="36000"/>
            </a:xfrm>
            <a:prstGeom prst="rect">
              <a:avLst/>
            </a:prstGeom>
          </p:spPr>
        </p:pic>
        <p:pic>
          <p:nvPicPr>
            <p:cNvPr id="566" name="Graphique 565" descr="Soleil">
              <a:extLst>
                <a:ext uri="{FF2B5EF4-FFF2-40B4-BE49-F238E27FC236}">
                  <a16:creationId xmlns:a16="http://schemas.microsoft.com/office/drawing/2014/main" id="{43BF5238-5D73-4265-99F4-E398D37A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4705" y="4133873"/>
              <a:ext cx="36000" cy="36000"/>
            </a:xfrm>
            <a:prstGeom prst="rect">
              <a:avLst/>
            </a:prstGeom>
          </p:spPr>
        </p:pic>
        <p:pic>
          <p:nvPicPr>
            <p:cNvPr id="567" name="Graphique 566" descr="Soleil">
              <a:extLst>
                <a:ext uri="{FF2B5EF4-FFF2-40B4-BE49-F238E27FC236}">
                  <a16:creationId xmlns:a16="http://schemas.microsoft.com/office/drawing/2014/main" id="{2C18C3E7-AC98-4CC6-B946-74511EF1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4924" y="3829351"/>
              <a:ext cx="72000" cy="72000"/>
            </a:xfrm>
            <a:prstGeom prst="rect">
              <a:avLst/>
            </a:prstGeom>
          </p:spPr>
        </p:pic>
        <p:pic>
          <p:nvPicPr>
            <p:cNvPr id="568" name="Graphique 567" descr="Soleil">
              <a:extLst>
                <a:ext uri="{FF2B5EF4-FFF2-40B4-BE49-F238E27FC236}">
                  <a16:creationId xmlns:a16="http://schemas.microsoft.com/office/drawing/2014/main" id="{18607973-8A91-463C-A46A-CCC98D35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3919" y="3821824"/>
              <a:ext cx="72000" cy="72000"/>
            </a:xfrm>
            <a:prstGeom prst="rect">
              <a:avLst/>
            </a:prstGeom>
          </p:spPr>
        </p:pic>
        <p:pic>
          <p:nvPicPr>
            <p:cNvPr id="569" name="Graphique 568" descr="Soleil">
              <a:extLst>
                <a:ext uri="{FF2B5EF4-FFF2-40B4-BE49-F238E27FC236}">
                  <a16:creationId xmlns:a16="http://schemas.microsoft.com/office/drawing/2014/main" id="{D61E48E6-6E4A-49C7-A1C8-A7014893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80820" y="4021941"/>
              <a:ext cx="54000" cy="54000"/>
            </a:xfrm>
            <a:prstGeom prst="rect">
              <a:avLst/>
            </a:prstGeom>
          </p:spPr>
        </p:pic>
        <p:pic>
          <p:nvPicPr>
            <p:cNvPr id="570" name="Graphique 569" descr="Soleil">
              <a:extLst>
                <a:ext uri="{FF2B5EF4-FFF2-40B4-BE49-F238E27FC236}">
                  <a16:creationId xmlns:a16="http://schemas.microsoft.com/office/drawing/2014/main" id="{8CD475F1-0C87-488B-8E87-E6F55276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37779" y="3893040"/>
              <a:ext cx="72000" cy="72000"/>
            </a:xfrm>
            <a:prstGeom prst="rect">
              <a:avLst/>
            </a:prstGeom>
          </p:spPr>
        </p:pic>
        <p:pic>
          <p:nvPicPr>
            <p:cNvPr id="571" name="Graphique 570" descr="Soleil">
              <a:extLst>
                <a:ext uri="{FF2B5EF4-FFF2-40B4-BE49-F238E27FC236}">
                  <a16:creationId xmlns:a16="http://schemas.microsoft.com/office/drawing/2014/main" id="{8E6AB3C0-5271-488A-BA9D-F5746FF9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82827" y="3999836"/>
              <a:ext cx="54000" cy="54000"/>
            </a:xfrm>
            <a:prstGeom prst="rect">
              <a:avLst/>
            </a:prstGeom>
          </p:spPr>
        </p:pic>
        <p:pic>
          <p:nvPicPr>
            <p:cNvPr id="572" name="Graphique 571" descr="Soleil">
              <a:extLst>
                <a:ext uri="{FF2B5EF4-FFF2-40B4-BE49-F238E27FC236}">
                  <a16:creationId xmlns:a16="http://schemas.microsoft.com/office/drawing/2014/main" id="{E7B34D2A-B471-498D-BE99-653626307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46774" y="3873535"/>
              <a:ext cx="72000" cy="72000"/>
            </a:xfrm>
            <a:prstGeom prst="rect">
              <a:avLst/>
            </a:prstGeom>
          </p:spPr>
        </p:pic>
        <p:pic>
          <p:nvPicPr>
            <p:cNvPr id="573" name="Graphique 572" descr="Soleil">
              <a:extLst>
                <a:ext uri="{FF2B5EF4-FFF2-40B4-BE49-F238E27FC236}">
                  <a16:creationId xmlns:a16="http://schemas.microsoft.com/office/drawing/2014/main" id="{DFED20E3-2232-47C3-9F91-5C3544BB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4864" y="4086433"/>
              <a:ext cx="36000" cy="36000"/>
            </a:xfrm>
            <a:prstGeom prst="rect">
              <a:avLst/>
            </a:prstGeom>
          </p:spPr>
        </p:pic>
        <p:pic>
          <p:nvPicPr>
            <p:cNvPr id="574" name="Graphique 573" descr="Soleil">
              <a:extLst>
                <a:ext uri="{FF2B5EF4-FFF2-40B4-BE49-F238E27FC236}">
                  <a16:creationId xmlns:a16="http://schemas.microsoft.com/office/drawing/2014/main" id="{113F8E11-FA6C-4EC1-A513-0EF569E3E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93086" y="3998898"/>
              <a:ext cx="54000" cy="54000"/>
            </a:xfrm>
            <a:prstGeom prst="rect">
              <a:avLst/>
            </a:prstGeom>
          </p:spPr>
        </p:pic>
        <p:pic>
          <p:nvPicPr>
            <p:cNvPr id="575" name="Graphique 574" descr="Soleil">
              <a:extLst>
                <a:ext uri="{FF2B5EF4-FFF2-40B4-BE49-F238E27FC236}">
                  <a16:creationId xmlns:a16="http://schemas.microsoft.com/office/drawing/2014/main" id="{B1461A60-8367-4A01-A25C-A78D8B41F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5476" y="4006848"/>
              <a:ext cx="54000" cy="54000"/>
            </a:xfrm>
            <a:prstGeom prst="rect">
              <a:avLst/>
            </a:prstGeom>
          </p:spPr>
        </p:pic>
        <p:pic>
          <p:nvPicPr>
            <p:cNvPr id="576" name="Graphique 575" descr="Soleil">
              <a:extLst>
                <a:ext uri="{FF2B5EF4-FFF2-40B4-BE49-F238E27FC236}">
                  <a16:creationId xmlns:a16="http://schemas.microsoft.com/office/drawing/2014/main" id="{BCC10779-CFD3-4214-8845-5DDA59694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17866" y="4002347"/>
              <a:ext cx="54000" cy="54000"/>
            </a:xfrm>
            <a:prstGeom prst="rect">
              <a:avLst/>
            </a:prstGeom>
          </p:spPr>
        </p:pic>
        <p:pic>
          <p:nvPicPr>
            <p:cNvPr id="577" name="Graphique 576" descr="Soleil">
              <a:extLst>
                <a:ext uri="{FF2B5EF4-FFF2-40B4-BE49-F238E27FC236}">
                  <a16:creationId xmlns:a16="http://schemas.microsoft.com/office/drawing/2014/main" id="{25F1B2F4-EE48-407B-B9ED-F0740BF90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6777" y="3463012"/>
              <a:ext cx="100800" cy="100800"/>
            </a:xfrm>
            <a:prstGeom prst="rect">
              <a:avLst/>
            </a:prstGeom>
          </p:spPr>
        </p:pic>
        <p:pic>
          <p:nvPicPr>
            <p:cNvPr id="578" name="Graphique 577" descr="Soleil">
              <a:extLst>
                <a:ext uri="{FF2B5EF4-FFF2-40B4-BE49-F238E27FC236}">
                  <a16:creationId xmlns:a16="http://schemas.microsoft.com/office/drawing/2014/main" id="{57B44C7C-1126-49BB-B891-4B819179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49513" y="3609501"/>
              <a:ext cx="72000" cy="72000"/>
            </a:xfrm>
            <a:prstGeom prst="rect">
              <a:avLst/>
            </a:prstGeom>
          </p:spPr>
        </p:pic>
        <p:pic>
          <p:nvPicPr>
            <p:cNvPr id="579" name="Graphique 578" descr="Soleil">
              <a:extLst>
                <a:ext uri="{FF2B5EF4-FFF2-40B4-BE49-F238E27FC236}">
                  <a16:creationId xmlns:a16="http://schemas.microsoft.com/office/drawing/2014/main" id="{962B1FAA-F7F8-4E8C-90B9-A2F5879DD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7616" y="4058233"/>
              <a:ext cx="54000" cy="54000"/>
            </a:xfrm>
            <a:prstGeom prst="rect">
              <a:avLst/>
            </a:prstGeom>
          </p:spPr>
        </p:pic>
        <p:pic>
          <p:nvPicPr>
            <p:cNvPr id="580" name="Graphique 579" descr="Soleil">
              <a:extLst>
                <a:ext uri="{FF2B5EF4-FFF2-40B4-BE49-F238E27FC236}">
                  <a16:creationId xmlns:a16="http://schemas.microsoft.com/office/drawing/2014/main" id="{2C94A86B-C766-44B3-BDF7-904E90F7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88721" y="3914742"/>
              <a:ext cx="72000" cy="72000"/>
            </a:xfrm>
            <a:prstGeom prst="rect">
              <a:avLst/>
            </a:prstGeom>
          </p:spPr>
        </p:pic>
        <p:pic>
          <p:nvPicPr>
            <p:cNvPr id="581" name="Graphique 580" descr="Soleil">
              <a:extLst>
                <a:ext uri="{FF2B5EF4-FFF2-40B4-BE49-F238E27FC236}">
                  <a16:creationId xmlns:a16="http://schemas.microsoft.com/office/drawing/2014/main" id="{63DE13BF-7087-4E56-8F28-A2C311CA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7988" y="4079873"/>
              <a:ext cx="54000" cy="54000"/>
            </a:xfrm>
            <a:prstGeom prst="rect">
              <a:avLst/>
            </a:prstGeom>
          </p:spPr>
        </p:pic>
        <p:pic>
          <p:nvPicPr>
            <p:cNvPr id="582" name="Graphique 581" descr="Soleil">
              <a:extLst>
                <a:ext uri="{FF2B5EF4-FFF2-40B4-BE49-F238E27FC236}">
                  <a16:creationId xmlns:a16="http://schemas.microsoft.com/office/drawing/2014/main" id="{FA33C778-98AB-4FC1-930B-14637F39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23504" y="3901934"/>
              <a:ext cx="64800" cy="64800"/>
            </a:xfrm>
            <a:prstGeom prst="rect">
              <a:avLst/>
            </a:prstGeom>
          </p:spPr>
        </p:pic>
        <p:pic>
          <p:nvPicPr>
            <p:cNvPr id="583" name="Graphique 582" descr="Soleil">
              <a:extLst>
                <a:ext uri="{FF2B5EF4-FFF2-40B4-BE49-F238E27FC236}">
                  <a16:creationId xmlns:a16="http://schemas.microsoft.com/office/drawing/2014/main" id="{DC52DBAC-9E0A-4EB1-91C8-28FD4268B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87011" y="3706251"/>
              <a:ext cx="72000" cy="72000"/>
            </a:xfrm>
            <a:prstGeom prst="rect">
              <a:avLst/>
            </a:prstGeom>
          </p:spPr>
        </p:pic>
        <p:pic>
          <p:nvPicPr>
            <p:cNvPr id="584" name="Graphique 583" descr="Soleil">
              <a:extLst>
                <a:ext uri="{FF2B5EF4-FFF2-40B4-BE49-F238E27FC236}">
                  <a16:creationId xmlns:a16="http://schemas.microsoft.com/office/drawing/2014/main" id="{3932D5E6-A730-48CF-A10E-D9A806C72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72560" y="4151873"/>
              <a:ext cx="36000" cy="36000"/>
            </a:xfrm>
            <a:prstGeom prst="rect">
              <a:avLst/>
            </a:prstGeom>
          </p:spPr>
        </p:pic>
        <p:pic>
          <p:nvPicPr>
            <p:cNvPr id="585" name="Graphique 584" descr="Soleil">
              <a:extLst>
                <a:ext uri="{FF2B5EF4-FFF2-40B4-BE49-F238E27FC236}">
                  <a16:creationId xmlns:a16="http://schemas.microsoft.com/office/drawing/2014/main" id="{DE9473E1-6447-47D6-8843-6DEBAF62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2832" y="3837535"/>
              <a:ext cx="72000" cy="72000"/>
            </a:xfrm>
            <a:prstGeom prst="rect">
              <a:avLst/>
            </a:prstGeom>
          </p:spPr>
        </p:pic>
        <p:pic>
          <p:nvPicPr>
            <p:cNvPr id="586" name="Graphique 585" descr="Soleil">
              <a:extLst>
                <a:ext uri="{FF2B5EF4-FFF2-40B4-BE49-F238E27FC236}">
                  <a16:creationId xmlns:a16="http://schemas.microsoft.com/office/drawing/2014/main" id="{DFA475ED-9949-451C-8E3D-EA9B51FB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9417" y="3801000"/>
              <a:ext cx="72000" cy="72000"/>
            </a:xfrm>
            <a:prstGeom prst="rect">
              <a:avLst/>
            </a:prstGeom>
          </p:spPr>
        </p:pic>
        <p:pic>
          <p:nvPicPr>
            <p:cNvPr id="587" name="Graphique 586" descr="Soleil">
              <a:extLst>
                <a:ext uri="{FF2B5EF4-FFF2-40B4-BE49-F238E27FC236}">
                  <a16:creationId xmlns:a16="http://schemas.microsoft.com/office/drawing/2014/main" id="{F611C902-F348-4B0B-8206-8B63333FD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47764" y="3497024"/>
              <a:ext cx="100800" cy="100800"/>
            </a:xfrm>
            <a:prstGeom prst="rect">
              <a:avLst/>
            </a:prstGeom>
          </p:spPr>
        </p:pic>
        <p:pic>
          <p:nvPicPr>
            <p:cNvPr id="588" name="Graphique 587" descr="Soleil">
              <a:extLst>
                <a:ext uri="{FF2B5EF4-FFF2-40B4-BE49-F238E27FC236}">
                  <a16:creationId xmlns:a16="http://schemas.microsoft.com/office/drawing/2014/main" id="{0A01B9B4-867A-468B-9D65-93FF5E8E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23010" y="3873535"/>
              <a:ext cx="72000" cy="72000"/>
            </a:xfrm>
            <a:prstGeom prst="rect">
              <a:avLst/>
            </a:prstGeom>
          </p:spPr>
        </p:pic>
        <p:pic>
          <p:nvPicPr>
            <p:cNvPr id="589" name="Graphique 588" descr="Soleil">
              <a:extLst>
                <a:ext uri="{FF2B5EF4-FFF2-40B4-BE49-F238E27FC236}">
                  <a16:creationId xmlns:a16="http://schemas.microsoft.com/office/drawing/2014/main" id="{2F945D11-0B26-4E10-A242-2559D740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86109" y="3499550"/>
              <a:ext cx="93600" cy="93600"/>
            </a:xfrm>
            <a:prstGeom prst="rect">
              <a:avLst/>
            </a:prstGeom>
          </p:spPr>
        </p:pic>
        <p:pic>
          <p:nvPicPr>
            <p:cNvPr id="590" name="Graphique 589" descr="Soleil">
              <a:extLst>
                <a:ext uri="{FF2B5EF4-FFF2-40B4-BE49-F238E27FC236}">
                  <a16:creationId xmlns:a16="http://schemas.microsoft.com/office/drawing/2014/main" id="{E41FC4BD-CD8B-4518-9C5D-928851A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60333" y="3991222"/>
              <a:ext cx="64800" cy="64800"/>
            </a:xfrm>
            <a:prstGeom prst="rect">
              <a:avLst/>
            </a:prstGeom>
          </p:spPr>
        </p:pic>
        <p:pic>
          <p:nvPicPr>
            <p:cNvPr id="591" name="Graphique 590" descr="Soleil">
              <a:extLst>
                <a:ext uri="{FF2B5EF4-FFF2-40B4-BE49-F238E27FC236}">
                  <a16:creationId xmlns:a16="http://schemas.microsoft.com/office/drawing/2014/main" id="{C5C6F8D1-24F6-48BC-AF02-85195487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87715" y="3649076"/>
              <a:ext cx="90000" cy="90000"/>
            </a:xfrm>
            <a:prstGeom prst="rect">
              <a:avLst/>
            </a:prstGeom>
          </p:spPr>
        </p:pic>
        <p:pic>
          <p:nvPicPr>
            <p:cNvPr id="592" name="Graphique 591" descr="Soleil">
              <a:extLst>
                <a:ext uri="{FF2B5EF4-FFF2-40B4-BE49-F238E27FC236}">
                  <a16:creationId xmlns:a16="http://schemas.microsoft.com/office/drawing/2014/main" id="{AC6CB914-8A7E-4DBD-9B78-33795289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94421" y="2142788"/>
              <a:ext cx="144000" cy="144000"/>
            </a:xfrm>
            <a:prstGeom prst="rect">
              <a:avLst/>
            </a:prstGeom>
          </p:spPr>
        </p:pic>
      </p:grp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629124D-53AE-4267-BCB8-268815C209A4}"/>
              </a:ext>
            </a:extLst>
          </p:cNvPr>
          <p:cNvSpPr/>
          <p:nvPr/>
        </p:nvSpPr>
        <p:spPr>
          <a:xfrm>
            <a:off x="8628399" y="1021733"/>
            <a:ext cx="49362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Glass Antiqua" panose="02000506000000020004" pitchFamily="2" charset="0"/>
              </a:rPr>
              <a:t>LA GEANTE, TOULOUSE</a:t>
            </a:r>
          </a:p>
        </p:txBody>
      </p:sp>
      <p:grpSp>
        <p:nvGrpSpPr>
          <p:cNvPr id="1396" name="Groupe 1395">
            <a:extLst>
              <a:ext uri="{FF2B5EF4-FFF2-40B4-BE49-F238E27FC236}">
                <a16:creationId xmlns:a16="http://schemas.microsoft.com/office/drawing/2014/main" id="{C2171F2F-69E5-4CF6-8AD1-7CE2C53C8BB2}"/>
              </a:ext>
            </a:extLst>
          </p:cNvPr>
          <p:cNvGrpSpPr/>
          <p:nvPr/>
        </p:nvGrpSpPr>
        <p:grpSpPr>
          <a:xfrm>
            <a:off x="14474383" y="4862824"/>
            <a:ext cx="150911" cy="2160000"/>
            <a:chOff x="14474383" y="4862824"/>
            <a:chExt cx="150911" cy="216000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541570D-073F-42EB-9424-6FA60B949217}"/>
                </a:ext>
              </a:extLst>
            </p:cNvPr>
            <p:cNvCxnSpPr/>
            <p:nvPr/>
          </p:nvCxnSpPr>
          <p:spPr>
            <a:xfrm>
              <a:off x="14474383" y="4969063"/>
              <a:ext cx="150911" cy="0"/>
            </a:xfrm>
            <a:prstGeom prst="line">
              <a:avLst/>
            </a:prstGeom>
            <a:ln>
              <a:solidFill>
                <a:srgbClr val="97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5" name="Groupe 1394">
              <a:extLst>
                <a:ext uri="{FF2B5EF4-FFF2-40B4-BE49-F238E27FC236}">
                  <a16:creationId xmlns:a16="http://schemas.microsoft.com/office/drawing/2014/main" id="{5F4795F0-3B1C-4E0C-8BA8-7947046BD520}"/>
                </a:ext>
              </a:extLst>
            </p:cNvPr>
            <p:cNvGrpSpPr/>
            <p:nvPr/>
          </p:nvGrpSpPr>
          <p:grpSpPr>
            <a:xfrm>
              <a:off x="14474383" y="4862824"/>
              <a:ext cx="150911" cy="2160000"/>
              <a:chOff x="14638987" y="4881397"/>
              <a:chExt cx="150911" cy="21600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2A780978-879F-4774-B3E3-2F2C31501B54}"/>
                  </a:ext>
                </a:extLst>
              </p:cNvPr>
              <p:cNvCxnSpPr/>
              <p:nvPr/>
            </p:nvCxnSpPr>
            <p:spPr>
              <a:xfrm flipV="1">
                <a:off x="14714442" y="4881397"/>
                <a:ext cx="0" cy="2160000"/>
              </a:xfrm>
              <a:prstGeom prst="line">
                <a:avLst/>
              </a:prstGeom>
              <a:ln>
                <a:solidFill>
                  <a:srgbClr val="97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Connecteur droit 597">
                <a:extLst>
                  <a:ext uri="{FF2B5EF4-FFF2-40B4-BE49-F238E27FC236}">
                    <a16:creationId xmlns:a16="http://schemas.microsoft.com/office/drawing/2014/main" id="{E39D86EF-5DF5-47A0-AA94-7E5257EBC8C5}"/>
                  </a:ext>
                </a:extLst>
              </p:cNvPr>
              <p:cNvCxnSpPr/>
              <p:nvPr/>
            </p:nvCxnSpPr>
            <p:spPr>
              <a:xfrm>
                <a:off x="14638987" y="7041397"/>
                <a:ext cx="150911" cy="0"/>
              </a:xfrm>
              <a:prstGeom prst="line">
                <a:avLst/>
              </a:prstGeom>
              <a:ln>
                <a:solidFill>
                  <a:srgbClr val="97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1" name="Rectangle 600">
            <a:extLst>
              <a:ext uri="{FF2B5EF4-FFF2-40B4-BE49-F238E27FC236}">
                <a16:creationId xmlns:a16="http://schemas.microsoft.com/office/drawing/2014/main" id="{E78AAD0B-3FD6-4D18-96D3-35859974E989}"/>
              </a:ext>
            </a:extLst>
          </p:cNvPr>
          <p:cNvSpPr/>
          <p:nvPr/>
        </p:nvSpPr>
        <p:spPr>
          <a:xfrm>
            <a:off x="14601260" y="4846874"/>
            <a:ext cx="536432" cy="26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>
                <a:solidFill>
                  <a:srgbClr val="AB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6 000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4A25BD9C-84BE-4BB2-9BC1-1F2FEFAD098C}"/>
              </a:ext>
            </a:extLst>
          </p:cNvPr>
          <p:cNvSpPr/>
          <p:nvPr/>
        </p:nvSpPr>
        <p:spPr>
          <a:xfrm>
            <a:off x="14601260" y="6904545"/>
            <a:ext cx="536432" cy="26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>
                <a:solidFill>
                  <a:srgbClr val="AB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0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0432EB6-9204-42A1-962B-9C8F99D692B8}"/>
              </a:ext>
            </a:extLst>
          </p:cNvPr>
          <p:cNvSpPr/>
          <p:nvPr/>
        </p:nvSpPr>
        <p:spPr>
          <a:xfrm>
            <a:off x="13885758" y="7037640"/>
            <a:ext cx="1207670" cy="26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>
                <a:solidFill>
                  <a:srgbClr val="AB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Nombre de voyageurs vers Toulouse</a:t>
            </a:r>
          </a:p>
        </p:txBody>
      </p:sp>
      <p:grpSp>
        <p:nvGrpSpPr>
          <p:cNvPr id="1398" name="Groupe 1397">
            <a:extLst>
              <a:ext uri="{FF2B5EF4-FFF2-40B4-BE49-F238E27FC236}">
                <a16:creationId xmlns:a16="http://schemas.microsoft.com/office/drawing/2014/main" id="{64EC0B84-09A3-4041-B92D-0CA7A23EC069}"/>
              </a:ext>
            </a:extLst>
          </p:cNvPr>
          <p:cNvGrpSpPr/>
          <p:nvPr/>
        </p:nvGrpSpPr>
        <p:grpSpPr>
          <a:xfrm>
            <a:off x="13605681" y="2390357"/>
            <a:ext cx="1462306" cy="484545"/>
            <a:chOff x="13605681" y="2390357"/>
            <a:chExt cx="1462306" cy="484545"/>
          </a:xfrm>
        </p:grpSpPr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54FDEB5D-6913-48FC-93BF-E662C066354C}"/>
                </a:ext>
              </a:extLst>
            </p:cNvPr>
            <p:cNvSpPr/>
            <p:nvPr/>
          </p:nvSpPr>
          <p:spPr>
            <a:xfrm>
              <a:off x="13605927" y="2477540"/>
              <a:ext cx="383607" cy="78625"/>
            </a:xfrm>
            <a:prstGeom prst="rect">
              <a:avLst/>
            </a:prstGeom>
            <a:solidFill>
              <a:srgbClr val="AB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761EDB8-D63E-48D1-9DE6-59379C36B701}"/>
                </a:ext>
              </a:extLst>
            </p:cNvPr>
            <p:cNvSpPr/>
            <p:nvPr/>
          </p:nvSpPr>
          <p:spPr>
            <a:xfrm>
              <a:off x="13605681" y="2702231"/>
              <a:ext cx="383607" cy="78625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B6DEC62B-514E-4DA1-A362-C41188B6DC0E}"/>
                </a:ext>
              </a:extLst>
            </p:cNvPr>
            <p:cNvSpPr/>
            <p:nvPr/>
          </p:nvSpPr>
          <p:spPr>
            <a:xfrm>
              <a:off x="13985485" y="2390357"/>
              <a:ext cx="892806" cy="26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900" dirty="0">
                  <a:solidFill>
                    <a:srgbClr val="AB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Vers Toulouse</a:t>
              </a: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BB7E5C60-2B32-4383-9F01-73A5559C5393}"/>
                </a:ext>
              </a:extLst>
            </p:cNvPr>
            <p:cNvSpPr/>
            <p:nvPr/>
          </p:nvSpPr>
          <p:spPr>
            <a:xfrm>
              <a:off x="13985485" y="2608184"/>
              <a:ext cx="1082502" cy="266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9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Depuis Toulouse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20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239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Glass Antiqua</vt:lpstr>
      <vt:lpstr>Segoe UI</vt:lpstr>
      <vt:lpstr>Segoe UI Semilight</vt:lpstr>
      <vt:lpstr>Tahoma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Nolwenn Lannuel</dc:creator>
  <cp:lastModifiedBy>Nolwenn Lannuel</cp:lastModifiedBy>
  <cp:revision>40</cp:revision>
  <dcterms:created xsi:type="dcterms:W3CDTF">2019-03-28T22:48:40Z</dcterms:created>
  <dcterms:modified xsi:type="dcterms:W3CDTF">2019-03-30T14:55:45Z</dcterms:modified>
</cp:coreProperties>
</file>